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81" r:id="rId2"/>
    <p:sldId id="283" r:id="rId3"/>
    <p:sldId id="286" r:id="rId4"/>
    <p:sldId id="288" r:id="rId5"/>
    <p:sldId id="289" r:id="rId6"/>
    <p:sldId id="356" r:id="rId7"/>
    <p:sldId id="291" r:id="rId8"/>
    <p:sldId id="293" r:id="rId9"/>
    <p:sldId id="353" r:id="rId10"/>
    <p:sldId id="308" r:id="rId11"/>
    <p:sldId id="360" r:id="rId12"/>
    <p:sldId id="361" r:id="rId13"/>
    <p:sldId id="296" r:id="rId14"/>
    <p:sldId id="318" r:id="rId15"/>
    <p:sldId id="311" r:id="rId16"/>
    <p:sldId id="312" r:id="rId17"/>
    <p:sldId id="313" r:id="rId18"/>
    <p:sldId id="315" r:id="rId19"/>
    <p:sldId id="362" r:id="rId20"/>
    <p:sldId id="321" r:id="rId21"/>
    <p:sldId id="320" r:id="rId22"/>
    <p:sldId id="363" r:id="rId23"/>
    <p:sldId id="364" r:id="rId24"/>
    <p:sldId id="366" r:id="rId25"/>
    <p:sldId id="367" r:id="rId26"/>
    <p:sldId id="368" r:id="rId27"/>
    <p:sldId id="328" r:id="rId28"/>
    <p:sldId id="351" r:id="rId29"/>
    <p:sldId id="370" r:id="rId30"/>
    <p:sldId id="371" r:id="rId31"/>
    <p:sldId id="373" r:id="rId32"/>
    <p:sldId id="374" r:id="rId33"/>
    <p:sldId id="335" r:id="rId34"/>
    <p:sldId id="339" r:id="rId35"/>
    <p:sldId id="340" r:id="rId36"/>
    <p:sldId id="341" r:id="rId37"/>
    <p:sldId id="342" r:id="rId38"/>
    <p:sldId id="344" r:id="rId39"/>
    <p:sldId id="343" r:id="rId4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i Liu" initials="YL" lastIdx="1" clrIdx="0">
    <p:extLst>
      <p:ext uri="{19B8F6BF-5375-455C-9EA6-DF929625EA0E}">
        <p15:presenceInfo xmlns:p15="http://schemas.microsoft.com/office/powerpoint/2012/main" userId="eb9fa73d484f74d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 Liu" userId="eb9fa73d484f74de" providerId="LiveId" clId="{A670E5E3-0744-4E35-BD4B-8E1871B8B28E}"/>
    <pc:docChg chg="undo custSel addSld delSld modSld sldOrd">
      <pc:chgData name="Yi Liu" userId="eb9fa73d484f74de" providerId="LiveId" clId="{A670E5E3-0744-4E35-BD4B-8E1871B8B28E}" dt="2023-12-05T09:03:26.541" v="713" actId="207"/>
      <pc:docMkLst>
        <pc:docMk/>
      </pc:docMkLst>
      <pc:sldChg chg="del">
        <pc:chgData name="Yi Liu" userId="eb9fa73d484f74de" providerId="LiveId" clId="{A670E5E3-0744-4E35-BD4B-8E1871B8B28E}" dt="2023-11-29T14:36:40.462" v="185" actId="47"/>
        <pc:sldMkLst>
          <pc:docMk/>
          <pc:sldMk cId="629840160" sldId="259"/>
        </pc:sldMkLst>
      </pc:sldChg>
      <pc:sldChg chg="modSp mod">
        <pc:chgData name="Yi Liu" userId="eb9fa73d484f74de" providerId="LiveId" clId="{A670E5E3-0744-4E35-BD4B-8E1871B8B28E}" dt="2023-11-29T14:35:14.330" v="184" actId="207"/>
        <pc:sldMkLst>
          <pc:docMk/>
          <pc:sldMk cId="2718753391" sldId="281"/>
        </pc:sldMkLst>
        <pc:spChg chg="mod">
          <ac:chgData name="Yi Liu" userId="eb9fa73d484f74de" providerId="LiveId" clId="{A670E5E3-0744-4E35-BD4B-8E1871B8B28E}" dt="2023-11-29T14:35:14.330" v="184" actId="207"/>
          <ac:spMkLst>
            <pc:docMk/>
            <pc:sldMk cId="2718753391" sldId="281"/>
            <ac:spMk id="2" creationId="{9D4030C4-171F-4A0B-9892-882F14A6A2D4}"/>
          </ac:spMkLst>
        </pc:spChg>
        <pc:spChg chg="mod">
          <ac:chgData name="Yi Liu" userId="eb9fa73d484f74de" providerId="LiveId" clId="{A670E5E3-0744-4E35-BD4B-8E1871B8B28E}" dt="2023-11-29T14:29:30.311" v="182" actId="1076"/>
          <ac:spMkLst>
            <pc:docMk/>
            <pc:sldMk cId="2718753391" sldId="281"/>
            <ac:spMk id="3" creationId="{9C09CC97-C9FB-40C3-889C-0B785DC6A850}"/>
          </ac:spMkLst>
        </pc:spChg>
        <pc:spChg chg="mod">
          <ac:chgData name="Yi Liu" userId="eb9fa73d484f74de" providerId="LiveId" clId="{A670E5E3-0744-4E35-BD4B-8E1871B8B28E}" dt="2023-11-29T14:25:49.005" v="166" actId="20577"/>
          <ac:spMkLst>
            <pc:docMk/>
            <pc:sldMk cId="2718753391" sldId="281"/>
            <ac:spMk id="5" creationId="{51F065F8-D865-13B5-BD7B-A105A3D0C4E5}"/>
          </ac:spMkLst>
        </pc:spChg>
      </pc:sldChg>
      <pc:sldChg chg="add del">
        <pc:chgData name="Yi Liu" userId="eb9fa73d484f74de" providerId="LiveId" clId="{A670E5E3-0744-4E35-BD4B-8E1871B8B28E}" dt="2023-11-29T14:59:16.843" v="372" actId="47"/>
        <pc:sldMkLst>
          <pc:docMk/>
          <pc:sldMk cId="1109321587" sldId="282"/>
        </pc:sldMkLst>
      </pc:sldChg>
      <pc:sldChg chg="modAnim">
        <pc:chgData name="Yi Liu" userId="eb9fa73d484f74de" providerId="LiveId" clId="{A670E5E3-0744-4E35-BD4B-8E1871B8B28E}" dt="2023-11-29T14:59:02.472" v="371"/>
        <pc:sldMkLst>
          <pc:docMk/>
          <pc:sldMk cId="1818312253" sldId="283"/>
        </pc:sldMkLst>
      </pc:sldChg>
      <pc:sldChg chg="add del">
        <pc:chgData name="Yi Liu" userId="eb9fa73d484f74de" providerId="LiveId" clId="{A670E5E3-0744-4E35-BD4B-8E1871B8B28E}" dt="2023-11-29T14:38:28.035" v="190" actId="47"/>
        <pc:sldMkLst>
          <pc:docMk/>
          <pc:sldMk cId="3438110156" sldId="284"/>
        </pc:sldMkLst>
      </pc:sldChg>
      <pc:sldChg chg="del">
        <pc:chgData name="Yi Liu" userId="eb9fa73d484f74de" providerId="LiveId" clId="{A670E5E3-0744-4E35-BD4B-8E1871B8B28E}" dt="2023-11-29T15:02:16.546" v="389" actId="47"/>
        <pc:sldMkLst>
          <pc:docMk/>
          <pc:sldMk cId="2904828236" sldId="285"/>
        </pc:sldMkLst>
      </pc:sldChg>
      <pc:sldChg chg="addSp delSp modSp mod modAnim">
        <pc:chgData name="Yi Liu" userId="eb9fa73d484f74de" providerId="LiveId" clId="{A670E5E3-0744-4E35-BD4B-8E1871B8B28E}" dt="2023-12-03T11:36:19.181" v="549"/>
        <pc:sldMkLst>
          <pc:docMk/>
          <pc:sldMk cId="3456372073" sldId="286"/>
        </pc:sldMkLst>
        <pc:spChg chg="add del mod">
          <ac:chgData name="Yi Liu" userId="eb9fa73d484f74de" providerId="LiveId" clId="{A670E5E3-0744-4E35-BD4B-8E1871B8B28E}" dt="2023-12-03T11:32:03.866" v="494"/>
          <ac:spMkLst>
            <pc:docMk/>
            <pc:sldMk cId="3456372073" sldId="286"/>
            <ac:spMk id="3" creationId="{9531440E-0B15-D0E0-AB9E-05B6C4B01A90}"/>
          </ac:spMkLst>
        </pc:spChg>
        <pc:spChg chg="add mod">
          <ac:chgData name="Yi Liu" userId="eb9fa73d484f74de" providerId="LiveId" clId="{A670E5E3-0744-4E35-BD4B-8E1871B8B28E}" dt="2023-12-03T11:36:19.181" v="549"/>
          <ac:spMkLst>
            <pc:docMk/>
            <pc:sldMk cId="3456372073" sldId="286"/>
            <ac:spMk id="4" creationId="{36DA4582-F7AB-3129-82C3-A052803E5759}"/>
          </ac:spMkLst>
        </pc:spChg>
        <pc:spChg chg="mod">
          <ac:chgData name="Yi Liu" userId="eb9fa73d484f74de" providerId="LiveId" clId="{A670E5E3-0744-4E35-BD4B-8E1871B8B28E}" dt="2023-11-29T15:00:45.776" v="379" actId="14100"/>
          <ac:spMkLst>
            <pc:docMk/>
            <pc:sldMk cId="3456372073" sldId="286"/>
            <ac:spMk id="21" creationId="{3C8CA558-6A42-41F5-A76D-6601C48A7E6E}"/>
          </ac:spMkLst>
        </pc:spChg>
        <pc:spChg chg="mod">
          <ac:chgData name="Yi Liu" userId="eb9fa73d484f74de" providerId="LiveId" clId="{A670E5E3-0744-4E35-BD4B-8E1871B8B28E}" dt="2023-11-29T14:48:39.796" v="294" actId="1035"/>
          <ac:spMkLst>
            <pc:docMk/>
            <pc:sldMk cId="3456372073" sldId="286"/>
            <ac:spMk id="25" creationId="{F45BFE33-47FB-4EAE-9FB4-29B37A440EE2}"/>
          </ac:spMkLst>
        </pc:spChg>
        <pc:spChg chg="mod">
          <ac:chgData name="Yi Liu" userId="eb9fa73d484f74de" providerId="LiveId" clId="{A670E5E3-0744-4E35-BD4B-8E1871B8B28E}" dt="2023-11-29T14:48:39.796" v="294" actId="1035"/>
          <ac:spMkLst>
            <pc:docMk/>
            <pc:sldMk cId="3456372073" sldId="286"/>
            <ac:spMk id="26" creationId="{555DF18B-1216-44F4-B951-FBDB18A50027}"/>
          </ac:spMkLst>
        </pc:spChg>
        <pc:spChg chg="mod">
          <ac:chgData name="Yi Liu" userId="eb9fa73d484f74de" providerId="LiveId" clId="{A670E5E3-0744-4E35-BD4B-8E1871B8B28E}" dt="2023-11-29T14:48:39.796" v="294" actId="1035"/>
          <ac:spMkLst>
            <pc:docMk/>
            <pc:sldMk cId="3456372073" sldId="286"/>
            <ac:spMk id="31" creationId="{1B1B9683-6332-4B13-8C8F-2442FB58CBBB}"/>
          </ac:spMkLst>
        </pc:spChg>
        <pc:spChg chg="mod">
          <ac:chgData name="Yi Liu" userId="eb9fa73d484f74de" providerId="LiveId" clId="{A670E5E3-0744-4E35-BD4B-8E1871B8B28E}" dt="2023-11-29T14:48:39.796" v="294" actId="1035"/>
          <ac:spMkLst>
            <pc:docMk/>
            <pc:sldMk cId="3456372073" sldId="286"/>
            <ac:spMk id="40" creationId="{9CBB01D0-0AAE-44AD-91E7-7144BCD0EF51}"/>
          </ac:spMkLst>
        </pc:spChg>
        <pc:spChg chg="mod">
          <ac:chgData name="Yi Liu" userId="eb9fa73d484f74de" providerId="LiveId" clId="{A670E5E3-0744-4E35-BD4B-8E1871B8B28E}" dt="2023-11-29T14:48:39.796" v="294" actId="1035"/>
          <ac:spMkLst>
            <pc:docMk/>
            <pc:sldMk cId="3456372073" sldId="286"/>
            <ac:spMk id="41" creationId="{D0D3985B-D4E6-4EF6-9D2A-197167A5681C}"/>
          </ac:spMkLst>
        </pc:spChg>
        <pc:picChg chg="mod">
          <ac:chgData name="Yi Liu" userId="eb9fa73d484f74de" providerId="LiveId" clId="{A670E5E3-0744-4E35-BD4B-8E1871B8B28E}" dt="2023-11-29T14:48:39.796" v="294" actId="1035"/>
          <ac:picMkLst>
            <pc:docMk/>
            <pc:sldMk cId="3456372073" sldId="286"/>
            <ac:picMk id="5" creationId="{9F3FF786-42C5-4FA7-A2FC-80677E88ACFD}"/>
          </ac:picMkLst>
        </pc:picChg>
        <pc:picChg chg="mod">
          <ac:chgData name="Yi Liu" userId="eb9fa73d484f74de" providerId="LiveId" clId="{A670E5E3-0744-4E35-BD4B-8E1871B8B28E}" dt="2023-11-29T14:48:39.796" v="294" actId="1035"/>
          <ac:picMkLst>
            <pc:docMk/>
            <pc:sldMk cId="3456372073" sldId="286"/>
            <ac:picMk id="6" creationId="{02ED8350-C07A-4E93-B1BF-0794EB35C8E8}"/>
          </ac:picMkLst>
        </pc:picChg>
        <pc:picChg chg="mod">
          <ac:chgData name="Yi Liu" userId="eb9fa73d484f74de" providerId="LiveId" clId="{A670E5E3-0744-4E35-BD4B-8E1871B8B28E}" dt="2023-11-29T14:48:39.796" v="294" actId="1035"/>
          <ac:picMkLst>
            <pc:docMk/>
            <pc:sldMk cId="3456372073" sldId="286"/>
            <ac:picMk id="28" creationId="{C37BF26E-E518-42F9-B818-C90258572984}"/>
          </ac:picMkLst>
        </pc:picChg>
        <pc:picChg chg="mod">
          <ac:chgData name="Yi Liu" userId="eb9fa73d484f74de" providerId="LiveId" clId="{A670E5E3-0744-4E35-BD4B-8E1871B8B28E}" dt="2023-11-29T14:48:39.796" v="294" actId="1035"/>
          <ac:picMkLst>
            <pc:docMk/>
            <pc:sldMk cId="3456372073" sldId="286"/>
            <ac:picMk id="35" creationId="{77A34AE5-037C-4781-950B-84808E029B9C}"/>
          </ac:picMkLst>
        </pc:picChg>
        <pc:picChg chg="mod">
          <ac:chgData name="Yi Liu" userId="eb9fa73d484f74de" providerId="LiveId" clId="{A670E5E3-0744-4E35-BD4B-8E1871B8B28E}" dt="2023-11-29T14:48:39.796" v="294" actId="1035"/>
          <ac:picMkLst>
            <pc:docMk/>
            <pc:sldMk cId="3456372073" sldId="286"/>
            <ac:picMk id="39" creationId="{B2C37655-8D61-41CF-AF5C-E2DEE023F8D1}"/>
          </ac:picMkLst>
        </pc:picChg>
        <pc:cxnChg chg="mod">
          <ac:chgData name="Yi Liu" userId="eb9fa73d484f74de" providerId="LiveId" clId="{A670E5E3-0744-4E35-BD4B-8E1871B8B28E}" dt="2023-11-29T14:48:39.796" v="294" actId="1035"/>
          <ac:cxnSpMkLst>
            <pc:docMk/>
            <pc:sldMk cId="3456372073" sldId="286"/>
            <ac:cxnSpMk id="9" creationId="{60F483FA-0D93-44A2-984D-FFC67AE50A94}"/>
          </ac:cxnSpMkLst>
        </pc:cxnChg>
        <pc:cxnChg chg="mod">
          <ac:chgData name="Yi Liu" userId="eb9fa73d484f74de" providerId="LiveId" clId="{A670E5E3-0744-4E35-BD4B-8E1871B8B28E}" dt="2023-11-29T14:48:39.796" v="294" actId="1035"/>
          <ac:cxnSpMkLst>
            <pc:docMk/>
            <pc:sldMk cId="3456372073" sldId="286"/>
            <ac:cxnSpMk id="11" creationId="{99932061-92A6-473E-ACE6-C4F47987FBF1}"/>
          </ac:cxnSpMkLst>
        </pc:cxnChg>
        <pc:cxnChg chg="mod">
          <ac:chgData name="Yi Liu" userId="eb9fa73d484f74de" providerId="LiveId" clId="{A670E5E3-0744-4E35-BD4B-8E1871B8B28E}" dt="2023-11-29T14:48:39.796" v="294" actId="1035"/>
          <ac:cxnSpMkLst>
            <pc:docMk/>
            <pc:sldMk cId="3456372073" sldId="286"/>
            <ac:cxnSpMk id="12" creationId="{1FD9F801-BE0D-4677-801B-375AEF7F7DD2}"/>
          </ac:cxnSpMkLst>
        </pc:cxnChg>
      </pc:sldChg>
      <pc:sldChg chg="addSp delSp modSp mod addAnim delAnim modAnim">
        <pc:chgData name="Yi Liu" userId="eb9fa73d484f74de" providerId="LiveId" clId="{A670E5E3-0744-4E35-BD4B-8E1871B8B28E}" dt="2023-12-03T11:56:15.135" v="552" actId="20577"/>
        <pc:sldMkLst>
          <pc:docMk/>
          <pc:sldMk cId="1806034199" sldId="288"/>
        </pc:sldMkLst>
        <pc:spChg chg="mod">
          <ac:chgData name="Yi Liu" userId="eb9fa73d484f74de" providerId="LiveId" clId="{A670E5E3-0744-4E35-BD4B-8E1871B8B28E}" dt="2023-12-03T11:02:43.022" v="425"/>
          <ac:spMkLst>
            <pc:docMk/>
            <pc:sldMk cId="1806034199" sldId="288"/>
            <ac:spMk id="2" creationId="{D3AEA78F-1814-4EC3-9965-034D85571401}"/>
          </ac:spMkLst>
        </pc:spChg>
        <pc:spChg chg="mod">
          <ac:chgData name="Yi Liu" userId="eb9fa73d484f74de" providerId="LiveId" clId="{A670E5E3-0744-4E35-BD4B-8E1871B8B28E}" dt="2023-12-03T11:56:15.135" v="552" actId="20577"/>
          <ac:spMkLst>
            <pc:docMk/>
            <pc:sldMk cId="1806034199" sldId="288"/>
            <ac:spMk id="3" creationId="{245D4C14-1E27-4EE7-8468-0347661D234C}"/>
          </ac:spMkLst>
        </pc:spChg>
        <pc:spChg chg="add del mod">
          <ac:chgData name="Yi Liu" userId="eb9fa73d484f74de" providerId="LiveId" clId="{A670E5E3-0744-4E35-BD4B-8E1871B8B28E}" dt="2023-12-03T11:30:08.291" v="451"/>
          <ac:spMkLst>
            <pc:docMk/>
            <pc:sldMk cId="1806034199" sldId="288"/>
            <ac:spMk id="4" creationId="{9905E10E-ED8F-A4C2-AEB9-4B7F894C1354}"/>
          </ac:spMkLst>
        </pc:spChg>
        <pc:spChg chg="add del mod">
          <ac:chgData name="Yi Liu" userId="eb9fa73d484f74de" providerId="LiveId" clId="{A670E5E3-0744-4E35-BD4B-8E1871B8B28E}" dt="2023-12-03T11:32:08.180" v="495" actId="478"/>
          <ac:spMkLst>
            <pc:docMk/>
            <pc:sldMk cId="1806034199" sldId="288"/>
            <ac:spMk id="11" creationId="{ECAFE32C-4A16-030D-CF4B-3A172E201F74}"/>
          </ac:spMkLst>
        </pc:spChg>
        <pc:spChg chg="add mod">
          <ac:chgData name="Yi Liu" userId="eb9fa73d484f74de" providerId="LiveId" clId="{A670E5E3-0744-4E35-BD4B-8E1871B8B28E}" dt="2023-12-03T11:36:08.051" v="548" actId="207"/>
          <ac:spMkLst>
            <pc:docMk/>
            <pc:sldMk cId="1806034199" sldId="288"/>
            <ac:spMk id="14" creationId="{17CBD88D-415A-11DB-4486-1D47F52CA63F}"/>
          </ac:spMkLst>
        </pc:spChg>
        <pc:spChg chg="mod">
          <ac:chgData name="Yi Liu" userId="eb9fa73d484f74de" providerId="LiveId" clId="{A670E5E3-0744-4E35-BD4B-8E1871B8B28E}" dt="2023-11-29T14:48:18.719" v="269" actId="1035"/>
          <ac:spMkLst>
            <pc:docMk/>
            <pc:sldMk cId="1806034199" sldId="288"/>
            <ac:spMk id="17" creationId="{269C2468-1EB2-A9C8-D67F-4EA9F3DB2862}"/>
          </ac:spMkLst>
        </pc:spChg>
        <pc:spChg chg="mod">
          <ac:chgData name="Yi Liu" userId="eb9fa73d484f74de" providerId="LiveId" clId="{A670E5E3-0744-4E35-BD4B-8E1871B8B28E}" dt="2023-11-29T14:48:18.719" v="269" actId="1035"/>
          <ac:spMkLst>
            <pc:docMk/>
            <pc:sldMk cId="1806034199" sldId="288"/>
            <ac:spMk id="21" creationId="{3C8CA558-6A42-41F5-A76D-6601C48A7E6E}"/>
          </ac:spMkLst>
        </pc:spChg>
        <pc:spChg chg="del mod">
          <ac:chgData name="Yi Liu" userId="eb9fa73d484f74de" providerId="LiveId" clId="{A670E5E3-0744-4E35-BD4B-8E1871B8B28E}" dt="2023-12-03T11:02:38.715" v="423" actId="478"/>
          <ac:spMkLst>
            <pc:docMk/>
            <pc:sldMk cId="1806034199" sldId="288"/>
            <ac:spMk id="23" creationId="{58E71661-6063-4C56-B1A3-4528E82FC3F4}"/>
          </ac:spMkLst>
        </pc:spChg>
        <pc:spChg chg="add del mod">
          <ac:chgData name="Yi Liu" userId="eb9fa73d484f74de" providerId="LiveId" clId="{A670E5E3-0744-4E35-BD4B-8E1871B8B28E}" dt="2023-12-03T11:30:08.940" v="452" actId="478"/>
          <ac:spMkLst>
            <pc:docMk/>
            <pc:sldMk cId="1806034199" sldId="288"/>
            <ac:spMk id="25" creationId="{F45BFE33-47FB-4EAE-9FB4-29B37A440EE2}"/>
          </ac:spMkLst>
        </pc:spChg>
        <pc:spChg chg="mod">
          <ac:chgData name="Yi Liu" userId="eb9fa73d484f74de" providerId="LiveId" clId="{A670E5E3-0744-4E35-BD4B-8E1871B8B28E}" dt="2023-11-29T14:48:18.719" v="269" actId="1035"/>
          <ac:spMkLst>
            <pc:docMk/>
            <pc:sldMk cId="1806034199" sldId="288"/>
            <ac:spMk id="26" creationId="{555DF18B-1216-44F4-B951-FBDB18A50027}"/>
          </ac:spMkLst>
        </pc:spChg>
        <pc:spChg chg="mod">
          <ac:chgData name="Yi Liu" userId="eb9fa73d484f74de" providerId="LiveId" clId="{A670E5E3-0744-4E35-BD4B-8E1871B8B28E}" dt="2023-11-29T14:48:18.719" v="269" actId="1035"/>
          <ac:spMkLst>
            <pc:docMk/>
            <pc:sldMk cId="1806034199" sldId="288"/>
            <ac:spMk id="31" creationId="{1B1B9683-6332-4B13-8C8F-2442FB58CBBB}"/>
          </ac:spMkLst>
        </pc:spChg>
        <pc:spChg chg="mod">
          <ac:chgData name="Yi Liu" userId="eb9fa73d484f74de" providerId="LiveId" clId="{A670E5E3-0744-4E35-BD4B-8E1871B8B28E}" dt="2023-11-29T14:48:18.719" v="269" actId="1035"/>
          <ac:spMkLst>
            <pc:docMk/>
            <pc:sldMk cId="1806034199" sldId="288"/>
            <ac:spMk id="40" creationId="{9CBB01D0-0AAE-44AD-91E7-7144BCD0EF51}"/>
          </ac:spMkLst>
        </pc:spChg>
        <pc:spChg chg="mod">
          <ac:chgData name="Yi Liu" userId="eb9fa73d484f74de" providerId="LiveId" clId="{A670E5E3-0744-4E35-BD4B-8E1871B8B28E}" dt="2023-11-29T14:48:18.719" v="269" actId="1035"/>
          <ac:spMkLst>
            <pc:docMk/>
            <pc:sldMk cId="1806034199" sldId="288"/>
            <ac:spMk id="41" creationId="{D0D3985B-D4E6-4EF6-9D2A-197167A5681C}"/>
          </ac:spMkLst>
        </pc:spChg>
        <pc:grpChg chg="mod">
          <ac:chgData name="Yi Liu" userId="eb9fa73d484f74de" providerId="LiveId" clId="{A670E5E3-0744-4E35-BD4B-8E1871B8B28E}" dt="2023-11-29T14:48:18.719" v="269" actId="1035"/>
          <ac:grpSpMkLst>
            <pc:docMk/>
            <pc:sldMk cId="1806034199" sldId="288"/>
            <ac:grpSpMk id="7" creationId="{A9E84A82-2362-4BA7-91F8-3CADFDFE7D60}"/>
          </ac:grpSpMkLst>
        </pc:grpChg>
        <pc:grpChg chg="mod">
          <ac:chgData name="Yi Liu" userId="eb9fa73d484f74de" providerId="LiveId" clId="{A670E5E3-0744-4E35-BD4B-8E1871B8B28E}" dt="2023-12-03T11:31:20.973" v="490" actId="1035"/>
          <ac:grpSpMkLst>
            <pc:docMk/>
            <pc:sldMk cId="1806034199" sldId="288"/>
            <ac:grpSpMk id="13" creationId="{75B7B009-95D4-CED5-AB3C-627A267BDA79}"/>
          </ac:grpSpMkLst>
        </pc:grpChg>
        <pc:picChg chg="mod">
          <ac:chgData name="Yi Liu" userId="eb9fa73d484f74de" providerId="LiveId" clId="{A670E5E3-0744-4E35-BD4B-8E1871B8B28E}" dt="2023-11-29T14:48:18.719" v="269" actId="1035"/>
          <ac:picMkLst>
            <pc:docMk/>
            <pc:sldMk cId="1806034199" sldId="288"/>
            <ac:picMk id="28" creationId="{C37BF26E-E518-42F9-B818-C90258572984}"/>
          </ac:picMkLst>
        </pc:picChg>
        <pc:picChg chg="mod">
          <ac:chgData name="Yi Liu" userId="eb9fa73d484f74de" providerId="LiveId" clId="{A670E5E3-0744-4E35-BD4B-8E1871B8B28E}" dt="2023-11-29T14:48:18.719" v="269" actId="1035"/>
          <ac:picMkLst>
            <pc:docMk/>
            <pc:sldMk cId="1806034199" sldId="288"/>
            <ac:picMk id="37" creationId="{B1A0296C-7050-41AE-937B-F5C8C990C075}"/>
          </ac:picMkLst>
        </pc:picChg>
        <pc:cxnChg chg="mod">
          <ac:chgData name="Yi Liu" userId="eb9fa73d484f74de" providerId="LiveId" clId="{A670E5E3-0744-4E35-BD4B-8E1871B8B28E}" dt="2023-11-29T14:48:18.719" v="269" actId="1035"/>
          <ac:cxnSpMkLst>
            <pc:docMk/>
            <pc:sldMk cId="1806034199" sldId="288"/>
            <ac:cxnSpMk id="9" creationId="{60F483FA-0D93-44A2-984D-FFC67AE50A94}"/>
          </ac:cxnSpMkLst>
        </pc:cxnChg>
        <pc:cxnChg chg="mod">
          <ac:chgData name="Yi Liu" userId="eb9fa73d484f74de" providerId="LiveId" clId="{A670E5E3-0744-4E35-BD4B-8E1871B8B28E}" dt="2023-11-29T14:48:18.719" v="269" actId="1035"/>
          <ac:cxnSpMkLst>
            <pc:docMk/>
            <pc:sldMk cId="1806034199" sldId="288"/>
            <ac:cxnSpMk id="11" creationId="{99932061-92A6-473E-ACE6-C4F47987FBF1}"/>
          </ac:cxnSpMkLst>
        </pc:cxnChg>
        <pc:cxnChg chg="mod">
          <ac:chgData name="Yi Liu" userId="eb9fa73d484f74de" providerId="LiveId" clId="{A670E5E3-0744-4E35-BD4B-8E1871B8B28E}" dt="2023-11-29T14:48:18.719" v="269" actId="1035"/>
          <ac:cxnSpMkLst>
            <pc:docMk/>
            <pc:sldMk cId="1806034199" sldId="288"/>
            <ac:cxnSpMk id="12" creationId="{1FD9F801-BE0D-4677-801B-375AEF7F7DD2}"/>
          </ac:cxnSpMkLst>
        </pc:cxnChg>
        <pc:cxnChg chg="mod">
          <ac:chgData name="Yi Liu" userId="eb9fa73d484f74de" providerId="LiveId" clId="{A670E5E3-0744-4E35-BD4B-8E1871B8B28E}" dt="2023-12-03T11:31:20.973" v="490" actId="1035"/>
          <ac:cxnSpMkLst>
            <pc:docMk/>
            <pc:sldMk cId="1806034199" sldId="288"/>
            <ac:cxnSpMk id="15" creationId="{B18AE922-04B3-DB11-B9F9-959925CA5F50}"/>
          </ac:cxnSpMkLst>
        </pc:cxnChg>
      </pc:sldChg>
      <pc:sldChg chg="delSp modSp mod">
        <pc:chgData name="Yi Liu" userId="eb9fa73d484f74de" providerId="LiveId" clId="{A670E5E3-0744-4E35-BD4B-8E1871B8B28E}" dt="2023-12-03T12:02:31.945" v="554"/>
        <pc:sldMkLst>
          <pc:docMk/>
          <pc:sldMk cId="3588271440" sldId="289"/>
        </pc:sldMkLst>
        <pc:spChg chg="mod">
          <ac:chgData name="Yi Liu" userId="eb9fa73d484f74de" providerId="LiveId" clId="{A670E5E3-0744-4E35-BD4B-8E1871B8B28E}" dt="2023-12-03T12:02:31.945" v="554"/>
          <ac:spMkLst>
            <pc:docMk/>
            <pc:sldMk cId="3588271440" sldId="289"/>
            <ac:spMk id="2" creationId="{D3AEA78F-1814-4EC3-9965-034D85571401}"/>
          </ac:spMkLst>
        </pc:spChg>
        <pc:spChg chg="mod">
          <ac:chgData name="Yi Liu" userId="eb9fa73d484f74de" providerId="LiveId" clId="{A670E5E3-0744-4E35-BD4B-8E1871B8B28E}" dt="2023-11-29T14:50:30.358" v="334" actId="1035"/>
          <ac:spMkLst>
            <pc:docMk/>
            <pc:sldMk cId="3588271440" sldId="289"/>
            <ac:spMk id="13" creationId="{5BE82017-C608-1A24-EDA5-1B89E8F270AB}"/>
          </ac:spMkLst>
        </pc:spChg>
        <pc:spChg chg="del">
          <ac:chgData name="Yi Liu" userId="eb9fa73d484f74de" providerId="LiveId" clId="{A670E5E3-0744-4E35-BD4B-8E1871B8B28E}" dt="2023-12-03T12:02:28.514" v="553" actId="478"/>
          <ac:spMkLst>
            <pc:docMk/>
            <pc:sldMk cId="3588271440" sldId="289"/>
            <ac:spMk id="17" creationId="{474351D5-9FEB-321D-B58D-A5CE93614F36}"/>
          </ac:spMkLst>
        </pc:spChg>
        <pc:spChg chg="mod">
          <ac:chgData name="Yi Liu" userId="eb9fa73d484f74de" providerId="LiveId" clId="{A670E5E3-0744-4E35-BD4B-8E1871B8B28E}" dt="2023-11-29T14:50:30.358" v="334" actId="1035"/>
          <ac:spMkLst>
            <pc:docMk/>
            <pc:sldMk cId="3588271440" sldId="289"/>
            <ac:spMk id="21" creationId="{3C8CA558-6A42-41F5-A76D-6601C48A7E6E}"/>
          </ac:spMkLst>
        </pc:spChg>
        <pc:spChg chg="mod">
          <ac:chgData name="Yi Liu" userId="eb9fa73d484f74de" providerId="LiveId" clId="{A670E5E3-0744-4E35-BD4B-8E1871B8B28E}" dt="2023-11-29T14:50:30.358" v="334" actId="1035"/>
          <ac:spMkLst>
            <pc:docMk/>
            <pc:sldMk cId="3588271440" sldId="289"/>
            <ac:spMk id="25" creationId="{F45BFE33-47FB-4EAE-9FB4-29B37A440EE2}"/>
          </ac:spMkLst>
        </pc:spChg>
        <pc:spChg chg="mod">
          <ac:chgData name="Yi Liu" userId="eb9fa73d484f74de" providerId="LiveId" clId="{A670E5E3-0744-4E35-BD4B-8E1871B8B28E}" dt="2023-11-29T14:50:30.358" v="334" actId="1035"/>
          <ac:spMkLst>
            <pc:docMk/>
            <pc:sldMk cId="3588271440" sldId="289"/>
            <ac:spMk id="26" creationId="{555DF18B-1216-44F4-B951-FBDB18A50027}"/>
          </ac:spMkLst>
        </pc:spChg>
        <pc:spChg chg="mod">
          <ac:chgData name="Yi Liu" userId="eb9fa73d484f74de" providerId="LiveId" clId="{A670E5E3-0744-4E35-BD4B-8E1871B8B28E}" dt="2023-11-29T14:50:30.358" v="334" actId="1035"/>
          <ac:spMkLst>
            <pc:docMk/>
            <pc:sldMk cId="3588271440" sldId="289"/>
            <ac:spMk id="31" creationId="{1B1B9683-6332-4B13-8C8F-2442FB58CBBB}"/>
          </ac:spMkLst>
        </pc:spChg>
        <pc:spChg chg="mod">
          <ac:chgData name="Yi Liu" userId="eb9fa73d484f74de" providerId="LiveId" clId="{A670E5E3-0744-4E35-BD4B-8E1871B8B28E}" dt="2023-11-29T14:50:30.358" v="334" actId="1035"/>
          <ac:spMkLst>
            <pc:docMk/>
            <pc:sldMk cId="3588271440" sldId="289"/>
            <ac:spMk id="40" creationId="{9CBB01D0-0AAE-44AD-91E7-7144BCD0EF51}"/>
          </ac:spMkLst>
        </pc:spChg>
        <pc:spChg chg="mod">
          <ac:chgData name="Yi Liu" userId="eb9fa73d484f74de" providerId="LiveId" clId="{A670E5E3-0744-4E35-BD4B-8E1871B8B28E}" dt="2023-11-29T14:50:30.358" v="334" actId="1035"/>
          <ac:spMkLst>
            <pc:docMk/>
            <pc:sldMk cId="3588271440" sldId="289"/>
            <ac:spMk id="41" creationId="{D0D3985B-D4E6-4EF6-9D2A-197167A5681C}"/>
          </ac:spMkLst>
        </pc:spChg>
        <pc:grpChg chg="mod">
          <ac:chgData name="Yi Liu" userId="eb9fa73d484f74de" providerId="LiveId" clId="{A670E5E3-0744-4E35-BD4B-8E1871B8B28E}" dt="2023-11-29T14:50:30.358" v="334" actId="1035"/>
          <ac:grpSpMkLst>
            <pc:docMk/>
            <pc:sldMk cId="3588271440" sldId="289"/>
            <ac:grpSpMk id="7" creationId="{A9E84A82-2362-4BA7-91F8-3CADFDFE7D60}"/>
          </ac:grpSpMkLst>
        </pc:grpChg>
        <pc:grpChg chg="mod">
          <ac:chgData name="Yi Liu" userId="eb9fa73d484f74de" providerId="LiveId" clId="{A670E5E3-0744-4E35-BD4B-8E1871B8B28E}" dt="2023-12-03T11:31:20.458" v="489" actId="1035"/>
          <ac:grpSpMkLst>
            <pc:docMk/>
            <pc:sldMk cId="3588271440" sldId="289"/>
            <ac:grpSpMk id="14" creationId="{60D9414B-61C8-3A1C-05B9-F8E5A5D36B27}"/>
          </ac:grpSpMkLst>
        </pc:grpChg>
        <pc:picChg chg="mod">
          <ac:chgData name="Yi Liu" userId="eb9fa73d484f74de" providerId="LiveId" clId="{A670E5E3-0744-4E35-BD4B-8E1871B8B28E}" dt="2023-11-29T14:50:30.358" v="334" actId="1035"/>
          <ac:picMkLst>
            <pc:docMk/>
            <pc:sldMk cId="3588271440" sldId="289"/>
            <ac:picMk id="28" creationId="{C37BF26E-E518-42F9-B818-C90258572984}"/>
          </ac:picMkLst>
        </pc:picChg>
        <pc:picChg chg="mod">
          <ac:chgData name="Yi Liu" userId="eb9fa73d484f74de" providerId="LiveId" clId="{A670E5E3-0744-4E35-BD4B-8E1871B8B28E}" dt="2023-11-29T14:50:30.358" v="334" actId="1035"/>
          <ac:picMkLst>
            <pc:docMk/>
            <pc:sldMk cId="3588271440" sldId="289"/>
            <ac:picMk id="37" creationId="{B1A0296C-7050-41AE-937B-F5C8C990C075}"/>
          </ac:picMkLst>
        </pc:picChg>
        <pc:cxnChg chg="mod">
          <ac:chgData name="Yi Liu" userId="eb9fa73d484f74de" providerId="LiveId" clId="{A670E5E3-0744-4E35-BD4B-8E1871B8B28E}" dt="2023-11-29T14:50:30.358" v="334" actId="1035"/>
          <ac:cxnSpMkLst>
            <pc:docMk/>
            <pc:sldMk cId="3588271440" sldId="289"/>
            <ac:cxnSpMk id="9" creationId="{60F483FA-0D93-44A2-984D-FFC67AE50A94}"/>
          </ac:cxnSpMkLst>
        </pc:cxnChg>
        <pc:cxnChg chg="mod">
          <ac:chgData name="Yi Liu" userId="eb9fa73d484f74de" providerId="LiveId" clId="{A670E5E3-0744-4E35-BD4B-8E1871B8B28E}" dt="2023-12-03T11:31:20.458" v="489" actId="1035"/>
          <ac:cxnSpMkLst>
            <pc:docMk/>
            <pc:sldMk cId="3588271440" sldId="289"/>
            <ac:cxnSpMk id="10" creationId="{2F87AB1C-E2FA-FCB3-F301-D66577544C16}"/>
          </ac:cxnSpMkLst>
        </pc:cxnChg>
        <pc:cxnChg chg="mod">
          <ac:chgData name="Yi Liu" userId="eb9fa73d484f74de" providerId="LiveId" clId="{A670E5E3-0744-4E35-BD4B-8E1871B8B28E}" dt="2023-11-29T14:50:30.358" v="334" actId="1035"/>
          <ac:cxnSpMkLst>
            <pc:docMk/>
            <pc:sldMk cId="3588271440" sldId="289"/>
            <ac:cxnSpMk id="11" creationId="{99932061-92A6-473E-ACE6-C4F47987FBF1}"/>
          </ac:cxnSpMkLst>
        </pc:cxnChg>
        <pc:cxnChg chg="mod">
          <ac:chgData name="Yi Liu" userId="eb9fa73d484f74de" providerId="LiveId" clId="{A670E5E3-0744-4E35-BD4B-8E1871B8B28E}" dt="2023-11-29T14:50:30.358" v="334" actId="1035"/>
          <ac:cxnSpMkLst>
            <pc:docMk/>
            <pc:sldMk cId="3588271440" sldId="289"/>
            <ac:cxnSpMk id="12" creationId="{1FD9F801-BE0D-4677-801B-375AEF7F7DD2}"/>
          </ac:cxnSpMkLst>
        </pc:cxnChg>
      </pc:sldChg>
      <pc:sldChg chg="modSp">
        <pc:chgData name="Yi Liu" userId="eb9fa73d484f74de" providerId="LiveId" clId="{A670E5E3-0744-4E35-BD4B-8E1871B8B28E}" dt="2023-12-03T12:10:50.246" v="560" actId="20577"/>
        <pc:sldMkLst>
          <pc:docMk/>
          <pc:sldMk cId="2994388522" sldId="290"/>
        </pc:sldMkLst>
        <pc:spChg chg="mod">
          <ac:chgData name="Yi Liu" userId="eb9fa73d484f74de" providerId="LiveId" clId="{A670E5E3-0744-4E35-BD4B-8E1871B8B28E}" dt="2023-12-03T12:10:50.246" v="560" actId="20577"/>
          <ac:spMkLst>
            <pc:docMk/>
            <pc:sldMk cId="2994388522" sldId="290"/>
            <ac:spMk id="22" creationId="{B3AF6B29-ADE5-4961-BBE7-97DF11F5AB4E}"/>
          </ac:spMkLst>
        </pc:spChg>
      </pc:sldChg>
      <pc:sldChg chg="del">
        <pc:chgData name="Yi Liu" userId="eb9fa73d484f74de" providerId="LiveId" clId="{A670E5E3-0744-4E35-BD4B-8E1871B8B28E}" dt="2023-11-29T14:45:50.009" v="223" actId="47"/>
        <pc:sldMkLst>
          <pc:docMk/>
          <pc:sldMk cId="2027548578" sldId="292"/>
        </pc:sldMkLst>
      </pc:sldChg>
      <pc:sldChg chg="del">
        <pc:chgData name="Yi Liu" userId="eb9fa73d484f74de" providerId="LiveId" clId="{A670E5E3-0744-4E35-BD4B-8E1871B8B28E}" dt="2023-11-29T14:39:47.432" v="191" actId="47"/>
        <pc:sldMkLst>
          <pc:docMk/>
          <pc:sldMk cId="2662689638" sldId="295"/>
        </pc:sldMkLst>
      </pc:sldChg>
      <pc:sldChg chg="del">
        <pc:chgData name="Yi Liu" userId="eb9fa73d484f74de" providerId="LiveId" clId="{A670E5E3-0744-4E35-BD4B-8E1871B8B28E}" dt="2023-11-29T15:10:35.203" v="391" actId="2696"/>
        <pc:sldMkLst>
          <pc:docMk/>
          <pc:sldMk cId="3536378877" sldId="297"/>
        </pc:sldMkLst>
      </pc:sldChg>
      <pc:sldChg chg="del">
        <pc:chgData name="Yi Liu" userId="eb9fa73d484f74de" providerId="LiveId" clId="{A670E5E3-0744-4E35-BD4B-8E1871B8B28E}" dt="2023-11-29T14:50:17.553" v="309" actId="47"/>
        <pc:sldMkLst>
          <pc:docMk/>
          <pc:sldMk cId="2425453899" sldId="298"/>
        </pc:sldMkLst>
      </pc:sldChg>
      <pc:sldChg chg="modSp mod modShow">
        <pc:chgData name="Yi Liu" userId="eb9fa73d484f74de" providerId="LiveId" clId="{A670E5E3-0744-4E35-BD4B-8E1871B8B28E}" dt="2023-11-29T15:13:43.759" v="394" actId="729"/>
        <pc:sldMkLst>
          <pc:docMk/>
          <pc:sldMk cId="1451321855" sldId="299"/>
        </pc:sldMkLst>
        <pc:spChg chg="mod">
          <ac:chgData name="Yi Liu" userId="eb9fa73d484f74de" providerId="LiveId" clId="{A670E5E3-0744-4E35-BD4B-8E1871B8B28E}" dt="2023-11-29T15:07:43.246" v="390" actId="207"/>
          <ac:spMkLst>
            <pc:docMk/>
            <pc:sldMk cId="1451321855" sldId="299"/>
            <ac:spMk id="2" creationId="{DB0F9B87-EB6D-46C0-9030-F0114C749C95}"/>
          </ac:spMkLst>
        </pc:spChg>
      </pc:sldChg>
      <pc:sldChg chg="mod modShow">
        <pc:chgData name="Yi Liu" userId="eb9fa73d484f74de" providerId="LiveId" clId="{A670E5E3-0744-4E35-BD4B-8E1871B8B28E}" dt="2023-11-29T15:12:57.388" v="392" actId="729"/>
        <pc:sldMkLst>
          <pc:docMk/>
          <pc:sldMk cId="3515306595" sldId="300"/>
        </pc:sldMkLst>
      </pc:sldChg>
      <pc:sldChg chg="modSp mod modAnim modShow">
        <pc:chgData name="Yi Liu" userId="eb9fa73d484f74de" providerId="LiveId" clId="{A670E5E3-0744-4E35-BD4B-8E1871B8B28E}" dt="2023-12-03T13:01:49.503" v="648" actId="20577"/>
        <pc:sldMkLst>
          <pc:docMk/>
          <pc:sldMk cId="15826520" sldId="301"/>
        </pc:sldMkLst>
        <pc:spChg chg="mod">
          <ac:chgData name="Yi Liu" userId="eb9fa73d484f74de" providerId="LiveId" clId="{A670E5E3-0744-4E35-BD4B-8E1871B8B28E}" dt="2023-12-03T13:01:49.503" v="648" actId="20577"/>
          <ac:spMkLst>
            <pc:docMk/>
            <pc:sldMk cId="15826520" sldId="301"/>
            <ac:spMk id="10" creationId="{A25A71A7-5471-40CF-8623-E7903B009171}"/>
          </ac:spMkLst>
        </pc:spChg>
      </pc:sldChg>
      <pc:sldChg chg="mod modShow">
        <pc:chgData name="Yi Liu" userId="eb9fa73d484f74de" providerId="LiveId" clId="{A670E5E3-0744-4E35-BD4B-8E1871B8B28E}" dt="2023-11-29T15:12:57.388" v="392" actId="729"/>
        <pc:sldMkLst>
          <pc:docMk/>
          <pc:sldMk cId="1565210272" sldId="302"/>
        </pc:sldMkLst>
      </pc:sldChg>
      <pc:sldChg chg="mod ord modShow">
        <pc:chgData name="Yi Liu" userId="eb9fa73d484f74de" providerId="LiveId" clId="{A670E5E3-0744-4E35-BD4B-8E1871B8B28E}" dt="2023-11-29T15:15:26.700" v="399"/>
        <pc:sldMkLst>
          <pc:docMk/>
          <pc:sldMk cId="2955033211" sldId="303"/>
        </pc:sldMkLst>
      </pc:sldChg>
      <pc:sldChg chg="modSp mod ord modShow">
        <pc:chgData name="Yi Liu" userId="eb9fa73d484f74de" providerId="LiveId" clId="{A670E5E3-0744-4E35-BD4B-8E1871B8B28E}" dt="2023-11-29T15:15:26.700" v="399"/>
        <pc:sldMkLst>
          <pc:docMk/>
          <pc:sldMk cId="4025417141" sldId="304"/>
        </pc:sldMkLst>
        <pc:spChg chg="mod">
          <ac:chgData name="Yi Liu" userId="eb9fa73d484f74de" providerId="LiveId" clId="{A670E5E3-0744-4E35-BD4B-8E1871B8B28E}" dt="2023-11-29T15:13:41.014" v="393" actId="207"/>
          <ac:spMkLst>
            <pc:docMk/>
            <pc:sldMk cId="4025417141" sldId="304"/>
            <ac:spMk id="2" creationId="{DB0F9B87-EB6D-46C0-9030-F0114C749C95}"/>
          </ac:spMkLst>
        </pc:spChg>
      </pc:sldChg>
      <pc:sldChg chg="modSp mod ord modShow">
        <pc:chgData name="Yi Liu" userId="eb9fa73d484f74de" providerId="LiveId" clId="{A670E5E3-0744-4E35-BD4B-8E1871B8B28E}" dt="2023-11-29T15:19:28.526" v="413"/>
        <pc:sldMkLst>
          <pc:docMk/>
          <pc:sldMk cId="1014349848" sldId="306"/>
        </pc:sldMkLst>
        <pc:spChg chg="mod">
          <ac:chgData name="Yi Liu" userId="eb9fa73d484f74de" providerId="LiveId" clId="{A670E5E3-0744-4E35-BD4B-8E1871B8B28E}" dt="2023-11-29T15:18:33.591" v="410" actId="207"/>
          <ac:spMkLst>
            <pc:docMk/>
            <pc:sldMk cId="1014349848" sldId="306"/>
            <ac:spMk id="2" creationId="{DB0F9B87-EB6D-46C0-9030-F0114C749C95}"/>
          </ac:spMkLst>
        </pc:spChg>
      </pc:sldChg>
      <pc:sldChg chg="modSp mod ord modShow">
        <pc:chgData name="Yi Liu" userId="eb9fa73d484f74de" providerId="LiveId" clId="{A670E5E3-0744-4E35-BD4B-8E1871B8B28E}" dt="2023-11-29T15:19:28.526" v="413"/>
        <pc:sldMkLst>
          <pc:docMk/>
          <pc:sldMk cId="2471506378" sldId="307"/>
        </pc:sldMkLst>
        <pc:spChg chg="mod">
          <ac:chgData name="Yi Liu" userId="eb9fa73d484f74de" providerId="LiveId" clId="{A670E5E3-0744-4E35-BD4B-8E1871B8B28E}" dt="2023-11-29T15:18:23.433" v="409" actId="207"/>
          <ac:spMkLst>
            <pc:docMk/>
            <pc:sldMk cId="2471506378" sldId="307"/>
            <ac:spMk id="2" creationId="{DB0F9B87-EB6D-46C0-9030-F0114C749C95}"/>
          </ac:spMkLst>
        </pc:spChg>
      </pc:sldChg>
      <pc:sldChg chg="ord">
        <pc:chgData name="Yi Liu" userId="eb9fa73d484f74de" providerId="LiveId" clId="{A670E5E3-0744-4E35-BD4B-8E1871B8B28E}" dt="2023-11-29T15:14:49.310" v="396"/>
        <pc:sldMkLst>
          <pc:docMk/>
          <pc:sldMk cId="1037947455" sldId="308"/>
        </pc:sldMkLst>
      </pc:sldChg>
      <pc:sldChg chg="modSp mod ord">
        <pc:chgData name="Yi Liu" userId="eb9fa73d484f74de" providerId="LiveId" clId="{A670E5E3-0744-4E35-BD4B-8E1871B8B28E}" dt="2023-11-29T15:19:37.936" v="414" actId="14100"/>
        <pc:sldMkLst>
          <pc:docMk/>
          <pc:sldMk cId="2965954295" sldId="309"/>
        </pc:sldMkLst>
        <pc:spChg chg="mod">
          <ac:chgData name="Yi Liu" userId="eb9fa73d484f74de" providerId="LiveId" clId="{A670E5E3-0744-4E35-BD4B-8E1871B8B28E}" dt="2023-11-29T15:18:12.911" v="408" actId="207"/>
          <ac:spMkLst>
            <pc:docMk/>
            <pc:sldMk cId="2965954295" sldId="309"/>
            <ac:spMk id="2" creationId="{DB0F9B87-EB6D-46C0-9030-F0114C749C95}"/>
          </ac:spMkLst>
        </pc:spChg>
        <pc:spChg chg="mod">
          <ac:chgData name="Yi Liu" userId="eb9fa73d484f74de" providerId="LiveId" clId="{A670E5E3-0744-4E35-BD4B-8E1871B8B28E}" dt="2023-11-29T15:19:37.936" v="414" actId="14100"/>
          <ac:spMkLst>
            <pc:docMk/>
            <pc:sldMk cId="2965954295" sldId="309"/>
            <ac:spMk id="22" creationId="{45A68512-D867-4BC4-9794-650C1A019B24}"/>
          </ac:spMkLst>
        </pc:spChg>
      </pc:sldChg>
      <pc:sldChg chg="modSp mod">
        <pc:chgData name="Yi Liu" userId="eb9fa73d484f74de" providerId="LiveId" clId="{A670E5E3-0744-4E35-BD4B-8E1871B8B28E}" dt="2023-11-29T15:21:04.795" v="416" actId="14100"/>
        <pc:sldMkLst>
          <pc:docMk/>
          <pc:sldMk cId="2171729268" sldId="310"/>
        </pc:sldMkLst>
        <pc:spChg chg="mod">
          <ac:chgData name="Yi Liu" userId="eb9fa73d484f74de" providerId="LiveId" clId="{A670E5E3-0744-4E35-BD4B-8E1871B8B28E}" dt="2023-11-29T15:21:04.795" v="416" actId="14100"/>
          <ac:spMkLst>
            <pc:docMk/>
            <pc:sldMk cId="2171729268" sldId="310"/>
            <ac:spMk id="2" creationId="{DB0F9B87-EB6D-46C0-9030-F0114C749C95}"/>
          </ac:spMkLst>
        </pc:spChg>
      </pc:sldChg>
      <pc:sldChg chg="modSp mod addAnim delAnim modAnim">
        <pc:chgData name="Yi Liu" userId="eb9fa73d484f74de" providerId="LiveId" clId="{A670E5E3-0744-4E35-BD4B-8E1871B8B28E}" dt="2023-11-29T14:57:01.934" v="369" actId="207"/>
        <pc:sldMkLst>
          <pc:docMk/>
          <pc:sldMk cId="3679105619" sldId="321"/>
        </pc:sldMkLst>
        <pc:spChg chg="mod">
          <ac:chgData name="Yi Liu" userId="eb9fa73d484f74de" providerId="LiveId" clId="{A670E5E3-0744-4E35-BD4B-8E1871B8B28E}" dt="2023-11-29T14:57:01.934" v="369" actId="207"/>
          <ac:spMkLst>
            <pc:docMk/>
            <pc:sldMk cId="3679105619" sldId="321"/>
            <ac:spMk id="3" creationId="{D83842D6-245D-4DD1-92DF-7D6D6848005B}"/>
          </ac:spMkLst>
        </pc:spChg>
      </pc:sldChg>
      <pc:sldChg chg="del">
        <pc:chgData name="Yi Liu" userId="eb9fa73d484f74de" providerId="LiveId" clId="{A670E5E3-0744-4E35-BD4B-8E1871B8B28E}" dt="2023-11-29T14:57:20.219" v="370" actId="2696"/>
        <pc:sldMkLst>
          <pc:docMk/>
          <pc:sldMk cId="626519903" sldId="323"/>
        </pc:sldMkLst>
      </pc:sldChg>
      <pc:sldChg chg="modSp">
        <pc:chgData name="Yi Liu" userId="eb9fa73d484f74de" providerId="LiveId" clId="{A670E5E3-0744-4E35-BD4B-8E1871B8B28E}" dt="2023-12-03T12:20:22.527" v="579" actId="20577"/>
        <pc:sldMkLst>
          <pc:docMk/>
          <pc:sldMk cId="2670878781" sldId="353"/>
        </pc:sldMkLst>
        <pc:spChg chg="mod">
          <ac:chgData name="Yi Liu" userId="eb9fa73d484f74de" providerId="LiveId" clId="{A670E5E3-0744-4E35-BD4B-8E1871B8B28E}" dt="2023-12-03T12:20:22.527" v="579" actId="20577"/>
          <ac:spMkLst>
            <pc:docMk/>
            <pc:sldMk cId="2670878781" sldId="353"/>
            <ac:spMk id="3" creationId="{72CFC143-1EA1-3708-2D8A-F91CF45FC888}"/>
          </ac:spMkLst>
        </pc:spChg>
      </pc:sldChg>
      <pc:sldChg chg="modSp mod">
        <pc:chgData name="Yi Liu" userId="eb9fa73d484f74de" providerId="LiveId" clId="{A670E5E3-0744-4E35-BD4B-8E1871B8B28E}" dt="2023-12-05T09:03:26.541" v="713" actId="207"/>
        <pc:sldMkLst>
          <pc:docMk/>
          <pc:sldMk cId="2171974677" sldId="370"/>
        </pc:sldMkLst>
        <pc:spChg chg="mod">
          <ac:chgData name="Yi Liu" userId="eb9fa73d484f74de" providerId="LiveId" clId="{A670E5E3-0744-4E35-BD4B-8E1871B8B28E}" dt="2023-12-05T09:03:26.541" v="713" actId="207"/>
          <ac:spMkLst>
            <pc:docMk/>
            <pc:sldMk cId="2171974677" sldId="370"/>
            <ac:spMk id="3" creationId="{85197CA7-C191-432A-B381-3DD799889D5E}"/>
          </ac:spMkLst>
        </pc:spChg>
      </pc:sldChg>
    </pc:docChg>
  </pc:docChgLst>
  <pc:docChgLst>
    <pc:chgData name="Liu Yi" userId="eb9fa73d484f74de" providerId="LiveId" clId="{2DFC72AC-5832-4CB9-930D-D845D574A486}"/>
    <pc:docChg chg="undo custSel addSld modSld">
      <pc:chgData name="Liu Yi" userId="eb9fa73d484f74de" providerId="LiveId" clId="{2DFC72AC-5832-4CB9-930D-D845D574A486}" dt="2023-10-05T15:15:01.430" v="847" actId="1076"/>
      <pc:docMkLst>
        <pc:docMk/>
      </pc:docMkLst>
      <pc:sldChg chg="addSp modSp mod">
        <pc:chgData name="Liu Yi" userId="eb9fa73d484f74de" providerId="LiveId" clId="{2DFC72AC-5832-4CB9-930D-D845D574A486}" dt="2023-09-18T15:37:44.742" v="338" actId="404"/>
        <pc:sldMkLst>
          <pc:docMk/>
          <pc:sldMk cId="2718753391" sldId="281"/>
        </pc:sldMkLst>
        <pc:spChg chg="add mod">
          <ac:chgData name="Liu Yi" userId="eb9fa73d484f74de" providerId="LiveId" clId="{2DFC72AC-5832-4CB9-930D-D845D574A486}" dt="2023-09-18T15:37:44.742" v="338" actId="404"/>
          <ac:spMkLst>
            <pc:docMk/>
            <pc:sldMk cId="2718753391" sldId="281"/>
            <ac:spMk id="5" creationId="{51F065F8-D865-13B5-BD7B-A105A3D0C4E5}"/>
          </ac:spMkLst>
        </pc:spChg>
      </pc:sldChg>
      <pc:sldChg chg="modSp mod">
        <pc:chgData name="Liu Yi" userId="eb9fa73d484f74de" providerId="LiveId" clId="{2DFC72AC-5832-4CB9-930D-D845D574A486}" dt="2023-09-18T16:18:52.503" v="679"/>
        <pc:sldMkLst>
          <pc:docMk/>
          <pc:sldMk cId="2904828236" sldId="285"/>
        </pc:sldMkLst>
        <pc:spChg chg="mod">
          <ac:chgData name="Liu Yi" userId="eb9fa73d484f74de" providerId="LiveId" clId="{2DFC72AC-5832-4CB9-930D-D845D574A486}" dt="2023-09-18T16:18:52.503" v="679"/>
          <ac:spMkLst>
            <pc:docMk/>
            <pc:sldMk cId="2904828236" sldId="285"/>
            <ac:spMk id="6" creationId="{2AFB0287-4840-4CE0-B27F-815985824D29}"/>
          </ac:spMkLst>
        </pc:spChg>
      </pc:sldChg>
      <pc:sldChg chg="modSp mod">
        <pc:chgData name="Liu Yi" userId="eb9fa73d484f74de" providerId="LiveId" clId="{2DFC72AC-5832-4CB9-930D-D845D574A486}" dt="2023-09-18T16:11:42.016" v="643" actId="20577"/>
        <pc:sldMkLst>
          <pc:docMk/>
          <pc:sldMk cId="3456372073" sldId="286"/>
        </pc:sldMkLst>
        <pc:spChg chg="mod">
          <ac:chgData name="Liu Yi" userId="eb9fa73d484f74de" providerId="LiveId" clId="{2DFC72AC-5832-4CB9-930D-D845D574A486}" dt="2023-09-18T16:11:42.016" v="643" actId="20577"/>
          <ac:spMkLst>
            <pc:docMk/>
            <pc:sldMk cId="3456372073" sldId="286"/>
            <ac:spMk id="2" creationId="{D3AEA78F-1814-4EC3-9965-034D85571401}"/>
          </ac:spMkLst>
        </pc:spChg>
      </pc:sldChg>
      <pc:sldChg chg="addSp modSp mod modAnim">
        <pc:chgData name="Liu Yi" userId="eb9fa73d484f74de" providerId="LiveId" clId="{2DFC72AC-5832-4CB9-930D-D845D574A486}" dt="2023-09-18T16:12:10.172" v="653" actId="20577"/>
        <pc:sldMkLst>
          <pc:docMk/>
          <pc:sldMk cId="1806034199" sldId="288"/>
        </pc:sldMkLst>
        <pc:spChg chg="mod">
          <ac:chgData name="Liu Yi" userId="eb9fa73d484f74de" providerId="LiveId" clId="{2DFC72AC-5832-4CB9-930D-D845D574A486}" dt="2023-09-18T16:08:03.777" v="630" actId="207"/>
          <ac:spMkLst>
            <pc:docMk/>
            <pc:sldMk cId="1806034199" sldId="288"/>
            <ac:spMk id="3" creationId="{245D4C14-1E27-4EE7-8468-0347661D234C}"/>
          </ac:spMkLst>
        </pc:spChg>
        <pc:spChg chg="add mod">
          <ac:chgData name="Liu Yi" userId="eb9fa73d484f74de" providerId="LiveId" clId="{2DFC72AC-5832-4CB9-930D-D845D574A486}" dt="2023-09-18T15:49:02.609" v="516" actId="113"/>
          <ac:spMkLst>
            <pc:docMk/>
            <pc:sldMk cId="1806034199" sldId="288"/>
            <ac:spMk id="10" creationId="{D3856D7C-4F89-110A-08EF-126100B40FB0}"/>
          </ac:spMkLst>
        </pc:spChg>
        <pc:spChg chg="add mod">
          <ac:chgData name="Liu Yi" userId="eb9fa73d484f74de" providerId="LiveId" clId="{2DFC72AC-5832-4CB9-930D-D845D574A486}" dt="2023-09-18T15:56:06.709" v="592" actId="1076"/>
          <ac:spMkLst>
            <pc:docMk/>
            <pc:sldMk cId="1806034199" sldId="288"/>
            <ac:spMk id="17" creationId="{269C2468-1EB2-A9C8-D67F-4EA9F3DB2862}"/>
          </ac:spMkLst>
        </pc:spChg>
        <pc:spChg chg="mod">
          <ac:chgData name="Liu Yi" userId="eb9fa73d484f74de" providerId="LiveId" clId="{2DFC72AC-5832-4CB9-930D-D845D574A486}" dt="2023-09-18T16:12:10.172" v="653" actId="20577"/>
          <ac:spMkLst>
            <pc:docMk/>
            <pc:sldMk cId="1806034199" sldId="288"/>
            <ac:spMk id="23" creationId="{58E71661-6063-4C56-B1A3-4528E82FC3F4}"/>
          </ac:spMkLst>
        </pc:spChg>
        <pc:grpChg chg="add mod">
          <ac:chgData name="Liu Yi" userId="eb9fa73d484f74de" providerId="LiveId" clId="{2DFC72AC-5832-4CB9-930D-D845D574A486}" dt="2023-09-18T15:48:26.609" v="507" actId="1076"/>
          <ac:grpSpMkLst>
            <pc:docMk/>
            <pc:sldMk cId="1806034199" sldId="288"/>
            <ac:grpSpMk id="13" creationId="{75B7B009-95D4-CED5-AB3C-627A267BDA79}"/>
          </ac:grpSpMkLst>
        </pc:grpChg>
        <pc:picChg chg="add mod">
          <ac:chgData name="Liu Yi" userId="eb9fa73d484f74de" providerId="LiveId" clId="{2DFC72AC-5832-4CB9-930D-D845D574A486}" dt="2023-09-18T15:48:23.767" v="506" actId="164"/>
          <ac:picMkLst>
            <pc:docMk/>
            <pc:sldMk cId="1806034199" sldId="288"/>
            <ac:picMk id="8" creationId="{74B9AB1E-23EF-5CA3-36FB-9965E3CC9296}"/>
          </ac:picMkLst>
        </pc:picChg>
        <pc:cxnChg chg="add mod">
          <ac:chgData name="Liu Yi" userId="eb9fa73d484f74de" providerId="LiveId" clId="{2DFC72AC-5832-4CB9-930D-D845D574A486}" dt="2023-09-18T15:53:03.279" v="562" actId="14100"/>
          <ac:cxnSpMkLst>
            <pc:docMk/>
            <pc:sldMk cId="1806034199" sldId="288"/>
            <ac:cxnSpMk id="15" creationId="{B18AE922-04B3-DB11-B9F9-959925CA5F50}"/>
          </ac:cxnSpMkLst>
        </pc:cxnChg>
      </pc:sldChg>
      <pc:sldChg chg="addSp delSp modSp mod">
        <pc:chgData name="Liu Yi" userId="eb9fa73d484f74de" providerId="LiveId" clId="{2DFC72AC-5832-4CB9-930D-D845D574A486}" dt="2023-09-18T16:16:40.416" v="677"/>
        <pc:sldMkLst>
          <pc:docMk/>
          <pc:sldMk cId="3588271440" sldId="289"/>
        </pc:sldMkLst>
        <pc:spChg chg="add mod">
          <ac:chgData name="Liu Yi" userId="eb9fa73d484f74de" providerId="LiveId" clId="{2DFC72AC-5832-4CB9-930D-D845D574A486}" dt="2023-09-18T16:02:08.623" v="598"/>
          <ac:spMkLst>
            <pc:docMk/>
            <pc:sldMk cId="3588271440" sldId="289"/>
            <ac:spMk id="13" creationId="{5BE82017-C608-1A24-EDA5-1B89E8F270AB}"/>
          </ac:spMkLst>
        </pc:spChg>
        <pc:spChg chg="mod">
          <ac:chgData name="Liu Yi" userId="eb9fa73d484f74de" providerId="LiveId" clId="{2DFC72AC-5832-4CB9-930D-D845D574A486}" dt="2023-09-18T16:02:12.228" v="599"/>
          <ac:spMkLst>
            <pc:docMk/>
            <pc:sldMk cId="3588271440" sldId="289"/>
            <ac:spMk id="16" creationId="{A1F7115E-C19E-69DB-0AF9-8A402FF34175}"/>
          </ac:spMkLst>
        </pc:spChg>
        <pc:spChg chg="add mod">
          <ac:chgData name="Liu Yi" userId="eb9fa73d484f74de" providerId="LiveId" clId="{2DFC72AC-5832-4CB9-930D-D845D574A486}" dt="2023-09-18T16:16:40.416" v="677"/>
          <ac:spMkLst>
            <pc:docMk/>
            <pc:sldMk cId="3588271440" sldId="289"/>
            <ac:spMk id="17" creationId="{474351D5-9FEB-321D-B58D-A5CE93614F36}"/>
          </ac:spMkLst>
        </pc:spChg>
        <pc:spChg chg="del">
          <ac:chgData name="Liu Yi" userId="eb9fa73d484f74de" providerId="LiveId" clId="{2DFC72AC-5832-4CB9-930D-D845D574A486}" dt="2023-09-18T16:16:40.142" v="676" actId="478"/>
          <ac:spMkLst>
            <pc:docMk/>
            <pc:sldMk cId="3588271440" sldId="289"/>
            <ac:spMk id="23" creationId="{58E71661-6063-4C56-B1A3-4528E82FC3F4}"/>
          </ac:spMkLst>
        </pc:spChg>
        <pc:grpChg chg="add mod">
          <ac:chgData name="Liu Yi" userId="eb9fa73d484f74de" providerId="LiveId" clId="{2DFC72AC-5832-4CB9-930D-D845D574A486}" dt="2023-09-18T16:02:12.228" v="599"/>
          <ac:grpSpMkLst>
            <pc:docMk/>
            <pc:sldMk cId="3588271440" sldId="289"/>
            <ac:grpSpMk id="14" creationId="{60D9414B-61C8-3A1C-05B9-F8E5A5D36B27}"/>
          </ac:grpSpMkLst>
        </pc:grpChg>
        <pc:picChg chg="mod">
          <ac:chgData name="Liu Yi" userId="eb9fa73d484f74de" providerId="LiveId" clId="{2DFC72AC-5832-4CB9-930D-D845D574A486}" dt="2023-09-18T16:02:12.228" v="599"/>
          <ac:picMkLst>
            <pc:docMk/>
            <pc:sldMk cId="3588271440" sldId="289"/>
            <ac:picMk id="15" creationId="{CFBF71CE-F8C4-C3F9-BF2C-F5E22E23226C}"/>
          </ac:picMkLst>
        </pc:picChg>
        <pc:cxnChg chg="add mod">
          <ac:chgData name="Liu Yi" userId="eb9fa73d484f74de" providerId="LiveId" clId="{2DFC72AC-5832-4CB9-930D-D845D574A486}" dt="2023-09-18T16:02:08.623" v="598"/>
          <ac:cxnSpMkLst>
            <pc:docMk/>
            <pc:sldMk cId="3588271440" sldId="289"/>
            <ac:cxnSpMk id="10" creationId="{2F87AB1C-E2FA-FCB3-F301-D66577544C16}"/>
          </ac:cxnSpMkLst>
        </pc:cxnChg>
      </pc:sldChg>
      <pc:sldChg chg="addSp delSp modSp mod modAnim">
        <pc:chgData name="Liu Yi" userId="eb9fa73d484f74de" providerId="LiveId" clId="{2DFC72AC-5832-4CB9-930D-D845D574A486}" dt="2023-09-18T16:28:10.517" v="820" actId="1076"/>
        <pc:sldMkLst>
          <pc:docMk/>
          <pc:sldMk cId="2994388522" sldId="290"/>
        </pc:sldMkLst>
        <pc:spChg chg="del">
          <ac:chgData name="Liu Yi" userId="eb9fa73d484f74de" providerId="LiveId" clId="{2DFC72AC-5832-4CB9-930D-D845D574A486}" dt="2023-09-18T15:23:54.609" v="2" actId="478"/>
          <ac:spMkLst>
            <pc:docMk/>
            <pc:sldMk cId="2994388522" sldId="290"/>
            <ac:spMk id="2" creationId="{065921C6-5DB4-4EA4-B032-FFC7C11A849E}"/>
          </ac:spMkLst>
        </pc:spChg>
        <pc:spChg chg="mod">
          <ac:chgData name="Liu Yi" userId="eb9fa73d484f74de" providerId="LiveId" clId="{2DFC72AC-5832-4CB9-930D-D845D574A486}" dt="2023-09-18T16:10:10.460" v="631" actId="207"/>
          <ac:spMkLst>
            <pc:docMk/>
            <pc:sldMk cId="2994388522" sldId="290"/>
            <ac:spMk id="3" creationId="{ECDDAF2C-60F0-4895-84AD-61F8B59023FB}"/>
          </ac:spMkLst>
        </pc:spChg>
        <pc:spChg chg="add del mod">
          <ac:chgData name="Liu Yi" userId="eb9fa73d484f74de" providerId="LiveId" clId="{2DFC72AC-5832-4CB9-930D-D845D574A486}" dt="2023-09-18T15:23:52.681" v="1"/>
          <ac:spMkLst>
            <pc:docMk/>
            <pc:sldMk cId="2994388522" sldId="290"/>
            <ac:spMk id="14" creationId="{6C7F6B37-BD97-EF29-CB80-551250F966AE}"/>
          </ac:spMkLst>
        </pc:spChg>
        <pc:spChg chg="add del mod">
          <ac:chgData name="Liu Yi" userId="eb9fa73d484f74de" providerId="LiveId" clId="{2DFC72AC-5832-4CB9-930D-D845D574A486}" dt="2023-09-18T15:23:52.681" v="1"/>
          <ac:spMkLst>
            <pc:docMk/>
            <pc:sldMk cId="2994388522" sldId="290"/>
            <ac:spMk id="15" creationId="{559CB3E3-0EFE-6A91-1508-BBD2B539D840}"/>
          </ac:spMkLst>
        </pc:spChg>
        <pc:spChg chg="add mod">
          <ac:chgData name="Liu Yi" userId="eb9fa73d484f74de" providerId="LiveId" clId="{2DFC72AC-5832-4CB9-930D-D845D574A486}" dt="2023-09-18T15:25:05.192" v="88" actId="207"/>
          <ac:spMkLst>
            <pc:docMk/>
            <pc:sldMk cId="2994388522" sldId="290"/>
            <ac:spMk id="16" creationId="{6460C914-00B4-30A2-F9A2-E84B2CED331A}"/>
          </ac:spMkLst>
        </pc:spChg>
        <pc:spChg chg="add del mod">
          <ac:chgData name="Liu Yi" userId="eb9fa73d484f74de" providerId="LiveId" clId="{2DFC72AC-5832-4CB9-930D-D845D574A486}" dt="2023-09-18T15:24:46.503" v="83" actId="478"/>
          <ac:spMkLst>
            <pc:docMk/>
            <pc:sldMk cId="2994388522" sldId="290"/>
            <ac:spMk id="17" creationId="{6F6A255B-EB55-7BBB-EAB5-A5F933ADE54C}"/>
          </ac:spMkLst>
        </pc:spChg>
        <pc:spChg chg="add del">
          <ac:chgData name="Liu Yi" userId="eb9fa73d484f74de" providerId="LiveId" clId="{2DFC72AC-5832-4CB9-930D-D845D574A486}" dt="2023-09-18T16:26:31.673" v="800" actId="22"/>
          <ac:spMkLst>
            <pc:docMk/>
            <pc:sldMk cId="2994388522" sldId="290"/>
            <ac:spMk id="21" creationId="{5BA08A22-DB0F-F6F1-5196-542DE868E291}"/>
          </ac:spMkLst>
        </pc:spChg>
        <pc:spChg chg="add mod">
          <ac:chgData name="Liu Yi" userId="eb9fa73d484f74de" providerId="LiveId" clId="{2DFC72AC-5832-4CB9-930D-D845D574A486}" dt="2023-09-18T16:28:10.517" v="820" actId="1076"/>
          <ac:spMkLst>
            <pc:docMk/>
            <pc:sldMk cId="2994388522" sldId="290"/>
            <ac:spMk id="23" creationId="{7690F503-9936-55E5-D8D6-F6A9D9D89B31}"/>
          </ac:spMkLst>
        </pc:spChg>
        <pc:cxnChg chg="add del">
          <ac:chgData name="Liu Yi" userId="eb9fa73d484f74de" providerId="LiveId" clId="{2DFC72AC-5832-4CB9-930D-D845D574A486}" dt="2023-09-18T16:26:18.766" v="798" actId="11529"/>
          <ac:cxnSpMkLst>
            <pc:docMk/>
            <pc:sldMk cId="2994388522" sldId="290"/>
            <ac:cxnSpMk id="19" creationId="{342D99AF-F0DB-912E-7B8C-28DBA1557700}"/>
          </ac:cxnSpMkLst>
        </pc:cxnChg>
        <pc:cxnChg chg="add del mod">
          <ac:chgData name="Liu Yi" userId="eb9fa73d484f74de" providerId="LiveId" clId="{2DFC72AC-5832-4CB9-930D-D845D574A486}" dt="2023-09-18T16:27:30.035" v="813" actId="11529"/>
          <ac:cxnSpMkLst>
            <pc:docMk/>
            <pc:sldMk cId="2994388522" sldId="290"/>
            <ac:cxnSpMk id="25" creationId="{70A991FC-5F32-D692-3AAC-51858F3ACE66}"/>
          </ac:cxnSpMkLst>
        </pc:cxnChg>
        <pc:cxnChg chg="add mod">
          <ac:chgData name="Liu Yi" userId="eb9fa73d484f74de" providerId="LiveId" clId="{2DFC72AC-5832-4CB9-930D-D845D574A486}" dt="2023-09-18T16:28:10.517" v="820" actId="1076"/>
          <ac:cxnSpMkLst>
            <pc:docMk/>
            <pc:sldMk cId="2994388522" sldId="290"/>
            <ac:cxnSpMk id="27" creationId="{E4B265CD-290E-C5EF-3CCE-B0C9D482BF9B}"/>
          </ac:cxnSpMkLst>
        </pc:cxnChg>
      </pc:sldChg>
      <pc:sldChg chg="modSp new mod">
        <pc:chgData name="Liu Yi" userId="eb9fa73d484f74de" providerId="LiveId" clId="{2DFC72AC-5832-4CB9-930D-D845D574A486}" dt="2023-09-18T15:43:00.134" v="387" actId="20577"/>
        <pc:sldMkLst>
          <pc:docMk/>
          <pc:sldMk cId="3015975019" sldId="291"/>
        </pc:sldMkLst>
        <pc:spChg chg="mod">
          <ac:chgData name="Liu Yi" userId="eb9fa73d484f74de" providerId="LiveId" clId="{2DFC72AC-5832-4CB9-930D-D845D574A486}" dt="2023-09-18T15:43:00.134" v="387" actId="20577"/>
          <ac:spMkLst>
            <pc:docMk/>
            <pc:sldMk cId="3015975019" sldId="291"/>
            <ac:spMk id="2" creationId="{B2CFEA28-6E20-5AF7-BE82-BB27E5CB889E}"/>
          </ac:spMkLst>
        </pc:spChg>
      </pc:sldChg>
      <pc:sldChg chg="addSp delSp modSp add mod delAnim modAnim">
        <pc:chgData name="Liu Yi" userId="eb9fa73d484f74de" providerId="LiveId" clId="{2DFC72AC-5832-4CB9-930D-D845D574A486}" dt="2023-09-18T16:25:15.930" v="796" actId="1076"/>
        <pc:sldMkLst>
          <pc:docMk/>
          <pc:sldMk cId="2027548578" sldId="292"/>
        </pc:sldMkLst>
        <pc:spChg chg="mod">
          <ac:chgData name="Liu Yi" userId="eb9fa73d484f74de" providerId="LiveId" clId="{2DFC72AC-5832-4CB9-930D-D845D574A486}" dt="2023-09-18T16:25:15.930" v="796" actId="1076"/>
          <ac:spMkLst>
            <pc:docMk/>
            <pc:sldMk cId="2027548578" sldId="292"/>
            <ac:spMk id="3" creationId="{245D4C14-1E27-4EE7-8468-0347661D234C}"/>
          </ac:spMkLst>
        </pc:spChg>
        <pc:spChg chg="del">
          <ac:chgData name="Liu Yi" userId="eb9fa73d484f74de" providerId="LiveId" clId="{2DFC72AC-5832-4CB9-930D-D845D574A486}" dt="2023-09-18T15:43:33.820" v="389" actId="478"/>
          <ac:spMkLst>
            <pc:docMk/>
            <pc:sldMk cId="2027548578" sldId="292"/>
            <ac:spMk id="8" creationId="{4F34DD12-1FE4-4481-B656-FEAE6CDF3955}"/>
          </ac:spMkLst>
        </pc:spChg>
        <pc:spChg chg="add del mod">
          <ac:chgData name="Liu Yi" userId="eb9fa73d484f74de" providerId="LiveId" clId="{2DFC72AC-5832-4CB9-930D-D845D574A486}" dt="2023-09-18T15:49:51.830" v="524" actId="478"/>
          <ac:spMkLst>
            <pc:docMk/>
            <pc:sldMk cId="2027548578" sldId="292"/>
            <ac:spMk id="13" creationId="{B719040A-7067-4698-3B6A-6E13E05C119E}"/>
          </ac:spMkLst>
        </pc:spChg>
        <pc:spChg chg="add del mod">
          <ac:chgData name="Liu Yi" userId="eb9fa73d484f74de" providerId="LiveId" clId="{2DFC72AC-5832-4CB9-930D-D845D574A486}" dt="2023-09-18T15:49:48.448" v="523" actId="478"/>
          <ac:spMkLst>
            <pc:docMk/>
            <pc:sldMk cId="2027548578" sldId="292"/>
            <ac:spMk id="15" creationId="{3E5E40D8-DEEC-2CD4-F8D8-22152479B926}"/>
          </ac:spMkLst>
        </pc:spChg>
        <pc:spChg chg="del">
          <ac:chgData name="Liu Yi" userId="eb9fa73d484f74de" providerId="LiveId" clId="{2DFC72AC-5832-4CB9-930D-D845D574A486}" dt="2023-09-18T16:16:35.764" v="674" actId="478"/>
          <ac:spMkLst>
            <pc:docMk/>
            <pc:sldMk cId="2027548578" sldId="292"/>
            <ac:spMk id="23" creationId="{58E71661-6063-4C56-B1A3-4528E82FC3F4}"/>
          </ac:spMkLst>
        </pc:spChg>
        <pc:spChg chg="mod">
          <ac:chgData name="Liu Yi" userId="eb9fa73d484f74de" providerId="LiveId" clId="{2DFC72AC-5832-4CB9-930D-D845D574A486}" dt="2023-09-18T15:49:14.709" v="517"/>
          <ac:spMkLst>
            <pc:docMk/>
            <pc:sldMk cId="2027548578" sldId="292"/>
            <ac:spMk id="24" creationId="{C89DD8D7-28CD-67A2-ACE5-20BBFDF35B2B}"/>
          </ac:spMkLst>
        </pc:spChg>
        <pc:spChg chg="add mod">
          <ac:chgData name="Liu Yi" userId="eb9fa73d484f74de" providerId="LiveId" clId="{2DFC72AC-5832-4CB9-930D-D845D574A486}" dt="2023-09-18T16:02:00.450" v="596"/>
          <ac:spMkLst>
            <pc:docMk/>
            <pc:sldMk cId="2027548578" sldId="292"/>
            <ac:spMk id="29" creationId="{4ABEBEA0-8ED2-69CE-7ED9-F50974242B0D}"/>
          </ac:spMkLst>
        </pc:spChg>
        <pc:spChg chg="add mod">
          <ac:chgData name="Liu Yi" userId="eb9fa73d484f74de" providerId="LiveId" clId="{2DFC72AC-5832-4CB9-930D-D845D574A486}" dt="2023-09-18T16:16:36.063" v="675"/>
          <ac:spMkLst>
            <pc:docMk/>
            <pc:sldMk cId="2027548578" sldId="292"/>
            <ac:spMk id="30" creationId="{BC317DD9-82E2-24E1-702C-18532BFEA541}"/>
          </ac:spMkLst>
        </pc:spChg>
        <pc:grpChg chg="add mod">
          <ac:chgData name="Liu Yi" userId="eb9fa73d484f74de" providerId="LiveId" clId="{2DFC72AC-5832-4CB9-930D-D845D574A486}" dt="2023-09-18T15:49:14.709" v="517"/>
          <ac:grpSpMkLst>
            <pc:docMk/>
            <pc:sldMk cId="2027548578" sldId="292"/>
            <ac:grpSpMk id="20" creationId="{164BF4F3-772E-F69A-4D8C-01A87779CADB}"/>
          </ac:grpSpMkLst>
        </pc:grpChg>
        <pc:picChg chg="add del mod">
          <ac:chgData name="Liu Yi" userId="eb9fa73d484f74de" providerId="LiveId" clId="{2DFC72AC-5832-4CB9-930D-D845D574A486}" dt="2023-09-18T15:47:14.248" v="462"/>
          <ac:picMkLst>
            <pc:docMk/>
            <pc:sldMk cId="2027548578" sldId="292"/>
            <ac:picMk id="17" creationId="{AF2A0C25-6C71-048D-3A99-A4D878AB3430}"/>
          </ac:picMkLst>
        </pc:picChg>
        <pc:picChg chg="add del mod">
          <ac:chgData name="Liu Yi" userId="eb9fa73d484f74de" providerId="LiveId" clId="{2DFC72AC-5832-4CB9-930D-D845D574A486}" dt="2023-09-18T15:47:27.810" v="467" actId="21"/>
          <ac:picMkLst>
            <pc:docMk/>
            <pc:sldMk cId="2027548578" sldId="292"/>
            <ac:picMk id="19" creationId="{F6C71732-00A9-6276-9435-92D8F9BC99D5}"/>
          </ac:picMkLst>
        </pc:picChg>
        <pc:picChg chg="mod">
          <ac:chgData name="Liu Yi" userId="eb9fa73d484f74de" providerId="LiveId" clId="{2DFC72AC-5832-4CB9-930D-D845D574A486}" dt="2023-09-18T15:49:14.709" v="517"/>
          <ac:picMkLst>
            <pc:docMk/>
            <pc:sldMk cId="2027548578" sldId="292"/>
            <ac:picMk id="22" creationId="{D5695CA1-D791-8D52-9036-9A106CEBA959}"/>
          </ac:picMkLst>
        </pc:picChg>
        <pc:cxnChg chg="add mod">
          <ac:chgData name="Liu Yi" userId="eb9fa73d484f74de" providerId="LiveId" clId="{2DFC72AC-5832-4CB9-930D-D845D574A486}" dt="2023-09-18T16:02:00.450" v="596"/>
          <ac:cxnSpMkLst>
            <pc:docMk/>
            <pc:sldMk cId="2027548578" sldId="292"/>
            <ac:cxnSpMk id="27" creationId="{F1C31200-28A7-9096-F296-7A686F6E2329}"/>
          </ac:cxnSpMkLst>
        </pc:cxnChg>
      </pc:sldChg>
      <pc:sldChg chg="modSp mod">
        <pc:chgData name="Liu Yi" userId="eb9fa73d484f74de" providerId="LiveId" clId="{2DFC72AC-5832-4CB9-930D-D845D574A486}" dt="2023-10-05T15:15:01.430" v="847" actId="1076"/>
        <pc:sldMkLst>
          <pc:docMk/>
          <pc:sldMk cId="1011569861" sldId="328"/>
        </pc:sldMkLst>
        <pc:spChg chg="mod">
          <ac:chgData name="Liu Yi" userId="eb9fa73d484f74de" providerId="LiveId" clId="{2DFC72AC-5832-4CB9-930D-D845D574A486}" dt="2023-10-05T15:15:01.430" v="847" actId="1076"/>
          <ac:spMkLst>
            <pc:docMk/>
            <pc:sldMk cId="1011569861" sldId="328"/>
            <ac:spMk id="73" creationId="{66F8C3E5-A92B-4DEE-B6DC-92C122C1EA67}"/>
          </ac:spMkLst>
        </pc:spChg>
      </pc:sldChg>
    </pc:docChg>
  </pc:docChgLst>
  <pc:docChgLst>
    <pc:chgData name="Yi Liu" userId="eb9fa73d484f74de" providerId="LiveId" clId="{F27AE141-ABE9-402A-A912-98C2543DEC7A}"/>
    <pc:docChg chg="undo redo custSel addSld delSld modSld sldOrd modMainMaster addSection delSection modSection">
      <pc:chgData name="Yi Liu" userId="eb9fa73d484f74de" providerId="LiveId" clId="{F27AE141-ABE9-402A-A912-98C2543DEC7A}" dt="2023-08-29T03:47:48.023" v="7082"/>
      <pc:docMkLst>
        <pc:docMk/>
      </pc:docMkLst>
      <pc:sldChg chg="modSp new mod">
        <pc:chgData name="Yi Liu" userId="eb9fa73d484f74de" providerId="LiveId" clId="{F27AE141-ABE9-402A-A912-98C2543DEC7A}" dt="2023-08-28T13:33:59.915" v="6709" actId="403"/>
        <pc:sldMkLst>
          <pc:docMk/>
          <pc:sldMk cId="1562787813" sldId="256"/>
        </pc:sldMkLst>
        <pc:spChg chg="mod">
          <ac:chgData name="Yi Liu" userId="eb9fa73d484f74de" providerId="LiveId" clId="{F27AE141-ABE9-402A-A912-98C2543DEC7A}" dt="2023-08-28T13:33:59.915" v="6709" actId="403"/>
          <ac:spMkLst>
            <pc:docMk/>
            <pc:sldMk cId="1562787813" sldId="256"/>
            <ac:spMk id="2" creationId="{9D4030C4-171F-4A0B-9892-882F14A6A2D4}"/>
          </ac:spMkLst>
        </pc:spChg>
        <pc:spChg chg="mod">
          <ac:chgData name="Yi Liu" userId="eb9fa73d484f74de" providerId="LiveId" clId="{F27AE141-ABE9-402A-A912-98C2543DEC7A}" dt="2023-08-28T06:05:56.092" v="437" actId="21"/>
          <ac:spMkLst>
            <pc:docMk/>
            <pc:sldMk cId="1562787813" sldId="256"/>
            <ac:spMk id="3" creationId="{9C09CC97-C9FB-40C3-889C-0B785DC6A850}"/>
          </ac:spMkLst>
        </pc:spChg>
      </pc:sldChg>
      <pc:sldChg chg="addSp delSp modSp new mod">
        <pc:chgData name="Yi Liu" userId="eb9fa73d484f74de" providerId="LiveId" clId="{F27AE141-ABE9-402A-A912-98C2543DEC7A}" dt="2023-08-28T06:20:45.573" v="995" actId="20577"/>
        <pc:sldMkLst>
          <pc:docMk/>
          <pc:sldMk cId="4282229061" sldId="257"/>
        </pc:sldMkLst>
        <pc:spChg chg="mod">
          <ac:chgData name="Yi Liu" userId="eb9fa73d484f74de" providerId="LiveId" clId="{F27AE141-ABE9-402A-A912-98C2543DEC7A}" dt="2023-08-28T03:02:23.887" v="120" actId="20577"/>
          <ac:spMkLst>
            <pc:docMk/>
            <pc:sldMk cId="4282229061" sldId="257"/>
            <ac:spMk id="2" creationId="{6A124B3A-0CF2-46B9-B7F3-B5CAE751CDC4}"/>
          </ac:spMkLst>
        </pc:spChg>
        <pc:spChg chg="mod">
          <ac:chgData name="Yi Liu" userId="eb9fa73d484f74de" providerId="LiveId" clId="{F27AE141-ABE9-402A-A912-98C2543DEC7A}" dt="2023-08-28T06:20:45.573" v="995" actId="20577"/>
          <ac:spMkLst>
            <pc:docMk/>
            <pc:sldMk cId="4282229061" sldId="257"/>
            <ac:spMk id="3" creationId="{1E7F1CC0-5F2F-4998-B377-C5AE7F9874B4}"/>
          </ac:spMkLst>
        </pc:spChg>
        <pc:picChg chg="add del mod">
          <ac:chgData name="Yi Liu" userId="eb9fa73d484f74de" providerId="LiveId" clId="{F27AE141-ABE9-402A-A912-98C2543DEC7A}" dt="2023-08-28T06:13:55.164" v="647" actId="21"/>
          <ac:picMkLst>
            <pc:docMk/>
            <pc:sldMk cId="4282229061" sldId="257"/>
            <ac:picMk id="6" creationId="{940A710F-F7D3-4B61-AF33-4943D0D5C10C}"/>
          </ac:picMkLst>
        </pc:picChg>
      </pc:sldChg>
      <pc:sldChg chg="addSp delSp modSp new mod">
        <pc:chgData name="Yi Liu" userId="eb9fa73d484f74de" providerId="LiveId" clId="{F27AE141-ABE9-402A-A912-98C2543DEC7A}" dt="2023-08-28T13:48:52.340" v="6740" actId="20577"/>
        <pc:sldMkLst>
          <pc:docMk/>
          <pc:sldMk cId="2125439656" sldId="258"/>
        </pc:sldMkLst>
        <pc:spChg chg="mod">
          <ac:chgData name="Yi Liu" userId="eb9fa73d484f74de" providerId="LiveId" clId="{F27AE141-ABE9-402A-A912-98C2543DEC7A}" dt="2023-08-28T06:22:29.464" v="1004" actId="20577"/>
          <ac:spMkLst>
            <pc:docMk/>
            <pc:sldMk cId="2125439656" sldId="258"/>
            <ac:spMk id="2" creationId="{06150127-1702-4D1C-B7F2-C97FF346D946}"/>
          </ac:spMkLst>
        </pc:spChg>
        <pc:spChg chg="del">
          <ac:chgData name="Yi Liu" userId="eb9fa73d484f74de" providerId="LiveId" clId="{F27AE141-ABE9-402A-A912-98C2543DEC7A}" dt="2023-08-28T03:11:13.546" v="211"/>
          <ac:spMkLst>
            <pc:docMk/>
            <pc:sldMk cId="2125439656" sldId="258"/>
            <ac:spMk id="3" creationId="{8E4570F0-0212-49F0-B62A-2DEBC514F7FB}"/>
          </ac:spMkLst>
        </pc:spChg>
        <pc:spChg chg="add mod">
          <ac:chgData name="Yi Liu" userId="eb9fa73d484f74de" providerId="LiveId" clId="{F27AE141-ABE9-402A-A912-98C2543DEC7A}" dt="2023-08-28T13:48:52.340" v="6740" actId="20577"/>
          <ac:spMkLst>
            <pc:docMk/>
            <pc:sldMk cId="2125439656" sldId="258"/>
            <ac:spMk id="5" creationId="{6F1FB848-FE3D-4FCE-94D7-D942C1117297}"/>
          </ac:spMkLst>
        </pc:spChg>
        <pc:picChg chg="add mod">
          <ac:chgData name="Yi Liu" userId="eb9fa73d484f74de" providerId="LiveId" clId="{F27AE141-ABE9-402A-A912-98C2543DEC7A}" dt="2023-08-28T03:11:19.213" v="212" actId="1076"/>
          <ac:picMkLst>
            <pc:docMk/>
            <pc:sldMk cId="2125439656" sldId="258"/>
            <ac:picMk id="1026" creationId="{095E1D77-5862-4C68-B8FD-33C867826925}"/>
          </ac:picMkLst>
        </pc:picChg>
      </pc:sldChg>
      <pc:sldChg chg="modSp new mod">
        <pc:chgData name="Yi Liu" userId="eb9fa73d484f74de" providerId="LiveId" clId="{F27AE141-ABE9-402A-A912-98C2543DEC7A}" dt="2023-08-28T06:19:41.482" v="992" actId="20577"/>
        <pc:sldMkLst>
          <pc:docMk/>
          <pc:sldMk cId="683536574" sldId="259"/>
        </pc:sldMkLst>
        <pc:spChg chg="mod">
          <ac:chgData name="Yi Liu" userId="eb9fa73d484f74de" providerId="LiveId" clId="{F27AE141-ABE9-402A-A912-98C2543DEC7A}" dt="2023-08-28T06:19:41.482" v="992" actId="20577"/>
          <ac:spMkLst>
            <pc:docMk/>
            <pc:sldMk cId="683536574" sldId="259"/>
            <ac:spMk id="2" creationId="{4F2AE2C1-A4FA-4DF4-AEC8-49CFACEC6C59}"/>
          </ac:spMkLst>
        </pc:spChg>
        <pc:spChg chg="mod">
          <ac:chgData name="Yi Liu" userId="eb9fa73d484f74de" providerId="LiveId" clId="{F27AE141-ABE9-402A-A912-98C2543DEC7A}" dt="2023-08-28T06:19:25.616" v="984" actId="20577"/>
          <ac:spMkLst>
            <pc:docMk/>
            <pc:sldMk cId="683536574" sldId="259"/>
            <ac:spMk id="3" creationId="{3E16981F-7D05-4E25-BAA5-5E7C2C9BA100}"/>
          </ac:spMkLst>
        </pc:spChg>
      </pc:sldChg>
      <pc:sldChg chg="modSp new mod">
        <pc:chgData name="Yi Liu" userId="eb9fa73d484f74de" providerId="LiveId" clId="{F27AE141-ABE9-402A-A912-98C2543DEC7A}" dt="2023-08-28T13:34:52.200" v="6710" actId="20577"/>
        <pc:sldMkLst>
          <pc:docMk/>
          <pc:sldMk cId="307849244" sldId="260"/>
        </pc:sldMkLst>
        <pc:spChg chg="mod">
          <ac:chgData name="Yi Liu" userId="eb9fa73d484f74de" providerId="LiveId" clId="{F27AE141-ABE9-402A-A912-98C2543DEC7A}" dt="2023-08-28T06:04:52.017" v="320" actId="20577"/>
          <ac:spMkLst>
            <pc:docMk/>
            <pc:sldMk cId="307849244" sldId="260"/>
            <ac:spMk id="2" creationId="{D7061DBC-3420-4DA6-8985-BA14C1AE5DB1}"/>
          </ac:spMkLst>
        </pc:spChg>
        <pc:spChg chg="mod">
          <ac:chgData name="Yi Liu" userId="eb9fa73d484f74de" providerId="LiveId" clId="{F27AE141-ABE9-402A-A912-98C2543DEC7A}" dt="2023-08-28T13:34:52.200" v="6710" actId="20577"/>
          <ac:spMkLst>
            <pc:docMk/>
            <pc:sldMk cId="307849244" sldId="260"/>
            <ac:spMk id="3" creationId="{92B52AF6-B399-4E36-A04B-AB5C5A8D137D}"/>
          </ac:spMkLst>
        </pc:spChg>
      </pc:sldChg>
      <pc:sldChg chg="addSp modSp new mod">
        <pc:chgData name="Yi Liu" userId="eb9fa73d484f74de" providerId="LiveId" clId="{F27AE141-ABE9-402A-A912-98C2543DEC7A}" dt="2023-08-28T06:16:41.746" v="660" actId="1076"/>
        <pc:sldMkLst>
          <pc:docMk/>
          <pc:sldMk cId="4193137531" sldId="261"/>
        </pc:sldMkLst>
        <pc:spChg chg="mod">
          <ac:chgData name="Yi Liu" userId="eb9fa73d484f74de" providerId="LiveId" clId="{F27AE141-ABE9-402A-A912-98C2543DEC7A}" dt="2023-08-28T06:13:53.026" v="646"/>
          <ac:spMkLst>
            <pc:docMk/>
            <pc:sldMk cId="4193137531" sldId="261"/>
            <ac:spMk id="2" creationId="{8E074456-3F9B-4B24-8956-001D720B09AD}"/>
          </ac:spMkLst>
        </pc:spChg>
        <pc:spChg chg="mod">
          <ac:chgData name="Yi Liu" userId="eb9fa73d484f74de" providerId="LiveId" clId="{F27AE141-ABE9-402A-A912-98C2543DEC7A}" dt="2023-08-28T06:16:02.907" v="659" actId="5793"/>
          <ac:spMkLst>
            <pc:docMk/>
            <pc:sldMk cId="4193137531" sldId="261"/>
            <ac:spMk id="3" creationId="{436F3BAD-3B5C-4F71-BB68-522748C0C2B4}"/>
          </ac:spMkLst>
        </pc:spChg>
        <pc:picChg chg="add mod">
          <ac:chgData name="Yi Liu" userId="eb9fa73d484f74de" providerId="LiveId" clId="{F27AE141-ABE9-402A-A912-98C2543DEC7A}" dt="2023-08-28T06:16:41.746" v="660" actId="1076"/>
          <ac:picMkLst>
            <pc:docMk/>
            <pc:sldMk cId="4193137531" sldId="261"/>
            <ac:picMk id="5" creationId="{1350E4F4-1D12-4856-B143-E762637DDF1F}"/>
          </ac:picMkLst>
        </pc:picChg>
      </pc:sldChg>
      <pc:sldChg chg="addSp delSp modSp new mod modAnim modNotesTx">
        <pc:chgData name="Yi Liu" userId="eb9fa73d484f74de" providerId="LiveId" clId="{F27AE141-ABE9-402A-A912-98C2543DEC7A}" dt="2023-08-28T14:03:37.183" v="6828"/>
        <pc:sldMkLst>
          <pc:docMk/>
          <pc:sldMk cId="4200502764" sldId="262"/>
        </pc:sldMkLst>
        <pc:spChg chg="mod">
          <ac:chgData name="Yi Liu" userId="eb9fa73d484f74de" providerId="LiveId" clId="{F27AE141-ABE9-402A-A912-98C2543DEC7A}" dt="2023-08-28T07:11:01.783" v="1878" actId="20577"/>
          <ac:spMkLst>
            <pc:docMk/>
            <pc:sldMk cId="4200502764" sldId="262"/>
            <ac:spMk id="2" creationId="{C5FF14CD-2058-4D82-A762-45D297AA605C}"/>
          </ac:spMkLst>
        </pc:spChg>
        <pc:spChg chg="mod">
          <ac:chgData name="Yi Liu" userId="eb9fa73d484f74de" providerId="LiveId" clId="{F27AE141-ABE9-402A-A912-98C2543DEC7A}" dt="2023-08-28T07:00:35.373" v="1211"/>
          <ac:spMkLst>
            <pc:docMk/>
            <pc:sldMk cId="4200502764" sldId="262"/>
            <ac:spMk id="3" creationId="{ED5C8543-B85C-4741-842C-662E605DF023}"/>
          </ac:spMkLst>
        </pc:spChg>
        <pc:spChg chg="add mod">
          <ac:chgData name="Yi Liu" userId="eb9fa73d484f74de" providerId="LiveId" clId="{F27AE141-ABE9-402A-A912-98C2543DEC7A}" dt="2023-08-28T07:00:00.407" v="1209" actId="1076"/>
          <ac:spMkLst>
            <pc:docMk/>
            <pc:sldMk cId="4200502764" sldId="262"/>
            <ac:spMk id="6" creationId="{23D2B4CC-07DA-43C3-9B31-A3827BA9B307}"/>
          </ac:spMkLst>
        </pc:spChg>
        <pc:spChg chg="add del">
          <ac:chgData name="Yi Liu" userId="eb9fa73d484f74de" providerId="LiveId" clId="{F27AE141-ABE9-402A-A912-98C2543DEC7A}" dt="2023-08-28T07:00:37.285" v="1213" actId="22"/>
          <ac:spMkLst>
            <pc:docMk/>
            <pc:sldMk cId="4200502764" sldId="262"/>
            <ac:spMk id="9" creationId="{71C9B83D-8CA0-490B-9E4C-938A17E64D61}"/>
          </ac:spMkLst>
        </pc:spChg>
        <pc:picChg chg="add mod">
          <ac:chgData name="Yi Liu" userId="eb9fa73d484f74de" providerId="LiveId" clId="{F27AE141-ABE9-402A-A912-98C2543DEC7A}" dt="2023-08-28T06:59:56.353" v="1208" actId="1076"/>
          <ac:picMkLst>
            <pc:docMk/>
            <pc:sldMk cId="4200502764" sldId="262"/>
            <ac:picMk id="5" creationId="{AA0BC6CD-5BCD-42AF-AC37-8DF9E02C1227}"/>
          </ac:picMkLst>
        </pc:picChg>
        <pc:picChg chg="add del mod">
          <ac:chgData name="Yi Liu" userId="eb9fa73d484f74de" providerId="LiveId" clId="{F27AE141-ABE9-402A-A912-98C2543DEC7A}" dt="2023-08-28T06:59:47.990" v="1206" actId="478"/>
          <ac:picMkLst>
            <pc:docMk/>
            <pc:sldMk cId="4200502764" sldId="262"/>
            <ac:picMk id="7" creationId="{FDCE37D5-A9B3-405E-8CFB-C8238CCB5F87}"/>
          </ac:picMkLst>
        </pc:picChg>
        <pc:picChg chg="add mod">
          <ac:chgData name="Yi Liu" userId="eb9fa73d484f74de" providerId="LiveId" clId="{F27AE141-ABE9-402A-A912-98C2543DEC7A}" dt="2023-08-28T07:00:51.038" v="1217" actId="1076"/>
          <ac:picMkLst>
            <pc:docMk/>
            <pc:sldMk cId="4200502764" sldId="262"/>
            <ac:picMk id="2050" creationId="{A8BBE1B6-6197-4759-9277-27200E0F6150}"/>
          </ac:picMkLst>
        </pc:picChg>
      </pc:sldChg>
      <pc:sldChg chg="modSp new mod">
        <pc:chgData name="Yi Liu" userId="eb9fa73d484f74de" providerId="LiveId" clId="{F27AE141-ABE9-402A-A912-98C2543DEC7A}" dt="2023-08-28T13:54:19.903" v="6795" actId="207"/>
        <pc:sldMkLst>
          <pc:docMk/>
          <pc:sldMk cId="3336415600" sldId="263"/>
        </pc:sldMkLst>
        <pc:spChg chg="mod">
          <ac:chgData name="Yi Liu" userId="eb9fa73d484f74de" providerId="LiveId" clId="{F27AE141-ABE9-402A-A912-98C2543DEC7A}" dt="2023-08-28T07:01:24.972" v="1249" actId="20577"/>
          <ac:spMkLst>
            <pc:docMk/>
            <pc:sldMk cId="3336415600" sldId="263"/>
            <ac:spMk id="2" creationId="{1D9B8315-1EE7-426B-A2CC-B2B1A0F29406}"/>
          </ac:spMkLst>
        </pc:spChg>
        <pc:spChg chg="mod">
          <ac:chgData name="Yi Liu" userId="eb9fa73d484f74de" providerId="LiveId" clId="{F27AE141-ABE9-402A-A912-98C2543DEC7A}" dt="2023-08-28T13:54:19.903" v="6795" actId="207"/>
          <ac:spMkLst>
            <pc:docMk/>
            <pc:sldMk cId="3336415600" sldId="263"/>
            <ac:spMk id="3" creationId="{7839FA50-0A50-4296-AA37-6BC333532A82}"/>
          </ac:spMkLst>
        </pc:spChg>
      </pc:sldChg>
      <pc:sldChg chg="addSp delSp modSp new mod">
        <pc:chgData name="Yi Liu" userId="eb9fa73d484f74de" providerId="LiveId" clId="{F27AE141-ABE9-402A-A912-98C2543DEC7A}" dt="2023-08-28T07:09:10.524" v="1850" actId="1076"/>
        <pc:sldMkLst>
          <pc:docMk/>
          <pc:sldMk cId="1754817333" sldId="264"/>
        </pc:sldMkLst>
        <pc:spChg chg="mod">
          <ac:chgData name="Yi Liu" userId="eb9fa73d484f74de" providerId="LiveId" clId="{F27AE141-ABE9-402A-A912-98C2543DEC7A}" dt="2023-08-28T07:07:53.763" v="1839" actId="20577"/>
          <ac:spMkLst>
            <pc:docMk/>
            <pc:sldMk cId="1754817333" sldId="264"/>
            <ac:spMk id="2" creationId="{FBA69F18-A423-4E58-BC6F-E1DF9D90F574}"/>
          </ac:spMkLst>
        </pc:spChg>
        <pc:spChg chg="add del">
          <ac:chgData name="Yi Liu" userId="eb9fa73d484f74de" providerId="LiveId" clId="{F27AE141-ABE9-402A-A912-98C2543DEC7A}" dt="2023-08-28T07:08:17.448" v="1842" actId="478"/>
          <ac:spMkLst>
            <pc:docMk/>
            <pc:sldMk cId="1754817333" sldId="264"/>
            <ac:spMk id="3" creationId="{2EA78EDB-F2D8-45CA-92B0-F07F23F47277}"/>
          </ac:spMkLst>
        </pc:spChg>
        <pc:spChg chg="add mod">
          <ac:chgData name="Yi Liu" userId="eb9fa73d484f74de" providerId="LiveId" clId="{F27AE141-ABE9-402A-A912-98C2543DEC7A}" dt="2023-08-28T07:08:17.782" v="1843"/>
          <ac:spMkLst>
            <pc:docMk/>
            <pc:sldMk cId="1754817333" sldId="264"/>
            <ac:spMk id="6" creationId="{7CE2DB35-2FF9-4F92-A3BC-4F6D7FD8606F}"/>
          </ac:spMkLst>
        </pc:spChg>
        <pc:spChg chg="add mod">
          <ac:chgData name="Yi Liu" userId="eb9fa73d484f74de" providerId="LiveId" clId="{F27AE141-ABE9-402A-A912-98C2543DEC7A}" dt="2023-08-28T07:08:17.782" v="1843"/>
          <ac:spMkLst>
            <pc:docMk/>
            <pc:sldMk cId="1754817333" sldId="264"/>
            <ac:spMk id="8" creationId="{F3E4D3AC-CE87-463B-B343-3E68452BB883}"/>
          </ac:spMkLst>
        </pc:spChg>
        <pc:spChg chg="add mod">
          <ac:chgData name="Yi Liu" userId="eb9fa73d484f74de" providerId="LiveId" clId="{F27AE141-ABE9-402A-A912-98C2543DEC7A}" dt="2023-08-28T07:09:10.524" v="1850" actId="1076"/>
          <ac:spMkLst>
            <pc:docMk/>
            <pc:sldMk cId="1754817333" sldId="264"/>
            <ac:spMk id="9" creationId="{52CEF9A1-9B37-4866-BE41-27B12F2E3B94}"/>
          </ac:spMkLst>
        </pc:spChg>
        <pc:picChg chg="add del mod">
          <ac:chgData name="Yi Liu" userId="eb9fa73d484f74de" providerId="LiveId" clId="{F27AE141-ABE9-402A-A912-98C2543DEC7A}" dt="2023-08-28T07:08:00.276" v="1841"/>
          <ac:picMkLst>
            <pc:docMk/>
            <pc:sldMk cId="1754817333" sldId="264"/>
            <ac:picMk id="5" creationId="{EFCF759E-BAED-4B2D-B3FD-9AC914DA6652}"/>
          </ac:picMkLst>
        </pc:picChg>
        <pc:picChg chg="add mod">
          <ac:chgData name="Yi Liu" userId="eb9fa73d484f74de" providerId="LiveId" clId="{F27AE141-ABE9-402A-A912-98C2543DEC7A}" dt="2023-08-28T07:09:00.268" v="1849" actId="1076"/>
          <ac:picMkLst>
            <pc:docMk/>
            <pc:sldMk cId="1754817333" sldId="264"/>
            <ac:picMk id="7" creationId="{13D3F0A7-0955-4A49-9446-6A309BDC74AA}"/>
          </ac:picMkLst>
        </pc:picChg>
      </pc:sldChg>
      <pc:sldChg chg="addSp delSp modSp new mod modClrScheme chgLayout">
        <pc:chgData name="Yi Liu" userId="eb9fa73d484f74de" providerId="LiveId" clId="{F27AE141-ABE9-402A-A912-98C2543DEC7A}" dt="2023-08-28T07:11:33.593" v="1917" actId="20577"/>
        <pc:sldMkLst>
          <pc:docMk/>
          <pc:sldMk cId="2142059802" sldId="265"/>
        </pc:sldMkLst>
        <pc:spChg chg="del mod ord">
          <ac:chgData name="Yi Liu" userId="eb9fa73d484f74de" providerId="LiveId" clId="{F27AE141-ABE9-402A-A912-98C2543DEC7A}" dt="2023-08-28T07:11:11.414" v="1880" actId="700"/>
          <ac:spMkLst>
            <pc:docMk/>
            <pc:sldMk cId="2142059802" sldId="265"/>
            <ac:spMk id="2" creationId="{8FB2ADE4-A61C-4CB3-803F-93646A9D0FF2}"/>
          </ac:spMkLst>
        </pc:spChg>
        <pc:spChg chg="del mod ord">
          <ac:chgData name="Yi Liu" userId="eb9fa73d484f74de" providerId="LiveId" clId="{F27AE141-ABE9-402A-A912-98C2543DEC7A}" dt="2023-08-28T07:11:11.414" v="1880" actId="700"/>
          <ac:spMkLst>
            <pc:docMk/>
            <pc:sldMk cId="2142059802" sldId="265"/>
            <ac:spMk id="3" creationId="{F49D1A68-2268-443C-A79A-EEFB25A840D2}"/>
          </ac:spMkLst>
        </pc:spChg>
        <pc:spChg chg="mod ord">
          <ac:chgData name="Yi Liu" userId="eb9fa73d484f74de" providerId="LiveId" clId="{F27AE141-ABE9-402A-A912-98C2543DEC7A}" dt="2023-08-28T07:11:11.414" v="1880" actId="700"/>
          <ac:spMkLst>
            <pc:docMk/>
            <pc:sldMk cId="2142059802" sldId="265"/>
            <ac:spMk id="4" creationId="{1166B80F-7127-402C-9FCB-4DDAA8832295}"/>
          </ac:spMkLst>
        </pc:spChg>
        <pc:spChg chg="add mod ord">
          <ac:chgData name="Yi Liu" userId="eb9fa73d484f74de" providerId="LiveId" clId="{F27AE141-ABE9-402A-A912-98C2543DEC7A}" dt="2023-08-28T07:11:15.764" v="1895" actId="20577"/>
          <ac:spMkLst>
            <pc:docMk/>
            <pc:sldMk cId="2142059802" sldId="265"/>
            <ac:spMk id="5" creationId="{4EC242C1-090F-4B25-8C8B-9F1942080212}"/>
          </ac:spMkLst>
        </pc:spChg>
        <pc:spChg chg="add mod ord">
          <ac:chgData name="Yi Liu" userId="eb9fa73d484f74de" providerId="LiveId" clId="{F27AE141-ABE9-402A-A912-98C2543DEC7A}" dt="2023-08-28T07:11:33.593" v="1917" actId="20577"/>
          <ac:spMkLst>
            <pc:docMk/>
            <pc:sldMk cId="2142059802" sldId="265"/>
            <ac:spMk id="6" creationId="{1B537719-212F-41CE-9BF2-98984E3AD909}"/>
          </ac:spMkLst>
        </pc:spChg>
      </pc:sldChg>
      <pc:sldChg chg="addSp delSp modSp new mod modAnim">
        <pc:chgData name="Yi Liu" userId="eb9fa73d484f74de" providerId="LiveId" clId="{F27AE141-ABE9-402A-A912-98C2543DEC7A}" dt="2023-08-29T03:25:22.622" v="6983"/>
        <pc:sldMkLst>
          <pc:docMk/>
          <pc:sldMk cId="2883981403" sldId="266"/>
        </pc:sldMkLst>
        <pc:spChg chg="mod">
          <ac:chgData name="Yi Liu" userId="eb9fa73d484f74de" providerId="LiveId" clId="{F27AE141-ABE9-402A-A912-98C2543DEC7A}" dt="2023-08-28T07:13:37.810" v="2015" actId="20577"/>
          <ac:spMkLst>
            <pc:docMk/>
            <pc:sldMk cId="2883981403" sldId="266"/>
            <ac:spMk id="2" creationId="{C003EF86-4719-4DD3-8543-1BEE165C47C3}"/>
          </ac:spMkLst>
        </pc:spChg>
        <pc:spChg chg="mod">
          <ac:chgData name="Yi Liu" userId="eb9fa73d484f74de" providerId="LiveId" clId="{F27AE141-ABE9-402A-A912-98C2543DEC7A}" dt="2023-08-29T03:23:36.468" v="6967" actId="20577"/>
          <ac:spMkLst>
            <pc:docMk/>
            <pc:sldMk cId="2883981403" sldId="266"/>
            <ac:spMk id="3" creationId="{74A328DF-DDA7-4890-ACEF-CD1AD1E597F9}"/>
          </ac:spMkLst>
        </pc:spChg>
        <pc:spChg chg="add del">
          <ac:chgData name="Yi Liu" userId="eb9fa73d484f74de" providerId="LiveId" clId="{F27AE141-ABE9-402A-A912-98C2543DEC7A}" dt="2023-08-29T03:24:37.311" v="6971" actId="22"/>
          <ac:spMkLst>
            <pc:docMk/>
            <pc:sldMk cId="2883981403" sldId="266"/>
            <ac:spMk id="7" creationId="{05951F38-38D6-4260-B377-C4661C995D95}"/>
          </ac:spMkLst>
        </pc:spChg>
        <pc:spChg chg="add mod">
          <ac:chgData name="Yi Liu" userId="eb9fa73d484f74de" providerId="LiveId" clId="{F27AE141-ABE9-402A-A912-98C2543DEC7A}" dt="2023-08-29T03:25:03.445" v="6980" actId="1076"/>
          <ac:spMkLst>
            <pc:docMk/>
            <pc:sldMk cId="2883981403" sldId="266"/>
            <ac:spMk id="9" creationId="{C197ED4A-FF62-45B8-823A-582CAB79D2AD}"/>
          </ac:spMkLst>
        </pc:spChg>
        <pc:picChg chg="add mod">
          <ac:chgData name="Yi Liu" userId="eb9fa73d484f74de" providerId="LiveId" clId="{F27AE141-ABE9-402A-A912-98C2543DEC7A}" dt="2023-08-29T03:25:08.915" v="6981" actId="1076"/>
          <ac:picMkLst>
            <pc:docMk/>
            <pc:sldMk cId="2883981403" sldId="266"/>
            <ac:picMk id="1026" creationId="{524DE293-149B-4CB1-A8BA-C96E04D86F2D}"/>
          </ac:picMkLst>
        </pc:picChg>
      </pc:sldChg>
      <pc:sldChg chg="addSp delSp modSp new mod modAnim">
        <pc:chgData name="Yi Liu" userId="eb9fa73d484f74de" providerId="LiveId" clId="{F27AE141-ABE9-402A-A912-98C2543DEC7A}" dt="2023-08-29T03:27:48.831" v="6994"/>
        <pc:sldMkLst>
          <pc:docMk/>
          <pc:sldMk cId="2962142036" sldId="267"/>
        </pc:sldMkLst>
        <pc:spChg chg="mod">
          <ac:chgData name="Yi Liu" userId="eb9fa73d484f74de" providerId="LiveId" clId="{F27AE141-ABE9-402A-A912-98C2543DEC7A}" dt="2023-08-28T07:19:39.891" v="2029" actId="20577"/>
          <ac:spMkLst>
            <pc:docMk/>
            <pc:sldMk cId="2962142036" sldId="267"/>
            <ac:spMk id="2" creationId="{E3AC54D3-9DF2-4949-A38B-75051C0F39BB}"/>
          </ac:spMkLst>
        </pc:spChg>
        <pc:spChg chg="mod">
          <ac:chgData name="Yi Liu" userId="eb9fa73d484f74de" providerId="LiveId" clId="{F27AE141-ABE9-402A-A912-98C2543DEC7A}" dt="2023-08-28T14:04:00.881" v="6830" actId="20577"/>
          <ac:spMkLst>
            <pc:docMk/>
            <pc:sldMk cId="2962142036" sldId="267"/>
            <ac:spMk id="3" creationId="{45FEB6D7-5BE3-4B80-8A00-E23A938EF7BC}"/>
          </ac:spMkLst>
        </pc:spChg>
        <pc:picChg chg="add mod">
          <ac:chgData name="Yi Liu" userId="eb9fa73d484f74de" providerId="LiveId" clId="{F27AE141-ABE9-402A-A912-98C2543DEC7A}" dt="2023-08-28T07:28:48.914" v="2137" actId="1076"/>
          <ac:picMkLst>
            <pc:docMk/>
            <pc:sldMk cId="2962142036" sldId="267"/>
            <ac:picMk id="6" creationId="{C50BB990-E5EE-44B1-8EB0-AE4A5BA3E858}"/>
          </ac:picMkLst>
        </pc:picChg>
        <pc:picChg chg="add del mod">
          <ac:chgData name="Yi Liu" userId="eb9fa73d484f74de" providerId="LiveId" clId="{F27AE141-ABE9-402A-A912-98C2543DEC7A}" dt="2023-08-29T03:27:29.623" v="6986" actId="478"/>
          <ac:picMkLst>
            <pc:docMk/>
            <pc:sldMk cId="2962142036" sldId="267"/>
            <ac:picMk id="2050" creationId="{DB9DDDFC-FDA7-4E7D-A9C2-E73E1D21E430}"/>
          </ac:picMkLst>
        </pc:picChg>
        <pc:picChg chg="add mod">
          <ac:chgData name="Yi Liu" userId="eb9fa73d484f74de" providerId="LiveId" clId="{F27AE141-ABE9-402A-A912-98C2543DEC7A}" dt="2023-08-29T03:27:39.475" v="6991" actId="1076"/>
          <ac:picMkLst>
            <pc:docMk/>
            <pc:sldMk cId="2962142036" sldId="267"/>
            <ac:picMk id="2052" creationId="{ADFAB1FC-6A73-4171-B33C-747C37E6A3D2}"/>
          </ac:picMkLst>
        </pc:picChg>
        <pc:picChg chg="add del mod">
          <ac:chgData name="Yi Liu" userId="eb9fa73d484f74de" providerId="LiveId" clId="{F27AE141-ABE9-402A-A912-98C2543DEC7A}" dt="2023-08-28T14:07:41.111" v="6844" actId="21"/>
          <ac:picMkLst>
            <pc:docMk/>
            <pc:sldMk cId="2962142036" sldId="267"/>
            <ac:picMk id="14338" creationId="{A1B1350B-85CE-4270-94AD-F8303804EFDB}"/>
          </ac:picMkLst>
        </pc:picChg>
      </pc:sldChg>
      <pc:sldChg chg="modSp new mod">
        <pc:chgData name="Yi Liu" userId="eb9fa73d484f74de" providerId="LiveId" clId="{F27AE141-ABE9-402A-A912-98C2543DEC7A}" dt="2023-08-28T14:04:57.298" v="6834" actId="207"/>
        <pc:sldMkLst>
          <pc:docMk/>
          <pc:sldMk cId="1544668629" sldId="268"/>
        </pc:sldMkLst>
        <pc:spChg chg="mod">
          <ac:chgData name="Yi Liu" userId="eb9fa73d484f74de" providerId="LiveId" clId="{F27AE141-ABE9-402A-A912-98C2543DEC7A}" dt="2023-08-28T07:29:18.863" v="2146" actId="20577"/>
          <ac:spMkLst>
            <pc:docMk/>
            <pc:sldMk cId="1544668629" sldId="268"/>
            <ac:spMk id="2" creationId="{D185E0C7-BB37-4A87-B873-39330E3C4FA7}"/>
          </ac:spMkLst>
        </pc:spChg>
        <pc:spChg chg="mod">
          <ac:chgData name="Yi Liu" userId="eb9fa73d484f74de" providerId="LiveId" clId="{F27AE141-ABE9-402A-A912-98C2543DEC7A}" dt="2023-08-28T14:04:57.298" v="6834" actId="207"/>
          <ac:spMkLst>
            <pc:docMk/>
            <pc:sldMk cId="1544668629" sldId="268"/>
            <ac:spMk id="3" creationId="{039B7771-E659-47B7-B39E-C8F0C41B988B}"/>
          </ac:spMkLst>
        </pc:spChg>
      </pc:sldChg>
      <pc:sldChg chg="addSp delSp modSp new mod modAnim">
        <pc:chgData name="Yi Liu" userId="eb9fa73d484f74de" providerId="LiveId" clId="{F27AE141-ABE9-402A-A912-98C2543DEC7A}" dt="2023-08-29T03:29:46.326" v="7002" actId="20577"/>
        <pc:sldMkLst>
          <pc:docMk/>
          <pc:sldMk cId="2229268927" sldId="269"/>
        </pc:sldMkLst>
        <pc:spChg chg="mod">
          <ac:chgData name="Yi Liu" userId="eb9fa73d484f74de" providerId="LiveId" clId="{F27AE141-ABE9-402A-A912-98C2543DEC7A}" dt="2023-08-28T07:33:01.842" v="2182" actId="20577"/>
          <ac:spMkLst>
            <pc:docMk/>
            <pc:sldMk cId="2229268927" sldId="269"/>
            <ac:spMk id="2" creationId="{888DA4C4-A905-4E22-B0A6-9DF3C51D2D97}"/>
          </ac:spMkLst>
        </pc:spChg>
        <pc:spChg chg="mod">
          <ac:chgData name="Yi Liu" userId="eb9fa73d484f74de" providerId="LiveId" clId="{F27AE141-ABE9-402A-A912-98C2543DEC7A}" dt="2023-08-29T03:29:46.326" v="7002" actId="20577"/>
          <ac:spMkLst>
            <pc:docMk/>
            <pc:sldMk cId="2229268927" sldId="269"/>
            <ac:spMk id="3" creationId="{D6F349B7-83F0-400C-968A-6050E7FFFDEA}"/>
          </ac:spMkLst>
        </pc:spChg>
        <pc:picChg chg="add del mod">
          <ac:chgData name="Yi Liu" userId="eb9fa73d484f74de" providerId="LiveId" clId="{F27AE141-ABE9-402A-A912-98C2543DEC7A}" dt="2023-08-28T07:40:33.177" v="2384" actId="478"/>
          <ac:picMkLst>
            <pc:docMk/>
            <pc:sldMk cId="2229268927" sldId="269"/>
            <ac:picMk id="6" creationId="{AAF9E376-9484-435A-9586-283EFA7D1516}"/>
          </ac:picMkLst>
        </pc:picChg>
        <pc:picChg chg="add mod">
          <ac:chgData name="Yi Liu" userId="eb9fa73d484f74de" providerId="LiveId" clId="{F27AE141-ABE9-402A-A912-98C2543DEC7A}" dt="2023-08-28T07:42:14.908" v="2394" actId="1076"/>
          <ac:picMkLst>
            <pc:docMk/>
            <pc:sldMk cId="2229268927" sldId="269"/>
            <ac:picMk id="8" creationId="{EF368946-FC18-4D2D-831C-8027F272E074}"/>
          </ac:picMkLst>
        </pc:picChg>
        <pc:picChg chg="add mod">
          <ac:chgData name="Yi Liu" userId="eb9fa73d484f74de" providerId="LiveId" clId="{F27AE141-ABE9-402A-A912-98C2543DEC7A}" dt="2023-08-28T14:08:17.373" v="6846" actId="14826"/>
          <ac:picMkLst>
            <pc:docMk/>
            <pc:sldMk cId="2229268927" sldId="269"/>
            <ac:picMk id="9" creationId="{6C57EE53-7022-4E32-9466-34E706C089D9}"/>
          </ac:picMkLst>
        </pc:picChg>
      </pc:sldChg>
      <pc:sldChg chg="addSp delSp modSp new mod modAnim">
        <pc:chgData name="Yi Liu" userId="eb9fa73d484f74de" providerId="LiveId" clId="{F27AE141-ABE9-402A-A912-98C2543DEC7A}" dt="2023-08-29T02:38:17.146" v="6861"/>
        <pc:sldMkLst>
          <pc:docMk/>
          <pc:sldMk cId="1110345516" sldId="270"/>
        </pc:sldMkLst>
        <pc:spChg chg="mod">
          <ac:chgData name="Yi Liu" userId="eb9fa73d484f74de" providerId="LiveId" clId="{F27AE141-ABE9-402A-A912-98C2543DEC7A}" dt="2023-08-28T07:42:45.521" v="2427" actId="20577"/>
          <ac:spMkLst>
            <pc:docMk/>
            <pc:sldMk cId="1110345516" sldId="270"/>
            <ac:spMk id="2" creationId="{9A445906-6746-47C3-93C9-8FF27AA19A9F}"/>
          </ac:spMkLst>
        </pc:spChg>
        <pc:spChg chg="mod">
          <ac:chgData name="Yi Liu" userId="eb9fa73d484f74de" providerId="LiveId" clId="{F27AE141-ABE9-402A-A912-98C2543DEC7A}" dt="2023-08-28T08:00:46.331" v="3374" actId="20577"/>
          <ac:spMkLst>
            <pc:docMk/>
            <pc:sldMk cId="1110345516" sldId="270"/>
            <ac:spMk id="3" creationId="{A1481FC5-0193-48BA-91FE-D265E3301616}"/>
          </ac:spMkLst>
        </pc:spChg>
        <pc:picChg chg="add mod">
          <ac:chgData name="Yi Liu" userId="eb9fa73d484f74de" providerId="LiveId" clId="{F27AE141-ABE9-402A-A912-98C2543DEC7A}" dt="2023-08-28T07:46:10.708" v="2772" actId="1076"/>
          <ac:picMkLst>
            <pc:docMk/>
            <pc:sldMk cId="1110345516" sldId="270"/>
            <ac:picMk id="5" creationId="{A7D3ADFD-2C21-412D-B11D-D3998114CAF2}"/>
          </ac:picMkLst>
        </pc:picChg>
        <pc:picChg chg="add del mod">
          <ac:chgData name="Yi Liu" userId="eb9fa73d484f74de" providerId="LiveId" clId="{F27AE141-ABE9-402A-A912-98C2543DEC7A}" dt="2023-08-28T08:00:48.347" v="3375" actId="478"/>
          <ac:picMkLst>
            <pc:docMk/>
            <pc:sldMk cId="1110345516" sldId="270"/>
            <ac:picMk id="6" creationId="{0E29784A-AF88-47EF-8EAB-D7277DDFAB8F}"/>
          </ac:picMkLst>
        </pc:picChg>
        <pc:picChg chg="add mod">
          <ac:chgData name="Yi Liu" userId="eb9fa73d484f74de" providerId="LiveId" clId="{F27AE141-ABE9-402A-A912-98C2543DEC7A}" dt="2023-08-28T08:02:00.803" v="3390" actId="1076"/>
          <ac:picMkLst>
            <pc:docMk/>
            <pc:sldMk cId="1110345516" sldId="270"/>
            <ac:picMk id="7" creationId="{4693BE6F-23BE-4012-9E39-2F05BB383DA9}"/>
          </ac:picMkLst>
        </pc:picChg>
        <pc:picChg chg="add mod">
          <ac:chgData name="Yi Liu" userId="eb9fa73d484f74de" providerId="LiveId" clId="{F27AE141-ABE9-402A-A912-98C2543DEC7A}" dt="2023-08-28T08:02:02.633" v="3391" actId="1076"/>
          <ac:picMkLst>
            <pc:docMk/>
            <pc:sldMk cId="1110345516" sldId="270"/>
            <ac:picMk id="8" creationId="{21A5D1BF-E22C-46D7-876F-4E3636AB955D}"/>
          </ac:picMkLst>
        </pc:picChg>
        <pc:picChg chg="add mod">
          <ac:chgData name="Yi Liu" userId="eb9fa73d484f74de" providerId="LiveId" clId="{F27AE141-ABE9-402A-A912-98C2543DEC7A}" dt="2023-08-28T08:02:13.439" v="3392" actId="1076"/>
          <ac:picMkLst>
            <pc:docMk/>
            <pc:sldMk cId="1110345516" sldId="270"/>
            <ac:picMk id="9" creationId="{232AB1D4-F7DA-49D2-AB79-4098F781DDCF}"/>
          </ac:picMkLst>
        </pc:picChg>
      </pc:sldChg>
      <pc:sldChg chg="addSp delSp modSp new mod">
        <pc:chgData name="Yi Liu" userId="eb9fa73d484f74de" providerId="LiveId" clId="{F27AE141-ABE9-402A-A912-98C2543DEC7A}" dt="2023-08-29T02:37:56.880" v="6860" actId="20577"/>
        <pc:sldMkLst>
          <pc:docMk/>
          <pc:sldMk cId="3307441842" sldId="271"/>
        </pc:sldMkLst>
        <pc:spChg chg="mod">
          <ac:chgData name="Yi Liu" userId="eb9fa73d484f74de" providerId="LiveId" clId="{F27AE141-ABE9-402A-A912-98C2543DEC7A}" dt="2023-08-28T07:47:11.046" v="2789" actId="20577"/>
          <ac:spMkLst>
            <pc:docMk/>
            <pc:sldMk cId="3307441842" sldId="271"/>
            <ac:spMk id="2" creationId="{20FD655C-342B-4ACA-A45B-1687D2DA3709}"/>
          </ac:spMkLst>
        </pc:spChg>
        <pc:spChg chg="mod">
          <ac:chgData name="Yi Liu" userId="eb9fa73d484f74de" providerId="LiveId" clId="{F27AE141-ABE9-402A-A912-98C2543DEC7A}" dt="2023-08-29T02:37:56.880" v="6860" actId="20577"/>
          <ac:spMkLst>
            <pc:docMk/>
            <pc:sldMk cId="3307441842" sldId="271"/>
            <ac:spMk id="3" creationId="{6F4125A5-634C-41D9-A47C-C1E65F948661}"/>
          </ac:spMkLst>
        </pc:spChg>
        <pc:picChg chg="add del mod">
          <ac:chgData name="Yi Liu" userId="eb9fa73d484f74de" providerId="LiveId" clId="{F27AE141-ABE9-402A-A912-98C2543DEC7A}" dt="2023-08-28T13:09:03.236" v="6350" actId="21"/>
          <ac:picMkLst>
            <pc:docMk/>
            <pc:sldMk cId="3307441842" sldId="271"/>
            <ac:picMk id="3074" creationId="{D08D6F8A-F905-4395-A961-2BC514063DE3}"/>
          </ac:picMkLst>
        </pc:picChg>
      </pc:sldChg>
      <pc:sldChg chg="addSp modSp new mod">
        <pc:chgData name="Yi Liu" userId="eb9fa73d484f74de" providerId="LiveId" clId="{F27AE141-ABE9-402A-A912-98C2543DEC7A}" dt="2023-08-28T07:52:38.263" v="2897" actId="1076"/>
        <pc:sldMkLst>
          <pc:docMk/>
          <pc:sldMk cId="37847576" sldId="272"/>
        </pc:sldMkLst>
        <pc:spChg chg="mod">
          <ac:chgData name="Yi Liu" userId="eb9fa73d484f74de" providerId="LiveId" clId="{F27AE141-ABE9-402A-A912-98C2543DEC7A}" dt="2023-08-28T07:51:47.532" v="2854" actId="20577"/>
          <ac:spMkLst>
            <pc:docMk/>
            <pc:sldMk cId="37847576" sldId="272"/>
            <ac:spMk id="2" creationId="{AEA5D903-0904-478C-970A-2D1F08DEBF35}"/>
          </ac:spMkLst>
        </pc:spChg>
        <pc:spChg chg="mod">
          <ac:chgData name="Yi Liu" userId="eb9fa73d484f74de" providerId="LiveId" clId="{F27AE141-ABE9-402A-A912-98C2543DEC7A}" dt="2023-08-28T07:52:16.581" v="2893" actId="20577"/>
          <ac:spMkLst>
            <pc:docMk/>
            <pc:sldMk cId="37847576" sldId="272"/>
            <ac:spMk id="3" creationId="{FEDD3978-7E28-43D6-877B-236AF6859F95}"/>
          </ac:spMkLst>
        </pc:spChg>
        <pc:picChg chg="add mod">
          <ac:chgData name="Yi Liu" userId="eb9fa73d484f74de" providerId="LiveId" clId="{F27AE141-ABE9-402A-A912-98C2543DEC7A}" dt="2023-08-28T07:52:29.544" v="2896" actId="1076"/>
          <ac:picMkLst>
            <pc:docMk/>
            <pc:sldMk cId="37847576" sldId="272"/>
            <ac:picMk id="5" creationId="{0495A680-DCFF-40AE-A09A-CBAA7A3F7765}"/>
          </ac:picMkLst>
        </pc:picChg>
        <pc:picChg chg="add mod">
          <ac:chgData name="Yi Liu" userId="eb9fa73d484f74de" providerId="LiveId" clId="{F27AE141-ABE9-402A-A912-98C2543DEC7A}" dt="2023-08-28T07:52:38.263" v="2897" actId="1076"/>
          <ac:picMkLst>
            <pc:docMk/>
            <pc:sldMk cId="37847576" sldId="272"/>
            <ac:picMk id="6" creationId="{4775A3B2-9AD9-4847-94D5-6216F434D582}"/>
          </ac:picMkLst>
        </pc:picChg>
        <pc:picChg chg="add mod">
          <ac:chgData name="Yi Liu" userId="eb9fa73d484f74de" providerId="LiveId" clId="{F27AE141-ABE9-402A-A912-98C2543DEC7A}" dt="2023-08-28T07:52:38.263" v="2897" actId="1076"/>
          <ac:picMkLst>
            <pc:docMk/>
            <pc:sldMk cId="37847576" sldId="272"/>
            <ac:picMk id="7" creationId="{640760E9-6603-4C7B-800E-EF323DC4C5BF}"/>
          </ac:picMkLst>
        </pc:picChg>
      </pc:sldChg>
      <pc:sldChg chg="addSp modSp new mod modAnim">
        <pc:chgData name="Yi Liu" userId="eb9fa73d484f74de" providerId="LiveId" clId="{F27AE141-ABE9-402A-A912-98C2543DEC7A}" dt="2023-08-29T02:39:16.644" v="6866"/>
        <pc:sldMkLst>
          <pc:docMk/>
          <pc:sldMk cId="2058070689" sldId="273"/>
        </pc:sldMkLst>
        <pc:spChg chg="mod">
          <ac:chgData name="Yi Liu" userId="eb9fa73d484f74de" providerId="LiveId" clId="{F27AE141-ABE9-402A-A912-98C2543DEC7A}" dt="2023-08-28T07:53:31.658" v="2913" actId="20577"/>
          <ac:spMkLst>
            <pc:docMk/>
            <pc:sldMk cId="2058070689" sldId="273"/>
            <ac:spMk id="2" creationId="{2E32D4B6-44BF-4033-8607-214AFB37A921}"/>
          </ac:spMkLst>
        </pc:spChg>
        <pc:spChg chg="mod">
          <ac:chgData name="Yi Liu" userId="eb9fa73d484f74de" providerId="LiveId" clId="{F27AE141-ABE9-402A-A912-98C2543DEC7A}" dt="2023-08-28T07:55:02.817" v="3017" actId="20577"/>
          <ac:spMkLst>
            <pc:docMk/>
            <pc:sldMk cId="2058070689" sldId="273"/>
            <ac:spMk id="3" creationId="{BD737514-9456-4B16-9C3C-2982B3005854}"/>
          </ac:spMkLst>
        </pc:spChg>
        <pc:spChg chg="mod">
          <ac:chgData name="Yi Liu" userId="eb9fa73d484f74de" providerId="LiveId" clId="{F27AE141-ABE9-402A-A912-98C2543DEC7A}" dt="2023-08-28T07:55:13.083" v="3019" actId="1076"/>
          <ac:spMkLst>
            <pc:docMk/>
            <pc:sldMk cId="2058070689" sldId="273"/>
            <ac:spMk id="4" creationId="{3FB4E04C-47E0-43FB-9536-66DC199D8C93}"/>
          </ac:spMkLst>
        </pc:spChg>
        <pc:picChg chg="add mod">
          <ac:chgData name="Yi Liu" userId="eb9fa73d484f74de" providerId="LiveId" clId="{F27AE141-ABE9-402A-A912-98C2543DEC7A}" dt="2023-08-28T07:55:06.618" v="3018" actId="1076"/>
          <ac:picMkLst>
            <pc:docMk/>
            <pc:sldMk cId="2058070689" sldId="273"/>
            <ac:picMk id="5" creationId="{CE75DEBB-0241-4576-AE42-CE920494C167}"/>
          </ac:picMkLst>
        </pc:picChg>
        <pc:picChg chg="add mod">
          <ac:chgData name="Yi Liu" userId="eb9fa73d484f74de" providerId="LiveId" clId="{F27AE141-ABE9-402A-A912-98C2543DEC7A}" dt="2023-08-28T07:55:50.783" v="3026" actId="1076"/>
          <ac:picMkLst>
            <pc:docMk/>
            <pc:sldMk cId="2058070689" sldId="273"/>
            <ac:picMk id="6" creationId="{DF677A9E-CCD1-4DD0-80D4-692476A59035}"/>
          </ac:picMkLst>
        </pc:picChg>
        <pc:picChg chg="add mod">
          <ac:chgData name="Yi Liu" userId="eb9fa73d484f74de" providerId="LiveId" clId="{F27AE141-ABE9-402A-A912-98C2543DEC7A}" dt="2023-08-28T07:55:13.083" v="3019" actId="1076"/>
          <ac:picMkLst>
            <pc:docMk/>
            <pc:sldMk cId="2058070689" sldId="273"/>
            <ac:picMk id="7" creationId="{D6575F10-482A-411D-BA31-E8E7A6F544D2}"/>
          </ac:picMkLst>
        </pc:picChg>
        <pc:picChg chg="add mod">
          <ac:chgData name="Yi Liu" userId="eb9fa73d484f74de" providerId="LiveId" clId="{F27AE141-ABE9-402A-A912-98C2543DEC7A}" dt="2023-08-28T07:55:24.077" v="3020" actId="14826"/>
          <ac:picMkLst>
            <pc:docMk/>
            <pc:sldMk cId="2058070689" sldId="273"/>
            <ac:picMk id="8" creationId="{7AA4A735-C422-434F-972D-99CFD1E489BC}"/>
          </ac:picMkLst>
        </pc:picChg>
        <pc:picChg chg="add mod">
          <ac:chgData name="Yi Liu" userId="eb9fa73d484f74de" providerId="LiveId" clId="{F27AE141-ABE9-402A-A912-98C2543DEC7A}" dt="2023-08-28T07:55:47.524" v="3025" actId="1076"/>
          <ac:picMkLst>
            <pc:docMk/>
            <pc:sldMk cId="2058070689" sldId="273"/>
            <ac:picMk id="9" creationId="{F092884A-9683-4BD0-8F63-1BD1728BC860}"/>
          </ac:picMkLst>
        </pc:picChg>
      </pc:sldChg>
      <pc:sldChg chg="addSp modSp new mod modAnim">
        <pc:chgData name="Yi Liu" userId="eb9fa73d484f74de" providerId="LiveId" clId="{F27AE141-ABE9-402A-A912-98C2543DEC7A}" dt="2023-08-29T02:39:32.089" v="6868"/>
        <pc:sldMkLst>
          <pc:docMk/>
          <pc:sldMk cId="2115812839" sldId="274"/>
        </pc:sldMkLst>
        <pc:spChg chg="mod">
          <ac:chgData name="Yi Liu" userId="eb9fa73d484f74de" providerId="LiveId" clId="{F27AE141-ABE9-402A-A912-98C2543DEC7A}" dt="2023-08-28T07:56:43.276" v="3085" actId="20577"/>
          <ac:spMkLst>
            <pc:docMk/>
            <pc:sldMk cId="2115812839" sldId="274"/>
            <ac:spMk id="2" creationId="{9662F1F1-6880-42E3-8BB4-9B3DB89C762E}"/>
          </ac:spMkLst>
        </pc:spChg>
        <pc:spChg chg="mod">
          <ac:chgData name="Yi Liu" userId="eb9fa73d484f74de" providerId="LiveId" clId="{F27AE141-ABE9-402A-A912-98C2543DEC7A}" dt="2023-08-28T08:00:07.595" v="3372" actId="20577"/>
          <ac:spMkLst>
            <pc:docMk/>
            <pc:sldMk cId="2115812839" sldId="274"/>
            <ac:spMk id="3" creationId="{E76318D2-F38B-4B67-A5C4-8EF982331DB4}"/>
          </ac:spMkLst>
        </pc:spChg>
        <pc:picChg chg="add mod">
          <ac:chgData name="Yi Liu" userId="eb9fa73d484f74de" providerId="LiveId" clId="{F27AE141-ABE9-402A-A912-98C2543DEC7A}" dt="2023-08-28T08:16:34.767" v="3394" actId="1076"/>
          <ac:picMkLst>
            <pc:docMk/>
            <pc:sldMk cId="2115812839" sldId="274"/>
            <ac:picMk id="5" creationId="{2865F863-34D9-40A1-984B-2A72BEBF1216}"/>
          </ac:picMkLst>
        </pc:picChg>
      </pc:sldChg>
      <pc:sldChg chg="modSp add mod modAnim">
        <pc:chgData name="Yi Liu" userId="eb9fa73d484f74de" providerId="LiveId" clId="{F27AE141-ABE9-402A-A912-98C2543DEC7A}" dt="2023-08-29T03:32:51.933" v="7062" actId="27636"/>
        <pc:sldMkLst>
          <pc:docMk/>
          <pc:sldMk cId="3611959260" sldId="275"/>
        </pc:sldMkLst>
        <pc:spChg chg="mod">
          <ac:chgData name="Yi Liu" userId="eb9fa73d484f74de" providerId="LiveId" clId="{F27AE141-ABE9-402A-A912-98C2543DEC7A}" dt="2023-08-29T03:32:51.933" v="7062" actId="27636"/>
          <ac:spMkLst>
            <pc:docMk/>
            <pc:sldMk cId="3611959260" sldId="275"/>
            <ac:spMk id="3" creationId="{A1481FC5-0193-48BA-91FE-D265E3301616}"/>
          </ac:spMkLst>
        </pc:spChg>
      </pc:sldChg>
      <pc:sldChg chg="addSp delSp modSp new mod modClrScheme chgLayout">
        <pc:chgData name="Yi Liu" userId="eb9fa73d484f74de" providerId="LiveId" clId="{F27AE141-ABE9-402A-A912-98C2543DEC7A}" dt="2023-08-28T08:19:32.583" v="3419" actId="1076"/>
        <pc:sldMkLst>
          <pc:docMk/>
          <pc:sldMk cId="787498031" sldId="276"/>
        </pc:sldMkLst>
        <pc:spChg chg="del mod ord">
          <ac:chgData name="Yi Liu" userId="eb9fa73d484f74de" providerId="LiveId" clId="{F27AE141-ABE9-402A-A912-98C2543DEC7A}" dt="2023-08-28T08:17:33.319" v="3399" actId="700"/>
          <ac:spMkLst>
            <pc:docMk/>
            <pc:sldMk cId="787498031" sldId="276"/>
            <ac:spMk id="2" creationId="{E611B4F3-C273-4E6B-A9E1-F3CF7DF40620}"/>
          </ac:spMkLst>
        </pc:spChg>
        <pc:spChg chg="del mod ord">
          <ac:chgData name="Yi Liu" userId="eb9fa73d484f74de" providerId="LiveId" clId="{F27AE141-ABE9-402A-A912-98C2543DEC7A}" dt="2023-08-28T08:17:33.319" v="3399" actId="700"/>
          <ac:spMkLst>
            <pc:docMk/>
            <pc:sldMk cId="787498031" sldId="276"/>
            <ac:spMk id="3" creationId="{9EF45F99-2D12-4D1F-952C-9EDE7CC02212}"/>
          </ac:spMkLst>
        </pc:spChg>
        <pc:spChg chg="mod ord">
          <ac:chgData name="Yi Liu" userId="eb9fa73d484f74de" providerId="LiveId" clId="{F27AE141-ABE9-402A-A912-98C2543DEC7A}" dt="2023-08-28T08:17:33.319" v="3399" actId="700"/>
          <ac:spMkLst>
            <pc:docMk/>
            <pc:sldMk cId="787498031" sldId="276"/>
            <ac:spMk id="4" creationId="{FC71F6F3-337C-48BF-B1E5-9CB4BCF93D7F}"/>
          </ac:spMkLst>
        </pc:spChg>
        <pc:spChg chg="add mod ord">
          <ac:chgData name="Yi Liu" userId="eb9fa73d484f74de" providerId="LiveId" clId="{F27AE141-ABE9-402A-A912-98C2543DEC7A}" dt="2023-08-28T08:17:50.570" v="3415" actId="20577"/>
          <ac:spMkLst>
            <pc:docMk/>
            <pc:sldMk cId="787498031" sldId="276"/>
            <ac:spMk id="5" creationId="{3DEAE1C9-DB2F-492D-9E98-6E19A6F221F6}"/>
          </ac:spMkLst>
        </pc:spChg>
        <pc:spChg chg="add mod ord">
          <ac:chgData name="Yi Liu" userId="eb9fa73d484f74de" providerId="LiveId" clId="{F27AE141-ABE9-402A-A912-98C2543DEC7A}" dt="2023-08-28T08:17:33.319" v="3399" actId="700"/>
          <ac:spMkLst>
            <pc:docMk/>
            <pc:sldMk cId="787498031" sldId="276"/>
            <ac:spMk id="6" creationId="{C1D2147B-884D-45D5-9E39-1904674E1B88}"/>
          </ac:spMkLst>
        </pc:spChg>
        <pc:picChg chg="add mod">
          <ac:chgData name="Yi Liu" userId="eb9fa73d484f74de" providerId="LiveId" clId="{F27AE141-ABE9-402A-A912-98C2543DEC7A}" dt="2023-08-28T08:19:32.583" v="3419" actId="1076"/>
          <ac:picMkLst>
            <pc:docMk/>
            <pc:sldMk cId="787498031" sldId="276"/>
            <ac:picMk id="8" creationId="{7147C00D-E7FF-4804-A4F8-AE160D911D73}"/>
          </ac:picMkLst>
        </pc:picChg>
      </pc:sldChg>
      <pc:sldChg chg="addSp delSp modSp new mod modClrScheme chgLayout">
        <pc:chgData name="Yi Liu" userId="eb9fa73d484f74de" providerId="LiveId" clId="{F27AE141-ABE9-402A-A912-98C2543DEC7A}" dt="2023-08-28T11:37:21.460" v="4106" actId="1076"/>
        <pc:sldMkLst>
          <pc:docMk/>
          <pc:sldMk cId="3597883867" sldId="277"/>
        </pc:sldMkLst>
        <pc:spChg chg="del mod ord">
          <ac:chgData name="Yi Liu" userId="eb9fa73d484f74de" providerId="LiveId" clId="{F27AE141-ABE9-402A-A912-98C2543DEC7A}" dt="2023-08-28T08:19:57.119" v="3421" actId="700"/>
          <ac:spMkLst>
            <pc:docMk/>
            <pc:sldMk cId="3597883867" sldId="277"/>
            <ac:spMk id="2" creationId="{067B3207-E6C5-4D0D-B1B8-5653FE68AA34}"/>
          </ac:spMkLst>
        </pc:spChg>
        <pc:spChg chg="del mod ord">
          <ac:chgData name="Yi Liu" userId="eb9fa73d484f74de" providerId="LiveId" clId="{F27AE141-ABE9-402A-A912-98C2543DEC7A}" dt="2023-08-28T08:19:57.119" v="3421" actId="700"/>
          <ac:spMkLst>
            <pc:docMk/>
            <pc:sldMk cId="3597883867" sldId="277"/>
            <ac:spMk id="3" creationId="{8F752CCC-3107-4AAA-810F-248768EBD4A8}"/>
          </ac:spMkLst>
        </pc:spChg>
        <pc:spChg chg="mod ord">
          <ac:chgData name="Yi Liu" userId="eb9fa73d484f74de" providerId="LiveId" clId="{F27AE141-ABE9-402A-A912-98C2543DEC7A}" dt="2023-08-28T08:19:57.119" v="3421" actId="700"/>
          <ac:spMkLst>
            <pc:docMk/>
            <pc:sldMk cId="3597883867" sldId="277"/>
            <ac:spMk id="4" creationId="{A911DC24-78DC-4D88-BE1A-512F17077B77}"/>
          </ac:spMkLst>
        </pc:spChg>
        <pc:spChg chg="add mod ord">
          <ac:chgData name="Yi Liu" userId="eb9fa73d484f74de" providerId="LiveId" clId="{F27AE141-ABE9-402A-A912-98C2543DEC7A}" dt="2023-08-28T08:20:07.977" v="3448" actId="20577"/>
          <ac:spMkLst>
            <pc:docMk/>
            <pc:sldMk cId="3597883867" sldId="277"/>
            <ac:spMk id="5" creationId="{C8C03E09-C4F4-441B-B960-36A0683B6424}"/>
          </ac:spMkLst>
        </pc:spChg>
        <pc:spChg chg="add mod ord">
          <ac:chgData name="Yi Liu" userId="eb9fa73d484f74de" providerId="LiveId" clId="{F27AE141-ABE9-402A-A912-98C2543DEC7A}" dt="2023-08-28T08:24:19.974" v="3455" actId="27636"/>
          <ac:spMkLst>
            <pc:docMk/>
            <pc:sldMk cId="3597883867" sldId="277"/>
            <ac:spMk id="6" creationId="{6791281D-339C-4BB5-B861-E50B5DAC8F21}"/>
          </ac:spMkLst>
        </pc:spChg>
        <pc:spChg chg="add mod">
          <ac:chgData name="Yi Liu" userId="eb9fa73d484f74de" providerId="LiveId" clId="{F27AE141-ABE9-402A-A912-98C2543DEC7A}" dt="2023-08-28T11:37:21.460" v="4106" actId="1076"/>
          <ac:spMkLst>
            <pc:docMk/>
            <pc:sldMk cId="3597883867" sldId="277"/>
            <ac:spMk id="7" creationId="{255C07D5-B57A-4184-B454-5BDC32A72E26}"/>
          </ac:spMkLst>
        </pc:spChg>
      </pc:sldChg>
      <pc:sldChg chg="addSp delSp modSp new mod modAnim">
        <pc:chgData name="Yi Liu" userId="eb9fa73d484f74de" providerId="LiveId" clId="{F27AE141-ABE9-402A-A912-98C2543DEC7A}" dt="2023-08-29T02:57:26.074" v="6875"/>
        <pc:sldMkLst>
          <pc:docMk/>
          <pc:sldMk cId="1253031860" sldId="278"/>
        </pc:sldMkLst>
        <pc:spChg chg="mod">
          <ac:chgData name="Yi Liu" userId="eb9fa73d484f74de" providerId="LiveId" clId="{F27AE141-ABE9-402A-A912-98C2543DEC7A}" dt="2023-08-28T08:29:57.960" v="3492" actId="20577"/>
          <ac:spMkLst>
            <pc:docMk/>
            <pc:sldMk cId="1253031860" sldId="278"/>
            <ac:spMk id="2" creationId="{88B9D3D4-E4CA-4D6E-B92E-5793709C53FB}"/>
          </ac:spMkLst>
        </pc:spChg>
        <pc:spChg chg="add del mod">
          <ac:chgData name="Yi Liu" userId="eb9fa73d484f74de" providerId="LiveId" clId="{F27AE141-ABE9-402A-A912-98C2543DEC7A}" dt="2023-08-29T02:40:24.080" v="6870" actId="207"/>
          <ac:spMkLst>
            <pc:docMk/>
            <pc:sldMk cId="1253031860" sldId="278"/>
            <ac:spMk id="3" creationId="{55CFD521-BC90-46E9-BBC7-B1F5BE4E1F19}"/>
          </ac:spMkLst>
        </pc:spChg>
        <pc:picChg chg="add del mod">
          <ac:chgData name="Yi Liu" userId="eb9fa73d484f74de" providerId="LiveId" clId="{F27AE141-ABE9-402A-A912-98C2543DEC7A}" dt="2023-08-28T08:30:41.483" v="3494"/>
          <ac:picMkLst>
            <pc:docMk/>
            <pc:sldMk cId="1253031860" sldId="278"/>
            <ac:picMk id="5" creationId="{A1ACE2D3-1F90-4526-A063-CF7D61EBF17C}"/>
          </ac:picMkLst>
        </pc:picChg>
        <pc:picChg chg="add del mod">
          <ac:chgData name="Yi Liu" userId="eb9fa73d484f74de" providerId="LiveId" clId="{F27AE141-ABE9-402A-A912-98C2543DEC7A}" dt="2023-08-29T02:40:37.036" v="6871" actId="21"/>
          <ac:picMkLst>
            <pc:docMk/>
            <pc:sldMk cId="1253031860" sldId="278"/>
            <ac:picMk id="6" creationId="{585C09C4-AA41-44FF-96AC-EE03F88392DA}"/>
          </ac:picMkLst>
        </pc:picChg>
      </pc:sldChg>
      <pc:sldChg chg="modSp new mod">
        <pc:chgData name="Yi Liu" userId="eb9fa73d484f74de" providerId="LiveId" clId="{F27AE141-ABE9-402A-A912-98C2543DEC7A}" dt="2023-08-28T11:35:08.897" v="4027" actId="14"/>
        <pc:sldMkLst>
          <pc:docMk/>
          <pc:sldMk cId="1954487414" sldId="279"/>
        </pc:sldMkLst>
        <pc:spChg chg="mod">
          <ac:chgData name="Yi Liu" userId="eb9fa73d484f74de" providerId="LiveId" clId="{F27AE141-ABE9-402A-A912-98C2543DEC7A}" dt="2023-08-28T11:23:48.874" v="3823" actId="20577"/>
          <ac:spMkLst>
            <pc:docMk/>
            <pc:sldMk cId="1954487414" sldId="279"/>
            <ac:spMk id="2" creationId="{87EAB6B7-88DF-4BD2-AE44-87DE5F344786}"/>
          </ac:spMkLst>
        </pc:spChg>
        <pc:spChg chg="mod">
          <ac:chgData name="Yi Liu" userId="eb9fa73d484f74de" providerId="LiveId" clId="{F27AE141-ABE9-402A-A912-98C2543DEC7A}" dt="2023-08-28T11:35:08.897" v="4027" actId="14"/>
          <ac:spMkLst>
            <pc:docMk/>
            <pc:sldMk cId="1954487414" sldId="279"/>
            <ac:spMk id="3" creationId="{78242640-BB6E-4AB3-B3BE-7C906ED590B0}"/>
          </ac:spMkLst>
        </pc:spChg>
      </pc:sldChg>
      <pc:sldChg chg="addSp delSp modSp new mod">
        <pc:chgData name="Yi Liu" userId="eb9fa73d484f74de" providerId="LiveId" clId="{F27AE141-ABE9-402A-A912-98C2543DEC7A}" dt="2023-08-28T11:36:54.900" v="4098" actId="1076"/>
        <pc:sldMkLst>
          <pc:docMk/>
          <pc:sldMk cId="2825285398" sldId="280"/>
        </pc:sldMkLst>
        <pc:spChg chg="mod">
          <ac:chgData name="Yi Liu" userId="eb9fa73d484f74de" providerId="LiveId" clId="{F27AE141-ABE9-402A-A912-98C2543DEC7A}" dt="2023-08-28T11:35:41.160" v="4086" actId="20577"/>
          <ac:spMkLst>
            <pc:docMk/>
            <pc:sldMk cId="2825285398" sldId="280"/>
            <ac:spMk id="2" creationId="{8305E5B2-C87B-4C31-886A-4B6A6FC6F3EE}"/>
          </ac:spMkLst>
        </pc:spChg>
        <pc:spChg chg="del">
          <ac:chgData name="Yi Liu" userId="eb9fa73d484f74de" providerId="LiveId" clId="{F27AE141-ABE9-402A-A912-98C2543DEC7A}" dt="2023-08-28T11:35:57.039" v="4088" actId="478"/>
          <ac:spMkLst>
            <pc:docMk/>
            <pc:sldMk cId="2825285398" sldId="280"/>
            <ac:spMk id="3" creationId="{951B1CF8-ABD8-4083-A4C7-0EB30A827FDF}"/>
          </ac:spMkLst>
        </pc:spChg>
        <pc:spChg chg="add mod">
          <ac:chgData name="Yi Liu" userId="eb9fa73d484f74de" providerId="LiveId" clId="{F27AE141-ABE9-402A-A912-98C2543DEC7A}" dt="2023-08-28T11:36:54.900" v="4098" actId="1076"/>
          <ac:spMkLst>
            <pc:docMk/>
            <pc:sldMk cId="2825285398" sldId="280"/>
            <ac:spMk id="5" creationId="{711BA285-CAAB-43ED-B4EF-057B7CD17E68}"/>
          </ac:spMkLst>
        </pc:spChg>
        <pc:spChg chg="add mod">
          <ac:chgData name="Yi Liu" userId="eb9fa73d484f74de" providerId="LiveId" clId="{F27AE141-ABE9-402A-A912-98C2543DEC7A}" dt="2023-08-28T11:36:02.441" v="4089" actId="1076"/>
          <ac:spMkLst>
            <pc:docMk/>
            <pc:sldMk cId="2825285398" sldId="280"/>
            <ac:spMk id="6" creationId="{0042B81D-5A35-43A8-9E5C-34B08945ABD2}"/>
          </ac:spMkLst>
        </pc:spChg>
        <pc:spChg chg="add mod">
          <ac:chgData name="Yi Liu" userId="eb9fa73d484f74de" providerId="LiveId" clId="{F27AE141-ABE9-402A-A912-98C2543DEC7A}" dt="2023-08-28T11:36:08.249" v="4090" actId="1076"/>
          <ac:spMkLst>
            <pc:docMk/>
            <pc:sldMk cId="2825285398" sldId="280"/>
            <ac:spMk id="7" creationId="{2DB534AC-D10C-483E-B85D-0592CE526EA3}"/>
          </ac:spMkLst>
        </pc:spChg>
        <pc:spChg chg="add mod">
          <ac:chgData name="Yi Liu" userId="eb9fa73d484f74de" providerId="LiveId" clId="{F27AE141-ABE9-402A-A912-98C2543DEC7A}" dt="2023-08-28T11:36:02.441" v="4089" actId="1076"/>
          <ac:spMkLst>
            <pc:docMk/>
            <pc:sldMk cId="2825285398" sldId="280"/>
            <ac:spMk id="8" creationId="{A4C44503-4D0A-47FA-AD1F-7D86EBC618B4}"/>
          </ac:spMkLst>
        </pc:spChg>
        <pc:spChg chg="add mod">
          <ac:chgData name="Yi Liu" userId="eb9fa73d484f74de" providerId="LiveId" clId="{F27AE141-ABE9-402A-A912-98C2543DEC7A}" dt="2023-08-28T11:36:08.249" v="4090" actId="1076"/>
          <ac:spMkLst>
            <pc:docMk/>
            <pc:sldMk cId="2825285398" sldId="280"/>
            <ac:spMk id="9" creationId="{260EF398-5DEB-4F04-9D0A-A38EFA1782EA}"/>
          </ac:spMkLst>
        </pc:spChg>
        <pc:spChg chg="add mod">
          <ac:chgData name="Yi Liu" userId="eb9fa73d484f74de" providerId="LiveId" clId="{F27AE141-ABE9-402A-A912-98C2543DEC7A}" dt="2023-08-28T11:36:54.900" v="4098" actId="1076"/>
          <ac:spMkLst>
            <pc:docMk/>
            <pc:sldMk cId="2825285398" sldId="280"/>
            <ac:spMk id="10" creationId="{8521BF71-D50A-4CB0-82CE-1BA7EF7011F4}"/>
          </ac:spMkLst>
        </pc:spChg>
      </pc:sldChg>
      <pc:sldChg chg="addSp delSp modSp new mod modAnim">
        <pc:chgData name="Yi Liu" userId="eb9fa73d484f74de" providerId="LiveId" clId="{F27AE141-ABE9-402A-A912-98C2543DEC7A}" dt="2023-08-29T02:59:54.645" v="6896" actId="1076"/>
        <pc:sldMkLst>
          <pc:docMk/>
          <pc:sldMk cId="537943851" sldId="281"/>
        </pc:sldMkLst>
        <pc:spChg chg="mod">
          <ac:chgData name="Yi Liu" userId="eb9fa73d484f74de" providerId="LiveId" clId="{F27AE141-ABE9-402A-A912-98C2543DEC7A}" dt="2023-08-28T11:37:42.362" v="4133" actId="20577"/>
          <ac:spMkLst>
            <pc:docMk/>
            <pc:sldMk cId="537943851" sldId="281"/>
            <ac:spMk id="2" creationId="{082EEB80-EC4E-4397-9A6E-FCF0759BE506}"/>
          </ac:spMkLst>
        </pc:spChg>
        <pc:spChg chg="del">
          <ac:chgData name="Yi Liu" userId="eb9fa73d484f74de" providerId="LiveId" clId="{F27AE141-ABE9-402A-A912-98C2543DEC7A}" dt="2023-08-28T11:38:05.552" v="4135" actId="478"/>
          <ac:spMkLst>
            <pc:docMk/>
            <pc:sldMk cId="537943851" sldId="281"/>
            <ac:spMk id="3" creationId="{15ADAF10-9591-4598-B59B-D0FACBC7B112}"/>
          </ac:spMkLst>
        </pc:spChg>
        <pc:spChg chg="add mod">
          <ac:chgData name="Yi Liu" userId="eb9fa73d484f74de" providerId="LiveId" clId="{F27AE141-ABE9-402A-A912-98C2543DEC7A}" dt="2023-08-28T11:39:26.658" v="4162" actId="20577"/>
          <ac:spMkLst>
            <pc:docMk/>
            <pc:sldMk cId="537943851" sldId="281"/>
            <ac:spMk id="5" creationId="{4BA7939B-5374-41D5-9A32-9555D88666DB}"/>
          </ac:spMkLst>
        </pc:spChg>
        <pc:spChg chg="add mod">
          <ac:chgData name="Yi Liu" userId="eb9fa73d484f74de" providerId="LiveId" clId="{F27AE141-ABE9-402A-A912-98C2543DEC7A}" dt="2023-08-28T11:39:30.500" v="4171" actId="20577"/>
          <ac:spMkLst>
            <pc:docMk/>
            <pc:sldMk cId="537943851" sldId="281"/>
            <ac:spMk id="6" creationId="{E27831B8-6AB0-47A6-9326-5FBC9826731F}"/>
          </ac:spMkLst>
        </pc:spChg>
        <pc:spChg chg="add mod">
          <ac:chgData name="Yi Liu" userId="eb9fa73d484f74de" providerId="LiveId" clId="{F27AE141-ABE9-402A-A912-98C2543DEC7A}" dt="2023-08-28T12:11:06.163" v="4490" actId="20577"/>
          <ac:spMkLst>
            <pc:docMk/>
            <pc:sldMk cId="537943851" sldId="281"/>
            <ac:spMk id="7" creationId="{FAED9732-BB6A-4B63-A213-F9678A0B8B1B}"/>
          </ac:spMkLst>
        </pc:spChg>
        <pc:spChg chg="add mod">
          <ac:chgData name="Yi Liu" userId="eb9fa73d484f74de" providerId="LiveId" clId="{F27AE141-ABE9-402A-A912-98C2543DEC7A}" dt="2023-08-28T12:11:10.126" v="4497" actId="20577"/>
          <ac:spMkLst>
            <pc:docMk/>
            <pc:sldMk cId="537943851" sldId="281"/>
            <ac:spMk id="8" creationId="{71E39D56-C2BB-404F-ABBF-47B649E621DC}"/>
          </ac:spMkLst>
        </pc:spChg>
        <pc:spChg chg="add mod">
          <ac:chgData name="Yi Liu" userId="eb9fa73d484f74de" providerId="LiveId" clId="{F27AE141-ABE9-402A-A912-98C2543DEC7A}" dt="2023-08-28T11:38:23.702" v="4153" actId="1076"/>
          <ac:spMkLst>
            <pc:docMk/>
            <pc:sldMk cId="537943851" sldId="281"/>
            <ac:spMk id="10" creationId="{8328F930-B810-4E08-AE2E-06296B55EA0B}"/>
          </ac:spMkLst>
        </pc:spChg>
        <pc:spChg chg="add mod">
          <ac:chgData name="Yi Liu" userId="eb9fa73d484f74de" providerId="LiveId" clId="{F27AE141-ABE9-402A-A912-98C2543DEC7A}" dt="2023-08-28T11:38:23.702" v="4153" actId="1076"/>
          <ac:spMkLst>
            <pc:docMk/>
            <pc:sldMk cId="537943851" sldId="281"/>
            <ac:spMk id="11" creationId="{CF8D990B-49DD-4789-AFEC-7FA1B09FB4A3}"/>
          </ac:spMkLst>
        </pc:spChg>
        <pc:spChg chg="add mod">
          <ac:chgData name="Yi Liu" userId="eb9fa73d484f74de" providerId="LiveId" clId="{F27AE141-ABE9-402A-A912-98C2543DEC7A}" dt="2023-08-29T02:59:49.252" v="6895" actId="1036"/>
          <ac:spMkLst>
            <pc:docMk/>
            <pc:sldMk cId="537943851" sldId="281"/>
            <ac:spMk id="13" creationId="{15738BE1-CBDC-41D7-91F0-96D42048613C}"/>
          </ac:spMkLst>
        </pc:spChg>
        <pc:spChg chg="add mod">
          <ac:chgData name="Yi Liu" userId="eb9fa73d484f74de" providerId="LiveId" clId="{F27AE141-ABE9-402A-A912-98C2543DEC7A}" dt="2023-08-29T02:59:49.252" v="6895" actId="1036"/>
          <ac:spMkLst>
            <pc:docMk/>
            <pc:sldMk cId="537943851" sldId="281"/>
            <ac:spMk id="14" creationId="{ACF87499-EE6D-424C-B35E-5D4A53BEB3BA}"/>
          </ac:spMkLst>
        </pc:spChg>
        <pc:spChg chg="add mod">
          <ac:chgData name="Yi Liu" userId="eb9fa73d484f74de" providerId="LiveId" clId="{F27AE141-ABE9-402A-A912-98C2543DEC7A}" dt="2023-08-29T02:59:54.645" v="6896" actId="1076"/>
          <ac:spMkLst>
            <pc:docMk/>
            <pc:sldMk cId="537943851" sldId="281"/>
            <ac:spMk id="16" creationId="{92F53499-9E9A-4854-AD68-A855135B1B1F}"/>
          </ac:spMkLst>
        </pc:spChg>
        <pc:spChg chg="add mod">
          <ac:chgData name="Yi Liu" userId="eb9fa73d484f74de" providerId="LiveId" clId="{F27AE141-ABE9-402A-A912-98C2543DEC7A}" dt="2023-08-28T11:38:23.702" v="4153" actId="1076"/>
          <ac:spMkLst>
            <pc:docMk/>
            <pc:sldMk cId="537943851" sldId="281"/>
            <ac:spMk id="17" creationId="{A08CE692-EA2F-4C02-8018-4B0EBDAD853B}"/>
          </ac:spMkLst>
        </pc:spChg>
        <pc:spChg chg="add mod">
          <ac:chgData name="Yi Liu" userId="eb9fa73d484f74de" providerId="LiveId" clId="{F27AE141-ABE9-402A-A912-98C2543DEC7A}" dt="2023-08-29T02:59:49.252" v="6895" actId="1036"/>
          <ac:spMkLst>
            <pc:docMk/>
            <pc:sldMk cId="537943851" sldId="281"/>
            <ac:spMk id="18" creationId="{00A0024B-B1A3-4D9A-8991-1B80B8E0030C}"/>
          </ac:spMkLst>
        </pc:spChg>
        <pc:cxnChg chg="add mod">
          <ac:chgData name="Yi Liu" userId="eb9fa73d484f74de" providerId="LiveId" clId="{F27AE141-ABE9-402A-A912-98C2543DEC7A}" dt="2023-08-28T11:39:34.895" v="4183" actId="20577"/>
          <ac:cxnSpMkLst>
            <pc:docMk/>
            <pc:sldMk cId="537943851" sldId="281"/>
            <ac:cxnSpMk id="9" creationId="{7CD880DE-314A-4445-ADD3-767CEEB0C706}"/>
          </ac:cxnSpMkLst>
        </pc:cxnChg>
        <pc:cxnChg chg="add mod">
          <ac:chgData name="Yi Liu" userId="eb9fa73d484f74de" providerId="LiveId" clId="{F27AE141-ABE9-402A-A912-98C2543DEC7A}" dt="2023-08-28T11:38:23.702" v="4153" actId="1076"/>
          <ac:cxnSpMkLst>
            <pc:docMk/>
            <pc:sldMk cId="537943851" sldId="281"/>
            <ac:cxnSpMk id="12" creationId="{83909731-FB29-4B2A-BB89-B3B2618CA08F}"/>
          </ac:cxnSpMkLst>
        </pc:cxnChg>
        <pc:cxnChg chg="add mod">
          <ac:chgData name="Yi Liu" userId="eb9fa73d484f74de" providerId="LiveId" clId="{F27AE141-ABE9-402A-A912-98C2543DEC7A}" dt="2023-08-29T02:59:49.252" v="6895" actId="1036"/>
          <ac:cxnSpMkLst>
            <pc:docMk/>
            <pc:sldMk cId="537943851" sldId="281"/>
            <ac:cxnSpMk id="15" creationId="{73F78D58-ECF2-408D-80EE-3394709A82EA}"/>
          </ac:cxnSpMkLst>
        </pc:cxnChg>
      </pc:sldChg>
      <pc:sldChg chg="addSp delSp modSp new mod modClrScheme chgLayout">
        <pc:chgData name="Yi Liu" userId="eb9fa73d484f74de" providerId="LiveId" clId="{F27AE141-ABE9-402A-A912-98C2543DEC7A}" dt="2023-08-29T02:40:58.963" v="6874" actId="478"/>
        <pc:sldMkLst>
          <pc:docMk/>
          <pc:sldMk cId="3258880510" sldId="282"/>
        </pc:sldMkLst>
        <pc:spChg chg="del mod ord">
          <ac:chgData name="Yi Liu" userId="eb9fa73d484f74de" providerId="LiveId" clId="{F27AE141-ABE9-402A-A912-98C2543DEC7A}" dt="2023-08-28T11:40:20.672" v="4216" actId="700"/>
          <ac:spMkLst>
            <pc:docMk/>
            <pc:sldMk cId="3258880510" sldId="282"/>
            <ac:spMk id="2" creationId="{4B9E23B6-4805-40B9-BB05-EA431C7135D0}"/>
          </ac:spMkLst>
        </pc:spChg>
        <pc:spChg chg="del mod ord">
          <ac:chgData name="Yi Liu" userId="eb9fa73d484f74de" providerId="LiveId" clId="{F27AE141-ABE9-402A-A912-98C2543DEC7A}" dt="2023-08-28T11:40:20.672" v="4216" actId="700"/>
          <ac:spMkLst>
            <pc:docMk/>
            <pc:sldMk cId="3258880510" sldId="282"/>
            <ac:spMk id="3" creationId="{CAAF4912-0B7B-49BE-8F1A-608FC7E3FF6D}"/>
          </ac:spMkLst>
        </pc:spChg>
        <pc:spChg chg="mod ord">
          <ac:chgData name="Yi Liu" userId="eb9fa73d484f74de" providerId="LiveId" clId="{F27AE141-ABE9-402A-A912-98C2543DEC7A}" dt="2023-08-28T11:40:20.672" v="4216" actId="700"/>
          <ac:spMkLst>
            <pc:docMk/>
            <pc:sldMk cId="3258880510" sldId="282"/>
            <ac:spMk id="4" creationId="{30F0E8A9-3FB5-4AE4-A89D-EAD9F73342A3}"/>
          </ac:spMkLst>
        </pc:spChg>
        <pc:spChg chg="add mod ord">
          <ac:chgData name="Yi Liu" userId="eb9fa73d484f74de" providerId="LiveId" clId="{F27AE141-ABE9-402A-A912-98C2543DEC7A}" dt="2023-08-28T11:40:25.519" v="4234" actId="20577"/>
          <ac:spMkLst>
            <pc:docMk/>
            <pc:sldMk cId="3258880510" sldId="282"/>
            <ac:spMk id="5" creationId="{049E3C7D-948F-44F9-B70C-E6440A64B8C7}"/>
          </ac:spMkLst>
        </pc:spChg>
        <pc:spChg chg="add mod ord">
          <ac:chgData name="Yi Liu" userId="eb9fa73d484f74de" providerId="LiveId" clId="{F27AE141-ABE9-402A-A912-98C2543DEC7A}" dt="2023-08-28T11:40:20.672" v="4216" actId="700"/>
          <ac:spMkLst>
            <pc:docMk/>
            <pc:sldMk cId="3258880510" sldId="282"/>
            <ac:spMk id="6" creationId="{1E7674E8-AEFE-4921-87B1-5DC0359FF38C}"/>
          </ac:spMkLst>
        </pc:spChg>
        <pc:picChg chg="add del mod">
          <ac:chgData name="Yi Liu" userId="eb9fa73d484f74de" providerId="LiveId" clId="{F27AE141-ABE9-402A-A912-98C2543DEC7A}" dt="2023-08-29T02:40:58.963" v="6874" actId="478"/>
          <ac:picMkLst>
            <pc:docMk/>
            <pc:sldMk cId="3258880510" sldId="282"/>
            <ac:picMk id="7" creationId="{540B6C26-B54A-4D76-A095-83F4059E728D}"/>
          </ac:picMkLst>
        </pc:picChg>
      </pc:sldChg>
      <pc:sldChg chg="addSp delSp modSp new mod">
        <pc:chgData name="Yi Liu" userId="eb9fa73d484f74de" providerId="LiveId" clId="{F27AE141-ABE9-402A-A912-98C2543DEC7A}" dt="2023-08-29T03:00:20.745" v="6901" actId="403"/>
        <pc:sldMkLst>
          <pc:docMk/>
          <pc:sldMk cId="608617279" sldId="283"/>
        </pc:sldMkLst>
        <pc:spChg chg="mod">
          <ac:chgData name="Yi Liu" userId="eb9fa73d484f74de" providerId="LiveId" clId="{F27AE141-ABE9-402A-A912-98C2543DEC7A}" dt="2023-08-28T11:42:00.325" v="4248" actId="20577"/>
          <ac:spMkLst>
            <pc:docMk/>
            <pc:sldMk cId="608617279" sldId="283"/>
            <ac:spMk id="2" creationId="{D8988743-9FAD-4A70-9122-E65696B00097}"/>
          </ac:spMkLst>
        </pc:spChg>
        <pc:spChg chg="del">
          <ac:chgData name="Yi Liu" userId="eb9fa73d484f74de" providerId="LiveId" clId="{F27AE141-ABE9-402A-A912-98C2543DEC7A}" dt="2023-08-28T11:42:01.762" v="4249" actId="22"/>
          <ac:spMkLst>
            <pc:docMk/>
            <pc:sldMk cId="608617279" sldId="283"/>
            <ac:spMk id="3" creationId="{CF0A027F-B9D6-4004-9834-8916FB46B672}"/>
          </ac:spMkLst>
        </pc:spChg>
        <pc:spChg chg="add mod">
          <ac:chgData name="Yi Liu" userId="eb9fa73d484f74de" providerId="LiveId" clId="{F27AE141-ABE9-402A-A912-98C2543DEC7A}" dt="2023-08-29T03:00:09.820" v="6898" actId="1076"/>
          <ac:spMkLst>
            <pc:docMk/>
            <pc:sldMk cId="608617279" sldId="283"/>
            <ac:spMk id="7" creationId="{A4DBE388-F6E4-476A-A600-E372FC6EE59B}"/>
          </ac:spMkLst>
        </pc:spChg>
        <pc:spChg chg="add mod">
          <ac:chgData name="Yi Liu" userId="eb9fa73d484f74de" providerId="LiveId" clId="{F27AE141-ABE9-402A-A912-98C2543DEC7A}" dt="2023-08-29T03:00:20.745" v="6901" actId="403"/>
          <ac:spMkLst>
            <pc:docMk/>
            <pc:sldMk cId="608617279" sldId="283"/>
            <ac:spMk id="8" creationId="{A1B82573-E690-4B86-8DEC-E1CBDA3B2D51}"/>
          </ac:spMkLst>
        </pc:spChg>
        <pc:picChg chg="add mod ord">
          <ac:chgData name="Yi Liu" userId="eb9fa73d484f74de" providerId="LiveId" clId="{F27AE141-ABE9-402A-A912-98C2543DEC7A}" dt="2023-08-29T03:00:06.317" v="6897" actId="14100"/>
          <ac:picMkLst>
            <pc:docMk/>
            <pc:sldMk cId="608617279" sldId="283"/>
            <ac:picMk id="6" creationId="{32F14633-3CA7-4ABF-83CD-902F0E11BB29}"/>
          </ac:picMkLst>
        </pc:picChg>
      </pc:sldChg>
      <pc:sldChg chg="addSp delSp modSp new mod">
        <pc:chgData name="Yi Liu" userId="eb9fa73d484f74de" providerId="LiveId" clId="{F27AE141-ABE9-402A-A912-98C2543DEC7A}" dt="2023-08-28T11:45:03.237" v="4326" actId="22"/>
        <pc:sldMkLst>
          <pc:docMk/>
          <pc:sldMk cId="3786540541" sldId="284"/>
        </pc:sldMkLst>
        <pc:spChg chg="mod">
          <ac:chgData name="Yi Liu" userId="eb9fa73d484f74de" providerId="LiveId" clId="{F27AE141-ABE9-402A-A912-98C2543DEC7A}" dt="2023-08-28T11:43:25.660" v="4325" actId="20577"/>
          <ac:spMkLst>
            <pc:docMk/>
            <pc:sldMk cId="3786540541" sldId="284"/>
            <ac:spMk id="2" creationId="{32D6877A-A6CF-41E6-8A16-8D7E98EAEB59}"/>
          </ac:spMkLst>
        </pc:spChg>
        <pc:spChg chg="del">
          <ac:chgData name="Yi Liu" userId="eb9fa73d484f74de" providerId="LiveId" clId="{F27AE141-ABE9-402A-A912-98C2543DEC7A}" dt="2023-08-28T11:45:03.237" v="4326" actId="22"/>
          <ac:spMkLst>
            <pc:docMk/>
            <pc:sldMk cId="3786540541" sldId="284"/>
            <ac:spMk id="3" creationId="{24BF035A-3DA6-4D24-BDE2-78A4F80275AD}"/>
          </ac:spMkLst>
        </pc:spChg>
        <pc:picChg chg="add mod ord">
          <ac:chgData name="Yi Liu" userId="eb9fa73d484f74de" providerId="LiveId" clId="{F27AE141-ABE9-402A-A912-98C2543DEC7A}" dt="2023-08-28T11:45:03.237" v="4326" actId="22"/>
          <ac:picMkLst>
            <pc:docMk/>
            <pc:sldMk cId="3786540541" sldId="284"/>
            <ac:picMk id="6" creationId="{1C4C9550-CE13-4EB7-8771-105589676265}"/>
          </ac:picMkLst>
        </pc:picChg>
      </pc:sldChg>
      <pc:sldChg chg="addSp delSp modSp new mod">
        <pc:chgData name="Yi Liu" userId="eb9fa73d484f74de" providerId="LiveId" clId="{F27AE141-ABE9-402A-A912-98C2543DEC7A}" dt="2023-08-28T11:52:03.366" v="4346" actId="1076"/>
        <pc:sldMkLst>
          <pc:docMk/>
          <pc:sldMk cId="3400260483" sldId="285"/>
        </pc:sldMkLst>
        <pc:spChg chg="mod">
          <ac:chgData name="Yi Liu" userId="eb9fa73d484f74de" providerId="LiveId" clId="{F27AE141-ABE9-402A-A912-98C2543DEC7A}" dt="2023-08-28T11:45:22.490" v="4344" actId="20577"/>
          <ac:spMkLst>
            <pc:docMk/>
            <pc:sldMk cId="3400260483" sldId="285"/>
            <ac:spMk id="2" creationId="{27CFBD48-4A96-403F-B8CE-C7565D36311B}"/>
          </ac:spMkLst>
        </pc:spChg>
        <pc:spChg chg="del">
          <ac:chgData name="Yi Liu" userId="eb9fa73d484f74de" providerId="LiveId" clId="{F27AE141-ABE9-402A-A912-98C2543DEC7A}" dt="2023-08-28T11:52:00.009" v="4345" actId="22"/>
          <ac:spMkLst>
            <pc:docMk/>
            <pc:sldMk cId="3400260483" sldId="285"/>
            <ac:spMk id="3" creationId="{26F0E615-D7ED-4738-BB09-A3C598CEC600}"/>
          </ac:spMkLst>
        </pc:spChg>
        <pc:picChg chg="add mod ord">
          <ac:chgData name="Yi Liu" userId="eb9fa73d484f74de" providerId="LiveId" clId="{F27AE141-ABE9-402A-A912-98C2543DEC7A}" dt="2023-08-28T11:52:03.366" v="4346" actId="1076"/>
          <ac:picMkLst>
            <pc:docMk/>
            <pc:sldMk cId="3400260483" sldId="285"/>
            <ac:picMk id="6" creationId="{DBABD17A-4B63-4F06-8452-438380AB9C4E}"/>
          </ac:picMkLst>
        </pc:picChg>
      </pc:sldChg>
      <pc:sldChg chg="addSp delSp modSp new mod modClrScheme chgLayout">
        <pc:chgData name="Yi Liu" userId="eb9fa73d484f74de" providerId="LiveId" clId="{F27AE141-ABE9-402A-A912-98C2543DEC7A}" dt="2023-08-28T11:52:51.626" v="4364" actId="20577"/>
        <pc:sldMkLst>
          <pc:docMk/>
          <pc:sldMk cId="1103801164" sldId="286"/>
        </pc:sldMkLst>
        <pc:spChg chg="del mod ord">
          <ac:chgData name="Yi Liu" userId="eb9fa73d484f74de" providerId="LiveId" clId="{F27AE141-ABE9-402A-A912-98C2543DEC7A}" dt="2023-08-28T11:52:45.450" v="4348" actId="700"/>
          <ac:spMkLst>
            <pc:docMk/>
            <pc:sldMk cId="1103801164" sldId="286"/>
            <ac:spMk id="2" creationId="{64ED1F8E-9742-4CFA-8F77-5E8B3770B5A0}"/>
          </ac:spMkLst>
        </pc:spChg>
        <pc:spChg chg="del mod ord">
          <ac:chgData name="Yi Liu" userId="eb9fa73d484f74de" providerId="LiveId" clId="{F27AE141-ABE9-402A-A912-98C2543DEC7A}" dt="2023-08-28T11:52:45.450" v="4348" actId="700"/>
          <ac:spMkLst>
            <pc:docMk/>
            <pc:sldMk cId="1103801164" sldId="286"/>
            <ac:spMk id="3" creationId="{2CD8FC5F-E78A-4B9D-917F-74F55FD26BB9}"/>
          </ac:spMkLst>
        </pc:spChg>
        <pc:spChg chg="mod ord">
          <ac:chgData name="Yi Liu" userId="eb9fa73d484f74de" providerId="LiveId" clId="{F27AE141-ABE9-402A-A912-98C2543DEC7A}" dt="2023-08-28T11:52:45.450" v="4348" actId="700"/>
          <ac:spMkLst>
            <pc:docMk/>
            <pc:sldMk cId="1103801164" sldId="286"/>
            <ac:spMk id="4" creationId="{F7C0037A-96A1-4AE9-98DE-7488527DA2CC}"/>
          </ac:spMkLst>
        </pc:spChg>
        <pc:spChg chg="add mod ord">
          <ac:chgData name="Yi Liu" userId="eb9fa73d484f74de" providerId="LiveId" clId="{F27AE141-ABE9-402A-A912-98C2543DEC7A}" dt="2023-08-28T11:52:51.626" v="4364" actId="20577"/>
          <ac:spMkLst>
            <pc:docMk/>
            <pc:sldMk cId="1103801164" sldId="286"/>
            <ac:spMk id="5" creationId="{426F85BF-4BB4-4E41-B879-9633032A1655}"/>
          </ac:spMkLst>
        </pc:spChg>
        <pc:spChg chg="add mod ord">
          <ac:chgData name="Yi Liu" userId="eb9fa73d484f74de" providerId="LiveId" clId="{F27AE141-ABE9-402A-A912-98C2543DEC7A}" dt="2023-08-28T11:52:45.450" v="4348" actId="700"/>
          <ac:spMkLst>
            <pc:docMk/>
            <pc:sldMk cId="1103801164" sldId="286"/>
            <ac:spMk id="6" creationId="{1D81695E-9FAF-4D92-952F-4C00F4246BB1}"/>
          </ac:spMkLst>
        </pc:spChg>
      </pc:sldChg>
      <pc:sldChg chg="addSp delSp modSp new mod modClrScheme chgLayout">
        <pc:chgData name="Yi Liu" userId="eb9fa73d484f74de" providerId="LiveId" clId="{F27AE141-ABE9-402A-A912-98C2543DEC7A}" dt="2023-08-29T03:12:50.595" v="6907" actId="20577"/>
        <pc:sldMkLst>
          <pc:docMk/>
          <pc:sldMk cId="4288409196" sldId="287"/>
        </pc:sldMkLst>
        <pc:spChg chg="del mod ord">
          <ac:chgData name="Yi Liu" userId="eb9fa73d484f74de" providerId="LiveId" clId="{F27AE141-ABE9-402A-A912-98C2543DEC7A}" dt="2023-08-28T11:53:04.013" v="4366" actId="700"/>
          <ac:spMkLst>
            <pc:docMk/>
            <pc:sldMk cId="4288409196" sldId="287"/>
            <ac:spMk id="2" creationId="{F40FD583-5481-4558-AA7E-2F087B309957}"/>
          </ac:spMkLst>
        </pc:spChg>
        <pc:spChg chg="del mod ord">
          <ac:chgData name="Yi Liu" userId="eb9fa73d484f74de" providerId="LiveId" clId="{F27AE141-ABE9-402A-A912-98C2543DEC7A}" dt="2023-08-28T11:53:04.013" v="4366" actId="700"/>
          <ac:spMkLst>
            <pc:docMk/>
            <pc:sldMk cId="4288409196" sldId="287"/>
            <ac:spMk id="3" creationId="{14649060-6DF4-497E-BAE2-BEDDE7A3DCC4}"/>
          </ac:spMkLst>
        </pc:spChg>
        <pc:spChg chg="mod ord">
          <ac:chgData name="Yi Liu" userId="eb9fa73d484f74de" providerId="LiveId" clId="{F27AE141-ABE9-402A-A912-98C2543DEC7A}" dt="2023-08-28T11:53:04.013" v="4366" actId="700"/>
          <ac:spMkLst>
            <pc:docMk/>
            <pc:sldMk cId="4288409196" sldId="287"/>
            <ac:spMk id="4" creationId="{5386C7DD-3862-408E-ABC7-1632953A865A}"/>
          </ac:spMkLst>
        </pc:spChg>
        <pc:spChg chg="add mod ord">
          <ac:chgData name="Yi Liu" userId="eb9fa73d484f74de" providerId="LiveId" clId="{F27AE141-ABE9-402A-A912-98C2543DEC7A}" dt="2023-08-28T11:54:03.080" v="4398" actId="2711"/>
          <ac:spMkLst>
            <pc:docMk/>
            <pc:sldMk cId="4288409196" sldId="287"/>
            <ac:spMk id="5" creationId="{C6610A02-3E87-4C37-9121-4C5691C1ECDD}"/>
          </ac:spMkLst>
        </pc:spChg>
        <pc:spChg chg="add del mod ord">
          <ac:chgData name="Yi Liu" userId="eb9fa73d484f74de" providerId="LiveId" clId="{F27AE141-ABE9-402A-A912-98C2543DEC7A}" dt="2023-08-28T11:54:17.106" v="4400" actId="478"/>
          <ac:spMkLst>
            <pc:docMk/>
            <pc:sldMk cId="4288409196" sldId="287"/>
            <ac:spMk id="6" creationId="{CA7F25DB-2DC2-439F-B39C-721880394211}"/>
          </ac:spMkLst>
        </pc:spChg>
        <pc:spChg chg="add mod">
          <ac:chgData name="Yi Liu" userId="eb9fa73d484f74de" providerId="LiveId" clId="{F27AE141-ABE9-402A-A912-98C2543DEC7A}" dt="2023-08-28T11:54:12.494" v="4399"/>
          <ac:spMkLst>
            <pc:docMk/>
            <pc:sldMk cId="4288409196" sldId="287"/>
            <ac:spMk id="7" creationId="{3662EEA0-1D95-49D9-82CD-54CD9190134B}"/>
          </ac:spMkLst>
        </pc:spChg>
        <pc:spChg chg="add mod">
          <ac:chgData name="Yi Liu" userId="eb9fa73d484f74de" providerId="LiveId" clId="{F27AE141-ABE9-402A-A912-98C2543DEC7A}" dt="2023-08-29T03:12:50.595" v="6907" actId="20577"/>
          <ac:spMkLst>
            <pc:docMk/>
            <pc:sldMk cId="4288409196" sldId="287"/>
            <ac:spMk id="8" creationId="{E79B0735-AC00-4737-9182-2698AD0C8161}"/>
          </ac:spMkLst>
        </pc:spChg>
        <pc:spChg chg="add mod">
          <ac:chgData name="Yi Liu" userId="eb9fa73d484f74de" providerId="LiveId" clId="{F27AE141-ABE9-402A-A912-98C2543DEC7A}" dt="2023-08-28T11:54:33.280" v="4415" actId="20577"/>
          <ac:spMkLst>
            <pc:docMk/>
            <pc:sldMk cId="4288409196" sldId="287"/>
            <ac:spMk id="9" creationId="{7853F425-4899-4186-B236-4C157CD72575}"/>
          </ac:spMkLst>
        </pc:spChg>
        <pc:spChg chg="add mod">
          <ac:chgData name="Yi Liu" userId="eb9fa73d484f74de" providerId="LiveId" clId="{F27AE141-ABE9-402A-A912-98C2543DEC7A}" dt="2023-08-28T11:55:59.672" v="4437" actId="1076"/>
          <ac:spMkLst>
            <pc:docMk/>
            <pc:sldMk cId="4288409196" sldId="287"/>
            <ac:spMk id="10" creationId="{8F2E3F05-0DA9-44AD-9C9D-3E2090E3DED5}"/>
          </ac:spMkLst>
        </pc:spChg>
        <pc:spChg chg="add mod">
          <ac:chgData name="Yi Liu" userId="eb9fa73d484f74de" providerId="LiveId" clId="{F27AE141-ABE9-402A-A912-98C2543DEC7A}" dt="2023-08-28T11:54:12.494" v="4399"/>
          <ac:spMkLst>
            <pc:docMk/>
            <pc:sldMk cId="4288409196" sldId="287"/>
            <ac:spMk id="11" creationId="{B9852826-6D36-4960-AD47-70A1F4015E72}"/>
          </ac:spMkLst>
        </pc:spChg>
        <pc:spChg chg="add mod">
          <ac:chgData name="Yi Liu" userId="eb9fa73d484f74de" providerId="LiveId" clId="{F27AE141-ABE9-402A-A912-98C2543DEC7A}" dt="2023-08-28T11:54:12.494" v="4399"/>
          <ac:spMkLst>
            <pc:docMk/>
            <pc:sldMk cId="4288409196" sldId="287"/>
            <ac:spMk id="12" creationId="{BFF83563-6BA6-49DB-AE15-103ED6BF7867}"/>
          </ac:spMkLst>
        </pc:spChg>
        <pc:spChg chg="add mod">
          <ac:chgData name="Yi Liu" userId="eb9fa73d484f74de" providerId="LiveId" clId="{F27AE141-ABE9-402A-A912-98C2543DEC7A}" dt="2023-08-28T11:54:12.494" v="4399"/>
          <ac:spMkLst>
            <pc:docMk/>
            <pc:sldMk cId="4288409196" sldId="287"/>
            <ac:spMk id="13" creationId="{15B10324-5103-4367-9D10-4BB5F639C655}"/>
          </ac:spMkLst>
        </pc:spChg>
        <pc:spChg chg="add mod">
          <ac:chgData name="Yi Liu" userId="eb9fa73d484f74de" providerId="LiveId" clId="{F27AE141-ABE9-402A-A912-98C2543DEC7A}" dt="2023-08-28T11:54:12.494" v="4399"/>
          <ac:spMkLst>
            <pc:docMk/>
            <pc:sldMk cId="4288409196" sldId="287"/>
            <ac:spMk id="14" creationId="{729BC011-BFE7-4FA8-86F7-F869CAE27EE8}"/>
          </ac:spMkLst>
        </pc:spChg>
        <pc:spChg chg="add mod">
          <ac:chgData name="Yi Liu" userId="eb9fa73d484f74de" providerId="LiveId" clId="{F27AE141-ABE9-402A-A912-98C2543DEC7A}" dt="2023-08-28T11:54:12.494" v="4399"/>
          <ac:spMkLst>
            <pc:docMk/>
            <pc:sldMk cId="4288409196" sldId="287"/>
            <ac:spMk id="15" creationId="{BECC31E6-799B-4593-BDC7-EF131D74E801}"/>
          </ac:spMkLst>
        </pc:spChg>
      </pc:sldChg>
      <pc:sldChg chg="addSp delSp modSp new mod">
        <pc:chgData name="Yi Liu" userId="eb9fa73d484f74de" providerId="LiveId" clId="{F27AE141-ABE9-402A-A912-98C2543DEC7A}" dt="2023-08-29T03:12:37.034" v="6903"/>
        <pc:sldMkLst>
          <pc:docMk/>
          <pc:sldMk cId="1520775680" sldId="288"/>
        </pc:sldMkLst>
        <pc:spChg chg="mod">
          <ac:chgData name="Yi Liu" userId="eb9fa73d484f74de" providerId="LiveId" clId="{F27AE141-ABE9-402A-A912-98C2543DEC7A}" dt="2023-08-28T12:08:21.376" v="4443" actId="20577"/>
          <ac:spMkLst>
            <pc:docMk/>
            <pc:sldMk cId="1520775680" sldId="288"/>
            <ac:spMk id="2" creationId="{EBFB9BD0-9748-43B5-A0FC-1273E44CBCCF}"/>
          </ac:spMkLst>
        </pc:spChg>
        <pc:spChg chg="del">
          <ac:chgData name="Yi Liu" userId="eb9fa73d484f74de" providerId="LiveId" clId="{F27AE141-ABE9-402A-A912-98C2543DEC7A}" dt="2023-08-28T12:08:34.069" v="4445" actId="478"/>
          <ac:spMkLst>
            <pc:docMk/>
            <pc:sldMk cId="1520775680" sldId="288"/>
            <ac:spMk id="3" creationId="{DA952C52-B361-4830-B892-305D85FDE3AE}"/>
          </ac:spMkLst>
        </pc:spChg>
        <pc:spChg chg="add mod">
          <ac:chgData name="Yi Liu" userId="eb9fa73d484f74de" providerId="LiveId" clId="{F27AE141-ABE9-402A-A912-98C2543DEC7A}" dt="2023-08-28T12:08:31.473" v="4444"/>
          <ac:spMkLst>
            <pc:docMk/>
            <pc:sldMk cId="1520775680" sldId="288"/>
            <ac:spMk id="5" creationId="{AF1A952D-D30E-4BC5-B148-58692FC106FA}"/>
          </ac:spMkLst>
        </pc:spChg>
        <pc:spChg chg="add mod">
          <ac:chgData name="Yi Liu" userId="eb9fa73d484f74de" providerId="LiveId" clId="{F27AE141-ABE9-402A-A912-98C2543DEC7A}" dt="2023-08-28T12:10:50.798" v="4476" actId="20577"/>
          <ac:spMkLst>
            <pc:docMk/>
            <pc:sldMk cId="1520775680" sldId="288"/>
            <ac:spMk id="6" creationId="{EAF64D9C-F20E-4855-8F1A-FBB70BAA630D}"/>
          </ac:spMkLst>
        </pc:spChg>
        <pc:spChg chg="add mod">
          <ac:chgData name="Yi Liu" userId="eb9fa73d484f74de" providerId="LiveId" clId="{F27AE141-ABE9-402A-A912-98C2543DEC7A}" dt="2023-08-28T12:08:41.582" v="4460" actId="20577"/>
          <ac:spMkLst>
            <pc:docMk/>
            <pc:sldMk cId="1520775680" sldId="288"/>
            <ac:spMk id="7" creationId="{19510C14-1177-4278-846E-430033A2354D}"/>
          </ac:spMkLst>
        </pc:spChg>
        <pc:spChg chg="add del mod">
          <ac:chgData name="Yi Liu" userId="eb9fa73d484f74de" providerId="LiveId" clId="{F27AE141-ABE9-402A-A912-98C2543DEC7A}" dt="2023-08-29T03:12:36.748" v="6902" actId="478"/>
          <ac:spMkLst>
            <pc:docMk/>
            <pc:sldMk cId="1520775680" sldId="288"/>
            <ac:spMk id="8" creationId="{B37ED204-CC97-4F6F-9E36-4C777CE907A5}"/>
          </ac:spMkLst>
        </pc:spChg>
        <pc:spChg chg="add mod">
          <ac:chgData name="Yi Liu" userId="eb9fa73d484f74de" providerId="LiveId" clId="{F27AE141-ABE9-402A-A912-98C2543DEC7A}" dt="2023-08-28T12:08:31.473" v="4444"/>
          <ac:spMkLst>
            <pc:docMk/>
            <pc:sldMk cId="1520775680" sldId="288"/>
            <ac:spMk id="9" creationId="{B0922D31-0C0A-44D1-94D5-C2C97AB34A00}"/>
          </ac:spMkLst>
        </pc:spChg>
        <pc:spChg chg="add mod">
          <ac:chgData name="Yi Liu" userId="eb9fa73d484f74de" providerId="LiveId" clId="{F27AE141-ABE9-402A-A912-98C2543DEC7A}" dt="2023-08-28T12:08:31.473" v="4444"/>
          <ac:spMkLst>
            <pc:docMk/>
            <pc:sldMk cId="1520775680" sldId="288"/>
            <ac:spMk id="10" creationId="{BC77EC61-C53B-402A-AFB5-8B47E24EBEF0}"/>
          </ac:spMkLst>
        </pc:spChg>
        <pc:spChg chg="add mod">
          <ac:chgData name="Yi Liu" userId="eb9fa73d484f74de" providerId="LiveId" clId="{F27AE141-ABE9-402A-A912-98C2543DEC7A}" dt="2023-08-28T12:08:31.473" v="4444"/>
          <ac:spMkLst>
            <pc:docMk/>
            <pc:sldMk cId="1520775680" sldId="288"/>
            <ac:spMk id="11" creationId="{05411AED-EBB2-4EA7-949C-A4170898F14D}"/>
          </ac:spMkLst>
        </pc:spChg>
        <pc:spChg chg="add mod">
          <ac:chgData name="Yi Liu" userId="eb9fa73d484f74de" providerId="LiveId" clId="{F27AE141-ABE9-402A-A912-98C2543DEC7A}" dt="2023-08-28T12:08:31.473" v="4444"/>
          <ac:spMkLst>
            <pc:docMk/>
            <pc:sldMk cId="1520775680" sldId="288"/>
            <ac:spMk id="12" creationId="{AEF86C75-071F-4E28-A706-B22E8BF558B9}"/>
          </ac:spMkLst>
        </pc:spChg>
        <pc:spChg chg="add mod">
          <ac:chgData name="Yi Liu" userId="eb9fa73d484f74de" providerId="LiveId" clId="{F27AE141-ABE9-402A-A912-98C2543DEC7A}" dt="2023-08-28T12:08:31.473" v="4444"/>
          <ac:spMkLst>
            <pc:docMk/>
            <pc:sldMk cId="1520775680" sldId="288"/>
            <ac:spMk id="13" creationId="{B4AFD6A0-9CCC-4F79-BCFC-58DC86A407C1}"/>
          </ac:spMkLst>
        </pc:spChg>
        <pc:spChg chg="add mod">
          <ac:chgData name="Yi Liu" userId="eb9fa73d484f74de" providerId="LiveId" clId="{F27AE141-ABE9-402A-A912-98C2543DEC7A}" dt="2023-08-29T03:12:37.034" v="6903"/>
          <ac:spMkLst>
            <pc:docMk/>
            <pc:sldMk cId="1520775680" sldId="288"/>
            <ac:spMk id="14" creationId="{23399C16-11BA-4C3B-B579-1A96BFD73959}"/>
          </ac:spMkLst>
        </pc:spChg>
      </pc:sldChg>
      <pc:sldChg chg="addSp delSp modSp new mod modClrScheme chgLayout">
        <pc:chgData name="Yi Liu" userId="eb9fa73d484f74de" providerId="LiveId" clId="{F27AE141-ABE9-402A-A912-98C2543DEC7A}" dt="2023-08-28T12:11:54.861" v="4515" actId="20577"/>
        <pc:sldMkLst>
          <pc:docMk/>
          <pc:sldMk cId="1553280345" sldId="289"/>
        </pc:sldMkLst>
        <pc:spChg chg="del mod ord">
          <ac:chgData name="Yi Liu" userId="eb9fa73d484f74de" providerId="LiveId" clId="{F27AE141-ABE9-402A-A912-98C2543DEC7A}" dt="2023-08-28T12:11:45.453" v="4499" actId="700"/>
          <ac:spMkLst>
            <pc:docMk/>
            <pc:sldMk cId="1553280345" sldId="289"/>
            <ac:spMk id="2" creationId="{00D13E2D-B911-4609-86BC-95093B500F21}"/>
          </ac:spMkLst>
        </pc:spChg>
        <pc:spChg chg="del mod ord">
          <ac:chgData name="Yi Liu" userId="eb9fa73d484f74de" providerId="LiveId" clId="{F27AE141-ABE9-402A-A912-98C2543DEC7A}" dt="2023-08-28T12:11:45.453" v="4499" actId="700"/>
          <ac:spMkLst>
            <pc:docMk/>
            <pc:sldMk cId="1553280345" sldId="289"/>
            <ac:spMk id="3" creationId="{F60E8A7F-7C80-4056-94AE-33D86573546A}"/>
          </ac:spMkLst>
        </pc:spChg>
        <pc:spChg chg="mod ord">
          <ac:chgData name="Yi Liu" userId="eb9fa73d484f74de" providerId="LiveId" clId="{F27AE141-ABE9-402A-A912-98C2543DEC7A}" dt="2023-08-28T12:11:45.453" v="4499" actId="700"/>
          <ac:spMkLst>
            <pc:docMk/>
            <pc:sldMk cId="1553280345" sldId="289"/>
            <ac:spMk id="4" creationId="{F7B07A4A-C07A-4102-A0B1-5FF4F53A55BC}"/>
          </ac:spMkLst>
        </pc:spChg>
        <pc:spChg chg="add mod ord">
          <ac:chgData name="Yi Liu" userId="eb9fa73d484f74de" providerId="LiveId" clId="{F27AE141-ABE9-402A-A912-98C2543DEC7A}" dt="2023-08-28T12:11:54.861" v="4515" actId="20577"/>
          <ac:spMkLst>
            <pc:docMk/>
            <pc:sldMk cId="1553280345" sldId="289"/>
            <ac:spMk id="5" creationId="{59276DB5-CA93-42C1-921E-38835FB524CA}"/>
          </ac:spMkLst>
        </pc:spChg>
        <pc:spChg chg="add mod ord">
          <ac:chgData name="Yi Liu" userId="eb9fa73d484f74de" providerId="LiveId" clId="{F27AE141-ABE9-402A-A912-98C2543DEC7A}" dt="2023-08-28T12:11:45.453" v="4499" actId="700"/>
          <ac:spMkLst>
            <pc:docMk/>
            <pc:sldMk cId="1553280345" sldId="289"/>
            <ac:spMk id="6" creationId="{5F9516BC-643B-4496-9318-7C5AB3AB3046}"/>
          </ac:spMkLst>
        </pc:spChg>
      </pc:sldChg>
      <pc:sldChg chg="addSp delSp modSp new mod modClrScheme modAnim chgLayout">
        <pc:chgData name="Yi Liu" userId="eb9fa73d484f74de" providerId="LiveId" clId="{F27AE141-ABE9-402A-A912-98C2543DEC7A}" dt="2023-08-29T03:47:48.023" v="7082"/>
        <pc:sldMkLst>
          <pc:docMk/>
          <pc:sldMk cId="2510296976" sldId="290"/>
        </pc:sldMkLst>
        <pc:spChg chg="del mod ord">
          <ac:chgData name="Yi Liu" userId="eb9fa73d484f74de" providerId="LiveId" clId="{F27AE141-ABE9-402A-A912-98C2543DEC7A}" dt="2023-08-28T12:12:05.231" v="4517" actId="700"/>
          <ac:spMkLst>
            <pc:docMk/>
            <pc:sldMk cId="2510296976" sldId="290"/>
            <ac:spMk id="2" creationId="{846947A1-6CFD-46F8-ACF8-C5BCF5BAC7DA}"/>
          </ac:spMkLst>
        </pc:spChg>
        <pc:spChg chg="del mod ord">
          <ac:chgData name="Yi Liu" userId="eb9fa73d484f74de" providerId="LiveId" clId="{F27AE141-ABE9-402A-A912-98C2543DEC7A}" dt="2023-08-28T12:12:05.231" v="4517" actId="700"/>
          <ac:spMkLst>
            <pc:docMk/>
            <pc:sldMk cId="2510296976" sldId="290"/>
            <ac:spMk id="3" creationId="{21A7C0D2-C8CD-4B36-9FB8-3DC52B970C8C}"/>
          </ac:spMkLst>
        </pc:spChg>
        <pc:spChg chg="mod ord">
          <ac:chgData name="Yi Liu" userId="eb9fa73d484f74de" providerId="LiveId" clId="{F27AE141-ABE9-402A-A912-98C2543DEC7A}" dt="2023-08-28T12:12:05.231" v="4517" actId="700"/>
          <ac:spMkLst>
            <pc:docMk/>
            <pc:sldMk cId="2510296976" sldId="290"/>
            <ac:spMk id="4" creationId="{4FCFA66E-7236-471E-BAAE-A2DDC0CEA9E5}"/>
          </ac:spMkLst>
        </pc:spChg>
        <pc:spChg chg="add mod ord">
          <ac:chgData name="Yi Liu" userId="eb9fa73d484f74de" providerId="LiveId" clId="{F27AE141-ABE9-402A-A912-98C2543DEC7A}" dt="2023-08-28T12:33:50.391" v="4722" actId="20577"/>
          <ac:spMkLst>
            <pc:docMk/>
            <pc:sldMk cId="2510296976" sldId="290"/>
            <ac:spMk id="5" creationId="{C7EB9745-2A3B-4D65-95F5-BD621E3969E4}"/>
          </ac:spMkLst>
        </pc:spChg>
        <pc:spChg chg="add mod ord">
          <ac:chgData name="Yi Liu" userId="eb9fa73d484f74de" providerId="LiveId" clId="{F27AE141-ABE9-402A-A912-98C2543DEC7A}" dt="2023-08-29T03:47:48.023" v="7082"/>
          <ac:spMkLst>
            <pc:docMk/>
            <pc:sldMk cId="2510296976" sldId="290"/>
            <ac:spMk id="6" creationId="{060A7124-F0EB-4E84-9CA7-AD3942D33500}"/>
          </ac:spMkLst>
        </pc:spChg>
        <pc:picChg chg="add mod">
          <ac:chgData name="Yi Liu" userId="eb9fa73d484f74de" providerId="LiveId" clId="{F27AE141-ABE9-402A-A912-98C2543DEC7A}" dt="2023-08-29T03:42:05.855" v="7081" actId="1076"/>
          <ac:picMkLst>
            <pc:docMk/>
            <pc:sldMk cId="2510296976" sldId="290"/>
            <ac:picMk id="7" creationId="{63E1E413-0CA7-4778-A992-80D87B4E8238}"/>
          </ac:picMkLst>
        </pc:picChg>
      </pc:sldChg>
      <pc:sldChg chg="addSp modSp new mod modAnim">
        <pc:chgData name="Yi Liu" userId="eb9fa73d484f74de" providerId="LiveId" clId="{F27AE141-ABE9-402A-A912-98C2543DEC7A}" dt="2023-08-29T03:20:44.847" v="6964"/>
        <pc:sldMkLst>
          <pc:docMk/>
          <pc:sldMk cId="1786153376" sldId="291"/>
        </pc:sldMkLst>
        <pc:spChg chg="mod">
          <ac:chgData name="Yi Liu" userId="eb9fa73d484f74de" providerId="LiveId" clId="{F27AE141-ABE9-402A-A912-98C2543DEC7A}" dt="2023-08-28T12:33:57.123" v="4743" actId="20577"/>
          <ac:spMkLst>
            <pc:docMk/>
            <pc:sldMk cId="1786153376" sldId="291"/>
            <ac:spMk id="2" creationId="{4FDC9682-79D9-4DD9-9D6A-3AF8B30137A1}"/>
          </ac:spMkLst>
        </pc:spChg>
        <pc:spChg chg="mod">
          <ac:chgData name="Yi Liu" userId="eb9fa73d484f74de" providerId="LiveId" clId="{F27AE141-ABE9-402A-A912-98C2543DEC7A}" dt="2023-08-28T12:35:23.719" v="4774" actId="20577"/>
          <ac:spMkLst>
            <pc:docMk/>
            <pc:sldMk cId="1786153376" sldId="291"/>
            <ac:spMk id="3" creationId="{B56E7D80-9D40-4AEB-A875-B8D6A25DE4CE}"/>
          </ac:spMkLst>
        </pc:spChg>
        <pc:spChg chg="add mod">
          <ac:chgData name="Yi Liu" userId="eb9fa73d484f74de" providerId="LiveId" clId="{F27AE141-ABE9-402A-A912-98C2543DEC7A}" dt="2023-08-29T03:20:42.005" v="6963" actId="1076"/>
          <ac:spMkLst>
            <pc:docMk/>
            <pc:sldMk cId="1786153376" sldId="291"/>
            <ac:spMk id="5" creationId="{424D7D97-BBAA-45C3-B52D-466BCDF1350E}"/>
          </ac:spMkLst>
        </pc:spChg>
      </pc:sldChg>
      <pc:sldChg chg="modSp new mod ord">
        <pc:chgData name="Yi Liu" userId="eb9fa73d484f74de" providerId="LiveId" clId="{F27AE141-ABE9-402A-A912-98C2543DEC7A}" dt="2023-08-28T12:38:46.251" v="5172"/>
        <pc:sldMkLst>
          <pc:docMk/>
          <pc:sldMk cId="2389533724" sldId="292"/>
        </pc:sldMkLst>
        <pc:spChg chg="mod">
          <ac:chgData name="Yi Liu" userId="eb9fa73d484f74de" providerId="LiveId" clId="{F27AE141-ABE9-402A-A912-98C2543DEC7A}" dt="2023-08-28T12:36:31.732" v="4888" actId="20577"/>
          <ac:spMkLst>
            <pc:docMk/>
            <pc:sldMk cId="2389533724" sldId="292"/>
            <ac:spMk id="2" creationId="{2182B24C-FF21-4E00-996D-F13183D132BF}"/>
          </ac:spMkLst>
        </pc:spChg>
        <pc:spChg chg="mod">
          <ac:chgData name="Yi Liu" userId="eb9fa73d484f74de" providerId="LiveId" clId="{F27AE141-ABE9-402A-A912-98C2543DEC7A}" dt="2023-08-28T12:38:20.604" v="5169" actId="20577"/>
          <ac:spMkLst>
            <pc:docMk/>
            <pc:sldMk cId="2389533724" sldId="292"/>
            <ac:spMk id="3" creationId="{5D12C691-3C31-4159-88A1-666BF5C1325F}"/>
          </ac:spMkLst>
        </pc:spChg>
      </pc:sldChg>
      <pc:sldChg chg="addSp modSp new mod">
        <pc:chgData name="Yi Liu" userId="eb9fa73d484f74de" providerId="LiveId" clId="{F27AE141-ABE9-402A-A912-98C2543DEC7A}" dt="2023-08-28T12:39:55.777" v="5304" actId="20577"/>
        <pc:sldMkLst>
          <pc:docMk/>
          <pc:sldMk cId="904333619" sldId="293"/>
        </pc:sldMkLst>
        <pc:spChg chg="mod">
          <ac:chgData name="Yi Liu" userId="eb9fa73d484f74de" providerId="LiveId" clId="{F27AE141-ABE9-402A-A912-98C2543DEC7A}" dt="2023-08-28T12:38:50.327" v="5189" actId="20577"/>
          <ac:spMkLst>
            <pc:docMk/>
            <pc:sldMk cId="904333619" sldId="293"/>
            <ac:spMk id="2" creationId="{7BF4D2FE-F96D-4F5C-BCDE-5B9791ACDB02}"/>
          </ac:spMkLst>
        </pc:spChg>
        <pc:spChg chg="mod">
          <ac:chgData name="Yi Liu" userId="eb9fa73d484f74de" providerId="LiveId" clId="{F27AE141-ABE9-402A-A912-98C2543DEC7A}" dt="2023-08-28T12:39:05.640" v="5195" actId="207"/>
          <ac:spMkLst>
            <pc:docMk/>
            <pc:sldMk cId="904333619" sldId="293"/>
            <ac:spMk id="3" creationId="{635397D4-B6B3-4108-A160-F75C8E8B5227}"/>
          </ac:spMkLst>
        </pc:spChg>
        <pc:spChg chg="add mod">
          <ac:chgData name="Yi Liu" userId="eb9fa73d484f74de" providerId="LiveId" clId="{F27AE141-ABE9-402A-A912-98C2543DEC7A}" dt="2023-08-28T12:39:55.777" v="5304" actId="20577"/>
          <ac:spMkLst>
            <pc:docMk/>
            <pc:sldMk cId="904333619" sldId="293"/>
            <ac:spMk id="5" creationId="{8A8CE016-B324-4B03-A9FE-E64BFB4EEFC0}"/>
          </ac:spMkLst>
        </pc:spChg>
      </pc:sldChg>
      <pc:sldChg chg="addSp delSp modSp new mod">
        <pc:chgData name="Yi Liu" userId="eb9fa73d484f74de" providerId="LiveId" clId="{F27AE141-ABE9-402A-A912-98C2543DEC7A}" dt="2023-08-28T12:42:58.201" v="5327" actId="1076"/>
        <pc:sldMkLst>
          <pc:docMk/>
          <pc:sldMk cId="2344024321" sldId="294"/>
        </pc:sldMkLst>
        <pc:spChg chg="mod">
          <ac:chgData name="Yi Liu" userId="eb9fa73d484f74de" providerId="LiveId" clId="{F27AE141-ABE9-402A-A912-98C2543DEC7A}" dt="2023-08-28T12:42:41.876" v="5322" actId="20577"/>
          <ac:spMkLst>
            <pc:docMk/>
            <pc:sldMk cId="2344024321" sldId="294"/>
            <ac:spMk id="2" creationId="{CDBFB3B0-7B54-4862-A072-5E9F3AFFE62B}"/>
          </ac:spMkLst>
        </pc:spChg>
        <pc:spChg chg="del">
          <ac:chgData name="Yi Liu" userId="eb9fa73d484f74de" providerId="LiveId" clId="{F27AE141-ABE9-402A-A912-98C2543DEC7A}" dt="2023-08-28T12:42:43.115" v="5323" actId="22"/>
          <ac:spMkLst>
            <pc:docMk/>
            <pc:sldMk cId="2344024321" sldId="294"/>
            <ac:spMk id="3" creationId="{731C1A72-15F6-4FF9-B42E-E50164893DEE}"/>
          </ac:spMkLst>
        </pc:spChg>
        <pc:spChg chg="add mod">
          <ac:chgData name="Yi Liu" userId="eb9fa73d484f74de" providerId="LiveId" clId="{F27AE141-ABE9-402A-A912-98C2543DEC7A}" dt="2023-08-28T12:42:55.116" v="5326" actId="1076"/>
          <ac:spMkLst>
            <pc:docMk/>
            <pc:sldMk cId="2344024321" sldId="294"/>
            <ac:spMk id="7" creationId="{94A94C16-FB3A-4A4C-90BA-CA01DAA08830}"/>
          </ac:spMkLst>
        </pc:spChg>
        <pc:spChg chg="add mod">
          <ac:chgData name="Yi Liu" userId="eb9fa73d484f74de" providerId="LiveId" clId="{F27AE141-ABE9-402A-A912-98C2543DEC7A}" dt="2023-08-28T12:42:55.116" v="5326" actId="1076"/>
          <ac:spMkLst>
            <pc:docMk/>
            <pc:sldMk cId="2344024321" sldId="294"/>
            <ac:spMk id="8" creationId="{67CA4983-85E5-4AE1-AFDD-48C28338EF83}"/>
          </ac:spMkLst>
        </pc:spChg>
        <pc:picChg chg="add mod ord">
          <ac:chgData name="Yi Liu" userId="eb9fa73d484f74de" providerId="LiveId" clId="{F27AE141-ABE9-402A-A912-98C2543DEC7A}" dt="2023-08-28T12:42:58.201" v="5327" actId="1076"/>
          <ac:picMkLst>
            <pc:docMk/>
            <pc:sldMk cId="2344024321" sldId="294"/>
            <ac:picMk id="6" creationId="{838204B3-0B54-46E2-B92D-335116D42156}"/>
          </ac:picMkLst>
        </pc:picChg>
      </pc:sldChg>
      <pc:sldChg chg="addSp modSp new mod">
        <pc:chgData name="Yi Liu" userId="eb9fa73d484f74de" providerId="LiveId" clId="{F27AE141-ABE9-402A-A912-98C2543DEC7A}" dt="2023-08-28T12:45:29.149" v="5623" actId="1076"/>
        <pc:sldMkLst>
          <pc:docMk/>
          <pc:sldMk cId="160034299" sldId="295"/>
        </pc:sldMkLst>
        <pc:spChg chg="mod">
          <ac:chgData name="Yi Liu" userId="eb9fa73d484f74de" providerId="LiveId" clId="{F27AE141-ABE9-402A-A912-98C2543DEC7A}" dt="2023-08-28T12:43:34.922" v="5387" actId="20577"/>
          <ac:spMkLst>
            <pc:docMk/>
            <pc:sldMk cId="160034299" sldId="295"/>
            <ac:spMk id="2" creationId="{01C4471E-FCF7-4B0B-8EF8-99DAC8D1D348}"/>
          </ac:spMkLst>
        </pc:spChg>
        <pc:spChg chg="mod">
          <ac:chgData name="Yi Liu" userId="eb9fa73d484f74de" providerId="LiveId" clId="{F27AE141-ABE9-402A-A912-98C2543DEC7A}" dt="2023-08-28T12:45:15.259" v="5621" actId="20577"/>
          <ac:spMkLst>
            <pc:docMk/>
            <pc:sldMk cId="160034299" sldId="295"/>
            <ac:spMk id="3" creationId="{8B9FA6F2-8DE4-4874-AB27-FE0DB760B0CC}"/>
          </ac:spMkLst>
        </pc:spChg>
        <pc:picChg chg="add mod">
          <ac:chgData name="Yi Liu" userId="eb9fa73d484f74de" providerId="LiveId" clId="{F27AE141-ABE9-402A-A912-98C2543DEC7A}" dt="2023-08-28T12:45:29.149" v="5623" actId="1076"/>
          <ac:picMkLst>
            <pc:docMk/>
            <pc:sldMk cId="160034299" sldId="295"/>
            <ac:picMk id="5" creationId="{7D2B080D-943B-45EE-A3CE-B21A163144AE}"/>
          </ac:picMkLst>
        </pc:picChg>
      </pc:sldChg>
      <pc:sldChg chg="addSp delSp modSp new mod">
        <pc:chgData name="Yi Liu" userId="eb9fa73d484f74de" providerId="LiveId" clId="{F27AE141-ABE9-402A-A912-98C2543DEC7A}" dt="2023-08-28T13:23:11.025" v="6555" actId="20577"/>
        <pc:sldMkLst>
          <pc:docMk/>
          <pc:sldMk cId="2407201230" sldId="296"/>
        </pc:sldMkLst>
        <pc:spChg chg="mod">
          <ac:chgData name="Yi Liu" userId="eb9fa73d484f74de" providerId="LiveId" clId="{F27AE141-ABE9-402A-A912-98C2543DEC7A}" dt="2023-08-28T12:46:39.942" v="5629"/>
          <ac:spMkLst>
            <pc:docMk/>
            <pc:sldMk cId="2407201230" sldId="296"/>
            <ac:spMk id="2" creationId="{68665501-FEAA-491F-85F7-F40BE1EB1B70}"/>
          </ac:spMkLst>
        </pc:spChg>
        <pc:spChg chg="del mod">
          <ac:chgData name="Yi Liu" userId="eb9fa73d484f74de" providerId="LiveId" clId="{F27AE141-ABE9-402A-A912-98C2543DEC7A}" dt="2023-08-28T12:46:50.146" v="5632" actId="478"/>
          <ac:spMkLst>
            <pc:docMk/>
            <pc:sldMk cId="2407201230" sldId="296"/>
            <ac:spMk id="3" creationId="{345263C0-789E-4C9B-A360-279720E0F030}"/>
          </ac:spMkLst>
        </pc:spChg>
        <pc:spChg chg="add mod">
          <ac:chgData name="Yi Liu" userId="eb9fa73d484f74de" providerId="LiveId" clId="{F27AE141-ABE9-402A-A912-98C2543DEC7A}" dt="2023-08-28T12:46:53.901" v="5634" actId="1076"/>
          <ac:spMkLst>
            <pc:docMk/>
            <pc:sldMk cId="2407201230" sldId="296"/>
            <ac:spMk id="6" creationId="{525C0759-A4B2-4B13-8A2B-7D1DB71F89F4}"/>
          </ac:spMkLst>
        </pc:spChg>
        <pc:spChg chg="add mod">
          <ac:chgData name="Yi Liu" userId="eb9fa73d484f74de" providerId="LiveId" clId="{F27AE141-ABE9-402A-A912-98C2543DEC7A}" dt="2023-08-28T13:23:11.025" v="6555" actId="20577"/>
          <ac:spMkLst>
            <pc:docMk/>
            <pc:sldMk cId="2407201230" sldId="296"/>
            <ac:spMk id="7" creationId="{8C4E6FC4-1989-42D6-AB1D-BD75B7BDDFA2}"/>
          </ac:spMkLst>
        </pc:spChg>
      </pc:sldChg>
      <pc:sldChg chg="new del">
        <pc:chgData name="Yi Liu" userId="eb9fa73d484f74de" providerId="LiveId" clId="{F27AE141-ABE9-402A-A912-98C2543DEC7A}" dt="2023-08-28T13:33:30.986" v="6704" actId="47"/>
        <pc:sldMkLst>
          <pc:docMk/>
          <pc:sldMk cId="3175955746" sldId="297"/>
        </pc:sldMkLst>
      </pc:sldChg>
      <pc:sldChg chg="addSp delSp modSp add mod">
        <pc:chgData name="Yi Liu" userId="eb9fa73d484f74de" providerId="LiveId" clId="{F27AE141-ABE9-402A-A912-98C2543DEC7A}" dt="2023-08-28T12:52:02.537" v="5691" actId="22"/>
        <pc:sldMkLst>
          <pc:docMk/>
          <pc:sldMk cId="2184873127" sldId="298"/>
        </pc:sldMkLst>
        <pc:spChg chg="del mod">
          <ac:chgData name="Yi Liu" userId="eb9fa73d484f74de" providerId="LiveId" clId="{F27AE141-ABE9-402A-A912-98C2543DEC7A}" dt="2023-08-28T12:51:05.174" v="5676" actId="478"/>
          <ac:spMkLst>
            <pc:docMk/>
            <pc:sldMk cId="2184873127" sldId="298"/>
            <ac:spMk id="7" creationId="{8C4E6FC4-1989-42D6-AB1D-BD75B7BDDFA2}"/>
          </ac:spMkLst>
        </pc:spChg>
        <pc:spChg chg="add mod">
          <ac:chgData name="Yi Liu" userId="eb9fa73d484f74de" providerId="LiveId" clId="{F27AE141-ABE9-402A-A912-98C2543DEC7A}" dt="2023-08-28T12:51:41.712" v="5689" actId="20577"/>
          <ac:spMkLst>
            <pc:docMk/>
            <pc:sldMk cId="2184873127" sldId="298"/>
            <ac:spMk id="8" creationId="{5C551191-455C-4F58-B910-A010C7D85AFA}"/>
          </ac:spMkLst>
        </pc:spChg>
        <pc:spChg chg="add del">
          <ac:chgData name="Yi Liu" userId="eb9fa73d484f74de" providerId="LiveId" clId="{F27AE141-ABE9-402A-A912-98C2543DEC7A}" dt="2023-08-28T12:52:02.537" v="5691" actId="22"/>
          <ac:spMkLst>
            <pc:docMk/>
            <pc:sldMk cId="2184873127" sldId="298"/>
            <ac:spMk id="9" creationId="{58A6E6B6-A5F0-4192-B67C-A9F488E3F7B0}"/>
          </ac:spMkLst>
        </pc:spChg>
      </pc:sldChg>
      <pc:sldChg chg="addSp delSp modSp add mod">
        <pc:chgData name="Yi Liu" userId="eb9fa73d484f74de" providerId="LiveId" clId="{F27AE141-ABE9-402A-A912-98C2543DEC7A}" dt="2023-08-28T13:27:01.561" v="6639" actId="20577"/>
        <pc:sldMkLst>
          <pc:docMk/>
          <pc:sldMk cId="3347462471" sldId="299"/>
        </pc:sldMkLst>
        <pc:spChg chg="add del">
          <ac:chgData name="Yi Liu" userId="eb9fa73d484f74de" providerId="LiveId" clId="{F27AE141-ABE9-402A-A912-98C2543DEC7A}" dt="2023-08-28T12:53:01.283" v="5718" actId="22"/>
          <ac:spMkLst>
            <pc:docMk/>
            <pc:sldMk cId="3347462471" sldId="299"/>
            <ac:spMk id="7" creationId="{4C4E4A93-6198-4F9B-8658-38A0604DDEEF}"/>
          </ac:spMkLst>
        </pc:spChg>
        <pc:spChg chg="mod">
          <ac:chgData name="Yi Liu" userId="eb9fa73d484f74de" providerId="LiveId" clId="{F27AE141-ABE9-402A-A912-98C2543DEC7A}" dt="2023-08-28T13:27:01.561" v="6639" actId="20577"/>
          <ac:spMkLst>
            <pc:docMk/>
            <pc:sldMk cId="3347462471" sldId="299"/>
            <ac:spMk id="8" creationId="{5C551191-455C-4F58-B910-A010C7D85AFA}"/>
          </ac:spMkLst>
        </pc:spChg>
      </pc:sldChg>
      <pc:sldChg chg="addSp delSp modSp add mod">
        <pc:chgData name="Yi Liu" userId="eb9fa73d484f74de" providerId="LiveId" clId="{F27AE141-ABE9-402A-A912-98C2543DEC7A}" dt="2023-08-28T12:56:45.149" v="5740" actId="22"/>
        <pc:sldMkLst>
          <pc:docMk/>
          <pc:sldMk cId="810883180" sldId="300"/>
        </pc:sldMkLst>
        <pc:spChg chg="add del">
          <ac:chgData name="Yi Liu" userId="eb9fa73d484f74de" providerId="LiveId" clId="{F27AE141-ABE9-402A-A912-98C2543DEC7A}" dt="2023-08-28T12:56:45.149" v="5740" actId="22"/>
          <ac:spMkLst>
            <pc:docMk/>
            <pc:sldMk cId="810883180" sldId="300"/>
            <ac:spMk id="7" creationId="{824D7D63-8AB9-4E2E-B72F-A99858A4F6DA}"/>
          </ac:spMkLst>
        </pc:spChg>
        <pc:spChg chg="mod">
          <ac:chgData name="Yi Liu" userId="eb9fa73d484f74de" providerId="LiveId" clId="{F27AE141-ABE9-402A-A912-98C2543DEC7A}" dt="2023-08-28T12:53:49.596" v="5732" actId="20577"/>
          <ac:spMkLst>
            <pc:docMk/>
            <pc:sldMk cId="810883180" sldId="300"/>
            <ac:spMk id="8" creationId="{5C551191-455C-4F58-B910-A010C7D85AFA}"/>
          </ac:spMkLst>
        </pc:spChg>
      </pc:sldChg>
      <pc:sldChg chg="modSp add mod">
        <pc:chgData name="Yi Liu" userId="eb9fa73d484f74de" providerId="LiveId" clId="{F27AE141-ABE9-402A-A912-98C2543DEC7A}" dt="2023-08-28T12:57:49.272" v="5765" actId="20577"/>
        <pc:sldMkLst>
          <pc:docMk/>
          <pc:sldMk cId="3049073128" sldId="301"/>
        </pc:sldMkLst>
        <pc:spChg chg="mod">
          <ac:chgData name="Yi Liu" userId="eb9fa73d484f74de" providerId="LiveId" clId="{F27AE141-ABE9-402A-A912-98C2543DEC7A}" dt="2023-08-28T12:57:49.272" v="5765" actId="20577"/>
          <ac:spMkLst>
            <pc:docMk/>
            <pc:sldMk cId="3049073128" sldId="301"/>
            <ac:spMk id="8" creationId="{5C551191-455C-4F58-B910-A010C7D85AFA}"/>
          </ac:spMkLst>
        </pc:spChg>
      </pc:sldChg>
      <pc:sldChg chg="modSp add mod">
        <pc:chgData name="Yi Liu" userId="eb9fa73d484f74de" providerId="LiveId" clId="{F27AE141-ABE9-402A-A912-98C2543DEC7A}" dt="2023-08-28T12:58:32.569" v="5769" actId="20577"/>
        <pc:sldMkLst>
          <pc:docMk/>
          <pc:sldMk cId="3892689978" sldId="302"/>
        </pc:sldMkLst>
        <pc:spChg chg="mod">
          <ac:chgData name="Yi Liu" userId="eb9fa73d484f74de" providerId="LiveId" clId="{F27AE141-ABE9-402A-A912-98C2543DEC7A}" dt="2023-08-28T12:58:32.569" v="5769" actId="20577"/>
          <ac:spMkLst>
            <pc:docMk/>
            <pc:sldMk cId="3892689978" sldId="302"/>
            <ac:spMk id="8" creationId="{5C551191-455C-4F58-B910-A010C7D85AFA}"/>
          </ac:spMkLst>
        </pc:spChg>
      </pc:sldChg>
      <pc:sldChg chg="modSp add mod">
        <pc:chgData name="Yi Liu" userId="eb9fa73d484f74de" providerId="LiveId" clId="{F27AE141-ABE9-402A-A912-98C2543DEC7A}" dt="2023-08-28T12:59:18.648" v="5773" actId="20577"/>
        <pc:sldMkLst>
          <pc:docMk/>
          <pc:sldMk cId="664171621" sldId="303"/>
        </pc:sldMkLst>
        <pc:spChg chg="mod">
          <ac:chgData name="Yi Liu" userId="eb9fa73d484f74de" providerId="LiveId" clId="{F27AE141-ABE9-402A-A912-98C2543DEC7A}" dt="2023-08-28T12:59:18.648" v="5773" actId="20577"/>
          <ac:spMkLst>
            <pc:docMk/>
            <pc:sldMk cId="664171621" sldId="303"/>
            <ac:spMk id="8" creationId="{5C551191-455C-4F58-B910-A010C7D85AFA}"/>
          </ac:spMkLst>
        </pc:spChg>
      </pc:sldChg>
      <pc:sldChg chg="addSp delSp modSp add mod">
        <pc:chgData name="Yi Liu" userId="eb9fa73d484f74de" providerId="LiveId" clId="{F27AE141-ABE9-402A-A912-98C2543DEC7A}" dt="2023-08-28T13:47:33.041" v="6735" actId="113"/>
        <pc:sldMkLst>
          <pc:docMk/>
          <pc:sldMk cId="2240953679" sldId="304"/>
        </pc:sldMkLst>
        <pc:spChg chg="mod">
          <ac:chgData name="Yi Liu" userId="eb9fa73d484f74de" providerId="LiveId" clId="{F27AE141-ABE9-402A-A912-98C2543DEC7A}" dt="2023-08-28T13:47:33.041" v="6735" actId="113"/>
          <ac:spMkLst>
            <pc:docMk/>
            <pc:sldMk cId="2240953679" sldId="304"/>
            <ac:spMk id="3" creationId="{7839FA50-0A50-4296-AA37-6BC333532A82}"/>
          </ac:spMkLst>
        </pc:spChg>
        <pc:picChg chg="add del mod">
          <ac:chgData name="Yi Liu" userId="eb9fa73d484f74de" providerId="LiveId" clId="{F27AE141-ABE9-402A-A912-98C2543DEC7A}" dt="2023-08-28T13:12:30.173" v="6505" actId="21"/>
          <ac:picMkLst>
            <pc:docMk/>
            <pc:sldMk cId="2240953679" sldId="304"/>
            <ac:picMk id="5" creationId="{FF30BFAD-44C0-4662-B560-AFCB380D4E9B}"/>
          </ac:picMkLst>
        </pc:picChg>
      </pc:sldChg>
      <pc:sldChg chg="addSp delSp modSp new mod modAnim">
        <pc:chgData name="Yi Liu" userId="eb9fa73d484f74de" providerId="LiveId" clId="{F27AE141-ABE9-402A-A912-98C2543DEC7A}" dt="2023-08-29T03:17:14.970" v="6926" actId="1076"/>
        <pc:sldMkLst>
          <pc:docMk/>
          <pc:sldMk cId="380213936" sldId="305"/>
        </pc:sldMkLst>
        <pc:spChg chg="mod">
          <ac:chgData name="Yi Liu" userId="eb9fa73d484f74de" providerId="LiveId" clId="{F27AE141-ABE9-402A-A912-98C2543DEC7A}" dt="2023-08-28T13:12:17.828" v="6502" actId="20577"/>
          <ac:spMkLst>
            <pc:docMk/>
            <pc:sldMk cId="380213936" sldId="305"/>
            <ac:spMk id="2" creationId="{91058B4F-7F7C-4B29-B9FC-F7845DBF6543}"/>
          </ac:spMkLst>
        </pc:spChg>
        <pc:spChg chg="mod">
          <ac:chgData name="Yi Liu" userId="eb9fa73d484f74de" providerId="LiveId" clId="{F27AE141-ABE9-402A-A912-98C2543DEC7A}" dt="2023-08-29T03:17:10.645" v="6925" actId="20577"/>
          <ac:spMkLst>
            <pc:docMk/>
            <pc:sldMk cId="380213936" sldId="305"/>
            <ac:spMk id="3" creationId="{97B17FF7-D777-47EE-9378-7755D31C2393}"/>
          </ac:spMkLst>
        </pc:spChg>
        <pc:spChg chg="add del mod">
          <ac:chgData name="Yi Liu" userId="eb9fa73d484f74de" providerId="LiveId" clId="{F27AE141-ABE9-402A-A912-98C2543DEC7A}" dt="2023-08-28T13:15:49.889" v="6534" actId="478"/>
          <ac:spMkLst>
            <pc:docMk/>
            <pc:sldMk cId="380213936" sldId="305"/>
            <ac:spMk id="7" creationId="{9BBBB843-027F-4061-A817-58757FF2B310}"/>
          </ac:spMkLst>
        </pc:spChg>
        <pc:spChg chg="add mod">
          <ac:chgData name="Yi Liu" userId="eb9fa73d484f74de" providerId="LiveId" clId="{F27AE141-ABE9-402A-A912-98C2543DEC7A}" dt="2023-08-28T13:13:47.409" v="6528" actId="164"/>
          <ac:spMkLst>
            <pc:docMk/>
            <pc:sldMk cId="380213936" sldId="305"/>
            <ac:spMk id="8" creationId="{82619AC0-A992-438A-8F69-051AE1605E64}"/>
          </ac:spMkLst>
        </pc:spChg>
        <pc:spChg chg="add mod">
          <ac:chgData name="Yi Liu" userId="eb9fa73d484f74de" providerId="LiveId" clId="{F27AE141-ABE9-402A-A912-98C2543DEC7A}" dt="2023-08-28T14:02:05.286" v="6818" actId="164"/>
          <ac:spMkLst>
            <pc:docMk/>
            <pc:sldMk cId="380213936" sldId="305"/>
            <ac:spMk id="10" creationId="{6BAC707E-EE48-4169-B40C-F3DAF54B679A}"/>
          </ac:spMkLst>
        </pc:spChg>
        <pc:grpChg chg="add mod">
          <ac:chgData name="Yi Liu" userId="eb9fa73d484f74de" providerId="LiveId" clId="{F27AE141-ABE9-402A-A912-98C2543DEC7A}" dt="2023-08-28T14:02:05.286" v="6818" actId="164"/>
          <ac:grpSpMkLst>
            <pc:docMk/>
            <pc:sldMk cId="380213936" sldId="305"/>
            <ac:grpSpMk id="9" creationId="{972793C9-6229-403C-99C5-BE179717751D}"/>
          </ac:grpSpMkLst>
        </pc:grpChg>
        <pc:grpChg chg="add mod">
          <ac:chgData name="Yi Liu" userId="eb9fa73d484f74de" providerId="LiveId" clId="{F27AE141-ABE9-402A-A912-98C2543DEC7A}" dt="2023-08-28T14:02:05.286" v="6818" actId="164"/>
          <ac:grpSpMkLst>
            <pc:docMk/>
            <pc:sldMk cId="380213936" sldId="305"/>
            <ac:grpSpMk id="13" creationId="{84A0AF0B-436D-4603-B757-5D9AE8322C17}"/>
          </ac:grpSpMkLst>
        </pc:grpChg>
        <pc:picChg chg="add mod">
          <ac:chgData name="Yi Liu" userId="eb9fa73d484f74de" providerId="LiveId" clId="{F27AE141-ABE9-402A-A912-98C2543DEC7A}" dt="2023-08-28T14:03:01.277" v="6825" actId="1076"/>
          <ac:picMkLst>
            <pc:docMk/>
            <pc:sldMk cId="380213936" sldId="305"/>
            <ac:picMk id="5" creationId="{A5B13A9D-7F5F-4E6E-9446-657106FC315C}"/>
          </ac:picMkLst>
        </pc:picChg>
        <pc:picChg chg="add mod">
          <ac:chgData name="Yi Liu" userId="eb9fa73d484f74de" providerId="LiveId" clId="{F27AE141-ABE9-402A-A912-98C2543DEC7A}" dt="2023-08-29T03:17:14.970" v="6926" actId="1076"/>
          <ac:picMkLst>
            <pc:docMk/>
            <pc:sldMk cId="380213936" sldId="305"/>
            <ac:picMk id="12" creationId="{EB6A803B-0B26-4642-8894-CE5C329ADFE9}"/>
          </ac:picMkLst>
        </pc:picChg>
        <pc:picChg chg="add mod">
          <ac:chgData name="Yi Liu" userId="eb9fa73d484f74de" providerId="LiveId" clId="{F27AE141-ABE9-402A-A912-98C2543DEC7A}" dt="2023-08-28T13:13:47.409" v="6528" actId="164"/>
          <ac:picMkLst>
            <pc:docMk/>
            <pc:sldMk cId="380213936" sldId="305"/>
            <ac:picMk id="4098" creationId="{5038AFA1-DAD8-410B-B005-C57A286C1FF3}"/>
          </ac:picMkLst>
        </pc:picChg>
      </pc:sldChg>
      <pc:sldChg chg="modSp add mod">
        <pc:chgData name="Yi Liu" userId="eb9fa73d484f74de" providerId="LiveId" clId="{F27AE141-ABE9-402A-A912-98C2543DEC7A}" dt="2023-08-28T13:28:59.032" v="6667" actId="20577"/>
        <pc:sldMkLst>
          <pc:docMk/>
          <pc:sldMk cId="3398207993" sldId="306"/>
        </pc:sldMkLst>
        <pc:spChg chg="mod">
          <ac:chgData name="Yi Liu" userId="eb9fa73d484f74de" providerId="LiveId" clId="{F27AE141-ABE9-402A-A912-98C2543DEC7A}" dt="2023-08-28T13:22:39.112" v="6554" actId="20577"/>
          <ac:spMkLst>
            <pc:docMk/>
            <pc:sldMk cId="3398207993" sldId="306"/>
            <ac:spMk id="2" creationId="{68665501-FEAA-491F-85F7-F40BE1EB1B70}"/>
          </ac:spMkLst>
        </pc:spChg>
        <pc:spChg chg="mod">
          <ac:chgData name="Yi Liu" userId="eb9fa73d484f74de" providerId="LiveId" clId="{F27AE141-ABE9-402A-A912-98C2543DEC7A}" dt="2023-08-28T13:22:27.362" v="6547" actId="404"/>
          <ac:spMkLst>
            <pc:docMk/>
            <pc:sldMk cId="3398207993" sldId="306"/>
            <ac:spMk id="6" creationId="{525C0759-A4B2-4B13-8A2B-7D1DB71F89F4}"/>
          </ac:spMkLst>
        </pc:spChg>
        <pc:spChg chg="mod">
          <ac:chgData name="Yi Liu" userId="eb9fa73d484f74de" providerId="LiveId" clId="{F27AE141-ABE9-402A-A912-98C2543DEC7A}" dt="2023-08-28T13:28:59.032" v="6667" actId="20577"/>
          <ac:spMkLst>
            <pc:docMk/>
            <pc:sldMk cId="3398207993" sldId="306"/>
            <ac:spMk id="8" creationId="{5C551191-455C-4F58-B910-A010C7D85AFA}"/>
          </ac:spMkLst>
        </pc:spChg>
      </pc:sldChg>
      <pc:sldChg chg="modSp add mod">
        <pc:chgData name="Yi Liu" userId="eb9fa73d484f74de" providerId="LiveId" clId="{F27AE141-ABE9-402A-A912-98C2543DEC7A}" dt="2023-08-28T13:25:28.858" v="6610"/>
        <pc:sldMkLst>
          <pc:docMk/>
          <pc:sldMk cId="1065859166" sldId="307"/>
        </pc:sldMkLst>
        <pc:spChg chg="mod">
          <ac:chgData name="Yi Liu" userId="eb9fa73d484f74de" providerId="LiveId" clId="{F27AE141-ABE9-402A-A912-98C2543DEC7A}" dt="2023-08-28T13:25:28.858" v="6610"/>
          <ac:spMkLst>
            <pc:docMk/>
            <pc:sldMk cId="1065859166" sldId="307"/>
            <ac:spMk id="7" creationId="{8C4E6FC4-1989-42D6-AB1D-BD75B7BDDFA2}"/>
          </ac:spMkLst>
        </pc:spChg>
      </pc:sldChg>
      <pc:sldChg chg="modSp add mod">
        <pc:chgData name="Yi Liu" userId="eb9fa73d484f74de" providerId="LiveId" clId="{F27AE141-ABE9-402A-A912-98C2543DEC7A}" dt="2023-08-28T13:29:14.384" v="6671" actId="20577"/>
        <pc:sldMkLst>
          <pc:docMk/>
          <pc:sldMk cId="1474791138" sldId="308"/>
        </pc:sldMkLst>
        <pc:spChg chg="mod">
          <ac:chgData name="Yi Liu" userId="eb9fa73d484f74de" providerId="LiveId" clId="{F27AE141-ABE9-402A-A912-98C2543DEC7A}" dt="2023-08-28T13:29:14.384" v="6671" actId="20577"/>
          <ac:spMkLst>
            <pc:docMk/>
            <pc:sldMk cId="1474791138" sldId="308"/>
            <ac:spMk id="8" creationId="{5C551191-455C-4F58-B910-A010C7D85AFA}"/>
          </ac:spMkLst>
        </pc:spChg>
      </pc:sldChg>
      <pc:sldChg chg="addSp delSp modSp new mod modClrScheme chgLayout">
        <pc:chgData name="Yi Liu" userId="eb9fa73d484f74de" providerId="LiveId" clId="{F27AE141-ABE9-402A-A912-98C2543DEC7A}" dt="2023-08-28T13:45:12.757" v="6721" actId="1076"/>
        <pc:sldMkLst>
          <pc:docMk/>
          <pc:sldMk cId="167366286" sldId="309"/>
        </pc:sldMkLst>
        <pc:spChg chg="del mod ord">
          <ac:chgData name="Yi Liu" userId="eb9fa73d484f74de" providerId="LiveId" clId="{F27AE141-ABE9-402A-A912-98C2543DEC7A}" dt="2023-08-28T13:32:45.788" v="6673" actId="700"/>
          <ac:spMkLst>
            <pc:docMk/>
            <pc:sldMk cId="167366286" sldId="309"/>
            <ac:spMk id="2" creationId="{68A76255-60E5-4D83-97B6-3C6288292019}"/>
          </ac:spMkLst>
        </pc:spChg>
        <pc:spChg chg="del mod ord">
          <ac:chgData name="Yi Liu" userId="eb9fa73d484f74de" providerId="LiveId" clId="{F27AE141-ABE9-402A-A912-98C2543DEC7A}" dt="2023-08-28T13:32:45.788" v="6673" actId="700"/>
          <ac:spMkLst>
            <pc:docMk/>
            <pc:sldMk cId="167366286" sldId="309"/>
            <ac:spMk id="3" creationId="{73CA0E79-771C-489B-9930-F5D877FB4481}"/>
          </ac:spMkLst>
        </pc:spChg>
        <pc:spChg chg="mod ord">
          <ac:chgData name="Yi Liu" userId="eb9fa73d484f74de" providerId="LiveId" clId="{F27AE141-ABE9-402A-A912-98C2543DEC7A}" dt="2023-08-28T13:32:45.788" v="6673" actId="700"/>
          <ac:spMkLst>
            <pc:docMk/>
            <pc:sldMk cId="167366286" sldId="309"/>
            <ac:spMk id="4" creationId="{3E102B64-604E-42AC-B91C-1458FF77E6F7}"/>
          </ac:spMkLst>
        </pc:spChg>
        <pc:spChg chg="add del mod ord">
          <ac:chgData name="Yi Liu" userId="eb9fa73d484f74de" providerId="LiveId" clId="{F27AE141-ABE9-402A-A912-98C2543DEC7A}" dt="2023-08-28T13:44:55.816" v="6717" actId="478"/>
          <ac:spMkLst>
            <pc:docMk/>
            <pc:sldMk cId="167366286" sldId="309"/>
            <ac:spMk id="5" creationId="{721E2459-C402-4734-A777-6801807B5924}"/>
          </ac:spMkLst>
        </pc:spChg>
        <pc:spChg chg="add del mod ord">
          <ac:chgData name="Yi Liu" userId="eb9fa73d484f74de" providerId="LiveId" clId="{F27AE141-ABE9-402A-A912-98C2543DEC7A}" dt="2023-08-28T13:44:49.687" v="6715" actId="478"/>
          <ac:spMkLst>
            <pc:docMk/>
            <pc:sldMk cId="167366286" sldId="309"/>
            <ac:spMk id="6" creationId="{4765473E-CD06-45BE-A59F-D04E2FB97470}"/>
          </ac:spMkLst>
        </pc:spChg>
        <pc:spChg chg="add del mod">
          <ac:chgData name="Yi Liu" userId="eb9fa73d484f74de" providerId="LiveId" clId="{F27AE141-ABE9-402A-A912-98C2543DEC7A}" dt="2023-08-28T13:44:57.343" v="6718" actId="478"/>
          <ac:spMkLst>
            <pc:docMk/>
            <pc:sldMk cId="167366286" sldId="309"/>
            <ac:spMk id="10" creationId="{A3D97C26-4DA8-4342-8C3E-5ACC56E71F7E}"/>
          </ac:spMkLst>
        </pc:spChg>
        <pc:picChg chg="add mod">
          <ac:chgData name="Yi Liu" userId="eb9fa73d484f74de" providerId="LiveId" clId="{F27AE141-ABE9-402A-A912-98C2543DEC7A}" dt="2023-08-28T13:45:12.757" v="6721" actId="1076"/>
          <ac:picMkLst>
            <pc:docMk/>
            <pc:sldMk cId="167366286" sldId="309"/>
            <ac:picMk id="8" creationId="{F0B30552-62C8-47B8-B848-6B5EE6E08BF5}"/>
          </ac:picMkLst>
        </pc:picChg>
      </pc:sldChg>
      <pc:sldMasterChg chg="modSp mod modSldLayout">
        <pc:chgData name="Yi Liu" userId="eb9fa73d484f74de" providerId="LiveId" clId="{F27AE141-ABE9-402A-A912-98C2543DEC7A}" dt="2023-08-28T13:47:01.720" v="6731" actId="11529"/>
        <pc:sldMasterMkLst>
          <pc:docMk/>
          <pc:sldMasterMk cId="2003094035" sldId="2147483648"/>
        </pc:sldMasterMkLst>
        <pc:spChg chg="mod">
          <ac:chgData name="Yi Liu" userId="eb9fa73d484f74de" providerId="LiveId" clId="{F27AE141-ABE9-402A-A912-98C2543DEC7A}" dt="2023-08-28T05:50:18.682" v="240" actId="14100"/>
          <ac:spMkLst>
            <pc:docMk/>
            <pc:sldMasterMk cId="2003094035" sldId="2147483648"/>
            <ac:spMk id="6" creationId="{00000000-0000-0000-0000-000000000000}"/>
          </ac:spMkLst>
        </pc:spChg>
        <pc:sldLayoutChg chg="modSp mod">
          <pc:chgData name="Yi Liu" userId="eb9fa73d484f74de" providerId="LiveId" clId="{F27AE141-ABE9-402A-A912-98C2543DEC7A}" dt="2023-08-28T03:04:56.699" v="161" actId="2711"/>
          <pc:sldLayoutMkLst>
            <pc:docMk/>
            <pc:sldMasterMk cId="2003094035" sldId="2147483648"/>
            <pc:sldLayoutMk cId="3051827620" sldId="2147483649"/>
          </pc:sldLayoutMkLst>
          <pc:spChg chg="mod">
            <ac:chgData name="Yi Liu" userId="eb9fa73d484f74de" providerId="LiveId" clId="{F27AE141-ABE9-402A-A912-98C2543DEC7A}" dt="2023-08-28T03:04:51.171" v="160" actId="2711"/>
            <ac:spMkLst>
              <pc:docMk/>
              <pc:sldMasterMk cId="2003094035" sldId="2147483648"/>
              <pc:sldLayoutMk cId="3051827620" sldId="2147483649"/>
              <ac:spMk id="2" creationId="{00000000-0000-0000-0000-000000000000}"/>
            </ac:spMkLst>
          </pc:spChg>
          <pc:spChg chg="mod">
            <ac:chgData name="Yi Liu" userId="eb9fa73d484f74de" providerId="LiveId" clId="{F27AE141-ABE9-402A-A912-98C2543DEC7A}" dt="2023-08-28T03:04:45.205" v="159" actId="2711"/>
            <ac:spMkLst>
              <pc:docMk/>
              <pc:sldMasterMk cId="2003094035" sldId="2147483648"/>
              <pc:sldLayoutMk cId="3051827620" sldId="2147483649"/>
              <ac:spMk id="3" creationId="{00000000-0000-0000-0000-000000000000}"/>
            </ac:spMkLst>
          </pc:spChg>
          <pc:spChg chg="mod">
            <ac:chgData name="Yi Liu" userId="eb9fa73d484f74de" providerId="LiveId" clId="{F27AE141-ABE9-402A-A912-98C2543DEC7A}" dt="2023-08-28T03:04:56.699" v="161" actId="2711"/>
            <ac:spMkLst>
              <pc:docMk/>
              <pc:sldMasterMk cId="2003094035" sldId="2147483648"/>
              <pc:sldLayoutMk cId="3051827620" sldId="2147483649"/>
              <ac:spMk id="5" creationId="{00000000-0000-0000-0000-000000000000}"/>
            </ac:spMkLst>
          </pc:spChg>
          <pc:spChg chg="mod">
            <ac:chgData name="Yi Liu" userId="eb9fa73d484f74de" providerId="LiveId" clId="{F27AE141-ABE9-402A-A912-98C2543DEC7A}" dt="2023-08-28T02:59:36.908" v="47" actId="122"/>
            <ac:spMkLst>
              <pc:docMk/>
              <pc:sldMasterMk cId="2003094035" sldId="2147483648"/>
              <pc:sldLayoutMk cId="3051827620" sldId="2147483649"/>
              <ac:spMk id="6" creationId="{00000000-0000-0000-0000-000000000000}"/>
            </ac:spMkLst>
          </pc:spChg>
        </pc:sldLayoutChg>
        <pc:sldLayoutChg chg="addSp delSp modSp mod">
          <pc:chgData name="Yi Liu" userId="eb9fa73d484f74de" providerId="LiveId" clId="{F27AE141-ABE9-402A-A912-98C2543DEC7A}" dt="2023-08-28T13:47:01.720" v="6731" actId="11529"/>
          <pc:sldLayoutMkLst>
            <pc:docMk/>
            <pc:sldMasterMk cId="2003094035" sldId="2147483648"/>
            <pc:sldLayoutMk cId="598653943" sldId="2147483650"/>
          </pc:sldLayoutMkLst>
          <pc:spChg chg="mod">
            <ac:chgData name="Yi Liu" userId="eb9fa73d484f74de" providerId="LiveId" clId="{F27AE141-ABE9-402A-A912-98C2543DEC7A}" dt="2023-08-28T13:45:44.870" v="6723" actId="14100"/>
            <ac:spMkLst>
              <pc:docMk/>
              <pc:sldMasterMk cId="2003094035" sldId="2147483648"/>
              <pc:sldLayoutMk cId="598653943" sldId="2147483650"/>
              <ac:spMk id="2" creationId="{00000000-0000-0000-0000-000000000000}"/>
            </ac:spMkLst>
          </pc:spChg>
          <pc:spChg chg="mod">
            <ac:chgData name="Yi Liu" userId="eb9fa73d484f74de" providerId="LiveId" clId="{F27AE141-ABE9-402A-A912-98C2543DEC7A}" dt="2023-08-28T03:09:26.784" v="175" actId="16037"/>
            <ac:spMkLst>
              <pc:docMk/>
              <pc:sldMasterMk cId="2003094035" sldId="2147483648"/>
              <pc:sldLayoutMk cId="598653943" sldId="2147483650"/>
              <ac:spMk id="3" creationId="{00000000-0000-0000-0000-000000000000}"/>
            </ac:spMkLst>
          </pc:spChg>
          <pc:spChg chg="mod">
            <ac:chgData name="Yi Liu" userId="eb9fa73d484f74de" providerId="LiveId" clId="{F27AE141-ABE9-402A-A912-98C2543DEC7A}" dt="2023-08-28T06:15:10.848" v="654" actId="1076"/>
            <ac:spMkLst>
              <pc:docMk/>
              <pc:sldMasterMk cId="2003094035" sldId="2147483648"/>
              <pc:sldLayoutMk cId="598653943" sldId="2147483650"/>
              <ac:spMk id="5" creationId="{00000000-0000-0000-0000-000000000000}"/>
            </ac:spMkLst>
          </pc:spChg>
          <pc:spChg chg="mod">
            <ac:chgData name="Yi Liu" userId="eb9fa73d484f74de" providerId="LiveId" clId="{F27AE141-ABE9-402A-A912-98C2543DEC7A}" dt="2023-08-28T06:15:37.338" v="656" actId="122"/>
            <ac:spMkLst>
              <pc:docMk/>
              <pc:sldMasterMk cId="2003094035" sldId="2147483648"/>
              <pc:sldLayoutMk cId="598653943" sldId="2147483650"/>
              <ac:spMk id="6" creationId="{00000000-0000-0000-0000-000000000000}"/>
            </ac:spMkLst>
          </pc:spChg>
          <pc:spChg chg="add del mod ord">
            <ac:chgData name="Yi Liu" userId="eb9fa73d484f74de" providerId="LiveId" clId="{F27AE141-ABE9-402A-A912-98C2543DEC7A}" dt="2023-08-28T13:47:01.720" v="6731" actId="11529"/>
            <ac:spMkLst>
              <pc:docMk/>
              <pc:sldMasterMk cId="2003094035" sldId="2147483648"/>
              <pc:sldLayoutMk cId="598653943" sldId="2147483650"/>
              <ac:spMk id="7" creationId="{5B6F6F36-7EC7-4509-90BE-A4A122A53C72}"/>
            </ac:spMkLst>
          </pc:spChg>
        </pc:sldLayoutChg>
        <pc:sldLayoutChg chg="modSp">
          <pc:chgData name="Yi Liu" userId="eb9fa73d484f74de" providerId="LiveId" clId="{F27AE141-ABE9-402A-A912-98C2543DEC7A}" dt="2023-08-28T03:05:19.685" v="165" actId="2711"/>
          <pc:sldLayoutMkLst>
            <pc:docMk/>
            <pc:sldMasterMk cId="2003094035" sldId="2147483648"/>
            <pc:sldLayoutMk cId="1612184157" sldId="2147483651"/>
          </pc:sldLayoutMkLst>
          <pc:spChg chg="mod">
            <ac:chgData name="Yi Liu" userId="eb9fa73d484f74de" providerId="LiveId" clId="{F27AE141-ABE9-402A-A912-98C2543DEC7A}" dt="2023-08-28T03:05:15.962" v="164" actId="2711"/>
            <ac:spMkLst>
              <pc:docMk/>
              <pc:sldMasterMk cId="2003094035" sldId="2147483648"/>
              <pc:sldLayoutMk cId="1612184157" sldId="2147483651"/>
              <ac:spMk id="2" creationId="{00000000-0000-0000-0000-000000000000}"/>
            </ac:spMkLst>
          </pc:spChg>
          <pc:spChg chg="mod">
            <ac:chgData name="Yi Liu" userId="eb9fa73d484f74de" providerId="LiveId" clId="{F27AE141-ABE9-402A-A912-98C2543DEC7A}" dt="2023-08-28T03:05:19.685" v="165" actId="2711"/>
            <ac:spMkLst>
              <pc:docMk/>
              <pc:sldMasterMk cId="2003094035" sldId="2147483648"/>
              <pc:sldLayoutMk cId="1612184157" sldId="2147483651"/>
              <ac:spMk id="3" creationId="{00000000-0000-0000-0000-000000000000}"/>
            </ac:spMkLst>
          </pc:spChg>
        </pc:sldLayoutChg>
        <pc:sldLayoutChg chg="modSp">
          <pc:chgData name="Yi Liu" userId="eb9fa73d484f74de" providerId="LiveId" clId="{F27AE141-ABE9-402A-A912-98C2543DEC7A}" dt="2023-08-28T03:05:35.052" v="168" actId="2711"/>
          <pc:sldLayoutMkLst>
            <pc:docMk/>
            <pc:sldMasterMk cId="2003094035" sldId="2147483648"/>
            <pc:sldLayoutMk cId="2905825717" sldId="2147483652"/>
          </pc:sldLayoutMkLst>
          <pc:spChg chg="mod">
            <ac:chgData name="Yi Liu" userId="eb9fa73d484f74de" providerId="LiveId" clId="{F27AE141-ABE9-402A-A912-98C2543DEC7A}" dt="2023-08-28T03:05:28.895" v="166" actId="2711"/>
            <ac:spMkLst>
              <pc:docMk/>
              <pc:sldMasterMk cId="2003094035" sldId="2147483648"/>
              <pc:sldLayoutMk cId="2905825717" sldId="2147483652"/>
              <ac:spMk id="2" creationId="{00000000-0000-0000-0000-000000000000}"/>
            </ac:spMkLst>
          </pc:spChg>
          <pc:spChg chg="mod">
            <ac:chgData name="Yi Liu" userId="eb9fa73d484f74de" providerId="LiveId" clId="{F27AE141-ABE9-402A-A912-98C2543DEC7A}" dt="2023-08-28T03:05:31.901" v="167" actId="2711"/>
            <ac:spMkLst>
              <pc:docMk/>
              <pc:sldMasterMk cId="2003094035" sldId="2147483648"/>
              <pc:sldLayoutMk cId="2905825717" sldId="2147483652"/>
              <ac:spMk id="3" creationId="{00000000-0000-0000-0000-000000000000}"/>
            </ac:spMkLst>
          </pc:spChg>
          <pc:spChg chg="mod">
            <ac:chgData name="Yi Liu" userId="eb9fa73d484f74de" providerId="LiveId" clId="{F27AE141-ABE9-402A-A912-98C2543DEC7A}" dt="2023-08-28T03:05:35.052" v="168" actId="2711"/>
            <ac:spMkLst>
              <pc:docMk/>
              <pc:sldMasterMk cId="2003094035" sldId="2147483648"/>
              <pc:sldLayoutMk cId="2905825717" sldId="2147483652"/>
              <ac:spMk id="4" creationId="{00000000-0000-0000-0000-000000000000}"/>
            </ac:spMkLst>
          </pc:spChg>
        </pc:sldLayoutChg>
        <pc:sldLayoutChg chg="modSp">
          <pc:chgData name="Yi Liu" userId="eb9fa73d484f74de" providerId="LiveId" clId="{F27AE141-ABE9-402A-A912-98C2543DEC7A}" dt="2023-08-28T03:05:56.361" v="173" actId="2711"/>
          <pc:sldLayoutMkLst>
            <pc:docMk/>
            <pc:sldMasterMk cId="2003094035" sldId="2147483648"/>
            <pc:sldLayoutMk cId="168117047" sldId="2147483653"/>
          </pc:sldLayoutMkLst>
          <pc:spChg chg="mod">
            <ac:chgData name="Yi Liu" userId="eb9fa73d484f74de" providerId="LiveId" clId="{F27AE141-ABE9-402A-A912-98C2543DEC7A}" dt="2023-08-28T03:05:41.053" v="169" actId="2711"/>
            <ac:spMkLst>
              <pc:docMk/>
              <pc:sldMasterMk cId="2003094035" sldId="2147483648"/>
              <pc:sldLayoutMk cId="168117047" sldId="2147483653"/>
              <ac:spMk id="2" creationId="{00000000-0000-0000-0000-000000000000}"/>
            </ac:spMkLst>
          </pc:spChg>
          <pc:spChg chg="mod">
            <ac:chgData name="Yi Liu" userId="eb9fa73d484f74de" providerId="LiveId" clId="{F27AE141-ABE9-402A-A912-98C2543DEC7A}" dt="2023-08-28T03:05:45.479" v="170" actId="2711"/>
            <ac:spMkLst>
              <pc:docMk/>
              <pc:sldMasterMk cId="2003094035" sldId="2147483648"/>
              <pc:sldLayoutMk cId="168117047" sldId="2147483653"/>
              <ac:spMk id="3" creationId="{00000000-0000-0000-0000-000000000000}"/>
            </ac:spMkLst>
          </pc:spChg>
          <pc:spChg chg="mod">
            <ac:chgData name="Yi Liu" userId="eb9fa73d484f74de" providerId="LiveId" clId="{F27AE141-ABE9-402A-A912-98C2543DEC7A}" dt="2023-08-28T03:05:52.472" v="172" actId="2711"/>
            <ac:spMkLst>
              <pc:docMk/>
              <pc:sldMasterMk cId="2003094035" sldId="2147483648"/>
              <pc:sldLayoutMk cId="168117047" sldId="2147483653"/>
              <ac:spMk id="4" creationId="{00000000-0000-0000-0000-000000000000}"/>
            </ac:spMkLst>
          </pc:spChg>
          <pc:spChg chg="mod">
            <ac:chgData name="Yi Liu" userId="eb9fa73d484f74de" providerId="LiveId" clId="{F27AE141-ABE9-402A-A912-98C2543DEC7A}" dt="2023-08-28T03:05:49.230" v="171" actId="2711"/>
            <ac:spMkLst>
              <pc:docMk/>
              <pc:sldMasterMk cId="2003094035" sldId="2147483648"/>
              <pc:sldLayoutMk cId="168117047" sldId="2147483653"/>
              <ac:spMk id="5" creationId="{00000000-0000-0000-0000-000000000000}"/>
            </ac:spMkLst>
          </pc:spChg>
          <pc:spChg chg="mod">
            <ac:chgData name="Yi Liu" userId="eb9fa73d484f74de" providerId="LiveId" clId="{F27AE141-ABE9-402A-A912-98C2543DEC7A}" dt="2023-08-28T03:05:56.361" v="173" actId="2711"/>
            <ac:spMkLst>
              <pc:docMk/>
              <pc:sldMasterMk cId="2003094035" sldId="2147483648"/>
              <pc:sldLayoutMk cId="168117047" sldId="2147483653"/>
              <ac:spMk id="6" creationId="{00000000-0000-0000-0000-000000000000}"/>
            </ac:spMkLst>
          </pc:spChg>
        </pc:sldLayoutChg>
        <pc:sldLayoutChg chg="modSp">
          <pc:chgData name="Yi Liu" userId="eb9fa73d484f74de" providerId="LiveId" clId="{F27AE141-ABE9-402A-A912-98C2543DEC7A}" dt="2023-08-28T03:06:00.915" v="174" actId="2711"/>
          <pc:sldLayoutMkLst>
            <pc:docMk/>
            <pc:sldMasterMk cId="2003094035" sldId="2147483648"/>
            <pc:sldLayoutMk cId="2764406021" sldId="2147483654"/>
          </pc:sldLayoutMkLst>
          <pc:spChg chg="mod">
            <ac:chgData name="Yi Liu" userId="eb9fa73d484f74de" providerId="LiveId" clId="{F27AE141-ABE9-402A-A912-98C2543DEC7A}" dt="2023-08-28T03:06:00.915" v="174" actId="2711"/>
            <ac:spMkLst>
              <pc:docMk/>
              <pc:sldMasterMk cId="2003094035" sldId="2147483648"/>
              <pc:sldLayoutMk cId="2764406021" sldId="2147483654"/>
              <ac:spMk id="2" creationId="{00000000-0000-0000-0000-000000000000}"/>
            </ac:spMkLst>
          </pc:spChg>
        </pc:sldLayoutChg>
      </pc:sldMasterChg>
    </pc:docChg>
  </pc:docChgLst>
  <pc:docChgLst>
    <pc:chgData name="Yi Liu" userId="eb9fa73d484f74de" providerId="LiveId" clId="{D1C87E45-9383-44BB-B4B7-85E81E3866B9}"/>
    <pc:docChg chg="undo redo custSel addSld delSld modSld sldOrd modMainMaster delSection modSection">
      <pc:chgData name="Yi Liu" userId="eb9fa73d484f74de" providerId="LiveId" clId="{D1C87E45-9383-44BB-B4B7-85E81E3866B9}" dt="2023-09-20T14:29:58.144" v="18061" actId="20577"/>
      <pc:docMkLst>
        <pc:docMk/>
      </pc:docMkLst>
      <pc:sldChg chg="modSp del mod">
        <pc:chgData name="Yi Liu" userId="eb9fa73d484f74de" providerId="LiveId" clId="{D1C87E45-9383-44BB-B4B7-85E81E3866B9}" dt="2023-09-17T05:19:01.616" v="463" actId="47"/>
        <pc:sldMkLst>
          <pc:docMk/>
          <pc:sldMk cId="1562787813" sldId="256"/>
        </pc:sldMkLst>
        <pc:spChg chg="mod">
          <ac:chgData name="Yi Liu" userId="eb9fa73d484f74de" providerId="LiveId" clId="{D1C87E45-9383-44BB-B4B7-85E81E3866B9}" dt="2023-09-09T04:46:10.992" v="41" actId="1076"/>
          <ac:spMkLst>
            <pc:docMk/>
            <pc:sldMk cId="1562787813" sldId="256"/>
            <ac:spMk id="2" creationId="{9D4030C4-171F-4A0B-9892-882F14A6A2D4}"/>
          </ac:spMkLst>
        </pc:spChg>
        <pc:spChg chg="mod">
          <ac:chgData name="Yi Liu" userId="eb9fa73d484f74de" providerId="LiveId" clId="{D1C87E45-9383-44BB-B4B7-85E81E3866B9}" dt="2023-09-09T04:45:53.430" v="36" actId="20577"/>
          <ac:spMkLst>
            <pc:docMk/>
            <pc:sldMk cId="1562787813" sldId="256"/>
            <ac:spMk id="3" creationId="{9C09CC97-C9FB-40C3-889C-0B785DC6A850}"/>
          </ac:spMkLst>
        </pc:spChg>
      </pc:sldChg>
      <pc:sldChg chg="new del">
        <pc:chgData name="Yi Liu" userId="eb9fa73d484f74de" providerId="LiveId" clId="{D1C87E45-9383-44BB-B4B7-85E81E3866B9}" dt="2023-09-09T05:05:18.011" v="194" actId="47"/>
        <pc:sldMkLst>
          <pc:docMk/>
          <pc:sldMk cId="1922788151" sldId="257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4282229061" sldId="257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2125439656" sldId="258"/>
        </pc:sldMkLst>
      </pc:sldChg>
      <pc:sldChg chg="addSp delSp modSp new del mod ord">
        <pc:chgData name="Yi Liu" userId="eb9fa73d484f74de" providerId="LiveId" clId="{D1C87E45-9383-44BB-B4B7-85E81E3866B9}" dt="2023-09-20T13:44:37.658" v="17702" actId="47"/>
        <pc:sldMkLst>
          <pc:docMk/>
          <pc:sldMk cId="2962832529" sldId="258"/>
        </pc:sldMkLst>
        <pc:spChg chg="mod">
          <ac:chgData name="Yi Liu" userId="eb9fa73d484f74de" providerId="LiveId" clId="{D1C87E45-9383-44BB-B4B7-85E81E3866B9}" dt="2023-09-17T07:04:23.182" v="1594" actId="20577"/>
          <ac:spMkLst>
            <pc:docMk/>
            <pc:sldMk cId="2962832529" sldId="258"/>
            <ac:spMk id="2" creationId="{E508C040-A952-4025-A6DB-C150DC3F9EC6}"/>
          </ac:spMkLst>
        </pc:spChg>
        <pc:spChg chg="del">
          <ac:chgData name="Yi Liu" userId="eb9fa73d484f74de" providerId="LiveId" clId="{D1C87E45-9383-44BB-B4B7-85E81E3866B9}" dt="2023-09-09T05:04:09.040" v="96" actId="3680"/>
          <ac:spMkLst>
            <pc:docMk/>
            <pc:sldMk cId="2962832529" sldId="258"/>
            <ac:spMk id="3" creationId="{059E3523-C18A-45BA-B67B-B325A7C7AA50}"/>
          </ac:spMkLst>
        </pc:spChg>
        <pc:graphicFrameChg chg="add mod ord modGraphic">
          <ac:chgData name="Yi Liu" userId="eb9fa73d484f74de" providerId="LiveId" clId="{D1C87E45-9383-44BB-B4B7-85E81E3866B9}" dt="2023-09-17T07:04:19.704" v="1593" actId="20577"/>
          <ac:graphicFrameMkLst>
            <pc:docMk/>
            <pc:sldMk cId="2962832529" sldId="258"/>
            <ac:graphicFrameMk id="5" creationId="{F6C0C6DE-8707-4243-A0C3-BB7F351107D0}"/>
          </ac:graphicFrameMkLst>
        </pc:graphicFrameChg>
        <pc:picChg chg="add mod">
          <ac:chgData name="Yi Liu" userId="eb9fa73d484f74de" providerId="LiveId" clId="{D1C87E45-9383-44BB-B4B7-85E81E3866B9}" dt="2023-09-17T06:57:16.837" v="1453" actId="1076"/>
          <ac:picMkLst>
            <pc:docMk/>
            <pc:sldMk cId="2962832529" sldId="258"/>
            <ac:picMk id="7" creationId="{F1CB16ED-AD5E-40D8-9567-B5F30A025AAA}"/>
          </ac:picMkLst>
        </pc:picChg>
        <pc:picChg chg="add mod">
          <ac:chgData name="Yi Liu" userId="eb9fa73d484f74de" providerId="LiveId" clId="{D1C87E45-9383-44BB-B4B7-85E81E3866B9}" dt="2023-09-17T06:57:09.788" v="1451" actId="1076"/>
          <ac:picMkLst>
            <pc:docMk/>
            <pc:sldMk cId="2962832529" sldId="258"/>
            <ac:picMk id="9" creationId="{4A6213C9-05E5-407E-B251-4BA9AEE9C990}"/>
          </ac:picMkLst>
        </pc:picChg>
        <pc:picChg chg="add mod">
          <ac:chgData name="Yi Liu" userId="eb9fa73d484f74de" providerId="LiveId" clId="{D1C87E45-9383-44BB-B4B7-85E81E3866B9}" dt="2023-09-17T06:57:07.246" v="1450" actId="1076"/>
          <ac:picMkLst>
            <pc:docMk/>
            <pc:sldMk cId="2962832529" sldId="258"/>
            <ac:picMk id="10" creationId="{470A3939-B734-4539-B84F-5051481F9B61}"/>
          </ac:picMkLst>
        </pc:picChg>
        <pc:picChg chg="add mod">
          <ac:chgData name="Yi Liu" userId="eb9fa73d484f74de" providerId="LiveId" clId="{D1C87E45-9383-44BB-B4B7-85E81E3866B9}" dt="2023-09-17T06:57:13.446" v="1452" actId="1076"/>
          <ac:picMkLst>
            <pc:docMk/>
            <pc:sldMk cId="2962832529" sldId="258"/>
            <ac:picMk id="11" creationId="{C6711FC7-19B7-4BBA-BB8E-4D88F224D852}"/>
          </ac:picMkLst>
        </pc:picChg>
      </pc:sldChg>
      <pc:sldChg chg="addSp delSp modSp new mod modAnim">
        <pc:chgData name="Yi Liu" userId="eb9fa73d484f74de" providerId="LiveId" clId="{D1C87E45-9383-44BB-B4B7-85E81E3866B9}" dt="2023-09-20T13:51:24.728" v="17914"/>
        <pc:sldMkLst>
          <pc:docMk/>
          <pc:sldMk cId="629840160" sldId="259"/>
        </pc:sldMkLst>
        <pc:spChg chg="mod">
          <ac:chgData name="Yi Liu" userId="eb9fa73d484f74de" providerId="LiveId" clId="{D1C87E45-9383-44BB-B4B7-85E81E3866B9}" dt="2023-09-17T05:19:12.661" v="497" actId="20577"/>
          <ac:spMkLst>
            <pc:docMk/>
            <pc:sldMk cId="629840160" sldId="259"/>
            <ac:spMk id="2" creationId="{245B00B0-499E-4741-A218-389D4C9C7770}"/>
          </ac:spMkLst>
        </pc:spChg>
        <pc:spChg chg="del">
          <ac:chgData name="Yi Liu" userId="eb9fa73d484f74de" providerId="LiveId" clId="{D1C87E45-9383-44BB-B4B7-85E81E3866B9}" dt="2023-09-17T05:35:39.748" v="498" actId="931"/>
          <ac:spMkLst>
            <pc:docMk/>
            <pc:sldMk cId="629840160" sldId="259"/>
            <ac:spMk id="3" creationId="{6CBA1B96-93D6-4FEE-B09A-E678852A587C}"/>
          </ac:spMkLst>
        </pc:spChg>
        <pc:spChg chg="add mod">
          <ac:chgData name="Yi Liu" userId="eb9fa73d484f74de" providerId="LiveId" clId="{D1C87E45-9383-44BB-B4B7-85E81E3866B9}" dt="2023-09-17T06:15:37.603" v="954" actId="1076"/>
          <ac:spMkLst>
            <pc:docMk/>
            <pc:sldMk cId="629840160" sldId="259"/>
            <ac:spMk id="10" creationId="{51632446-D141-4E84-9701-6F45E9A7AA10}"/>
          </ac:spMkLst>
        </pc:spChg>
        <pc:spChg chg="add mod">
          <ac:chgData name="Yi Liu" userId="eb9fa73d484f74de" providerId="LiveId" clId="{D1C87E45-9383-44BB-B4B7-85E81E3866B9}" dt="2023-09-17T06:15:37.603" v="954" actId="1076"/>
          <ac:spMkLst>
            <pc:docMk/>
            <pc:sldMk cId="629840160" sldId="259"/>
            <ac:spMk id="24" creationId="{2CB72561-E0C5-4D94-A226-6E40837CA50A}"/>
          </ac:spMkLst>
        </pc:spChg>
        <pc:spChg chg="add mod">
          <ac:chgData name="Yi Liu" userId="eb9fa73d484f74de" providerId="LiveId" clId="{D1C87E45-9383-44BB-B4B7-85E81E3866B9}" dt="2023-09-17T06:15:37.603" v="954" actId="1076"/>
          <ac:spMkLst>
            <pc:docMk/>
            <pc:sldMk cId="629840160" sldId="259"/>
            <ac:spMk id="25" creationId="{8E8A8C3F-8189-491D-9E64-68C60B39F7ED}"/>
          </ac:spMkLst>
        </pc:spChg>
        <pc:spChg chg="add mod">
          <ac:chgData name="Yi Liu" userId="eb9fa73d484f74de" providerId="LiveId" clId="{D1C87E45-9383-44BB-B4B7-85E81E3866B9}" dt="2023-09-17T06:15:37.603" v="954" actId="1076"/>
          <ac:spMkLst>
            <pc:docMk/>
            <pc:sldMk cId="629840160" sldId="259"/>
            <ac:spMk id="26" creationId="{837A49B6-308E-4147-9981-1DDABE38EB5B}"/>
          </ac:spMkLst>
        </pc:spChg>
        <pc:spChg chg="add mod">
          <ac:chgData name="Yi Liu" userId="eb9fa73d484f74de" providerId="LiveId" clId="{D1C87E45-9383-44BB-B4B7-85E81E3866B9}" dt="2023-09-17T06:15:37.603" v="954" actId="1076"/>
          <ac:spMkLst>
            <pc:docMk/>
            <pc:sldMk cId="629840160" sldId="259"/>
            <ac:spMk id="27" creationId="{B72B94F8-63FD-4D4F-BCA8-94B59E977F94}"/>
          </ac:spMkLst>
        </pc:spChg>
        <pc:spChg chg="add mod">
          <ac:chgData name="Yi Liu" userId="eb9fa73d484f74de" providerId="LiveId" clId="{D1C87E45-9383-44BB-B4B7-85E81E3866B9}" dt="2023-09-17T06:15:37.603" v="954" actId="1076"/>
          <ac:spMkLst>
            <pc:docMk/>
            <pc:sldMk cId="629840160" sldId="259"/>
            <ac:spMk id="28" creationId="{022CC68A-2916-436D-B794-BF7B426381F7}"/>
          </ac:spMkLst>
        </pc:spChg>
        <pc:spChg chg="add mod">
          <ac:chgData name="Yi Liu" userId="eb9fa73d484f74de" providerId="LiveId" clId="{D1C87E45-9383-44BB-B4B7-85E81E3866B9}" dt="2023-09-17T06:15:37.603" v="954" actId="1076"/>
          <ac:spMkLst>
            <pc:docMk/>
            <pc:sldMk cId="629840160" sldId="259"/>
            <ac:spMk id="32" creationId="{9960255F-0111-4051-91F7-92894DBDFF68}"/>
          </ac:spMkLst>
        </pc:spChg>
        <pc:spChg chg="add mod">
          <ac:chgData name="Yi Liu" userId="eb9fa73d484f74de" providerId="LiveId" clId="{D1C87E45-9383-44BB-B4B7-85E81E3866B9}" dt="2023-09-17T06:15:15.192" v="953" actId="1076"/>
          <ac:spMkLst>
            <pc:docMk/>
            <pc:sldMk cId="629840160" sldId="259"/>
            <ac:spMk id="37" creationId="{5096B60D-6F44-479E-A3B4-C01F8AB852D0}"/>
          </ac:spMkLst>
        </pc:spChg>
        <pc:spChg chg="add mod">
          <ac:chgData name="Yi Liu" userId="eb9fa73d484f74de" providerId="LiveId" clId="{D1C87E45-9383-44BB-B4B7-85E81E3866B9}" dt="2023-09-17T06:15:15.192" v="953" actId="1076"/>
          <ac:spMkLst>
            <pc:docMk/>
            <pc:sldMk cId="629840160" sldId="259"/>
            <ac:spMk id="38" creationId="{65EB288E-6F41-4D0E-8714-E5D48E5EC45E}"/>
          </ac:spMkLst>
        </pc:spChg>
        <pc:spChg chg="add mod">
          <ac:chgData name="Yi Liu" userId="eb9fa73d484f74de" providerId="LiveId" clId="{D1C87E45-9383-44BB-B4B7-85E81E3866B9}" dt="2023-09-17T06:15:15.192" v="953" actId="1076"/>
          <ac:spMkLst>
            <pc:docMk/>
            <pc:sldMk cId="629840160" sldId="259"/>
            <ac:spMk id="39" creationId="{7A729552-EFB6-42E1-BCA3-0A1395D0673D}"/>
          </ac:spMkLst>
        </pc:spChg>
        <pc:spChg chg="add mod">
          <ac:chgData name="Yi Liu" userId="eb9fa73d484f74de" providerId="LiveId" clId="{D1C87E45-9383-44BB-B4B7-85E81E3866B9}" dt="2023-09-17T06:15:15.192" v="953" actId="1076"/>
          <ac:spMkLst>
            <pc:docMk/>
            <pc:sldMk cId="629840160" sldId="259"/>
            <ac:spMk id="40" creationId="{DCCEAE33-513E-401A-BC42-3155FD16067F}"/>
          </ac:spMkLst>
        </pc:spChg>
        <pc:spChg chg="add mod">
          <ac:chgData name="Yi Liu" userId="eb9fa73d484f74de" providerId="LiveId" clId="{D1C87E45-9383-44BB-B4B7-85E81E3866B9}" dt="2023-09-17T06:15:37.603" v="954" actId="1076"/>
          <ac:spMkLst>
            <pc:docMk/>
            <pc:sldMk cId="629840160" sldId="259"/>
            <ac:spMk id="81" creationId="{9E77FAE7-815A-485B-98CF-C3DA18F55F34}"/>
          </ac:spMkLst>
        </pc:spChg>
        <pc:spChg chg="add mod">
          <ac:chgData name="Yi Liu" userId="eb9fa73d484f74de" providerId="LiveId" clId="{D1C87E45-9383-44BB-B4B7-85E81E3866B9}" dt="2023-09-17T06:15:37.603" v="954" actId="1076"/>
          <ac:spMkLst>
            <pc:docMk/>
            <pc:sldMk cId="629840160" sldId="259"/>
            <ac:spMk id="82" creationId="{61F2F490-0F21-43B4-AB4A-E1EA980E2FB7}"/>
          </ac:spMkLst>
        </pc:spChg>
        <pc:spChg chg="add mod">
          <ac:chgData name="Yi Liu" userId="eb9fa73d484f74de" providerId="LiveId" clId="{D1C87E45-9383-44BB-B4B7-85E81E3866B9}" dt="2023-09-17T06:15:37.603" v="954" actId="1076"/>
          <ac:spMkLst>
            <pc:docMk/>
            <pc:sldMk cId="629840160" sldId="259"/>
            <ac:spMk id="83" creationId="{D91BA696-248C-428E-B51D-850B5AD3363F}"/>
          </ac:spMkLst>
        </pc:spChg>
        <pc:spChg chg="add mod">
          <ac:chgData name="Yi Liu" userId="eb9fa73d484f74de" providerId="LiveId" clId="{D1C87E45-9383-44BB-B4B7-85E81E3866B9}" dt="2023-09-17T06:15:37.603" v="954" actId="1076"/>
          <ac:spMkLst>
            <pc:docMk/>
            <pc:sldMk cId="629840160" sldId="259"/>
            <ac:spMk id="84" creationId="{5F96F6A0-220B-44B3-AC5C-0790EA73EFBE}"/>
          </ac:spMkLst>
        </pc:spChg>
        <pc:spChg chg="add mod">
          <ac:chgData name="Yi Liu" userId="eb9fa73d484f74de" providerId="LiveId" clId="{D1C87E45-9383-44BB-B4B7-85E81E3866B9}" dt="2023-09-17T06:15:15.192" v="953" actId="1076"/>
          <ac:spMkLst>
            <pc:docMk/>
            <pc:sldMk cId="629840160" sldId="259"/>
            <ac:spMk id="86" creationId="{29DA8336-3AE8-4490-89E4-227F9792BA67}"/>
          </ac:spMkLst>
        </pc:spChg>
        <pc:spChg chg="add mod">
          <ac:chgData name="Yi Liu" userId="eb9fa73d484f74de" providerId="LiveId" clId="{D1C87E45-9383-44BB-B4B7-85E81E3866B9}" dt="2023-09-17T06:15:15.192" v="953" actId="1076"/>
          <ac:spMkLst>
            <pc:docMk/>
            <pc:sldMk cId="629840160" sldId="259"/>
            <ac:spMk id="87" creationId="{109A7406-265E-4CDF-A8F2-F0CA8E301E91}"/>
          </ac:spMkLst>
        </pc:spChg>
        <pc:spChg chg="add mod">
          <ac:chgData name="Yi Liu" userId="eb9fa73d484f74de" providerId="LiveId" clId="{D1C87E45-9383-44BB-B4B7-85E81E3866B9}" dt="2023-09-17T06:15:15.192" v="953" actId="1076"/>
          <ac:spMkLst>
            <pc:docMk/>
            <pc:sldMk cId="629840160" sldId="259"/>
            <ac:spMk id="88" creationId="{93F9C50B-E06E-49C0-9998-1D2DB0D139C8}"/>
          </ac:spMkLst>
        </pc:spChg>
        <pc:spChg chg="add mod">
          <ac:chgData name="Yi Liu" userId="eb9fa73d484f74de" providerId="LiveId" clId="{D1C87E45-9383-44BB-B4B7-85E81E3866B9}" dt="2023-09-17T06:15:15.192" v="953" actId="1076"/>
          <ac:spMkLst>
            <pc:docMk/>
            <pc:sldMk cId="629840160" sldId="259"/>
            <ac:spMk id="89" creationId="{91F28545-7F13-4311-A766-F9EE7545B3ED}"/>
          </ac:spMkLst>
        </pc:spChg>
        <pc:spChg chg="add mod ord">
          <ac:chgData name="Yi Liu" userId="eb9fa73d484f74de" providerId="LiveId" clId="{D1C87E45-9383-44BB-B4B7-85E81E3866B9}" dt="2023-09-17T06:17:05.031" v="962" actId="166"/>
          <ac:spMkLst>
            <pc:docMk/>
            <pc:sldMk cId="629840160" sldId="259"/>
            <ac:spMk id="90" creationId="{AD4150B1-0DDC-4948-A9E2-1412A3ECBCAB}"/>
          </ac:spMkLst>
        </pc:spChg>
        <pc:spChg chg="add mod">
          <ac:chgData name="Yi Liu" userId="eb9fa73d484f74de" providerId="LiveId" clId="{D1C87E45-9383-44BB-B4B7-85E81E3866B9}" dt="2023-09-20T08:45:29.942" v="11981" actId="207"/>
          <ac:spMkLst>
            <pc:docMk/>
            <pc:sldMk cId="629840160" sldId="259"/>
            <ac:spMk id="113" creationId="{15ABD0E6-1899-4B07-B216-D7E2A51FB6AB}"/>
          </ac:spMkLst>
        </pc:spChg>
        <pc:grpChg chg="add del mod">
          <ac:chgData name="Yi Liu" userId="eb9fa73d484f74de" providerId="LiveId" clId="{D1C87E45-9383-44BB-B4B7-85E81E3866B9}" dt="2023-09-17T06:15:08.059" v="951" actId="165"/>
          <ac:grpSpMkLst>
            <pc:docMk/>
            <pc:sldMk cId="629840160" sldId="259"/>
            <ac:grpSpMk id="85" creationId="{2F95DCDC-6B7B-4B43-AC58-EC629B654849}"/>
          </ac:grpSpMkLst>
        </pc:grpChg>
        <pc:grpChg chg="add mod">
          <ac:chgData name="Yi Liu" userId="eb9fa73d484f74de" providerId="LiveId" clId="{D1C87E45-9383-44BB-B4B7-85E81E3866B9}" dt="2023-09-17T06:15:51.240" v="955" actId="164"/>
          <ac:grpSpMkLst>
            <pc:docMk/>
            <pc:sldMk cId="629840160" sldId="259"/>
            <ac:grpSpMk id="112" creationId="{3F7E6D8B-C729-42A4-B949-8228D9363918}"/>
          </ac:grpSpMkLst>
        </pc:grpChg>
        <pc:picChg chg="add mod">
          <ac:chgData name="Yi Liu" userId="eb9fa73d484f74de" providerId="LiveId" clId="{D1C87E45-9383-44BB-B4B7-85E81E3866B9}" dt="2023-09-17T06:15:37.603" v="954" actId="1076"/>
          <ac:picMkLst>
            <pc:docMk/>
            <pc:sldMk cId="629840160" sldId="259"/>
            <ac:picMk id="6" creationId="{C3266B15-57BB-4A24-A3D6-C7AAC3DD8927}"/>
          </ac:picMkLst>
        </pc:picChg>
        <pc:picChg chg="add mod">
          <ac:chgData name="Yi Liu" userId="eb9fa73d484f74de" providerId="LiveId" clId="{D1C87E45-9383-44BB-B4B7-85E81E3866B9}" dt="2023-09-17T06:15:37.603" v="954" actId="1076"/>
          <ac:picMkLst>
            <pc:docMk/>
            <pc:sldMk cId="629840160" sldId="259"/>
            <ac:picMk id="7" creationId="{F083E456-9C21-4D62-AB24-FBC83562130D}"/>
          </ac:picMkLst>
        </pc:picChg>
        <pc:picChg chg="add mod">
          <ac:chgData name="Yi Liu" userId="eb9fa73d484f74de" providerId="LiveId" clId="{D1C87E45-9383-44BB-B4B7-85E81E3866B9}" dt="2023-09-17T06:15:37.603" v="954" actId="1076"/>
          <ac:picMkLst>
            <pc:docMk/>
            <pc:sldMk cId="629840160" sldId="259"/>
            <ac:picMk id="8" creationId="{9B1B03A4-6E6F-46BB-A5F4-226BF93D04B5}"/>
          </ac:picMkLst>
        </pc:picChg>
        <pc:picChg chg="add mod">
          <ac:chgData name="Yi Liu" userId="eb9fa73d484f74de" providerId="LiveId" clId="{D1C87E45-9383-44BB-B4B7-85E81E3866B9}" dt="2023-09-17T06:15:37.603" v="954" actId="1076"/>
          <ac:picMkLst>
            <pc:docMk/>
            <pc:sldMk cId="629840160" sldId="259"/>
            <ac:picMk id="9" creationId="{329CB2C3-DE28-4527-8753-3183F4FC93E8}"/>
          </ac:picMkLst>
        </pc:picChg>
        <pc:picChg chg="add mod">
          <ac:chgData name="Yi Liu" userId="eb9fa73d484f74de" providerId="LiveId" clId="{D1C87E45-9383-44BB-B4B7-85E81E3866B9}" dt="2023-09-17T06:15:15.192" v="953" actId="1076"/>
          <ac:picMkLst>
            <pc:docMk/>
            <pc:sldMk cId="629840160" sldId="259"/>
            <ac:picMk id="33" creationId="{F817906F-54ED-4643-A8D5-AE91B7BFD897}"/>
          </ac:picMkLst>
        </pc:picChg>
        <pc:picChg chg="add mod">
          <ac:chgData name="Yi Liu" userId="eb9fa73d484f74de" providerId="LiveId" clId="{D1C87E45-9383-44BB-B4B7-85E81E3866B9}" dt="2023-09-17T06:15:15.192" v="953" actId="1076"/>
          <ac:picMkLst>
            <pc:docMk/>
            <pc:sldMk cId="629840160" sldId="259"/>
            <ac:picMk id="34" creationId="{240B416C-27A0-4BB3-A699-8217056EB5F1}"/>
          </ac:picMkLst>
        </pc:picChg>
        <pc:picChg chg="add mod">
          <ac:chgData name="Yi Liu" userId="eb9fa73d484f74de" providerId="LiveId" clId="{D1C87E45-9383-44BB-B4B7-85E81E3866B9}" dt="2023-09-17T06:15:15.192" v="953" actId="1076"/>
          <ac:picMkLst>
            <pc:docMk/>
            <pc:sldMk cId="629840160" sldId="259"/>
            <ac:picMk id="35" creationId="{663E88A6-1BBC-4E1D-8217-DD790E58827F}"/>
          </ac:picMkLst>
        </pc:picChg>
        <pc:picChg chg="add mod">
          <ac:chgData name="Yi Liu" userId="eb9fa73d484f74de" providerId="LiveId" clId="{D1C87E45-9383-44BB-B4B7-85E81E3866B9}" dt="2023-09-17T06:15:15.192" v="953" actId="1076"/>
          <ac:picMkLst>
            <pc:docMk/>
            <pc:sldMk cId="629840160" sldId="259"/>
            <ac:picMk id="36" creationId="{562FAD3D-0A3F-456F-8B1A-EF6910E8C4DC}"/>
          </ac:picMkLst>
        </pc:picChg>
        <pc:cxnChg chg="add mod">
          <ac:chgData name="Yi Liu" userId="eb9fa73d484f74de" providerId="LiveId" clId="{D1C87E45-9383-44BB-B4B7-85E81E3866B9}" dt="2023-09-17T06:15:37.603" v="954" actId="1076"/>
          <ac:cxnSpMkLst>
            <pc:docMk/>
            <pc:sldMk cId="629840160" sldId="259"/>
            <ac:cxnSpMk id="12" creationId="{F24DA9C7-9DB5-4117-AFCE-828BD48EF60D}"/>
          </ac:cxnSpMkLst>
        </pc:cxnChg>
        <pc:cxnChg chg="add mod">
          <ac:chgData name="Yi Liu" userId="eb9fa73d484f74de" providerId="LiveId" clId="{D1C87E45-9383-44BB-B4B7-85E81E3866B9}" dt="2023-09-17T06:15:37.603" v="954" actId="1076"/>
          <ac:cxnSpMkLst>
            <pc:docMk/>
            <pc:sldMk cId="629840160" sldId="259"/>
            <ac:cxnSpMk id="16" creationId="{2779B0F3-4421-4F17-A7BA-417DEDCC4822}"/>
          </ac:cxnSpMkLst>
        </pc:cxnChg>
        <pc:cxnChg chg="add mod">
          <ac:chgData name="Yi Liu" userId="eb9fa73d484f74de" providerId="LiveId" clId="{D1C87E45-9383-44BB-B4B7-85E81E3866B9}" dt="2023-09-17T06:15:37.603" v="954" actId="1076"/>
          <ac:cxnSpMkLst>
            <pc:docMk/>
            <pc:sldMk cId="629840160" sldId="259"/>
            <ac:cxnSpMk id="19" creationId="{A8A3DFDC-5D21-4534-BD46-04FE7EE8313B}"/>
          </ac:cxnSpMkLst>
        </pc:cxnChg>
        <pc:cxnChg chg="add mod">
          <ac:chgData name="Yi Liu" userId="eb9fa73d484f74de" providerId="LiveId" clId="{D1C87E45-9383-44BB-B4B7-85E81E3866B9}" dt="2023-09-17T06:15:37.603" v="954" actId="1076"/>
          <ac:cxnSpMkLst>
            <pc:docMk/>
            <pc:sldMk cId="629840160" sldId="259"/>
            <ac:cxnSpMk id="21" creationId="{CA546568-DE36-4A7B-A679-01C8F2848B52}"/>
          </ac:cxnSpMkLst>
        </pc:cxnChg>
        <pc:cxnChg chg="add mod">
          <ac:chgData name="Yi Liu" userId="eb9fa73d484f74de" providerId="LiveId" clId="{D1C87E45-9383-44BB-B4B7-85E81E3866B9}" dt="2023-09-17T06:15:37.603" v="954" actId="1076"/>
          <ac:cxnSpMkLst>
            <pc:docMk/>
            <pc:sldMk cId="629840160" sldId="259"/>
            <ac:cxnSpMk id="23" creationId="{B10CD85B-F1A0-4398-A0D1-D3F59A0C569B}"/>
          </ac:cxnSpMkLst>
        </pc:cxnChg>
        <pc:cxnChg chg="add del mod">
          <ac:chgData name="Yi Liu" userId="eb9fa73d484f74de" providerId="LiveId" clId="{D1C87E45-9383-44BB-B4B7-85E81E3866B9}" dt="2023-09-17T05:57:38.023" v="655" actId="11529"/>
          <ac:cxnSpMkLst>
            <pc:docMk/>
            <pc:sldMk cId="629840160" sldId="259"/>
            <ac:cxnSpMk id="42" creationId="{DED6BA4E-F59A-49DE-AA1D-199122CFE9F1}"/>
          </ac:cxnSpMkLst>
        </pc:cxnChg>
        <pc:cxnChg chg="add mod topLvl">
          <ac:chgData name="Yi Liu" userId="eb9fa73d484f74de" providerId="LiveId" clId="{D1C87E45-9383-44BB-B4B7-85E81E3866B9}" dt="2023-09-17T06:15:51.240" v="955" actId="164"/>
          <ac:cxnSpMkLst>
            <pc:docMk/>
            <pc:sldMk cId="629840160" sldId="259"/>
            <ac:cxnSpMk id="44" creationId="{8CA07148-BB3D-4CBD-8D6B-5F94B43D1A15}"/>
          </ac:cxnSpMkLst>
        </pc:cxnChg>
        <pc:cxnChg chg="add mod topLvl">
          <ac:chgData name="Yi Liu" userId="eb9fa73d484f74de" providerId="LiveId" clId="{D1C87E45-9383-44BB-B4B7-85E81E3866B9}" dt="2023-09-17T06:15:51.240" v="955" actId="164"/>
          <ac:cxnSpMkLst>
            <pc:docMk/>
            <pc:sldMk cId="629840160" sldId="259"/>
            <ac:cxnSpMk id="46" creationId="{9766F64C-25AD-4FC7-9B56-9D532A70541A}"/>
          </ac:cxnSpMkLst>
        </pc:cxnChg>
        <pc:cxnChg chg="add mod topLvl">
          <ac:chgData name="Yi Liu" userId="eb9fa73d484f74de" providerId="LiveId" clId="{D1C87E45-9383-44BB-B4B7-85E81E3866B9}" dt="2023-09-17T06:15:51.240" v="955" actId="164"/>
          <ac:cxnSpMkLst>
            <pc:docMk/>
            <pc:sldMk cId="629840160" sldId="259"/>
            <ac:cxnSpMk id="48" creationId="{52988155-7DBF-4B36-86BD-1CFEC229BD26}"/>
          </ac:cxnSpMkLst>
        </pc:cxnChg>
        <pc:cxnChg chg="add mod topLvl">
          <ac:chgData name="Yi Liu" userId="eb9fa73d484f74de" providerId="LiveId" clId="{D1C87E45-9383-44BB-B4B7-85E81E3866B9}" dt="2023-09-17T06:15:51.240" v="955" actId="164"/>
          <ac:cxnSpMkLst>
            <pc:docMk/>
            <pc:sldMk cId="629840160" sldId="259"/>
            <ac:cxnSpMk id="50" creationId="{FB812F5E-CD86-486E-BB77-0CBACEE76BE7}"/>
          </ac:cxnSpMkLst>
        </pc:cxnChg>
        <pc:cxnChg chg="add del mod">
          <ac:chgData name="Yi Liu" userId="eb9fa73d484f74de" providerId="LiveId" clId="{D1C87E45-9383-44BB-B4B7-85E81E3866B9}" dt="2023-09-17T05:59:10.706" v="670" actId="478"/>
          <ac:cxnSpMkLst>
            <pc:docMk/>
            <pc:sldMk cId="629840160" sldId="259"/>
            <ac:cxnSpMk id="52" creationId="{AECD3C01-E04D-49D9-A95F-3F06847EF2ED}"/>
          </ac:cxnSpMkLst>
        </pc:cxnChg>
        <pc:cxnChg chg="add mod topLvl">
          <ac:chgData name="Yi Liu" userId="eb9fa73d484f74de" providerId="LiveId" clId="{D1C87E45-9383-44BB-B4B7-85E81E3866B9}" dt="2023-09-17T06:15:51.240" v="955" actId="164"/>
          <ac:cxnSpMkLst>
            <pc:docMk/>
            <pc:sldMk cId="629840160" sldId="259"/>
            <ac:cxnSpMk id="54" creationId="{E5CF575A-5AF4-4E56-AB31-EDA041C7DA3D}"/>
          </ac:cxnSpMkLst>
        </pc:cxnChg>
        <pc:cxnChg chg="add mod topLvl">
          <ac:chgData name="Yi Liu" userId="eb9fa73d484f74de" providerId="LiveId" clId="{D1C87E45-9383-44BB-B4B7-85E81E3866B9}" dt="2023-09-17T06:15:51.240" v="955" actId="164"/>
          <ac:cxnSpMkLst>
            <pc:docMk/>
            <pc:sldMk cId="629840160" sldId="259"/>
            <ac:cxnSpMk id="56" creationId="{AB6BE40D-3059-425C-847E-A08A874C13E0}"/>
          </ac:cxnSpMkLst>
        </pc:cxnChg>
        <pc:cxnChg chg="add mod topLvl">
          <ac:chgData name="Yi Liu" userId="eb9fa73d484f74de" providerId="LiveId" clId="{D1C87E45-9383-44BB-B4B7-85E81E3866B9}" dt="2023-09-17T06:15:51.240" v="955" actId="164"/>
          <ac:cxnSpMkLst>
            <pc:docMk/>
            <pc:sldMk cId="629840160" sldId="259"/>
            <ac:cxnSpMk id="58" creationId="{197EBABE-B1A2-4AA4-8A41-4A202F8D6BE5}"/>
          </ac:cxnSpMkLst>
        </pc:cxnChg>
        <pc:cxnChg chg="add mod topLvl">
          <ac:chgData name="Yi Liu" userId="eb9fa73d484f74de" providerId="LiveId" clId="{D1C87E45-9383-44BB-B4B7-85E81E3866B9}" dt="2023-09-17T06:15:51.240" v="955" actId="164"/>
          <ac:cxnSpMkLst>
            <pc:docMk/>
            <pc:sldMk cId="629840160" sldId="259"/>
            <ac:cxnSpMk id="60" creationId="{AE61AFD3-D7CD-4541-B3A6-78A8BBA48454}"/>
          </ac:cxnSpMkLst>
        </pc:cxnChg>
        <pc:cxnChg chg="add mod topLvl">
          <ac:chgData name="Yi Liu" userId="eb9fa73d484f74de" providerId="LiveId" clId="{D1C87E45-9383-44BB-B4B7-85E81E3866B9}" dt="2023-09-17T06:15:51.240" v="955" actId="164"/>
          <ac:cxnSpMkLst>
            <pc:docMk/>
            <pc:sldMk cId="629840160" sldId="259"/>
            <ac:cxnSpMk id="62" creationId="{694D52BA-25CE-494B-A1EE-98B8B7C1B38F}"/>
          </ac:cxnSpMkLst>
        </pc:cxnChg>
        <pc:cxnChg chg="add mod topLvl">
          <ac:chgData name="Yi Liu" userId="eb9fa73d484f74de" providerId="LiveId" clId="{D1C87E45-9383-44BB-B4B7-85E81E3866B9}" dt="2023-09-17T06:15:51.240" v="955" actId="164"/>
          <ac:cxnSpMkLst>
            <pc:docMk/>
            <pc:sldMk cId="629840160" sldId="259"/>
            <ac:cxnSpMk id="64" creationId="{7E3C4A43-A3E1-4ECA-AC7C-0F8CB06EEE58}"/>
          </ac:cxnSpMkLst>
        </pc:cxnChg>
        <pc:cxnChg chg="add mod topLvl">
          <ac:chgData name="Yi Liu" userId="eb9fa73d484f74de" providerId="LiveId" clId="{D1C87E45-9383-44BB-B4B7-85E81E3866B9}" dt="2023-09-17T06:15:51.240" v="955" actId="164"/>
          <ac:cxnSpMkLst>
            <pc:docMk/>
            <pc:sldMk cId="629840160" sldId="259"/>
            <ac:cxnSpMk id="69" creationId="{A0CB1861-8FE1-4A3D-869A-6F19B2398E65}"/>
          </ac:cxnSpMkLst>
        </pc:cxnChg>
        <pc:cxnChg chg="add mod topLvl">
          <ac:chgData name="Yi Liu" userId="eb9fa73d484f74de" providerId="LiveId" clId="{D1C87E45-9383-44BB-B4B7-85E81E3866B9}" dt="2023-09-17T06:15:51.240" v="955" actId="164"/>
          <ac:cxnSpMkLst>
            <pc:docMk/>
            <pc:sldMk cId="629840160" sldId="259"/>
            <ac:cxnSpMk id="74" creationId="{7662A65A-6061-4640-ABD4-D949B4DDF6AF}"/>
          </ac:cxnSpMkLst>
        </pc:cxnChg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683536574" sldId="259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307849244" sldId="260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4193137531" sldId="261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4200502764" sldId="262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3336415600" sldId="263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1754817333" sldId="264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2142059802" sldId="265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2883981403" sldId="266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2962142036" sldId="267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1544668629" sldId="268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2229268927" sldId="269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1110345516" sldId="270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3307441842" sldId="271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37847576" sldId="272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2058070689" sldId="273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2115812839" sldId="274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3611959260" sldId="275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787498031" sldId="276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3597883867" sldId="277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1253031860" sldId="278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1954487414" sldId="279"/>
        </pc:sldMkLst>
      </pc:sldChg>
      <pc:sldChg chg="addSp delSp modSp add del mod delAnim modAnim">
        <pc:chgData name="Yi Liu" userId="eb9fa73d484f74de" providerId="LiveId" clId="{D1C87E45-9383-44BB-B4B7-85E81E3866B9}" dt="2023-09-20T07:41:15.047" v="11307" actId="47"/>
        <pc:sldMkLst>
          <pc:docMk/>
          <pc:sldMk cId="2661038554" sldId="279"/>
        </pc:sldMkLst>
        <pc:spChg chg="mod">
          <ac:chgData name="Yi Liu" userId="eb9fa73d484f74de" providerId="LiveId" clId="{D1C87E45-9383-44BB-B4B7-85E81E3866B9}" dt="2023-09-17T05:14:23.509" v="362" actId="20577"/>
          <ac:spMkLst>
            <pc:docMk/>
            <pc:sldMk cId="2661038554" sldId="279"/>
            <ac:spMk id="2" creationId="{1760F539-0067-8E8A-FF09-F0401A4D16C5}"/>
          </ac:spMkLst>
        </pc:spChg>
        <pc:spChg chg="mod">
          <ac:chgData name="Yi Liu" userId="eb9fa73d484f74de" providerId="LiveId" clId="{D1C87E45-9383-44BB-B4B7-85E81E3866B9}" dt="2023-09-17T05:14:28.690" v="363" actId="20577"/>
          <ac:spMkLst>
            <pc:docMk/>
            <pc:sldMk cId="2661038554" sldId="279"/>
            <ac:spMk id="3" creationId="{52F175CB-6B57-7689-380C-513881494B94}"/>
          </ac:spMkLst>
        </pc:spChg>
        <pc:spChg chg="del mod">
          <ac:chgData name="Yi Liu" userId="eb9fa73d484f74de" providerId="LiveId" clId="{D1C87E45-9383-44BB-B4B7-85E81E3866B9}" dt="2023-09-09T05:26:42.085" v="349" actId="478"/>
          <ac:spMkLst>
            <pc:docMk/>
            <pc:sldMk cId="2661038554" sldId="279"/>
            <ac:spMk id="9" creationId="{E4BDE443-716A-EEAC-6992-315A77DC936E}"/>
          </ac:spMkLst>
        </pc:spChg>
        <pc:picChg chg="add del mod">
          <ac:chgData name="Yi Liu" userId="eb9fa73d484f74de" providerId="LiveId" clId="{D1C87E45-9383-44BB-B4B7-85E81E3866B9}" dt="2023-09-09T12:27:06.677" v="354" actId="478"/>
          <ac:picMkLst>
            <pc:docMk/>
            <pc:sldMk cId="2661038554" sldId="279"/>
            <ac:picMk id="8" creationId="{0D50093E-CCF1-40E5-A4CF-90780F238B5E}"/>
          </ac:picMkLst>
        </pc:picChg>
        <pc:picChg chg="add del">
          <ac:chgData name="Yi Liu" userId="eb9fa73d484f74de" providerId="LiveId" clId="{D1C87E45-9383-44BB-B4B7-85E81E3866B9}" dt="2023-09-09T05:28:01.293" v="351"/>
          <ac:picMkLst>
            <pc:docMk/>
            <pc:sldMk cId="2661038554" sldId="279"/>
            <ac:picMk id="1026" creationId="{9351E823-3714-4C50-8F2B-284E064D702F}"/>
          </ac:picMkLst>
        </pc:picChg>
      </pc:sldChg>
      <pc:sldChg chg="addSp modSp new del mod">
        <pc:chgData name="Yi Liu" userId="eb9fa73d484f74de" providerId="LiveId" clId="{D1C87E45-9383-44BB-B4B7-85E81E3866B9}" dt="2023-09-20T07:41:17.172" v="11308" actId="47"/>
        <pc:sldMkLst>
          <pc:docMk/>
          <pc:sldMk cId="829347384" sldId="280"/>
        </pc:sldMkLst>
        <pc:spChg chg="mod">
          <ac:chgData name="Yi Liu" userId="eb9fa73d484f74de" providerId="LiveId" clId="{D1C87E45-9383-44BB-B4B7-85E81E3866B9}" dt="2023-09-17T05:14:38.847" v="375" actId="20577"/>
          <ac:spMkLst>
            <pc:docMk/>
            <pc:sldMk cId="829347384" sldId="280"/>
            <ac:spMk id="2" creationId="{45DF871D-7135-44B5-8F00-3327A78E32A6}"/>
          </ac:spMkLst>
        </pc:spChg>
        <pc:spChg chg="mod">
          <ac:chgData name="Yi Liu" userId="eb9fa73d484f74de" providerId="LiveId" clId="{D1C87E45-9383-44BB-B4B7-85E81E3866B9}" dt="2023-09-17T05:14:43.630" v="393" actId="20577"/>
          <ac:spMkLst>
            <pc:docMk/>
            <pc:sldMk cId="829347384" sldId="280"/>
            <ac:spMk id="3" creationId="{7938C4AB-247B-4689-A603-0C098DB92B4C}"/>
          </ac:spMkLst>
        </pc:spChg>
        <pc:spChg chg="mod">
          <ac:chgData name="Yi Liu" userId="eb9fa73d484f74de" providerId="LiveId" clId="{D1C87E45-9383-44BB-B4B7-85E81E3866B9}" dt="2023-09-20T04:46:03.394" v="9105"/>
          <ac:spMkLst>
            <pc:docMk/>
            <pc:sldMk cId="829347384" sldId="280"/>
            <ac:spMk id="7" creationId="{0FBD2150-83B5-4DF9-81A4-F04829EEEDD8}"/>
          </ac:spMkLst>
        </pc:spChg>
        <pc:grpChg chg="add mod">
          <ac:chgData name="Yi Liu" userId="eb9fa73d484f74de" providerId="LiveId" clId="{D1C87E45-9383-44BB-B4B7-85E81E3866B9}" dt="2023-09-20T04:46:03.394" v="9105"/>
          <ac:grpSpMkLst>
            <pc:docMk/>
            <pc:sldMk cId="829347384" sldId="280"/>
            <ac:grpSpMk id="5" creationId="{C46AA4AA-A349-4F2F-9EDA-0A30E1DCDFF3}"/>
          </ac:grpSpMkLst>
        </pc:grpChg>
        <pc:picChg chg="mod">
          <ac:chgData name="Yi Liu" userId="eb9fa73d484f74de" providerId="LiveId" clId="{D1C87E45-9383-44BB-B4B7-85E81E3866B9}" dt="2023-09-20T04:46:03.394" v="9105"/>
          <ac:picMkLst>
            <pc:docMk/>
            <pc:sldMk cId="829347384" sldId="280"/>
            <ac:picMk id="6" creationId="{49CB75B9-13A6-40B5-A717-BF773D92DEBB}"/>
          </ac:picMkLst>
        </pc:picChg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2825285398" sldId="280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537943851" sldId="281"/>
        </pc:sldMkLst>
      </pc:sldChg>
      <pc:sldChg chg="modSp add mod">
        <pc:chgData name="Yi Liu" userId="eb9fa73d484f74de" providerId="LiveId" clId="{D1C87E45-9383-44BB-B4B7-85E81E3866B9}" dt="2023-09-19T10:46:21.854" v="6989" actId="1076"/>
        <pc:sldMkLst>
          <pc:docMk/>
          <pc:sldMk cId="2718753391" sldId="281"/>
        </pc:sldMkLst>
        <pc:spChg chg="mod">
          <ac:chgData name="Yi Liu" userId="eb9fa73d484f74de" providerId="LiveId" clId="{D1C87E45-9383-44BB-B4B7-85E81E3866B9}" dt="2023-09-17T05:18:50.521" v="462" actId="948"/>
          <ac:spMkLst>
            <pc:docMk/>
            <pc:sldMk cId="2718753391" sldId="281"/>
            <ac:spMk id="2" creationId="{9D4030C4-171F-4A0B-9892-882F14A6A2D4}"/>
          </ac:spMkLst>
        </pc:spChg>
        <pc:spChg chg="mod">
          <ac:chgData name="Yi Liu" userId="eb9fa73d484f74de" providerId="LiveId" clId="{D1C87E45-9383-44BB-B4B7-85E81E3866B9}" dt="2023-09-17T05:17:49.241" v="458" actId="20577"/>
          <ac:spMkLst>
            <pc:docMk/>
            <pc:sldMk cId="2718753391" sldId="281"/>
            <ac:spMk id="3" creationId="{9C09CC97-C9FB-40C3-889C-0B785DC6A850}"/>
          </ac:spMkLst>
        </pc:spChg>
        <pc:spChg chg="mod">
          <ac:chgData name="Yi Liu" userId="eb9fa73d484f74de" providerId="LiveId" clId="{D1C87E45-9383-44BB-B4B7-85E81E3866B9}" dt="2023-09-19T10:46:21.854" v="6989" actId="1076"/>
          <ac:spMkLst>
            <pc:docMk/>
            <pc:sldMk cId="2718753391" sldId="281"/>
            <ac:spMk id="5" creationId="{51F065F8-D865-13B5-BD7B-A105A3D0C4E5}"/>
          </ac:spMkLst>
        </pc:spChg>
      </pc:sldChg>
      <pc:sldChg chg="addSp delSp modSp new mod modAnim">
        <pc:chgData name="Yi Liu" userId="eb9fa73d484f74de" providerId="LiveId" clId="{D1C87E45-9383-44BB-B4B7-85E81E3866B9}" dt="2023-09-20T08:46:12.321" v="11983"/>
        <pc:sldMkLst>
          <pc:docMk/>
          <pc:sldMk cId="1109321587" sldId="282"/>
        </pc:sldMkLst>
        <pc:spChg chg="mod">
          <ac:chgData name="Yi Liu" userId="eb9fa73d484f74de" providerId="LiveId" clId="{D1C87E45-9383-44BB-B4B7-85E81E3866B9}" dt="2023-09-20T08:46:12.321" v="11983"/>
          <ac:spMkLst>
            <pc:docMk/>
            <pc:sldMk cId="1109321587" sldId="282"/>
            <ac:spMk id="2" creationId="{C42920D4-ED0F-4C4E-9B2E-1DC5B26741BB}"/>
          </ac:spMkLst>
        </pc:spChg>
        <pc:spChg chg="del">
          <ac:chgData name="Yi Liu" userId="eb9fa73d484f74de" providerId="LiveId" clId="{D1C87E45-9383-44BB-B4B7-85E81E3866B9}" dt="2023-09-17T06:36:56.331" v="1101" actId="478"/>
          <ac:spMkLst>
            <pc:docMk/>
            <pc:sldMk cId="1109321587" sldId="282"/>
            <ac:spMk id="3" creationId="{83166C80-C74E-4C88-B58C-5C172760D749}"/>
          </ac:spMkLst>
        </pc:spChg>
        <pc:spChg chg="add del mod">
          <ac:chgData name="Yi Liu" userId="eb9fa73d484f74de" providerId="LiveId" clId="{D1C87E45-9383-44BB-B4B7-85E81E3866B9}" dt="2023-09-17T06:53:23.472" v="1375" actId="1076"/>
          <ac:spMkLst>
            <pc:docMk/>
            <pc:sldMk cId="1109321587" sldId="282"/>
            <ac:spMk id="9" creationId="{4873D2AC-4207-4852-AF1F-24B98BDF523E}"/>
          </ac:spMkLst>
        </pc:spChg>
        <pc:spChg chg="add del mod">
          <ac:chgData name="Yi Liu" userId="eb9fa73d484f74de" providerId="LiveId" clId="{D1C87E45-9383-44BB-B4B7-85E81E3866B9}" dt="2023-09-17T06:53:23.472" v="1375" actId="1076"/>
          <ac:spMkLst>
            <pc:docMk/>
            <pc:sldMk cId="1109321587" sldId="282"/>
            <ac:spMk id="10" creationId="{85083C1E-6364-4CA5-9B62-FF875631836C}"/>
          </ac:spMkLst>
        </pc:spChg>
        <pc:spChg chg="add del mod">
          <ac:chgData name="Yi Liu" userId="eb9fa73d484f74de" providerId="LiveId" clId="{D1C87E45-9383-44BB-B4B7-85E81E3866B9}" dt="2023-09-17T06:53:23.472" v="1375" actId="1076"/>
          <ac:spMkLst>
            <pc:docMk/>
            <pc:sldMk cId="1109321587" sldId="282"/>
            <ac:spMk id="11" creationId="{BEFD024F-6E9C-4858-ABAE-7E65B22C6B11}"/>
          </ac:spMkLst>
        </pc:spChg>
        <pc:spChg chg="add del mod">
          <ac:chgData name="Yi Liu" userId="eb9fa73d484f74de" providerId="LiveId" clId="{D1C87E45-9383-44BB-B4B7-85E81E3866B9}" dt="2023-09-17T06:53:23.472" v="1375" actId="1076"/>
          <ac:spMkLst>
            <pc:docMk/>
            <pc:sldMk cId="1109321587" sldId="282"/>
            <ac:spMk id="12" creationId="{AC85658D-51B4-4DCF-BEF1-CDB0815CDF5B}"/>
          </ac:spMkLst>
        </pc:spChg>
        <pc:spChg chg="add del mod">
          <ac:chgData name="Yi Liu" userId="eb9fa73d484f74de" providerId="LiveId" clId="{D1C87E45-9383-44BB-B4B7-85E81E3866B9}" dt="2023-09-17T06:53:23.472" v="1375" actId="1076"/>
          <ac:spMkLst>
            <pc:docMk/>
            <pc:sldMk cId="1109321587" sldId="282"/>
            <ac:spMk id="26" creationId="{27708825-EBA5-413F-961F-B6C091583E84}"/>
          </ac:spMkLst>
        </pc:spChg>
        <pc:spChg chg="add del mod">
          <ac:chgData name="Yi Liu" userId="eb9fa73d484f74de" providerId="LiveId" clId="{D1C87E45-9383-44BB-B4B7-85E81E3866B9}" dt="2023-09-17T06:53:23.472" v="1375" actId="1076"/>
          <ac:spMkLst>
            <pc:docMk/>
            <pc:sldMk cId="1109321587" sldId="282"/>
            <ac:spMk id="27" creationId="{93FADFEB-7F6E-4DC1-A2F8-B68E0C135C1D}"/>
          </ac:spMkLst>
        </pc:spChg>
        <pc:spChg chg="add del mod">
          <ac:chgData name="Yi Liu" userId="eb9fa73d484f74de" providerId="LiveId" clId="{D1C87E45-9383-44BB-B4B7-85E81E3866B9}" dt="2023-09-17T06:53:23.472" v="1375" actId="1076"/>
          <ac:spMkLst>
            <pc:docMk/>
            <pc:sldMk cId="1109321587" sldId="282"/>
            <ac:spMk id="28" creationId="{78E9F0F4-F0E8-41E4-83FF-80354253C015}"/>
          </ac:spMkLst>
        </pc:spChg>
        <pc:spChg chg="add del mod">
          <ac:chgData name="Yi Liu" userId="eb9fa73d484f74de" providerId="LiveId" clId="{D1C87E45-9383-44BB-B4B7-85E81E3866B9}" dt="2023-09-17T06:53:23.472" v="1375" actId="1076"/>
          <ac:spMkLst>
            <pc:docMk/>
            <pc:sldMk cId="1109321587" sldId="282"/>
            <ac:spMk id="29" creationId="{0E82A21C-EC76-44B2-B567-9EB194BD56AE}"/>
          </ac:spMkLst>
        </pc:spChg>
        <pc:spChg chg="add del mod ord">
          <ac:chgData name="Yi Liu" userId="eb9fa73d484f74de" providerId="LiveId" clId="{D1C87E45-9383-44BB-B4B7-85E81E3866B9}" dt="2023-09-17T06:53:23.472" v="1375" actId="1076"/>
          <ac:spMkLst>
            <pc:docMk/>
            <pc:sldMk cId="1109321587" sldId="282"/>
            <ac:spMk id="30" creationId="{F282DB3F-E6DD-44E9-8849-8C8BF8FC5CED}"/>
          </ac:spMkLst>
        </pc:spChg>
        <pc:spChg chg="add mod">
          <ac:chgData name="Yi Liu" userId="eb9fa73d484f74de" providerId="LiveId" clId="{D1C87E45-9383-44BB-B4B7-85E81E3866B9}" dt="2023-09-17T07:52:24.665" v="3219" actId="113"/>
          <ac:spMkLst>
            <pc:docMk/>
            <pc:sldMk cId="1109321587" sldId="282"/>
            <ac:spMk id="38" creationId="{A674FC16-55DE-4E6B-8808-704BBDC76D71}"/>
          </ac:spMkLst>
        </pc:spChg>
        <pc:grpChg chg="add del mod">
          <ac:chgData name="Yi Liu" userId="eb9fa73d484f74de" providerId="LiveId" clId="{D1C87E45-9383-44BB-B4B7-85E81E3866B9}" dt="2023-09-17T06:37:24.390" v="1126" actId="165"/>
          <ac:grpSpMkLst>
            <pc:docMk/>
            <pc:sldMk cId="1109321587" sldId="282"/>
            <ac:grpSpMk id="13" creationId="{7725FF25-8F3A-4FD8-923A-6B0313352D74}"/>
          </ac:grpSpMkLst>
        </pc:grpChg>
        <pc:picChg chg="add del mod">
          <ac:chgData name="Yi Liu" userId="eb9fa73d484f74de" providerId="LiveId" clId="{D1C87E45-9383-44BB-B4B7-85E81E3866B9}" dt="2023-09-17T06:53:23.472" v="1375" actId="1076"/>
          <ac:picMkLst>
            <pc:docMk/>
            <pc:sldMk cId="1109321587" sldId="282"/>
            <ac:picMk id="5" creationId="{AB27B123-1B6C-4D13-B2EC-4BDA54349139}"/>
          </ac:picMkLst>
        </pc:picChg>
        <pc:picChg chg="add del mod">
          <ac:chgData name="Yi Liu" userId="eb9fa73d484f74de" providerId="LiveId" clId="{D1C87E45-9383-44BB-B4B7-85E81E3866B9}" dt="2023-09-17T06:53:23.472" v="1375" actId="1076"/>
          <ac:picMkLst>
            <pc:docMk/>
            <pc:sldMk cId="1109321587" sldId="282"/>
            <ac:picMk id="6" creationId="{3C19A4A5-409E-466B-9ACC-931689BC2CCB}"/>
          </ac:picMkLst>
        </pc:picChg>
        <pc:picChg chg="add del mod">
          <ac:chgData name="Yi Liu" userId="eb9fa73d484f74de" providerId="LiveId" clId="{D1C87E45-9383-44BB-B4B7-85E81E3866B9}" dt="2023-09-17T06:53:23.472" v="1375" actId="1076"/>
          <ac:picMkLst>
            <pc:docMk/>
            <pc:sldMk cId="1109321587" sldId="282"/>
            <ac:picMk id="7" creationId="{67C52B8A-74F7-483B-AD19-B0D64A3724F4}"/>
          </ac:picMkLst>
        </pc:picChg>
        <pc:picChg chg="add del mod">
          <ac:chgData name="Yi Liu" userId="eb9fa73d484f74de" providerId="LiveId" clId="{D1C87E45-9383-44BB-B4B7-85E81E3866B9}" dt="2023-09-17T06:53:23.472" v="1375" actId="1076"/>
          <ac:picMkLst>
            <pc:docMk/>
            <pc:sldMk cId="1109321587" sldId="282"/>
            <ac:picMk id="8" creationId="{82090153-C2F3-4EB3-84B5-8C8CDB1E6A42}"/>
          </ac:picMkLst>
        </pc:picChg>
        <pc:picChg chg="add mod">
          <ac:chgData name="Yi Liu" userId="eb9fa73d484f74de" providerId="LiveId" clId="{D1C87E45-9383-44BB-B4B7-85E81E3866B9}" dt="2023-09-17T06:53:23.472" v="1375" actId="1076"/>
          <ac:picMkLst>
            <pc:docMk/>
            <pc:sldMk cId="1109321587" sldId="282"/>
            <ac:picMk id="35" creationId="{49D1F04E-D73D-46AF-BA57-A4F89D9BFEF1}"/>
          </ac:picMkLst>
        </pc:picChg>
        <pc:picChg chg="add mod">
          <ac:chgData name="Yi Liu" userId="eb9fa73d484f74de" providerId="LiveId" clId="{D1C87E45-9383-44BB-B4B7-85E81E3866B9}" dt="2023-09-17T06:53:23.472" v="1375" actId="1076"/>
          <ac:picMkLst>
            <pc:docMk/>
            <pc:sldMk cId="1109321587" sldId="282"/>
            <ac:picMk id="36" creationId="{6586E58B-7402-4B2E-9409-C66D758174B3}"/>
          </ac:picMkLst>
        </pc:picChg>
        <pc:picChg chg="add mod ord">
          <ac:chgData name="Yi Liu" userId="eb9fa73d484f74de" providerId="LiveId" clId="{D1C87E45-9383-44BB-B4B7-85E81E3866B9}" dt="2023-09-17T06:53:23.472" v="1375" actId="1076"/>
          <ac:picMkLst>
            <pc:docMk/>
            <pc:sldMk cId="1109321587" sldId="282"/>
            <ac:picMk id="37" creationId="{13160864-709D-47FE-A5CA-6D4D614DEA8B}"/>
          </ac:picMkLst>
        </pc:picChg>
        <pc:cxnChg chg="mod topLvl">
          <ac:chgData name="Yi Liu" userId="eb9fa73d484f74de" providerId="LiveId" clId="{D1C87E45-9383-44BB-B4B7-85E81E3866B9}" dt="2023-09-17T06:53:23.472" v="1375" actId="1076"/>
          <ac:cxnSpMkLst>
            <pc:docMk/>
            <pc:sldMk cId="1109321587" sldId="282"/>
            <ac:cxnSpMk id="14" creationId="{79CDA8B9-30F4-46F4-ADB4-FD54041CF4C6}"/>
          </ac:cxnSpMkLst>
        </pc:cxnChg>
        <pc:cxnChg chg="mod topLvl">
          <ac:chgData name="Yi Liu" userId="eb9fa73d484f74de" providerId="LiveId" clId="{D1C87E45-9383-44BB-B4B7-85E81E3866B9}" dt="2023-09-17T06:53:23.472" v="1375" actId="1076"/>
          <ac:cxnSpMkLst>
            <pc:docMk/>
            <pc:sldMk cId="1109321587" sldId="282"/>
            <ac:cxnSpMk id="15" creationId="{E99E9945-14AF-4C68-B262-D1EAC9C4B354}"/>
          </ac:cxnSpMkLst>
        </pc:cxnChg>
        <pc:cxnChg chg="mod topLvl">
          <ac:chgData name="Yi Liu" userId="eb9fa73d484f74de" providerId="LiveId" clId="{D1C87E45-9383-44BB-B4B7-85E81E3866B9}" dt="2023-09-17T06:53:23.472" v="1375" actId="1076"/>
          <ac:cxnSpMkLst>
            <pc:docMk/>
            <pc:sldMk cId="1109321587" sldId="282"/>
            <ac:cxnSpMk id="16" creationId="{36A76647-4029-4A15-A34B-EFF39A5994C3}"/>
          </ac:cxnSpMkLst>
        </pc:cxnChg>
        <pc:cxnChg chg="mod topLvl">
          <ac:chgData name="Yi Liu" userId="eb9fa73d484f74de" providerId="LiveId" clId="{D1C87E45-9383-44BB-B4B7-85E81E3866B9}" dt="2023-09-17T06:53:23.472" v="1375" actId="1076"/>
          <ac:cxnSpMkLst>
            <pc:docMk/>
            <pc:sldMk cId="1109321587" sldId="282"/>
            <ac:cxnSpMk id="17" creationId="{143C670F-F126-4FE3-ADBB-B641A58E24A2}"/>
          </ac:cxnSpMkLst>
        </pc:cxnChg>
        <pc:cxnChg chg="mod topLvl">
          <ac:chgData name="Yi Liu" userId="eb9fa73d484f74de" providerId="LiveId" clId="{D1C87E45-9383-44BB-B4B7-85E81E3866B9}" dt="2023-09-17T06:53:23.472" v="1375" actId="1076"/>
          <ac:cxnSpMkLst>
            <pc:docMk/>
            <pc:sldMk cId="1109321587" sldId="282"/>
            <ac:cxnSpMk id="18" creationId="{CB717842-E561-49FF-B900-E54F695D795D}"/>
          </ac:cxnSpMkLst>
        </pc:cxnChg>
        <pc:cxnChg chg="mod topLvl">
          <ac:chgData name="Yi Liu" userId="eb9fa73d484f74de" providerId="LiveId" clId="{D1C87E45-9383-44BB-B4B7-85E81E3866B9}" dt="2023-09-17T06:53:23.472" v="1375" actId="1076"/>
          <ac:cxnSpMkLst>
            <pc:docMk/>
            <pc:sldMk cId="1109321587" sldId="282"/>
            <ac:cxnSpMk id="19" creationId="{37854290-AFC9-4469-BF3D-87A28854D037}"/>
          </ac:cxnSpMkLst>
        </pc:cxnChg>
        <pc:cxnChg chg="mod topLvl">
          <ac:chgData name="Yi Liu" userId="eb9fa73d484f74de" providerId="LiveId" clId="{D1C87E45-9383-44BB-B4B7-85E81E3866B9}" dt="2023-09-17T06:53:23.472" v="1375" actId="1076"/>
          <ac:cxnSpMkLst>
            <pc:docMk/>
            <pc:sldMk cId="1109321587" sldId="282"/>
            <ac:cxnSpMk id="20" creationId="{F5E2DD18-6AE8-493C-B23D-6376EE4958BC}"/>
          </ac:cxnSpMkLst>
        </pc:cxnChg>
        <pc:cxnChg chg="mod topLvl">
          <ac:chgData name="Yi Liu" userId="eb9fa73d484f74de" providerId="LiveId" clId="{D1C87E45-9383-44BB-B4B7-85E81E3866B9}" dt="2023-09-17T06:53:23.472" v="1375" actId="1076"/>
          <ac:cxnSpMkLst>
            <pc:docMk/>
            <pc:sldMk cId="1109321587" sldId="282"/>
            <ac:cxnSpMk id="21" creationId="{CC1ED563-75FC-4410-9DC4-E2AFF6E92BB5}"/>
          </ac:cxnSpMkLst>
        </pc:cxnChg>
        <pc:cxnChg chg="mod topLvl">
          <ac:chgData name="Yi Liu" userId="eb9fa73d484f74de" providerId="LiveId" clId="{D1C87E45-9383-44BB-B4B7-85E81E3866B9}" dt="2023-09-17T06:53:23.472" v="1375" actId="1076"/>
          <ac:cxnSpMkLst>
            <pc:docMk/>
            <pc:sldMk cId="1109321587" sldId="282"/>
            <ac:cxnSpMk id="22" creationId="{AD8BA633-46F5-4999-A050-4ED35B951909}"/>
          </ac:cxnSpMkLst>
        </pc:cxnChg>
        <pc:cxnChg chg="mod topLvl">
          <ac:chgData name="Yi Liu" userId="eb9fa73d484f74de" providerId="LiveId" clId="{D1C87E45-9383-44BB-B4B7-85E81E3866B9}" dt="2023-09-17T06:53:23.472" v="1375" actId="1076"/>
          <ac:cxnSpMkLst>
            <pc:docMk/>
            <pc:sldMk cId="1109321587" sldId="282"/>
            <ac:cxnSpMk id="23" creationId="{91445442-E64C-48F1-AF7E-F1280BEF0FB0}"/>
          </ac:cxnSpMkLst>
        </pc:cxnChg>
        <pc:cxnChg chg="mod topLvl">
          <ac:chgData name="Yi Liu" userId="eb9fa73d484f74de" providerId="LiveId" clId="{D1C87E45-9383-44BB-B4B7-85E81E3866B9}" dt="2023-09-17T06:53:23.472" v="1375" actId="1076"/>
          <ac:cxnSpMkLst>
            <pc:docMk/>
            <pc:sldMk cId="1109321587" sldId="282"/>
            <ac:cxnSpMk id="24" creationId="{6E7E94EF-D29E-4BD3-A74E-C4828A7CC00C}"/>
          </ac:cxnSpMkLst>
        </pc:cxnChg>
        <pc:cxnChg chg="mod topLvl">
          <ac:chgData name="Yi Liu" userId="eb9fa73d484f74de" providerId="LiveId" clId="{D1C87E45-9383-44BB-B4B7-85E81E3866B9}" dt="2023-09-17T06:53:23.472" v="1375" actId="1076"/>
          <ac:cxnSpMkLst>
            <pc:docMk/>
            <pc:sldMk cId="1109321587" sldId="282"/>
            <ac:cxnSpMk id="25" creationId="{1AFB3DDE-3CA8-457B-B15B-1760403A46CB}"/>
          </ac:cxnSpMkLst>
        </pc:cxnChg>
      </pc:sldChg>
      <pc:sldChg chg="add del">
        <pc:chgData name="Yi Liu" userId="eb9fa73d484f74de" providerId="LiveId" clId="{D1C87E45-9383-44BB-B4B7-85E81E3866B9}" dt="2023-09-17T05:51:08.654" v="597" actId="47"/>
        <pc:sldMkLst>
          <pc:docMk/>
          <pc:sldMk cId="2142862855" sldId="282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3258880510" sldId="282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608617279" sldId="283"/>
        </pc:sldMkLst>
      </pc:sldChg>
      <pc:sldChg chg="addSp delSp modSp new mod modAnim">
        <pc:chgData name="Yi Liu" userId="eb9fa73d484f74de" providerId="LiveId" clId="{D1C87E45-9383-44BB-B4B7-85E81E3866B9}" dt="2023-09-17T07:55:20.466" v="3284" actId="403"/>
        <pc:sldMkLst>
          <pc:docMk/>
          <pc:sldMk cId="1818312253" sldId="283"/>
        </pc:sldMkLst>
        <pc:spChg chg="mod">
          <ac:chgData name="Yi Liu" userId="eb9fa73d484f74de" providerId="LiveId" clId="{D1C87E45-9383-44BB-B4B7-85E81E3866B9}" dt="2023-09-17T07:48:44.048" v="3161" actId="1076"/>
          <ac:spMkLst>
            <pc:docMk/>
            <pc:sldMk cId="1818312253" sldId="283"/>
            <ac:spMk id="2" creationId="{74365C06-9CAD-409B-8C60-7DF303C8272D}"/>
          </ac:spMkLst>
        </pc:spChg>
        <pc:spChg chg="add del">
          <ac:chgData name="Yi Liu" userId="eb9fa73d484f74de" providerId="LiveId" clId="{D1C87E45-9383-44BB-B4B7-85E81E3866B9}" dt="2023-09-17T07:15:57.294" v="2029" actId="478"/>
          <ac:spMkLst>
            <pc:docMk/>
            <pc:sldMk cId="1818312253" sldId="283"/>
            <ac:spMk id="3" creationId="{3A95F0F3-B64F-49A1-986C-B62099A5387E}"/>
          </ac:spMkLst>
        </pc:spChg>
        <pc:spChg chg="add mod">
          <ac:chgData name="Yi Liu" userId="eb9fa73d484f74de" providerId="LiveId" clId="{D1C87E45-9383-44BB-B4B7-85E81E3866B9}" dt="2023-09-17T07:44:57.249" v="2784" actId="207"/>
          <ac:spMkLst>
            <pc:docMk/>
            <pc:sldMk cId="1818312253" sldId="283"/>
            <ac:spMk id="5" creationId="{F0FD7C03-87C7-433D-AAE3-EE19519E4145}"/>
          </ac:spMkLst>
        </pc:spChg>
        <pc:spChg chg="add del mod">
          <ac:chgData name="Yi Liu" userId="eb9fa73d484f74de" providerId="LiveId" clId="{D1C87E45-9383-44BB-B4B7-85E81E3866B9}" dt="2023-09-17T07:13:27.889" v="1788" actId="478"/>
          <ac:spMkLst>
            <pc:docMk/>
            <pc:sldMk cId="1818312253" sldId="283"/>
            <ac:spMk id="6" creationId="{5DB89B96-6B1C-4CA7-86FE-707B4C8051C1}"/>
          </ac:spMkLst>
        </pc:spChg>
        <pc:spChg chg="add del">
          <ac:chgData name="Yi Liu" userId="eb9fa73d484f74de" providerId="LiveId" clId="{D1C87E45-9383-44BB-B4B7-85E81E3866B9}" dt="2023-09-17T07:13:37.409" v="1790" actId="11529"/>
          <ac:spMkLst>
            <pc:docMk/>
            <pc:sldMk cId="1818312253" sldId="283"/>
            <ac:spMk id="7" creationId="{0D5CDB8C-C0D2-4ACB-ABBC-C24B96552089}"/>
          </ac:spMkLst>
        </pc:spChg>
        <pc:spChg chg="add del mod">
          <ac:chgData name="Yi Liu" userId="eb9fa73d484f74de" providerId="LiveId" clId="{D1C87E45-9383-44BB-B4B7-85E81E3866B9}" dt="2023-09-17T07:13:40.628" v="1792"/>
          <ac:spMkLst>
            <pc:docMk/>
            <pc:sldMk cId="1818312253" sldId="283"/>
            <ac:spMk id="8" creationId="{ECA4C280-A6FC-4004-93C0-C6DD45AB642B}"/>
          </ac:spMkLst>
        </pc:spChg>
        <pc:spChg chg="add del mod">
          <ac:chgData name="Yi Liu" userId="eb9fa73d484f74de" providerId="LiveId" clId="{D1C87E45-9383-44BB-B4B7-85E81E3866B9}" dt="2023-09-17T07:14:50.866" v="1802" actId="478"/>
          <ac:spMkLst>
            <pc:docMk/>
            <pc:sldMk cId="1818312253" sldId="283"/>
            <ac:spMk id="9" creationId="{FCB01C4B-79C6-424D-B4E8-E40FB78FDBA6}"/>
          </ac:spMkLst>
        </pc:spChg>
        <pc:spChg chg="add mod">
          <ac:chgData name="Yi Liu" userId="eb9fa73d484f74de" providerId="LiveId" clId="{D1C87E45-9383-44BB-B4B7-85E81E3866B9}" dt="2023-09-17T07:42:15.861" v="2573" actId="14100"/>
          <ac:spMkLst>
            <pc:docMk/>
            <pc:sldMk cId="1818312253" sldId="283"/>
            <ac:spMk id="10" creationId="{71B26875-5F00-481E-8454-CADF8BB3DE34}"/>
          </ac:spMkLst>
        </pc:spChg>
        <pc:spChg chg="add mod">
          <ac:chgData name="Yi Liu" userId="eb9fa73d484f74de" providerId="LiveId" clId="{D1C87E45-9383-44BB-B4B7-85E81E3866B9}" dt="2023-09-17T07:38:57.684" v="2415" actId="1076"/>
          <ac:spMkLst>
            <pc:docMk/>
            <pc:sldMk cId="1818312253" sldId="283"/>
            <ac:spMk id="11" creationId="{28F01378-C914-4763-A074-5AC99763AFE5}"/>
          </ac:spMkLst>
        </pc:spChg>
        <pc:spChg chg="add mod">
          <ac:chgData name="Yi Liu" userId="eb9fa73d484f74de" providerId="LiveId" clId="{D1C87E45-9383-44BB-B4B7-85E81E3866B9}" dt="2023-09-17T07:30:59.235" v="2337" actId="2085"/>
          <ac:spMkLst>
            <pc:docMk/>
            <pc:sldMk cId="1818312253" sldId="283"/>
            <ac:spMk id="12" creationId="{FF94008C-71A1-40DD-B45E-D3A858459651}"/>
          </ac:spMkLst>
        </pc:spChg>
        <pc:spChg chg="add mod">
          <ac:chgData name="Yi Liu" userId="eb9fa73d484f74de" providerId="LiveId" clId="{D1C87E45-9383-44BB-B4B7-85E81E3866B9}" dt="2023-09-17T07:27:16.581" v="2333" actId="1076"/>
          <ac:spMkLst>
            <pc:docMk/>
            <pc:sldMk cId="1818312253" sldId="283"/>
            <ac:spMk id="13" creationId="{B4709F6F-8D2A-4A75-8F56-7ECDD5CFCD76}"/>
          </ac:spMkLst>
        </pc:spChg>
        <pc:spChg chg="add mod">
          <ac:chgData name="Yi Liu" userId="eb9fa73d484f74de" providerId="LiveId" clId="{D1C87E45-9383-44BB-B4B7-85E81E3866B9}" dt="2023-09-17T07:39:10.849" v="2418" actId="1076"/>
          <ac:spMkLst>
            <pc:docMk/>
            <pc:sldMk cId="1818312253" sldId="283"/>
            <ac:spMk id="14" creationId="{70B8E8EE-A5FB-40D8-A253-DD5034A1A7EF}"/>
          </ac:spMkLst>
        </pc:spChg>
        <pc:spChg chg="add del mod">
          <ac:chgData name="Yi Liu" userId="eb9fa73d484f74de" providerId="LiveId" clId="{D1C87E45-9383-44BB-B4B7-85E81E3866B9}" dt="2023-09-17T07:37:31.019" v="2403" actId="478"/>
          <ac:spMkLst>
            <pc:docMk/>
            <pc:sldMk cId="1818312253" sldId="283"/>
            <ac:spMk id="17" creationId="{9336CD77-CD91-41C3-A7F3-A8D2D0D07FB6}"/>
          </ac:spMkLst>
        </pc:spChg>
        <pc:spChg chg="add del mod">
          <ac:chgData name="Yi Liu" userId="eb9fa73d484f74de" providerId="LiveId" clId="{D1C87E45-9383-44BB-B4B7-85E81E3866B9}" dt="2023-09-17T07:34:58.274" v="2383"/>
          <ac:spMkLst>
            <pc:docMk/>
            <pc:sldMk cId="1818312253" sldId="283"/>
            <ac:spMk id="18" creationId="{95310C5E-FEDD-4CBE-9BFD-5F9DC00633B8}"/>
          </ac:spMkLst>
        </pc:spChg>
        <pc:spChg chg="add mod">
          <ac:chgData name="Yi Liu" userId="eb9fa73d484f74de" providerId="LiveId" clId="{D1C87E45-9383-44BB-B4B7-85E81E3866B9}" dt="2023-09-17T07:48:54.015" v="3162" actId="1076"/>
          <ac:spMkLst>
            <pc:docMk/>
            <pc:sldMk cId="1818312253" sldId="283"/>
            <ac:spMk id="23" creationId="{E935A909-2B65-47A7-A478-16A3E4FA0DDF}"/>
          </ac:spMkLst>
        </pc:spChg>
        <pc:spChg chg="add mod">
          <ac:chgData name="Yi Liu" userId="eb9fa73d484f74de" providerId="LiveId" clId="{D1C87E45-9383-44BB-B4B7-85E81E3866B9}" dt="2023-09-17T07:48:54.015" v="3162" actId="1076"/>
          <ac:spMkLst>
            <pc:docMk/>
            <pc:sldMk cId="1818312253" sldId="283"/>
            <ac:spMk id="24" creationId="{B6AE3C35-31FB-4973-B6ED-81BEF41D7A27}"/>
          </ac:spMkLst>
        </pc:spChg>
        <pc:spChg chg="add del mod">
          <ac:chgData name="Yi Liu" userId="eb9fa73d484f74de" providerId="LiveId" clId="{D1C87E45-9383-44BB-B4B7-85E81E3866B9}" dt="2023-09-17T07:48:35.365" v="3159" actId="478"/>
          <ac:spMkLst>
            <pc:docMk/>
            <pc:sldMk cId="1818312253" sldId="283"/>
            <ac:spMk id="25" creationId="{D5C46530-B7FD-40EA-AEBC-41EB6CAAFAA2}"/>
          </ac:spMkLst>
        </pc:spChg>
        <pc:spChg chg="add del mod">
          <ac:chgData name="Yi Liu" userId="eb9fa73d484f74de" providerId="LiveId" clId="{D1C87E45-9383-44BB-B4B7-85E81E3866B9}" dt="2023-09-17T07:48:17.353" v="3157" actId="478"/>
          <ac:spMkLst>
            <pc:docMk/>
            <pc:sldMk cId="1818312253" sldId="283"/>
            <ac:spMk id="26" creationId="{E124D543-65B3-49C5-9A1A-B03AA5DBE71B}"/>
          </ac:spMkLst>
        </pc:spChg>
        <pc:spChg chg="add mod">
          <ac:chgData name="Yi Liu" userId="eb9fa73d484f74de" providerId="LiveId" clId="{D1C87E45-9383-44BB-B4B7-85E81E3866B9}" dt="2023-09-17T07:55:20.466" v="3284" actId="403"/>
          <ac:spMkLst>
            <pc:docMk/>
            <pc:sldMk cId="1818312253" sldId="283"/>
            <ac:spMk id="29" creationId="{3453424C-7A06-42F6-8E78-D668C1D6B392}"/>
          </ac:spMkLst>
        </pc:spChg>
        <pc:grpChg chg="add mod">
          <ac:chgData name="Yi Liu" userId="eb9fa73d484f74de" providerId="LiveId" clId="{D1C87E45-9383-44BB-B4B7-85E81E3866B9}" dt="2023-09-17T07:49:33.678" v="3164" actId="164"/>
          <ac:grpSpMkLst>
            <pc:docMk/>
            <pc:sldMk cId="1818312253" sldId="283"/>
            <ac:grpSpMk id="15" creationId="{9A60A36F-8AC3-401E-B03E-89A57D14B68A}"/>
          </ac:grpSpMkLst>
        </pc:grpChg>
        <pc:grpChg chg="add mod">
          <ac:chgData name="Yi Liu" userId="eb9fa73d484f74de" providerId="LiveId" clId="{D1C87E45-9383-44BB-B4B7-85E81E3866B9}" dt="2023-09-17T07:49:28.902" v="3163" actId="164"/>
          <ac:grpSpMkLst>
            <pc:docMk/>
            <pc:sldMk cId="1818312253" sldId="283"/>
            <ac:grpSpMk id="16" creationId="{44D9B76E-768A-4DAD-BEC9-5EA20B435D07}"/>
          </ac:grpSpMkLst>
        </pc:grpChg>
        <pc:grpChg chg="add mod">
          <ac:chgData name="Yi Liu" userId="eb9fa73d484f74de" providerId="LiveId" clId="{D1C87E45-9383-44BB-B4B7-85E81E3866B9}" dt="2023-09-17T07:49:28.902" v="3163" actId="164"/>
          <ac:grpSpMkLst>
            <pc:docMk/>
            <pc:sldMk cId="1818312253" sldId="283"/>
            <ac:grpSpMk id="27" creationId="{4837BFF0-17FB-4BBD-A52D-1011C1124555}"/>
          </ac:grpSpMkLst>
        </pc:grpChg>
        <pc:grpChg chg="add mod">
          <ac:chgData name="Yi Liu" userId="eb9fa73d484f74de" providerId="LiveId" clId="{D1C87E45-9383-44BB-B4B7-85E81E3866B9}" dt="2023-09-17T07:49:33.678" v="3164" actId="164"/>
          <ac:grpSpMkLst>
            <pc:docMk/>
            <pc:sldMk cId="1818312253" sldId="283"/>
            <ac:grpSpMk id="28" creationId="{49BAC236-0F55-46BC-9B21-91C023EC845D}"/>
          </ac:grpSpMkLst>
        </pc:grpChg>
        <pc:picChg chg="add mod">
          <ac:chgData name="Yi Liu" userId="eb9fa73d484f74de" providerId="LiveId" clId="{D1C87E45-9383-44BB-B4B7-85E81E3866B9}" dt="2023-09-17T07:49:28.902" v="3163" actId="164"/>
          <ac:picMkLst>
            <pc:docMk/>
            <pc:sldMk cId="1818312253" sldId="283"/>
            <ac:picMk id="19" creationId="{4C110CFE-47A4-4CE7-A85A-CA4EFF7312CD}"/>
          </ac:picMkLst>
        </pc:picChg>
        <pc:picChg chg="add mod">
          <ac:chgData name="Yi Liu" userId="eb9fa73d484f74de" providerId="LiveId" clId="{D1C87E45-9383-44BB-B4B7-85E81E3866B9}" dt="2023-09-17T07:49:28.902" v="3163" actId="164"/>
          <ac:picMkLst>
            <pc:docMk/>
            <pc:sldMk cId="1818312253" sldId="283"/>
            <ac:picMk id="20" creationId="{AD7B7D8B-CA56-459D-AA6A-D02FCC9A3F7A}"/>
          </ac:picMkLst>
        </pc:picChg>
        <pc:picChg chg="add mod">
          <ac:chgData name="Yi Liu" userId="eb9fa73d484f74de" providerId="LiveId" clId="{D1C87E45-9383-44BB-B4B7-85E81E3866B9}" dt="2023-09-17T07:49:33.678" v="3164" actId="164"/>
          <ac:picMkLst>
            <pc:docMk/>
            <pc:sldMk cId="1818312253" sldId="283"/>
            <ac:picMk id="21" creationId="{6EB869E1-D8B9-4935-92F5-A121D5F755E5}"/>
          </ac:picMkLst>
        </pc:picChg>
        <pc:picChg chg="add mod">
          <ac:chgData name="Yi Liu" userId="eb9fa73d484f74de" providerId="LiveId" clId="{D1C87E45-9383-44BB-B4B7-85E81E3866B9}" dt="2023-09-17T07:49:33.678" v="3164" actId="164"/>
          <ac:picMkLst>
            <pc:docMk/>
            <pc:sldMk cId="1818312253" sldId="283"/>
            <ac:picMk id="22" creationId="{FC4EEC2A-9D16-42E3-86B7-CA672B1CC00C}"/>
          </ac:picMkLst>
        </pc:picChg>
      </pc:sldChg>
      <pc:sldChg chg="modSp add mod modTransition modAnim">
        <pc:chgData name="Yi Liu" userId="eb9fa73d484f74de" providerId="LiveId" clId="{D1C87E45-9383-44BB-B4B7-85E81E3866B9}" dt="2023-09-20T08:46:10.098" v="11982"/>
        <pc:sldMkLst>
          <pc:docMk/>
          <pc:sldMk cId="3438110156" sldId="284"/>
        </pc:sldMkLst>
        <pc:spChg chg="mod">
          <ac:chgData name="Yi Liu" userId="eb9fa73d484f74de" providerId="LiveId" clId="{D1C87E45-9383-44BB-B4B7-85E81E3866B9}" dt="2023-09-20T08:46:10.098" v="11982"/>
          <ac:spMkLst>
            <pc:docMk/>
            <pc:sldMk cId="3438110156" sldId="284"/>
            <ac:spMk id="2" creationId="{C42920D4-ED0F-4C4E-9B2E-1DC5B26741BB}"/>
          </ac:spMkLst>
        </pc:spChg>
        <pc:spChg chg="mod">
          <ac:chgData name="Yi Liu" userId="eb9fa73d484f74de" providerId="LiveId" clId="{D1C87E45-9383-44BB-B4B7-85E81E3866B9}" dt="2023-09-17T09:29:45.877" v="3495" actId="20577"/>
          <ac:spMkLst>
            <pc:docMk/>
            <pc:sldMk cId="3438110156" sldId="284"/>
            <ac:spMk id="38" creationId="{A674FC16-55DE-4E6B-8808-704BBDC76D71}"/>
          </ac:spMkLst>
        </pc:spChg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3786540541" sldId="284"/>
        </pc:sldMkLst>
      </pc:sldChg>
      <pc:sldChg chg="addSp delSp modSp new mod modTransition modAnim">
        <pc:chgData name="Yi Liu" userId="eb9fa73d484f74de" providerId="LiveId" clId="{D1C87E45-9383-44BB-B4B7-85E81E3866B9}" dt="2023-09-20T13:54:44.002" v="17916" actId="20577"/>
        <pc:sldMkLst>
          <pc:docMk/>
          <pc:sldMk cId="2904828236" sldId="285"/>
        </pc:sldMkLst>
        <pc:spChg chg="mod">
          <ac:chgData name="Yi Liu" userId="eb9fa73d484f74de" providerId="LiveId" clId="{D1C87E45-9383-44BB-B4B7-85E81E3866B9}" dt="2023-09-17T07:56:23.691" v="3290"/>
          <ac:spMkLst>
            <pc:docMk/>
            <pc:sldMk cId="2904828236" sldId="285"/>
            <ac:spMk id="2" creationId="{607C5F48-5899-43BF-B4A8-09CB90418764}"/>
          </ac:spMkLst>
        </pc:spChg>
        <pc:spChg chg="del">
          <ac:chgData name="Yi Liu" userId="eb9fa73d484f74de" providerId="LiveId" clId="{D1C87E45-9383-44BB-B4B7-85E81E3866B9}" dt="2023-09-17T07:55:36.944" v="3286"/>
          <ac:spMkLst>
            <pc:docMk/>
            <pc:sldMk cId="2904828236" sldId="285"/>
            <ac:spMk id="3" creationId="{3AF5ABE8-8C93-4DAB-BDAF-C19162C8CDB8}"/>
          </ac:spMkLst>
        </pc:spChg>
        <pc:spChg chg="add mod ord">
          <ac:chgData name="Yi Liu" userId="eb9fa73d484f74de" providerId="LiveId" clId="{D1C87E45-9383-44BB-B4B7-85E81E3866B9}" dt="2023-09-17T07:58:21.870" v="3302" actId="167"/>
          <ac:spMkLst>
            <pc:docMk/>
            <pc:sldMk cId="2904828236" sldId="285"/>
            <ac:spMk id="5" creationId="{37AA17FE-2BE8-49F2-B608-3CFB7A4F74D6}"/>
          </ac:spMkLst>
        </pc:spChg>
        <pc:spChg chg="add mod ord">
          <ac:chgData name="Yi Liu" userId="eb9fa73d484f74de" providerId="LiveId" clId="{D1C87E45-9383-44BB-B4B7-85E81E3866B9}" dt="2023-09-20T13:54:44.002" v="17916" actId="20577"/>
          <ac:spMkLst>
            <pc:docMk/>
            <pc:sldMk cId="2904828236" sldId="285"/>
            <ac:spMk id="6" creationId="{2AFB0287-4840-4CE0-B27F-815985824D29}"/>
          </ac:spMkLst>
        </pc:spChg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3400260483" sldId="285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1103801164" sldId="286"/>
        </pc:sldMkLst>
      </pc:sldChg>
      <pc:sldChg chg="modSp new del mod">
        <pc:chgData name="Yi Liu" userId="eb9fa73d484f74de" providerId="LiveId" clId="{D1C87E45-9383-44BB-B4B7-85E81E3866B9}" dt="2023-09-17T07:59:04.503" v="3368" actId="47"/>
        <pc:sldMkLst>
          <pc:docMk/>
          <pc:sldMk cId="1283266097" sldId="286"/>
        </pc:sldMkLst>
        <pc:spChg chg="mod">
          <ac:chgData name="Yi Liu" userId="eb9fa73d484f74de" providerId="LiveId" clId="{D1C87E45-9383-44BB-B4B7-85E81E3866B9}" dt="2023-09-17T07:57:42.668" v="3295" actId="20577"/>
          <ac:spMkLst>
            <pc:docMk/>
            <pc:sldMk cId="1283266097" sldId="286"/>
            <ac:spMk id="3" creationId="{DAEC16C9-2348-4C39-A2A7-AD1709BF0FFF}"/>
          </ac:spMkLst>
        </pc:spChg>
      </pc:sldChg>
      <pc:sldChg chg="addSp delSp modSp new mod modAnim">
        <pc:chgData name="Yi Liu" userId="eb9fa73d484f74de" providerId="LiveId" clId="{D1C87E45-9383-44BB-B4B7-85E81E3866B9}" dt="2023-09-20T08:47:23.373" v="11989"/>
        <pc:sldMkLst>
          <pc:docMk/>
          <pc:sldMk cId="3456372073" sldId="286"/>
        </pc:sldMkLst>
        <pc:spChg chg="mod">
          <ac:chgData name="Yi Liu" userId="eb9fa73d484f74de" providerId="LiveId" clId="{D1C87E45-9383-44BB-B4B7-85E81E3866B9}" dt="2023-09-17T11:35:33.530" v="3979" actId="207"/>
          <ac:spMkLst>
            <pc:docMk/>
            <pc:sldMk cId="3456372073" sldId="286"/>
            <ac:spMk id="2" creationId="{D3AEA78F-1814-4EC3-9965-034D85571401}"/>
          </ac:spMkLst>
        </pc:spChg>
        <pc:spChg chg="del">
          <ac:chgData name="Yi Liu" userId="eb9fa73d484f74de" providerId="LiveId" clId="{D1C87E45-9383-44BB-B4B7-85E81E3866B9}" dt="2023-09-17T09:52:43.070" v="3624" actId="931"/>
          <ac:spMkLst>
            <pc:docMk/>
            <pc:sldMk cId="3456372073" sldId="286"/>
            <ac:spMk id="3" creationId="{10503774-A82A-48FB-BE77-ECA77EC35F12}"/>
          </ac:spMkLst>
        </pc:spChg>
        <pc:spChg chg="add mod">
          <ac:chgData name="Yi Liu" userId="eb9fa73d484f74de" providerId="LiveId" clId="{D1C87E45-9383-44BB-B4B7-85E81E3866B9}" dt="2023-09-17T11:27:21.191" v="3808" actId="1037"/>
          <ac:spMkLst>
            <pc:docMk/>
            <pc:sldMk cId="3456372073" sldId="286"/>
            <ac:spMk id="21" creationId="{3C8CA558-6A42-41F5-A76D-6601C48A7E6E}"/>
          </ac:spMkLst>
        </pc:spChg>
        <pc:spChg chg="add mod">
          <ac:chgData name="Yi Liu" userId="eb9fa73d484f74de" providerId="LiveId" clId="{D1C87E45-9383-44BB-B4B7-85E81E3866B9}" dt="2023-09-17T11:27:21.191" v="3808" actId="1037"/>
          <ac:spMkLst>
            <pc:docMk/>
            <pc:sldMk cId="3456372073" sldId="286"/>
            <ac:spMk id="25" creationId="{F45BFE33-47FB-4EAE-9FB4-29B37A440EE2}"/>
          </ac:spMkLst>
        </pc:spChg>
        <pc:spChg chg="add mod">
          <ac:chgData name="Yi Liu" userId="eb9fa73d484f74de" providerId="LiveId" clId="{D1C87E45-9383-44BB-B4B7-85E81E3866B9}" dt="2023-09-17T11:27:21.191" v="3808" actId="1037"/>
          <ac:spMkLst>
            <pc:docMk/>
            <pc:sldMk cId="3456372073" sldId="286"/>
            <ac:spMk id="26" creationId="{555DF18B-1216-44F4-B951-FBDB18A50027}"/>
          </ac:spMkLst>
        </pc:spChg>
        <pc:spChg chg="add mod">
          <ac:chgData name="Yi Liu" userId="eb9fa73d484f74de" providerId="LiveId" clId="{D1C87E45-9383-44BB-B4B7-85E81E3866B9}" dt="2023-09-17T11:27:21.191" v="3808" actId="1037"/>
          <ac:spMkLst>
            <pc:docMk/>
            <pc:sldMk cId="3456372073" sldId="286"/>
            <ac:spMk id="31" creationId="{1B1B9683-6332-4B13-8C8F-2442FB58CBBB}"/>
          </ac:spMkLst>
        </pc:spChg>
        <pc:spChg chg="add mod">
          <ac:chgData name="Yi Liu" userId="eb9fa73d484f74de" providerId="LiveId" clId="{D1C87E45-9383-44BB-B4B7-85E81E3866B9}" dt="2023-09-17T11:27:21.191" v="3808" actId="1037"/>
          <ac:spMkLst>
            <pc:docMk/>
            <pc:sldMk cId="3456372073" sldId="286"/>
            <ac:spMk id="40" creationId="{9CBB01D0-0AAE-44AD-91E7-7144BCD0EF51}"/>
          </ac:spMkLst>
        </pc:spChg>
        <pc:spChg chg="add mod">
          <ac:chgData name="Yi Liu" userId="eb9fa73d484f74de" providerId="LiveId" clId="{D1C87E45-9383-44BB-B4B7-85E81E3866B9}" dt="2023-09-17T11:59:08.612" v="4341" actId="20577"/>
          <ac:spMkLst>
            <pc:docMk/>
            <pc:sldMk cId="3456372073" sldId="286"/>
            <ac:spMk id="41" creationId="{D0D3985B-D4E6-4EF6-9D2A-197167A5681C}"/>
          </ac:spMkLst>
        </pc:spChg>
        <pc:grpChg chg="add del mod">
          <ac:chgData name="Yi Liu" userId="eb9fa73d484f74de" providerId="LiveId" clId="{D1C87E45-9383-44BB-B4B7-85E81E3866B9}" dt="2023-09-20T08:47:08.072" v="11986" actId="165"/>
          <ac:grpSpMkLst>
            <pc:docMk/>
            <pc:sldMk cId="3456372073" sldId="286"/>
            <ac:grpSpMk id="7" creationId="{A9E84A82-2362-4BA7-91F8-3CADFDFE7D60}"/>
          </ac:grpSpMkLst>
        </pc:grpChg>
        <pc:grpChg chg="add del mod">
          <ac:chgData name="Yi Liu" userId="eb9fa73d484f74de" providerId="LiveId" clId="{D1C87E45-9383-44BB-B4B7-85E81E3866B9}" dt="2023-09-17T10:57:45.264" v="3658" actId="165"/>
          <ac:grpSpMkLst>
            <pc:docMk/>
            <pc:sldMk cId="3456372073" sldId="286"/>
            <ac:grpSpMk id="15" creationId="{A1781920-9583-49C7-990C-780AE0DE815B}"/>
          </ac:grpSpMkLst>
        </pc:grpChg>
        <pc:picChg chg="add mod topLvl">
          <ac:chgData name="Yi Liu" userId="eb9fa73d484f74de" providerId="LiveId" clId="{D1C87E45-9383-44BB-B4B7-85E81E3866B9}" dt="2023-09-20T08:47:08.072" v="11986" actId="165"/>
          <ac:picMkLst>
            <pc:docMk/>
            <pc:sldMk cId="3456372073" sldId="286"/>
            <ac:picMk id="5" creationId="{9F3FF786-42C5-4FA7-A2FC-80677E88ACFD}"/>
          </ac:picMkLst>
        </pc:picChg>
        <pc:picChg chg="add mod topLvl">
          <ac:chgData name="Yi Liu" userId="eb9fa73d484f74de" providerId="LiveId" clId="{D1C87E45-9383-44BB-B4B7-85E81E3866B9}" dt="2023-09-20T08:47:08.072" v="11986" actId="165"/>
          <ac:picMkLst>
            <pc:docMk/>
            <pc:sldMk cId="3456372073" sldId="286"/>
            <ac:picMk id="6" creationId="{02ED8350-C07A-4E93-B1BF-0794EB35C8E8}"/>
          </ac:picMkLst>
        </pc:picChg>
        <pc:picChg chg="add mod">
          <ac:chgData name="Yi Liu" userId="eb9fa73d484f74de" providerId="LiveId" clId="{D1C87E45-9383-44BB-B4B7-85E81E3866B9}" dt="2023-09-17T11:27:21.191" v="3808" actId="1037"/>
          <ac:picMkLst>
            <pc:docMk/>
            <pc:sldMk cId="3456372073" sldId="286"/>
            <ac:picMk id="28" creationId="{C37BF26E-E518-42F9-B818-C90258572984}"/>
          </ac:picMkLst>
        </pc:picChg>
        <pc:picChg chg="add del mod">
          <ac:chgData name="Yi Liu" userId="eb9fa73d484f74de" providerId="LiveId" clId="{D1C87E45-9383-44BB-B4B7-85E81E3866B9}" dt="2023-09-17T12:01:36.118" v="4469" actId="478"/>
          <ac:picMkLst>
            <pc:docMk/>
            <pc:sldMk cId="3456372073" sldId="286"/>
            <ac:picMk id="30" creationId="{D98B5A35-9350-4925-A83A-23FD25EED488}"/>
          </ac:picMkLst>
        </pc:picChg>
        <pc:picChg chg="add del mod">
          <ac:chgData name="Yi Liu" userId="eb9fa73d484f74de" providerId="LiveId" clId="{D1C87E45-9383-44BB-B4B7-85E81E3866B9}" dt="2023-09-17T11:36:33.583" v="3985" actId="478"/>
          <ac:picMkLst>
            <pc:docMk/>
            <pc:sldMk cId="3456372073" sldId="286"/>
            <ac:picMk id="33" creationId="{C0FD0EC0-D95B-43C6-9EF7-EF4369293F71}"/>
          </ac:picMkLst>
        </pc:picChg>
        <pc:picChg chg="add mod">
          <ac:chgData name="Yi Liu" userId="eb9fa73d484f74de" providerId="LiveId" clId="{D1C87E45-9383-44BB-B4B7-85E81E3866B9}" dt="2023-09-17T11:32:13.191" v="3941" actId="1076"/>
          <ac:picMkLst>
            <pc:docMk/>
            <pc:sldMk cId="3456372073" sldId="286"/>
            <ac:picMk id="35" creationId="{77A34AE5-037C-4781-950B-84808E029B9C}"/>
          </ac:picMkLst>
        </pc:picChg>
        <pc:picChg chg="add del mod">
          <ac:chgData name="Yi Liu" userId="eb9fa73d484f74de" providerId="LiveId" clId="{D1C87E45-9383-44BB-B4B7-85E81E3866B9}" dt="2023-09-17T11:34:51.016" v="3977" actId="478"/>
          <ac:picMkLst>
            <pc:docMk/>
            <pc:sldMk cId="3456372073" sldId="286"/>
            <ac:picMk id="37" creationId="{B1A0296C-7050-41AE-937B-F5C8C990C075}"/>
          </ac:picMkLst>
        </pc:picChg>
        <pc:picChg chg="add mod ord">
          <ac:chgData name="Yi Liu" userId="eb9fa73d484f74de" providerId="LiveId" clId="{D1C87E45-9383-44BB-B4B7-85E81E3866B9}" dt="2023-09-17T11:31:25.795" v="3930" actId="167"/>
          <ac:picMkLst>
            <pc:docMk/>
            <pc:sldMk cId="3456372073" sldId="286"/>
            <ac:picMk id="39" creationId="{B2C37655-8D61-41CF-AF5C-E2DEE023F8D1}"/>
          </ac:picMkLst>
        </pc:picChg>
        <pc:cxnChg chg="add mod topLvl">
          <ac:chgData name="Yi Liu" userId="eb9fa73d484f74de" providerId="LiveId" clId="{D1C87E45-9383-44BB-B4B7-85E81E3866B9}" dt="2023-09-17T11:27:21.191" v="3808" actId="1037"/>
          <ac:cxnSpMkLst>
            <pc:docMk/>
            <pc:sldMk cId="3456372073" sldId="286"/>
            <ac:cxnSpMk id="9" creationId="{60F483FA-0D93-44A2-984D-FFC67AE50A94}"/>
          </ac:cxnSpMkLst>
        </pc:cxnChg>
        <pc:cxnChg chg="add mod topLvl">
          <ac:chgData name="Yi Liu" userId="eb9fa73d484f74de" providerId="LiveId" clId="{D1C87E45-9383-44BB-B4B7-85E81E3866B9}" dt="2023-09-17T11:27:21.191" v="3808" actId="1037"/>
          <ac:cxnSpMkLst>
            <pc:docMk/>
            <pc:sldMk cId="3456372073" sldId="286"/>
            <ac:cxnSpMk id="11" creationId="{99932061-92A6-473E-ACE6-C4F47987FBF1}"/>
          </ac:cxnSpMkLst>
        </pc:cxnChg>
        <pc:cxnChg chg="add mod topLvl">
          <ac:chgData name="Yi Liu" userId="eb9fa73d484f74de" providerId="LiveId" clId="{D1C87E45-9383-44BB-B4B7-85E81E3866B9}" dt="2023-09-17T11:27:21.191" v="3808" actId="1037"/>
          <ac:cxnSpMkLst>
            <pc:docMk/>
            <pc:sldMk cId="3456372073" sldId="286"/>
            <ac:cxnSpMk id="12" creationId="{1FD9F801-BE0D-4677-801B-375AEF7F7DD2}"/>
          </ac:cxnSpMkLst>
        </pc:cxnChg>
      </pc:sldChg>
      <pc:sldChg chg="addSp delSp modSp add del mod modTransition modAnim">
        <pc:chgData name="Yi Liu" userId="eb9fa73d484f74de" providerId="LiveId" clId="{D1C87E45-9383-44BB-B4B7-85E81E3866B9}" dt="2023-09-17T12:00:42.307" v="4440" actId="47"/>
        <pc:sldMkLst>
          <pc:docMk/>
          <pc:sldMk cId="1437452338" sldId="287"/>
        </pc:sldMkLst>
        <pc:spChg chg="mod">
          <ac:chgData name="Yi Liu" userId="eb9fa73d484f74de" providerId="LiveId" clId="{D1C87E45-9383-44BB-B4B7-85E81E3866B9}" dt="2023-09-17T11:35:39.162" v="3981" actId="207"/>
          <ac:spMkLst>
            <pc:docMk/>
            <pc:sldMk cId="1437452338" sldId="287"/>
            <ac:spMk id="2" creationId="{D3AEA78F-1814-4EC3-9965-034D85571401}"/>
          </ac:spMkLst>
        </pc:spChg>
        <pc:spChg chg="add mod">
          <ac:chgData name="Yi Liu" userId="eb9fa73d484f74de" providerId="LiveId" clId="{D1C87E45-9383-44BB-B4B7-85E81E3866B9}" dt="2023-09-17T11:29:41.200" v="3890" actId="1076"/>
          <ac:spMkLst>
            <pc:docMk/>
            <pc:sldMk cId="1437452338" sldId="287"/>
            <ac:spMk id="23" creationId="{58E71661-6063-4C56-B1A3-4528E82FC3F4}"/>
          </ac:spMkLst>
        </pc:spChg>
        <pc:spChg chg="mod">
          <ac:chgData name="Yi Liu" userId="eb9fa73d484f74de" providerId="LiveId" clId="{D1C87E45-9383-44BB-B4B7-85E81E3866B9}" dt="2023-09-17T11:33:47.643" v="3968" actId="207"/>
          <ac:spMkLst>
            <pc:docMk/>
            <pc:sldMk cId="1437452338" sldId="287"/>
            <ac:spMk id="41" creationId="{D0D3985B-D4E6-4EF6-9D2A-197167A5681C}"/>
          </ac:spMkLst>
        </pc:spChg>
        <pc:picChg chg="del">
          <ac:chgData name="Yi Liu" userId="eb9fa73d484f74de" providerId="LiveId" clId="{D1C87E45-9383-44BB-B4B7-85E81E3866B9}" dt="2023-09-17T11:36:39.546" v="3986" actId="478"/>
          <ac:picMkLst>
            <pc:docMk/>
            <pc:sldMk cId="1437452338" sldId="287"/>
            <ac:picMk id="33" creationId="{C0FD0EC0-D95B-43C6-9EF7-EF4369293F71}"/>
          </ac:picMkLst>
        </pc:picChg>
        <pc:picChg chg="del">
          <ac:chgData name="Yi Liu" userId="eb9fa73d484f74de" providerId="LiveId" clId="{D1C87E45-9383-44BB-B4B7-85E81E3866B9}" dt="2023-09-17T11:34:39.260" v="3976" actId="478"/>
          <ac:picMkLst>
            <pc:docMk/>
            <pc:sldMk cId="1437452338" sldId="287"/>
            <ac:picMk id="35" creationId="{77A34AE5-037C-4781-950B-84808E029B9C}"/>
          </ac:picMkLst>
        </pc:picChg>
        <pc:picChg chg="add del mod ord">
          <ac:chgData name="Yi Liu" userId="eb9fa73d484f74de" providerId="LiveId" clId="{D1C87E45-9383-44BB-B4B7-85E81E3866B9}" dt="2023-09-17T11:34:23.741" v="3974" actId="167"/>
          <ac:picMkLst>
            <pc:docMk/>
            <pc:sldMk cId="1437452338" sldId="287"/>
            <ac:picMk id="37" creationId="{B1A0296C-7050-41AE-937B-F5C8C990C075}"/>
          </ac:picMkLst>
        </pc:picChg>
        <pc:picChg chg="del ord">
          <ac:chgData name="Yi Liu" userId="eb9fa73d484f74de" providerId="LiveId" clId="{D1C87E45-9383-44BB-B4B7-85E81E3866B9}" dt="2023-09-17T11:34:25.979" v="3975" actId="478"/>
          <ac:picMkLst>
            <pc:docMk/>
            <pc:sldMk cId="1437452338" sldId="287"/>
            <ac:picMk id="39" creationId="{B2C37655-8D61-41CF-AF5C-E2DEE023F8D1}"/>
          </ac:picMkLst>
        </pc:picChg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4288409196" sldId="287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1520775680" sldId="288"/>
        </pc:sldMkLst>
      </pc:sldChg>
      <pc:sldChg chg="addSp delSp modSp add mod modTransition modAnim">
        <pc:chgData name="Yi Liu" userId="eb9fa73d484f74de" providerId="LiveId" clId="{D1C87E45-9383-44BB-B4B7-85E81E3866B9}" dt="2023-09-20T08:48:41.495" v="11993"/>
        <pc:sldMkLst>
          <pc:docMk/>
          <pc:sldMk cId="1806034199" sldId="288"/>
        </pc:sldMkLst>
        <pc:spChg chg="add mod">
          <ac:chgData name="Yi Liu" userId="eb9fa73d484f74de" providerId="LiveId" clId="{D1C87E45-9383-44BB-B4B7-85E81E3866B9}" dt="2023-09-17T12:01:43.154" v="4470" actId="113"/>
          <ac:spMkLst>
            <pc:docMk/>
            <pc:sldMk cId="1806034199" sldId="288"/>
            <ac:spMk id="3" creationId="{245D4C14-1E27-4EE7-8468-0347661D234C}"/>
          </ac:spMkLst>
        </pc:spChg>
        <pc:spChg chg="mod">
          <ac:chgData name="Yi Liu" userId="eb9fa73d484f74de" providerId="LiveId" clId="{D1C87E45-9383-44BB-B4B7-85E81E3866B9}" dt="2023-09-17T12:00:16.736" v="4408" actId="207"/>
          <ac:spMkLst>
            <pc:docMk/>
            <pc:sldMk cId="1806034199" sldId="288"/>
            <ac:spMk id="41" creationId="{D0D3985B-D4E6-4EF6-9D2A-197167A5681C}"/>
          </ac:spMkLst>
        </pc:spChg>
        <pc:picChg chg="del mod">
          <ac:chgData name="Yi Liu" userId="eb9fa73d484f74de" providerId="LiveId" clId="{D1C87E45-9383-44BB-B4B7-85E81E3866B9}" dt="2023-09-17T12:01:50.349" v="4471" actId="478"/>
          <ac:picMkLst>
            <pc:docMk/>
            <pc:sldMk cId="1806034199" sldId="288"/>
            <ac:picMk id="30" creationId="{D98B5A35-9350-4925-A83A-23FD25EED488}"/>
          </ac:picMkLst>
        </pc:picChg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1553280345" sldId="289"/>
        </pc:sldMkLst>
      </pc:sldChg>
      <pc:sldChg chg="addSp delSp modSp add mod modTransition modAnim">
        <pc:chgData name="Yi Liu" userId="eb9fa73d484f74de" providerId="LiveId" clId="{D1C87E45-9383-44BB-B4B7-85E81E3866B9}" dt="2023-09-20T08:49:02.711" v="11994"/>
        <pc:sldMkLst>
          <pc:docMk/>
          <pc:sldMk cId="3588271440" sldId="289"/>
        </pc:sldMkLst>
        <pc:spChg chg="mod">
          <ac:chgData name="Yi Liu" userId="eb9fa73d484f74de" providerId="LiveId" clId="{D1C87E45-9383-44BB-B4B7-85E81E3866B9}" dt="2023-09-17T12:01:21.404" v="4468" actId="1076"/>
          <ac:spMkLst>
            <pc:docMk/>
            <pc:sldMk cId="3588271440" sldId="289"/>
            <ac:spMk id="3" creationId="{245D4C14-1E27-4EE7-8468-0347661D234C}"/>
          </ac:spMkLst>
        </pc:spChg>
        <pc:spChg chg="add mod">
          <ac:chgData name="Yi Liu" userId="eb9fa73d484f74de" providerId="LiveId" clId="{D1C87E45-9383-44BB-B4B7-85E81E3866B9}" dt="2023-09-18T14:08:58.023" v="4489" actId="1076"/>
          <ac:spMkLst>
            <pc:docMk/>
            <pc:sldMk cId="3588271440" sldId="289"/>
            <ac:spMk id="8" creationId="{4F34DD12-1FE4-4481-B656-FEAE6CDF3955}"/>
          </ac:spMkLst>
        </pc:spChg>
        <pc:spChg chg="add del mod">
          <ac:chgData name="Yi Liu" userId="eb9fa73d484f74de" providerId="LiveId" clId="{D1C87E45-9383-44BB-B4B7-85E81E3866B9}" dt="2023-09-18T14:10:21.489" v="4559" actId="21"/>
          <ac:spMkLst>
            <pc:docMk/>
            <pc:sldMk cId="3588271440" sldId="289"/>
            <ac:spMk id="22" creationId="{53130C20-7945-4AF2-8981-2D4935767E38}"/>
          </ac:spMkLst>
        </pc:spChg>
        <pc:picChg chg="del">
          <ac:chgData name="Yi Liu" userId="eb9fa73d484f74de" providerId="LiveId" clId="{D1C87E45-9383-44BB-B4B7-85E81E3866B9}" dt="2023-09-18T14:12:34.849" v="4575" actId="21"/>
          <ac:picMkLst>
            <pc:docMk/>
            <pc:sldMk cId="3588271440" sldId="289"/>
            <ac:picMk id="30" creationId="{D98B5A35-9350-4925-A83A-23FD25EED488}"/>
          </ac:picMkLst>
        </pc:picChg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2510296976" sldId="290"/>
        </pc:sldMkLst>
      </pc:sldChg>
      <pc:sldChg chg="addSp delSp modSp new mod modTransition modAnim">
        <pc:chgData name="Yi Liu" userId="eb9fa73d484f74de" providerId="LiveId" clId="{D1C87E45-9383-44BB-B4B7-85E81E3866B9}" dt="2023-09-20T08:49:28.012" v="11996"/>
        <pc:sldMkLst>
          <pc:docMk/>
          <pc:sldMk cId="2994388522" sldId="290"/>
        </pc:sldMkLst>
        <pc:spChg chg="add del mod">
          <ac:chgData name="Yi Liu" userId="eb9fa73d484f74de" providerId="LiveId" clId="{D1C87E45-9383-44BB-B4B7-85E81E3866B9}" dt="2023-09-19T02:30:57.283" v="4582" actId="478"/>
          <ac:spMkLst>
            <pc:docMk/>
            <pc:sldMk cId="2994388522" sldId="290"/>
            <ac:spMk id="2" creationId="{1B079D36-CBDB-4B59-962E-DCACAE7327BC}"/>
          </ac:spMkLst>
        </pc:spChg>
        <pc:spChg chg="add mod">
          <ac:chgData name="Yi Liu" userId="eb9fa73d484f74de" providerId="LiveId" clId="{D1C87E45-9383-44BB-B4B7-85E81E3866B9}" dt="2023-09-18T14:12:03.511" v="4570" actId="1076"/>
          <ac:spMkLst>
            <pc:docMk/>
            <pc:sldMk cId="2994388522" sldId="290"/>
            <ac:spMk id="11" creationId="{6D97581F-D54C-4234-ADB2-CDA4EDDA0690}"/>
          </ac:spMkLst>
        </pc:spChg>
        <pc:spChg chg="add mod">
          <ac:chgData name="Yi Liu" userId="eb9fa73d484f74de" providerId="LiveId" clId="{D1C87E45-9383-44BB-B4B7-85E81E3866B9}" dt="2023-09-18T14:12:03.511" v="4570" actId="1076"/>
          <ac:spMkLst>
            <pc:docMk/>
            <pc:sldMk cId="2994388522" sldId="290"/>
            <ac:spMk id="12" creationId="{919FCF46-2DE9-48B8-BC02-ABAF355F79A2}"/>
          </ac:spMkLst>
        </pc:spChg>
        <pc:spChg chg="add del mod">
          <ac:chgData name="Yi Liu" userId="eb9fa73d484f74de" providerId="LiveId" clId="{D1C87E45-9383-44BB-B4B7-85E81E3866B9}" dt="2023-09-19T02:31:30.442" v="4587" actId="478"/>
          <ac:spMkLst>
            <pc:docMk/>
            <pc:sldMk cId="2994388522" sldId="290"/>
            <ac:spMk id="14" creationId="{7A7FE775-D219-40D0-9AA2-12FFD4894A7B}"/>
          </ac:spMkLst>
        </pc:spChg>
        <pc:spChg chg="add mod">
          <ac:chgData name="Yi Liu" userId="eb9fa73d484f74de" providerId="LiveId" clId="{D1C87E45-9383-44BB-B4B7-85E81E3866B9}" dt="2023-09-19T02:32:33.492" v="4598" actId="1076"/>
          <ac:spMkLst>
            <pc:docMk/>
            <pc:sldMk cId="2994388522" sldId="290"/>
            <ac:spMk id="15" creationId="{5B0216BD-F026-4AEC-873E-4D12639C0373}"/>
          </ac:spMkLst>
        </pc:spChg>
        <pc:spChg chg="mod">
          <ac:chgData name="Yi Liu" userId="eb9fa73d484f74de" providerId="LiveId" clId="{D1C87E45-9383-44BB-B4B7-85E81E3866B9}" dt="2023-09-19T02:44:05.040" v="4844" actId="113"/>
          <ac:spMkLst>
            <pc:docMk/>
            <pc:sldMk cId="2994388522" sldId="290"/>
            <ac:spMk id="16" creationId="{6460C914-00B4-30A2-F9A2-E84B2CED331A}"/>
          </ac:spMkLst>
        </pc:spChg>
        <pc:spChg chg="add mod">
          <ac:chgData name="Yi Liu" userId="eb9fa73d484f74de" providerId="LiveId" clId="{D1C87E45-9383-44BB-B4B7-85E81E3866B9}" dt="2023-09-19T02:34:39.874" v="4673" actId="1076"/>
          <ac:spMkLst>
            <pc:docMk/>
            <pc:sldMk cId="2994388522" sldId="290"/>
            <ac:spMk id="17" creationId="{E83480C0-CAEA-4585-A9B6-D4B7EA54EBF9}"/>
          </ac:spMkLst>
        </pc:spChg>
        <pc:spChg chg="add mod">
          <ac:chgData name="Yi Liu" userId="eb9fa73d484f74de" providerId="LiveId" clId="{D1C87E45-9383-44BB-B4B7-85E81E3866B9}" dt="2023-09-19T04:09:13.931" v="5172" actId="20577"/>
          <ac:spMkLst>
            <pc:docMk/>
            <pc:sldMk cId="2994388522" sldId="290"/>
            <ac:spMk id="18" creationId="{16C329BE-6CF2-432E-B22D-EB327E6ABB6E}"/>
          </ac:spMkLst>
        </pc:spChg>
        <pc:spChg chg="add mod">
          <ac:chgData name="Yi Liu" userId="eb9fa73d484f74de" providerId="LiveId" clId="{D1C87E45-9383-44BB-B4B7-85E81E3866B9}" dt="2023-09-19T04:21:57.286" v="5356" actId="692"/>
          <ac:spMkLst>
            <pc:docMk/>
            <pc:sldMk cId="2994388522" sldId="290"/>
            <ac:spMk id="22" creationId="{B3AF6B29-ADE5-4961-BBE7-97DF11F5AB4E}"/>
          </ac:spMkLst>
        </pc:spChg>
        <pc:grpChg chg="add mod">
          <ac:chgData name="Yi Liu" userId="eb9fa73d484f74de" providerId="LiveId" clId="{D1C87E45-9383-44BB-B4B7-85E81E3866B9}" dt="2023-09-18T14:12:03.511" v="4570" actId="1076"/>
          <ac:grpSpMkLst>
            <pc:docMk/>
            <pc:sldMk cId="2994388522" sldId="290"/>
            <ac:grpSpMk id="6" creationId="{CC5A8E61-BB89-4493-AEC9-46C228F7B7D9}"/>
          </ac:grpSpMkLst>
        </pc:grpChg>
        <pc:picChg chg="add mod">
          <ac:chgData name="Yi Liu" userId="eb9fa73d484f74de" providerId="LiveId" clId="{D1C87E45-9383-44BB-B4B7-85E81E3866B9}" dt="2023-09-18T14:12:03.511" v="4570" actId="1076"/>
          <ac:picMkLst>
            <pc:docMk/>
            <pc:sldMk cId="2994388522" sldId="290"/>
            <ac:picMk id="5" creationId="{A8B6D362-11FC-41B2-8C1E-F34F56FB36B4}"/>
          </ac:picMkLst>
        </pc:picChg>
        <pc:picChg chg="mod">
          <ac:chgData name="Yi Liu" userId="eb9fa73d484f74de" providerId="LiveId" clId="{D1C87E45-9383-44BB-B4B7-85E81E3866B9}" dt="2023-09-18T14:10:37.377" v="4561"/>
          <ac:picMkLst>
            <pc:docMk/>
            <pc:sldMk cId="2994388522" sldId="290"/>
            <ac:picMk id="7" creationId="{F46618C1-F787-4CA3-8CEF-CEE2BB36C0EB}"/>
          </ac:picMkLst>
        </pc:picChg>
        <pc:picChg chg="mod">
          <ac:chgData name="Yi Liu" userId="eb9fa73d484f74de" providerId="LiveId" clId="{D1C87E45-9383-44BB-B4B7-85E81E3866B9}" dt="2023-09-18T14:10:37.377" v="4561"/>
          <ac:picMkLst>
            <pc:docMk/>
            <pc:sldMk cId="2994388522" sldId="290"/>
            <ac:picMk id="8" creationId="{950B32BA-3BB2-4299-A014-F3686A2A0DE3}"/>
          </ac:picMkLst>
        </pc:picChg>
        <pc:picChg chg="add del mod">
          <ac:chgData name="Yi Liu" userId="eb9fa73d484f74de" providerId="LiveId" clId="{D1C87E45-9383-44BB-B4B7-85E81E3866B9}" dt="2023-09-19T02:41:27.143" v="4749" actId="21"/>
          <ac:picMkLst>
            <pc:docMk/>
            <pc:sldMk cId="2994388522" sldId="290"/>
            <ac:picMk id="13" creationId="{810CB21C-1FCE-49CC-B4CC-1E9115FD8E1C}"/>
          </ac:picMkLst>
        </pc:picChg>
        <pc:cxnChg chg="add mod">
          <ac:chgData name="Yi Liu" userId="eb9fa73d484f74de" providerId="LiveId" clId="{D1C87E45-9383-44BB-B4B7-85E81E3866B9}" dt="2023-09-18T14:12:03.511" v="4570" actId="1076"/>
          <ac:cxnSpMkLst>
            <pc:docMk/>
            <pc:sldMk cId="2994388522" sldId="290"/>
            <ac:cxnSpMk id="9" creationId="{C1C8933E-3E4B-4984-853A-B2BCE08E5C4C}"/>
          </ac:cxnSpMkLst>
        </pc:cxnChg>
        <pc:cxnChg chg="add mod">
          <ac:chgData name="Yi Liu" userId="eb9fa73d484f74de" providerId="LiveId" clId="{D1C87E45-9383-44BB-B4B7-85E81E3866B9}" dt="2023-09-18T14:12:03.511" v="4570" actId="1076"/>
          <ac:cxnSpMkLst>
            <pc:docMk/>
            <pc:sldMk cId="2994388522" sldId="290"/>
            <ac:cxnSpMk id="10" creationId="{DD3F5756-F201-4BCD-9171-724FE18D552D}"/>
          </ac:cxnSpMkLst>
        </pc:cxnChg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1786153376" sldId="291"/>
        </pc:sldMkLst>
      </pc:sldChg>
      <pc:sldChg chg="addSp delSp modSp mod modAnim">
        <pc:chgData name="Yi Liu" userId="eb9fa73d484f74de" providerId="LiveId" clId="{D1C87E45-9383-44BB-B4B7-85E81E3866B9}" dt="2023-09-20T13:56:35.701" v="17921" actId="14100"/>
        <pc:sldMkLst>
          <pc:docMk/>
          <pc:sldMk cId="3015975019" sldId="291"/>
        </pc:sldMkLst>
        <pc:spChg chg="mod">
          <ac:chgData name="Yi Liu" userId="eb9fa73d484f74de" providerId="LiveId" clId="{D1C87E45-9383-44BB-B4B7-85E81E3866B9}" dt="2023-09-20T13:56:35.701" v="17921" actId="14100"/>
          <ac:spMkLst>
            <pc:docMk/>
            <pc:sldMk cId="3015975019" sldId="291"/>
            <ac:spMk id="3" creationId="{72CFC143-1EA1-3708-2D8A-F91CF45FC888}"/>
          </ac:spMkLst>
        </pc:spChg>
        <pc:spChg chg="add mod">
          <ac:chgData name="Yi Liu" userId="eb9fa73d484f74de" providerId="LiveId" clId="{D1C87E45-9383-44BB-B4B7-85E81E3866B9}" dt="2023-09-20T08:51:32.973" v="12007" actId="1076"/>
          <ac:spMkLst>
            <pc:docMk/>
            <pc:sldMk cId="3015975019" sldId="291"/>
            <ac:spMk id="6" creationId="{B601E2DC-8291-4DAD-A10E-292128F2BB7C}"/>
          </ac:spMkLst>
        </pc:spChg>
        <pc:picChg chg="add del mod">
          <ac:chgData name="Yi Liu" userId="eb9fa73d484f74de" providerId="LiveId" clId="{D1C87E45-9383-44BB-B4B7-85E81E3866B9}" dt="2023-09-19T04:23:56.178" v="5364" actId="478"/>
          <ac:picMkLst>
            <pc:docMk/>
            <pc:sldMk cId="3015975019" sldId="291"/>
            <ac:picMk id="5" creationId="{E5D257FA-7774-456F-AA28-8774A2D6AC03}"/>
          </ac:picMkLst>
        </pc:picChg>
      </pc:sldChg>
      <pc:sldChg chg="modSp modTransition modAnim modNotesTx">
        <pc:chgData name="Yi Liu" userId="eb9fa73d484f74de" providerId="LiveId" clId="{D1C87E45-9383-44BB-B4B7-85E81E3866B9}" dt="2023-09-20T13:54:32.393" v="17915" actId="20577"/>
        <pc:sldMkLst>
          <pc:docMk/>
          <pc:sldMk cId="2027548578" sldId="292"/>
        </pc:sldMkLst>
        <pc:spChg chg="mod">
          <ac:chgData name="Yi Liu" userId="eb9fa73d484f74de" providerId="LiveId" clId="{D1C87E45-9383-44BB-B4B7-85E81E3866B9}" dt="2023-09-20T13:54:32.393" v="17915" actId="20577"/>
          <ac:spMkLst>
            <pc:docMk/>
            <pc:sldMk cId="2027548578" sldId="292"/>
            <ac:spMk id="3" creationId="{245D4C14-1E27-4EE7-8468-0347661D234C}"/>
          </ac:spMkLst>
        </pc:spChg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2389533724" sldId="292"/>
        </pc:sldMkLst>
      </pc:sldChg>
      <pc:sldChg chg="addSp delSp modSp new mod modTransition modAnim">
        <pc:chgData name="Yi Liu" userId="eb9fa73d484f74de" providerId="LiveId" clId="{D1C87E45-9383-44BB-B4B7-85E81E3866B9}" dt="2023-09-20T08:55:59.790" v="12115"/>
        <pc:sldMkLst>
          <pc:docMk/>
          <pc:sldMk cId="151911040" sldId="293"/>
        </pc:sldMkLst>
        <pc:spChg chg="mod">
          <ac:chgData name="Yi Liu" userId="eb9fa73d484f74de" providerId="LiveId" clId="{D1C87E45-9383-44BB-B4B7-85E81E3866B9}" dt="2023-09-19T03:58:29.357" v="4981" actId="20577"/>
          <ac:spMkLst>
            <pc:docMk/>
            <pc:sldMk cId="151911040" sldId="293"/>
            <ac:spMk id="2" creationId="{FEF26ED3-140C-476A-9A20-2BCEAB8EEEDB}"/>
          </ac:spMkLst>
        </pc:spChg>
        <pc:spChg chg="del">
          <ac:chgData name="Yi Liu" userId="eb9fa73d484f74de" providerId="LiveId" clId="{D1C87E45-9383-44BB-B4B7-85E81E3866B9}" dt="2023-09-19T03:58:34.012" v="4983" actId="478"/>
          <ac:spMkLst>
            <pc:docMk/>
            <pc:sldMk cId="151911040" sldId="293"/>
            <ac:spMk id="3" creationId="{9A9DFCA5-AB25-406D-B6CA-5E4094DD950D}"/>
          </ac:spMkLst>
        </pc:spChg>
        <pc:spChg chg="add mod">
          <ac:chgData name="Yi Liu" userId="eb9fa73d484f74de" providerId="LiveId" clId="{D1C87E45-9383-44BB-B4B7-85E81E3866B9}" dt="2023-09-19T03:59:27.218" v="5042" actId="1076"/>
          <ac:spMkLst>
            <pc:docMk/>
            <pc:sldMk cId="151911040" sldId="293"/>
            <ac:spMk id="13" creationId="{80B94530-DF51-4E25-ADDC-94A981D281B5}"/>
          </ac:spMkLst>
        </pc:spChg>
        <pc:spChg chg="add mod">
          <ac:chgData name="Yi Liu" userId="eb9fa73d484f74de" providerId="LiveId" clId="{D1C87E45-9383-44BB-B4B7-85E81E3866B9}" dt="2023-09-19T03:59:27.218" v="5042" actId="1076"/>
          <ac:spMkLst>
            <pc:docMk/>
            <pc:sldMk cId="151911040" sldId="293"/>
            <ac:spMk id="14" creationId="{B5B4F10F-EBD8-4D5A-B102-03B63FA42115}"/>
          </ac:spMkLst>
        </pc:spChg>
        <pc:spChg chg="add mod">
          <ac:chgData name="Yi Liu" userId="eb9fa73d484f74de" providerId="LiveId" clId="{D1C87E45-9383-44BB-B4B7-85E81E3866B9}" dt="2023-09-19T03:59:27.218" v="5042" actId="1076"/>
          <ac:spMkLst>
            <pc:docMk/>
            <pc:sldMk cId="151911040" sldId="293"/>
            <ac:spMk id="15" creationId="{0DEA2D8A-E990-4DBB-8197-7CD13C50E8E5}"/>
          </ac:spMkLst>
        </pc:spChg>
        <pc:spChg chg="add mod">
          <ac:chgData name="Yi Liu" userId="eb9fa73d484f74de" providerId="LiveId" clId="{D1C87E45-9383-44BB-B4B7-85E81E3866B9}" dt="2023-09-19T03:59:27.218" v="5042" actId="1076"/>
          <ac:spMkLst>
            <pc:docMk/>
            <pc:sldMk cId="151911040" sldId="293"/>
            <ac:spMk id="16" creationId="{B5F8CCEB-E462-4E08-8709-68883888E735}"/>
          </ac:spMkLst>
        </pc:spChg>
        <pc:spChg chg="add mod">
          <ac:chgData name="Yi Liu" userId="eb9fa73d484f74de" providerId="LiveId" clId="{D1C87E45-9383-44BB-B4B7-85E81E3866B9}" dt="2023-09-19T03:59:27.218" v="5042" actId="1076"/>
          <ac:spMkLst>
            <pc:docMk/>
            <pc:sldMk cId="151911040" sldId="293"/>
            <ac:spMk id="17" creationId="{EA4D30F9-99C9-45A8-A227-C9EF231B1A1F}"/>
          </ac:spMkLst>
        </pc:spChg>
        <pc:spChg chg="add mod">
          <ac:chgData name="Yi Liu" userId="eb9fa73d484f74de" providerId="LiveId" clId="{D1C87E45-9383-44BB-B4B7-85E81E3866B9}" dt="2023-09-19T03:59:27.218" v="5042" actId="1076"/>
          <ac:spMkLst>
            <pc:docMk/>
            <pc:sldMk cId="151911040" sldId="293"/>
            <ac:spMk id="18" creationId="{4C4AE847-81DE-439A-8163-2BBD0F77A544}"/>
          </ac:spMkLst>
        </pc:spChg>
        <pc:spChg chg="mod">
          <ac:chgData name="Yi Liu" userId="eb9fa73d484f74de" providerId="LiveId" clId="{D1C87E45-9383-44BB-B4B7-85E81E3866B9}" dt="2023-09-19T03:58:31.156" v="4982"/>
          <ac:spMkLst>
            <pc:docMk/>
            <pc:sldMk cId="151911040" sldId="293"/>
            <ac:spMk id="21" creationId="{3BFC451F-CA50-4645-A576-8F8D7C71029D}"/>
          </ac:spMkLst>
        </pc:spChg>
        <pc:spChg chg="add mod">
          <ac:chgData name="Yi Liu" userId="eb9fa73d484f74de" providerId="LiveId" clId="{D1C87E45-9383-44BB-B4B7-85E81E3866B9}" dt="2023-09-19T03:59:27.218" v="5042" actId="1076"/>
          <ac:spMkLst>
            <pc:docMk/>
            <pc:sldMk cId="151911040" sldId="293"/>
            <ac:spMk id="23" creationId="{4DB11F40-438B-4C93-BB9B-E4DD70550739}"/>
          </ac:spMkLst>
        </pc:spChg>
        <pc:spChg chg="add mod">
          <ac:chgData name="Yi Liu" userId="eb9fa73d484f74de" providerId="LiveId" clId="{D1C87E45-9383-44BB-B4B7-85E81E3866B9}" dt="2023-09-20T08:52:50.684" v="12092" actId="207"/>
          <ac:spMkLst>
            <pc:docMk/>
            <pc:sldMk cId="151911040" sldId="293"/>
            <ac:spMk id="25" creationId="{1E2C7A9C-CEB9-4D71-A6B3-3EC726ABCC6F}"/>
          </ac:spMkLst>
        </pc:spChg>
        <pc:spChg chg="add mod">
          <ac:chgData name="Yi Liu" userId="eb9fa73d484f74de" providerId="LiveId" clId="{D1C87E45-9383-44BB-B4B7-85E81E3866B9}" dt="2023-09-19T04:07:44.763" v="5140" actId="1076"/>
          <ac:spMkLst>
            <pc:docMk/>
            <pc:sldMk cId="151911040" sldId="293"/>
            <ac:spMk id="27" creationId="{201A5734-7221-4189-A02D-78B5FD1B193A}"/>
          </ac:spMkLst>
        </pc:spChg>
        <pc:spChg chg="add del mod">
          <ac:chgData name="Yi Liu" userId="eb9fa73d484f74de" providerId="LiveId" clId="{D1C87E45-9383-44BB-B4B7-85E81E3866B9}" dt="2023-09-20T08:52:10.157" v="12034"/>
          <ac:spMkLst>
            <pc:docMk/>
            <pc:sldMk cId="151911040" sldId="293"/>
            <ac:spMk id="28" creationId="{87BB6DED-C61A-498E-A626-3F8779E44C38}"/>
          </ac:spMkLst>
        </pc:spChg>
        <pc:spChg chg="add mod">
          <ac:chgData name="Yi Liu" userId="eb9fa73d484f74de" providerId="LiveId" clId="{D1C87E45-9383-44BB-B4B7-85E81E3866B9}" dt="2023-09-20T08:52:27.110" v="12051" actId="1038"/>
          <ac:spMkLst>
            <pc:docMk/>
            <pc:sldMk cId="151911040" sldId="293"/>
            <ac:spMk id="29" creationId="{4176BA41-1FBE-4969-B913-56FBA7A07C33}"/>
          </ac:spMkLst>
        </pc:spChg>
        <pc:grpChg chg="add mod">
          <ac:chgData name="Yi Liu" userId="eb9fa73d484f74de" providerId="LiveId" clId="{D1C87E45-9383-44BB-B4B7-85E81E3866B9}" dt="2023-09-19T03:59:27.218" v="5042" actId="1076"/>
          <ac:grpSpMkLst>
            <pc:docMk/>
            <pc:sldMk cId="151911040" sldId="293"/>
            <ac:grpSpMk id="7" creationId="{1302F0F5-9C14-4F45-8CF2-CBA80EB0C344}"/>
          </ac:grpSpMkLst>
        </pc:grpChg>
        <pc:grpChg chg="add mod">
          <ac:chgData name="Yi Liu" userId="eb9fa73d484f74de" providerId="LiveId" clId="{D1C87E45-9383-44BB-B4B7-85E81E3866B9}" dt="2023-09-19T03:59:27.218" v="5042" actId="1076"/>
          <ac:grpSpMkLst>
            <pc:docMk/>
            <pc:sldMk cId="151911040" sldId="293"/>
            <ac:grpSpMk id="19" creationId="{F1DC0A60-5327-4A60-9585-2CF04ECFBC3B}"/>
          </ac:grpSpMkLst>
        </pc:grpChg>
        <pc:picChg chg="add mod">
          <ac:chgData name="Yi Liu" userId="eb9fa73d484f74de" providerId="LiveId" clId="{D1C87E45-9383-44BB-B4B7-85E81E3866B9}" dt="2023-09-19T03:59:27.218" v="5042" actId="1076"/>
          <ac:picMkLst>
            <pc:docMk/>
            <pc:sldMk cId="151911040" sldId="293"/>
            <ac:picMk id="5" creationId="{44B79016-0FFE-4377-82BE-EBD4CA634FDC}"/>
          </ac:picMkLst>
        </pc:picChg>
        <pc:picChg chg="add mod">
          <ac:chgData name="Yi Liu" userId="eb9fa73d484f74de" providerId="LiveId" clId="{D1C87E45-9383-44BB-B4B7-85E81E3866B9}" dt="2023-09-19T03:59:27.218" v="5042" actId="1076"/>
          <ac:picMkLst>
            <pc:docMk/>
            <pc:sldMk cId="151911040" sldId="293"/>
            <ac:picMk id="6" creationId="{C6DB32A6-749B-4C99-BE32-A79A2AC49FAA}"/>
          </ac:picMkLst>
        </pc:picChg>
        <pc:picChg chg="mod">
          <ac:chgData name="Yi Liu" userId="eb9fa73d484f74de" providerId="LiveId" clId="{D1C87E45-9383-44BB-B4B7-85E81E3866B9}" dt="2023-09-19T03:58:31.156" v="4982"/>
          <ac:picMkLst>
            <pc:docMk/>
            <pc:sldMk cId="151911040" sldId="293"/>
            <ac:picMk id="8" creationId="{202BA108-8CAB-4595-81AF-D03614B984DD}"/>
          </ac:picMkLst>
        </pc:picChg>
        <pc:picChg chg="mod">
          <ac:chgData name="Yi Liu" userId="eb9fa73d484f74de" providerId="LiveId" clId="{D1C87E45-9383-44BB-B4B7-85E81E3866B9}" dt="2023-09-19T03:58:31.156" v="4982"/>
          <ac:picMkLst>
            <pc:docMk/>
            <pc:sldMk cId="151911040" sldId="293"/>
            <ac:picMk id="9" creationId="{E0867D1A-0776-4D25-ADA4-1833ACA8242A}"/>
          </ac:picMkLst>
        </pc:picChg>
        <pc:picChg chg="mod">
          <ac:chgData name="Yi Liu" userId="eb9fa73d484f74de" providerId="LiveId" clId="{D1C87E45-9383-44BB-B4B7-85E81E3866B9}" dt="2023-09-19T03:58:31.156" v="4982"/>
          <ac:picMkLst>
            <pc:docMk/>
            <pc:sldMk cId="151911040" sldId="293"/>
            <ac:picMk id="20" creationId="{336E5CD8-C1A2-4C48-95E2-608598097C24}"/>
          </ac:picMkLst>
        </pc:picChg>
        <pc:picChg chg="add mod">
          <ac:chgData name="Yi Liu" userId="eb9fa73d484f74de" providerId="LiveId" clId="{D1C87E45-9383-44BB-B4B7-85E81E3866B9}" dt="2023-09-19T04:00:36.416" v="5060" actId="1035"/>
          <ac:picMkLst>
            <pc:docMk/>
            <pc:sldMk cId="151911040" sldId="293"/>
            <ac:picMk id="26" creationId="{2990255A-EA84-4023-BCE3-D94D7F86C5BE}"/>
          </ac:picMkLst>
        </pc:picChg>
        <pc:cxnChg chg="add mod">
          <ac:chgData name="Yi Liu" userId="eb9fa73d484f74de" providerId="LiveId" clId="{D1C87E45-9383-44BB-B4B7-85E81E3866B9}" dt="2023-09-19T03:59:27.218" v="5042" actId="1076"/>
          <ac:cxnSpMkLst>
            <pc:docMk/>
            <pc:sldMk cId="151911040" sldId="293"/>
            <ac:cxnSpMk id="10" creationId="{3561FD71-2C63-47ED-9100-F558A07EE74C}"/>
          </ac:cxnSpMkLst>
        </pc:cxnChg>
        <pc:cxnChg chg="add mod">
          <ac:chgData name="Yi Liu" userId="eb9fa73d484f74de" providerId="LiveId" clId="{D1C87E45-9383-44BB-B4B7-85E81E3866B9}" dt="2023-09-19T03:59:27.218" v="5042" actId="1076"/>
          <ac:cxnSpMkLst>
            <pc:docMk/>
            <pc:sldMk cId="151911040" sldId="293"/>
            <ac:cxnSpMk id="11" creationId="{830A9CD4-E48E-4288-A362-91D8F9AC2051}"/>
          </ac:cxnSpMkLst>
        </pc:cxnChg>
        <pc:cxnChg chg="add mod">
          <ac:chgData name="Yi Liu" userId="eb9fa73d484f74de" providerId="LiveId" clId="{D1C87E45-9383-44BB-B4B7-85E81E3866B9}" dt="2023-09-19T03:59:27.218" v="5042" actId="1076"/>
          <ac:cxnSpMkLst>
            <pc:docMk/>
            <pc:sldMk cId="151911040" sldId="293"/>
            <ac:cxnSpMk id="12" creationId="{52C3D36F-FE07-48BF-ACE1-B1480303E183}"/>
          </ac:cxnSpMkLst>
        </pc:cxnChg>
        <pc:cxnChg chg="add mod">
          <ac:chgData name="Yi Liu" userId="eb9fa73d484f74de" providerId="LiveId" clId="{D1C87E45-9383-44BB-B4B7-85E81E3866B9}" dt="2023-09-19T03:59:27.218" v="5042" actId="1076"/>
          <ac:cxnSpMkLst>
            <pc:docMk/>
            <pc:sldMk cId="151911040" sldId="293"/>
            <ac:cxnSpMk id="22" creationId="{844256B9-77B8-438B-AACA-7C45DF08D0A3}"/>
          </ac:cxnSpMkLst>
        </pc:cxnChg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904333619" sldId="293"/>
        </pc:sldMkLst>
      </pc:sldChg>
      <pc:sldChg chg="addSp delSp modSp new mod modClrScheme chgLayout">
        <pc:chgData name="Yi Liu" userId="eb9fa73d484f74de" providerId="LiveId" clId="{D1C87E45-9383-44BB-B4B7-85E81E3866B9}" dt="2023-09-19T04:09:49.786" v="5191" actId="20577"/>
        <pc:sldMkLst>
          <pc:docMk/>
          <pc:sldMk cId="1494275594" sldId="294"/>
        </pc:sldMkLst>
        <pc:spChg chg="del mod ord">
          <ac:chgData name="Yi Liu" userId="eb9fa73d484f74de" providerId="LiveId" clId="{D1C87E45-9383-44BB-B4B7-85E81E3866B9}" dt="2023-09-19T04:09:45.425" v="5174" actId="700"/>
          <ac:spMkLst>
            <pc:docMk/>
            <pc:sldMk cId="1494275594" sldId="294"/>
            <ac:spMk id="2" creationId="{DB64E6CC-594B-49BA-BC7D-96A3FE8C7CE5}"/>
          </ac:spMkLst>
        </pc:spChg>
        <pc:spChg chg="del mod ord">
          <ac:chgData name="Yi Liu" userId="eb9fa73d484f74de" providerId="LiveId" clId="{D1C87E45-9383-44BB-B4B7-85E81E3866B9}" dt="2023-09-19T04:09:45.425" v="5174" actId="700"/>
          <ac:spMkLst>
            <pc:docMk/>
            <pc:sldMk cId="1494275594" sldId="294"/>
            <ac:spMk id="3" creationId="{15462423-9C70-4180-A84B-EBE31D2872DD}"/>
          </ac:spMkLst>
        </pc:spChg>
        <pc:spChg chg="mod ord">
          <ac:chgData name="Yi Liu" userId="eb9fa73d484f74de" providerId="LiveId" clId="{D1C87E45-9383-44BB-B4B7-85E81E3866B9}" dt="2023-09-19T04:09:45.425" v="5174" actId="700"/>
          <ac:spMkLst>
            <pc:docMk/>
            <pc:sldMk cId="1494275594" sldId="294"/>
            <ac:spMk id="4" creationId="{A4341CC0-00E3-4C87-AFBF-D4CAE4DEE138}"/>
          </ac:spMkLst>
        </pc:spChg>
        <pc:spChg chg="add mod ord">
          <ac:chgData name="Yi Liu" userId="eb9fa73d484f74de" providerId="LiveId" clId="{D1C87E45-9383-44BB-B4B7-85E81E3866B9}" dt="2023-09-19T04:09:49.786" v="5191" actId="20577"/>
          <ac:spMkLst>
            <pc:docMk/>
            <pc:sldMk cId="1494275594" sldId="294"/>
            <ac:spMk id="5" creationId="{716F938F-218A-46C9-8494-7E50F0DC60BF}"/>
          </ac:spMkLst>
        </pc:spChg>
        <pc:spChg chg="add mod ord">
          <ac:chgData name="Yi Liu" userId="eb9fa73d484f74de" providerId="LiveId" clId="{D1C87E45-9383-44BB-B4B7-85E81E3866B9}" dt="2023-09-19T04:09:45.425" v="5174" actId="700"/>
          <ac:spMkLst>
            <pc:docMk/>
            <pc:sldMk cId="1494275594" sldId="294"/>
            <ac:spMk id="6" creationId="{573A90F1-F48E-4782-AADE-C871BDDC57D0}"/>
          </ac:spMkLst>
        </pc:spChg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2344024321" sldId="294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160034299" sldId="295"/>
        </pc:sldMkLst>
      </pc:sldChg>
      <pc:sldChg chg="addSp delSp modSp new mod modClrScheme chgLayout">
        <pc:chgData name="Yi Liu" userId="eb9fa73d484f74de" providerId="LiveId" clId="{D1C87E45-9383-44BB-B4B7-85E81E3866B9}" dt="2023-09-19T04:10:10.180" v="5203" actId="20577"/>
        <pc:sldMkLst>
          <pc:docMk/>
          <pc:sldMk cId="2662689638" sldId="295"/>
        </pc:sldMkLst>
        <pc:spChg chg="del mod ord">
          <ac:chgData name="Yi Liu" userId="eb9fa73d484f74de" providerId="LiveId" clId="{D1C87E45-9383-44BB-B4B7-85E81E3866B9}" dt="2023-09-19T04:10:07.444" v="5193" actId="700"/>
          <ac:spMkLst>
            <pc:docMk/>
            <pc:sldMk cId="2662689638" sldId="295"/>
            <ac:spMk id="2" creationId="{6CB29E20-1B72-4BF6-935F-8E9EDEEE0319}"/>
          </ac:spMkLst>
        </pc:spChg>
        <pc:spChg chg="del mod ord">
          <ac:chgData name="Yi Liu" userId="eb9fa73d484f74de" providerId="LiveId" clId="{D1C87E45-9383-44BB-B4B7-85E81E3866B9}" dt="2023-09-19T04:10:07.444" v="5193" actId="700"/>
          <ac:spMkLst>
            <pc:docMk/>
            <pc:sldMk cId="2662689638" sldId="295"/>
            <ac:spMk id="3" creationId="{00290D64-462E-4437-BF22-6C51DC0DDE53}"/>
          </ac:spMkLst>
        </pc:spChg>
        <pc:spChg chg="mod ord">
          <ac:chgData name="Yi Liu" userId="eb9fa73d484f74de" providerId="LiveId" clId="{D1C87E45-9383-44BB-B4B7-85E81E3866B9}" dt="2023-09-19T04:10:07.444" v="5193" actId="700"/>
          <ac:spMkLst>
            <pc:docMk/>
            <pc:sldMk cId="2662689638" sldId="295"/>
            <ac:spMk id="4" creationId="{A597D2E2-789A-4FA7-B40D-C2CE0EBF7C1A}"/>
          </ac:spMkLst>
        </pc:spChg>
        <pc:spChg chg="add mod ord">
          <ac:chgData name="Yi Liu" userId="eb9fa73d484f74de" providerId="LiveId" clId="{D1C87E45-9383-44BB-B4B7-85E81E3866B9}" dt="2023-09-19T04:10:10.180" v="5203" actId="20577"/>
          <ac:spMkLst>
            <pc:docMk/>
            <pc:sldMk cId="2662689638" sldId="295"/>
            <ac:spMk id="5" creationId="{4A8CF19B-5A6C-4B17-8346-8920018AF9B1}"/>
          </ac:spMkLst>
        </pc:spChg>
        <pc:spChg chg="add mod ord">
          <ac:chgData name="Yi Liu" userId="eb9fa73d484f74de" providerId="LiveId" clId="{D1C87E45-9383-44BB-B4B7-85E81E3866B9}" dt="2023-09-19T04:10:07.444" v="5193" actId="700"/>
          <ac:spMkLst>
            <pc:docMk/>
            <pc:sldMk cId="2662689638" sldId="295"/>
            <ac:spMk id="6" creationId="{C090B112-16BD-4948-A705-DABDFB70AEE4}"/>
          </ac:spMkLst>
        </pc:spChg>
      </pc:sldChg>
      <pc:sldChg chg="addSp delSp modSp new del mod modClrScheme chgLayout">
        <pc:chgData name="Yi Liu" userId="eb9fa73d484f74de" providerId="LiveId" clId="{D1C87E45-9383-44BB-B4B7-85E81E3866B9}" dt="2023-09-19T14:00:12.435" v="8037" actId="2696"/>
        <pc:sldMkLst>
          <pc:docMk/>
          <pc:sldMk cId="791858900" sldId="296"/>
        </pc:sldMkLst>
        <pc:spChg chg="del mod ord">
          <ac:chgData name="Yi Liu" userId="eb9fa73d484f74de" providerId="LiveId" clId="{D1C87E45-9383-44BB-B4B7-85E81E3866B9}" dt="2023-09-19T04:12:14.183" v="5206" actId="700"/>
          <ac:spMkLst>
            <pc:docMk/>
            <pc:sldMk cId="791858900" sldId="296"/>
            <ac:spMk id="2" creationId="{BBF4FC30-B765-4AF5-9358-573C984497FE}"/>
          </ac:spMkLst>
        </pc:spChg>
        <pc:spChg chg="del mod ord">
          <ac:chgData name="Yi Liu" userId="eb9fa73d484f74de" providerId="LiveId" clId="{D1C87E45-9383-44BB-B4B7-85E81E3866B9}" dt="2023-09-19T04:12:14.183" v="5206" actId="700"/>
          <ac:spMkLst>
            <pc:docMk/>
            <pc:sldMk cId="791858900" sldId="296"/>
            <ac:spMk id="3" creationId="{ED9B0C0B-00A7-4854-836A-77B8B03466B6}"/>
          </ac:spMkLst>
        </pc:spChg>
        <pc:spChg chg="mod ord">
          <ac:chgData name="Yi Liu" userId="eb9fa73d484f74de" providerId="LiveId" clId="{D1C87E45-9383-44BB-B4B7-85E81E3866B9}" dt="2023-09-19T04:12:14.183" v="5206" actId="700"/>
          <ac:spMkLst>
            <pc:docMk/>
            <pc:sldMk cId="791858900" sldId="296"/>
            <ac:spMk id="4" creationId="{C26B3922-65E1-404A-99E5-DD1E8C0DE637}"/>
          </ac:spMkLst>
        </pc:spChg>
        <pc:spChg chg="add mod ord">
          <ac:chgData name="Yi Liu" userId="eb9fa73d484f74de" providerId="LiveId" clId="{D1C87E45-9383-44BB-B4B7-85E81E3866B9}" dt="2023-09-19T13:46:58.197" v="7891" actId="20577"/>
          <ac:spMkLst>
            <pc:docMk/>
            <pc:sldMk cId="791858900" sldId="296"/>
            <ac:spMk id="5" creationId="{0E63A98B-2F9E-4271-ABBF-1E293F2F6A8D}"/>
          </ac:spMkLst>
        </pc:spChg>
        <pc:spChg chg="add mod ord">
          <ac:chgData name="Yi Liu" userId="eb9fa73d484f74de" providerId="LiveId" clId="{D1C87E45-9383-44BB-B4B7-85E81E3866B9}" dt="2023-09-19T04:12:14.183" v="5206" actId="700"/>
          <ac:spMkLst>
            <pc:docMk/>
            <pc:sldMk cId="791858900" sldId="296"/>
            <ac:spMk id="6" creationId="{A6F9CBF7-A8F1-4750-A6EE-7C823D31C8E0}"/>
          </ac:spMkLst>
        </pc:spChg>
      </pc:sldChg>
      <pc:sldChg chg="add">
        <pc:chgData name="Yi Liu" userId="eb9fa73d484f74de" providerId="LiveId" clId="{D1C87E45-9383-44BB-B4B7-85E81E3866B9}" dt="2023-09-19T14:00:16.094" v="8038"/>
        <pc:sldMkLst>
          <pc:docMk/>
          <pc:sldMk cId="1212506484" sldId="296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2407201230" sldId="296"/>
        </pc:sldMkLst>
      </pc:sldChg>
      <pc:sldChg chg="addSp delSp modSp new mod modClrScheme modAnim chgLayout">
        <pc:chgData name="Yi Liu" userId="eb9fa73d484f74de" providerId="LiveId" clId="{D1C87E45-9383-44BB-B4B7-85E81E3866B9}" dt="2023-09-19T14:17:02.847" v="8430"/>
        <pc:sldMkLst>
          <pc:docMk/>
          <pc:sldMk cId="3536378877" sldId="297"/>
        </pc:sldMkLst>
        <pc:spChg chg="del mod ord">
          <ac:chgData name="Yi Liu" userId="eb9fa73d484f74de" providerId="LiveId" clId="{D1C87E45-9383-44BB-B4B7-85E81E3866B9}" dt="2023-09-19T04:12:35.581" v="5209" actId="700"/>
          <ac:spMkLst>
            <pc:docMk/>
            <pc:sldMk cId="3536378877" sldId="297"/>
            <ac:spMk id="2" creationId="{B8D21BBB-67F5-46EB-A6A3-C5D78B7AEAFE}"/>
          </ac:spMkLst>
        </pc:spChg>
        <pc:spChg chg="del mod ord">
          <ac:chgData name="Yi Liu" userId="eb9fa73d484f74de" providerId="LiveId" clId="{D1C87E45-9383-44BB-B4B7-85E81E3866B9}" dt="2023-09-19T04:12:35.581" v="5209" actId="700"/>
          <ac:spMkLst>
            <pc:docMk/>
            <pc:sldMk cId="3536378877" sldId="297"/>
            <ac:spMk id="3" creationId="{2A696A82-3575-412E-A816-D19EC3B0FFF3}"/>
          </ac:spMkLst>
        </pc:spChg>
        <pc:spChg chg="mod ord">
          <ac:chgData name="Yi Liu" userId="eb9fa73d484f74de" providerId="LiveId" clId="{D1C87E45-9383-44BB-B4B7-85E81E3866B9}" dt="2023-09-19T04:12:35.581" v="5209" actId="700"/>
          <ac:spMkLst>
            <pc:docMk/>
            <pc:sldMk cId="3536378877" sldId="297"/>
            <ac:spMk id="4" creationId="{28651F3F-BA98-4339-9609-B62F08996ECD}"/>
          </ac:spMkLst>
        </pc:spChg>
        <pc:spChg chg="add mod ord">
          <ac:chgData name="Yi Liu" userId="eb9fa73d484f74de" providerId="LiveId" clId="{D1C87E45-9383-44BB-B4B7-85E81E3866B9}" dt="2023-09-19T04:13:03.613" v="5211" actId="21"/>
          <ac:spMkLst>
            <pc:docMk/>
            <pc:sldMk cId="3536378877" sldId="297"/>
            <ac:spMk id="5" creationId="{7E03A7E5-AA50-432A-B12B-C06F0026DECE}"/>
          </ac:spMkLst>
        </pc:spChg>
        <pc:spChg chg="add mod ord">
          <ac:chgData name="Yi Liu" userId="eb9fa73d484f74de" providerId="LiveId" clId="{D1C87E45-9383-44BB-B4B7-85E81E3866B9}" dt="2023-09-19T04:29:27.957" v="5475" actId="20577"/>
          <ac:spMkLst>
            <pc:docMk/>
            <pc:sldMk cId="3536378877" sldId="297"/>
            <ac:spMk id="6" creationId="{BE6EBD25-7F9C-4FA6-90E0-89D3591C366E}"/>
          </ac:spMkLst>
        </pc:spChg>
        <pc:spChg chg="add mod">
          <ac:chgData name="Yi Liu" userId="eb9fa73d484f74de" providerId="LiveId" clId="{D1C87E45-9383-44BB-B4B7-85E81E3866B9}" dt="2023-09-19T04:30:04.743" v="5482" actId="403"/>
          <ac:spMkLst>
            <pc:docMk/>
            <pc:sldMk cId="3536378877" sldId="297"/>
            <ac:spMk id="7" creationId="{8EFF045A-B45D-49BB-A6AC-4D4A47EA97BC}"/>
          </ac:spMkLst>
        </pc:spChg>
        <pc:spChg chg="add mod">
          <ac:chgData name="Yi Liu" userId="eb9fa73d484f74de" providerId="LiveId" clId="{D1C87E45-9383-44BB-B4B7-85E81E3866B9}" dt="2023-09-19T04:30:02.166" v="5480" actId="404"/>
          <ac:spMkLst>
            <pc:docMk/>
            <pc:sldMk cId="3536378877" sldId="297"/>
            <ac:spMk id="10" creationId="{4A945C41-72C5-4BEF-AD27-0DAFE77B1A99}"/>
          </ac:spMkLst>
        </pc:spChg>
        <pc:spChg chg="add mod">
          <ac:chgData name="Yi Liu" userId="eb9fa73d484f74de" providerId="LiveId" clId="{D1C87E45-9383-44BB-B4B7-85E81E3866B9}" dt="2023-09-19T04:30:49.773" v="5490" actId="164"/>
          <ac:spMkLst>
            <pc:docMk/>
            <pc:sldMk cId="3536378877" sldId="297"/>
            <ac:spMk id="19" creationId="{A5B75225-E351-4444-8503-439AF15FFBD7}"/>
          </ac:spMkLst>
        </pc:spChg>
        <pc:spChg chg="add mod">
          <ac:chgData name="Yi Liu" userId="eb9fa73d484f74de" providerId="LiveId" clId="{D1C87E45-9383-44BB-B4B7-85E81E3866B9}" dt="2023-09-19T04:30:54.400" v="5491" actId="164"/>
          <ac:spMkLst>
            <pc:docMk/>
            <pc:sldMk cId="3536378877" sldId="297"/>
            <ac:spMk id="23" creationId="{A61BE6E1-B547-4AF5-A188-503529F23E3C}"/>
          </ac:spMkLst>
        </pc:spChg>
        <pc:grpChg chg="add mod">
          <ac:chgData name="Yi Liu" userId="eb9fa73d484f74de" providerId="LiveId" clId="{D1C87E45-9383-44BB-B4B7-85E81E3866B9}" dt="2023-09-19T04:31:30.917" v="5496" actId="1076"/>
          <ac:grpSpMkLst>
            <pc:docMk/>
            <pc:sldMk cId="3536378877" sldId="297"/>
            <ac:grpSpMk id="24" creationId="{A8D4F310-AF43-47F9-9058-DF118CB86977}"/>
          </ac:grpSpMkLst>
        </pc:grpChg>
        <pc:grpChg chg="add mod">
          <ac:chgData name="Yi Liu" userId="eb9fa73d484f74de" providerId="LiveId" clId="{D1C87E45-9383-44BB-B4B7-85E81E3866B9}" dt="2023-09-19T04:30:54.400" v="5491" actId="164"/>
          <ac:grpSpMkLst>
            <pc:docMk/>
            <pc:sldMk cId="3536378877" sldId="297"/>
            <ac:grpSpMk id="25" creationId="{B8EDF3BF-FAF1-40C7-82C8-481B419876EB}"/>
          </ac:grpSpMkLst>
        </pc:grpChg>
        <pc:picChg chg="add del mod">
          <ac:chgData name="Yi Liu" userId="eb9fa73d484f74de" providerId="LiveId" clId="{D1C87E45-9383-44BB-B4B7-85E81E3866B9}" dt="2023-09-19T14:14:06.429" v="8336" actId="478"/>
          <ac:picMkLst>
            <pc:docMk/>
            <pc:sldMk cId="3536378877" sldId="297"/>
            <ac:picMk id="3" creationId="{A2BADF7C-8D7B-4737-8402-4F6727B1F727}"/>
          </ac:picMkLst>
        </pc:picChg>
        <pc:picChg chg="add mod">
          <ac:chgData name="Yi Liu" userId="eb9fa73d484f74de" providerId="LiveId" clId="{D1C87E45-9383-44BB-B4B7-85E81E3866B9}" dt="2023-09-19T04:30:09.135" v="5483" actId="1076"/>
          <ac:picMkLst>
            <pc:docMk/>
            <pc:sldMk cId="3536378877" sldId="297"/>
            <ac:picMk id="9" creationId="{BF0302BF-873B-4967-B869-026D9988810A}"/>
          </ac:picMkLst>
        </pc:picChg>
        <pc:picChg chg="add mod">
          <ac:chgData name="Yi Liu" userId="eb9fa73d484f74de" providerId="LiveId" clId="{D1C87E45-9383-44BB-B4B7-85E81E3866B9}" dt="2023-09-19T04:30:14.563" v="5484" actId="1076"/>
          <ac:picMkLst>
            <pc:docMk/>
            <pc:sldMk cId="3536378877" sldId="297"/>
            <ac:picMk id="11" creationId="{48EDFB55-77B4-45EC-A3E6-9FCDC53F9B89}"/>
          </ac:picMkLst>
        </pc:picChg>
        <pc:picChg chg="add mod">
          <ac:chgData name="Yi Liu" userId="eb9fa73d484f74de" providerId="LiveId" clId="{D1C87E45-9383-44BB-B4B7-85E81E3866B9}" dt="2023-09-19T14:14:43.773" v="8377" actId="207"/>
          <ac:picMkLst>
            <pc:docMk/>
            <pc:sldMk cId="3536378877" sldId="297"/>
            <ac:picMk id="12" creationId="{417CAB40-4C75-40FD-8A1E-6EDFF8457EE8}"/>
          </ac:picMkLst>
        </pc:picChg>
        <pc:picChg chg="add mod">
          <ac:chgData name="Yi Liu" userId="eb9fa73d484f74de" providerId="LiveId" clId="{D1C87E45-9383-44BB-B4B7-85E81E3866B9}" dt="2023-09-19T14:16:48.888" v="8428" actId="207"/>
          <ac:picMkLst>
            <pc:docMk/>
            <pc:sldMk cId="3536378877" sldId="297"/>
            <ac:picMk id="14" creationId="{C138B517-87FA-40B8-BD29-C714EA789490}"/>
          </ac:picMkLst>
        </pc:picChg>
        <pc:cxnChg chg="add del mod">
          <ac:chgData name="Yi Liu" userId="eb9fa73d484f74de" providerId="LiveId" clId="{D1C87E45-9383-44BB-B4B7-85E81E3866B9}" dt="2023-09-19T04:27:46.805" v="5447" actId="478"/>
          <ac:cxnSpMkLst>
            <pc:docMk/>
            <pc:sldMk cId="3536378877" sldId="297"/>
            <ac:cxnSpMk id="13" creationId="{792B70AC-E4CA-491C-A113-FF92AEE724F7}"/>
          </ac:cxnSpMkLst>
        </pc:cxnChg>
        <pc:cxnChg chg="add mod">
          <ac:chgData name="Yi Liu" userId="eb9fa73d484f74de" providerId="LiveId" clId="{D1C87E45-9383-44BB-B4B7-85E81E3866B9}" dt="2023-09-19T04:30:49.773" v="5490" actId="164"/>
          <ac:cxnSpMkLst>
            <pc:docMk/>
            <pc:sldMk cId="3536378877" sldId="297"/>
            <ac:cxnSpMk id="16" creationId="{E01EDF27-DFF9-445B-B3F5-67DA0F0C56A3}"/>
          </ac:cxnSpMkLst>
        </pc:cxnChg>
        <pc:cxnChg chg="add mod">
          <ac:chgData name="Yi Liu" userId="eb9fa73d484f74de" providerId="LiveId" clId="{D1C87E45-9383-44BB-B4B7-85E81E3866B9}" dt="2023-09-19T04:30:54.400" v="5491" actId="164"/>
          <ac:cxnSpMkLst>
            <pc:docMk/>
            <pc:sldMk cId="3536378877" sldId="297"/>
            <ac:cxnSpMk id="20" creationId="{70ECA933-E828-4979-B3B4-4DA864F994D8}"/>
          </ac:cxnSpMkLst>
        </pc:cxnChg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2184873127" sldId="298"/>
        </pc:sldMkLst>
      </pc:sldChg>
      <pc:sldChg chg="modSp add mod modTransition">
        <pc:chgData name="Yi Liu" userId="eb9fa73d484f74de" providerId="LiveId" clId="{D1C87E45-9383-44BB-B4B7-85E81E3866B9}" dt="2023-09-19T10:49:08.796" v="6997"/>
        <pc:sldMkLst>
          <pc:docMk/>
          <pc:sldMk cId="2425453899" sldId="298"/>
        </pc:sldMkLst>
        <pc:spChg chg="mod">
          <ac:chgData name="Yi Liu" userId="eb9fa73d484f74de" providerId="LiveId" clId="{D1C87E45-9383-44BB-B4B7-85E81E3866B9}" dt="2023-09-19T04:23:43.643" v="5363" actId="1076"/>
          <ac:spMkLst>
            <pc:docMk/>
            <pc:sldMk cId="2425453899" sldId="298"/>
            <ac:spMk id="3" creationId="{245D4C14-1E27-4EE7-8468-0347661D234C}"/>
          </ac:spMkLst>
        </pc:spChg>
      </pc:sldChg>
      <pc:sldChg chg="addSp delSp modSp new mod modAnim">
        <pc:chgData name="Yi Liu" userId="eb9fa73d484f74de" providerId="LiveId" clId="{D1C87E45-9383-44BB-B4B7-85E81E3866B9}" dt="2023-09-20T13:58:26.187" v="17922" actId="207"/>
        <pc:sldMkLst>
          <pc:docMk/>
          <pc:sldMk cId="1451321855" sldId="299"/>
        </pc:sldMkLst>
        <pc:spChg chg="mod">
          <ac:chgData name="Yi Liu" userId="eb9fa73d484f74de" providerId="LiveId" clId="{D1C87E45-9383-44BB-B4B7-85E81E3866B9}" dt="2023-09-19T04:36:03.057" v="5536" actId="20577"/>
          <ac:spMkLst>
            <pc:docMk/>
            <pc:sldMk cId="1451321855" sldId="299"/>
            <ac:spMk id="2" creationId="{DB0F9B87-EB6D-46C0-9030-F0114C749C95}"/>
          </ac:spMkLst>
        </pc:spChg>
        <pc:spChg chg="mod">
          <ac:chgData name="Yi Liu" userId="eb9fa73d484f74de" providerId="LiveId" clId="{D1C87E45-9383-44BB-B4B7-85E81E3866B9}" dt="2023-09-20T13:58:26.187" v="17922" actId="207"/>
          <ac:spMkLst>
            <pc:docMk/>
            <pc:sldMk cId="1451321855" sldId="299"/>
            <ac:spMk id="3" creationId="{00000000-0000-0000-0000-000000000000}"/>
          </ac:spMkLst>
        </pc:spChg>
        <pc:spChg chg="del">
          <ac:chgData name="Yi Liu" userId="eb9fa73d484f74de" providerId="LiveId" clId="{D1C87E45-9383-44BB-B4B7-85E81E3866B9}" dt="2023-09-19T04:37:03.092" v="5537" actId="931"/>
          <ac:spMkLst>
            <pc:docMk/>
            <pc:sldMk cId="1451321855" sldId="299"/>
            <ac:spMk id="3" creationId="{3949AFDA-FF40-48AA-91A2-622EB3B39522}"/>
          </ac:spMkLst>
        </pc:spChg>
        <pc:spChg chg="add mod">
          <ac:chgData name="Yi Liu" userId="eb9fa73d484f74de" providerId="LiveId" clId="{D1C87E45-9383-44BB-B4B7-85E81E3866B9}" dt="2023-09-20T09:00:53.172" v="12152" actId="1037"/>
          <ac:spMkLst>
            <pc:docMk/>
            <pc:sldMk cId="1451321855" sldId="299"/>
            <ac:spMk id="5" creationId="{B7D5745F-9D72-4A63-9E9B-27667E574E54}"/>
          </ac:spMkLst>
        </pc:spChg>
        <pc:spChg chg="add mod">
          <ac:chgData name="Yi Liu" userId="eb9fa73d484f74de" providerId="LiveId" clId="{D1C87E45-9383-44BB-B4B7-85E81E3866B9}" dt="2023-09-19T04:39:37.232" v="5607" actId="1038"/>
          <ac:spMkLst>
            <pc:docMk/>
            <pc:sldMk cId="1451321855" sldId="299"/>
            <ac:spMk id="9" creationId="{C29600D5-C793-4D6C-ADD1-A41C41A1E4FE}"/>
          </ac:spMkLst>
        </pc:spChg>
        <pc:spChg chg="add mod">
          <ac:chgData name="Yi Liu" userId="eb9fa73d484f74de" providerId="LiveId" clId="{D1C87E45-9383-44BB-B4B7-85E81E3866B9}" dt="2023-09-19T04:39:37.232" v="5607" actId="1038"/>
          <ac:spMkLst>
            <pc:docMk/>
            <pc:sldMk cId="1451321855" sldId="299"/>
            <ac:spMk id="10" creationId="{7A625C83-A007-48AC-A97B-B6D74433677B}"/>
          </ac:spMkLst>
        </pc:spChg>
        <pc:spChg chg="add mod">
          <ac:chgData name="Yi Liu" userId="eb9fa73d484f74de" providerId="LiveId" clId="{D1C87E45-9383-44BB-B4B7-85E81E3866B9}" dt="2023-09-19T04:39:37.232" v="5607" actId="1038"/>
          <ac:spMkLst>
            <pc:docMk/>
            <pc:sldMk cId="1451321855" sldId="299"/>
            <ac:spMk id="11" creationId="{DAEFA506-AA28-4198-87CF-D5216509AB1C}"/>
          </ac:spMkLst>
        </pc:spChg>
        <pc:spChg chg="add mod">
          <ac:chgData name="Yi Liu" userId="eb9fa73d484f74de" providerId="LiveId" clId="{D1C87E45-9383-44BB-B4B7-85E81E3866B9}" dt="2023-09-19T04:39:37.232" v="5607" actId="1038"/>
          <ac:spMkLst>
            <pc:docMk/>
            <pc:sldMk cId="1451321855" sldId="299"/>
            <ac:spMk id="12" creationId="{B260B390-4560-4351-A475-3E6327305A02}"/>
          </ac:spMkLst>
        </pc:spChg>
        <pc:spChg chg="add mod">
          <ac:chgData name="Yi Liu" userId="eb9fa73d484f74de" providerId="LiveId" clId="{D1C87E45-9383-44BB-B4B7-85E81E3866B9}" dt="2023-09-19T04:39:37.232" v="5607" actId="1038"/>
          <ac:spMkLst>
            <pc:docMk/>
            <pc:sldMk cId="1451321855" sldId="299"/>
            <ac:spMk id="13" creationId="{651736E5-6788-42D8-A7C3-AF292B05F66D}"/>
          </ac:spMkLst>
        </pc:spChg>
        <pc:spChg chg="add mod">
          <ac:chgData name="Yi Liu" userId="eb9fa73d484f74de" providerId="LiveId" clId="{D1C87E45-9383-44BB-B4B7-85E81E3866B9}" dt="2023-09-19T04:42:01.770" v="5680" actId="14100"/>
          <ac:spMkLst>
            <pc:docMk/>
            <pc:sldMk cId="1451321855" sldId="299"/>
            <ac:spMk id="14" creationId="{05F63045-A081-4DE2-9D27-EF794EFE34C9}"/>
          </ac:spMkLst>
        </pc:spChg>
        <pc:spChg chg="add mod">
          <ac:chgData name="Yi Liu" userId="eb9fa73d484f74de" providerId="LiveId" clId="{D1C87E45-9383-44BB-B4B7-85E81E3866B9}" dt="2023-09-19T04:40:45.047" v="5651" actId="1076"/>
          <ac:spMkLst>
            <pc:docMk/>
            <pc:sldMk cId="1451321855" sldId="299"/>
            <ac:spMk id="15" creationId="{59DA0B6B-F426-4EE6-9872-F84B16B58A16}"/>
          </ac:spMkLst>
        </pc:spChg>
        <pc:spChg chg="add mod">
          <ac:chgData name="Yi Liu" userId="eb9fa73d484f74de" providerId="LiveId" clId="{D1C87E45-9383-44BB-B4B7-85E81E3866B9}" dt="2023-09-19T13:30:35.062" v="7543" actId="14100"/>
          <ac:spMkLst>
            <pc:docMk/>
            <pc:sldMk cId="1451321855" sldId="299"/>
            <ac:spMk id="16" creationId="{CD6E55A3-D6FE-424C-B2A4-EB2A01FEB55F}"/>
          </ac:spMkLst>
        </pc:spChg>
        <pc:spChg chg="add mod">
          <ac:chgData name="Yi Liu" userId="eb9fa73d484f74de" providerId="LiveId" clId="{D1C87E45-9383-44BB-B4B7-85E81E3866B9}" dt="2023-09-19T04:42:54.443" v="5691" actId="14100"/>
          <ac:spMkLst>
            <pc:docMk/>
            <pc:sldMk cId="1451321855" sldId="299"/>
            <ac:spMk id="17" creationId="{72C4AF3C-B793-42A1-B1D5-2F5253876C34}"/>
          </ac:spMkLst>
        </pc:spChg>
        <pc:spChg chg="add mod">
          <ac:chgData name="Yi Liu" userId="eb9fa73d484f74de" providerId="LiveId" clId="{D1C87E45-9383-44BB-B4B7-85E81E3866B9}" dt="2023-09-20T09:03:49.210" v="12173" actId="164"/>
          <ac:spMkLst>
            <pc:docMk/>
            <pc:sldMk cId="1451321855" sldId="299"/>
            <ac:spMk id="20" creationId="{D09A9C82-BB0B-4848-A656-59E7F52E3513}"/>
          </ac:spMkLst>
        </pc:spChg>
        <pc:spChg chg="add mod">
          <ac:chgData name="Yi Liu" userId="eb9fa73d484f74de" providerId="LiveId" clId="{D1C87E45-9383-44BB-B4B7-85E81E3866B9}" dt="2023-09-19T13:31:56.942" v="7553" actId="1035"/>
          <ac:spMkLst>
            <pc:docMk/>
            <pc:sldMk cId="1451321855" sldId="299"/>
            <ac:spMk id="21" creationId="{6CA0448C-A2C7-4CD3-8E55-F6AC1E2A6B31}"/>
          </ac:spMkLst>
        </pc:spChg>
        <pc:grpChg chg="add mod">
          <ac:chgData name="Yi Liu" userId="eb9fa73d484f74de" providerId="LiveId" clId="{D1C87E45-9383-44BB-B4B7-85E81E3866B9}" dt="2023-09-20T09:03:49.210" v="12173" actId="164"/>
          <ac:grpSpMkLst>
            <pc:docMk/>
            <pc:sldMk cId="1451321855" sldId="299"/>
            <ac:grpSpMk id="7" creationId="{C9ABD85E-D2A0-4844-B640-7312F02ECF86}"/>
          </ac:grpSpMkLst>
        </pc:grpChg>
        <pc:picChg chg="add mod">
          <ac:chgData name="Yi Liu" userId="eb9fa73d484f74de" providerId="LiveId" clId="{D1C87E45-9383-44BB-B4B7-85E81E3866B9}" dt="2023-09-19T04:37:07.240" v="5538" actId="1076"/>
          <ac:picMkLst>
            <pc:docMk/>
            <pc:sldMk cId="1451321855" sldId="299"/>
            <ac:picMk id="6" creationId="{2EE8A92A-CA64-4CD6-A26C-735BBAFBFF31}"/>
          </ac:picMkLst>
        </pc:picChg>
        <pc:picChg chg="add mod">
          <ac:chgData name="Yi Liu" userId="eb9fa73d484f74de" providerId="LiveId" clId="{D1C87E45-9383-44BB-B4B7-85E81E3866B9}" dt="2023-09-19T04:39:26.040" v="5581" actId="1076"/>
          <ac:picMkLst>
            <pc:docMk/>
            <pc:sldMk cId="1451321855" sldId="299"/>
            <ac:picMk id="8" creationId="{D373D28A-146C-4AC1-8694-3B7BE2B307E8}"/>
          </ac:picMkLst>
        </pc:picChg>
        <pc:cxnChg chg="add mod">
          <ac:chgData name="Yi Liu" userId="eb9fa73d484f74de" providerId="LiveId" clId="{D1C87E45-9383-44BB-B4B7-85E81E3866B9}" dt="2023-09-20T09:03:49.210" v="12173" actId="164"/>
          <ac:cxnSpMkLst>
            <pc:docMk/>
            <pc:sldMk cId="1451321855" sldId="299"/>
            <ac:cxnSpMk id="19" creationId="{1AF52982-5904-4AC6-86AC-7915E7A3A980}"/>
          </ac:cxnSpMkLst>
        </pc:cxnChg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3347462471" sldId="299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810883180" sldId="300"/>
        </pc:sldMkLst>
      </pc:sldChg>
      <pc:sldChg chg="addSp delSp modSp add mod modTransition">
        <pc:chgData name="Yi Liu" userId="eb9fa73d484f74de" providerId="LiveId" clId="{D1C87E45-9383-44BB-B4B7-85E81E3866B9}" dt="2023-09-19T13:37:55.744" v="7580"/>
        <pc:sldMkLst>
          <pc:docMk/>
          <pc:sldMk cId="3515306595" sldId="300"/>
        </pc:sldMkLst>
        <pc:spChg chg="add mod ord">
          <ac:chgData name="Yi Liu" userId="eb9fa73d484f74de" providerId="LiveId" clId="{D1C87E45-9383-44BB-B4B7-85E81E3866B9}" dt="2023-09-19T05:12:58.487" v="6961" actId="1076"/>
          <ac:spMkLst>
            <pc:docMk/>
            <pc:sldMk cId="3515306595" sldId="300"/>
            <ac:spMk id="3" creationId="{CBBD2349-9D94-493A-815B-64F4C286118E}"/>
          </ac:spMkLst>
        </pc:spChg>
        <pc:spChg chg="del mod">
          <ac:chgData name="Yi Liu" userId="eb9fa73d484f74de" providerId="LiveId" clId="{D1C87E45-9383-44BB-B4B7-85E81E3866B9}" dt="2023-09-19T05:12:12.843" v="6925" actId="478"/>
          <ac:spMkLst>
            <pc:docMk/>
            <pc:sldMk cId="3515306595" sldId="300"/>
            <ac:spMk id="9" creationId="{C29600D5-C793-4D6C-ADD1-A41C41A1E4FE}"/>
          </ac:spMkLst>
        </pc:spChg>
        <pc:spChg chg="add del mod">
          <ac:chgData name="Yi Liu" userId="eb9fa73d484f74de" providerId="LiveId" clId="{D1C87E45-9383-44BB-B4B7-85E81E3866B9}" dt="2023-09-19T13:37:48.087" v="7577"/>
          <ac:spMkLst>
            <pc:docMk/>
            <pc:sldMk cId="3515306595" sldId="300"/>
            <ac:spMk id="10" creationId="{12FF2E18-C2FF-4FDD-A897-9A7FC49207BB}"/>
          </ac:spMkLst>
        </pc:spChg>
        <pc:spChg chg="del">
          <ac:chgData name="Yi Liu" userId="eb9fa73d484f74de" providerId="LiveId" clId="{D1C87E45-9383-44BB-B4B7-85E81E3866B9}" dt="2023-09-19T04:45:53.858" v="5752" actId="478"/>
          <ac:spMkLst>
            <pc:docMk/>
            <pc:sldMk cId="3515306595" sldId="300"/>
            <ac:spMk id="10" creationId="{7A625C83-A007-48AC-A97B-B6D74433677B}"/>
          </ac:spMkLst>
        </pc:spChg>
        <pc:spChg chg="add del mod">
          <ac:chgData name="Yi Liu" userId="eb9fa73d484f74de" providerId="LiveId" clId="{D1C87E45-9383-44BB-B4B7-85E81E3866B9}" dt="2023-09-19T13:37:48.087" v="7577"/>
          <ac:spMkLst>
            <pc:docMk/>
            <pc:sldMk cId="3515306595" sldId="300"/>
            <ac:spMk id="11" creationId="{BC54DC52-DF5A-4A2A-8CEE-6C9B206B4571}"/>
          </ac:spMkLst>
        </pc:spChg>
        <pc:spChg chg="del">
          <ac:chgData name="Yi Liu" userId="eb9fa73d484f74de" providerId="LiveId" clId="{D1C87E45-9383-44BB-B4B7-85E81E3866B9}" dt="2023-09-19T04:45:53.858" v="5752" actId="478"/>
          <ac:spMkLst>
            <pc:docMk/>
            <pc:sldMk cId="3515306595" sldId="300"/>
            <ac:spMk id="11" creationId="{DAEFA506-AA28-4198-87CF-D5216509AB1C}"/>
          </ac:spMkLst>
        </pc:spChg>
        <pc:spChg chg="add mod">
          <ac:chgData name="Yi Liu" userId="eb9fa73d484f74de" providerId="LiveId" clId="{D1C87E45-9383-44BB-B4B7-85E81E3866B9}" dt="2023-09-19T13:37:55.744" v="7580"/>
          <ac:spMkLst>
            <pc:docMk/>
            <pc:sldMk cId="3515306595" sldId="300"/>
            <ac:spMk id="12" creationId="{A39BC1A8-8995-44B3-B1F5-E81C0F6665EE}"/>
          </ac:spMkLst>
        </pc:spChg>
        <pc:spChg chg="del">
          <ac:chgData name="Yi Liu" userId="eb9fa73d484f74de" providerId="LiveId" clId="{D1C87E45-9383-44BB-B4B7-85E81E3866B9}" dt="2023-09-19T04:45:53.858" v="5752" actId="478"/>
          <ac:spMkLst>
            <pc:docMk/>
            <pc:sldMk cId="3515306595" sldId="300"/>
            <ac:spMk id="12" creationId="{B260B390-4560-4351-A475-3E6327305A02}"/>
          </ac:spMkLst>
        </pc:spChg>
        <pc:spChg chg="add mod">
          <ac:chgData name="Yi Liu" userId="eb9fa73d484f74de" providerId="LiveId" clId="{D1C87E45-9383-44BB-B4B7-85E81E3866B9}" dt="2023-09-19T13:37:55.744" v="7580"/>
          <ac:spMkLst>
            <pc:docMk/>
            <pc:sldMk cId="3515306595" sldId="300"/>
            <ac:spMk id="13" creationId="{3DF3E8BC-8619-42F0-977E-C1EEF2C24E1A}"/>
          </ac:spMkLst>
        </pc:spChg>
        <pc:spChg chg="del">
          <ac:chgData name="Yi Liu" userId="eb9fa73d484f74de" providerId="LiveId" clId="{D1C87E45-9383-44BB-B4B7-85E81E3866B9}" dt="2023-09-19T04:45:53.858" v="5752" actId="478"/>
          <ac:spMkLst>
            <pc:docMk/>
            <pc:sldMk cId="3515306595" sldId="300"/>
            <ac:spMk id="13" creationId="{651736E5-6788-42D8-A7C3-AF292B05F66D}"/>
          </ac:spMkLst>
        </pc:spChg>
        <pc:spChg chg="del">
          <ac:chgData name="Yi Liu" userId="eb9fa73d484f74de" providerId="LiveId" clId="{D1C87E45-9383-44BB-B4B7-85E81E3866B9}" dt="2023-09-19T04:45:42.178" v="5749" actId="478"/>
          <ac:spMkLst>
            <pc:docMk/>
            <pc:sldMk cId="3515306595" sldId="300"/>
            <ac:spMk id="14" creationId="{05F63045-A081-4DE2-9D27-EF794EFE34C9}"/>
          </ac:spMkLst>
        </pc:spChg>
        <pc:spChg chg="del mod">
          <ac:chgData name="Yi Liu" userId="eb9fa73d484f74de" providerId="LiveId" clId="{D1C87E45-9383-44BB-B4B7-85E81E3866B9}" dt="2023-09-19T13:37:55.396" v="7579" actId="478"/>
          <ac:spMkLst>
            <pc:docMk/>
            <pc:sldMk cId="3515306595" sldId="300"/>
            <ac:spMk id="15" creationId="{59DA0B6B-F426-4EE6-9872-F84B16B58A16}"/>
          </ac:spMkLst>
        </pc:spChg>
        <pc:spChg chg="del">
          <ac:chgData name="Yi Liu" userId="eb9fa73d484f74de" providerId="LiveId" clId="{D1C87E45-9383-44BB-B4B7-85E81E3866B9}" dt="2023-09-19T13:37:55.396" v="7579" actId="478"/>
          <ac:spMkLst>
            <pc:docMk/>
            <pc:sldMk cId="3515306595" sldId="300"/>
            <ac:spMk id="16" creationId="{CD6E55A3-D6FE-424C-B2A4-EB2A01FEB55F}"/>
          </ac:spMkLst>
        </pc:spChg>
        <pc:spChg chg="del">
          <ac:chgData name="Yi Liu" userId="eb9fa73d484f74de" providerId="LiveId" clId="{D1C87E45-9383-44BB-B4B7-85E81E3866B9}" dt="2023-09-19T04:45:48.985" v="5751" actId="478"/>
          <ac:spMkLst>
            <pc:docMk/>
            <pc:sldMk cId="3515306595" sldId="300"/>
            <ac:spMk id="17" creationId="{72C4AF3C-B793-42A1-B1D5-2F5253876C34}"/>
          </ac:spMkLst>
        </pc:spChg>
        <pc:spChg chg="add del mod">
          <ac:chgData name="Yi Liu" userId="eb9fa73d484f74de" providerId="LiveId" clId="{D1C87E45-9383-44BB-B4B7-85E81E3866B9}" dt="2023-09-19T05:12:24.063" v="6931"/>
          <ac:spMkLst>
            <pc:docMk/>
            <pc:sldMk cId="3515306595" sldId="300"/>
            <ac:spMk id="18" creationId="{63161790-B178-43FC-8A01-121A626FC4B3}"/>
          </ac:spMkLst>
        </pc:spChg>
        <pc:spChg chg="del">
          <ac:chgData name="Yi Liu" userId="eb9fa73d484f74de" providerId="LiveId" clId="{D1C87E45-9383-44BB-B4B7-85E81E3866B9}" dt="2023-09-19T04:45:46.870" v="5750" actId="478"/>
          <ac:spMkLst>
            <pc:docMk/>
            <pc:sldMk cId="3515306595" sldId="300"/>
            <ac:spMk id="20" creationId="{D09A9C82-BB0B-4848-A656-59E7F52E3513}"/>
          </ac:spMkLst>
        </pc:spChg>
        <pc:spChg chg="add mod">
          <ac:chgData name="Yi Liu" userId="eb9fa73d484f74de" providerId="LiveId" clId="{D1C87E45-9383-44BB-B4B7-85E81E3866B9}" dt="2023-09-19T05:12:52.199" v="6958" actId="1076"/>
          <ac:spMkLst>
            <pc:docMk/>
            <pc:sldMk cId="3515306595" sldId="300"/>
            <ac:spMk id="21" creationId="{1A0F520A-22D6-4790-9204-8A0559E1A5AF}"/>
          </ac:spMkLst>
        </pc:spChg>
        <pc:cxnChg chg="del mod">
          <ac:chgData name="Yi Liu" userId="eb9fa73d484f74de" providerId="LiveId" clId="{D1C87E45-9383-44BB-B4B7-85E81E3866B9}" dt="2023-09-19T04:45:46.870" v="5750" actId="478"/>
          <ac:cxnSpMkLst>
            <pc:docMk/>
            <pc:sldMk cId="3515306595" sldId="300"/>
            <ac:cxnSpMk id="19" creationId="{1AF52982-5904-4AC6-86AC-7915E7A3A980}"/>
          </ac:cxnSpMkLst>
        </pc:cxnChg>
      </pc:sldChg>
      <pc:sldChg chg="addSp delSp modSp add mod modTransition">
        <pc:chgData name="Yi Liu" userId="eb9fa73d484f74de" providerId="LiveId" clId="{D1C87E45-9383-44BB-B4B7-85E81E3866B9}" dt="2023-09-20T14:21:49.027" v="17986" actId="20577"/>
        <pc:sldMkLst>
          <pc:docMk/>
          <pc:sldMk cId="15826520" sldId="301"/>
        </pc:sldMkLst>
        <pc:spChg chg="del">
          <ac:chgData name="Yi Liu" userId="eb9fa73d484f74de" providerId="LiveId" clId="{D1C87E45-9383-44BB-B4B7-85E81E3866B9}" dt="2023-09-19T04:50:43.543" v="5768" actId="478"/>
          <ac:spMkLst>
            <pc:docMk/>
            <pc:sldMk cId="15826520" sldId="301"/>
            <ac:spMk id="3" creationId="{CBBD2349-9D94-493A-815B-64F4C286118E}"/>
          </ac:spMkLst>
        </pc:spChg>
        <pc:spChg chg="mod">
          <ac:chgData name="Yi Liu" userId="eb9fa73d484f74de" providerId="LiveId" clId="{D1C87E45-9383-44BB-B4B7-85E81E3866B9}" dt="2023-09-19T05:11:45.017" v="6920" actId="14100"/>
          <ac:spMkLst>
            <pc:docMk/>
            <pc:sldMk cId="15826520" sldId="301"/>
            <ac:spMk id="9" creationId="{C29600D5-C793-4D6C-ADD1-A41C41A1E4FE}"/>
          </ac:spMkLst>
        </pc:spChg>
        <pc:spChg chg="add mod">
          <ac:chgData name="Yi Liu" userId="eb9fa73d484f74de" providerId="LiveId" clId="{D1C87E45-9383-44BB-B4B7-85E81E3866B9}" dt="2023-09-20T14:21:49.027" v="17986" actId="20577"/>
          <ac:spMkLst>
            <pc:docMk/>
            <pc:sldMk cId="15826520" sldId="301"/>
            <ac:spMk id="10" creationId="{A25A71A7-5471-40CF-8623-E7903B009171}"/>
          </ac:spMkLst>
        </pc:spChg>
        <pc:spChg chg="add mod">
          <ac:chgData name="Yi Liu" userId="eb9fa73d484f74de" providerId="LiveId" clId="{D1C87E45-9383-44BB-B4B7-85E81E3866B9}" dt="2023-09-19T13:37:43.794" v="7574"/>
          <ac:spMkLst>
            <pc:docMk/>
            <pc:sldMk cId="15826520" sldId="301"/>
            <ac:spMk id="11" creationId="{BE43F594-767A-46B7-BA97-9CC427DED176}"/>
          </ac:spMkLst>
        </pc:spChg>
        <pc:spChg chg="add mod">
          <ac:chgData name="Yi Liu" userId="eb9fa73d484f74de" providerId="LiveId" clId="{D1C87E45-9383-44BB-B4B7-85E81E3866B9}" dt="2023-09-19T13:37:43.794" v="7574"/>
          <ac:spMkLst>
            <pc:docMk/>
            <pc:sldMk cId="15826520" sldId="301"/>
            <ac:spMk id="12" creationId="{71163523-1ADC-4BD2-AFED-60738940EEA7}"/>
          </ac:spMkLst>
        </pc:spChg>
        <pc:spChg chg="del">
          <ac:chgData name="Yi Liu" userId="eb9fa73d484f74de" providerId="LiveId" clId="{D1C87E45-9383-44BB-B4B7-85E81E3866B9}" dt="2023-09-19T13:37:38.573" v="7572" actId="478"/>
          <ac:spMkLst>
            <pc:docMk/>
            <pc:sldMk cId="15826520" sldId="301"/>
            <ac:spMk id="15" creationId="{59DA0B6B-F426-4EE6-9872-F84B16B58A16}"/>
          </ac:spMkLst>
        </pc:spChg>
        <pc:spChg chg="del">
          <ac:chgData name="Yi Liu" userId="eb9fa73d484f74de" providerId="LiveId" clId="{D1C87E45-9383-44BB-B4B7-85E81E3866B9}" dt="2023-09-19T13:37:42.943" v="7573" actId="478"/>
          <ac:spMkLst>
            <pc:docMk/>
            <pc:sldMk cId="15826520" sldId="301"/>
            <ac:spMk id="16" creationId="{CD6E55A3-D6FE-424C-B2A4-EB2A01FEB55F}"/>
          </ac:spMkLst>
        </pc:spChg>
        <pc:picChg chg="add del mod">
          <ac:chgData name="Yi Liu" userId="eb9fa73d484f74de" providerId="LiveId" clId="{D1C87E45-9383-44BB-B4B7-85E81E3866B9}" dt="2023-09-19T13:38:05.965" v="7581" actId="478"/>
          <ac:picMkLst>
            <pc:docMk/>
            <pc:sldMk cId="15826520" sldId="301"/>
            <ac:picMk id="7" creationId="{9320F404-62FF-4BCE-9B03-72A539B57577}"/>
          </ac:picMkLst>
        </pc:picChg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3049073128" sldId="301"/>
        </pc:sldMkLst>
      </pc:sldChg>
      <pc:sldChg chg="addSp delSp modSp mod modAnim">
        <pc:chgData name="Yi Liu" userId="eb9fa73d484f74de" providerId="LiveId" clId="{D1C87E45-9383-44BB-B4B7-85E81E3866B9}" dt="2023-09-20T09:04:48.703" v="12177" actId="14100"/>
        <pc:sldMkLst>
          <pc:docMk/>
          <pc:sldMk cId="1565210272" sldId="302"/>
        </pc:sldMkLst>
        <pc:spChg chg="mod">
          <ac:chgData name="Yi Liu" userId="eb9fa73d484f74de" providerId="LiveId" clId="{D1C87E45-9383-44BB-B4B7-85E81E3866B9}" dt="2023-09-19T13:25:07.113" v="7461" actId="20577"/>
          <ac:spMkLst>
            <pc:docMk/>
            <pc:sldMk cId="1565210272" sldId="302"/>
            <ac:spMk id="9" creationId="{C29600D5-C793-4D6C-ADD1-A41C41A1E4FE}"/>
          </ac:spMkLst>
        </pc:spChg>
        <pc:spChg chg="del mod">
          <ac:chgData name="Yi Liu" userId="eb9fa73d484f74de" providerId="LiveId" clId="{D1C87E45-9383-44BB-B4B7-85E81E3866B9}" dt="2023-09-19T13:37:34.917" v="7571" actId="21"/>
          <ac:spMkLst>
            <pc:docMk/>
            <pc:sldMk cId="1565210272" sldId="302"/>
            <ac:spMk id="15" creationId="{59DA0B6B-F426-4EE6-9872-F84B16B58A16}"/>
          </ac:spMkLst>
        </pc:spChg>
        <pc:spChg chg="del mod">
          <ac:chgData name="Yi Liu" userId="eb9fa73d484f74de" providerId="LiveId" clId="{D1C87E45-9383-44BB-B4B7-85E81E3866B9}" dt="2023-09-19T13:37:34.917" v="7571" actId="21"/>
          <ac:spMkLst>
            <pc:docMk/>
            <pc:sldMk cId="1565210272" sldId="302"/>
            <ac:spMk id="16" creationId="{CD6E55A3-D6FE-424C-B2A4-EB2A01FEB55F}"/>
          </ac:spMkLst>
        </pc:spChg>
        <pc:spChg chg="mod">
          <ac:chgData name="Yi Liu" userId="eb9fa73d484f74de" providerId="LiveId" clId="{D1C87E45-9383-44BB-B4B7-85E81E3866B9}" dt="2023-09-19T12:02:48.948" v="7385" actId="14100"/>
          <ac:spMkLst>
            <pc:docMk/>
            <pc:sldMk cId="1565210272" sldId="302"/>
            <ac:spMk id="17" creationId="{00000000-0000-0000-0000-000000000000}"/>
          </ac:spMkLst>
        </pc:spChg>
        <pc:spChg chg="ord">
          <ac:chgData name="Yi Liu" userId="eb9fa73d484f74de" providerId="LiveId" clId="{D1C87E45-9383-44BB-B4B7-85E81E3866B9}" dt="2023-09-19T13:25:47.180" v="7471" actId="166"/>
          <ac:spMkLst>
            <pc:docMk/>
            <pc:sldMk cId="1565210272" sldId="302"/>
            <ac:spMk id="25" creationId="{00000000-0000-0000-0000-000000000000}"/>
          </ac:spMkLst>
        </pc:spChg>
        <pc:spChg chg="add mod">
          <ac:chgData name="Yi Liu" userId="eb9fa73d484f74de" providerId="LiveId" clId="{D1C87E45-9383-44BB-B4B7-85E81E3866B9}" dt="2023-09-19T11:38:22.830" v="7108" actId="207"/>
          <ac:spMkLst>
            <pc:docMk/>
            <pc:sldMk cId="1565210272" sldId="302"/>
            <ac:spMk id="26" creationId="{BE184072-4917-44FA-9E2E-E5BB5B427A0B}"/>
          </ac:spMkLst>
        </pc:spChg>
        <pc:spChg chg="add del">
          <ac:chgData name="Yi Liu" userId="eb9fa73d484f74de" providerId="LiveId" clId="{D1C87E45-9383-44BB-B4B7-85E81E3866B9}" dt="2023-09-19T11:32:44.648" v="7045" actId="478"/>
          <ac:spMkLst>
            <pc:docMk/>
            <pc:sldMk cId="1565210272" sldId="302"/>
            <ac:spMk id="29" creationId="{FFC76C97-30B5-4220-BD04-D77A077B3A5E}"/>
          </ac:spMkLst>
        </pc:spChg>
        <pc:spChg chg="mod">
          <ac:chgData name="Yi Liu" userId="eb9fa73d484f74de" providerId="LiveId" clId="{D1C87E45-9383-44BB-B4B7-85E81E3866B9}" dt="2023-09-19T11:29:47.992" v="7028" actId="14100"/>
          <ac:spMkLst>
            <pc:docMk/>
            <pc:sldMk cId="1565210272" sldId="302"/>
            <ac:spMk id="34" creationId="{00000000-0000-0000-0000-000000000000}"/>
          </ac:spMkLst>
        </pc:spChg>
        <pc:spChg chg="add mod">
          <ac:chgData name="Yi Liu" userId="eb9fa73d484f74de" providerId="LiveId" clId="{D1C87E45-9383-44BB-B4B7-85E81E3866B9}" dt="2023-09-19T11:38:16.894" v="7107" actId="207"/>
          <ac:spMkLst>
            <pc:docMk/>
            <pc:sldMk cId="1565210272" sldId="302"/>
            <ac:spMk id="36" creationId="{FFA6DF6D-46BB-422E-AD6E-8D40E0A01C0E}"/>
          </ac:spMkLst>
        </pc:spChg>
        <pc:spChg chg="add mod">
          <ac:chgData name="Yi Liu" userId="eb9fa73d484f74de" providerId="LiveId" clId="{D1C87E45-9383-44BB-B4B7-85E81E3866B9}" dt="2023-09-19T11:38:00.915" v="7104" actId="692"/>
          <ac:spMkLst>
            <pc:docMk/>
            <pc:sldMk cId="1565210272" sldId="302"/>
            <ac:spMk id="47" creationId="{36BF5D62-14A5-4250-A481-24BA41E7637C}"/>
          </ac:spMkLst>
        </pc:spChg>
        <pc:spChg chg="add mod ord">
          <ac:chgData name="Yi Liu" userId="eb9fa73d484f74de" providerId="LiveId" clId="{D1C87E45-9383-44BB-B4B7-85E81E3866B9}" dt="2023-09-19T13:25:40.113" v="7470" actId="171"/>
          <ac:spMkLst>
            <pc:docMk/>
            <pc:sldMk cId="1565210272" sldId="302"/>
            <ac:spMk id="63" creationId="{3A62FE39-5B61-4494-921D-686CC3B07162}"/>
          </ac:spMkLst>
        </pc:spChg>
        <pc:spChg chg="add mod">
          <ac:chgData name="Yi Liu" userId="eb9fa73d484f74de" providerId="LiveId" clId="{D1C87E45-9383-44BB-B4B7-85E81E3866B9}" dt="2023-09-19T13:38:32.265" v="7583"/>
          <ac:spMkLst>
            <pc:docMk/>
            <pc:sldMk cId="1565210272" sldId="302"/>
            <ac:spMk id="64" creationId="{498D329C-F24E-4657-A01E-CFE873D4AB65}"/>
          </ac:spMkLst>
        </pc:spChg>
        <pc:spChg chg="add mod">
          <ac:chgData name="Yi Liu" userId="eb9fa73d484f74de" providerId="LiveId" clId="{D1C87E45-9383-44BB-B4B7-85E81E3866B9}" dt="2023-09-19T13:38:32.265" v="7583"/>
          <ac:spMkLst>
            <pc:docMk/>
            <pc:sldMk cId="1565210272" sldId="302"/>
            <ac:spMk id="65" creationId="{B911391F-30AC-4FAE-8FE6-9EE5CB776A05}"/>
          </ac:spMkLst>
        </pc:spChg>
        <pc:grpChg chg="del">
          <ac:chgData name="Yi Liu" userId="eb9fa73d484f74de" providerId="LiveId" clId="{D1C87E45-9383-44BB-B4B7-85E81E3866B9}" dt="2023-09-19T13:24:32.577" v="7450" actId="478"/>
          <ac:grpSpMkLst>
            <pc:docMk/>
            <pc:sldMk cId="1565210272" sldId="302"/>
            <ac:grpSpMk id="14" creationId="{00000000-0000-0000-0000-000000000000}"/>
          </ac:grpSpMkLst>
        </pc:grpChg>
        <pc:grpChg chg="add mod">
          <ac:chgData name="Yi Liu" userId="eb9fa73d484f74de" providerId="LiveId" clId="{D1C87E45-9383-44BB-B4B7-85E81E3866B9}" dt="2023-09-19T11:36:37.669" v="7097" actId="164"/>
          <ac:grpSpMkLst>
            <pc:docMk/>
            <pc:sldMk cId="1565210272" sldId="302"/>
            <ac:grpSpMk id="59" creationId="{EE1F0423-626B-4C97-9F74-2859ACA61508}"/>
          </ac:grpSpMkLst>
        </pc:grpChg>
        <pc:cxnChg chg="add del mod">
          <ac:chgData name="Yi Liu" userId="eb9fa73d484f74de" providerId="LiveId" clId="{D1C87E45-9383-44BB-B4B7-85E81E3866B9}" dt="2023-09-19T11:30:36.197" v="7032" actId="11529"/>
          <ac:cxnSpMkLst>
            <pc:docMk/>
            <pc:sldMk cId="1565210272" sldId="302"/>
            <ac:cxnSpMk id="18" creationId="{EF7FB10A-DCA9-4FBD-885E-DD3124DB3343}"/>
          </ac:cxnSpMkLst>
        </pc:cxnChg>
        <pc:cxnChg chg="mod">
          <ac:chgData name="Yi Liu" userId="eb9fa73d484f74de" providerId="LiveId" clId="{D1C87E45-9383-44BB-B4B7-85E81E3866B9}" dt="2023-09-20T09:04:48.703" v="12177" actId="14100"/>
          <ac:cxnSpMkLst>
            <pc:docMk/>
            <pc:sldMk cId="1565210272" sldId="302"/>
            <ac:cxnSpMk id="19" creationId="{00000000-0000-0000-0000-000000000000}"/>
          </ac:cxnSpMkLst>
        </pc:cxnChg>
        <pc:cxnChg chg="add del mod">
          <ac:chgData name="Yi Liu" userId="eb9fa73d484f74de" providerId="LiveId" clId="{D1C87E45-9383-44BB-B4B7-85E81E3866B9}" dt="2023-09-19T11:34:38.446" v="7069" actId="478"/>
          <ac:cxnSpMkLst>
            <pc:docMk/>
            <pc:sldMk cId="1565210272" sldId="302"/>
            <ac:cxnSpMk id="38" creationId="{A6344333-72D8-413D-8A18-2821B0092574}"/>
          </ac:cxnSpMkLst>
        </pc:cxnChg>
        <pc:cxnChg chg="add mod">
          <ac:chgData name="Yi Liu" userId="eb9fa73d484f74de" providerId="LiveId" clId="{D1C87E45-9383-44BB-B4B7-85E81E3866B9}" dt="2023-09-19T11:38:06.086" v="7105" actId="692"/>
          <ac:cxnSpMkLst>
            <pc:docMk/>
            <pc:sldMk cId="1565210272" sldId="302"/>
            <ac:cxnSpMk id="41" creationId="{A0F963B2-CAA9-4CE4-AEA9-FBEF5D11BAB4}"/>
          </ac:cxnSpMkLst>
        </pc:cxnChg>
        <pc:cxnChg chg="add mod">
          <ac:chgData name="Yi Liu" userId="eb9fa73d484f74de" providerId="LiveId" clId="{D1C87E45-9383-44BB-B4B7-85E81E3866B9}" dt="2023-09-19T11:38:12.445" v="7106" actId="692"/>
          <ac:cxnSpMkLst>
            <pc:docMk/>
            <pc:sldMk cId="1565210272" sldId="302"/>
            <ac:cxnSpMk id="50" creationId="{A0E9D965-FDF9-4267-BF6C-8B5DB0FEF0B6}"/>
          </ac:cxnSpMkLst>
        </pc:cxnChg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3892689978" sldId="302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664171621" sldId="303"/>
        </pc:sldMkLst>
      </pc:sldChg>
      <pc:sldChg chg="addSp delSp modSp add mod modTransition delAnim modAnim">
        <pc:chgData name="Yi Liu" userId="eb9fa73d484f74de" providerId="LiveId" clId="{D1C87E45-9383-44BB-B4B7-85E81E3866B9}" dt="2023-09-20T04:45:57.557" v="9104" actId="21"/>
        <pc:sldMkLst>
          <pc:docMk/>
          <pc:sldMk cId="2955033211" sldId="303"/>
        </pc:sldMkLst>
        <pc:spChg chg="mod">
          <ac:chgData name="Yi Liu" userId="eb9fa73d484f74de" providerId="LiveId" clId="{D1C87E45-9383-44BB-B4B7-85E81E3866B9}" dt="2023-09-19T13:39:05.778" v="7587" actId="20577"/>
          <ac:spMkLst>
            <pc:docMk/>
            <pc:sldMk cId="2955033211" sldId="303"/>
            <ac:spMk id="9" creationId="{C29600D5-C793-4D6C-ADD1-A41C41A1E4FE}"/>
          </ac:spMkLst>
        </pc:spChg>
        <pc:spChg chg="add mod">
          <ac:chgData name="Yi Liu" userId="eb9fa73d484f74de" providerId="LiveId" clId="{D1C87E45-9383-44BB-B4B7-85E81E3866B9}" dt="2023-09-19T11:56:52.048" v="7319" actId="1036"/>
          <ac:spMkLst>
            <pc:docMk/>
            <pc:sldMk cId="2955033211" sldId="303"/>
            <ac:spMk id="10" creationId="{D5261649-9C47-4EF2-B640-8A4E3050AFEA}"/>
          </ac:spMkLst>
        </pc:spChg>
        <pc:spChg chg="mod">
          <ac:chgData name="Yi Liu" userId="eb9fa73d484f74de" providerId="LiveId" clId="{D1C87E45-9383-44BB-B4B7-85E81E3866B9}" dt="2023-09-19T12:02:38.408" v="7383" actId="14100"/>
          <ac:spMkLst>
            <pc:docMk/>
            <pc:sldMk cId="2955033211" sldId="303"/>
            <ac:spMk id="17" creationId="{00000000-0000-0000-0000-000000000000}"/>
          </ac:spMkLst>
        </pc:spChg>
        <pc:spChg chg="add mod">
          <ac:chgData name="Yi Liu" userId="eb9fa73d484f74de" providerId="LiveId" clId="{D1C87E45-9383-44BB-B4B7-85E81E3866B9}" dt="2023-09-19T11:56:57.470" v="7320" actId="1036"/>
          <ac:spMkLst>
            <pc:docMk/>
            <pc:sldMk cId="2955033211" sldId="303"/>
            <ac:spMk id="18" creationId="{DADD5A29-1A7C-40EC-90F9-447AB8071806}"/>
          </ac:spMkLst>
        </pc:spChg>
        <pc:spChg chg="mod">
          <ac:chgData name="Yi Liu" userId="eb9fa73d484f74de" providerId="LiveId" clId="{D1C87E45-9383-44BB-B4B7-85E81E3866B9}" dt="2023-09-19T13:38:15.484" v="7582" actId="1076"/>
          <ac:spMkLst>
            <pc:docMk/>
            <pc:sldMk cId="2955033211" sldId="303"/>
            <ac:spMk id="20" creationId="{00000000-0000-0000-0000-000000000000}"/>
          </ac:spMkLst>
        </pc:spChg>
        <pc:spChg chg="ord">
          <ac:chgData name="Yi Liu" userId="eb9fa73d484f74de" providerId="LiveId" clId="{D1C87E45-9383-44BB-B4B7-85E81E3866B9}" dt="2023-09-19T13:39:37.673" v="7596" actId="166"/>
          <ac:spMkLst>
            <pc:docMk/>
            <pc:sldMk cId="2955033211" sldId="303"/>
            <ac:spMk id="25" creationId="{00000000-0000-0000-0000-000000000000}"/>
          </ac:spMkLst>
        </pc:spChg>
        <pc:spChg chg="del">
          <ac:chgData name="Yi Liu" userId="eb9fa73d484f74de" providerId="LiveId" clId="{D1C87E45-9383-44BB-B4B7-85E81E3866B9}" dt="2023-09-19T11:40:18.030" v="7124" actId="478"/>
          <ac:spMkLst>
            <pc:docMk/>
            <pc:sldMk cId="2955033211" sldId="303"/>
            <ac:spMk id="26" creationId="{BE184072-4917-44FA-9E2E-E5BB5B427A0B}"/>
          </ac:spMkLst>
        </pc:spChg>
        <pc:spChg chg="mod">
          <ac:chgData name="Yi Liu" userId="eb9fa73d484f74de" providerId="LiveId" clId="{D1C87E45-9383-44BB-B4B7-85E81E3866B9}" dt="2023-09-19T11:55:54.406" v="7313" actId="1038"/>
          <ac:spMkLst>
            <pc:docMk/>
            <pc:sldMk cId="2955033211" sldId="303"/>
            <ac:spMk id="31" creationId="{00000000-0000-0000-0000-000000000000}"/>
          </ac:spMkLst>
        </pc:spChg>
        <pc:spChg chg="mod ord">
          <ac:chgData name="Yi Liu" userId="eb9fa73d484f74de" providerId="LiveId" clId="{D1C87E45-9383-44BB-B4B7-85E81E3866B9}" dt="2023-09-19T13:40:42.887" v="7598" actId="166"/>
          <ac:spMkLst>
            <pc:docMk/>
            <pc:sldMk cId="2955033211" sldId="303"/>
            <ac:spMk id="32" creationId="{00000000-0000-0000-0000-000000000000}"/>
          </ac:spMkLst>
        </pc:spChg>
        <pc:spChg chg="del">
          <ac:chgData name="Yi Liu" userId="eb9fa73d484f74de" providerId="LiveId" clId="{D1C87E45-9383-44BB-B4B7-85E81E3866B9}" dt="2023-09-19T11:40:42.370" v="7126" actId="478"/>
          <ac:spMkLst>
            <pc:docMk/>
            <pc:sldMk cId="2955033211" sldId="303"/>
            <ac:spMk id="34" creationId="{00000000-0000-0000-0000-000000000000}"/>
          </ac:spMkLst>
        </pc:spChg>
        <pc:spChg chg="del">
          <ac:chgData name="Yi Liu" userId="eb9fa73d484f74de" providerId="LiveId" clId="{D1C87E45-9383-44BB-B4B7-85E81E3866B9}" dt="2023-09-19T11:40:14.964" v="7123" actId="478"/>
          <ac:spMkLst>
            <pc:docMk/>
            <pc:sldMk cId="2955033211" sldId="303"/>
            <ac:spMk id="36" creationId="{FFA6DF6D-46BB-422E-AD6E-8D40E0A01C0E}"/>
          </ac:spMkLst>
        </pc:spChg>
        <pc:spChg chg="add mod">
          <ac:chgData name="Yi Liu" userId="eb9fa73d484f74de" providerId="LiveId" clId="{D1C87E45-9383-44BB-B4B7-85E81E3866B9}" dt="2023-09-19T11:42:34.899" v="7157"/>
          <ac:spMkLst>
            <pc:docMk/>
            <pc:sldMk cId="2955033211" sldId="303"/>
            <ac:spMk id="38" creationId="{54808E6C-DAE3-46FD-9E0D-00B40FCBFCEE}"/>
          </ac:spMkLst>
        </pc:spChg>
        <pc:spChg chg="add del mod">
          <ac:chgData name="Yi Liu" userId="eb9fa73d484f74de" providerId="LiveId" clId="{D1C87E45-9383-44BB-B4B7-85E81E3866B9}" dt="2023-09-19T11:54:35.238" v="7287" actId="478"/>
          <ac:spMkLst>
            <pc:docMk/>
            <pc:sldMk cId="2955033211" sldId="303"/>
            <ac:spMk id="39" creationId="{D7A44A22-32EF-48F8-B682-107743889048}"/>
          </ac:spMkLst>
        </pc:spChg>
        <pc:spChg chg="add mod">
          <ac:chgData name="Yi Liu" userId="eb9fa73d484f74de" providerId="LiveId" clId="{D1C87E45-9383-44BB-B4B7-85E81E3866B9}" dt="2023-09-19T12:20:44.036" v="7447" actId="164"/>
          <ac:spMkLst>
            <pc:docMk/>
            <pc:sldMk cId="2955033211" sldId="303"/>
            <ac:spMk id="43" creationId="{4F384F95-11D5-4C34-A3A4-1B351E5A079F}"/>
          </ac:spMkLst>
        </pc:spChg>
        <pc:spChg chg="add mod">
          <ac:chgData name="Yi Liu" userId="eb9fa73d484f74de" providerId="LiveId" clId="{D1C87E45-9383-44BB-B4B7-85E81E3866B9}" dt="2023-09-19T12:20:44.036" v="7447" actId="164"/>
          <ac:spMkLst>
            <pc:docMk/>
            <pc:sldMk cId="2955033211" sldId="303"/>
            <ac:spMk id="49" creationId="{9644BB4E-8629-4BF9-9EFB-34AEE92A588C}"/>
          </ac:spMkLst>
        </pc:spChg>
        <pc:spChg chg="add del mod">
          <ac:chgData name="Yi Liu" userId="eb9fa73d484f74de" providerId="LiveId" clId="{D1C87E45-9383-44BB-B4B7-85E81E3866B9}" dt="2023-09-19T13:44:32.309" v="7791" actId="21"/>
          <ac:spMkLst>
            <pc:docMk/>
            <pc:sldMk cId="2955033211" sldId="303"/>
            <ac:spMk id="58" creationId="{156B3FD7-369C-4337-9212-6D5E76CF7283}"/>
          </ac:spMkLst>
        </pc:spChg>
        <pc:spChg chg="add mod">
          <ac:chgData name="Yi Liu" userId="eb9fa73d484f74de" providerId="LiveId" clId="{D1C87E45-9383-44BB-B4B7-85E81E3866B9}" dt="2023-09-19T13:40:30.302" v="7597" actId="1076"/>
          <ac:spMkLst>
            <pc:docMk/>
            <pc:sldMk cId="2955033211" sldId="303"/>
            <ac:spMk id="60" creationId="{8F4E38F8-6F12-4A67-AE38-67907D4D1581}"/>
          </ac:spMkLst>
        </pc:spChg>
        <pc:spChg chg="add mod">
          <ac:chgData name="Yi Liu" userId="eb9fa73d484f74de" providerId="LiveId" clId="{D1C87E45-9383-44BB-B4B7-85E81E3866B9}" dt="2023-09-19T13:46:03.704" v="7804" actId="20577"/>
          <ac:spMkLst>
            <pc:docMk/>
            <pc:sldMk cId="2955033211" sldId="303"/>
            <ac:spMk id="61" creationId="{CBFE19DC-96BC-4315-8717-0D1E2D0AAFD0}"/>
          </ac:spMkLst>
        </pc:spChg>
        <pc:grpChg chg="del mod">
          <ac:chgData name="Yi Liu" userId="eb9fa73d484f74de" providerId="LiveId" clId="{D1C87E45-9383-44BB-B4B7-85E81E3866B9}" dt="2023-09-20T04:45:57.557" v="9104" actId="21"/>
          <ac:grpSpMkLst>
            <pc:docMk/>
            <pc:sldMk cId="2955033211" sldId="303"/>
            <ac:grpSpMk id="14" creationId="{00000000-0000-0000-0000-000000000000}"/>
          </ac:grpSpMkLst>
        </pc:grpChg>
        <pc:grpChg chg="add mod">
          <ac:chgData name="Yi Liu" userId="eb9fa73d484f74de" providerId="LiveId" clId="{D1C87E45-9383-44BB-B4B7-85E81E3866B9}" dt="2023-09-19T12:20:44.036" v="7447" actId="164"/>
          <ac:grpSpMkLst>
            <pc:docMk/>
            <pc:sldMk cId="2955033211" sldId="303"/>
            <ac:grpSpMk id="57" creationId="{2BED43C6-41B0-4F5C-94B0-A16DB563AAC2}"/>
          </ac:grpSpMkLst>
        </pc:grpChg>
        <pc:grpChg chg="del">
          <ac:chgData name="Yi Liu" userId="eb9fa73d484f74de" providerId="LiveId" clId="{D1C87E45-9383-44BB-B4B7-85E81E3866B9}" dt="2023-09-19T11:40:09.373" v="7122" actId="478"/>
          <ac:grpSpMkLst>
            <pc:docMk/>
            <pc:sldMk cId="2955033211" sldId="303"/>
            <ac:grpSpMk id="59" creationId="{EE1F0423-626B-4C97-9F74-2859ACA61508}"/>
          </ac:grpSpMkLst>
        </pc:grpChg>
        <pc:cxnChg chg="add mod">
          <ac:chgData name="Yi Liu" userId="eb9fa73d484f74de" providerId="LiveId" clId="{D1C87E45-9383-44BB-B4B7-85E81E3866B9}" dt="2023-09-19T12:20:44.036" v="7447" actId="164"/>
          <ac:cxnSpMkLst>
            <pc:docMk/>
            <pc:sldMk cId="2955033211" sldId="303"/>
            <ac:cxnSpMk id="29" creationId="{7D8862FE-ED06-47DB-8B6D-15676AE18E2A}"/>
          </ac:cxnSpMkLst>
        </pc:cxnChg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2240953679" sldId="304"/>
        </pc:sldMkLst>
      </pc:sldChg>
      <pc:sldChg chg="addSp delSp modSp add mod modTransition delAnim modAnim">
        <pc:chgData name="Yi Liu" userId="eb9fa73d484f74de" providerId="LiveId" clId="{D1C87E45-9383-44BB-B4B7-85E81E3866B9}" dt="2023-09-20T09:07:23.848" v="12181" actId="21"/>
        <pc:sldMkLst>
          <pc:docMk/>
          <pc:sldMk cId="4025417141" sldId="304"/>
        </pc:sldMkLst>
        <pc:spChg chg="del">
          <ac:chgData name="Yi Liu" userId="eb9fa73d484f74de" providerId="LiveId" clId="{D1C87E45-9383-44BB-B4B7-85E81E3866B9}" dt="2023-09-20T09:07:23.848" v="12181" actId="21"/>
          <ac:spMkLst>
            <pc:docMk/>
            <pc:sldMk cId="4025417141" sldId="304"/>
            <ac:spMk id="3" creationId="{00000000-0000-0000-0000-000000000000}"/>
          </ac:spMkLst>
        </pc:spChg>
        <pc:spChg chg="add mod">
          <ac:chgData name="Yi Liu" userId="eb9fa73d484f74de" providerId="LiveId" clId="{D1C87E45-9383-44BB-B4B7-85E81E3866B9}" dt="2023-09-19T13:27:47.680" v="7510" actId="207"/>
          <ac:spMkLst>
            <pc:docMk/>
            <pc:sldMk cId="4025417141" sldId="304"/>
            <ac:spMk id="5" creationId="{A08FE593-2AC2-4EC3-B8AE-888FB81DFEBA}"/>
          </ac:spMkLst>
        </pc:spChg>
        <pc:spChg chg="del">
          <ac:chgData name="Yi Liu" userId="eb9fa73d484f74de" providerId="LiveId" clId="{D1C87E45-9383-44BB-B4B7-85E81E3866B9}" dt="2023-09-19T14:05:32.157" v="8105" actId="478"/>
          <ac:spMkLst>
            <pc:docMk/>
            <pc:sldMk cId="4025417141" sldId="304"/>
            <ac:spMk id="14" creationId="{05F63045-A081-4DE2-9D27-EF794EFE34C9}"/>
          </ac:spMkLst>
        </pc:spChg>
        <pc:spChg chg="del mod">
          <ac:chgData name="Yi Liu" userId="eb9fa73d484f74de" providerId="LiveId" clId="{D1C87E45-9383-44BB-B4B7-85E81E3866B9}" dt="2023-09-19T14:05:32.157" v="8105" actId="478"/>
          <ac:spMkLst>
            <pc:docMk/>
            <pc:sldMk cId="4025417141" sldId="304"/>
            <ac:spMk id="15" creationId="{59DA0B6B-F426-4EE6-9872-F84B16B58A16}"/>
          </ac:spMkLst>
        </pc:spChg>
        <pc:spChg chg="mod">
          <ac:chgData name="Yi Liu" userId="eb9fa73d484f74de" providerId="LiveId" clId="{D1C87E45-9383-44BB-B4B7-85E81E3866B9}" dt="2023-09-19T13:38:45.707" v="7585" actId="20577"/>
          <ac:spMkLst>
            <pc:docMk/>
            <pc:sldMk cId="4025417141" sldId="304"/>
            <ac:spMk id="16" creationId="{CD6E55A3-D6FE-424C-B2A4-EB2A01FEB55F}"/>
          </ac:spMkLst>
        </pc:spChg>
        <pc:spChg chg="add del mod">
          <ac:chgData name="Yi Liu" userId="eb9fa73d484f74de" providerId="LiveId" clId="{D1C87E45-9383-44BB-B4B7-85E81E3866B9}" dt="2023-09-19T13:45:26.991" v="7797" actId="21"/>
          <ac:spMkLst>
            <pc:docMk/>
            <pc:sldMk cId="4025417141" sldId="304"/>
            <ac:spMk id="21" creationId="{0ED6A715-2314-454C-BE80-CB38730B8C92}"/>
          </ac:spMkLst>
        </pc:spChg>
        <pc:spChg chg="add mod">
          <ac:chgData name="Yi Liu" userId="eb9fa73d484f74de" providerId="LiveId" clId="{D1C87E45-9383-44BB-B4B7-85E81E3866B9}" dt="2023-09-19T14:05:32.508" v="8106"/>
          <ac:spMkLst>
            <pc:docMk/>
            <pc:sldMk cId="4025417141" sldId="304"/>
            <ac:spMk id="22" creationId="{7A583ADC-5524-4B0C-9886-09F005AFA4FC}"/>
          </ac:spMkLst>
        </pc:spChg>
        <pc:spChg chg="add mod">
          <ac:chgData name="Yi Liu" userId="eb9fa73d484f74de" providerId="LiveId" clId="{D1C87E45-9383-44BB-B4B7-85E81E3866B9}" dt="2023-09-19T14:05:32.508" v="8106"/>
          <ac:spMkLst>
            <pc:docMk/>
            <pc:sldMk cId="4025417141" sldId="304"/>
            <ac:spMk id="23" creationId="{DDD48EA3-36DB-4905-A252-7A41C4669E3C}"/>
          </ac:spMkLst>
        </pc:spChg>
        <pc:spChg chg="add mod">
          <ac:chgData name="Yi Liu" userId="eb9fa73d484f74de" providerId="LiveId" clId="{D1C87E45-9383-44BB-B4B7-85E81E3866B9}" dt="2023-09-19T14:05:32.508" v="8106"/>
          <ac:spMkLst>
            <pc:docMk/>
            <pc:sldMk cId="4025417141" sldId="304"/>
            <ac:spMk id="24" creationId="{FDC51EFB-C2AF-4CF4-855A-2C59FC7CB957}"/>
          </ac:spMkLst>
        </pc:spChg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380213936" sldId="305"/>
        </pc:sldMkLst>
      </pc:sldChg>
      <pc:sldChg chg="addSp modSp new mod modTransition modAnim">
        <pc:chgData name="Yi Liu" userId="eb9fa73d484f74de" providerId="LiveId" clId="{D1C87E45-9383-44BB-B4B7-85E81E3866B9}" dt="2023-09-20T07:00:11.002" v="10106"/>
        <pc:sldMkLst>
          <pc:docMk/>
          <pc:sldMk cId="1491575501" sldId="305"/>
        </pc:sldMkLst>
        <pc:spChg chg="mod">
          <ac:chgData name="Yi Liu" userId="eb9fa73d484f74de" providerId="LiveId" clId="{D1C87E45-9383-44BB-B4B7-85E81E3866B9}" dt="2023-09-19T13:46:22.425" v="7819" actId="20577"/>
          <ac:spMkLst>
            <pc:docMk/>
            <pc:sldMk cId="1491575501" sldId="305"/>
            <ac:spMk id="2" creationId="{2AA7E5D9-1210-4CEA-A2EE-70A7A29B3FD6}"/>
          </ac:spMkLst>
        </pc:spChg>
        <pc:spChg chg="mod ord">
          <ac:chgData name="Yi Liu" userId="eb9fa73d484f74de" providerId="LiveId" clId="{D1C87E45-9383-44BB-B4B7-85E81E3866B9}" dt="2023-09-20T06:59:40.923" v="10099" actId="166"/>
          <ac:spMkLst>
            <pc:docMk/>
            <pc:sldMk cId="1491575501" sldId="305"/>
            <ac:spMk id="3" creationId="{FA85BEC8-B9F9-412C-B78F-1EA74E9CDBAC}"/>
          </ac:spMkLst>
        </pc:spChg>
        <pc:spChg chg="add mod ord">
          <ac:chgData name="Yi Liu" userId="eb9fa73d484f74de" providerId="LiveId" clId="{D1C87E45-9383-44BB-B4B7-85E81E3866B9}" dt="2023-09-20T06:59:15.390" v="10094" actId="167"/>
          <ac:spMkLst>
            <pc:docMk/>
            <pc:sldMk cId="1491575501" sldId="305"/>
            <ac:spMk id="5" creationId="{2BE46D3A-A62F-439A-B4C7-24BC214552FA}"/>
          </ac:spMkLst>
        </pc:spChg>
        <pc:spChg chg="add mod">
          <ac:chgData name="Yi Liu" userId="eb9fa73d484f74de" providerId="LiveId" clId="{D1C87E45-9383-44BB-B4B7-85E81E3866B9}" dt="2023-09-20T06:59:36.795" v="10098" actId="2085"/>
          <ac:spMkLst>
            <pc:docMk/>
            <pc:sldMk cId="1491575501" sldId="305"/>
            <ac:spMk id="6" creationId="{631C47C4-2B03-413B-B9D5-495FD5B66F98}"/>
          </ac:spMkLst>
        </pc:spChg>
      </pc:sldChg>
      <pc:sldChg chg="addSp delSp modSp add mod modAnim">
        <pc:chgData name="Yi Liu" userId="eb9fa73d484f74de" providerId="LiveId" clId="{D1C87E45-9383-44BB-B4B7-85E81E3866B9}" dt="2023-09-20T09:08:30.985" v="12185" actId="478"/>
        <pc:sldMkLst>
          <pc:docMk/>
          <pc:sldMk cId="1014349848" sldId="306"/>
        </pc:sldMkLst>
        <pc:spChg chg="del">
          <ac:chgData name="Yi Liu" userId="eb9fa73d484f74de" providerId="LiveId" clId="{D1C87E45-9383-44BB-B4B7-85E81E3866B9}" dt="2023-09-20T09:06:02.219" v="12178" actId="478"/>
          <ac:spMkLst>
            <pc:docMk/>
            <pc:sldMk cId="1014349848" sldId="306"/>
            <ac:spMk id="3" creationId="{00000000-0000-0000-0000-000000000000}"/>
          </ac:spMkLst>
        </pc:spChg>
        <pc:spChg chg="del">
          <ac:chgData name="Yi Liu" userId="eb9fa73d484f74de" providerId="LiveId" clId="{D1C87E45-9383-44BB-B4B7-85E81E3866B9}" dt="2023-09-20T09:06:58.168" v="12180" actId="478"/>
          <ac:spMkLst>
            <pc:docMk/>
            <pc:sldMk cId="1014349848" sldId="306"/>
            <ac:spMk id="5" creationId="{A08FE593-2AC2-4EC3-B8AE-888FB81DFEBA}"/>
          </ac:spMkLst>
        </pc:spChg>
        <pc:spChg chg="mod">
          <ac:chgData name="Yi Liu" userId="eb9fa73d484f74de" providerId="LiveId" clId="{D1C87E45-9383-44BB-B4B7-85E81E3866B9}" dt="2023-09-19T14:05:10.627" v="8104" actId="14100"/>
          <ac:spMkLst>
            <pc:docMk/>
            <pc:sldMk cId="1014349848" sldId="306"/>
            <ac:spMk id="14" creationId="{05F63045-A081-4DE2-9D27-EF794EFE34C9}"/>
          </ac:spMkLst>
        </pc:spChg>
        <pc:spChg chg="mod">
          <ac:chgData name="Yi Liu" userId="eb9fa73d484f74de" providerId="LiveId" clId="{D1C87E45-9383-44BB-B4B7-85E81E3866B9}" dt="2023-09-19T14:05:07.502" v="8103" actId="1076"/>
          <ac:spMkLst>
            <pc:docMk/>
            <pc:sldMk cId="1014349848" sldId="306"/>
            <ac:spMk id="15" creationId="{59DA0B6B-F426-4EE6-9872-F84B16B58A16}"/>
          </ac:spMkLst>
        </pc:spChg>
        <pc:spChg chg="add mod">
          <ac:chgData name="Yi Liu" userId="eb9fa73d484f74de" providerId="LiveId" clId="{D1C87E45-9383-44BB-B4B7-85E81E3866B9}" dt="2023-09-19T14:05:03.112" v="8102"/>
          <ac:spMkLst>
            <pc:docMk/>
            <pc:sldMk cId="1014349848" sldId="306"/>
            <ac:spMk id="21" creationId="{F579B24B-D7EC-4D0B-A0F4-0522A518B8D4}"/>
          </ac:spMkLst>
        </pc:spChg>
        <pc:spChg chg="add mod">
          <ac:chgData name="Yi Liu" userId="eb9fa73d484f74de" providerId="LiveId" clId="{D1C87E45-9383-44BB-B4B7-85E81E3866B9}" dt="2023-09-19T14:05:03.112" v="8102"/>
          <ac:spMkLst>
            <pc:docMk/>
            <pc:sldMk cId="1014349848" sldId="306"/>
            <ac:spMk id="22" creationId="{A71D89D3-9C58-4BCB-9643-34742E236A34}"/>
          </ac:spMkLst>
        </pc:spChg>
        <pc:spChg chg="add del mod">
          <ac:chgData name="Yi Liu" userId="eb9fa73d484f74de" providerId="LiveId" clId="{D1C87E45-9383-44BB-B4B7-85E81E3866B9}" dt="2023-09-20T09:08:30.985" v="12185" actId="478"/>
          <ac:spMkLst>
            <pc:docMk/>
            <pc:sldMk cId="1014349848" sldId="306"/>
            <ac:spMk id="23" creationId="{960F902D-8082-45E1-A5BE-32DC4461DA0C}"/>
          </ac:spMkLst>
        </pc:spChg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3398207993" sldId="306"/>
        </pc:sldMkLst>
      </pc:sldChg>
      <pc:sldChg chg="add del">
        <pc:chgData name="Yi Liu" userId="eb9fa73d484f74de" providerId="LiveId" clId="{D1C87E45-9383-44BB-B4B7-85E81E3866B9}" dt="2023-09-19T13:56:38.910" v="7931"/>
        <pc:sldMkLst>
          <pc:docMk/>
          <pc:sldMk cId="60039194" sldId="307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1065859166" sldId="307"/>
        </pc:sldMkLst>
      </pc:sldChg>
      <pc:sldChg chg="addSp delSp modSp add mod modAnim">
        <pc:chgData name="Yi Liu" userId="eb9fa73d484f74de" providerId="LiveId" clId="{D1C87E45-9383-44BB-B4B7-85E81E3866B9}" dt="2023-09-19T14:05:53.980" v="8108"/>
        <pc:sldMkLst>
          <pc:docMk/>
          <pc:sldMk cId="2471506378" sldId="307"/>
        </pc:sldMkLst>
        <pc:spChg chg="mod">
          <ac:chgData name="Yi Liu" userId="eb9fa73d484f74de" providerId="LiveId" clId="{D1C87E45-9383-44BB-B4B7-85E81E3866B9}" dt="2023-09-19T13:59:27.851" v="8018" actId="207"/>
          <ac:spMkLst>
            <pc:docMk/>
            <pc:sldMk cId="2471506378" sldId="307"/>
            <ac:spMk id="3" creationId="{00000000-0000-0000-0000-000000000000}"/>
          </ac:spMkLst>
        </pc:spChg>
        <pc:spChg chg="del">
          <ac:chgData name="Yi Liu" userId="eb9fa73d484f74de" providerId="LiveId" clId="{D1C87E45-9383-44BB-B4B7-85E81E3866B9}" dt="2023-09-19T14:03:05.332" v="8089" actId="478"/>
          <ac:spMkLst>
            <pc:docMk/>
            <pc:sldMk cId="2471506378" sldId="307"/>
            <ac:spMk id="5" creationId="{A08FE593-2AC2-4EC3-B8AE-888FB81DFEBA}"/>
          </ac:spMkLst>
        </pc:spChg>
        <pc:spChg chg="mod">
          <ac:chgData name="Yi Liu" userId="eb9fa73d484f74de" providerId="LiveId" clId="{D1C87E45-9383-44BB-B4B7-85E81E3866B9}" dt="2023-09-19T13:57:50.128" v="7943" actId="207"/>
          <ac:spMkLst>
            <pc:docMk/>
            <pc:sldMk cId="2471506378" sldId="307"/>
            <ac:spMk id="9" creationId="{C29600D5-C793-4D6C-ADD1-A41C41A1E4FE}"/>
          </ac:spMkLst>
        </pc:spChg>
        <pc:spChg chg="mod">
          <ac:chgData name="Yi Liu" userId="eb9fa73d484f74de" providerId="LiveId" clId="{D1C87E45-9383-44BB-B4B7-85E81E3866B9}" dt="2023-09-19T13:57:03.892" v="7936" actId="207"/>
          <ac:spMkLst>
            <pc:docMk/>
            <pc:sldMk cId="2471506378" sldId="307"/>
            <ac:spMk id="10" creationId="{7A625C83-A007-48AC-A97B-B6D74433677B}"/>
          </ac:spMkLst>
        </pc:spChg>
        <pc:spChg chg="mod">
          <ac:chgData name="Yi Liu" userId="eb9fa73d484f74de" providerId="LiveId" clId="{D1C87E45-9383-44BB-B4B7-85E81E3866B9}" dt="2023-09-19T13:57:03.892" v="7936" actId="207"/>
          <ac:spMkLst>
            <pc:docMk/>
            <pc:sldMk cId="2471506378" sldId="307"/>
            <ac:spMk id="11" creationId="{DAEFA506-AA28-4198-87CF-D5216509AB1C}"/>
          </ac:spMkLst>
        </pc:spChg>
        <pc:spChg chg="mod">
          <ac:chgData name="Yi Liu" userId="eb9fa73d484f74de" providerId="LiveId" clId="{D1C87E45-9383-44BB-B4B7-85E81E3866B9}" dt="2023-09-19T13:57:03.892" v="7936" actId="207"/>
          <ac:spMkLst>
            <pc:docMk/>
            <pc:sldMk cId="2471506378" sldId="307"/>
            <ac:spMk id="12" creationId="{B260B390-4560-4351-A475-3E6327305A02}"/>
          </ac:spMkLst>
        </pc:spChg>
        <pc:spChg chg="mod">
          <ac:chgData name="Yi Liu" userId="eb9fa73d484f74de" providerId="LiveId" clId="{D1C87E45-9383-44BB-B4B7-85E81E3866B9}" dt="2023-09-19T13:57:03.892" v="7936" actId="207"/>
          <ac:spMkLst>
            <pc:docMk/>
            <pc:sldMk cId="2471506378" sldId="307"/>
            <ac:spMk id="13" creationId="{651736E5-6788-42D8-A7C3-AF292B05F66D}"/>
          </ac:spMkLst>
        </pc:spChg>
        <pc:spChg chg="del">
          <ac:chgData name="Yi Liu" userId="eb9fa73d484f74de" providerId="LiveId" clId="{D1C87E45-9383-44BB-B4B7-85E81E3866B9}" dt="2023-09-19T14:05:53.423" v="8107" actId="478"/>
          <ac:spMkLst>
            <pc:docMk/>
            <pc:sldMk cId="2471506378" sldId="307"/>
            <ac:spMk id="14" creationId="{05F63045-A081-4DE2-9D27-EF794EFE34C9}"/>
          </ac:spMkLst>
        </pc:spChg>
        <pc:spChg chg="del">
          <ac:chgData name="Yi Liu" userId="eb9fa73d484f74de" providerId="LiveId" clId="{D1C87E45-9383-44BB-B4B7-85E81E3866B9}" dt="2023-09-19T14:05:53.423" v="8107" actId="478"/>
          <ac:spMkLst>
            <pc:docMk/>
            <pc:sldMk cId="2471506378" sldId="307"/>
            <ac:spMk id="15" creationId="{59DA0B6B-F426-4EE6-9872-F84B16B58A16}"/>
          </ac:spMkLst>
        </pc:spChg>
        <pc:spChg chg="add mod">
          <ac:chgData name="Yi Liu" userId="eb9fa73d484f74de" providerId="LiveId" clId="{D1C87E45-9383-44BB-B4B7-85E81E3866B9}" dt="2023-09-19T14:05:53.980" v="8108"/>
          <ac:spMkLst>
            <pc:docMk/>
            <pc:sldMk cId="2471506378" sldId="307"/>
            <ac:spMk id="21" creationId="{431071BC-8B0E-4FA0-BDEF-6D697484B357}"/>
          </ac:spMkLst>
        </pc:spChg>
        <pc:spChg chg="add mod">
          <ac:chgData name="Yi Liu" userId="eb9fa73d484f74de" providerId="LiveId" clId="{D1C87E45-9383-44BB-B4B7-85E81E3866B9}" dt="2023-09-19T14:05:53.980" v="8108"/>
          <ac:spMkLst>
            <pc:docMk/>
            <pc:sldMk cId="2471506378" sldId="307"/>
            <ac:spMk id="22" creationId="{344FC882-2412-46EC-992D-468FBE1B5567}"/>
          </ac:spMkLst>
        </pc:spChg>
        <pc:spChg chg="add mod">
          <ac:chgData name="Yi Liu" userId="eb9fa73d484f74de" providerId="LiveId" clId="{D1C87E45-9383-44BB-B4B7-85E81E3866B9}" dt="2023-09-19T14:05:53.980" v="8108"/>
          <ac:spMkLst>
            <pc:docMk/>
            <pc:sldMk cId="2471506378" sldId="307"/>
            <ac:spMk id="23" creationId="{1647A749-C20F-4A72-96D8-0AA2094FF53D}"/>
          </ac:spMkLst>
        </pc:spChg>
        <pc:spChg chg="add mod">
          <ac:chgData name="Yi Liu" userId="eb9fa73d484f74de" providerId="LiveId" clId="{D1C87E45-9383-44BB-B4B7-85E81E3866B9}" dt="2023-09-19T14:05:53.980" v="8108"/>
          <ac:spMkLst>
            <pc:docMk/>
            <pc:sldMk cId="2471506378" sldId="307"/>
            <ac:spMk id="24" creationId="{C8A43E73-03D0-4F81-9766-9C48EE3D93B2}"/>
          </ac:spMkLst>
        </pc:spChg>
        <pc:cxnChg chg="mod">
          <ac:chgData name="Yi Liu" userId="eb9fa73d484f74de" providerId="LiveId" clId="{D1C87E45-9383-44BB-B4B7-85E81E3866B9}" dt="2023-09-19T13:57:44.518" v="7941" actId="1076"/>
          <ac:cxnSpMkLst>
            <pc:docMk/>
            <pc:sldMk cId="2471506378" sldId="307"/>
            <ac:cxnSpMk id="19" creationId="{1AF52982-5904-4AC6-86AC-7915E7A3A980}"/>
          </ac:cxnSpMkLst>
        </pc:cxnChg>
      </pc:sldChg>
      <pc:sldChg chg="modSp add mod">
        <pc:chgData name="Yi Liu" userId="eb9fa73d484f74de" providerId="LiveId" clId="{D1C87E45-9383-44BB-B4B7-85E81E3866B9}" dt="2023-09-19T14:00:09.179" v="8036" actId="20577"/>
        <pc:sldMkLst>
          <pc:docMk/>
          <pc:sldMk cId="1037947455" sldId="308"/>
        </pc:sldMkLst>
        <pc:spChg chg="mod">
          <ac:chgData name="Yi Liu" userId="eb9fa73d484f74de" providerId="LiveId" clId="{D1C87E45-9383-44BB-B4B7-85E81E3866B9}" dt="2023-09-19T14:00:09.179" v="8036" actId="20577"/>
          <ac:spMkLst>
            <pc:docMk/>
            <pc:sldMk cId="1037947455" sldId="308"/>
            <ac:spMk id="5" creationId="{0E63A98B-2F9E-4271-ABBF-1E293F2F6A8D}"/>
          </ac:spMkLst>
        </pc:spChg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1474791138" sldId="308"/>
        </pc:sldMkLst>
      </pc:sldChg>
      <pc:sldChg chg="del">
        <pc:chgData name="Yi Liu" userId="eb9fa73d484f74de" providerId="LiveId" clId="{D1C87E45-9383-44BB-B4B7-85E81E3866B9}" dt="2023-09-09T04:58:53.675" v="42" actId="47"/>
        <pc:sldMkLst>
          <pc:docMk/>
          <pc:sldMk cId="167366286" sldId="309"/>
        </pc:sldMkLst>
      </pc:sldChg>
      <pc:sldChg chg="addSp delSp modSp add mod modNotesTx">
        <pc:chgData name="Yi Liu" userId="eb9fa73d484f74de" providerId="LiveId" clId="{D1C87E45-9383-44BB-B4B7-85E81E3866B9}" dt="2023-09-20T09:09:57.643" v="12275" actId="20577"/>
        <pc:sldMkLst>
          <pc:docMk/>
          <pc:sldMk cId="2965954295" sldId="309"/>
        </pc:sldMkLst>
        <pc:spChg chg="del">
          <ac:chgData name="Yi Liu" userId="eb9fa73d484f74de" providerId="LiveId" clId="{D1C87E45-9383-44BB-B4B7-85E81E3866B9}" dt="2023-09-19T14:03:20.377" v="8095" actId="478"/>
          <ac:spMkLst>
            <pc:docMk/>
            <pc:sldMk cId="2965954295" sldId="309"/>
            <ac:spMk id="5" creationId="{A08FE593-2AC2-4EC3-B8AE-888FB81DFEBA}"/>
          </ac:spMkLst>
        </pc:spChg>
        <pc:spChg chg="mod">
          <ac:chgData name="Yi Liu" userId="eb9fa73d484f74de" providerId="LiveId" clId="{D1C87E45-9383-44BB-B4B7-85E81E3866B9}" dt="2023-09-19T14:02:44.592" v="8084" actId="20577"/>
          <ac:spMkLst>
            <pc:docMk/>
            <pc:sldMk cId="2965954295" sldId="309"/>
            <ac:spMk id="9" creationId="{C29600D5-C793-4D6C-ADD1-A41C41A1E4FE}"/>
          </ac:spMkLst>
        </pc:spChg>
        <pc:spChg chg="mod">
          <ac:chgData name="Yi Liu" userId="eb9fa73d484f74de" providerId="LiveId" clId="{D1C87E45-9383-44BB-B4B7-85E81E3866B9}" dt="2023-09-19T14:02:49.006" v="8085"/>
          <ac:spMkLst>
            <pc:docMk/>
            <pc:sldMk cId="2965954295" sldId="309"/>
            <ac:spMk id="10" creationId="{7A625C83-A007-48AC-A97B-B6D74433677B}"/>
          </ac:spMkLst>
        </pc:spChg>
        <pc:spChg chg="mod">
          <ac:chgData name="Yi Liu" userId="eb9fa73d484f74de" providerId="LiveId" clId="{D1C87E45-9383-44BB-B4B7-85E81E3866B9}" dt="2023-09-19T14:02:50.951" v="8086"/>
          <ac:spMkLst>
            <pc:docMk/>
            <pc:sldMk cId="2965954295" sldId="309"/>
            <ac:spMk id="11" creationId="{DAEFA506-AA28-4198-87CF-D5216509AB1C}"/>
          </ac:spMkLst>
        </pc:spChg>
        <pc:spChg chg="mod">
          <ac:chgData name="Yi Liu" userId="eb9fa73d484f74de" providerId="LiveId" clId="{D1C87E45-9383-44BB-B4B7-85E81E3866B9}" dt="2023-09-19T14:02:53.183" v="8087"/>
          <ac:spMkLst>
            <pc:docMk/>
            <pc:sldMk cId="2965954295" sldId="309"/>
            <ac:spMk id="12" creationId="{B260B390-4560-4351-A475-3E6327305A02}"/>
          </ac:spMkLst>
        </pc:spChg>
        <pc:spChg chg="mod">
          <ac:chgData name="Yi Liu" userId="eb9fa73d484f74de" providerId="LiveId" clId="{D1C87E45-9383-44BB-B4B7-85E81E3866B9}" dt="2023-09-19T14:02:54.273" v="8088"/>
          <ac:spMkLst>
            <pc:docMk/>
            <pc:sldMk cId="2965954295" sldId="309"/>
            <ac:spMk id="13" creationId="{651736E5-6788-42D8-A7C3-AF292B05F66D}"/>
          </ac:spMkLst>
        </pc:spChg>
        <pc:spChg chg="del">
          <ac:chgData name="Yi Liu" userId="eb9fa73d484f74de" providerId="LiveId" clId="{D1C87E45-9383-44BB-B4B7-85E81E3866B9}" dt="2023-09-19T14:06:01.365" v="8109" actId="478"/>
          <ac:spMkLst>
            <pc:docMk/>
            <pc:sldMk cId="2965954295" sldId="309"/>
            <ac:spMk id="14" creationId="{05F63045-A081-4DE2-9D27-EF794EFE34C9}"/>
          </ac:spMkLst>
        </pc:spChg>
        <pc:spChg chg="del mod">
          <ac:chgData name="Yi Liu" userId="eb9fa73d484f74de" providerId="LiveId" clId="{D1C87E45-9383-44BB-B4B7-85E81E3866B9}" dt="2023-09-19T14:06:01.365" v="8109" actId="478"/>
          <ac:spMkLst>
            <pc:docMk/>
            <pc:sldMk cId="2965954295" sldId="309"/>
            <ac:spMk id="15" creationId="{59DA0B6B-F426-4EE6-9872-F84B16B58A16}"/>
          </ac:spMkLst>
        </pc:spChg>
        <pc:spChg chg="mod">
          <ac:chgData name="Yi Liu" userId="eb9fa73d484f74de" providerId="LiveId" clId="{D1C87E45-9383-44BB-B4B7-85E81E3866B9}" dt="2023-09-19T14:03:17.550" v="8094" actId="20577"/>
          <ac:spMkLst>
            <pc:docMk/>
            <pc:sldMk cId="2965954295" sldId="309"/>
            <ac:spMk id="16" creationId="{CD6E55A3-D6FE-424C-B2A4-EB2A01FEB55F}"/>
          </ac:spMkLst>
        </pc:spChg>
        <pc:spChg chg="add mod">
          <ac:chgData name="Yi Liu" userId="eb9fa73d484f74de" providerId="LiveId" clId="{D1C87E45-9383-44BB-B4B7-85E81E3866B9}" dt="2023-09-19T14:06:01.674" v="8110"/>
          <ac:spMkLst>
            <pc:docMk/>
            <pc:sldMk cId="2965954295" sldId="309"/>
            <ac:spMk id="21" creationId="{9FE502CC-59F0-45FA-8601-2374EE42955D}"/>
          </ac:spMkLst>
        </pc:spChg>
        <pc:spChg chg="add mod">
          <ac:chgData name="Yi Liu" userId="eb9fa73d484f74de" providerId="LiveId" clId="{D1C87E45-9383-44BB-B4B7-85E81E3866B9}" dt="2023-09-19T14:06:06.500" v="8113" actId="20577"/>
          <ac:spMkLst>
            <pc:docMk/>
            <pc:sldMk cId="2965954295" sldId="309"/>
            <ac:spMk id="22" creationId="{45A68512-D867-4BC4-9794-650C1A019B24}"/>
          </ac:spMkLst>
        </pc:spChg>
        <pc:spChg chg="add mod">
          <ac:chgData name="Yi Liu" userId="eb9fa73d484f74de" providerId="LiveId" clId="{D1C87E45-9383-44BB-B4B7-85E81E3866B9}" dt="2023-09-19T14:06:01.674" v="8110"/>
          <ac:spMkLst>
            <pc:docMk/>
            <pc:sldMk cId="2965954295" sldId="309"/>
            <ac:spMk id="23" creationId="{58DCD999-B136-45DC-B31A-1F4C6EB99EDC}"/>
          </ac:spMkLst>
        </pc:spChg>
        <pc:spChg chg="add mod">
          <ac:chgData name="Yi Liu" userId="eb9fa73d484f74de" providerId="LiveId" clId="{D1C87E45-9383-44BB-B4B7-85E81E3866B9}" dt="2023-09-19T14:06:01.674" v="8110"/>
          <ac:spMkLst>
            <pc:docMk/>
            <pc:sldMk cId="2965954295" sldId="309"/>
            <ac:spMk id="24" creationId="{5A908A04-D9E5-41F1-AB8A-03C77694CD97}"/>
          </ac:spMkLst>
        </pc:spChg>
        <pc:spChg chg="add del mod">
          <ac:chgData name="Yi Liu" userId="eb9fa73d484f74de" providerId="LiveId" clId="{D1C87E45-9383-44BB-B4B7-85E81E3866B9}" dt="2023-09-20T09:07:32.266" v="12183"/>
          <ac:spMkLst>
            <pc:docMk/>
            <pc:sldMk cId="2965954295" sldId="309"/>
            <ac:spMk id="25" creationId="{80F5DB8B-5A58-4729-B6C8-924500F884F1}"/>
          </ac:spMkLst>
        </pc:spChg>
      </pc:sldChg>
      <pc:sldChg chg="addSp delSp modSp add mod modAnim">
        <pc:chgData name="Yi Liu" userId="eb9fa73d484f74de" providerId="LiveId" clId="{D1C87E45-9383-44BB-B4B7-85E81E3866B9}" dt="2023-09-20T09:10:44.434" v="12278"/>
        <pc:sldMkLst>
          <pc:docMk/>
          <pc:sldMk cId="2171729268" sldId="310"/>
        </pc:sldMkLst>
        <pc:spChg chg="mod">
          <ac:chgData name="Yi Liu" userId="eb9fa73d484f74de" providerId="LiveId" clId="{D1C87E45-9383-44BB-B4B7-85E81E3866B9}" dt="2023-09-19T14:04:20.386" v="8097" actId="14100"/>
          <ac:spMkLst>
            <pc:docMk/>
            <pc:sldMk cId="2171729268" sldId="310"/>
            <ac:spMk id="9" creationId="{C29600D5-C793-4D6C-ADD1-A41C41A1E4FE}"/>
          </ac:spMkLst>
        </pc:spChg>
        <pc:spChg chg="mod">
          <ac:chgData name="Yi Liu" userId="eb9fa73d484f74de" providerId="LiveId" clId="{D1C87E45-9383-44BB-B4B7-85E81E3866B9}" dt="2023-09-19T14:04:25.097" v="8098" actId="14100"/>
          <ac:spMkLst>
            <pc:docMk/>
            <pc:sldMk cId="2171729268" sldId="310"/>
            <ac:spMk id="10" creationId="{7A625C83-A007-48AC-A97B-B6D74433677B}"/>
          </ac:spMkLst>
        </pc:spChg>
        <pc:spChg chg="mod">
          <ac:chgData name="Yi Liu" userId="eb9fa73d484f74de" providerId="LiveId" clId="{D1C87E45-9383-44BB-B4B7-85E81E3866B9}" dt="2023-09-19T14:04:28.745" v="8099" actId="14100"/>
          <ac:spMkLst>
            <pc:docMk/>
            <pc:sldMk cId="2171729268" sldId="310"/>
            <ac:spMk id="11" creationId="{DAEFA506-AA28-4198-87CF-D5216509AB1C}"/>
          </ac:spMkLst>
        </pc:spChg>
        <pc:spChg chg="mod">
          <ac:chgData name="Yi Liu" userId="eb9fa73d484f74de" providerId="LiveId" clId="{D1C87E45-9383-44BB-B4B7-85E81E3866B9}" dt="2023-09-19T14:04:36.098" v="8100" actId="14100"/>
          <ac:spMkLst>
            <pc:docMk/>
            <pc:sldMk cId="2171729268" sldId="310"/>
            <ac:spMk id="12" creationId="{B260B390-4560-4351-A475-3E6327305A02}"/>
          </ac:spMkLst>
        </pc:spChg>
        <pc:spChg chg="mod">
          <ac:chgData name="Yi Liu" userId="eb9fa73d484f74de" providerId="LiveId" clId="{D1C87E45-9383-44BB-B4B7-85E81E3866B9}" dt="2023-09-19T14:04:41.782" v="8101" actId="14100"/>
          <ac:spMkLst>
            <pc:docMk/>
            <pc:sldMk cId="2171729268" sldId="310"/>
            <ac:spMk id="13" creationId="{651736E5-6788-42D8-A7C3-AF292B05F66D}"/>
          </ac:spMkLst>
        </pc:spChg>
        <pc:spChg chg="del">
          <ac:chgData name="Yi Liu" userId="eb9fa73d484f74de" providerId="LiveId" clId="{D1C87E45-9383-44BB-B4B7-85E81E3866B9}" dt="2023-09-19T14:06:27.597" v="8114" actId="478"/>
          <ac:spMkLst>
            <pc:docMk/>
            <pc:sldMk cId="2171729268" sldId="310"/>
            <ac:spMk id="14" creationId="{05F63045-A081-4DE2-9D27-EF794EFE34C9}"/>
          </ac:spMkLst>
        </pc:spChg>
        <pc:spChg chg="del">
          <ac:chgData name="Yi Liu" userId="eb9fa73d484f74de" providerId="LiveId" clId="{D1C87E45-9383-44BB-B4B7-85E81E3866B9}" dt="2023-09-19T14:06:27.597" v="8114" actId="478"/>
          <ac:spMkLst>
            <pc:docMk/>
            <pc:sldMk cId="2171729268" sldId="310"/>
            <ac:spMk id="15" creationId="{59DA0B6B-F426-4EE6-9872-F84B16B58A16}"/>
          </ac:spMkLst>
        </pc:spChg>
        <pc:spChg chg="mod">
          <ac:chgData name="Yi Liu" userId="eb9fa73d484f74de" providerId="LiveId" clId="{D1C87E45-9383-44BB-B4B7-85E81E3866B9}" dt="2023-09-19T14:10:37.711" v="8319" actId="1076"/>
          <ac:spMkLst>
            <pc:docMk/>
            <pc:sldMk cId="2171729268" sldId="310"/>
            <ac:spMk id="16" creationId="{CD6E55A3-D6FE-424C-B2A4-EB2A01FEB55F}"/>
          </ac:spMkLst>
        </pc:spChg>
        <pc:spChg chg="mod">
          <ac:chgData name="Yi Liu" userId="eb9fa73d484f74de" providerId="LiveId" clId="{D1C87E45-9383-44BB-B4B7-85E81E3866B9}" dt="2023-09-19T14:07:13.895" v="8299" actId="1037"/>
          <ac:spMkLst>
            <pc:docMk/>
            <pc:sldMk cId="2171729268" sldId="310"/>
            <ac:spMk id="17" creationId="{72C4AF3C-B793-42A1-B1D5-2F5253876C34}"/>
          </ac:spMkLst>
        </pc:spChg>
        <pc:spChg chg="mod">
          <ac:chgData name="Yi Liu" userId="eb9fa73d484f74de" providerId="LiveId" clId="{D1C87E45-9383-44BB-B4B7-85E81E3866B9}" dt="2023-09-19T14:07:44.208" v="8316" actId="1076"/>
          <ac:spMkLst>
            <pc:docMk/>
            <pc:sldMk cId="2171729268" sldId="310"/>
            <ac:spMk id="20" creationId="{D09A9C82-BB0B-4848-A656-59E7F52E3513}"/>
          </ac:spMkLst>
        </pc:spChg>
        <pc:spChg chg="add mod">
          <ac:chgData name="Yi Liu" userId="eb9fa73d484f74de" providerId="LiveId" clId="{D1C87E45-9383-44BB-B4B7-85E81E3866B9}" dt="2023-09-19T14:08:13.124" v="8318" actId="14100"/>
          <ac:spMkLst>
            <pc:docMk/>
            <pc:sldMk cId="2171729268" sldId="310"/>
            <ac:spMk id="21" creationId="{516E2DFB-342A-4996-B935-0ADA0C49E996}"/>
          </ac:spMkLst>
        </pc:spChg>
        <pc:spChg chg="add del mod">
          <ac:chgData name="Yi Liu" userId="eb9fa73d484f74de" providerId="LiveId" clId="{D1C87E45-9383-44BB-B4B7-85E81E3866B9}" dt="2023-09-19T14:08:08.975" v="8317" actId="478"/>
          <ac:spMkLst>
            <pc:docMk/>
            <pc:sldMk cId="2171729268" sldId="310"/>
            <ac:spMk id="22" creationId="{EF9CC3C8-F4F5-4E97-972A-7A87885BE7F0}"/>
          </ac:spMkLst>
        </pc:spChg>
        <pc:spChg chg="add mod">
          <ac:chgData name="Yi Liu" userId="eb9fa73d484f74de" providerId="LiveId" clId="{D1C87E45-9383-44BB-B4B7-85E81E3866B9}" dt="2023-09-19T14:06:27.968" v="8115"/>
          <ac:spMkLst>
            <pc:docMk/>
            <pc:sldMk cId="2171729268" sldId="310"/>
            <ac:spMk id="23" creationId="{C5BFC34C-1C1E-49D0-BA47-9E54781002DC}"/>
          </ac:spMkLst>
        </pc:spChg>
        <pc:spChg chg="add mod">
          <ac:chgData name="Yi Liu" userId="eb9fa73d484f74de" providerId="LiveId" clId="{D1C87E45-9383-44BB-B4B7-85E81E3866B9}" dt="2023-09-19T14:06:27.968" v="8115"/>
          <ac:spMkLst>
            <pc:docMk/>
            <pc:sldMk cId="2171729268" sldId="310"/>
            <ac:spMk id="24" creationId="{7E8B786C-CB02-453F-95C4-F2046D472F23}"/>
          </ac:spMkLst>
        </pc:spChg>
        <pc:cxnChg chg="mod">
          <ac:chgData name="Yi Liu" userId="eb9fa73d484f74de" providerId="LiveId" clId="{D1C87E45-9383-44BB-B4B7-85E81E3866B9}" dt="2023-09-19T14:07:39.042" v="8315" actId="14100"/>
          <ac:cxnSpMkLst>
            <pc:docMk/>
            <pc:sldMk cId="2171729268" sldId="310"/>
            <ac:cxnSpMk id="19" creationId="{1AF52982-5904-4AC6-86AC-7915E7A3A980}"/>
          </ac:cxnSpMkLst>
        </pc:cxnChg>
      </pc:sldChg>
      <pc:sldChg chg="addSp delSp modSp new mod modAnim">
        <pc:chgData name="Yi Liu" userId="eb9fa73d484f74de" providerId="LiveId" clId="{D1C87E45-9383-44BB-B4B7-85E81E3866B9}" dt="2023-09-20T14:04:49.889" v="17934" actId="14100"/>
        <pc:sldMkLst>
          <pc:docMk/>
          <pc:sldMk cId="13498328" sldId="311"/>
        </pc:sldMkLst>
        <pc:spChg chg="mod">
          <ac:chgData name="Yi Liu" userId="eb9fa73d484f74de" providerId="LiveId" clId="{D1C87E45-9383-44BB-B4B7-85E81E3866B9}" dt="2023-09-20T02:29:26.504" v="8591" actId="20577"/>
          <ac:spMkLst>
            <pc:docMk/>
            <pc:sldMk cId="13498328" sldId="311"/>
            <ac:spMk id="2" creationId="{BEAAE3C7-C5D0-4408-9ED8-23D3269F732E}"/>
          </ac:spMkLst>
        </pc:spChg>
        <pc:spChg chg="del">
          <ac:chgData name="Yi Liu" userId="eb9fa73d484f74de" providerId="LiveId" clId="{D1C87E45-9383-44BB-B4B7-85E81E3866B9}" dt="2023-09-20T02:29:47.924" v="8593" actId="478"/>
          <ac:spMkLst>
            <pc:docMk/>
            <pc:sldMk cId="13498328" sldId="311"/>
            <ac:spMk id="3" creationId="{56B7C414-8B28-46BC-976A-B636A260A3F1}"/>
          </ac:spMkLst>
        </pc:spChg>
        <pc:spChg chg="add mod">
          <ac:chgData name="Yi Liu" userId="eb9fa73d484f74de" providerId="LiveId" clId="{D1C87E45-9383-44BB-B4B7-85E81E3866B9}" dt="2023-09-20T03:01:17.536" v="8892" actId="20577"/>
          <ac:spMkLst>
            <pc:docMk/>
            <pc:sldMk cId="13498328" sldId="311"/>
            <ac:spMk id="7" creationId="{837052C8-8E50-451F-8B89-CACCC09D9525}"/>
          </ac:spMkLst>
        </pc:spChg>
        <pc:spChg chg="add mod">
          <ac:chgData name="Yi Liu" userId="eb9fa73d484f74de" providerId="LiveId" clId="{D1C87E45-9383-44BB-B4B7-85E81E3866B9}" dt="2023-09-20T14:03:07.579" v="17927" actId="1076"/>
          <ac:spMkLst>
            <pc:docMk/>
            <pc:sldMk cId="13498328" sldId="311"/>
            <ac:spMk id="9" creationId="{BC03EFBE-C7B8-4E4E-858C-34A9EE3AE797}"/>
          </ac:spMkLst>
        </pc:spChg>
        <pc:spChg chg="add mod">
          <ac:chgData name="Yi Liu" userId="eb9fa73d484f74de" providerId="LiveId" clId="{D1C87E45-9383-44BB-B4B7-85E81E3866B9}" dt="2023-09-20T02:29:44.817" v="8592"/>
          <ac:spMkLst>
            <pc:docMk/>
            <pc:sldMk cId="13498328" sldId="311"/>
            <ac:spMk id="10" creationId="{C52F016C-6369-4ED3-B7BC-2793DBA22DD5}"/>
          </ac:spMkLst>
        </pc:spChg>
        <pc:spChg chg="add mod">
          <ac:chgData name="Yi Liu" userId="eb9fa73d484f74de" providerId="LiveId" clId="{D1C87E45-9383-44BB-B4B7-85E81E3866B9}" dt="2023-09-20T03:07:21.394" v="8979" actId="1038"/>
          <ac:spMkLst>
            <pc:docMk/>
            <pc:sldMk cId="13498328" sldId="311"/>
            <ac:spMk id="11" creationId="{2057F925-FF96-46DF-A742-52C298D1C250}"/>
          </ac:spMkLst>
        </pc:spChg>
        <pc:spChg chg="add mod">
          <ac:chgData name="Yi Liu" userId="eb9fa73d484f74de" providerId="LiveId" clId="{D1C87E45-9383-44BB-B4B7-85E81E3866B9}" dt="2023-09-20T02:53:36.491" v="8740" actId="164"/>
          <ac:spMkLst>
            <pc:docMk/>
            <pc:sldMk cId="13498328" sldId="311"/>
            <ac:spMk id="13" creationId="{7D1B987A-41E7-4733-ACED-BA41084C673F}"/>
          </ac:spMkLst>
        </pc:spChg>
        <pc:spChg chg="add mod">
          <ac:chgData name="Yi Liu" userId="eb9fa73d484f74de" providerId="LiveId" clId="{D1C87E45-9383-44BB-B4B7-85E81E3866B9}" dt="2023-09-20T03:05:08.638" v="8950" actId="207"/>
          <ac:spMkLst>
            <pc:docMk/>
            <pc:sldMk cId="13498328" sldId="311"/>
            <ac:spMk id="16" creationId="{DEC609AB-A2F8-47B3-BC52-8D5D25B84E41}"/>
          </ac:spMkLst>
        </pc:spChg>
        <pc:spChg chg="add mod">
          <ac:chgData name="Yi Liu" userId="eb9fa73d484f74de" providerId="LiveId" clId="{D1C87E45-9383-44BB-B4B7-85E81E3866B9}" dt="2023-09-20T03:01:22.584" v="8895" actId="20577"/>
          <ac:spMkLst>
            <pc:docMk/>
            <pc:sldMk cId="13498328" sldId="311"/>
            <ac:spMk id="17" creationId="{EA52CC0F-D11A-4490-8068-C0E2ABD23E3A}"/>
          </ac:spMkLst>
        </pc:spChg>
        <pc:spChg chg="add mod">
          <ac:chgData name="Yi Liu" userId="eb9fa73d484f74de" providerId="LiveId" clId="{D1C87E45-9383-44BB-B4B7-85E81E3866B9}" dt="2023-09-20T02:54:32.898" v="8749" actId="164"/>
          <ac:spMkLst>
            <pc:docMk/>
            <pc:sldMk cId="13498328" sldId="311"/>
            <ac:spMk id="19" creationId="{FF56CA13-B893-46F6-844A-93A7CCF5B387}"/>
          </ac:spMkLst>
        </pc:spChg>
        <pc:spChg chg="add mod">
          <ac:chgData name="Yi Liu" userId="eb9fa73d484f74de" providerId="LiveId" clId="{D1C87E45-9383-44BB-B4B7-85E81E3866B9}" dt="2023-09-20T02:54:46.755" v="8752" actId="164"/>
          <ac:spMkLst>
            <pc:docMk/>
            <pc:sldMk cId="13498328" sldId="311"/>
            <ac:spMk id="21" creationId="{713E2D5E-524D-4C05-9675-76CBD4DDB66E}"/>
          </ac:spMkLst>
        </pc:spChg>
        <pc:spChg chg="add mod">
          <ac:chgData name="Yi Liu" userId="eb9fa73d484f74de" providerId="LiveId" clId="{D1C87E45-9383-44BB-B4B7-85E81E3866B9}" dt="2023-09-20T03:03:58.699" v="8943" actId="207"/>
          <ac:spMkLst>
            <pc:docMk/>
            <pc:sldMk cId="13498328" sldId="311"/>
            <ac:spMk id="48" creationId="{C5F8598F-1DAA-4C3B-B930-7206477014AE}"/>
          </ac:spMkLst>
        </pc:spChg>
        <pc:spChg chg="add mod">
          <ac:chgData name="Yi Liu" userId="eb9fa73d484f74de" providerId="LiveId" clId="{D1C87E45-9383-44BB-B4B7-85E81E3866B9}" dt="2023-09-20T03:08:08.023" v="8986" actId="164"/>
          <ac:spMkLst>
            <pc:docMk/>
            <pc:sldMk cId="13498328" sldId="311"/>
            <ac:spMk id="59" creationId="{72E0D4B2-EC93-4D72-A300-C52F250812D3}"/>
          </ac:spMkLst>
        </pc:spChg>
        <pc:spChg chg="add mod">
          <ac:chgData name="Yi Liu" userId="eb9fa73d484f74de" providerId="LiveId" clId="{D1C87E45-9383-44BB-B4B7-85E81E3866B9}" dt="2023-09-20T04:42:16.201" v="9079" actId="12"/>
          <ac:spMkLst>
            <pc:docMk/>
            <pc:sldMk cId="13498328" sldId="311"/>
            <ac:spMk id="60" creationId="{C6506F69-37E0-4962-9E8D-2588E5C69C33}"/>
          </ac:spMkLst>
        </pc:spChg>
        <pc:spChg chg="add mod">
          <ac:chgData name="Yi Liu" userId="eb9fa73d484f74de" providerId="LiveId" clId="{D1C87E45-9383-44BB-B4B7-85E81E3866B9}" dt="2023-09-20T03:22:41.417" v="9041" actId="1076"/>
          <ac:spMkLst>
            <pc:docMk/>
            <pc:sldMk cId="13498328" sldId="311"/>
            <ac:spMk id="80" creationId="{B8BB8D18-429C-435E-A46E-20DAB9E3F951}"/>
          </ac:spMkLst>
        </pc:spChg>
        <pc:spChg chg="add mod">
          <ac:chgData name="Yi Liu" userId="eb9fa73d484f74de" providerId="LiveId" clId="{D1C87E45-9383-44BB-B4B7-85E81E3866B9}" dt="2023-09-20T03:30:56.327" v="9071" actId="207"/>
          <ac:spMkLst>
            <pc:docMk/>
            <pc:sldMk cId="13498328" sldId="311"/>
            <ac:spMk id="89" creationId="{8610B88F-0B39-4B12-8B25-B8B8E0AB8B6E}"/>
          </ac:spMkLst>
        </pc:spChg>
        <pc:spChg chg="add mod ord">
          <ac:chgData name="Yi Liu" userId="eb9fa73d484f74de" providerId="LiveId" clId="{D1C87E45-9383-44BB-B4B7-85E81E3866B9}" dt="2023-09-20T04:44:25.826" v="9100" actId="164"/>
          <ac:spMkLst>
            <pc:docMk/>
            <pc:sldMk cId="13498328" sldId="311"/>
            <ac:spMk id="91" creationId="{52E35594-2F04-4390-BC08-A752075381F1}"/>
          </ac:spMkLst>
        </pc:spChg>
        <pc:grpChg chg="add mod">
          <ac:chgData name="Yi Liu" userId="eb9fa73d484f74de" providerId="LiveId" clId="{D1C87E45-9383-44BB-B4B7-85E81E3866B9}" dt="2023-09-20T03:07:21.394" v="8979" actId="1038"/>
          <ac:grpSpMkLst>
            <pc:docMk/>
            <pc:sldMk cId="13498328" sldId="311"/>
            <ac:grpSpMk id="50" creationId="{CAB51C57-DC26-40F3-8200-C2D45197290A}"/>
          </ac:grpSpMkLst>
        </pc:grpChg>
        <pc:grpChg chg="add mod">
          <ac:chgData name="Yi Liu" userId="eb9fa73d484f74de" providerId="LiveId" clId="{D1C87E45-9383-44BB-B4B7-85E81E3866B9}" dt="2023-09-20T14:03:02.262" v="17926" actId="1037"/>
          <ac:grpSpMkLst>
            <pc:docMk/>
            <pc:sldMk cId="13498328" sldId="311"/>
            <ac:grpSpMk id="51" creationId="{97DD64BE-D096-49AD-AB27-1545AA38BE3C}"/>
          </ac:grpSpMkLst>
        </pc:grpChg>
        <pc:grpChg chg="add mod">
          <ac:chgData name="Yi Liu" userId="eb9fa73d484f74de" providerId="LiveId" clId="{D1C87E45-9383-44BB-B4B7-85E81E3866B9}" dt="2023-09-20T03:07:21.394" v="8979" actId="1038"/>
          <ac:grpSpMkLst>
            <pc:docMk/>
            <pc:sldMk cId="13498328" sldId="311"/>
            <ac:grpSpMk id="52" creationId="{02F52268-8907-4D7B-A91A-01269312A41D}"/>
          </ac:grpSpMkLst>
        </pc:grpChg>
        <pc:grpChg chg="add mod">
          <ac:chgData name="Yi Liu" userId="eb9fa73d484f74de" providerId="LiveId" clId="{D1C87E45-9383-44BB-B4B7-85E81E3866B9}" dt="2023-09-20T03:07:21.394" v="8979" actId="1038"/>
          <ac:grpSpMkLst>
            <pc:docMk/>
            <pc:sldMk cId="13498328" sldId="311"/>
            <ac:grpSpMk id="53" creationId="{0FF5D933-34E6-405F-9440-2CDDC5F4CE20}"/>
          </ac:grpSpMkLst>
        </pc:grpChg>
        <pc:grpChg chg="add mod">
          <ac:chgData name="Yi Liu" userId="eb9fa73d484f74de" providerId="LiveId" clId="{D1C87E45-9383-44BB-B4B7-85E81E3866B9}" dt="2023-09-20T03:07:21.394" v="8979" actId="1038"/>
          <ac:grpSpMkLst>
            <pc:docMk/>
            <pc:sldMk cId="13498328" sldId="311"/>
            <ac:grpSpMk id="54" creationId="{23014CE7-36D4-4BA4-99F2-EA0096B18B37}"/>
          </ac:grpSpMkLst>
        </pc:grpChg>
        <pc:grpChg chg="add mod">
          <ac:chgData name="Yi Liu" userId="eb9fa73d484f74de" providerId="LiveId" clId="{D1C87E45-9383-44BB-B4B7-85E81E3866B9}" dt="2023-09-20T03:07:21.394" v="8979" actId="1038"/>
          <ac:grpSpMkLst>
            <pc:docMk/>
            <pc:sldMk cId="13498328" sldId="311"/>
            <ac:grpSpMk id="55" creationId="{247DDD55-4F02-42C8-9AA6-CD709FB2600D}"/>
          </ac:grpSpMkLst>
        </pc:grpChg>
        <pc:grpChg chg="add mod">
          <ac:chgData name="Yi Liu" userId="eb9fa73d484f74de" providerId="LiveId" clId="{D1C87E45-9383-44BB-B4B7-85E81E3866B9}" dt="2023-09-20T03:09:46.790" v="9012" actId="1076"/>
          <ac:grpSpMkLst>
            <pc:docMk/>
            <pc:sldMk cId="13498328" sldId="311"/>
            <ac:grpSpMk id="67" creationId="{746E0ACF-828D-4F26-9881-7E803D9563CC}"/>
          </ac:grpSpMkLst>
        </pc:grpChg>
        <pc:grpChg chg="add mod">
          <ac:chgData name="Yi Liu" userId="eb9fa73d484f74de" providerId="LiveId" clId="{D1C87E45-9383-44BB-B4B7-85E81E3866B9}" dt="2023-09-20T04:42:08.466" v="9077" actId="20577"/>
          <ac:grpSpMkLst>
            <pc:docMk/>
            <pc:sldMk cId="13498328" sldId="311"/>
            <ac:grpSpMk id="73" creationId="{6E3F622C-2EE7-4EDF-8C67-F33A4EEE76F8}"/>
          </ac:grpSpMkLst>
        </pc:grpChg>
        <pc:grpChg chg="add del mod">
          <ac:chgData name="Yi Liu" userId="eb9fa73d484f74de" providerId="LiveId" clId="{D1C87E45-9383-44BB-B4B7-85E81E3866B9}" dt="2023-09-20T04:53:00.959" v="9125" actId="478"/>
          <ac:grpSpMkLst>
            <pc:docMk/>
            <pc:sldMk cId="13498328" sldId="311"/>
            <ac:grpSpMk id="92" creationId="{27877F49-166D-419A-9C51-2FCC2E908368}"/>
          </ac:grpSpMkLst>
        </pc:grpChg>
        <pc:picChg chg="add mod">
          <ac:chgData name="Yi Liu" userId="eb9fa73d484f74de" providerId="LiveId" clId="{D1C87E45-9383-44BB-B4B7-85E81E3866B9}" dt="2023-09-20T02:29:44.817" v="8592"/>
          <ac:picMkLst>
            <pc:docMk/>
            <pc:sldMk cId="13498328" sldId="311"/>
            <ac:picMk id="5" creationId="{A6A4FFA1-A1A5-458C-8CEC-FEDEE9591E02}"/>
          </ac:picMkLst>
        </pc:picChg>
        <pc:picChg chg="add mod">
          <ac:chgData name="Yi Liu" userId="eb9fa73d484f74de" providerId="LiveId" clId="{D1C87E45-9383-44BB-B4B7-85E81E3866B9}" dt="2023-09-20T03:07:21.394" v="8979" actId="1038"/>
          <ac:picMkLst>
            <pc:docMk/>
            <pc:sldMk cId="13498328" sldId="311"/>
            <ac:picMk id="6" creationId="{4FC640BA-911B-421E-9BA1-41308361503A}"/>
          </ac:picMkLst>
        </pc:picChg>
        <pc:picChg chg="add mod">
          <ac:chgData name="Yi Liu" userId="eb9fa73d484f74de" providerId="LiveId" clId="{D1C87E45-9383-44BB-B4B7-85E81E3866B9}" dt="2023-09-20T04:44:25.826" v="9100" actId="164"/>
          <ac:picMkLst>
            <pc:docMk/>
            <pc:sldMk cId="13498328" sldId="311"/>
            <ac:picMk id="90" creationId="{35E9A3AC-4CD4-408D-8E98-D9BD68B0058B}"/>
          </ac:picMkLst>
        </pc:picChg>
        <pc:cxnChg chg="add mod">
          <ac:chgData name="Yi Liu" userId="eb9fa73d484f74de" providerId="LiveId" clId="{D1C87E45-9383-44BB-B4B7-85E81E3866B9}" dt="2023-09-20T03:07:21.394" v="8979" actId="1038"/>
          <ac:cxnSpMkLst>
            <pc:docMk/>
            <pc:sldMk cId="13498328" sldId="311"/>
            <ac:cxnSpMk id="8" creationId="{5F78FD37-48A7-4F9D-A517-18656128C7FC}"/>
          </ac:cxnSpMkLst>
        </pc:cxnChg>
        <pc:cxnChg chg="add mod">
          <ac:chgData name="Yi Liu" userId="eb9fa73d484f74de" providerId="LiveId" clId="{D1C87E45-9383-44BB-B4B7-85E81E3866B9}" dt="2023-09-20T02:53:36.491" v="8740" actId="164"/>
          <ac:cxnSpMkLst>
            <pc:docMk/>
            <pc:sldMk cId="13498328" sldId="311"/>
            <ac:cxnSpMk id="12" creationId="{F86834D4-16FA-45BC-8744-F287B692BE51}"/>
          </ac:cxnSpMkLst>
        </pc:cxnChg>
        <pc:cxnChg chg="add mod">
          <ac:chgData name="Yi Liu" userId="eb9fa73d484f74de" providerId="LiveId" clId="{D1C87E45-9383-44BB-B4B7-85E81E3866B9}" dt="2023-09-20T14:04:49.889" v="17934" actId="14100"/>
          <ac:cxnSpMkLst>
            <pc:docMk/>
            <pc:sldMk cId="13498328" sldId="311"/>
            <ac:cxnSpMk id="15" creationId="{AAF1D795-E759-481F-BAFB-E7241962B1F8}"/>
          </ac:cxnSpMkLst>
        </pc:cxnChg>
        <pc:cxnChg chg="add mod">
          <ac:chgData name="Yi Liu" userId="eb9fa73d484f74de" providerId="LiveId" clId="{D1C87E45-9383-44BB-B4B7-85E81E3866B9}" dt="2023-09-20T02:54:32.898" v="8749" actId="164"/>
          <ac:cxnSpMkLst>
            <pc:docMk/>
            <pc:sldMk cId="13498328" sldId="311"/>
            <ac:cxnSpMk id="18" creationId="{D2EF6326-3665-4FD5-B2D6-B4A9DF0449B7}"/>
          </ac:cxnSpMkLst>
        </pc:cxnChg>
        <pc:cxnChg chg="add mod">
          <ac:chgData name="Yi Liu" userId="eb9fa73d484f74de" providerId="LiveId" clId="{D1C87E45-9383-44BB-B4B7-85E81E3866B9}" dt="2023-09-20T02:54:46.755" v="8752" actId="164"/>
          <ac:cxnSpMkLst>
            <pc:docMk/>
            <pc:sldMk cId="13498328" sldId="311"/>
            <ac:cxnSpMk id="20" creationId="{EA08B97B-361E-45B9-A7DB-6E39ECFCD836}"/>
          </ac:cxnSpMkLst>
        </pc:cxnChg>
        <pc:cxnChg chg="add del mod">
          <ac:chgData name="Yi Liu" userId="eb9fa73d484f74de" providerId="LiveId" clId="{D1C87E45-9383-44BB-B4B7-85E81E3866B9}" dt="2023-09-20T02:42:15.601" v="8704" actId="478"/>
          <ac:cxnSpMkLst>
            <pc:docMk/>
            <pc:sldMk cId="13498328" sldId="311"/>
            <ac:cxnSpMk id="22" creationId="{CF917C75-E732-4F0F-93A9-59A77B83F145}"/>
          </ac:cxnSpMkLst>
        </pc:cxnChg>
        <pc:cxnChg chg="add del mod">
          <ac:chgData name="Yi Liu" userId="eb9fa73d484f74de" providerId="LiveId" clId="{D1C87E45-9383-44BB-B4B7-85E81E3866B9}" dt="2023-09-20T02:40:58.877" v="8689" actId="478"/>
          <ac:cxnSpMkLst>
            <pc:docMk/>
            <pc:sldMk cId="13498328" sldId="311"/>
            <ac:cxnSpMk id="30" creationId="{A617FBF9-2B39-4E1D-ADF3-9183F866AE35}"/>
          </ac:cxnSpMkLst>
        </pc:cxnChg>
        <pc:cxnChg chg="add del mod">
          <ac:chgData name="Yi Liu" userId="eb9fa73d484f74de" providerId="LiveId" clId="{D1C87E45-9383-44BB-B4B7-85E81E3866B9}" dt="2023-09-20T02:41:01.509" v="8690" actId="478"/>
          <ac:cxnSpMkLst>
            <pc:docMk/>
            <pc:sldMk cId="13498328" sldId="311"/>
            <ac:cxnSpMk id="33" creationId="{979E76FE-6AC2-4D0C-8217-11F30DEA19F8}"/>
          </ac:cxnSpMkLst>
        </pc:cxnChg>
        <pc:cxnChg chg="add mod">
          <ac:chgData name="Yi Liu" userId="eb9fa73d484f74de" providerId="LiveId" clId="{D1C87E45-9383-44BB-B4B7-85E81E3866B9}" dt="2023-09-20T03:10:01.315" v="9013" actId="14100"/>
          <ac:cxnSpMkLst>
            <pc:docMk/>
            <pc:sldMk cId="13498328" sldId="311"/>
            <ac:cxnSpMk id="42" creationId="{B4E5D96E-00DE-49E0-8FC7-260AE6E57D43}"/>
          </ac:cxnSpMkLst>
        </pc:cxnChg>
        <pc:cxnChg chg="add mod">
          <ac:chgData name="Yi Liu" userId="eb9fa73d484f74de" providerId="LiveId" clId="{D1C87E45-9383-44BB-B4B7-85E81E3866B9}" dt="2023-09-20T03:09:32.741" v="9010" actId="14100"/>
          <ac:cxnSpMkLst>
            <pc:docMk/>
            <pc:sldMk cId="13498328" sldId="311"/>
            <ac:cxnSpMk id="62" creationId="{AEB52FC8-61D8-4C34-A27A-BA0FF839AA6D}"/>
          </ac:cxnSpMkLst>
        </pc:cxnChg>
        <pc:cxnChg chg="add del mod">
          <ac:chgData name="Yi Liu" userId="eb9fa73d484f74de" providerId="LiveId" clId="{D1C87E45-9383-44BB-B4B7-85E81E3866B9}" dt="2023-09-20T03:08:02.674" v="8985" actId="11529"/>
          <ac:cxnSpMkLst>
            <pc:docMk/>
            <pc:sldMk cId="13498328" sldId="311"/>
            <ac:cxnSpMk id="65" creationId="{2AF62F62-30EC-4945-AFFE-33C4C54A43CC}"/>
          </ac:cxnSpMkLst>
        </pc:cxnChg>
        <pc:cxnChg chg="add mod">
          <ac:chgData name="Yi Liu" userId="eb9fa73d484f74de" providerId="LiveId" clId="{D1C87E45-9383-44BB-B4B7-85E81E3866B9}" dt="2023-09-20T04:42:08.466" v="9077" actId="20577"/>
          <ac:cxnSpMkLst>
            <pc:docMk/>
            <pc:sldMk cId="13498328" sldId="311"/>
            <ac:cxnSpMk id="69" creationId="{D3B97D62-A293-44B5-8741-7D1F69FB3C86}"/>
          </ac:cxnSpMkLst>
        </pc:cxnChg>
        <pc:cxnChg chg="add mod">
          <ac:chgData name="Yi Liu" userId="eb9fa73d484f74de" providerId="LiveId" clId="{D1C87E45-9383-44BB-B4B7-85E81E3866B9}" dt="2023-09-20T03:22:41.417" v="9041" actId="1076"/>
          <ac:cxnSpMkLst>
            <pc:docMk/>
            <pc:sldMk cId="13498328" sldId="311"/>
            <ac:cxnSpMk id="79" creationId="{B2F023AB-A101-4374-BD84-DA0E36A2B48C}"/>
          </ac:cxnSpMkLst>
        </pc:cxnChg>
        <pc:cxnChg chg="add mod">
          <ac:chgData name="Yi Liu" userId="eb9fa73d484f74de" providerId="LiveId" clId="{D1C87E45-9383-44BB-B4B7-85E81E3866B9}" dt="2023-09-20T04:42:08.466" v="9077" actId="20577"/>
          <ac:cxnSpMkLst>
            <pc:docMk/>
            <pc:sldMk cId="13498328" sldId="311"/>
            <ac:cxnSpMk id="84" creationId="{290CA910-ADE9-4FB9-8EB9-AB8F39C89145}"/>
          </ac:cxnSpMkLst>
        </pc:cxnChg>
        <pc:cxnChg chg="add mod">
          <ac:chgData name="Yi Liu" userId="eb9fa73d484f74de" providerId="LiveId" clId="{D1C87E45-9383-44BB-B4B7-85E81E3866B9}" dt="2023-09-20T03:28:58.712" v="9050" actId="13822"/>
          <ac:cxnSpMkLst>
            <pc:docMk/>
            <pc:sldMk cId="13498328" sldId="311"/>
            <ac:cxnSpMk id="88" creationId="{7ACE7370-7373-4C03-814B-BAEFC2C20C9C}"/>
          </ac:cxnSpMkLst>
        </pc:cxnChg>
      </pc:sldChg>
      <pc:sldChg chg="modSp add del mod modTransition modAnim">
        <pc:chgData name="Yi Liu" userId="eb9fa73d484f74de" providerId="LiveId" clId="{D1C87E45-9383-44BB-B4B7-85E81E3866B9}" dt="2023-09-19T14:12:44.635" v="8332" actId="47"/>
        <pc:sldMkLst>
          <pc:docMk/>
          <pc:sldMk cId="3705458911" sldId="311"/>
        </pc:sldMkLst>
        <pc:spChg chg="mod">
          <ac:chgData name="Yi Liu" userId="eb9fa73d484f74de" providerId="LiveId" clId="{D1C87E45-9383-44BB-B4B7-85E81E3866B9}" dt="2023-09-19T14:11:58.899" v="8323" actId="207"/>
          <ac:spMkLst>
            <pc:docMk/>
            <pc:sldMk cId="3705458911" sldId="311"/>
            <ac:spMk id="7" creationId="{8EFF045A-B45D-49BB-A6AC-4D4A47EA97BC}"/>
          </ac:spMkLst>
        </pc:spChg>
        <pc:spChg chg="mod">
          <ac:chgData name="Yi Liu" userId="eb9fa73d484f74de" providerId="LiveId" clId="{D1C87E45-9383-44BB-B4B7-85E81E3866B9}" dt="2023-09-19T14:12:02.437" v="8324" actId="207"/>
          <ac:spMkLst>
            <pc:docMk/>
            <pc:sldMk cId="3705458911" sldId="311"/>
            <ac:spMk id="10" creationId="{4A945C41-72C5-4BEF-AD27-0DAFE77B1A99}"/>
          </ac:spMkLst>
        </pc:spChg>
      </pc:sldChg>
      <pc:sldChg chg="addSp delSp modSp add mod modAnim">
        <pc:chgData name="Yi Liu" userId="eb9fa73d484f74de" providerId="LiveId" clId="{D1C87E45-9383-44BB-B4B7-85E81E3866B9}" dt="2023-09-20T14:04:58.625" v="17936" actId="14100"/>
        <pc:sldMkLst>
          <pc:docMk/>
          <pc:sldMk cId="1165840681" sldId="312"/>
        </pc:sldMkLst>
        <pc:spChg chg="add mod">
          <ac:chgData name="Yi Liu" userId="eb9fa73d484f74de" providerId="LiveId" clId="{D1C87E45-9383-44BB-B4B7-85E81E3866B9}" dt="2023-09-20T04:58:44.859" v="9262" actId="14100"/>
          <ac:spMkLst>
            <pc:docMk/>
            <pc:sldMk cId="1165840681" sldId="312"/>
            <ac:spMk id="3" creationId="{A88B6959-0575-45E3-91C1-4DBFA540F1CD}"/>
          </ac:spMkLst>
        </pc:spChg>
        <pc:spChg chg="add mod">
          <ac:chgData name="Yi Liu" userId="eb9fa73d484f74de" providerId="LiveId" clId="{D1C87E45-9383-44BB-B4B7-85E81E3866B9}" dt="2023-09-20T05:19:23.472" v="9392" actId="14100"/>
          <ac:spMkLst>
            <pc:docMk/>
            <pc:sldMk cId="1165840681" sldId="312"/>
            <ac:spMk id="30" creationId="{787D31B6-36FB-4E3F-8E98-B6B30EADF1CB}"/>
          </ac:spMkLst>
        </pc:spChg>
        <pc:spChg chg="add mod">
          <ac:chgData name="Yi Liu" userId="eb9fa73d484f74de" providerId="LiveId" clId="{D1C87E45-9383-44BB-B4B7-85E81E3866B9}" dt="2023-09-20T05:17:12.304" v="9388" actId="207"/>
          <ac:spMkLst>
            <pc:docMk/>
            <pc:sldMk cId="1165840681" sldId="312"/>
            <ac:spMk id="33" creationId="{3C5A23BC-5E42-4FC0-8284-DE5C26E0C403}"/>
          </ac:spMkLst>
        </pc:spChg>
        <pc:spChg chg="add mod">
          <ac:chgData name="Yi Liu" userId="eb9fa73d484f74de" providerId="LiveId" clId="{D1C87E45-9383-44BB-B4B7-85E81E3866B9}" dt="2023-09-20T05:16:51.962" v="9385" actId="164"/>
          <ac:spMkLst>
            <pc:docMk/>
            <pc:sldMk cId="1165840681" sldId="312"/>
            <ac:spMk id="44" creationId="{7C6F1F91-0BAF-4D51-B0E7-B38927933661}"/>
          </ac:spMkLst>
        </pc:spChg>
        <pc:spChg chg="add del mod">
          <ac:chgData name="Yi Liu" userId="eb9fa73d484f74de" providerId="LiveId" clId="{D1C87E45-9383-44BB-B4B7-85E81E3866B9}" dt="2023-09-20T05:28:01.489" v="9426" actId="478"/>
          <ac:spMkLst>
            <pc:docMk/>
            <pc:sldMk cId="1165840681" sldId="312"/>
            <ac:spMk id="49" creationId="{AF779D06-2AC2-4267-8A45-6258837D732E}"/>
          </ac:spMkLst>
        </pc:spChg>
        <pc:spChg chg="mod">
          <ac:chgData name="Yi Liu" userId="eb9fa73d484f74de" providerId="LiveId" clId="{D1C87E45-9383-44BB-B4B7-85E81E3866B9}" dt="2023-09-20T14:03:19.693" v="17929"/>
          <ac:spMkLst>
            <pc:docMk/>
            <pc:sldMk cId="1165840681" sldId="312"/>
            <ac:spMk id="72" creationId="{C66BF94C-08ED-46C2-977B-871D3A51FA95}"/>
          </ac:spMkLst>
        </pc:spChg>
        <pc:spChg chg="mod">
          <ac:chgData name="Yi Liu" userId="eb9fa73d484f74de" providerId="LiveId" clId="{D1C87E45-9383-44BB-B4B7-85E81E3866B9}" dt="2023-09-20T05:00:26.930" v="9274" actId="20577"/>
          <ac:spMkLst>
            <pc:docMk/>
            <pc:sldMk cId="1165840681" sldId="312"/>
            <ac:spMk id="89" creationId="{8610B88F-0B39-4B12-8B25-B8B8E0AB8B6E}"/>
          </ac:spMkLst>
        </pc:spChg>
        <pc:grpChg chg="add mod">
          <ac:chgData name="Yi Liu" userId="eb9fa73d484f74de" providerId="LiveId" clId="{D1C87E45-9383-44BB-B4B7-85E81E3866B9}" dt="2023-09-20T05:14:46.870" v="9346" actId="164"/>
          <ac:grpSpMkLst>
            <pc:docMk/>
            <pc:sldMk cId="1165840681" sldId="312"/>
            <ac:grpSpMk id="43" creationId="{55286A9C-5C5B-499B-9FFA-D912DBA4E958}"/>
          </ac:grpSpMkLst>
        </pc:grpChg>
        <pc:grpChg chg="add mod">
          <ac:chgData name="Yi Liu" userId="eb9fa73d484f74de" providerId="LiveId" clId="{D1C87E45-9383-44BB-B4B7-85E81E3866B9}" dt="2023-09-20T05:16:51.962" v="9385" actId="164"/>
          <ac:grpSpMkLst>
            <pc:docMk/>
            <pc:sldMk cId="1165840681" sldId="312"/>
            <ac:grpSpMk id="45" creationId="{E10DCFDD-6197-4C4D-9F02-955FD4EC40AE}"/>
          </ac:grpSpMkLst>
        </pc:grpChg>
        <pc:grpChg chg="del">
          <ac:chgData name="Yi Liu" userId="eb9fa73d484f74de" providerId="LiveId" clId="{D1C87E45-9383-44BB-B4B7-85E81E3866B9}" dt="2023-09-20T14:03:19.415" v="17928" actId="478"/>
          <ac:grpSpMkLst>
            <pc:docMk/>
            <pc:sldMk cId="1165840681" sldId="312"/>
            <ac:grpSpMk id="51" creationId="{97DD64BE-D096-49AD-AB27-1545AA38BE3C}"/>
          </ac:grpSpMkLst>
        </pc:grpChg>
        <pc:grpChg chg="add del">
          <ac:chgData name="Yi Liu" userId="eb9fa73d484f74de" providerId="LiveId" clId="{D1C87E45-9383-44BB-B4B7-85E81E3866B9}" dt="2023-09-20T14:04:18.100" v="17932" actId="478"/>
          <ac:grpSpMkLst>
            <pc:docMk/>
            <pc:sldMk cId="1165840681" sldId="312"/>
            <ac:grpSpMk id="52" creationId="{02F52268-8907-4D7B-A91A-01269312A41D}"/>
          </ac:grpSpMkLst>
        </pc:grpChg>
        <pc:grpChg chg="add mod">
          <ac:chgData name="Yi Liu" userId="eb9fa73d484f74de" providerId="LiveId" clId="{D1C87E45-9383-44BB-B4B7-85E81E3866B9}" dt="2023-09-20T14:03:19.693" v="17929"/>
          <ac:grpSpMkLst>
            <pc:docMk/>
            <pc:sldMk cId="1165840681" sldId="312"/>
            <ac:grpSpMk id="70" creationId="{51391B1D-77FC-4577-A978-3471AEA16043}"/>
          </ac:grpSpMkLst>
        </pc:grpChg>
        <pc:grpChg chg="mod">
          <ac:chgData name="Yi Liu" userId="eb9fa73d484f74de" providerId="LiveId" clId="{D1C87E45-9383-44BB-B4B7-85E81E3866B9}" dt="2023-09-20T04:52:57.262" v="9124" actId="1076"/>
          <ac:grpSpMkLst>
            <pc:docMk/>
            <pc:sldMk cId="1165840681" sldId="312"/>
            <ac:grpSpMk id="92" creationId="{27877F49-166D-419A-9C51-2FCC2E908368}"/>
          </ac:grpSpMkLst>
        </pc:grpChg>
        <pc:cxnChg chg="mod">
          <ac:chgData name="Yi Liu" userId="eb9fa73d484f74de" providerId="LiveId" clId="{D1C87E45-9383-44BB-B4B7-85E81E3866B9}" dt="2023-09-20T14:03:19.415" v="17928" actId="478"/>
          <ac:cxnSpMkLst>
            <pc:docMk/>
            <pc:sldMk cId="1165840681" sldId="312"/>
            <ac:cxnSpMk id="8" creationId="{5F78FD37-48A7-4F9D-A517-18656128C7FC}"/>
          </ac:cxnSpMkLst>
        </pc:cxnChg>
        <pc:cxnChg chg="mod">
          <ac:chgData name="Yi Liu" userId="eb9fa73d484f74de" providerId="LiveId" clId="{D1C87E45-9383-44BB-B4B7-85E81E3866B9}" dt="2023-09-20T14:04:58.625" v="17936" actId="14100"/>
          <ac:cxnSpMkLst>
            <pc:docMk/>
            <pc:sldMk cId="1165840681" sldId="312"/>
            <ac:cxnSpMk id="15" creationId="{AAF1D795-E759-481F-BAFB-E7241962B1F8}"/>
          </ac:cxnSpMkLst>
        </pc:cxnChg>
        <pc:cxnChg chg="add mod">
          <ac:chgData name="Yi Liu" userId="eb9fa73d484f74de" providerId="LiveId" clId="{D1C87E45-9383-44BB-B4B7-85E81E3866B9}" dt="2023-09-20T04:58:57.670" v="9265" actId="14100"/>
          <ac:cxnSpMkLst>
            <pc:docMk/>
            <pc:sldMk cId="1165840681" sldId="312"/>
            <ac:cxnSpMk id="22" creationId="{F5E999F3-2B43-467C-BC02-2888868E2767}"/>
          </ac:cxnSpMkLst>
        </pc:cxnChg>
        <pc:cxnChg chg="add mod">
          <ac:chgData name="Yi Liu" userId="eb9fa73d484f74de" providerId="LiveId" clId="{D1C87E45-9383-44BB-B4B7-85E81E3866B9}" dt="2023-09-20T05:19:27.210" v="9393" actId="14100"/>
          <ac:cxnSpMkLst>
            <pc:docMk/>
            <pc:sldMk cId="1165840681" sldId="312"/>
            <ac:cxnSpMk id="32" creationId="{AC42F19A-E3CD-46D9-A6BA-B538F88040E7}"/>
          </ac:cxnSpMkLst>
        </pc:cxnChg>
        <pc:cxnChg chg="add mod">
          <ac:chgData name="Yi Liu" userId="eb9fa73d484f74de" providerId="LiveId" clId="{D1C87E45-9383-44BB-B4B7-85E81E3866B9}" dt="2023-09-20T14:04:18.100" v="17932" actId="478"/>
          <ac:cxnSpMkLst>
            <pc:docMk/>
            <pc:sldMk cId="1165840681" sldId="312"/>
            <ac:cxnSpMk id="39" creationId="{55DBCC1F-F4D7-4846-B221-09CE6FACF4DE}"/>
          </ac:cxnSpMkLst>
        </pc:cxnChg>
        <pc:cxnChg chg="mod">
          <ac:chgData name="Yi Liu" userId="eb9fa73d484f74de" providerId="LiveId" clId="{D1C87E45-9383-44BB-B4B7-85E81E3866B9}" dt="2023-09-20T14:03:19.693" v="17929"/>
          <ac:cxnSpMkLst>
            <pc:docMk/>
            <pc:sldMk cId="1165840681" sldId="312"/>
            <ac:cxnSpMk id="71" creationId="{9FC32A3A-649F-4AFB-A2E9-8CA736BAFC9D}"/>
          </ac:cxnSpMkLst>
        </pc:cxnChg>
      </pc:sldChg>
      <pc:sldChg chg="addSp delSp modSp add mod delAnim modAnim">
        <pc:chgData name="Yi Liu" userId="eb9fa73d484f74de" providerId="LiveId" clId="{D1C87E45-9383-44BB-B4B7-85E81E3866B9}" dt="2023-09-20T14:05:21.698" v="17941" actId="14100"/>
        <pc:sldMkLst>
          <pc:docMk/>
          <pc:sldMk cId="920888846" sldId="313"/>
        </pc:sldMkLst>
        <pc:spChg chg="del">
          <ac:chgData name="Yi Liu" userId="eb9fa73d484f74de" providerId="LiveId" clId="{D1C87E45-9383-44BB-B4B7-85E81E3866B9}" dt="2023-09-20T05:28:10.198" v="9429" actId="478"/>
          <ac:spMkLst>
            <pc:docMk/>
            <pc:sldMk cId="920888846" sldId="313"/>
            <ac:spMk id="3" creationId="{A88B6959-0575-45E3-91C1-4DBFA540F1CD}"/>
          </ac:spMkLst>
        </pc:spChg>
        <pc:spChg chg="add mod">
          <ac:chgData name="Yi Liu" userId="eb9fa73d484f74de" providerId="LiveId" clId="{D1C87E45-9383-44BB-B4B7-85E81E3866B9}" dt="2023-09-20T05:37:51.361" v="9515" actId="207"/>
          <ac:spMkLst>
            <pc:docMk/>
            <pc:sldMk cId="920888846" sldId="313"/>
            <ac:spMk id="14" creationId="{FC950F8C-ED59-4DA8-999F-EFBDD7EB17A9}"/>
          </ac:spMkLst>
        </pc:spChg>
        <pc:spChg chg="add mod">
          <ac:chgData name="Yi Liu" userId="eb9fa73d484f74de" providerId="LiveId" clId="{D1C87E45-9383-44BB-B4B7-85E81E3866B9}" dt="2023-09-20T05:37:16.836" v="9512" actId="164"/>
          <ac:spMkLst>
            <pc:docMk/>
            <pc:sldMk cId="920888846" sldId="313"/>
            <ac:spMk id="49" creationId="{8A112E8F-07AB-43CD-ADD6-D782ACEA95E7}"/>
          </ac:spMkLst>
        </pc:spChg>
        <pc:spChg chg="add mod">
          <ac:chgData name="Yi Liu" userId="eb9fa73d484f74de" providerId="LiveId" clId="{D1C87E45-9383-44BB-B4B7-85E81E3866B9}" dt="2023-09-20T05:28:26.564" v="9433"/>
          <ac:spMkLst>
            <pc:docMk/>
            <pc:sldMk cId="920888846" sldId="313"/>
            <ac:spMk id="56" creationId="{EA9A52B7-58A8-419A-8A98-915513F7AB70}"/>
          </ac:spMkLst>
        </pc:spChg>
        <pc:spChg chg="add del mod">
          <ac:chgData name="Yi Liu" userId="eb9fa73d484f74de" providerId="LiveId" clId="{D1C87E45-9383-44BB-B4B7-85E81E3866B9}" dt="2023-09-20T05:29:22.645" v="9440"/>
          <ac:spMkLst>
            <pc:docMk/>
            <pc:sldMk cId="920888846" sldId="313"/>
            <ac:spMk id="57" creationId="{4CD60CC2-A5DD-4968-8A2A-55C4C66BE35A}"/>
          </ac:spMkLst>
        </pc:spChg>
        <pc:spChg chg="add mod">
          <ac:chgData name="Yi Liu" userId="eb9fa73d484f74de" providerId="LiveId" clId="{D1C87E45-9383-44BB-B4B7-85E81E3866B9}" dt="2023-09-20T05:45:08.660" v="9543" actId="1076"/>
          <ac:spMkLst>
            <pc:docMk/>
            <pc:sldMk cId="920888846" sldId="313"/>
            <ac:spMk id="61" creationId="{E9F78732-ED91-4817-B379-5E1A1583408A}"/>
          </ac:spMkLst>
        </pc:spChg>
        <pc:spChg chg="mod">
          <ac:chgData name="Yi Liu" userId="eb9fa73d484f74de" providerId="LiveId" clId="{D1C87E45-9383-44BB-B4B7-85E81E3866B9}" dt="2023-09-20T14:05:16.808" v="17940"/>
          <ac:spMkLst>
            <pc:docMk/>
            <pc:sldMk cId="920888846" sldId="313"/>
            <ac:spMk id="78" creationId="{22D98684-93CC-4725-AAF0-601E5ED6B4B4}"/>
          </ac:spMkLst>
        </pc:spChg>
        <pc:spChg chg="del">
          <ac:chgData name="Yi Liu" userId="eb9fa73d484f74de" providerId="LiveId" clId="{D1C87E45-9383-44BB-B4B7-85E81E3866B9}" dt="2023-09-20T05:28:21.394" v="9432" actId="478"/>
          <ac:spMkLst>
            <pc:docMk/>
            <pc:sldMk cId="920888846" sldId="313"/>
            <ac:spMk id="89" creationId="{8610B88F-0B39-4B12-8B25-B8B8E0AB8B6E}"/>
          </ac:spMkLst>
        </pc:spChg>
        <pc:grpChg chg="del">
          <ac:chgData name="Yi Liu" userId="eb9fa73d484f74de" providerId="LiveId" clId="{D1C87E45-9383-44BB-B4B7-85E81E3866B9}" dt="2023-09-20T05:28:14.515" v="9431" actId="478"/>
          <ac:grpSpMkLst>
            <pc:docMk/>
            <pc:sldMk cId="920888846" sldId="313"/>
            <ac:grpSpMk id="43" creationId="{55286A9C-5C5B-499B-9FFA-D912DBA4E958}"/>
          </ac:grpSpMkLst>
        </pc:grpChg>
        <pc:grpChg chg="del">
          <ac:chgData name="Yi Liu" userId="eb9fa73d484f74de" providerId="LiveId" clId="{D1C87E45-9383-44BB-B4B7-85E81E3866B9}" dt="2023-09-20T05:28:12.502" v="9430" actId="478"/>
          <ac:grpSpMkLst>
            <pc:docMk/>
            <pc:sldMk cId="920888846" sldId="313"/>
            <ac:grpSpMk id="45" creationId="{E10DCFDD-6197-4C4D-9F02-955FD4EC40AE}"/>
          </ac:grpSpMkLst>
        </pc:grpChg>
        <pc:grpChg chg="del">
          <ac:chgData name="Yi Liu" userId="eb9fa73d484f74de" providerId="LiveId" clId="{D1C87E45-9383-44BB-B4B7-85E81E3866B9}" dt="2023-09-20T14:05:16.379" v="17939" actId="478"/>
          <ac:grpSpMkLst>
            <pc:docMk/>
            <pc:sldMk cId="920888846" sldId="313"/>
            <ac:grpSpMk id="51" creationId="{97DD64BE-D096-49AD-AB27-1545AA38BE3C}"/>
          </ac:grpSpMkLst>
        </pc:grpChg>
        <pc:grpChg chg="add mod">
          <ac:chgData name="Yi Liu" userId="eb9fa73d484f74de" providerId="LiveId" clId="{D1C87E45-9383-44BB-B4B7-85E81E3866B9}" dt="2023-09-20T05:37:16.836" v="9512" actId="164"/>
          <ac:grpSpMkLst>
            <pc:docMk/>
            <pc:sldMk cId="920888846" sldId="313"/>
            <ac:grpSpMk id="58" creationId="{B6F10700-1ABD-455C-8EE5-89BF80A35CC9}"/>
          </ac:grpSpMkLst>
        </pc:grpChg>
        <pc:grpChg chg="add mod">
          <ac:chgData name="Yi Liu" userId="eb9fa73d484f74de" providerId="LiveId" clId="{D1C87E45-9383-44BB-B4B7-85E81E3866B9}" dt="2023-09-20T14:05:16.808" v="17940"/>
          <ac:grpSpMkLst>
            <pc:docMk/>
            <pc:sldMk cId="920888846" sldId="313"/>
            <ac:grpSpMk id="76" creationId="{1BF62B14-C0B4-4FDD-854B-0325BB71B9F3}"/>
          </ac:grpSpMkLst>
        </pc:grpChg>
        <pc:cxnChg chg="mod">
          <ac:chgData name="Yi Liu" userId="eb9fa73d484f74de" providerId="LiveId" clId="{D1C87E45-9383-44BB-B4B7-85E81E3866B9}" dt="2023-09-20T14:05:16.379" v="17939" actId="478"/>
          <ac:cxnSpMkLst>
            <pc:docMk/>
            <pc:sldMk cId="920888846" sldId="313"/>
            <ac:cxnSpMk id="8" creationId="{5F78FD37-48A7-4F9D-A517-18656128C7FC}"/>
          </ac:cxnSpMkLst>
        </pc:cxnChg>
        <pc:cxnChg chg="mod">
          <ac:chgData name="Yi Liu" userId="eb9fa73d484f74de" providerId="LiveId" clId="{D1C87E45-9383-44BB-B4B7-85E81E3866B9}" dt="2023-09-20T14:05:21.698" v="17941" actId="14100"/>
          <ac:cxnSpMkLst>
            <pc:docMk/>
            <pc:sldMk cId="920888846" sldId="313"/>
            <ac:cxnSpMk id="15" creationId="{AAF1D795-E759-481F-BAFB-E7241962B1F8}"/>
          </ac:cxnSpMkLst>
        </pc:cxnChg>
        <pc:cxnChg chg="del mod">
          <ac:chgData name="Yi Liu" userId="eb9fa73d484f74de" providerId="LiveId" clId="{D1C87E45-9383-44BB-B4B7-85E81E3866B9}" dt="2023-09-20T05:28:09.228" v="9428" actId="478"/>
          <ac:cxnSpMkLst>
            <pc:docMk/>
            <pc:sldMk cId="920888846" sldId="313"/>
            <ac:cxnSpMk id="22" creationId="{F5E999F3-2B43-467C-BC02-2888868E2767}"/>
          </ac:cxnSpMkLst>
        </pc:cxnChg>
        <pc:cxnChg chg="add del mod">
          <ac:chgData name="Yi Liu" userId="eb9fa73d484f74de" providerId="LiveId" clId="{D1C87E45-9383-44BB-B4B7-85E81E3866B9}" dt="2023-09-20T05:35:56.688" v="9484" actId="478"/>
          <ac:cxnSpMkLst>
            <pc:docMk/>
            <pc:sldMk cId="920888846" sldId="313"/>
            <ac:cxnSpMk id="24" creationId="{B190BD06-456B-4F7E-B2A9-FECA421266B3}"/>
          </ac:cxnSpMkLst>
        </pc:cxnChg>
        <pc:cxnChg chg="mod">
          <ac:chgData name="Yi Liu" userId="eb9fa73d484f74de" providerId="LiveId" clId="{D1C87E45-9383-44BB-B4B7-85E81E3866B9}" dt="2023-09-20T05:28:14.515" v="9431" actId="478"/>
          <ac:cxnSpMkLst>
            <pc:docMk/>
            <pc:sldMk cId="920888846" sldId="313"/>
            <ac:cxnSpMk id="32" creationId="{AC42F19A-E3CD-46D9-A6BA-B538F88040E7}"/>
          </ac:cxnSpMkLst>
        </pc:cxnChg>
        <pc:cxnChg chg="add mod">
          <ac:chgData name="Yi Liu" userId="eb9fa73d484f74de" providerId="LiveId" clId="{D1C87E45-9383-44BB-B4B7-85E81E3866B9}" dt="2023-09-20T05:36:22.677" v="9488" actId="14100"/>
          <ac:cxnSpMkLst>
            <pc:docMk/>
            <pc:sldMk cId="920888846" sldId="313"/>
            <ac:cxnSpMk id="34" creationId="{52C6C4D8-5C3A-4A50-A739-1CC1322ADD93}"/>
          </ac:cxnSpMkLst>
        </pc:cxnChg>
        <pc:cxnChg chg="mod">
          <ac:chgData name="Yi Liu" userId="eb9fa73d484f74de" providerId="LiveId" clId="{D1C87E45-9383-44BB-B4B7-85E81E3866B9}" dt="2023-09-20T05:28:12.502" v="9430" actId="478"/>
          <ac:cxnSpMkLst>
            <pc:docMk/>
            <pc:sldMk cId="920888846" sldId="313"/>
            <ac:cxnSpMk id="39" creationId="{55DBCC1F-F4D7-4846-B221-09CE6FACF4DE}"/>
          </ac:cxnSpMkLst>
        </pc:cxnChg>
        <pc:cxnChg chg="add mod">
          <ac:chgData name="Yi Liu" userId="eb9fa73d484f74de" providerId="LiveId" clId="{D1C87E45-9383-44BB-B4B7-85E81E3866B9}" dt="2023-09-20T05:37:16.836" v="9512" actId="164"/>
          <ac:cxnSpMkLst>
            <pc:docMk/>
            <pc:sldMk cId="920888846" sldId="313"/>
            <ac:cxnSpMk id="40" creationId="{27EC956A-2ADD-4F2B-B0E4-09A5E1CF9B41}"/>
          </ac:cxnSpMkLst>
        </pc:cxnChg>
        <pc:cxnChg chg="mod">
          <ac:chgData name="Yi Liu" userId="eb9fa73d484f74de" providerId="LiveId" clId="{D1C87E45-9383-44BB-B4B7-85E81E3866B9}" dt="2023-09-20T14:05:16.808" v="17940"/>
          <ac:cxnSpMkLst>
            <pc:docMk/>
            <pc:sldMk cId="920888846" sldId="313"/>
            <ac:cxnSpMk id="77" creationId="{0C6F5871-4C1F-4563-B0A2-2EF5F1A9716D}"/>
          </ac:cxnSpMkLst>
        </pc:cxnChg>
      </pc:sldChg>
      <pc:sldChg chg="addSp delSp modSp add del mod">
        <pc:chgData name="Yi Liu" userId="eb9fa73d484f74de" providerId="LiveId" clId="{D1C87E45-9383-44BB-B4B7-85E81E3866B9}" dt="2023-09-20T06:05:58.647" v="9804" actId="47"/>
        <pc:sldMkLst>
          <pc:docMk/>
          <pc:sldMk cId="321321016" sldId="314"/>
        </pc:sldMkLst>
        <pc:spChg chg="mod">
          <ac:chgData name="Yi Liu" userId="eb9fa73d484f74de" providerId="LiveId" clId="{D1C87E45-9383-44BB-B4B7-85E81E3866B9}" dt="2023-09-20T05:52:22.169" v="9591" actId="1076"/>
          <ac:spMkLst>
            <pc:docMk/>
            <pc:sldMk cId="321321016" sldId="314"/>
            <ac:spMk id="2" creationId="{DB0F9B87-EB6D-46C0-9030-F0114C749C95}"/>
          </ac:spMkLst>
        </pc:spChg>
        <pc:spChg chg="del">
          <ac:chgData name="Yi Liu" userId="eb9fa73d484f74de" providerId="LiveId" clId="{D1C87E45-9383-44BB-B4B7-85E81E3866B9}" dt="2023-09-20T05:51:26.262" v="9585" actId="478"/>
          <ac:spMkLst>
            <pc:docMk/>
            <pc:sldMk cId="321321016" sldId="314"/>
            <ac:spMk id="3" creationId="{00000000-0000-0000-0000-000000000000}"/>
          </ac:spMkLst>
        </pc:spChg>
        <pc:spChg chg="mod">
          <ac:chgData name="Yi Liu" userId="eb9fa73d484f74de" providerId="LiveId" clId="{D1C87E45-9383-44BB-B4B7-85E81E3866B9}" dt="2023-09-20T05:58:16.154" v="9611" actId="1076"/>
          <ac:spMkLst>
            <pc:docMk/>
            <pc:sldMk cId="321321016" sldId="314"/>
            <ac:spMk id="9" creationId="{C29600D5-C793-4D6C-ADD1-A41C41A1E4FE}"/>
          </ac:spMkLst>
        </pc:spChg>
        <pc:spChg chg="mod">
          <ac:chgData name="Yi Liu" userId="eb9fa73d484f74de" providerId="LiveId" clId="{D1C87E45-9383-44BB-B4B7-85E81E3866B9}" dt="2023-09-20T05:58:16.154" v="9611" actId="1076"/>
          <ac:spMkLst>
            <pc:docMk/>
            <pc:sldMk cId="321321016" sldId="314"/>
            <ac:spMk id="10" creationId="{7A625C83-A007-48AC-A97B-B6D74433677B}"/>
          </ac:spMkLst>
        </pc:spChg>
        <pc:spChg chg="mod">
          <ac:chgData name="Yi Liu" userId="eb9fa73d484f74de" providerId="LiveId" clId="{D1C87E45-9383-44BB-B4B7-85E81E3866B9}" dt="2023-09-20T05:58:16.154" v="9611" actId="1076"/>
          <ac:spMkLst>
            <pc:docMk/>
            <pc:sldMk cId="321321016" sldId="314"/>
            <ac:spMk id="11" creationId="{DAEFA506-AA28-4198-87CF-D5216509AB1C}"/>
          </ac:spMkLst>
        </pc:spChg>
        <pc:spChg chg="mod">
          <ac:chgData name="Yi Liu" userId="eb9fa73d484f74de" providerId="LiveId" clId="{D1C87E45-9383-44BB-B4B7-85E81E3866B9}" dt="2023-09-20T05:58:16.154" v="9611" actId="1076"/>
          <ac:spMkLst>
            <pc:docMk/>
            <pc:sldMk cId="321321016" sldId="314"/>
            <ac:spMk id="12" creationId="{B260B390-4560-4351-A475-3E6327305A02}"/>
          </ac:spMkLst>
        </pc:spChg>
        <pc:spChg chg="mod">
          <ac:chgData name="Yi Liu" userId="eb9fa73d484f74de" providerId="LiveId" clId="{D1C87E45-9383-44BB-B4B7-85E81E3866B9}" dt="2023-09-20T05:58:16.154" v="9611" actId="1076"/>
          <ac:spMkLst>
            <pc:docMk/>
            <pc:sldMk cId="321321016" sldId="314"/>
            <ac:spMk id="13" creationId="{651736E5-6788-42D8-A7C3-AF292B05F66D}"/>
          </ac:spMkLst>
        </pc:spChg>
        <pc:spChg chg="mod">
          <ac:chgData name="Yi Liu" userId="eb9fa73d484f74de" providerId="LiveId" clId="{D1C87E45-9383-44BB-B4B7-85E81E3866B9}" dt="2023-09-20T05:58:03.585" v="9609" actId="164"/>
          <ac:spMkLst>
            <pc:docMk/>
            <pc:sldMk cId="321321016" sldId="314"/>
            <ac:spMk id="15" creationId="{BA02E858-006E-4DA9-A6ED-A79C69789A07}"/>
          </ac:spMkLst>
        </pc:spChg>
        <pc:spChg chg="mod">
          <ac:chgData name="Yi Liu" userId="eb9fa73d484f74de" providerId="LiveId" clId="{D1C87E45-9383-44BB-B4B7-85E81E3866B9}" dt="2023-09-20T05:58:16.154" v="9611" actId="1076"/>
          <ac:spMkLst>
            <pc:docMk/>
            <pc:sldMk cId="321321016" sldId="314"/>
            <ac:spMk id="16" creationId="{CD6E55A3-D6FE-424C-B2A4-EB2A01FEB55F}"/>
          </ac:spMkLst>
        </pc:spChg>
        <pc:spChg chg="mod">
          <ac:chgData name="Yi Liu" userId="eb9fa73d484f74de" providerId="LiveId" clId="{D1C87E45-9383-44BB-B4B7-85E81E3866B9}" dt="2023-09-20T05:58:16.154" v="9611" actId="1076"/>
          <ac:spMkLst>
            <pc:docMk/>
            <pc:sldMk cId="321321016" sldId="314"/>
            <ac:spMk id="17" creationId="{72C4AF3C-B793-42A1-B1D5-2F5253876C34}"/>
          </ac:spMkLst>
        </pc:spChg>
        <pc:spChg chg="mod">
          <ac:chgData name="Yi Liu" userId="eb9fa73d484f74de" providerId="LiveId" clId="{D1C87E45-9383-44BB-B4B7-85E81E3866B9}" dt="2023-09-20T05:58:03.585" v="9609" actId="164"/>
          <ac:spMkLst>
            <pc:docMk/>
            <pc:sldMk cId="321321016" sldId="314"/>
            <ac:spMk id="18" creationId="{B52DE589-8E88-41D4-B290-D7A222086474}"/>
          </ac:spMkLst>
        </pc:spChg>
        <pc:spChg chg="mod">
          <ac:chgData name="Yi Liu" userId="eb9fa73d484f74de" providerId="LiveId" clId="{D1C87E45-9383-44BB-B4B7-85E81E3866B9}" dt="2023-09-20T05:58:51.343" v="9612" actId="14100"/>
          <ac:spMkLst>
            <pc:docMk/>
            <pc:sldMk cId="321321016" sldId="314"/>
            <ac:spMk id="20" creationId="{D09A9C82-BB0B-4848-A656-59E7F52E3513}"/>
          </ac:spMkLst>
        </pc:spChg>
        <pc:spChg chg="del">
          <ac:chgData name="Yi Liu" userId="eb9fa73d484f74de" providerId="LiveId" clId="{D1C87E45-9383-44BB-B4B7-85E81E3866B9}" dt="2023-09-20T05:51:21.934" v="9584" actId="478"/>
          <ac:spMkLst>
            <pc:docMk/>
            <pc:sldMk cId="321321016" sldId="314"/>
            <ac:spMk id="21" creationId="{516E2DFB-342A-4996-B935-0ADA0C49E996}"/>
          </ac:spMkLst>
        </pc:spChg>
        <pc:spChg chg="mod">
          <ac:chgData name="Yi Liu" userId="eb9fa73d484f74de" providerId="LiveId" clId="{D1C87E45-9383-44BB-B4B7-85E81E3866B9}" dt="2023-09-20T05:58:03.585" v="9609" actId="164"/>
          <ac:spMkLst>
            <pc:docMk/>
            <pc:sldMk cId="321321016" sldId="314"/>
            <ac:spMk id="22" creationId="{C3C91F22-D072-4E96-A561-FB842A5ED77D}"/>
          </ac:spMkLst>
        </pc:spChg>
        <pc:spChg chg="mod">
          <ac:chgData name="Yi Liu" userId="eb9fa73d484f74de" providerId="LiveId" clId="{D1C87E45-9383-44BB-B4B7-85E81E3866B9}" dt="2023-09-20T05:58:03.585" v="9609" actId="164"/>
          <ac:spMkLst>
            <pc:docMk/>
            <pc:sldMk cId="321321016" sldId="314"/>
            <ac:spMk id="23" creationId="{C5BFC34C-1C1E-49D0-BA47-9E54781002DC}"/>
          </ac:spMkLst>
        </pc:spChg>
        <pc:spChg chg="mod">
          <ac:chgData name="Yi Liu" userId="eb9fa73d484f74de" providerId="LiveId" clId="{D1C87E45-9383-44BB-B4B7-85E81E3866B9}" dt="2023-09-20T05:57:49.560" v="9607" actId="164"/>
          <ac:spMkLst>
            <pc:docMk/>
            <pc:sldMk cId="321321016" sldId="314"/>
            <ac:spMk id="24" creationId="{7E8B786C-CB02-453F-95C4-F2046D472F23}"/>
          </ac:spMkLst>
        </pc:spChg>
        <pc:grpChg chg="add mod">
          <ac:chgData name="Yi Liu" userId="eb9fa73d484f74de" providerId="LiveId" clId="{D1C87E45-9383-44BB-B4B7-85E81E3866B9}" dt="2023-09-20T05:58:16.154" v="9611" actId="1076"/>
          <ac:grpSpMkLst>
            <pc:docMk/>
            <pc:sldMk cId="321321016" sldId="314"/>
            <ac:grpSpMk id="7" creationId="{EA808597-CB39-4D79-872E-FF113FB67134}"/>
          </ac:grpSpMkLst>
        </pc:grpChg>
        <pc:grpChg chg="del mod">
          <ac:chgData name="Yi Liu" userId="eb9fa73d484f74de" providerId="LiveId" clId="{D1C87E45-9383-44BB-B4B7-85E81E3866B9}" dt="2023-09-20T05:58:00.896" v="9608" actId="27803"/>
          <ac:grpSpMkLst>
            <pc:docMk/>
            <pc:sldMk cId="321321016" sldId="314"/>
            <ac:grpSpMk id="14" creationId="{04055E17-4767-4D42-824D-6C1DD25CA299}"/>
          </ac:grpSpMkLst>
        </pc:grpChg>
        <pc:grpChg chg="add mod">
          <ac:chgData name="Yi Liu" userId="eb9fa73d484f74de" providerId="LiveId" clId="{D1C87E45-9383-44BB-B4B7-85E81E3866B9}" dt="2023-09-20T05:58:16.154" v="9611" actId="1076"/>
          <ac:grpSpMkLst>
            <pc:docMk/>
            <pc:sldMk cId="321321016" sldId="314"/>
            <ac:grpSpMk id="25" creationId="{719B7F77-A679-41E4-985D-BF6BB8A33235}"/>
          </ac:grpSpMkLst>
        </pc:grpChg>
        <pc:picChg chg="del mod">
          <ac:chgData name="Yi Liu" userId="eb9fa73d484f74de" providerId="LiveId" clId="{D1C87E45-9383-44BB-B4B7-85E81E3866B9}" dt="2023-09-20T05:58:00.896" v="9608" actId="27803"/>
          <ac:picMkLst>
            <pc:docMk/>
            <pc:sldMk cId="321321016" sldId="314"/>
            <ac:picMk id="6" creationId="{2EE8A92A-CA64-4CD6-A26C-735BBAFBFF31}"/>
          </ac:picMkLst>
        </pc:picChg>
        <pc:picChg chg="mod">
          <ac:chgData name="Yi Liu" userId="eb9fa73d484f74de" providerId="LiveId" clId="{D1C87E45-9383-44BB-B4B7-85E81E3866B9}" dt="2023-09-20T05:57:49.560" v="9607" actId="164"/>
          <ac:picMkLst>
            <pc:docMk/>
            <pc:sldMk cId="321321016" sldId="314"/>
            <ac:picMk id="8" creationId="{D373D28A-146C-4AC1-8694-3B7BE2B307E8}"/>
          </ac:picMkLst>
        </pc:picChg>
        <pc:cxnChg chg="mod">
          <ac:chgData name="Yi Liu" userId="eb9fa73d484f74de" providerId="LiveId" clId="{D1C87E45-9383-44BB-B4B7-85E81E3866B9}" dt="2023-09-20T05:58:16.154" v="9611" actId="1076"/>
          <ac:cxnSpMkLst>
            <pc:docMk/>
            <pc:sldMk cId="321321016" sldId="314"/>
            <ac:cxnSpMk id="19" creationId="{1AF52982-5904-4AC6-86AC-7915E7A3A980}"/>
          </ac:cxnSpMkLst>
        </pc:cxnChg>
      </pc:sldChg>
      <pc:sldChg chg="addSp delSp modSp add mod modTransition modAnim">
        <pc:chgData name="Yi Liu" userId="eb9fa73d484f74de" providerId="LiveId" clId="{D1C87E45-9383-44BB-B4B7-85E81E3866B9}" dt="2023-09-20T06:51:26.328" v="10012"/>
        <pc:sldMkLst>
          <pc:docMk/>
          <pc:sldMk cId="34442561" sldId="315"/>
        </pc:sldMkLst>
        <pc:spChg chg="mod">
          <ac:chgData name="Yi Liu" userId="eb9fa73d484f74de" providerId="LiveId" clId="{D1C87E45-9383-44BB-B4B7-85E81E3866B9}" dt="2023-09-20T06:45:58.326" v="9908" actId="20577"/>
          <ac:spMkLst>
            <pc:docMk/>
            <pc:sldMk cId="34442561" sldId="315"/>
            <ac:spMk id="2" creationId="{DB0F9B87-EB6D-46C0-9030-F0114C749C95}"/>
          </ac:spMkLst>
        </pc:spChg>
        <pc:spChg chg="add del">
          <ac:chgData name="Yi Liu" userId="eb9fa73d484f74de" providerId="LiveId" clId="{D1C87E45-9383-44BB-B4B7-85E81E3866B9}" dt="2023-09-20T05:59:33.575" v="9633" actId="11529"/>
          <ac:spMkLst>
            <pc:docMk/>
            <pc:sldMk cId="34442561" sldId="315"/>
            <ac:spMk id="3" creationId="{AA6877AA-412C-4120-9ED2-F712796BA6BC}"/>
          </ac:spMkLst>
        </pc:spChg>
        <pc:spChg chg="mod">
          <ac:chgData name="Yi Liu" userId="eb9fa73d484f74de" providerId="LiveId" clId="{D1C87E45-9383-44BB-B4B7-85E81E3866B9}" dt="2023-09-20T06:08:22.123" v="9819" actId="1076"/>
          <ac:spMkLst>
            <pc:docMk/>
            <pc:sldMk cId="34442561" sldId="315"/>
            <ac:spMk id="4" creationId="{927BED5C-109A-4368-83FA-23CA71EDA41A}"/>
          </ac:spMkLst>
        </pc:spChg>
        <pc:spChg chg="add del">
          <ac:chgData name="Yi Liu" userId="eb9fa73d484f74de" providerId="LiveId" clId="{D1C87E45-9383-44BB-B4B7-85E81E3866B9}" dt="2023-09-20T05:59:45.129" v="9635" actId="478"/>
          <ac:spMkLst>
            <pc:docMk/>
            <pc:sldMk cId="34442561" sldId="315"/>
            <ac:spMk id="5" creationId="{145D0D11-2D8C-46A4-B8DD-5287B20B6E6F}"/>
          </ac:spMkLst>
        </pc:spChg>
        <pc:spChg chg="add mod">
          <ac:chgData name="Yi Liu" userId="eb9fa73d484f74de" providerId="LiveId" clId="{D1C87E45-9383-44BB-B4B7-85E81E3866B9}" dt="2023-09-20T06:47:58.189" v="10008" actId="14100"/>
          <ac:spMkLst>
            <pc:docMk/>
            <pc:sldMk cId="34442561" sldId="315"/>
            <ac:spMk id="6" creationId="{5C8AB6B6-82E3-412B-807B-20EF96F0C66C}"/>
          </ac:spMkLst>
        </pc:spChg>
        <pc:spChg chg="add mod">
          <ac:chgData name="Yi Liu" userId="eb9fa73d484f74de" providerId="LiveId" clId="{D1C87E45-9383-44BB-B4B7-85E81E3866B9}" dt="2023-09-20T06:38:48.176" v="9825" actId="164"/>
          <ac:spMkLst>
            <pc:docMk/>
            <pc:sldMk cId="34442561" sldId="315"/>
            <ac:spMk id="14" creationId="{01B3FBC0-F468-406E-993E-6D4B6AF1B2D6}"/>
          </ac:spMkLst>
        </pc:spChg>
        <pc:spChg chg="mod">
          <ac:chgData name="Yi Liu" userId="eb9fa73d484f74de" providerId="LiveId" clId="{D1C87E45-9383-44BB-B4B7-85E81E3866B9}" dt="2023-09-20T06:03:18.410" v="9671" actId="14100"/>
          <ac:spMkLst>
            <pc:docMk/>
            <pc:sldMk cId="34442561" sldId="315"/>
            <ac:spMk id="20" creationId="{D09A9C82-BB0B-4848-A656-59E7F52E3513}"/>
          </ac:spMkLst>
        </pc:spChg>
        <pc:spChg chg="mod">
          <ac:chgData name="Yi Liu" userId="eb9fa73d484f74de" providerId="LiveId" clId="{D1C87E45-9383-44BB-B4B7-85E81E3866B9}" dt="2023-09-20T06:01:58.279" v="9667" actId="1076"/>
          <ac:spMkLst>
            <pc:docMk/>
            <pc:sldMk cId="34442561" sldId="315"/>
            <ac:spMk id="24" creationId="{7E8B786C-CB02-453F-95C4-F2046D472F23}"/>
          </ac:spMkLst>
        </pc:spChg>
        <pc:spChg chg="add mod topLvl">
          <ac:chgData name="Yi Liu" userId="eb9fa73d484f74de" providerId="LiveId" clId="{D1C87E45-9383-44BB-B4B7-85E81E3866B9}" dt="2023-09-20T06:08:19.772" v="9817" actId="165"/>
          <ac:spMkLst>
            <pc:docMk/>
            <pc:sldMk cId="34442561" sldId="315"/>
            <ac:spMk id="29" creationId="{C4741AB5-62CD-4778-B80A-880C91253C0F}"/>
          </ac:spMkLst>
        </pc:spChg>
        <pc:spChg chg="add mod topLvl">
          <ac:chgData name="Yi Liu" userId="eb9fa73d484f74de" providerId="LiveId" clId="{D1C87E45-9383-44BB-B4B7-85E81E3866B9}" dt="2023-09-20T06:08:19.772" v="9817" actId="165"/>
          <ac:spMkLst>
            <pc:docMk/>
            <pc:sldMk cId="34442561" sldId="315"/>
            <ac:spMk id="30" creationId="{08989145-EAA6-452E-B542-9C167B185950}"/>
          </ac:spMkLst>
        </pc:spChg>
        <pc:spChg chg="add mod topLvl">
          <ac:chgData name="Yi Liu" userId="eb9fa73d484f74de" providerId="LiveId" clId="{D1C87E45-9383-44BB-B4B7-85E81E3866B9}" dt="2023-09-20T06:08:19.772" v="9817" actId="165"/>
          <ac:spMkLst>
            <pc:docMk/>
            <pc:sldMk cId="34442561" sldId="315"/>
            <ac:spMk id="31" creationId="{6D6F0160-0EAF-4521-9360-3584C3F560C4}"/>
          </ac:spMkLst>
        </pc:spChg>
        <pc:spChg chg="add mod topLvl">
          <ac:chgData name="Yi Liu" userId="eb9fa73d484f74de" providerId="LiveId" clId="{D1C87E45-9383-44BB-B4B7-85E81E3866B9}" dt="2023-09-20T06:08:19.772" v="9817" actId="165"/>
          <ac:spMkLst>
            <pc:docMk/>
            <pc:sldMk cId="34442561" sldId="315"/>
            <ac:spMk id="32" creationId="{C8A909C9-5CA5-4719-876D-019B6C8CCBB2}"/>
          </ac:spMkLst>
        </pc:spChg>
        <pc:spChg chg="add mod topLvl">
          <ac:chgData name="Yi Liu" userId="eb9fa73d484f74de" providerId="LiveId" clId="{D1C87E45-9383-44BB-B4B7-85E81E3866B9}" dt="2023-09-20T06:08:19.772" v="9817" actId="165"/>
          <ac:spMkLst>
            <pc:docMk/>
            <pc:sldMk cId="34442561" sldId="315"/>
            <ac:spMk id="33" creationId="{5D611073-D541-4D3A-9DAD-6BA495B9A55E}"/>
          </ac:spMkLst>
        </pc:spChg>
        <pc:spChg chg="add mod topLvl">
          <ac:chgData name="Yi Liu" userId="eb9fa73d484f74de" providerId="LiveId" clId="{D1C87E45-9383-44BB-B4B7-85E81E3866B9}" dt="2023-09-20T06:08:19.772" v="9817" actId="165"/>
          <ac:spMkLst>
            <pc:docMk/>
            <pc:sldMk cId="34442561" sldId="315"/>
            <ac:spMk id="34" creationId="{E94A2376-3D02-442E-A4C4-04D6A9501DB5}"/>
          </ac:spMkLst>
        </pc:spChg>
        <pc:spChg chg="add mod topLvl">
          <ac:chgData name="Yi Liu" userId="eb9fa73d484f74de" providerId="LiveId" clId="{D1C87E45-9383-44BB-B4B7-85E81E3866B9}" dt="2023-09-20T06:08:19.772" v="9817" actId="165"/>
          <ac:spMkLst>
            <pc:docMk/>
            <pc:sldMk cId="34442561" sldId="315"/>
            <ac:spMk id="35" creationId="{15943FEF-659B-40CF-B3D8-B4993C9FCF84}"/>
          </ac:spMkLst>
        </pc:spChg>
        <pc:spChg chg="add mod topLvl">
          <ac:chgData name="Yi Liu" userId="eb9fa73d484f74de" providerId="LiveId" clId="{D1C87E45-9383-44BB-B4B7-85E81E3866B9}" dt="2023-09-20T06:08:19.772" v="9817" actId="165"/>
          <ac:spMkLst>
            <pc:docMk/>
            <pc:sldMk cId="34442561" sldId="315"/>
            <ac:spMk id="37" creationId="{B8F726BA-04AC-470A-B464-1936F01CEFBF}"/>
          </ac:spMkLst>
        </pc:spChg>
        <pc:spChg chg="mod">
          <ac:chgData name="Yi Liu" userId="eb9fa73d484f74de" providerId="LiveId" clId="{D1C87E45-9383-44BB-B4B7-85E81E3866B9}" dt="2023-09-20T06:08:19.772" v="9817" actId="165"/>
          <ac:spMkLst>
            <pc:docMk/>
            <pc:sldMk cId="34442561" sldId="315"/>
            <ac:spMk id="39" creationId="{F37FEBA0-91C4-4C02-A1E4-FA5E81B29B94}"/>
          </ac:spMkLst>
        </pc:spChg>
        <pc:spChg chg="mod">
          <ac:chgData name="Yi Liu" userId="eb9fa73d484f74de" providerId="LiveId" clId="{D1C87E45-9383-44BB-B4B7-85E81E3866B9}" dt="2023-09-20T06:08:19.772" v="9817" actId="165"/>
          <ac:spMkLst>
            <pc:docMk/>
            <pc:sldMk cId="34442561" sldId="315"/>
            <ac:spMk id="40" creationId="{0F8219A5-6730-423B-A9BD-91078E604385}"/>
          </ac:spMkLst>
        </pc:spChg>
        <pc:spChg chg="mod">
          <ac:chgData name="Yi Liu" userId="eb9fa73d484f74de" providerId="LiveId" clId="{D1C87E45-9383-44BB-B4B7-85E81E3866B9}" dt="2023-09-20T06:08:19.772" v="9817" actId="165"/>
          <ac:spMkLst>
            <pc:docMk/>
            <pc:sldMk cId="34442561" sldId="315"/>
            <ac:spMk id="41" creationId="{BD1BD81E-6339-4790-B752-86A44526714C}"/>
          </ac:spMkLst>
        </pc:spChg>
        <pc:spChg chg="mod">
          <ac:chgData name="Yi Liu" userId="eb9fa73d484f74de" providerId="LiveId" clId="{D1C87E45-9383-44BB-B4B7-85E81E3866B9}" dt="2023-09-20T06:08:19.772" v="9817" actId="165"/>
          <ac:spMkLst>
            <pc:docMk/>
            <pc:sldMk cId="34442561" sldId="315"/>
            <ac:spMk id="42" creationId="{617D2C72-5A3C-4567-8B62-94FC92E18BE8}"/>
          </ac:spMkLst>
        </pc:spChg>
        <pc:spChg chg="mod">
          <ac:chgData name="Yi Liu" userId="eb9fa73d484f74de" providerId="LiveId" clId="{D1C87E45-9383-44BB-B4B7-85E81E3866B9}" dt="2023-09-20T06:08:19.772" v="9817" actId="165"/>
          <ac:spMkLst>
            <pc:docMk/>
            <pc:sldMk cId="34442561" sldId="315"/>
            <ac:spMk id="45" creationId="{63AEF789-7E4A-46C5-AF43-DFF5B75737BE}"/>
          </ac:spMkLst>
        </pc:spChg>
        <pc:spChg chg="add mod topLvl">
          <ac:chgData name="Yi Liu" userId="eb9fa73d484f74de" providerId="LiveId" clId="{D1C87E45-9383-44BB-B4B7-85E81E3866B9}" dt="2023-09-20T06:47:50.376" v="10006" actId="14100"/>
          <ac:spMkLst>
            <pc:docMk/>
            <pc:sldMk cId="34442561" sldId="315"/>
            <ac:spMk id="46" creationId="{C2BC6E82-258A-40BD-B416-773AEA604214}"/>
          </ac:spMkLst>
        </pc:spChg>
        <pc:spChg chg="add mod topLvl">
          <ac:chgData name="Yi Liu" userId="eb9fa73d484f74de" providerId="LiveId" clId="{D1C87E45-9383-44BB-B4B7-85E81E3866B9}" dt="2023-09-20T06:38:35.939" v="9823" actId="164"/>
          <ac:spMkLst>
            <pc:docMk/>
            <pc:sldMk cId="34442561" sldId="315"/>
            <ac:spMk id="47" creationId="{57CCAB0F-6675-48DA-8C09-FE5C50AC50DF}"/>
          </ac:spMkLst>
        </pc:spChg>
        <pc:spChg chg="add mod">
          <ac:chgData name="Yi Liu" userId="eb9fa73d484f74de" providerId="LiveId" clId="{D1C87E45-9383-44BB-B4B7-85E81E3866B9}" dt="2023-09-20T06:42:26.637" v="9856" actId="208"/>
          <ac:spMkLst>
            <pc:docMk/>
            <pc:sldMk cId="34442561" sldId="315"/>
            <ac:spMk id="64" creationId="{4B92A1DC-523F-4AA6-9372-A0A1267305D4}"/>
          </ac:spMkLst>
        </pc:spChg>
        <pc:spChg chg="add mod">
          <ac:chgData name="Yi Liu" userId="eb9fa73d484f74de" providerId="LiveId" clId="{D1C87E45-9383-44BB-B4B7-85E81E3866B9}" dt="2023-09-20T06:48:05.006" v="10009" actId="1076"/>
          <ac:spMkLst>
            <pc:docMk/>
            <pc:sldMk cId="34442561" sldId="315"/>
            <ac:spMk id="69" creationId="{5F1AA9A0-168F-4239-B106-53D323164E83}"/>
          </ac:spMkLst>
        </pc:spChg>
        <pc:grpChg chg="mod">
          <ac:chgData name="Yi Liu" userId="eb9fa73d484f74de" providerId="LiveId" clId="{D1C87E45-9383-44BB-B4B7-85E81E3866B9}" dt="2023-09-20T06:01:39.755" v="9665" actId="1076"/>
          <ac:grpSpMkLst>
            <pc:docMk/>
            <pc:sldMk cId="34442561" sldId="315"/>
            <ac:grpSpMk id="7" creationId="{EA808597-CB39-4D79-872E-FF113FB67134}"/>
          </ac:grpSpMkLst>
        </pc:grpChg>
        <pc:grpChg chg="add mod topLvl">
          <ac:chgData name="Yi Liu" userId="eb9fa73d484f74de" providerId="LiveId" clId="{D1C87E45-9383-44BB-B4B7-85E81E3866B9}" dt="2023-09-20T06:08:19.772" v="9817" actId="165"/>
          <ac:grpSpMkLst>
            <pc:docMk/>
            <pc:sldMk cId="34442561" sldId="315"/>
            <ac:grpSpMk id="38" creationId="{4CABFA12-60BF-4A33-9FDF-67AF39B65CE5}"/>
          </ac:grpSpMkLst>
        </pc:grpChg>
        <pc:grpChg chg="add mod topLvl">
          <ac:chgData name="Yi Liu" userId="eb9fa73d484f74de" providerId="LiveId" clId="{D1C87E45-9383-44BB-B4B7-85E81E3866B9}" dt="2023-09-20T06:08:19.772" v="9817" actId="165"/>
          <ac:grpSpMkLst>
            <pc:docMk/>
            <pc:sldMk cId="34442561" sldId="315"/>
            <ac:grpSpMk id="43" creationId="{A223E8BC-C615-4CD3-9E98-97BE2BFE5083}"/>
          </ac:grpSpMkLst>
        </pc:grpChg>
        <pc:grpChg chg="add del mod">
          <ac:chgData name="Yi Liu" userId="eb9fa73d484f74de" providerId="LiveId" clId="{D1C87E45-9383-44BB-B4B7-85E81E3866B9}" dt="2023-09-20T06:08:19.772" v="9817" actId="165"/>
          <ac:grpSpMkLst>
            <pc:docMk/>
            <pc:sldMk cId="34442561" sldId="315"/>
            <ac:grpSpMk id="58" creationId="{65677EC2-A1A4-4027-81F8-6E1E29CD00A1}"/>
          </ac:grpSpMkLst>
        </pc:grpChg>
        <pc:grpChg chg="add mod">
          <ac:chgData name="Yi Liu" userId="eb9fa73d484f74de" providerId="LiveId" clId="{D1C87E45-9383-44BB-B4B7-85E81E3866B9}" dt="2023-09-20T06:43:34.721" v="9865" actId="1076"/>
          <ac:grpSpMkLst>
            <pc:docMk/>
            <pc:sldMk cId="34442561" sldId="315"/>
            <ac:grpSpMk id="62" creationId="{3DA2752D-0F5A-4FF9-9A0C-1E6F11C35434}"/>
          </ac:grpSpMkLst>
        </pc:grpChg>
        <pc:grpChg chg="add mod">
          <ac:chgData name="Yi Liu" userId="eb9fa73d484f74de" providerId="LiveId" clId="{D1C87E45-9383-44BB-B4B7-85E81E3866B9}" dt="2023-09-20T06:43:18.115" v="9861" actId="1076"/>
          <ac:grpSpMkLst>
            <pc:docMk/>
            <pc:sldMk cId="34442561" sldId="315"/>
            <ac:grpSpMk id="63" creationId="{C96010C9-8952-4CA2-A3EA-3D9190C25896}"/>
          </ac:grpSpMkLst>
        </pc:grpChg>
        <pc:picChg chg="mod">
          <ac:chgData name="Yi Liu" userId="eb9fa73d484f74de" providerId="LiveId" clId="{D1C87E45-9383-44BB-B4B7-85E81E3866B9}" dt="2023-09-20T06:08:19.772" v="9817" actId="165"/>
          <ac:picMkLst>
            <pc:docMk/>
            <pc:sldMk cId="34442561" sldId="315"/>
            <ac:picMk id="44" creationId="{AD067FDA-C1DD-466D-89D9-F2B66543A3C1}"/>
          </ac:picMkLst>
        </pc:picChg>
        <pc:cxnChg chg="add mod">
          <ac:chgData name="Yi Liu" userId="eb9fa73d484f74de" providerId="LiveId" clId="{D1C87E45-9383-44BB-B4B7-85E81E3866B9}" dt="2023-09-20T06:38:48.176" v="9825" actId="164"/>
          <ac:cxnSpMkLst>
            <pc:docMk/>
            <pc:sldMk cId="34442561" sldId="315"/>
            <ac:cxnSpMk id="26" creationId="{36FAFE76-2682-4939-B866-309FB1D0AD3C}"/>
          </ac:cxnSpMkLst>
        </pc:cxnChg>
        <pc:cxnChg chg="add mod topLvl">
          <ac:chgData name="Yi Liu" userId="eb9fa73d484f74de" providerId="LiveId" clId="{D1C87E45-9383-44BB-B4B7-85E81E3866B9}" dt="2023-09-20T06:08:19.772" v="9817" actId="165"/>
          <ac:cxnSpMkLst>
            <pc:docMk/>
            <pc:sldMk cId="34442561" sldId="315"/>
            <ac:cxnSpMk id="36" creationId="{FCFCC943-74DF-465D-99D8-370837A6EFE9}"/>
          </ac:cxnSpMkLst>
        </pc:cxnChg>
        <pc:cxnChg chg="add mod topLvl">
          <ac:chgData name="Yi Liu" userId="eb9fa73d484f74de" providerId="LiveId" clId="{D1C87E45-9383-44BB-B4B7-85E81E3866B9}" dt="2023-09-20T06:38:35.939" v="9823" actId="164"/>
          <ac:cxnSpMkLst>
            <pc:docMk/>
            <pc:sldMk cId="34442561" sldId="315"/>
            <ac:cxnSpMk id="48" creationId="{D719C3D2-EDD5-4FCC-89B2-2A39AE965F00}"/>
          </ac:cxnSpMkLst>
        </pc:cxnChg>
        <pc:cxnChg chg="add mod">
          <ac:chgData name="Yi Liu" userId="eb9fa73d484f74de" providerId="LiveId" clId="{D1C87E45-9383-44BB-B4B7-85E81E3866B9}" dt="2023-09-20T06:43:18.115" v="9861" actId="1076"/>
          <ac:cxnSpMkLst>
            <pc:docMk/>
            <pc:sldMk cId="34442561" sldId="315"/>
            <ac:cxnSpMk id="66" creationId="{9B2415E3-E289-4BB7-9EE3-DCEFE5EB830A}"/>
          </ac:cxnSpMkLst>
        </pc:cxnChg>
        <pc:cxnChg chg="add mod">
          <ac:chgData name="Yi Liu" userId="eb9fa73d484f74de" providerId="LiveId" clId="{D1C87E45-9383-44BB-B4B7-85E81E3866B9}" dt="2023-09-20T06:43:34.721" v="9865" actId="1076"/>
          <ac:cxnSpMkLst>
            <pc:docMk/>
            <pc:sldMk cId="34442561" sldId="315"/>
            <ac:cxnSpMk id="68" creationId="{D166A667-CAA8-4150-BAB3-396509014E4B}"/>
          </ac:cxnSpMkLst>
        </pc:cxnChg>
      </pc:sldChg>
      <pc:sldChg chg="delSp modSp add del mod">
        <pc:chgData name="Yi Liu" userId="eb9fa73d484f74de" providerId="LiveId" clId="{D1C87E45-9383-44BB-B4B7-85E81E3866B9}" dt="2023-09-20T09:12:07.285" v="12279" actId="47"/>
        <pc:sldMkLst>
          <pc:docMk/>
          <pc:sldMk cId="3877145203" sldId="316"/>
        </pc:sldMkLst>
        <pc:spChg chg="del">
          <ac:chgData name="Yi Liu" userId="eb9fa73d484f74de" providerId="LiveId" clId="{D1C87E45-9383-44BB-B4B7-85E81E3866B9}" dt="2023-09-20T06:06:01.389" v="9805" actId="478"/>
          <ac:spMkLst>
            <pc:docMk/>
            <pc:sldMk cId="3877145203" sldId="316"/>
            <ac:spMk id="6" creationId="{5C8AB6B6-82E3-412B-807B-20EF96F0C66C}"/>
          </ac:spMkLst>
        </pc:spChg>
        <pc:spChg chg="del">
          <ac:chgData name="Yi Liu" userId="eb9fa73d484f74de" providerId="LiveId" clId="{D1C87E45-9383-44BB-B4B7-85E81E3866B9}" dt="2023-09-20T06:06:09.193" v="9807" actId="478"/>
          <ac:spMkLst>
            <pc:docMk/>
            <pc:sldMk cId="3877145203" sldId="316"/>
            <ac:spMk id="14" creationId="{01B3FBC0-F468-406E-993E-6D4B6AF1B2D6}"/>
          </ac:spMkLst>
        </pc:spChg>
        <pc:grpChg chg="del">
          <ac:chgData name="Yi Liu" userId="eb9fa73d484f74de" providerId="LiveId" clId="{D1C87E45-9383-44BB-B4B7-85E81E3866B9}" dt="2023-09-20T06:06:06.229" v="9806" actId="478"/>
          <ac:grpSpMkLst>
            <pc:docMk/>
            <pc:sldMk cId="3877145203" sldId="316"/>
            <ac:grpSpMk id="58" creationId="{65677EC2-A1A4-4027-81F8-6E1E29CD00A1}"/>
          </ac:grpSpMkLst>
        </pc:grpChg>
        <pc:cxnChg chg="del mod">
          <ac:chgData name="Yi Liu" userId="eb9fa73d484f74de" providerId="LiveId" clId="{D1C87E45-9383-44BB-B4B7-85E81E3866B9}" dt="2023-09-20T06:06:09.193" v="9807" actId="478"/>
          <ac:cxnSpMkLst>
            <pc:docMk/>
            <pc:sldMk cId="3877145203" sldId="316"/>
            <ac:cxnSpMk id="26" creationId="{36FAFE76-2682-4939-B866-309FB1D0AD3C}"/>
          </ac:cxnSpMkLst>
        </pc:cxnChg>
        <pc:cxnChg chg="mod">
          <ac:chgData name="Yi Liu" userId="eb9fa73d484f74de" providerId="LiveId" clId="{D1C87E45-9383-44BB-B4B7-85E81E3866B9}" dt="2023-09-20T06:06:06.229" v="9806" actId="478"/>
          <ac:cxnSpMkLst>
            <pc:docMk/>
            <pc:sldMk cId="3877145203" sldId="316"/>
            <ac:cxnSpMk id="36" creationId="{FCFCC943-74DF-465D-99D8-370837A6EFE9}"/>
          </ac:cxnSpMkLst>
        </pc:cxnChg>
        <pc:cxnChg chg="mod">
          <ac:chgData name="Yi Liu" userId="eb9fa73d484f74de" providerId="LiveId" clId="{D1C87E45-9383-44BB-B4B7-85E81E3866B9}" dt="2023-09-20T06:06:06.229" v="9806" actId="478"/>
          <ac:cxnSpMkLst>
            <pc:docMk/>
            <pc:sldMk cId="3877145203" sldId="316"/>
            <ac:cxnSpMk id="48" creationId="{D719C3D2-EDD5-4FCC-89B2-2A39AE965F00}"/>
          </ac:cxnSpMkLst>
        </pc:cxnChg>
      </pc:sldChg>
      <pc:sldChg chg="addSp modSp new mod modAnim">
        <pc:chgData name="Yi Liu" userId="eb9fa73d484f74de" providerId="LiveId" clId="{D1C87E45-9383-44BB-B4B7-85E81E3866B9}" dt="2023-09-20T14:06:39.184" v="17943" actId="20577"/>
        <pc:sldMkLst>
          <pc:docMk/>
          <pc:sldMk cId="936573540" sldId="317"/>
        </pc:sldMkLst>
        <pc:spChg chg="mod">
          <ac:chgData name="Yi Liu" userId="eb9fa73d484f74de" providerId="LiveId" clId="{D1C87E45-9383-44BB-B4B7-85E81E3866B9}" dt="2023-09-20T06:52:27.794" v="10033" actId="404"/>
          <ac:spMkLst>
            <pc:docMk/>
            <pc:sldMk cId="936573540" sldId="317"/>
            <ac:spMk id="2" creationId="{CBA5CC07-F7E8-4066-AE50-BA3831544873}"/>
          </ac:spMkLst>
        </pc:spChg>
        <pc:spChg chg="mod">
          <ac:chgData name="Yi Liu" userId="eb9fa73d484f74de" providerId="LiveId" clId="{D1C87E45-9383-44BB-B4B7-85E81E3866B9}" dt="2023-09-20T14:06:39.184" v="17943" actId="20577"/>
          <ac:spMkLst>
            <pc:docMk/>
            <pc:sldMk cId="936573540" sldId="317"/>
            <ac:spMk id="3" creationId="{43AF0469-5031-4F00-B9A6-061DF4CCF65B}"/>
          </ac:spMkLst>
        </pc:spChg>
        <pc:spChg chg="add mod">
          <ac:chgData name="Yi Liu" userId="eb9fa73d484f74de" providerId="LiveId" clId="{D1C87E45-9383-44BB-B4B7-85E81E3866B9}" dt="2023-09-20T07:15:16.610" v="10688" actId="1076"/>
          <ac:spMkLst>
            <pc:docMk/>
            <pc:sldMk cId="936573540" sldId="317"/>
            <ac:spMk id="5" creationId="{21826928-42D2-4D10-9866-5B5B1B2690BC}"/>
          </ac:spMkLst>
        </pc:spChg>
        <pc:spChg chg="add mod">
          <ac:chgData name="Yi Liu" userId="eb9fa73d484f74de" providerId="LiveId" clId="{D1C87E45-9383-44BB-B4B7-85E81E3866B9}" dt="2023-09-20T07:20:33.185" v="10781" actId="113"/>
          <ac:spMkLst>
            <pc:docMk/>
            <pc:sldMk cId="936573540" sldId="317"/>
            <ac:spMk id="6" creationId="{7F424863-DF5B-4E60-AA47-5694A0A02206}"/>
          </ac:spMkLst>
        </pc:spChg>
      </pc:sldChg>
      <pc:sldChg chg="delSp modSp add mod delAnim modAnim">
        <pc:chgData name="Yi Liu" userId="eb9fa73d484f74de" providerId="LiveId" clId="{D1C87E45-9383-44BB-B4B7-85E81E3866B9}" dt="2023-09-20T06:54:11.659" v="10088" actId="1035"/>
        <pc:sldMkLst>
          <pc:docMk/>
          <pc:sldMk cId="3320076005" sldId="318"/>
        </pc:sldMkLst>
        <pc:spChg chg="mod">
          <ac:chgData name="Yi Liu" userId="eb9fa73d484f74de" providerId="LiveId" clId="{D1C87E45-9383-44BB-B4B7-85E81E3866B9}" dt="2023-09-20T06:53:47.735" v="10058" actId="207"/>
          <ac:spMkLst>
            <pc:docMk/>
            <pc:sldMk cId="3320076005" sldId="318"/>
            <ac:spMk id="2" creationId="{FEF26ED3-140C-476A-9A20-2BCEAB8EEEDB}"/>
          </ac:spMkLst>
        </pc:spChg>
        <pc:spChg chg="mod">
          <ac:chgData name="Yi Liu" userId="eb9fa73d484f74de" providerId="LiveId" clId="{D1C87E45-9383-44BB-B4B7-85E81E3866B9}" dt="2023-09-20T06:54:11.659" v="10088" actId="1035"/>
          <ac:spMkLst>
            <pc:docMk/>
            <pc:sldMk cId="3320076005" sldId="318"/>
            <ac:spMk id="13" creationId="{80B94530-DF51-4E25-ADDC-94A981D281B5}"/>
          </ac:spMkLst>
        </pc:spChg>
        <pc:spChg chg="mod">
          <ac:chgData name="Yi Liu" userId="eb9fa73d484f74de" providerId="LiveId" clId="{D1C87E45-9383-44BB-B4B7-85E81E3866B9}" dt="2023-09-20T06:54:11.659" v="10088" actId="1035"/>
          <ac:spMkLst>
            <pc:docMk/>
            <pc:sldMk cId="3320076005" sldId="318"/>
            <ac:spMk id="14" creationId="{B5B4F10F-EBD8-4D5A-B102-03B63FA42115}"/>
          </ac:spMkLst>
        </pc:spChg>
        <pc:spChg chg="mod">
          <ac:chgData name="Yi Liu" userId="eb9fa73d484f74de" providerId="LiveId" clId="{D1C87E45-9383-44BB-B4B7-85E81E3866B9}" dt="2023-09-20T06:54:11.659" v="10088" actId="1035"/>
          <ac:spMkLst>
            <pc:docMk/>
            <pc:sldMk cId="3320076005" sldId="318"/>
            <ac:spMk id="15" creationId="{0DEA2D8A-E990-4DBB-8197-7CD13C50E8E5}"/>
          </ac:spMkLst>
        </pc:spChg>
        <pc:spChg chg="mod">
          <ac:chgData name="Yi Liu" userId="eb9fa73d484f74de" providerId="LiveId" clId="{D1C87E45-9383-44BB-B4B7-85E81E3866B9}" dt="2023-09-20T06:54:11.659" v="10088" actId="1035"/>
          <ac:spMkLst>
            <pc:docMk/>
            <pc:sldMk cId="3320076005" sldId="318"/>
            <ac:spMk id="16" creationId="{B5F8CCEB-E462-4E08-8709-68883888E735}"/>
          </ac:spMkLst>
        </pc:spChg>
        <pc:spChg chg="mod">
          <ac:chgData name="Yi Liu" userId="eb9fa73d484f74de" providerId="LiveId" clId="{D1C87E45-9383-44BB-B4B7-85E81E3866B9}" dt="2023-09-20T06:54:11.659" v="10088" actId="1035"/>
          <ac:spMkLst>
            <pc:docMk/>
            <pc:sldMk cId="3320076005" sldId="318"/>
            <ac:spMk id="17" creationId="{EA4D30F9-99C9-45A8-A227-C9EF231B1A1F}"/>
          </ac:spMkLst>
        </pc:spChg>
        <pc:spChg chg="mod">
          <ac:chgData name="Yi Liu" userId="eb9fa73d484f74de" providerId="LiveId" clId="{D1C87E45-9383-44BB-B4B7-85E81E3866B9}" dt="2023-09-20T06:54:11.659" v="10088" actId="1035"/>
          <ac:spMkLst>
            <pc:docMk/>
            <pc:sldMk cId="3320076005" sldId="318"/>
            <ac:spMk id="18" creationId="{4C4AE847-81DE-439A-8163-2BBD0F77A544}"/>
          </ac:spMkLst>
        </pc:spChg>
        <pc:spChg chg="mod">
          <ac:chgData name="Yi Liu" userId="eb9fa73d484f74de" providerId="LiveId" clId="{D1C87E45-9383-44BB-B4B7-85E81E3866B9}" dt="2023-09-20T06:54:11.659" v="10088" actId="1035"/>
          <ac:spMkLst>
            <pc:docMk/>
            <pc:sldMk cId="3320076005" sldId="318"/>
            <ac:spMk id="23" creationId="{4DB11F40-438B-4C93-BB9B-E4DD70550739}"/>
          </ac:spMkLst>
        </pc:spChg>
        <pc:spChg chg="del mod">
          <ac:chgData name="Yi Liu" userId="eb9fa73d484f74de" providerId="LiveId" clId="{D1C87E45-9383-44BB-B4B7-85E81E3866B9}" dt="2023-09-20T06:53:35.340" v="10055" actId="478"/>
          <ac:spMkLst>
            <pc:docMk/>
            <pc:sldMk cId="3320076005" sldId="318"/>
            <ac:spMk id="25" creationId="{1E2C7A9C-CEB9-4D71-A6B3-3EC726ABCC6F}"/>
          </ac:spMkLst>
        </pc:spChg>
        <pc:spChg chg="mod">
          <ac:chgData name="Yi Liu" userId="eb9fa73d484f74de" providerId="LiveId" clId="{D1C87E45-9383-44BB-B4B7-85E81E3866B9}" dt="2023-09-20T06:54:11.659" v="10088" actId="1035"/>
          <ac:spMkLst>
            <pc:docMk/>
            <pc:sldMk cId="3320076005" sldId="318"/>
            <ac:spMk id="27" creationId="{201A5734-7221-4189-A02D-78B5FD1B193A}"/>
          </ac:spMkLst>
        </pc:spChg>
        <pc:grpChg chg="mod">
          <ac:chgData name="Yi Liu" userId="eb9fa73d484f74de" providerId="LiveId" clId="{D1C87E45-9383-44BB-B4B7-85E81E3866B9}" dt="2023-09-20T06:54:11.659" v="10088" actId="1035"/>
          <ac:grpSpMkLst>
            <pc:docMk/>
            <pc:sldMk cId="3320076005" sldId="318"/>
            <ac:grpSpMk id="7" creationId="{1302F0F5-9C14-4F45-8CF2-CBA80EB0C344}"/>
          </ac:grpSpMkLst>
        </pc:grpChg>
        <pc:grpChg chg="mod">
          <ac:chgData name="Yi Liu" userId="eb9fa73d484f74de" providerId="LiveId" clId="{D1C87E45-9383-44BB-B4B7-85E81E3866B9}" dt="2023-09-20T06:54:11.659" v="10088" actId="1035"/>
          <ac:grpSpMkLst>
            <pc:docMk/>
            <pc:sldMk cId="3320076005" sldId="318"/>
            <ac:grpSpMk id="19" creationId="{F1DC0A60-5327-4A60-9585-2CF04ECFBC3B}"/>
          </ac:grpSpMkLst>
        </pc:grpChg>
        <pc:picChg chg="mod">
          <ac:chgData name="Yi Liu" userId="eb9fa73d484f74de" providerId="LiveId" clId="{D1C87E45-9383-44BB-B4B7-85E81E3866B9}" dt="2023-09-20T06:54:11.659" v="10088" actId="1035"/>
          <ac:picMkLst>
            <pc:docMk/>
            <pc:sldMk cId="3320076005" sldId="318"/>
            <ac:picMk id="5" creationId="{44B79016-0FFE-4377-82BE-EBD4CA634FDC}"/>
          </ac:picMkLst>
        </pc:picChg>
        <pc:picChg chg="del">
          <ac:chgData name="Yi Liu" userId="eb9fa73d484f74de" providerId="LiveId" clId="{D1C87E45-9383-44BB-B4B7-85E81E3866B9}" dt="2023-09-20T06:53:57.281" v="10060" actId="478"/>
          <ac:picMkLst>
            <pc:docMk/>
            <pc:sldMk cId="3320076005" sldId="318"/>
            <ac:picMk id="6" creationId="{C6DB32A6-749B-4C99-BE32-A79A2AC49FAA}"/>
          </ac:picMkLst>
        </pc:picChg>
        <pc:picChg chg="mod ord">
          <ac:chgData name="Yi Liu" userId="eb9fa73d484f74de" providerId="LiveId" clId="{D1C87E45-9383-44BB-B4B7-85E81E3866B9}" dt="2023-09-20T06:54:11.659" v="10088" actId="1035"/>
          <ac:picMkLst>
            <pc:docMk/>
            <pc:sldMk cId="3320076005" sldId="318"/>
            <ac:picMk id="26" creationId="{2990255A-EA84-4023-BCE3-D94D7F86C5BE}"/>
          </ac:picMkLst>
        </pc:picChg>
        <pc:cxnChg chg="mod">
          <ac:chgData name="Yi Liu" userId="eb9fa73d484f74de" providerId="LiveId" clId="{D1C87E45-9383-44BB-B4B7-85E81E3866B9}" dt="2023-09-20T06:54:11.659" v="10088" actId="1035"/>
          <ac:cxnSpMkLst>
            <pc:docMk/>
            <pc:sldMk cId="3320076005" sldId="318"/>
            <ac:cxnSpMk id="10" creationId="{3561FD71-2C63-47ED-9100-F558A07EE74C}"/>
          </ac:cxnSpMkLst>
        </pc:cxnChg>
        <pc:cxnChg chg="mod">
          <ac:chgData name="Yi Liu" userId="eb9fa73d484f74de" providerId="LiveId" clId="{D1C87E45-9383-44BB-B4B7-85E81E3866B9}" dt="2023-09-20T06:54:11.659" v="10088" actId="1035"/>
          <ac:cxnSpMkLst>
            <pc:docMk/>
            <pc:sldMk cId="3320076005" sldId="318"/>
            <ac:cxnSpMk id="11" creationId="{830A9CD4-E48E-4288-A362-91D8F9AC2051}"/>
          </ac:cxnSpMkLst>
        </pc:cxnChg>
        <pc:cxnChg chg="mod">
          <ac:chgData name="Yi Liu" userId="eb9fa73d484f74de" providerId="LiveId" clId="{D1C87E45-9383-44BB-B4B7-85E81E3866B9}" dt="2023-09-20T06:54:11.659" v="10088" actId="1035"/>
          <ac:cxnSpMkLst>
            <pc:docMk/>
            <pc:sldMk cId="3320076005" sldId="318"/>
            <ac:cxnSpMk id="12" creationId="{52C3D36F-FE07-48BF-ACE1-B1480303E183}"/>
          </ac:cxnSpMkLst>
        </pc:cxnChg>
        <pc:cxnChg chg="mod">
          <ac:chgData name="Yi Liu" userId="eb9fa73d484f74de" providerId="LiveId" clId="{D1C87E45-9383-44BB-B4B7-85E81E3866B9}" dt="2023-09-20T06:54:11.659" v="10088" actId="1035"/>
          <ac:cxnSpMkLst>
            <pc:docMk/>
            <pc:sldMk cId="3320076005" sldId="318"/>
            <ac:cxnSpMk id="22" creationId="{844256B9-77B8-438B-AACA-7C45DF08D0A3}"/>
          </ac:cxnSpMkLst>
        </pc:cxnChg>
      </pc:sldChg>
      <pc:sldChg chg="addSp delSp modSp new mod modClrScheme modAnim chgLayout">
        <pc:chgData name="Yi Liu" userId="eb9fa73d484f74de" providerId="LiveId" clId="{D1C87E45-9383-44BB-B4B7-85E81E3866B9}" dt="2023-09-20T09:12:37.137" v="12280"/>
        <pc:sldMkLst>
          <pc:docMk/>
          <pc:sldMk cId="2496457069" sldId="319"/>
        </pc:sldMkLst>
        <pc:spChg chg="del mod ord">
          <ac:chgData name="Yi Liu" userId="eb9fa73d484f74de" providerId="LiveId" clId="{D1C87E45-9383-44BB-B4B7-85E81E3866B9}" dt="2023-09-20T07:17:22.940" v="10703" actId="700"/>
          <ac:spMkLst>
            <pc:docMk/>
            <pc:sldMk cId="2496457069" sldId="319"/>
            <ac:spMk id="2" creationId="{255862F2-14FE-48D5-BBDC-F5D3FC56E72F}"/>
          </ac:spMkLst>
        </pc:spChg>
        <pc:spChg chg="del">
          <ac:chgData name="Yi Liu" userId="eb9fa73d484f74de" providerId="LiveId" clId="{D1C87E45-9383-44BB-B4B7-85E81E3866B9}" dt="2023-09-20T07:17:22.940" v="10703" actId="700"/>
          <ac:spMkLst>
            <pc:docMk/>
            <pc:sldMk cId="2496457069" sldId="319"/>
            <ac:spMk id="3" creationId="{592C3982-A745-4E47-A325-85979ED196E1}"/>
          </ac:spMkLst>
        </pc:spChg>
        <pc:spChg chg="mod ord">
          <ac:chgData name="Yi Liu" userId="eb9fa73d484f74de" providerId="LiveId" clId="{D1C87E45-9383-44BB-B4B7-85E81E3866B9}" dt="2023-09-20T07:17:22.940" v="10703" actId="700"/>
          <ac:spMkLst>
            <pc:docMk/>
            <pc:sldMk cId="2496457069" sldId="319"/>
            <ac:spMk id="4" creationId="{69B60648-10B1-4473-95DC-DC390A76FADD}"/>
          </ac:spMkLst>
        </pc:spChg>
        <pc:spChg chg="add mod ord">
          <ac:chgData name="Yi Liu" userId="eb9fa73d484f74de" providerId="LiveId" clId="{D1C87E45-9383-44BB-B4B7-85E81E3866B9}" dt="2023-09-20T07:20:10.780" v="10778" actId="1035"/>
          <ac:spMkLst>
            <pc:docMk/>
            <pc:sldMk cId="2496457069" sldId="319"/>
            <ac:spMk id="5" creationId="{5B3E9B05-55D8-4A9E-8A60-516418757809}"/>
          </ac:spMkLst>
        </pc:spChg>
        <pc:spChg chg="add mod">
          <ac:chgData name="Yi Liu" userId="eb9fa73d484f74de" providerId="LiveId" clId="{D1C87E45-9383-44BB-B4B7-85E81E3866B9}" dt="2023-09-20T07:21:08.414" v="10783" actId="1076"/>
          <ac:spMkLst>
            <pc:docMk/>
            <pc:sldMk cId="2496457069" sldId="319"/>
            <ac:spMk id="6" creationId="{F01EA8F1-D3B5-459A-8264-374BADAD39AA}"/>
          </ac:spMkLst>
        </pc:spChg>
        <pc:spChg chg="add mod">
          <ac:chgData name="Yi Liu" userId="eb9fa73d484f74de" providerId="LiveId" clId="{D1C87E45-9383-44BB-B4B7-85E81E3866B9}" dt="2023-09-20T07:22:30.533" v="10793" actId="207"/>
          <ac:spMkLst>
            <pc:docMk/>
            <pc:sldMk cId="2496457069" sldId="319"/>
            <ac:spMk id="8" creationId="{8B9E1CF1-BD3C-4CB0-9B2B-8AF824C83596}"/>
          </ac:spMkLst>
        </pc:spChg>
      </pc:sldChg>
      <pc:sldChg chg="addSp delSp modSp new mod modClrScheme modAnim chgLayout">
        <pc:chgData name="Yi Liu" userId="eb9fa73d484f74de" providerId="LiveId" clId="{D1C87E45-9383-44BB-B4B7-85E81E3866B9}" dt="2023-09-20T14:28:00.607" v="18055"/>
        <pc:sldMkLst>
          <pc:docMk/>
          <pc:sldMk cId="1088779405" sldId="320"/>
        </pc:sldMkLst>
        <pc:spChg chg="del mod ord">
          <ac:chgData name="Yi Liu" userId="eb9fa73d484f74de" providerId="LiveId" clId="{D1C87E45-9383-44BB-B4B7-85E81E3866B9}" dt="2023-09-20T07:23:34.278" v="10795" actId="700"/>
          <ac:spMkLst>
            <pc:docMk/>
            <pc:sldMk cId="1088779405" sldId="320"/>
            <ac:spMk id="2" creationId="{010110C6-6BC9-4E6F-8680-BC2ABD1CC025}"/>
          </ac:spMkLst>
        </pc:spChg>
        <pc:spChg chg="mod ord">
          <ac:chgData name="Yi Liu" userId="eb9fa73d484f74de" providerId="LiveId" clId="{D1C87E45-9383-44BB-B4B7-85E81E3866B9}" dt="2023-09-20T07:23:34.278" v="10795" actId="700"/>
          <ac:spMkLst>
            <pc:docMk/>
            <pc:sldMk cId="1088779405" sldId="320"/>
            <ac:spMk id="3" creationId="{76350AFD-21A7-4DCC-9B9D-FBCACCB7B8CF}"/>
          </ac:spMkLst>
        </pc:spChg>
        <pc:spChg chg="add mod ord">
          <ac:chgData name="Yi Liu" userId="eb9fa73d484f74de" providerId="LiveId" clId="{D1C87E45-9383-44BB-B4B7-85E81E3866B9}" dt="2023-09-20T07:59:34.301" v="11694"/>
          <ac:spMkLst>
            <pc:docMk/>
            <pc:sldMk cId="1088779405" sldId="320"/>
            <ac:spMk id="4" creationId="{87E4A4FC-F3A6-4339-9C3F-F9B928AC5889}"/>
          </ac:spMkLst>
        </pc:spChg>
        <pc:spChg chg="add del mod ord">
          <ac:chgData name="Yi Liu" userId="eb9fa73d484f74de" providerId="LiveId" clId="{D1C87E45-9383-44BB-B4B7-85E81E3866B9}" dt="2023-09-20T14:08:38.497" v="17959" actId="20577"/>
          <ac:spMkLst>
            <pc:docMk/>
            <pc:sldMk cId="1088779405" sldId="320"/>
            <ac:spMk id="5" creationId="{21DD53F3-2B4C-4822-9A92-35CEFCE24398}"/>
          </ac:spMkLst>
        </pc:spChg>
        <pc:picChg chg="add del mod ord">
          <ac:chgData name="Yi Liu" userId="eb9fa73d484f74de" providerId="LiveId" clId="{D1C87E45-9383-44BB-B4B7-85E81E3866B9}" dt="2023-09-20T07:52:27.133" v="11329" actId="22"/>
          <ac:picMkLst>
            <pc:docMk/>
            <pc:sldMk cId="1088779405" sldId="320"/>
            <ac:picMk id="7" creationId="{6CC90C59-A5FE-4611-89EB-2AE975208039}"/>
          </ac:picMkLst>
        </pc:picChg>
        <pc:picChg chg="add del mod">
          <ac:chgData name="Yi Liu" userId="eb9fa73d484f74de" providerId="LiveId" clId="{D1C87E45-9383-44BB-B4B7-85E81E3866B9}" dt="2023-09-20T08:28:17.390" v="11805" actId="478"/>
          <ac:picMkLst>
            <pc:docMk/>
            <pc:sldMk cId="1088779405" sldId="320"/>
            <ac:picMk id="9" creationId="{D5967BFC-BF07-4093-930F-E0B95ADD0613}"/>
          </ac:picMkLst>
        </pc:picChg>
        <pc:picChg chg="add del mod">
          <ac:chgData name="Yi Liu" userId="eb9fa73d484f74de" providerId="LiveId" clId="{D1C87E45-9383-44BB-B4B7-85E81E3866B9}" dt="2023-09-20T08:31:53.474" v="11882" actId="478"/>
          <ac:picMkLst>
            <pc:docMk/>
            <pc:sldMk cId="1088779405" sldId="320"/>
            <ac:picMk id="10" creationId="{75CDA595-58B1-491A-841B-CFCC99A04755}"/>
          </ac:picMkLst>
        </pc:picChg>
        <pc:picChg chg="add mod">
          <ac:chgData name="Yi Liu" userId="eb9fa73d484f74de" providerId="LiveId" clId="{D1C87E45-9383-44BB-B4B7-85E81E3866B9}" dt="2023-09-20T08:31:53.753" v="11883"/>
          <ac:picMkLst>
            <pc:docMk/>
            <pc:sldMk cId="1088779405" sldId="320"/>
            <ac:picMk id="11" creationId="{CD5905D0-766D-4252-BC9A-AA5D71804FEC}"/>
          </ac:picMkLst>
        </pc:picChg>
      </pc:sldChg>
      <pc:sldChg chg="addSp delSp modSp add mod modAnim chgLayout">
        <pc:chgData name="Yi Liu" userId="eb9fa73d484f74de" providerId="LiveId" clId="{D1C87E45-9383-44BB-B4B7-85E81E3866B9}" dt="2023-09-20T14:24:46.485" v="17998" actId="20577"/>
        <pc:sldMkLst>
          <pc:docMk/>
          <pc:sldMk cId="3679105619" sldId="321"/>
        </pc:sldMkLst>
        <pc:spChg chg="mod ord">
          <ac:chgData name="Yi Liu" userId="eb9fa73d484f74de" providerId="LiveId" clId="{D1C87E45-9383-44BB-B4B7-85E81E3866B9}" dt="2023-09-20T07:39:13.515" v="11293" actId="700"/>
          <ac:spMkLst>
            <pc:docMk/>
            <pc:sldMk cId="3679105619" sldId="321"/>
            <ac:spMk id="2" creationId="{DB0F9B87-EB6D-46C0-9030-F0114C749C95}"/>
          </ac:spMkLst>
        </pc:spChg>
        <pc:spChg chg="add mod">
          <ac:chgData name="Yi Liu" userId="eb9fa73d484f74de" providerId="LiveId" clId="{D1C87E45-9383-44BB-B4B7-85E81E3866B9}" dt="2023-09-20T14:24:46.485" v="17998" actId="20577"/>
          <ac:spMkLst>
            <pc:docMk/>
            <pc:sldMk cId="3679105619" sldId="321"/>
            <ac:spMk id="3" creationId="{D83842D6-245D-4DD1-92DF-7D6D6848005B}"/>
          </ac:spMkLst>
        </pc:spChg>
        <pc:spChg chg="mod ord">
          <ac:chgData name="Yi Liu" userId="eb9fa73d484f74de" providerId="LiveId" clId="{D1C87E45-9383-44BB-B4B7-85E81E3866B9}" dt="2023-09-20T07:39:13.515" v="11293" actId="700"/>
          <ac:spMkLst>
            <pc:docMk/>
            <pc:sldMk cId="3679105619" sldId="321"/>
            <ac:spMk id="4" creationId="{927BED5C-109A-4368-83FA-23CA71EDA41A}"/>
          </ac:spMkLst>
        </pc:spChg>
        <pc:spChg chg="add del mod ord">
          <ac:chgData name="Yi Liu" userId="eb9fa73d484f74de" providerId="LiveId" clId="{D1C87E45-9383-44BB-B4B7-85E81E3866B9}" dt="2023-09-20T07:39:13.515" v="11293" actId="700"/>
          <ac:spMkLst>
            <pc:docMk/>
            <pc:sldMk cId="3679105619" sldId="321"/>
            <ac:spMk id="5" creationId="{CD55CD2A-D070-4A3F-94D7-8F375F85406D}"/>
          </ac:spMkLst>
        </pc:spChg>
        <pc:spChg chg="mod">
          <ac:chgData name="Yi Liu" userId="eb9fa73d484f74de" providerId="LiveId" clId="{D1C87E45-9383-44BB-B4B7-85E81E3866B9}" dt="2023-09-20T07:35:03.856" v="11204" actId="1035"/>
          <ac:spMkLst>
            <pc:docMk/>
            <pc:sldMk cId="3679105619" sldId="321"/>
            <ac:spMk id="9" creationId="{C29600D5-C793-4D6C-ADD1-A41C41A1E4FE}"/>
          </ac:spMkLst>
        </pc:spChg>
        <pc:spChg chg="mod">
          <ac:chgData name="Yi Liu" userId="eb9fa73d484f74de" providerId="LiveId" clId="{D1C87E45-9383-44BB-B4B7-85E81E3866B9}" dt="2023-09-20T07:35:03.856" v="11204" actId="1035"/>
          <ac:spMkLst>
            <pc:docMk/>
            <pc:sldMk cId="3679105619" sldId="321"/>
            <ac:spMk id="10" creationId="{7A625C83-A007-48AC-A97B-B6D74433677B}"/>
          </ac:spMkLst>
        </pc:spChg>
        <pc:spChg chg="del mod">
          <ac:chgData name="Yi Liu" userId="eb9fa73d484f74de" providerId="LiveId" clId="{D1C87E45-9383-44BB-B4B7-85E81E3866B9}" dt="2023-09-20T07:28:37.605" v="10870" actId="478"/>
          <ac:spMkLst>
            <pc:docMk/>
            <pc:sldMk cId="3679105619" sldId="321"/>
            <ac:spMk id="11" creationId="{DAEFA506-AA28-4198-87CF-D5216509AB1C}"/>
          </ac:spMkLst>
        </pc:spChg>
        <pc:spChg chg="mod">
          <ac:chgData name="Yi Liu" userId="eb9fa73d484f74de" providerId="LiveId" clId="{D1C87E45-9383-44BB-B4B7-85E81E3866B9}" dt="2023-09-20T07:35:03.856" v="11204" actId="1035"/>
          <ac:spMkLst>
            <pc:docMk/>
            <pc:sldMk cId="3679105619" sldId="321"/>
            <ac:spMk id="12" creationId="{B260B390-4560-4351-A475-3E6327305A02}"/>
          </ac:spMkLst>
        </pc:spChg>
        <pc:spChg chg="mod">
          <ac:chgData name="Yi Liu" userId="eb9fa73d484f74de" providerId="LiveId" clId="{D1C87E45-9383-44BB-B4B7-85E81E3866B9}" dt="2023-09-20T07:35:03.856" v="11204" actId="1035"/>
          <ac:spMkLst>
            <pc:docMk/>
            <pc:sldMk cId="3679105619" sldId="321"/>
            <ac:spMk id="13" creationId="{651736E5-6788-42D8-A7C3-AF292B05F66D}"/>
          </ac:spMkLst>
        </pc:spChg>
        <pc:spChg chg="mod">
          <ac:chgData name="Yi Liu" userId="eb9fa73d484f74de" providerId="LiveId" clId="{D1C87E45-9383-44BB-B4B7-85E81E3866B9}" dt="2023-09-20T07:35:03.856" v="11204" actId="1035"/>
          <ac:spMkLst>
            <pc:docMk/>
            <pc:sldMk cId="3679105619" sldId="321"/>
            <ac:spMk id="16" creationId="{CD6E55A3-D6FE-424C-B2A4-EB2A01FEB55F}"/>
          </ac:spMkLst>
        </pc:spChg>
        <pc:spChg chg="mod">
          <ac:chgData name="Yi Liu" userId="eb9fa73d484f74de" providerId="LiveId" clId="{D1C87E45-9383-44BB-B4B7-85E81E3866B9}" dt="2023-09-20T07:35:03.856" v="11204" actId="1035"/>
          <ac:spMkLst>
            <pc:docMk/>
            <pc:sldMk cId="3679105619" sldId="321"/>
            <ac:spMk id="17" creationId="{72C4AF3C-B793-42A1-B1D5-2F5253876C34}"/>
          </ac:spMkLst>
        </pc:spChg>
        <pc:spChg chg="mod">
          <ac:chgData name="Yi Liu" userId="eb9fa73d484f74de" providerId="LiveId" clId="{D1C87E45-9383-44BB-B4B7-85E81E3866B9}" dt="2023-09-20T07:35:03.856" v="11204" actId="1035"/>
          <ac:spMkLst>
            <pc:docMk/>
            <pc:sldMk cId="3679105619" sldId="321"/>
            <ac:spMk id="20" creationId="{D09A9C82-BB0B-4848-A656-59E7F52E3513}"/>
          </ac:spMkLst>
        </pc:spChg>
        <pc:spChg chg="add mod">
          <ac:chgData name="Yi Liu" userId="eb9fa73d484f74de" providerId="LiveId" clId="{D1C87E45-9383-44BB-B4B7-85E81E3866B9}" dt="2023-09-20T07:35:03.856" v="11204" actId="1035"/>
          <ac:spMkLst>
            <pc:docMk/>
            <pc:sldMk cId="3679105619" sldId="321"/>
            <ac:spMk id="21" creationId="{C73F1235-4D62-4970-ABAC-20D3219BD2DF}"/>
          </ac:spMkLst>
        </pc:spChg>
        <pc:spChg chg="add mod">
          <ac:chgData name="Yi Liu" userId="eb9fa73d484f74de" providerId="LiveId" clId="{D1C87E45-9383-44BB-B4B7-85E81E3866B9}" dt="2023-09-20T07:35:03.856" v="11204" actId="1035"/>
          <ac:spMkLst>
            <pc:docMk/>
            <pc:sldMk cId="3679105619" sldId="321"/>
            <ac:spMk id="27" creationId="{7FB1B469-3E2C-44AC-8B48-C211CAEDB2F2}"/>
          </ac:spMkLst>
        </pc:spChg>
        <pc:spChg chg="add mod">
          <ac:chgData name="Yi Liu" userId="eb9fa73d484f74de" providerId="LiveId" clId="{D1C87E45-9383-44BB-B4B7-85E81E3866B9}" dt="2023-09-20T07:35:03.856" v="11204" actId="1035"/>
          <ac:spMkLst>
            <pc:docMk/>
            <pc:sldMk cId="3679105619" sldId="321"/>
            <ac:spMk id="28" creationId="{EB70FAF6-6F8C-4EBC-943D-67C7DA6660DA}"/>
          </ac:spMkLst>
        </pc:spChg>
        <pc:spChg chg="add mod">
          <ac:chgData name="Yi Liu" userId="eb9fa73d484f74de" providerId="LiveId" clId="{D1C87E45-9383-44BB-B4B7-85E81E3866B9}" dt="2023-09-20T07:35:03.856" v="11204" actId="1035"/>
          <ac:spMkLst>
            <pc:docMk/>
            <pc:sldMk cId="3679105619" sldId="321"/>
            <ac:spMk id="29" creationId="{9D0E6266-5CB9-429B-9EB3-5785F727604C}"/>
          </ac:spMkLst>
        </pc:spChg>
        <pc:spChg chg="add mod">
          <ac:chgData name="Yi Liu" userId="eb9fa73d484f74de" providerId="LiveId" clId="{D1C87E45-9383-44BB-B4B7-85E81E3866B9}" dt="2023-09-20T07:35:03.856" v="11204" actId="1035"/>
          <ac:spMkLst>
            <pc:docMk/>
            <pc:sldMk cId="3679105619" sldId="321"/>
            <ac:spMk id="30" creationId="{787C8535-B051-4D09-AB1B-610C4DE503F9}"/>
          </ac:spMkLst>
        </pc:spChg>
        <pc:grpChg chg="mod">
          <ac:chgData name="Yi Liu" userId="eb9fa73d484f74de" providerId="LiveId" clId="{D1C87E45-9383-44BB-B4B7-85E81E3866B9}" dt="2023-09-20T07:33:39.430" v="11109" actId="1035"/>
          <ac:grpSpMkLst>
            <pc:docMk/>
            <pc:sldMk cId="3679105619" sldId="321"/>
            <ac:grpSpMk id="7" creationId="{EA808597-CB39-4D79-872E-FF113FB67134}"/>
          </ac:grpSpMkLst>
        </pc:grpChg>
        <pc:grpChg chg="mod">
          <ac:chgData name="Yi Liu" userId="eb9fa73d484f74de" providerId="LiveId" clId="{D1C87E45-9383-44BB-B4B7-85E81E3866B9}" dt="2023-09-20T07:33:39.430" v="11109" actId="1035"/>
          <ac:grpSpMkLst>
            <pc:docMk/>
            <pc:sldMk cId="3679105619" sldId="321"/>
            <ac:grpSpMk id="25" creationId="{719B7F77-A679-41E4-985D-BF6BB8A33235}"/>
          </ac:grpSpMkLst>
        </pc:grpChg>
        <pc:cxnChg chg="mod">
          <ac:chgData name="Yi Liu" userId="eb9fa73d484f74de" providerId="LiveId" clId="{D1C87E45-9383-44BB-B4B7-85E81E3866B9}" dt="2023-09-20T07:35:03.856" v="11204" actId="1035"/>
          <ac:cxnSpMkLst>
            <pc:docMk/>
            <pc:sldMk cId="3679105619" sldId="321"/>
            <ac:cxnSpMk id="19" creationId="{1AF52982-5904-4AC6-86AC-7915E7A3A980}"/>
          </ac:cxnSpMkLst>
        </pc:cxnChg>
        <pc:cxnChg chg="add mod">
          <ac:chgData name="Yi Liu" userId="eb9fa73d484f74de" providerId="LiveId" clId="{D1C87E45-9383-44BB-B4B7-85E81E3866B9}" dt="2023-09-20T07:35:03.856" v="11204" actId="1035"/>
          <ac:cxnSpMkLst>
            <pc:docMk/>
            <pc:sldMk cId="3679105619" sldId="321"/>
            <ac:cxnSpMk id="26" creationId="{45AF7BD6-427F-433F-B518-454ADAFBBE03}"/>
          </ac:cxnSpMkLst>
        </pc:cxnChg>
      </pc:sldChg>
      <pc:sldChg chg="delSp modSp add mod modTransition">
        <pc:chgData name="Yi Liu" userId="eb9fa73d484f74de" providerId="LiveId" clId="{D1C87E45-9383-44BB-B4B7-85E81E3866B9}" dt="2023-09-20T07:34:51.146" v="11184" actId="1035"/>
        <pc:sldMkLst>
          <pc:docMk/>
          <pc:sldMk cId="631508986" sldId="322"/>
        </pc:sldMkLst>
        <pc:spChg chg="mod">
          <ac:chgData name="Yi Liu" userId="eb9fa73d484f74de" providerId="LiveId" clId="{D1C87E45-9383-44BB-B4B7-85E81E3866B9}" dt="2023-09-20T07:34:51.146" v="11184" actId="1035"/>
          <ac:spMkLst>
            <pc:docMk/>
            <pc:sldMk cId="631508986" sldId="322"/>
            <ac:spMk id="9" creationId="{C29600D5-C793-4D6C-ADD1-A41C41A1E4FE}"/>
          </ac:spMkLst>
        </pc:spChg>
        <pc:spChg chg="mod">
          <ac:chgData name="Yi Liu" userId="eb9fa73d484f74de" providerId="LiveId" clId="{D1C87E45-9383-44BB-B4B7-85E81E3866B9}" dt="2023-09-20T07:34:51.146" v="11184" actId="1035"/>
          <ac:spMkLst>
            <pc:docMk/>
            <pc:sldMk cId="631508986" sldId="322"/>
            <ac:spMk id="10" creationId="{7A625C83-A007-48AC-A97B-B6D74433677B}"/>
          </ac:spMkLst>
        </pc:spChg>
        <pc:spChg chg="mod">
          <ac:chgData name="Yi Liu" userId="eb9fa73d484f74de" providerId="LiveId" clId="{D1C87E45-9383-44BB-B4B7-85E81E3866B9}" dt="2023-09-20T07:34:51.146" v="11184" actId="1035"/>
          <ac:spMkLst>
            <pc:docMk/>
            <pc:sldMk cId="631508986" sldId="322"/>
            <ac:spMk id="11" creationId="{DAEFA506-AA28-4198-87CF-D5216509AB1C}"/>
          </ac:spMkLst>
        </pc:spChg>
        <pc:spChg chg="mod">
          <ac:chgData name="Yi Liu" userId="eb9fa73d484f74de" providerId="LiveId" clId="{D1C87E45-9383-44BB-B4B7-85E81E3866B9}" dt="2023-09-20T07:34:51.146" v="11184" actId="1035"/>
          <ac:spMkLst>
            <pc:docMk/>
            <pc:sldMk cId="631508986" sldId="322"/>
            <ac:spMk id="12" creationId="{B260B390-4560-4351-A475-3E6327305A02}"/>
          </ac:spMkLst>
        </pc:spChg>
        <pc:spChg chg="mod">
          <ac:chgData name="Yi Liu" userId="eb9fa73d484f74de" providerId="LiveId" clId="{D1C87E45-9383-44BB-B4B7-85E81E3866B9}" dt="2023-09-20T07:34:51.146" v="11184" actId="1035"/>
          <ac:spMkLst>
            <pc:docMk/>
            <pc:sldMk cId="631508986" sldId="322"/>
            <ac:spMk id="13" creationId="{651736E5-6788-42D8-A7C3-AF292B05F66D}"/>
          </ac:spMkLst>
        </pc:spChg>
        <pc:spChg chg="del">
          <ac:chgData name="Yi Liu" userId="eb9fa73d484f74de" providerId="LiveId" clId="{D1C87E45-9383-44BB-B4B7-85E81E3866B9}" dt="2023-09-20T07:27:14.021" v="10859" actId="478"/>
          <ac:spMkLst>
            <pc:docMk/>
            <pc:sldMk cId="631508986" sldId="322"/>
            <ac:spMk id="16" creationId="{CD6E55A3-D6FE-424C-B2A4-EB2A01FEB55F}"/>
          </ac:spMkLst>
        </pc:spChg>
        <pc:spChg chg="del">
          <ac:chgData name="Yi Liu" userId="eb9fa73d484f74de" providerId="LiveId" clId="{D1C87E45-9383-44BB-B4B7-85E81E3866B9}" dt="2023-09-20T07:27:14.021" v="10859" actId="478"/>
          <ac:spMkLst>
            <pc:docMk/>
            <pc:sldMk cId="631508986" sldId="322"/>
            <ac:spMk id="17" creationId="{72C4AF3C-B793-42A1-B1D5-2F5253876C34}"/>
          </ac:spMkLst>
        </pc:spChg>
        <pc:spChg chg="del">
          <ac:chgData name="Yi Liu" userId="eb9fa73d484f74de" providerId="LiveId" clId="{D1C87E45-9383-44BB-B4B7-85E81E3866B9}" dt="2023-09-20T07:27:14.021" v="10859" actId="478"/>
          <ac:spMkLst>
            <pc:docMk/>
            <pc:sldMk cId="631508986" sldId="322"/>
            <ac:spMk id="20" creationId="{D09A9C82-BB0B-4848-A656-59E7F52E3513}"/>
          </ac:spMkLst>
        </pc:spChg>
        <pc:spChg chg="mod">
          <ac:chgData name="Yi Liu" userId="eb9fa73d484f74de" providerId="LiveId" clId="{D1C87E45-9383-44BB-B4B7-85E81E3866B9}" dt="2023-09-20T07:34:51.146" v="11184" actId="1035"/>
          <ac:spMkLst>
            <pc:docMk/>
            <pc:sldMk cId="631508986" sldId="322"/>
            <ac:spMk id="21" creationId="{C73F1235-4D62-4970-ABAC-20D3219BD2DF}"/>
          </ac:spMkLst>
        </pc:spChg>
        <pc:spChg chg="del">
          <ac:chgData name="Yi Liu" userId="eb9fa73d484f74de" providerId="LiveId" clId="{D1C87E45-9383-44BB-B4B7-85E81E3866B9}" dt="2023-09-20T07:27:16.230" v="10860" actId="478"/>
          <ac:spMkLst>
            <pc:docMk/>
            <pc:sldMk cId="631508986" sldId="322"/>
            <ac:spMk id="27" creationId="{7FB1B469-3E2C-44AC-8B48-C211CAEDB2F2}"/>
          </ac:spMkLst>
        </pc:spChg>
        <pc:spChg chg="del">
          <ac:chgData name="Yi Liu" userId="eb9fa73d484f74de" providerId="LiveId" clId="{D1C87E45-9383-44BB-B4B7-85E81E3866B9}" dt="2023-09-20T07:27:16.230" v="10860" actId="478"/>
          <ac:spMkLst>
            <pc:docMk/>
            <pc:sldMk cId="631508986" sldId="322"/>
            <ac:spMk id="28" creationId="{EB70FAF6-6F8C-4EBC-943D-67C7DA6660DA}"/>
          </ac:spMkLst>
        </pc:spChg>
        <pc:spChg chg="del">
          <ac:chgData name="Yi Liu" userId="eb9fa73d484f74de" providerId="LiveId" clId="{D1C87E45-9383-44BB-B4B7-85E81E3866B9}" dt="2023-09-20T07:27:16.230" v="10860" actId="478"/>
          <ac:spMkLst>
            <pc:docMk/>
            <pc:sldMk cId="631508986" sldId="322"/>
            <ac:spMk id="29" creationId="{9D0E6266-5CB9-429B-9EB3-5785F727604C}"/>
          </ac:spMkLst>
        </pc:spChg>
        <pc:grpChg chg="mod">
          <ac:chgData name="Yi Liu" userId="eb9fa73d484f74de" providerId="LiveId" clId="{D1C87E45-9383-44BB-B4B7-85E81E3866B9}" dt="2023-09-20T07:34:22.733" v="11162" actId="1036"/>
          <ac:grpSpMkLst>
            <pc:docMk/>
            <pc:sldMk cId="631508986" sldId="322"/>
            <ac:grpSpMk id="7" creationId="{EA808597-CB39-4D79-872E-FF113FB67134}"/>
          </ac:grpSpMkLst>
        </pc:grpChg>
        <pc:grpChg chg="mod">
          <ac:chgData name="Yi Liu" userId="eb9fa73d484f74de" providerId="LiveId" clId="{D1C87E45-9383-44BB-B4B7-85E81E3866B9}" dt="2023-09-20T07:34:22.733" v="11162" actId="1036"/>
          <ac:grpSpMkLst>
            <pc:docMk/>
            <pc:sldMk cId="631508986" sldId="322"/>
            <ac:grpSpMk id="25" creationId="{719B7F77-A679-41E4-985D-BF6BB8A33235}"/>
          </ac:grpSpMkLst>
        </pc:grpChg>
        <pc:cxnChg chg="del mod">
          <ac:chgData name="Yi Liu" userId="eb9fa73d484f74de" providerId="LiveId" clId="{D1C87E45-9383-44BB-B4B7-85E81E3866B9}" dt="2023-09-20T07:27:14.021" v="10859" actId="478"/>
          <ac:cxnSpMkLst>
            <pc:docMk/>
            <pc:sldMk cId="631508986" sldId="322"/>
            <ac:cxnSpMk id="19" creationId="{1AF52982-5904-4AC6-86AC-7915E7A3A980}"/>
          </ac:cxnSpMkLst>
        </pc:cxnChg>
        <pc:cxnChg chg="del">
          <ac:chgData name="Yi Liu" userId="eb9fa73d484f74de" providerId="LiveId" clId="{D1C87E45-9383-44BB-B4B7-85E81E3866B9}" dt="2023-09-20T07:27:16.230" v="10860" actId="478"/>
          <ac:cxnSpMkLst>
            <pc:docMk/>
            <pc:sldMk cId="631508986" sldId="322"/>
            <ac:cxnSpMk id="26" creationId="{45AF7BD6-427F-433F-B518-454ADAFBBE03}"/>
          </ac:cxnSpMkLst>
        </pc:cxnChg>
      </pc:sldChg>
      <pc:sldChg chg="modSp add mod modAnim">
        <pc:chgData name="Yi Liu" userId="eb9fa73d484f74de" providerId="LiveId" clId="{D1C87E45-9383-44BB-B4B7-85E81E3866B9}" dt="2023-09-20T14:27:34.519" v="18054" actId="20577"/>
        <pc:sldMkLst>
          <pc:docMk/>
          <pc:sldMk cId="626519903" sldId="323"/>
        </pc:sldMkLst>
        <pc:spChg chg="mod">
          <ac:chgData name="Yi Liu" userId="eb9fa73d484f74de" providerId="LiveId" clId="{D1C87E45-9383-44BB-B4B7-85E81E3866B9}" dt="2023-09-20T08:31:45.973" v="11879"/>
          <ac:spMkLst>
            <pc:docMk/>
            <pc:sldMk cId="626519903" sldId="323"/>
            <ac:spMk id="4" creationId="{87E4A4FC-F3A6-4339-9C3F-F9B928AC5889}"/>
          </ac:spMkLst>
        </pc:spChg>
        <pc:spChg chg="mod">
          <ac:chgData name="Yi Liu" userId="eb9fa73d484f74de" providerId="LiveId" clId="{D1C87E45-9383-44BB-B4B7-85E81E3866B9}" dt="2023-09-20T14:27:34.519" v="18054" actId="20577"/>
          <ac:spMkLst>
            <pc:docMk/>
            <pc:sldMk cId="626519903" sldId="323"/>
            <ac:spMk id="5" creationId="{21DD53F3-2B4C-4822-9A92-35CEFCE24398}"/>
          </ac:spMkLst>
        </pc:spChg>
        <pc:picChg chg="mod ord">
          <ac:chgData name="Yi Liu" userId="eb9fa73d484f74de" providerId="LiveId" clId="{D1C87E45-9383-44BB-B4B7-85E81E3866B9}" dt="2023-09-20T08:29:41.790" v="11808" actId="1076"/>
          <ac:picMkLst>
            <pc:docMk/>
            <pc:sldMk cId="626519903" sldId="323"/>
            <ac:picMk id="9" creationId="{D5967BFC-BF07-4093-930F-E0B95ADD0613}"/>
          </ac:picMkLst>
        </pc:picChg>
      </pc:sldChg>
      <pc:sldChg chg="modSp add del mod">
        <pc:chgData name="Yi Liu" userId="eb9fa73d484f74de" providerId="LiveId" clId="{D1C87E45-9383-44BB-B4B7-85E81E3866B9}" dt="2023-09-20T07:49:45.052" v="11323" actId="47"/>
        <pc:sldMkLst>
          <pc:docMk/>
          <pc:sldMk cId="653287044" sldId="323"/>
        </pc:sldMkLst>
        <pc:spChg chg="mod">
          <ac:chgData name="Yi Liu" userId="eb9fa73d484f74de" providerId="LiveId" clId="{D1C87E45-9383-44BB-B4B7-85E81E3866B9}" dt="2023-09-20T07:49:33.189" v="11322" actId="1076"/>
          <ac:spMkLst>
            <pc:docMk/>
            <pc:sldMk cId="653287044" sldId="323"/>
            <ac:spMk id="3" creationId="{D83842D6-245D-4DD1-92DF-7D6D6848005B}"/>
          </ac:spMkLst>
        </pc:spChg>
        <pc:spChg chg="mod">
          <ac:chgData name="Yi Liu" userId="eb9fa73d484f74de" providerId="LiveId" clId="{D1C87E45-9383-44BB-B4B7-85E81E3866B9}" dt="2023-09-20T07:49:20.444" v="11318" actId="1076"/>
          <ac:spMkLst>
            <pc:docMk/>
            <pc:sldMk cId="653287044" sldId="323"/>
            <ac:spMk id="9" creationId="{C29600D5-C793-4D6C-ADD1-A41C41A1E4FE}"/>
          </ac:spMkLst>
        </pc:spChg>
        <pc:spChg chg="mod">
          <ac:chgData name="Yi Liu" userId="eb9fa73d484f74de" providerId="LiveId" clId="{D1C87E45-9383-44BB-B4B7-85E81E3866B9}" dt="2023-09-20T07:49:20.444" v="11318" actId="1076"/>
          <ac:spMkLst>
            <pc:docMk/>
            <pc:sldMk cId="653287044" sldId="323"/>
            <ac:spMk id="10" creationId="{7A625C83-A007-48AC-A97B-B6D74433677B}"/>
          </ac:spMkLst>
        </pc:spChg>
        <pc:spChg chg="mod">
          <ac:chgData name="Yi Liu" userId="eb9fa73d484f74de" providerId="LiveId" clId="{D1C87E45-9383-44BB-B4B7-85E81E3866B9}" dt="2023-09-20T07:49:20.444" v="11318" actId="1076"/>
          <ac:spMkLst>
            <pc:docMk/>
            <pc:sldMk cId="653287044" sldId="323"/>
            <ac:spMk id="12" creationId="{B260B390-4560-4351-A475-3E6327305A02}"/>
          </ac:spMkLst>
        </pc:spChg>
        <pc:spChg chg="mod">
          <ac:chgData name="Yi Liu" userId="eb9fa73d484f74de" providerId="LiveId" clId="{D1C87E45-9383-44BB-B4B7-85E81E3866B9}" dt="2023-09-20T07:49:20.444" v="11318" actId="1076"/>
          <ac:spMkLst>
            <pc:docMk/>
            <pc:sldMk cId="653287044" sldId="323"/>
            <ac:spMk id="13" creationId="{651736E5-6788-42D8-A7C3-AF292B05F66D}"/>
          </ac:spMkLst>
        </pc:spChg>
        <pc:spChg chg="mod">
          <ac:chgData name="Yi Liu" userId="eb9fa73d484f74de" providerId="LiveId" clId="{D1C87E45-9383-44BB-B4B7-85E81E3866B9}" dt="2023-09-20T07:49:20.444" v="11318" actId="1076"/>
          <ac:spMkLst>
            <pc:docMk/>
            <pc:sldMk cId="653287044" sldId="323"/>
            <ac:spMk id="16" creationId="{CD6E55A3-D6FE-424C-B2A4-EB2A01FEB55F}"/>
          </ac:spMkLst>
        </pc:spChg>
        <pc:spChg chg="mod">
          <ac:chgData name="Yi Liu" userId="eb9fa73d484f74de" providerId="LiveId" clId="{D1C87E45-9383-44BB-B4B7-85E81E3866B9}" dt="2023-09-20T07:49:20.444" v="11318" actId="1076"/>
          <ac:spMkLst>
            <pc:docMk/>
            <pc:sldMk cId="653287044" sldId="323"/>
            <ac:spMk id="17" creationId="{72C4AF3C-B793-42A1-B1D5-2F5253876C34}"/>
          </ac:spMkLst>
        </pc:spChg>
        <pc:spChg chg="mod">
          <ac:chgData name="Yi Liu" userId="eb9fa73d484f74de" providerId="LiveId" clId="{D1C87E45-9383-44BB-B4B7-85E81E3866B9}" dt="2023-09-20T07:49:20.444" v="11318" actId="1076"/>
          <ac:spMkLst>
            <pc:docMk/>
            <pc:sldMk cId="653287044" sldId="323"/>
            <ac:spMk id="20" creationId="{D09A9C82-BB0B-4848-A656-59E7F52E3513}"/>
          </ac:spMkLst>
        </pc:spChg>
        <pc:spChg chg="mod">
          <ac:chgData name="Yi Liu" userId="eb9fa73d484f74de" providerId="LiveId" clId="{D1C87E45-9383-44BB-B4B7-85E81E3866B9}" dt="2023-09-20T07:49:20.444" v="11318" actId="1076"/>
          <ac:spMkLst>
            <pc:docMk/>
            <pc:sldMk cId="653287044" sldId="323"/>
            <ac:spMk id="21" creationId="{C73F1235-4D62-4970-ABAC-20D3219BD2DF}"/>
          </ac:spMkLst>
        </pc:spChg>
        <pc:spChg chg="mod">
          <ac:chgData name="Yi Liu" userId="eb9fa73d484f74de" providerId="LiveId" clId="{D1C87E45-9383-44BB-B4B7-85E81E3866B9}" dt="2023-09-20T07:49:20.444" v="11318" actId="1076"/>
          <ac:spMkLst>
            <pc:docMk/>
            <pc:sldMk cId="653287044" sldId="323"/>
            <ac:spMk id="27" creationId="{7FB1B469-3E2C-44AC-8B48-C211CAEDB2F2}"/>
          </ac:spMkLst>
        </pc:spChg>
        <pc:spChg chg="mod">
          <ac:chgData name="Yi Liu" userId="eb9fa73d484f74de" providerId="LiveId" clId="{D1C87E45-9383-44BB-B4B7-85E81E3866B9}" dt="2023-09-20T07:49:20.444" v="11318" actId="1076"/>
          <ac:spMkLst>
            <pc:docMk/>
            <pc:sldMk cId="653287044" sldId="323"/>
            <ac:spMk id="28" creationId="{EB70FAF6-6F8C-4EBC-943D-67C7DA6660DA}"/>
          </ac:spMkLst>
        </pc:spChg>
        <pc:spChg chg="mod">
          <ac:chgData name="Yi Liu" userId="eb9fa73d484f74de" providerId="LiveId" clId="{D1C87E45-9383-44BB-B4B7-85E81E3866B9}" dt="2023-09-20T07:49:20.444" v="11318" actId="1076"/>
          <ac:spMkLst>
            <pc:docMk/>
            <pc:sldMk cId="653287044" sldId="323"/>
            <ac:spMk id="29" creationId="{9D0E6266-5CB9-429B-9EB3-5785F727604C}"/>
          </ac:spMkLst>
        </pc:spChg>
        <pc:spChg chg="mod">
          <ac:chgData name="Yi Liu" userId="eb9fa73d484f74de" providerId="LiveId" clId="{D1C87E45-9383-44BB-B4B7-85E81E3866B9}" dt="2023-09-20T07:49:20.444" v="11318" actId="1076"/>
          <ac:spMkLst>
            <pc:docMk/>
            <pc:sldMk cId="653287044" sldId="323"/>
            <ac:spMk id="30" creationId="{787C8535-B051-4D09-AB1B-610C4DE503F9}"/>
          </ac:spMkLst>
        </pc:spChg>
        <pc:grpChg chg="mod">
          <ac:chgData name="Yi Liu" userId="eb9fa73d484f74de" providerId="LiveId" clId="{D1C87E45-9383-44BB-B4B7-85E81E3866B9}" dt="2023-09-20T07:49:20.444" v="11318" actId="1076"/>
          <ac:grpSpMkLst>
            <pc:docMk/>
            <pc:sldMk cId="653287044" sldId="323"/>
            <ac:grpSpMk id="7" creationId="{EA808597-CB39-4D79-872E-FF113FB67134}"/>
          </ac:grpSpMkLst>
        </pc:grpChg>
        <pc:grpChg chg="mod">
          <ac:chgData name="Yi Liu" userId="eb9fa73d484f74de" providerId="LiveId" clId="{D1C87E45-9383-44BB-B4B7-85E81E3866B9}" dt="2023-09-20T07:49:20.444" v="11318" actId="1076"/>
          <ac:grpSpMkLst>
            <pc:docMk/>
            <pc:sldMk cId="653287044" sldId="323"/>
            <ac:grpSpMk id="25" creationId="{719B7F77-A679-41E4-985D-BF6BB8A33235}"/>
          </ac:grpSpMkLst>
        </pc:grpChg>
        <pc:cxnChg chg="mod">
          <ac:chgData name="Yi Liu" userId="eb9fa73d484f74de" providerId="LiveId" clId="{D1C87E45-9383-44BB-B4B7-85E81E3866B9}" dt="2023-09-20T07:49:20.444" v="11318" actId="1076"/>
          <ac:cxnSpMkLst>
            <pc:docMk/>
            <pc:sldMk cId="653287044" sldId="323"/>
            <ac:cxnSpMk id="19" creationId="{1AF52982-5904-4AC6-86AC-7915E7A3A980}"/>
          </ac:cxnSpMkLst>
        </pc:cxnChg>
        <pc:cxnChg chg="mod">
          <ac:chgData name="Yi Liu" userId="eb9fa73d484f74de" providerId="LiveId" clId="{D1C87E45-9383-44BB-B4B7-85E81E3866B9}" dt="2023-09-20T07:49:20.444" v="11318" actId="1076"/>
          <ac:cxnSpMkLst>
            <pc:docMk/>
            <pc:sldMk cId="653287044" sldId="323"/>
            <ac:cxnSpMk id="26" creationId="{45AF7BD6-427F-433F-B518-454ADAFBBE03}"/>
          </ac:cxnSpMkLst>
        </pc:cxnChg>
      </pc:sldChg>
      <pc:sldChg chg="addSp delSp modSp add mod modAnim">
        <pc:chgData name="Yi Liu" userId="eb9fa73d484f74de" providerId="LiveId" clId="{D1C87E45-9383-44BB-B4B7-85E81E3866B9}" dt="2023-09-20T11:01:30.385" v="12738"/>
        <pc:sldMkLst>
          <pc:docMk/>
          <pc:sldMk cId="3390149768" sldId="324"/>
        </pc:sldMkLst>
        <pc:spChg chg="add mod">
          <ac:chgData name="Yi Liu" userId="eb9fa73d484f74de" providerId="LiveId" clId="{D1C87E45-9383-44BB-B4B7-85E81E3866B9}" dt="2023-09-20T09:18:50.589" v="12451" actId="20577"/>
          <ac:spMkLst>
            <pc:docMk/>
            <pc:sldMk cId="3390149768" sldId="324"/>
            <ac:spMk id="3" creationId="{87832ED0-2595-431A-B56C-3CEF85C4744A}"/>
          </ac:spMkLst>
        </pc:spChg>
        <pc:spChg chg="mod">
          <ac:chgData name="Yi Liu" userId="eb9fa73d484f74de" providerId="LiveId" clId="{D1C87E45-9383-44BB-B4B7-85E81E3866B9}" dt="2023-09-20T08:37:09.446" v="11957" actId="1076"/>
          <ac:spMkLst>
            <pc:docMk/>
            <pc:sldMk cId="3390149768" sldId="324"/>
            <ac:spMk id="9" creationId="{C29600D5-C793-4D6C-ADD1-A41C41A1E4FE}"/>
          </ac:spMkLst>
        </pc:spChg>
        <pc:spChg chg="del">
          <ac:chgData name="Yi Liu" userId="eb9fa73d484f74de" providerId="LiveId" clId="{D1C87E45-9383-44BB-B4B7-85E81E3866B9}" dt="2023-09-20T09:15:55.797" v="12300" actId="478"/>
          <ac:spMkLst>
            <pc:docMk/>
            <pc:sldMk cId="3390149768" sldId="324"/>
            <ac:spMk id="10" creationId="{7A625C83-A007-48AC-A97B-B6D74433677B}"/>
          </ac:spMkLst>
        </pc:spChg>
        <pc:spChg chg="del">
          <ac:chgData name="Yi Liu" userId="eb9fa73d484f74de" providerId="LiveId" clId="{D1C87E45-9383-44BB-B4B7-85E81E3866B9}" dt="2023-09-20T09:15:55.797" v="12300" actId="478"/>
          <ac:spMkLst>
            <pc:docMk/>
            <pc:sldMk cId="3390149768" sldId="324"/>
            <ac:spMk id="11" creationId="{DAEFA506-AA28-4198-87CF-D5216509AB1C}"/>
          </ac:spMkLst>
        </pc:spChg>
        <pc:spChg chg="del">
          <ac:chgData name="Yi Liu" userId="eb9fa73d484f74de" providerId="LiveId" clId="{D1C87E45-9383-44BB-B4B7-85E81E3866B9}" dt="2023-09-20T09:15:55.797" v="12300" actId="478"/>
          <ac:spMkLst>
            <pc:docMk/>
            <pc:sldMk cId="3390149768" sldId="324"/>
            <ac:spMk id="12" creationId="{B260B390-4560-4351-A475-3E6327305A02}"/>
          </ac:spMkLst>
        </pc:spChg>
        <pc:spChg chg="del">
          <ac:chgData name="Yi Liu" userId="eb9fa73d484f74de" providerId="LiveId" clId="{D1C87E45-9383-44BB-B4B7-85E81E3866B9}" dt="2023-09-20T09:15:55.797" v="12300" actId="478"/>
          <ac:spMkLst>
            <pc:docMk/>
            <pc:sldMk cId="3390149768" sldId="324"/>
            <ac:spMk id="13" creationId="{651736E5-6788-42D8-A7C3-AF292B05F66D}"/>
          </ac:spMkLst>
        </pc:spChg>
        <pc:spChg chg="add mod">
          <ac:chgData name="Yi Liu" userId="eb9fa73d484f74de" providerId="LiveId" clId="{D1C87E45-9383-44BB-B4B7-85E81E3866B9}" dt="2023-09-20T08:42:58.334" v="11968" actId="20577"/>
          <ac:spMkLst>
            <pc:docMk/>
            <pc:sldMk cId="3390149768" sldId="324"/>
            <ac:spMk id="17" creationId="{5A0EF38E-B8C3-4CB3-B523-E1C4B85CD326}"/>
          </ac:spMkLst>
        </pc:spChg>
        <pc:spChg chg="add mod">
          <ac:chgData name="Yi Liu" userId="eb9fa73d484f74de" providerId="LiveId" clId="{D1C87E45-9383-44BB-B4B7-85E81E3866B9}" dt="2023-09-20T08:43:01.201" v="11969" actId="20577"/>
          <ac:spMkLst>
            <pc:docMk/>
            <pc:sldMk cId="3390149768" sldId="324"/>
            <ac:spMk id="19" creationId="{11C18CE6-CEB1-457A-B445-A16A7C048EF1}"/>
          </ac:spMkLst>
        </pc:spChg>
        <pc:spChg chg="add mod">
          <ac:chgData name="Yi Liu" userId="eb9fa73d484f74de" providerId="LiveId" clId="{D1C87E45-9383-44BB-B4B7-85E81E3866B9}" dt="2023-09-20T08:43:04.280" v="11970" actId="20577"/>
          <ac:spMkLst>
            <pc:docMk/>
            <pc:sldMk cId="3390149768" sldId="324"/>
            <ac:spMk id="20" creationId="{0F0F1422-AEDA-43A9-9B9D-6F364C8F2F44}"/>
          </ac:spMkLst>
        </pc:spChg>
        <pc:spChg chg="del">
          <ac:chgData name="Yi Liu" userId="eb9fa73d484f74de" providerId="LiveId" clId="{D1C87E45-9383-44BB-B4B7-85E81E3866B9}" dt="2023-09-20T09:15:55.797" v="12300" actId="478"/>
          <ac:spMkLst>
            <pc:docMk/>
            <pc:sldMk cId="3390149768" sldId="324"/>
            <ac:spMk id="21" creationId="{C73F1235-4D62-4970-ABAC-20D3219BD2DF}"/>
          </ac:spMkLst>
        </pc:spChg>
        <pc:spChg chg="add mod">
          <ac:chgData name="Yi Liu" userId="eb9fa73d484f74de" providerId="LiveId" clId="{D1C87E45-9383-44BB-B4B7-85E81E3866B9}" dt="2023-09-20T08:43:08.038" v="11971" actId="20577"/>
          <ac:spMkLst>
            <pc:docMk/>
            <pc:sldMk cId="3390149768" sldId="324"/>
            <ac:spMk id="26" creationId="{12993A08-93B0-4905-A81E-AE6C21D46D8B}"/>
          </ac:spMkLst>
        </pc:spChg>
        <pc:spChg chg="add mod">
          <ac:chgData name="Yi Liu" userId="eb9fa73d484f74de" providerId="LiveId" clId="{D1C87E45-9383-44BB-B4B7-85E81E3866B9}" dt="2023-09-20T08:43:10.666" v="11972" actId="20577"/>
          <ac:spMkLst>
            <pc:docMk/>
            <pc:sldMk cId="3390149768" sldId="324"/>
            <ac:spMk id="27" creationId="{3B846538-DDFF-42E9-94E8-F04FEB46648A}"/>
          </ac:spMkLst>
        </pc:spChg>
        <pc:spChg chg="add mod">
          <ac:chgData name="Yi Liu" userId="eb9fa73d484f74de" providerId="LiveId" clId="{D1C87E45-9383-44BB-B4B7-85E81E3866B9}" dt="2023-09-20T09:17:53.036" v="12307" actId="1076"/>
          <ac:spMkLst>
            <pc:docMk/>
            <pc:sldMk cId="3390149768" sldId="324"/>
            <ac:spMk id="28" creationId="{440BC07F-696B-4638-84F3-B0735B5DB76C}"/>
          </ac:spMkLst>
        </pc:spChg>
        <pc:spChg chg="add mod">
          <ac:chgData name="Yi Liu" userId="eb9fa73d484f74de" providerId="LiveId" clId="{D1C87E45-9383-44BB-B4B7-85E81E3866B9}" dt="2023-09-20T09:17:53.036" v="12307" actId="1076"/>
          <ac:spMkLst>
            <pc:docMk/>
            <pc:sldMk cId="3390149768" sldId="324"/>
            <ac:spMk id="29" creationId="{EB95031C-EC55-4A2D-B10F-4E5819A72028}"/>
          </ac:spMkLst>
        </pc:spChg>
        <pc:spChg chg="add mod">
          <ac:chgData name="Yi Liu" userId="eb9fa73d484f74de" providerId="LiveId" clId="{D1C87E45-9383-44BB-B4B7-85E81E3866B9}" dt="2023-09-20T09:17:53.036" v="12307" actId="1076"/>
          <ac:spMkLst>
            <pc:docMk/>
            <pc:sldMk cId="3390149768" sldId="324"/>
            <ac:spMk id="30" creationId="{CBE7B465-8C1E-4E6D-B39D-B73681BED298}"/>
          </ac:spMkLst>
        </pc:spChg>
        <pc:spChg chg="add mod">
          <ac:chgData name="Yi Liu" userId="eb9fa73d484f74de" providerId="LiveId" clId="{D1C87E45-9383-44BB-B4B7-85E81E3866B9}" dt="2023-09-20T09:17:53.036" v="12307" actId="1076"/>
          <ac:spMkLst>
            <pc:docMk/>
            <pc:sldMk cId="3390149768" sldId="324"/>
            <ac:spMk id="31" creationId="{D369CB6B-E769-449B-980A-C9FA0C307FCB}"/>
          </ac:spMkLst>
        </pc:spChg>
        <pc:spChg chg="add mod">
          <ac:chgData name="Yi Liu" userId="eb9fa73d484f74de" providerId="LiveId" clId="{D1C87E45-9383-44BB-B4B7-85E81E3866B9}" dt="2023-09-20T09:17:53.036" v="12307" actId="1076"/>
          <ac:spMkLst>
            <pc:docMk/>
            <pc:sldMk cId="3390149768" sldId="324"/>
            <ac:spMk id="32" creationId="{EF7109AA-37FF-47E7-BB44-678395D286D2}"/>
          </ac:spMkLst>
        </pc:spChg>
      </pc:sldChg>
      <pc:sldChg chg="addSp modSp add mod modTransition modAnim addCm delCm">
        <pc:chgData name="Yi Liu" userId="eb9fa73d484f74de" providerId="LiveId" clId="{D1C87E45-9383-44BB-B4B7-85E81E3866B9}" dt="2023-09-20T12:21:47.675" v="14526" actId="20577"/>
        <pc:sldMkLst>
          <pc:docMk/>
          <pc:sldMk cId="1469956355" sldId="325"/>
        </pc:sldMkLst>
        <pc:spChg chg="mod">
          <ac:chgData name="Yi Liu" userId="eb9fa73d484f74de" providerId="LiveId" clId="{D1C87E45-9383-44BB-B4B7-85E81E3866B9}" dt="2023-09-20T09:18:53.132" v="12452" actId="20577"/>
          <ac:spMkLst>
            <pc:docMk/>
            <pc:sldMk cId="1469956355" sldId="325"/>
            <ac:spMk id="3" creationId="{87832ED0-2595-431A-B56C-3CEF85C4744A}"/>
          </ac:spMkLst>
        </pc:spChg>
        <pc:spChg chg="add mod">
          <ac:chgData name="Yi Liu" userId="eb9fa73d484f74de" providerId="LiveId" clId="{D1C87E45-9383-44BB-B4B7-85E81E3866B9}" dt="2023-09-20T09:20:23.748" v="12501" actId="164"/>
          <ac:spMkLst>
            <pc:docMk/>
            <pc:sldMk cId="1469956355" sldId="325"/>
            <ac:spMk id="6" creationId="{226C4683-BB38-4640-8A7B-FACA251B6D9C}"/>
          </ac:spMkLst>
        </pc:spChg>
        <pc:spChg chg="add mod">
          <ac:chgData name="Yi Liu" userId="eb9fa73d484f74de" providerId="LiveId" clId="{D1C87E45-9383-44BB-B4B7-85E81E3866B9}" dt="2023-09-20T12:21:47.675" v="14526" actId="20577"/>
          <ac:spMkLst>
            <pc:docMk/>
            <pc:sldMk cId="1469956355" sldId="325"/>
            <ac:spMk id="11" creationId="{46891AD5-BB86-42CD-864F-0AE5CA2ECEA6}"/>
          </ac:spMkLst>
        </pc:spChg>
        <pc:spChg chg="mod">
          <ac:chgData name="Yi Liu" userId="eb9fa73d484f74de" providerId="LiveId" clId="{D1C87E45-9383-44BB-B4B7-85E81E3866B9}" dt="2023-09-20T09:18:29.753" v="12448" actId="1038"/>
          <ac:spMkLst>
            <pc:docMk/>
            <pc:sldMk cId="1469956355" sldId="325"/>
            <ac:spMk id="28" creationId="{440BC07F-696B-4638-84F3-B0735B5DB76C}"/>
          </ac:spMkLst>
        </pc:spChg>
        <pc:spChg chg="mod">
          <ac:chgData name="Yi Liu" userId="eb9fa73d484f74de" providerId="LiveId" clId="{D1C87E45-9383-44BB-B4B7-85E81E3866B9}" dt="2023-09-20T09:18:29.753" v="12448" actId="1038"/>
          <ac:spMkLst>
            <pc:docMk/>
            <pc:sldMk cId="1469956355" sldId="325"/>
            <ac:spMk id="29" creationId="{EB95031C-EC55-4A2D-B10F-4E5819A72028}"/>
          </ac:spMkLst>
        </pc:spChg>
        <pc:spChg chg="mod">
          <ac:chgData name="Yi Liu" userId="eb9fa73d484f74de" providerId="LiveId" clId="{D1C87E45-9383-44BB-B4B7-85E81E3866B9}" dt="2023-09-20T09:18:29.753" v="12448" actId="1038"/>
          <ac:spMkLst>
            <pc:docMk/>
            <pc:sldMk cId="1469956355" sldId="325"/>
            <ac:spMk id="30" creationId="{CBE7B465-8C1E-4E6D-B39D-B73681BED298}"/>
          </ac:spMkLst>
        </pc:spChg>
        <pc:spChg chg="mod">
          <ac:chgData name="Yi Liu" userId="eb9fa73d484f74de" providerId="LiveId" clId="{D1C87E45-9383-44BB-B4B7-85E81E3866B9}" dt="2023-09-20T09:18:29.753" v="12448" actId="1038"/>
          <ac:spMkLst>
            <pc:docMk/>
            <pc:sldMk cId="1469956355" sldId="325"/>
            <ac:spMk id="31" creationId="{D369CB6B-E769-449B-980A-C9FA0C307FCB}"/>
          </ac:spMkLst>
        </pc:spChg>
        <pc:spChg chg="mod">
          <ac:chgData name="Yi Liu" userId="eb9fa73d484f74de" providerId="LiveId" clId="{D1C87E45-9383-44BB-B4B7-85E81E3866B9}" dt="2023-09-20T09:18:29.753" v="12448" actId="1038"/>
          <ac:spMkLst>
            <pc:docMk/>
            <pc:sldMk cId="1469956355" sldId="325"/>
            <ac:spMk id="32" creationId="{EF7109AA-37FF-47E7-BB44-678395D286D2}"/>
          </ac:spMkLst>
        </pc:spChg>
        <pc:spChg chg="add mod">
          <ac:chgData name="Yi Liu" userId="eb9fa73d484f74de" providerId="LiveId" clId="{D1C87E45-9383-44BB-B4B7-85E81E3866B9}" dt="2023-09-20T09:21:46.344" v="12507" actId="20577"/>
          <ac:spMkLst>
            <pc:docMk/>
            <pc:sldMk cId="1469956355" sldId="325"/>
            <ac:spMk id="33" creationId="{F5E1B972-F1CC-4650-BBA5-C8FA915EC52A}"/>
          </ac:spMkLst>
        </pc:spChg>
        <pc:spChg chg="add mod">
          <ac:chgData name="Yi Liu" userId="eb9fa73d484f74de" providerId="LiveId" clId="{D1C87E45-9383-44BB-B4B7-85E81E3866B9}" dt="2023-09-20T09:21:50.367" v="12509" actId="20577"/>
          <ac:spMkLst>
            <pc:docMk/>
            <pc:sldMk cId="1469956355" sldId="325"/>
            <ac:spMk id="34" creationId="{08C3AD5A-2230-49A2-9621-541C7B245F1B}"/>
          </ac:spMkLst>
        </pc:spChg>
        <pc:spChg chg="add mod">
          <ac:chgData name="Yi Liu" userId="eb9fa73d484f74de" providerId="LiveId" clId="{D1C87E45-9383-44BB-B4B7-85E81E3866B9}" dt="2023-09-20T09:21:53.635" v="12511" actId="20577"/>
          <ac:spMkLst>
            <pc:docMk/>
            <pc:sldMk cId="1469956355" sldId="325"/>
            <ac:spMk id="35" creationId="{72E3C841-7392-4EAC-9875-5292D148D95C}"/>
          </ac:spMkLst>
        </pc:spChg>
        <pc:spChg chg="add mod">
          <ac:chgData name="Yi Liu" userId="eb9fa73d484f74de" providerId="LiveId" clId="{D1C87E45-9383-44BB-B4B7-85E81E3866B9}" dt="2023-09-20T09:23:22.059" v="12522" actId="20577"/>
          <ac:spMkLst>
            <pc:docMk/>
            <pc:sldMk cId="1469956355" sldId="325"/>
            <ac:spMk id="36" creationId="{C22748AB-53AC-4987-B4EE-2D1E61559231}"/>
          </ac:spMkLst>
        </pc:spChg>
        <pc:spChg chg="add mod">
          <ac:chgData name="Yi Liu" userId="eb9fa73d484f74de" providerId="LiveId" clId="{D1C87E45-9383-44BB-B4B7-85E81E3866B9}" dt="2023-09-20T09:23:24.692" v="12524" actId="20577"/>
          <ac:spMkLst>
            <pc:docMk/>
            <pc:sldMk cId="1469956355" sldId="325"/>
            <ac:spMk id="37" creationId="{C4A96248-C7F8-4C46-AB0D-A661C758FF30}"/>
          </ac:spMkLst>
        </pc:spChg>
        <pc:spChg chg="add mod">
          <ac:chgData name="Yi Liu" userId="eb9fa73d484f74de" providerId="LiveId" clId="{D1C87E45-9383-44BB-B4B7-85E81E3866B9}" dt="2023-09-20T09:23:29.434" v="12525" actId="20577"/>
          <ac:spMkLst>
            <pc:docMk/>
            <pc:sldMk cId="1469956355" sldId="325"/>
            <ac:spMk id="38" creationId="{83110AC8-3419-4357-8743-17FC75CD0B1D}"/>
          </ac:spMkLst>
        </pc:spChg>
        <pc:spChg chg="add mod">
          <ac:chgData name="Yi Liu" userId="eb9fa73d484f74de" providerId="LiveId" clId="{D1C87E45-9383-44BB-B4B7-85E81E3866B9}" dt="2023-09-20T09:23:08.626" v="12519" actId="208"/>
          <ac:spMkLst>
            <pc:docMk/>
            <pc:sldMk cId="1469956355" sldId="325"/>
            <ac:spMk id="39" creationId="{DA38C477-A8DC-44B4-810E-F1F36CB99418}"/>
          </ac:spMkLst>
        </pc:spChg>
        <pc:spChg chg="add mod">
          <ac:chgData name="Yi Liu" userId="eb9fa73d484f74de" providerId="LiveId" clId="{D1C87E45-9383-44BB-B4B7-85E81E3866B9}" dt="2023-09-20T10:55:56.340" v="12552" actId="1036"/>
          <ac:spMkLst>
            <pc:docMk/>
            <pc:sldMk cId="1469956355" sldId="325"/>
            <ac:spMk id="40" creationId="{9DAA7231-7602-45E5-8534-F773D2E7CA7B}"/>
          </ac:spMkLst>
        </pc:spChg>
        <pc:spChg chg="add mod">
          <ac:chgData name="Yi Liu" userId="eb9fa73d484f74de" providerId="LiveId" clId="{D1C87E45-9383-44BB-B4B7-85E81E3866B9}" dt="2023-09-20T10:55:56.340" v="12552" actId="1036"/>
          <ac:spMkLst>
            <pc:docMk/>
            <pc:sldMk cId="1469956355" sldId="325"/>
            <ac:spMk id="41" creationId="{7AD64322-7410-4EBA-BF46-A7A4A1A27AD8}"/>
          </ac:spMkLst>
        </pc:spChg>
        <pc:spChg chg="add mod">
          <ac:chgData name="Yi Liu" userId="eb9fa73d484f74de" providerId="LiveId" clId="{D1C87E45-9383-44BB-B4B7-85E81E3866B9}" dt="2023-09-20T10:55:56.340" v="12552" actId="1036"/>
          <ac:spMkLst>
            <pc:docMk/>
            <pc:sldMk cId="1469956355" sldId="325"/>
            <ac:spMk id="42" creationId="{71C9DFF2-E95D-4F17-9274-428F56EC4A8D}"/>
          </ac:spMkLst>
        </pc:spChg>
        <pc:spChg chg="add mod">
          <ac:chgData name="Yi Liu" userId="eb9fa73d484f74de" providerId="LiveId" clId="{D1C87E45-9383-44BB-B4B7-85E81E3866B9}" dt="2023-09-20T10:55:56.340" v="12552" actId="1036"/>
          <ac:spMkLst>
            <pc:docMk/>
            <pc:sldMk cId="1469956355" sldId="325"/>
            <ac:spMk id="43" creationId="{B428BDCB-F19C-4B1B-8F63-621A3F88B48A}"/>
          </ac:spMkLst>
        </pc:spChg>
        <pc:spChg chg="add mod">
          <ac:chgData name="Yi Liu" userId="eb9fa73d484f74de" providerId="LiveId" clId="{D1C87E45-9383-44BB-B4B7-85E81E3866B9}" dt="2023-09-20T10:56:05.709" v="12554" actId="1037"/>
          <ac:spMkLst>
            <pc:docMk/>
            <pc:sldMk cId="1469956355" sldId="325"/>
            <ac:spMk id="44" creationId="{7D9326C6-2DB8-4BDE-AD77-7D4AE7CCE237}"/>
          </ac:spMkLst>
        </pc:spChg>
        <pc:spChg chg="add mod">
          <ac:chgData name="Yi Liu" userId="eb9fa73d484f74de" providerId="LiveId" clId="{D1C87E45-9383-44BB-B4B7-85E81E3866B9}" dt="2023-09-20T10:55:56.340" v="12552" actId="1036"/>
          <ac:spMkLst>
            <pc:docMk/>
            <pc:sldMk cId="1469956355" sldId="325"/>
            <ac:spMk id="45" creationId="{6B9910B3-61EC-416C-9AC3-7AA712ED0509}"/>
          </ac:spMkLst>
        </pc:spChg>
        <pc:grpChg chg="add mod">
          <ac:chgData name="Yi Liu" userId="eb9fa73d484f74de" providerId="LiveId" clId="{D1C87E45-9383-44BB-B4B7-85E81E3866B9}" dt="2023-09-20T09:20:28.320" v="12502" actId="1076"/>
          <ac:grpSpMkLst>
            <pc:docMk/>
            <pc:sldMk cId="1469956355" sldId="325"/>
            <ac:grpSpMk id="10" creationId="{CE08541B-198E-47A6-AF3C-7DA82A47F551}"/>
          </ac:grpSpMkLst>
        </pc:grpChg>
        <pc:cxnChg chg="add mod">
          <ac:chgData name="Yi Liu" userId="eb9fa73d484f74de" providerId="LiveId" clId="{D1C87E45-9383-44BB-B4B7-85E81E3866B9}" dt="2023-09-20T09:20:23.748" v="12501" actId="164"/>
          <ac:cxnSpMkLst>
            <pc:docMk/>
            <pc:sldMk cId="1469956355" sldId="325"/>
            <ac:cxnSpMk id="5" creationId="{15C7540B-05B1-4D32-9AB2-75A480684BA8}"/>
          </ac:cxnSpMkLst>
        </pc:cxnChg>
      </pc:sldChg>
      <pc:sldChg chg="modSp add del mod">
        <pc:chgData name="Yi Liu" userId="eb9fa73d484f74de" providerId="LiveId" clId="{D1C87E45-9383-44BB-B4B7-85E81E3866B9}" dt="2023-09-20T10:55:32.520" v="12546" actId="47"/>
        <pc:sldMkLst>
          <pc:docMk/>
          <pc:sldMk cId="2914530193" sldId="326"/>
        </pc:sldMkLst>
        <pc:spChg chg="mod">
          <ac:chgData name="Yi Liu" userId="eb9fa73d484f74de" providerId="LiveId" clId="{D1C87E45-9383-44BB-B4B7-85E81E3866B9}" dt="2023-09-20T10:55:27.992" v="12545" actId="1037"/>
          <ac:spMkLst>
            <pc:docMk/>
            <pc:sldMk cId="2914530193" sldId="326"/>
            <ac:spMk id="33" creationId="{F5E1B972-F1CC-4650-BBA5-C8FA915EC52A}"/>
          </ac:spMkLst>
        </pc:spChg>
        <pc:spChg chg="mod">
          <ac:chgData name="Yi Liu" userId="eb9fa73d484f74de" providerId="LiveId" clId="{D1C87E45-9383-44BB-B4B7-85E81E3866B9}" dt="2023-09-20T10:55:27.992" v="12545" actId="1037"/>
          <ac:spMkLst>
            <pc:docMk/>
            <pc:sldMk cId="2914530193" sldId="326"/>
            <ac:spMk id="34" creationId="{08C3AD5A-2230-49A2-9621-541C7B245F1B}"/>
          </ac:spMkLst>
        </pc:spChg>
        <pc:spChg chg="mod">
          <ac:chgData name="Yi Liu" userId="eb9fa73d484f74de" providerId="LiveId" clId="{D1C87E45-9383-44BB-B4B7-85E81E3866B9}" dt="2023-09-20T10:55:27.992" v="12545" actId="1037"/>
          <ac:spMkLst>
            <pc:docMk/>
            <pc:sldMk cId="2914530193" sldId="326"/>
            <ac:spMk id="35" creationId="{72E3C841-7392-4EAC-9875-5292D148D95C}"/>
          </ac:spMkLst>
        </pc:spChg>
        <pc:spChg chg="mod">
          <ac:chgData name="Yi Liu" userId="eb9fa73d484f74de" providerId="LiveId" clId="{D1C87E45-9383-44BB-B4B7-85E81E3866B9}" dt="2023-09-20T10:55:27.992" v="12545" actId="1037"/>
          <ac:spMkLst>
            <pc:docMk/>
            <pc:sldMk cId="2914530193" sldId="326"/>
            <ac:spMk id="36" creationId="{C22748AB-53AC-4987-B4EE-2D1E61559231}"/>
          </ac:spMkLst>
        </pc:spChg>
        <pc:spChg chg="mod">
          <ac:chgData name="Yi Liu" userId="eb9fa73d484f74de" providerId="LiveId" clId="{D1C87E45-9383-44BB-B4B7-85E81E3866B9}" dt="2023-09-20T10:55:27.992" v="12545" actId="1037"/>
          <ac:spMkLst>
            <pc:docMk/>
            <pc:sldMk cId="2914530193" sldId="326"/>
            <ac:spMk id="37" creationId="{C4A96248-C7F8-4C46-AB0D-A661C758FF30}"/>
          </ac:spMkLst>
        </pc:spChg>
        <pc:spChg chg="mod">
          <ac:chgData name="Yi Liu" userId="eb9fa73d484f74de" providerId="LiveId" clId="{D1C87E45-9383-44BB-B4B7-85E81E3866B9}" dt="2023-09-20T10:55:27.992" v="12545" actId="1037"/>
          <ac:spMkLst>
            <pc:docMk/>
            <pc:sldMk cId="2914530193" sldId="326"/>
            <ac:spMk id="38" creationId="{83110AC8-3419-4357-8743-17FC75CD0B1D}"/>
          </ac:spMkLst>
        </pc:spChg>
      </pc:sldChg>
      <pc:sldChg chg="addSp delSp modSp add mod modTransition modAnim">
        <pc:chgData name="Yi Liu" userId="eb9fa73d484f74de" providerId="LiveId" clId="{D1C87E45-9383-44BB-B4B7-85E81E3866B9}" dt="2023-09-20T11:41:32.950" v="13650"/>
        <pc:sldMkLst>
          <pc:docMk/>
          <pc:sldMk cId="4026533177" sldId="326"/>
        </pc:sldMkLst>
        <pc:spChg chg="mod">
          <ac:chgData name="Yi Liu" userId="eb9fa73d484f74de" providerId="LiveId" clId="{D1C87E45-9383-44BB-B4B7-85E81E3866B9}" dt="2023-09-20T10:59:43.186" v="12729" actId="1076"/>
          <ac:spMkLst>
            <pc:docMk/>
            <pc:sldMk cId="4026533177" sldId="326"/>
            <ac:spMk id="6" creationId="{226C4683-BB38-4640-8A7B-FACA251B6D9C}"/>
          </ac:spMkLst>
        </pc:spChg>
        <pc:spChg chg="mod">
          <ac:chgData name="Yi Liu" userId="eb9fa73d484f74de" providerId="LiveId" clId="{D1C87E45-9383-44BB-B4B7-85E81E3866B9}" dt="2023-09-20T10:56:59.220" v="12580" actId="1037"/>
          <ac:spMkLst>
            <pc:docMk/>
            <pc:sldMk cId="4026533177" sldId="326"/>
            <ac:spMk id="33" creationId="{F5E1B972-F1CC-4650-BBA5-C8FA915EC52A}"/>
          </ac:spMkLst>
        </pc:spChg>
        <pc:spChg chg="mod">
          <ac:chgData name="Yi Liu" userId="eb9fa73d484f74de" providerId="LiveId" clId="{D1C87E45-9383-44BB-B4B7-85E81E3866B9}" dt="2023-09-20T10:56:59.220" v="12580" actId="1037"/>
          <ac:spMkLst>
            <pc:docMk/>
            <pc:sldMk cId="4026533177" sldId="326"/>
            <ac:spMk id="34" creationId="{08C3AD5A-2230-49A2-9621-541C7B245F1B}"/>
          </ac:spMkLst>
        </pc:spChg>
        <pc:spChg chg="mod">
          <ac:chgData name="Yi Liu" userId="eb9fa73d484f74de" providerId="LiveId" clId="{D1C87E45-9383-44BB-B4B7-85E81E3866B9}" dt="2023-09-20T10:56:59.220" v="12580" actId="1037"/>
          <ac:spMkLst>
            <pc:docMk/>
            <pc:sldMk cId="4026533177" sldId="326"/>
            <ac:spMk id="35" creationId="{72E3C841-7392-4EAC-9875-5292D148D95C}"/>
          </ac:spMkLst>
        </pc:spChg>
        <pc:spChg chg="mod">
          <ac:chgData name="Yi Liu" userId="eb9fa73d484f74de" providerId="LiveId" clId="{D1C87E45-9383-44BB-B4B7-85E81E3866B9}" dt="2023-09-20T10:56:59.220" v="12580" actId="1037"/>
          <ac:spMkLst>
            <pc:docMk/>
            <pc:sldMk cId="4026533177" sldId="326"/>
            <ac:spMk id="36" creationId="{C22748AB-53AC-4987-B4EE-2D1E61559231}"/>
          </ac:spMkLst>
        </pc:spChg>
        <pc:spChg chg="mod">
          <ac:chgData name="Yi Liu" userId="eb9fa73d484f74de" providerId="LiveId" clId="{D1C87E45-9383-44BB-B4B7-85E81E3866B9}" dt="2023-09-20T10:56:59.220" v="12580" actId="1037"/>
          <ac:spMkLst>
            <pc:docMk/>
            <pc:sldMk cId="4026533177" sldId="326"/>
            <ac:spMk id="37" creationId="{C4A96248-C7F8-4C46-AB0D-A661C758FF30}"/>
          </ac:spMkLst>
        </pc:spChg>
        <pc:spChg chg="mod">
          <ac:chgData name="Yi Liu" userId="eb9fa73d484f74de" providerId="LiveId" clId="{D1C87E45-9383-44BB-B4B7-85E81E3866B9}" dt="2023-09-20T10:56:59.220" v="12580" actId="1037"/>
          <ac:spMkLst>
            <pc:docMk/>
            <pc:sldMk cId="4026533177" sldId="326"/>
            <ac:spMk id="38" creationId="{83110AC8-3419-4357-8743-17FC75CD0B1D}"/>
          </ac:spMkLst>
        </pc:spChg>
        <pc:spChg chg="mod">
          <ac:chgData name="Yi Liu" userId="eb9fa73d484f74de" providerId="LiveId" clId="{D1C87E45-9383-44BB-B4B7-85E81E3866B9}" dt="2023-09-20T11:00:15.411" v="12733" actId="692"/>
          <ac:spMkLst>
            <pc:docMk/>
            <pc:sldMk cId="4026533177" sldId="326"/>
            <ac:spMk id="40" creationId="{9DAA7231-7602-45E5-8534-F773D2E7CA7B}"/>
          </ac:spMkLst>
        </pc:spChg>
        <pc:spChg chg="mod">
          <ac:chgData name="Yi Liu" userId="eb9fa73d484f74de" providerId="LiveId" clId="{D1C87E45-9383-44BB-B4B7-85E81E3866B9}" dt="2023-09-20T10:57:12.889" v="12710" actId="1038"/>
          <ac:spMkLst>
            <pc:docMk/>
            <pc:sldMk cId="4026533177" sldId="326"/>
            <ac:spMk id="41" creationId="{7AD64322-7410-4EBA-BF46-A7A4A1A27AD8}"/>
          </ac:spMkLst>
        </pc:spChg>
        <pc:spChg chg="mod">
          <ac:chgData name="Yi Liu" userId="eb9fa73d484f74de" providerId="LiveId" clId="{D1C87E45-9383-44BB-B4B7-85E81E3866B9}" dt="2023-09-20T10:57:12.889" v="12710" actId="1038"/>
          <ac:spMkLst>
            <pc:docMk/>
            <pc:sldMk cId="4026533177" sldId="326"/>
            <ac:spMk id="42" creationId="{71C9DFF2-E95D-4F17-9274-428F56EC4A8D}"/>
          </ac:spMkLst>
        </pc:spChg>
        <pc:spChg chg="mod">
          <ac:chgData name="Yi Liu" userId="eb9fa73d484f74de" providerId="LiveId" clId="{D1C87E45-9383-44BB-B4B7-85E81E3866B9}" dt="2023-09-20T10:57:12.889" v="12710" actId="1038"/>
          <ac:spMkLst>
            <pc:docMk/>
            <pc:sldMk cId="4026533177" sldId="326"/>
            <ac:spMk id="43" creationId="{B428BDCB-F19C-4B1B-8F63-621A3F88B48A}"/>
          </ac:spMkLst>
        </pc:spChg>
        <pc:spChg chg="mod">
          <ac:chgData name="Yi Liu" userId="eb9fa73d484f74de" providerId="LiveId" clId="{D1C87E45-9383-44BB-B4B7-85E81E3866B9}" dt="2023-09-20T10:57:12.889" v="12710" actId="1038"/>
          <ac:spMkLst>
            <pc:docMk/>
            <pc:sldMk cId="4026533177" sldId="326"/>
            <ac:spMk id="44" creationId="{7D9326C6-2DB8-4BDE-AD77-7D4AE7CCE237}"/>
          </ac:spMkLst>
        </pc:spChg>
        <pc:spChg chg="mod">
          <ac:chgData name="Yi Liu" userId="eb9fa73d484f74de" providerId="LiveId" clId="{D1C87E45-9383-44BB-B4B7-85E81E3866B9}" dt="2023-09-20T10:57:12.889" v="12710" actId="1038"/>
          <ac:spMkLst>
            <pc:docMk/>
            <pc:sldMk cId="4026533177" sldId="326"/>
            <ac:spMk id="45" creationId="{6B9910B3-61EC-416C-9AC3-7AA712ED0509}"/>
          </ac:spMkLst>
        </pc:spChg>
        <pc:spChg chg="add del mod">
          <ac:chgData name="Yi Liu" userId="eb9fa73d484f74de" providerId="LiveId" clId="{D1C87E45-9383-44BB-B4B7-85E81E3866B9}" dt="2023-09-20T11:26:36.152" v="13175" actId="478"/>
          <ac:spMkLst>
            <pc:docMk/>
            <pc:sldMk cId="4026533177" sldId="326"/>
            <ac:spMk id="48" creationId="{89C9A99B-5874-43AC-8F25-0A3B26CB8414}"/>
          </ac:spMkLst>
        </pc:spChg>
        <pc:spChg chg="add del mod">
          <ac:chgData name="Yi Liu" userId="eb9fa73d484f74de" providerId="LiveId" clId="{D1C87E45-9383-44BB-B4B7-85E81E3866B9}" dt="2023-09-20T11:26:36.152" v="13175" actId="478"/>
          <ac:spMkLst>
            <pc:docMk/>
            <pc:sldMk cId="4026533177" sldId="326"/>
            <ac:spMk id="49" creationId="{636FA0A2-8B18-46CE-AF36-148767535374}"/>
          </ac:spMkLst>
        </pc:spChg>
        <pc:spChg chg="add del mod">
          <ac:chgData name="Yi Liu" userId="eb9fa73d484f74de" providerId="LiveId" clId="{D1C87E45-9383-44BB-B4B7-85E81E3866B9}" dt="2023-09-20T11:26:36.152" v="13175" actId="478"/>
          <ac:spMkLst>
            <pc:docMk/>
            <pc:sldMk cId="4026533177" sldId="326"/>
            <ac:spMk id="50" creationId="{436E340E-6144-4E27-BDF9-70DBC87FBC53}"/>
          </ac:spMkLst>
        </pc:spChg>
        <pc:spChg chg="add del mod">
          <ac:chgData name="Yi Liu" userId="eb9fa73d484f74de" providerId="LiveId" clId="{D1C87E45-9383-44BB-B4B7-85E81E3866B9}" dt="2023-09-20T11:26:36.152" v="13175" actId="478"/>
          <ac:spMkLst>
            <pc:docMk/>
            <pc:sldMk cId="4026533177" sldId="326"/>
            <ac:spMk id="51" creationId="{35767123-DBDB-4232-A4C3-771C9B2952A9}"/>
          </ac:spMkLst>
        </pc:spChg>
        <pc:spChg chg="add del mod">
          <ac:chgData name="Yi Liu" userId="eb9fa73d484f74de" providerId="LiveId" clId="{D1C87E45-9383-44BB-B4B7-85E81E3866B9}" dt="2023-09-20T11:26:36.152" v="13175" actId="478"/>
          <ac:spMkLst>
            <pc:docMk/>
            <pc:sldMk cId="4026533177" sldId="326"/>
            <ac:spMk id="52" creationId="{61A66363-2DF2-4A86-AB2A-7C76CD4F0079}"/>
          </ac:spMkLst>
        </pc:spChg>
        <pc:spChg chg="add del mod">
          <ac:chgData name="Yi Liu" userId="eb9fa73d484f74de" providerId="LiveId" clId="{D1C87E45-9383-44BB-B4B7-85E81E3866B9}" dt="2023-09-20T11:26:36.152" v="13175" actId="478"/>
          <ac:spMkLst>
            <pc:docMk/>
            <pc:sldMk cId="4026533177" sldId="326"/>
            <ac:spMk id="53" creationId="{B0E37353-A7B4-40F0-884D-9F6FD14F3663}"/>
          </ac:spMkLst>
        </pc:spChg>
        <pc:grpChg chg="mod">
          <ac:chgData name="Yi Liu" userId="eb9fa73d484f74de" providerId="LiveId" clId="{D1C87E45-9383-44BB-B4B7-85E81E3866B9}" dt="2023-09-20T10:58:55.922" v="12721" actId="1076"/>
          <ac:grpSpMkLst>
            <pc:docMk/>
            <pc:sldMk cId="4026533177" sldId="326"/>
            <ac:grpSpMk id="10" creationId="{CE08541B-198E-47A6-AF3C-7DA82A47F551}"/>
          </ac:grpSpMkLst>
        </pc:grpChg>
        <pc:cxnChg chg="mod">
          <ac:chgData name="Yi Liu" userId="eb9fa73d484f74de" providerId="LiveId" clId="{D1C87E45-9383-44BB-B4B7-85E81E3866B9}" dt="2023-09-20T10:59:47.412" v="12730" actId="14100"/>
          <ac:cxnSpMkLst>
            <pc:docMk/>
            <pc:sldMk cId="4026533177" sldId="326"/>
            <ac:cxnSpMk id="5" creationId="{15C7540B-05B1-4D32-9AB2-75A480684BA8}"/>
          </ac:cxnSpMkLst>
        </pc:cxnChg>
      </pc:sldChg>
      <pc:sldChg chg="addSp delSp modSp add mod modTransition delAnim modAnim">
        <pc:chgData name="Yi Liu" userId="eb9fa73d484f74de" providerId="LiveId" clId="{D1C87E45-9383-44BB-B4B7-85E81E3866B9}" dt="2023-09-20T11:41:30.480" v="13649"/>
        <pc:sldMkLst>
          <pc:docMk/>
          <pc:sldMk cId="1998032875" sldId="327"/>
        </pc:sldMkLst>
        <pc:spChg chg="del">
          <ac:chgData name="Yi Liu" userId="eb9fa73d484f74de" providerId="LiveId" clId="{D1C87E45-9383-44BB-B4B7-85E81E3866B9}" dt="2023-09-20T11:21:03.095" v="12982" actId="478"/>
          <ac:spMkLst>
            <pc:docMk/>
            <pc:sldMk cId="1998032875" sldId="327"/>
            <ac:spMk id="3" creationId="{87832ED0-2595-431A-B56C-3CEF85C4744A}"/>
          </ac:spMkLst>
        </pc:spChg>
        <pc:spChg chg="mod">
          <ac:chgData name="Yi Liu" userId="eb9fa73d484f74de" providerId="LiveId" clId="{D1C87E45-9383-44BB-B4B7-85E81E3866B9}" dt="2023-09-20T11:20:55.724" v="12980" actId="1037"/>
          <ac:spMkLst>
            <pc:docMk/>
            <pc:sldMk cId="1998032875" sldId="327"/>
            <ac:spMk id="9" creationId="{C29600D5-C793-4D6C-ADD1-A41C41A1E4FE}"/>
          </ac:spMkLst>
        </pc:spChg>
        <pc:spChg chg="mod">
          <ac:chgData name="Yi Liu" userId="eb9fa73d484f74de" providerId="LiveId" clId="{D1C87E45-9383-44BB-B4B7-85E81E3866B9}" dt="2023-09-20T11:20:55.724" v="12980" actId="1037"/>
          <ac:spMkLst>
            <pc:docMk/>
            <pc:sldMk cId="1998032875" sldId="327"/>
            <ac:spMk id="17" creationId="{5A0EF38E-B8C3-4CB3-B523-E1C4B85CD326}"/>
          </ac:spMkLst>
        </pc:spChg>
        <pc:spChg chg="mod">
          <ac:chgData name="Yi Liu" userId="eb9fa73d484f74de" providerId="LiveId" clId="{D1C87E45-9383-44BB-B4B7-85E81E3866B9}" dt="2023-09-20T11:20:55.724" v="12980" actId="1037"/>
          <ac:spMkLst>
            <pc:docMk/>
            <pc:sldMk cId="1998032875" sldId="327"/>
            <ac:spMk id="19" creationId="{11C18CE6-CEB1-457A-B445-A16A7C048EF1}"/>
          </ac:spMkLst>
        </pc:spChg>
        <pc:spChg chg="mod">
          <ac:chgData name="Yi Liu" userId="eb9fa73d484f74de" providerId="LiveId" clId="{D1C87E45-9383-44BB-B4B7-85E81E3866B9}" dt="2023-09-20T11:20:55.724" v="12980" actId="1037"/>
          <ac:spMkLst>
            <pc:docMk/>
            <pc:sldMk cId="1998032875" sldId="327"/>
            <ac:spMk id="20" creationId="{0F0F1422-AEDA-43A9-9B9D-6F364C8F2F44}"/>
          </ac:spMkLst>
        </pc:spChg>
        <pc:spChg chg="mod">
          <ac:chgData name="Yi Liu" userId="eb9fa73d484f74de" providerId="LiveId" clId="{D1C87E45-9383-44BB-B4B7-85E81E3866B9}" dt="2023-09-20T11:20:55.724" v="12980" actId="1037"/>
          <ac:spMkLst>
            <pc:docMk/>
            <pc:sldMk cId="1998032875" sldId="327"/>
            <ac:spMk id="26" creationId="{12993A08-93B0-4905-A81E-AE6C21D46D8B}"/>
          </ac:spMkLst>
        </pc:spChg>
        <pc:spChg chg="mod">
          <ac:chgData name="Yi Liu" userId="eb9fa73d484f74de" providerId="LiveId" clId="{D1C87E45-9383-44BB-B4B7-85E81E3866B9}" dt="2023-09-20T11:20:55.724" v="12980" actId="1037"/>
          <ac:spMkLst>
            <pc:docMk/>
            <pc:sldMk cId="1998032875" sldId="327"/>
            <ac:spMk id="27" creationId="{3B846538-DDFF-42E9-94E8-F04FEB46648A}"/>
          </ac:spMkLst>
        </pc:spChg>
        <pc:spChg chg="mod">
          <ac:chgData name="Yi Liu" userId="eb9fa73d484f74de" providerId="LiveId" clId="{D1C87E45-9383-44BB-B4B7-85E81E3866B9}" dt="2023-09-20T11:21:17.591" v="13076" actId="1037"/>
          <ac:spMkLst>
            <pc:docMk/>
            <pc:sldMk cId="1998032875" sldId="327"/>
            <ac:spMk id="28" creationId="{440BC07F-696B-4638-84F3-B0735B5DB76C}"/>
          </ac:spMkLst>
        </pc:spChg>
        <pc:spChg chg="mod">
          <ac:chgData name="Yi Liu" userId="eb9fa73d484f74de" providerId="LiveId" clId="{D1C87E45-9383-44BB-B4B7-85E81E3866B9}" dt="2023-09-20T11:21:17.591" v="13076" actId="1037"/>
          <ac:spMkLst>
            <pc:docMk/>
            <pc:sldMk cId="1998032875" sldId="327"/>
            <ac:spMk id="29" creationId="{EB95031C-EC55-4A2D-B10F-4E5819A72028}"/>
          </ac:spMkLst>
        </pc:spChg>
        <pc:spChg chg="mod">
          <ac:chgData name="Yi Liu" userId="eb9fa73d484f74de" providerId="LiveId" clId="{D1C87E45-9383-44BB-B4B7-85E81E3866B9}" dt="2023-09-20T11:21:17.591" v="13076" actId="1037"/>
          <ac:spMkLst>
            <pc:docMk/>
            <pc:sldMk cId="1998032875" sldId="327"/>
            <ac:spMk id="30" creationId="{CBE7B465-8C1E-4E6D-B39D-B73681BED298}"/>
          </ac:spMkLst>
        </pc:spChg>
        <pc:spChg chg="mod">
          <ac:chgData name="Yi Liu" userId="eb9fa73d484f74de" providerId="LiveId" clId="{D1C87E45-9383-44BB-B4B7-85E81E3866B9}" dt="2023-09-20T11:21:17.591" v="13076" actId="1037"/>
          <ac:spMkLst>
            <pc:docMk/>
            <pc:sldMk cId="1998032875" sldId="327"/>
            <ac:spMk id="31" creationId="{D369CB6B-E769-449B-980A-C9FA0C307FCB}"/>
          </ac:spMkLst>
        </pc:spChg>
        <pc:spChg chg="mod">
          <ac:chgData name="Yi Liu" userId="eb9fa73d484f74de" providerId="LiveId" clId="{D1C87E45-9383-44BB-B4B7-85E81E3866B9}" dt="2023-09-20T11:21:17.591" v="13076" actId="1037"/>
          <ac:spMkLst>
            <pc:docMk/>
            <pc:sldMk cId="1998032875" sldId="327"/>
            <ac:spMk id="32" creationId="{EF7109AA-37FF-47E7-BB44-678395D286D2}"/>
          </ac:spMkLst>
        </pc:spChg>
        <pc:spChg chg="mod">
          <ac:chgData name="Yi Liu" userId="eb9fa73d484f74de" providerId="LiveId" clId="{D1C87E45-9383-44BB-B4B7-85E81E3866B9}" dt="2023-09-20T11:21:25.991" v="13101" actId="1038"/>
          <ac:spMkLst>
            <pc:docMk/>
            <pc:sldMk cId="1998032875" sldId="327"/>
            <ac:spMk id="33" creationId="{F5E1B972-F1CC-4650-BBA5-C8FA915EC52A}"/>
          </ac:spMkLst>
        </pc:spChg>
        <pc:spChg chg="mod">
          <ac:chgData name="Yi Liu" userId="eb9fa73d484f74de" providerId="LiveId" clId="{D1C87E45-9383-44BB-B4B7-85E81E3866B9}" dt="2023-09-20T11:21:25.991" v="13101" actId="1038"/>
          <ac:spMkLst>
            <pc:docMk/>
            <pc:sldMk cId="1998032875" sldId="327"/>
            <ac:spMk id="34" creationId="{08C3AD5A-2230-49A2-9621-541C7B245F1B}"/>
          </ac:spMkLst>
        </pc:spChg>
        <pc:spChg chg="mod">
          <ac:chgData name="Yi Liu" userId="eb9fa73d484f74de" providerId="LiveId" clId="{D1C87E45-9383-44BB-B4B7-85E81E3866B9}" dt="2023-09-20T11:21:25.991" v="13101" actId="1038"/>
          <ac:spMkLst>
            <pc:docMk/>
            <pc:sldMk cId="1998032875" sldId="327"/>
            <ac:spMk id="35" creationId="{72E3C841-7392-4EAC-9875-5292D148D95C}"/>
          </ac:spMkLst>
        </pc:spChg>
        <pc:spChg chg="mod">
          <ac:chgData name="Yi Liu" userId="eb9fa73d484f74de" providerId="LiveId" clId="{D1C87E45-9383-44BB-B4B7-85E81E3866B9}" dt="2023-09-20T11:21:25.991" v="13101" actId="1038"/>
          <ac:spMkLst>
            <pc:docMk/>
            <pc:sldMk cId="1998032875" sldId="327"/>
            <ac:spMk id="36" creationId="{C22748AB-53AC-4987-B4EE-2D1E61559231}"/>
          </ac:spMkLst>
        </pc:spChg>
        <pc:spChg chg="mod">
          <ac:chgData name="Yi Liu" userId="eb9fa73d484f74de" providerId="LiveId" clId="{D1C87E45-9383-44BB-B4B7-85E81E3866B9}" dt="2023-09-20T11:21:25.991" v="13101" actId="1038"/>
          <ac:spMkLst>
            <pc:docMk/>
            <pc:sldMk cId="1998032875" sldId="327"/>
            <ac:spMk id="37" creationId="{C4A96248-C7F8-4C46-AB0D-A661C758FF30}"/>
          </ac:spMkLst>
        </pc:spChg>
        <pc:spChg chg="mod">
          <ac:chgData name="Yi Liu" userId="eb9fa73d484f74de" providerId="LiveId" clId="{D1C87E45-9383-44BB-B4B7-85E81E3866B9}" dt="2023-09-20T11:21:25.991" v="13101" actId="1038"/>
          <ac:spMkLst>
            <pc:docMk/>
            <pc:sldMk cId="1998032875" sldId="327"/>
            <ac:spMk id="38" creationId="{83110AC8-3419-4357-8743-17FC75CD0B1D}"/>
          </ac:spMkLst>
        </pc:spChg>
        <pc:spChg chg="mod">
          <ac:chgData name="Yi Liu" userId="eb9fa73d484f74de" providerId="LiveId" clId="{D1C87E45-9383-44BB-B4B7-85E81E3866B9}" dt="2023-09-20T11:21:17.591" v="13076" actId="1037"/>
          <ac:spMkLst>
            <pc:docMk/>
            <pc:sldMk cId="1998032875" sldId="327"/>
            <ac:spMk id="39" creationId="{DA38C477-A8DC-44B4-810E-F1F36CB99418}"/>
          </ac:spMkLst>
        </pc:spChg>
        <pc:spChg chg="mod">
          <ac:chgData name="Yi Liu" userId="eb9fa73d484f74de" providerId="LiveId" clId="{D1C87E45-9383-44BB-B4B7-85E81E3866B9}" dt="2023-09-20T11:20:55.724" v="12980" actId="1037"/>
          <ac:spMkLst>
            <pc:docMk/>
            <pc:sldMk cId="1998032875" sldId="327"/>
            <ac:spMk id="40" creationId="{9DAA7231-7602-45E5-8534-F773D2E7CA7B}"/>
          </ac:spMkLst>
        </pc:spChg>
        <pc:spChg chg="mod">
          <ac:chgData name="Yi Liu" userId="eb9fa73d484f74de" providerId="LiveId" clId="{D1C87E45-9383-44BB-B4B7-85E81E3866B9}" dt="2023-09-20T11:20:55.724" v="12980" actId="1037"/>
          <ac:spMkLst>
            <pc:docMk/>
            <pc:sldMk cId="1998032875" sldId="327"/>
            <ac:spMk id="41" creationId="{7AD64322-7410-4EBA-BF46-A7A4A1A27AD8}"/>
          </ac:spMkLst>
        </pc:spChg>
        <pc:spChg chg="mod">
          <ac:chgData name="Yi Liu" userId="eb9fa73d484f74de" providerId="LiveId" clId="{D1C87E45-9383-44BB-B4B7-85E81E3866B9}" dt="2023-09-20T11:20:55.724" v="12980" actId="1037"/>
          <ac:spMkLst>
            <pc:docMk/>
            <pc:sldMk cId="1998032875" sldId="327"/>
            <ac:spMk id="42" creationId="{71C9DFF2-E95D-4F17-9274-428F56EC4A8D}"/>
          </ac:spMkLst>
        </pc:spChg>
        <pc:spChg chg="mod">
          <ac:chgData name="Yi Liu" userId="eb9fa73d484f74de" providerId="LiveId" clId="{D1C87E45-9383-44BB-B4B7-85E81E3866B9}" dt="2023-09-20T11:20:55.724" v="12980" actId="1037"/>
          <ac:spMkLst>
            <pc:docMk/>
            <pc:sldMk cId="1998032875" sldId="327"/>
            <ac:spMk id="43" creationId="{B428BDCB-F19C-4B1B-8F63-621A3F88B48A}"/>
          </ac:spMkLst>
        </pc:spChg>
        <pc:spChg chg="mod">
          <ac:chgData name="Yi Liu" userId="eb9fa73d484f74de" providerId="LiveId" clId="{D1C87E45-9383-44BB-B4B7-85E81E3866B9}" dt="2023-09-20T11:20:55.724" v="12980" actId="1037"/>
          <ac:spMkLst>
            <pc:docMk/>
            <pc:sldMk cId="1998032875" sldId="327"/>
            <ac:spMk id="44" creationId="{7D9326C6-2DB8-4BDE-AD77-7D4AE7CCE237}"/>
          </ac:spMkLst>
        </pc:spChg>
        <pc:spChg chg="mod">
          <ac:chgData name="Yi Liu" userId="eb9fa73d484f74de" providerId="LiveId" clId="{D1C87E45-9383-44BB-B4B7-85E81E3866B9}" dt="2023-09-20T11:20:55.724" v="12980" actId="1037"/>
          <ac:spMkLst>
            <pc:docMk/>
            <pc:sldMk cId="1998032875" sldId="327"/>
            <ac:spMk id="45" creationId="{6B9910B3-61EC-416C-9AC3-7AA712ED0509}"/>
          </ac:spMkLst>
        </pc:spChg>
        <pc:spChg chg="add del mod">
          <ac:chgData name="Yi Liu" userId="eb9fa73d484f74de" providerId="LiveId" clId="{D1C87E45-9383-44BB-B4B7-85E81E3866B9}" dt="2023-09-20T11:25:46.200" v="13170" actId="478"/>
          <ac:spMkLst>
            <pc:docMk/>
            <pc:sldMk cId="1998032875" sldId="327"/>
            <ac:spMk id="46" creationId="{03A3ED6F-E22D-4009-A1AC-C57388B30433}"/>
          </ac:spMkLst>
        </pc:spChg>
        <pc:spChg chg="add del mod">
          <ac:chgData name="Yi Liu" userId="eb9fa73d484f74de" providerId="LiveId" clId="{D1C87E45-9383-44BB-B4B7-85E81E3866B9}" dt="2023-09-20T11:24:01.545" v="13142" actId="478"/>
          <ac:spMkLst>
            <pc:docMk/>
            <pc:sldMk cId="1998032875" sldId="327"/>
            <ac:spMk id="47" creationId="{77B8CA26-D572-4FA5-A757-60EB9F49A19A}"/>
          </ac:spMkLst>
        </pc:spChg>
        <pc:spChg chg="mod">
          <ac:chgData name="Yi Liu" userId="eb9fa73d484f74de" providerId="LiveId" clId="{D1C87E45-9383-44BB-B4B7-85E81E3866B9}" dt="2023-09-20T11:22:36.030" v="13136" actId="1076"/>
          <ac:spMkLst>
            <pc:docMk/>
            <pc:sldMk cId="1998032875" sldId="327"/>
            <ac:spMk id="48" creationId="{89C9A99B-5874-43AC-8F25-0A3B26CB8414}"/>
          </ac:spMkLst>
        </pc:spChg>
        <pc:spChg chg="mod">
          <ac:chgData name="Yi Liu" userId="eb9fa73d484f74de" providerId="LiveId" clId="{D1C87E45-9383-44BB-B4B7-85E81E3866B9}" dt="2023-09-20T11:22:36.030" v="13136" actId="1076"/>
          <ac:spMkLst>
            <pc:docMk/>
            <pc:sldMk cId="1998032875" sldId="327"/>
            <ac:spMk id="49" creationId="{636FA0A2-8B18-46CE-AF36-148767535374}"/>
          </ac:spMkLst>
        </pc:spChg>
        <pc:spChg chg="mod">
          <ac:chgData name="Yi Liu" userId="eb9fa73d484f74de" providerId="LiveId" clId="{D1C87E45-9383-44BB-B4B7-85E81E3866B9}" dt="2023-09-20T11:22:36.030" v="13136" actId="1076"/>
          <ac:spMkLst>
            <pc:docMk/>
            <pc:sldMk cId="1998032875" sldId="327"/>
            <ac:spMk id="50" creationId="{436E340E-6144-4E27-BDF9-70DBC87FBC53}"/>
          </ac:spMkLst>
        </pc:spChg>
        <pc:spChg chg="mod">
          <ac:chgData name="Yi Liu" userId="eb9fa73d484f74de" providerId="LiveId" clId="{D1C87E45-9383-44BB-B4B7-85E81E3866B9}" dt="2023-09-20T11:22:36.030" v="13136" actId="1076"/>
          <ac:spMkLst>
            <pc:docMk/>
            <pc:sldMk cId="1998032875" sldId="327"/>
            <ac:spMk id="51" creationId="{35767123-DBDB-4232-A4C3-771C9B2952A9}"/>
          </ac:spMkLst>
        </pc:spChg>
        <pc:spChg chg="mod">
          <ac:chgData name="Yi Liu" userId="eb9fa73d484f74de" providerId="LiveId" clId="{D1C87E45-9383-44BB-B4B7-85E81E3866B9}" dt="2023-09-20T11:22:36.030" v="13136" actId="1076"/>
          <ac:spMkLst>
            <pc:docMk/>
            <pc:sldMk cId="1998032875" sldId="327"/>
            <ac:spMk id="52" creationId="{61A66363-2DF2-4A86-AB2A-7C76CD4F0079}"/>
          </ac:spMkLst>
        </pc:spChg>
        <pc:spChg chg="mod">
          <ac:chgData name="Yi Liu" userId="eb9fa73d484f74de" providerId="LiveId" clId="{D1C87E45-9383-44BB-B4B7-85E81E3866B9}" dt="2023-09-20T11:22:36.030" v="13136" actId="1076"/>
          <ac:spMkLst>
            <pc:docMk/>
            <pc:sldMk cId="1998032875" sldId="327"/>
            <ac:spMk id="53" creationId="{B0E37353-A7B4-40F0-884D-9F6FD14F3663}"/>
          </ac:spMkLst>
        </pc:spChg>
        <pc:spChg chg="add del mod">
          <ac:chgData name="Yi Liu" userId="eb9fa73d484f74de" providerId="LiveId" clId="{D1C87E45-9383-44BB-B4B7-85E81E3866B9}" dt="2023-09-20T11:24:01.545" v="13142" actId="478"/>
          <ac:spMkLst>
            <pc:docMk/>
            <pc:sldMk cId="1998032875" sldId="327"/>
            <ac:spMk id="54" creationId="{58DFCA71-D120-4FBD-B6F2-ADBB4BAA2B55}"/>
          </ac:spMkLst>
        </pc:spChg>
        <pc:spChg chg="add del mod">
          <ac:chgData name="Yi Liu" userId="eb9fa73d484f74de" providerId="LiveId" clId="{D1C87E45-9383-44BB-B4B7-85E81E3866B9}" dt="2023-09-20T11:24:01.545" v="13142" actId="478"/>
          <ac:spMkLst>
            <pc:docMk/>
            <pc:sldMk cId="1998032875" sldId="327"/>
            <ac:spMk id="55" creationId="{9C773794-3736-4BF2-A9CA-C9E1B579C4A3}"/>
          </ac:spMkLst>
        </pc:spChg>
        <pc:spChg chg="add del mod">
          <ac:chgData name="Yi Liu" userId="eb9fa73d484f74de" providerId="LiveId" clId="{D1C87E45-9383-44BB-B4B7-85E81E3866B9}" dt="2023-09-20T11:24:01.545" v="13142" actId="478"/>
          <ac:spMkLst>
            <pc:docMk/>
            <pc:sldMk cId="1998032875" sldId="327"/>
            <ac:spMk id="56" creationId="{69D1AC16-FE99-4F09-A38B-2A311DAB0300}"/>
          </ac:spMkLst>
        </pc:spChg>
        <pc:spChg chg="add del mod">
          <ac:chgData name="Yi Liu" userId="eb9fa73d484f74de" providerId="LiveId" clId="{D1C87E45-9383-44BB-B4B7-85E81E3866B9}" dt="2023-09-20T11:24:01.545" v="13142" actId="478"/>
          <ac:spMkLst>
            <pc:docMk/>
            <pc:sldMk cId="1998032875" sldId="327"/>
            <ac:spMk id="57" creationId="{1A09B358-96E6-463A-AA62-8054DD046ABD}"/>
          </ac:spMkLst>
        </pc:spChg>
        <pc:spChg chg="add mod">
          <ac:chgData name="Yi Liu" userId="eb9fa73d484f74de" providerId="LiveId" clId="{D1C87E45-9383-44BB-B4B7-85E81E3866B9}" dt="2023-09-20T11:25:13.108" v="13159" actId="20577"/>
          <ac:spMkLst>
            <pc:docMk/>
            <pc:sldMk cId="1998032875" sldId="327"/>
            <ac:spMk id="58" creationId="{D58B9749-235F-42B4-A0D5-6AC77576EC82}"/>
          </ac:spMkLst>
        </pc:spChg>
        <pc:spChg chg="add mod">
          <ac:chgData name="Yi Liu" userId="eb9fa73d484f74de" providerId="LiveId" clId="{D1C87E45-9383-44BB-B4B7-85E81E3866B9}" dt="2023-09-20T11:25:15.720" v="13161" actId="20577"/>
          <ac:spMkLst>
            <pc:docMk/>
            <pc:sldMk cId="1998032875" sldId="327"/>
            <ac:spMk id="59" creationId="{C4ADFC42-1C6A-429F-96D1-E6043C4F2592}"/>
          </ac:spMkLst>
        </pc:spChg>
        <pc:spChg chg="add mod">
          <ac:chgData name="Yi Liu" userId="eb9fa73d484f74de" providerId="LiveId" clId="{D1C87E45-9383-44BB-B4B7-85E81E3866B9}" dt="2023-09-20T11:25:17.754" v="13163" actId="20577"/>
          <ac:spMkLst>
            <pc:docMk/>
            <pc:sldMk cId="1998032875" sldId="327"/>
            <ac:spMk id="60" creationId="{F0DA6702-7C94-47A0-AB48-5BF2183E6D00}"/>
          </ac:spMkLst>
        </pc:spChg>
        <pc:spChg chg="add mod">
          <ac:chgData name="Yi Liu" userId="eb9fa73d484f74de" providerId="LiveId" clId="{D1C87E45-9383-44BB-B4B7-85E81E3866B9}" dt="2023-09-20T11:25:20.708" v="13165" actId="20577"/>
          <ac:spMkLst>
            <pc:docMk/>
            <pc:sldMk cId="1998032875" sldId="327"/>
            <ac:spMk id="61" creationId="{B19E06F4-67EB-40D3-88D9-B0254D748FE7}"/>
          </ac:spMkLst>
        </pc:spChg>
        <pc:spChg chg="add mod">
          <ac:chgData name="Yi Liu" userId="eb9fa73d484f74de" providerId="LiveId" clId="{D1C87E45-9383-44BB-B4B7-85E81E3866B9}" dt="2023-09-20T11:25:23.293" v="13167" actId="20577"/>
          <ac:spMkLst>
            <pc:docMk/>
            <pc:sldMk cId="1998032875" sldId="327"/>
            <ac:spMk id="62" creationId="{1865CC61-04E1-4016-AA1D-C38548CC58F0}"/>
          </ac:spMkLst>
        </pc:spChg>
        <pc:spChg chg="add mod">
          <ac:chgData name="Yi Liu" userId="eb9fa73d484f74de" providerId="LiveId" clId="{D1C87E45-9383-44BB-B4B7-85E81E3866B9}" dt="2023-09-20T11:25:42.828" v="13169" actId="1076"/>
          <ac:spMkLst>
            <pc:docMk/>
            <pc:sldMk cId="1998032875" sldId="327"/>
            <ac:spMk id="63" creationId="{3FD00C27-EA77-4900-851B-E9D5FDA8CB3D}"/>
          </ac:spMkLst>
        </pc:spChg>
        <pc:spChg chg="add mod">
          <ac:chgData name="Yi Liu" userId="eb9fa73d484f74de" providerId="LiveId" clId="{D1C87E45-9383-44BB-B4B7-85E81E3866B9}" dt="2023-09-20T11:25:42.828" v="13169" actId="1076"/>
          <ac:spMkLst>
            <pc:docMk/>
            <pc:sldMk cId="1998032875" sldId="327"/>
            <ac:spMk id="64" creationId="{A2C77C5F-422F-440D-BCEC-A361F20AF61A}"/>
          </ac:spMkLst>
        </pc:spChg>
        <pc:spChg chg="add mod">
          <ac:chgData name="Yi Liu" userId="eb9fa73d484f74de" providerId="LiveId" clId="{D1C87E45-9383-44BB-B4B7-85E81E3866B9}" dt="2023-09-20T11:25:42.828" v="13169" actId="1076"/>
          <ac:spMkLst>
            <pc:docMk/>
            <pc:sldMk cId="1998032875" sldId="327"/>
            <ac:spMk id="65" creationId="{C6ADB902-CC82-423B-B4EA-73B41B3F77EF}"/>
          </ac:spMkLst>
        </pc:spChg>
        <pc:spChg chg="add mod">
          <ac:chgData name="Yi Liu" userId="eb9fa73d484f74de" providerId="LiveId" clId="{D1C87E45-9383-44BB-B4B7-85E81E3866B9}" dt="2023-09-20T11:25:42.828" v="13169" actId="1076"/>
          <ac:spMkLst>
            <pc:docMk/>
            <pc:sldMk cId="1998032875" sldId="327"/>
            <ac:spMk id="66" creationId="{BFBD7293-639E-4B35-8774-E1E8952395C6}"/>
          </ac:spMkLst>
        </pc:spChg>
        <pc:spChg chg="add mod">
          <ac:chgData name="Yi Liu" userId="eb9fa73d484f74de" providerId="LiveId" clId="{D1C87E45-9383-44BB-B4B7-85E81E3866B9}" dt="2023-09-20T11:25:42.828" v="13169" actId="1076"/>
          <ac:spMkLst>
            <pc:docMk/>
            <pc:sldMk cId="1998032875" sldId="327"/>
            <ac:spMk id="67" creationId="{51B02374-541A-4475-82CF-369F8BC78447}"/>
          </ac:spMkLst>
        </pc:spChg>
        <pc:spChg chg="add del mod">
          <ac:chgData name="Yi Liu" userId="eb9fa73d484f74de" providerId="LiveId" clId="{D1C87E45-9383-44BB-B4B7-85E81E3866B9}" dt="2023-09-20T11:25:52.014" v="13171" actId="478"/>
          <ac:spMkLst>
            <pc:docMk/>
            <pc:sldMk cId="1998032875" sldId="327"/>
            <ac:spMk id="68" creationId="{5BEAB261-AD49-401E-84F9-B4F5B9D6C0DD}"/>
          </ac:spMkLst>
        </pc:spChg>
        <pc:grpChg chg="mod">
          <ac:chgData name="Yi Liu" userId="eb9fa73d484f74de" providerId="LiveId" clId="{D1C87E45-9383-44BB-B4B7-85E81E3866B9}" dt="2023-09-20T11:21:30.347" v="13134" actId="1038"/>
          <ac:grpSpMkLst>
            <pc:docMk/>
            <pc:sldMk cId="1998032875" sldId="327"/>
            <ac:grpSpMk id="7" creationId="{EA808597-CB39-4D79-872E-FF113FB67134}"/>
          </ac:grpSpMkLst>
        </pc:grpChg>
        <pc:grpChg chg="del">
          <ac:chgData name="Yi Liu" userId="eb9fa73d484f74de" providerId="LiveId" clId="{D1C87E45-9383-44BB-B4B7-85E81E3866B9}" dt="2023-09-20T11:21:01.178" v="12981" actId="478"/>
          <ac:grpSpMkLst>
            <pc:docMk/>
            <pc:sldMk cId="1998032875" sldId="327"/>
            <ac:grpSpMk id="10" creationId="{CE08541B-198E-47A6-AF3C-7DA82A47F551}"/>
          </ac:grpSpMkLst>
        </pc:grpChg>
        <pc:grpChg chg="mod">
          <ac:chgData name="Yi Liu" userId="eb9fa73d484f74de" providerId="LiveId" clId="{D1C87E45-9383-44BB-B4B7-85E81E3866B9}" dt="2023-09-20T11:20:44.294" v="12931" actId="1037"/>
          <ac:grpSpMkLst>
            <pc:docMk/>
            <pc:sldMk cId="1998032875" sldId="327"/>
            <ac:grpSpMk id="25" creationId="{719B7F77-A679-41E4-985D-BF6BB8A33235}"/>
          </ac:grpSpMkLst>
        </pc:grpChg>
        <pc:cxnChg chg="mod">
          <ac:chgData name="Yi Liu" userId="eb9fa73d484f74de" providerId="LiveId" clId="{D1C87E45-9383-44BB-B4B7-85E81E3866B9}" dt="2023-09-20T11:21:01.178" v="12981" actId="478"/>
          <ac:cxnSpMkLst>
            <pc:docMk/>
            <pc:sldMk cId="1998032875" sldId="327"/>
            <ac:cxnSpMk id="5" creationId="{15C7540B-05B1-4D32-9AB2-75A480684BA8}"/>
          </ac:cxnSpMkLst>
        </pc:cxnChg>
      </pc:sldChg>
      <pc:sldChg chg="addSp delSp modSp add mod modTransition modAnim">
        <pc:chgData name="Yi Liu" userId="eb9fa73d484f74de" providerId="LiveId" clId="{D1C87E45-9383-44BB-B4B7-85E81E3866B9}" dt="2023-09-20T14:28:33.278" v="18060" actId="20577"/>
        <pc:sldMkLst>
          <pc:docMk/>
          <pc:sldMk cId="1011569861" sldId="328"/>
        </pc:sldMkLst>
        <pc:spChg chg="del">
          <ac:chgData name="Yi Liu" userId="eb9fa73d484f74de" providerId="LiveId" clId="{D1C87E45-9383-44BB-B4B7-85E81E3866B9}" dt="2023-09-20T11:27:53.677" v="13179" actId="478"/>
          <ac:spMkLst>
            <pc:docMk/>
            <pc:sldMk cId="1011569861" sldId="328"/>
            <ac:spMk id="9" creationId="{C29600D5-C793-4D6C-ADD1-A41C41A1E4FE}"/>
          </ac:spMkLst>
        </pc:spChg>
        <pc:spChg chg="del">
          <ac:chgData name="Yi Liu" userId="eb9fa73d484f74de" providerId="LiveId" clId="{D1C87E45-9383-44BB-B4B7-85E81E3866B9}" dt="2023-09-20T11:27:53.677" v="13179" actId="478"/>
          <ac:spMkLst>
            <pc:docMk/>
            <pc:sldMk cId="1011569861" sldId="328"/>
            <ac:spMk id="17" creationId="{5A0EF38E-B8C3-4CB3-B523-E1C4B85CD326}"/>
          </ac:spMkLst>
        </pc:spChg>
        <pc:spChg chg="del">
          <ac:chgData name="Yi Liu" userId="eb9fa73d484f74de" providerId="LiveId" clId="{D1C87E45-9383-44BB-B4B7-85E81E3866B9}" dt="2023-09-20T11:27:53.677" v="13179" actId="478"/>
          <ac:spMkLst>
            <pc:docMk/>
            <pc:sldMk cId="1011569861" sldId="328"/>
            <ac:spMk id="19" creationId="{11C18CE6-CEB1-457A-B445-A16A7C048EF1}"/>
          </ac:spMkLst>
        </pc:spChg>
        <pc:spChg chg="del">
          <ac:chgData name="Yi Liu" userId="eb9fa73d484f74de" providerId="LiveId" clId="{D1C87E45-9383-44BB-B4B7-85E81E3866B9}" dt="2023-09-20T11:27:53.677" v="13179" actId="478"/>
          <ac:spMkLst>
            <pc:docMk/>
            <pc:sldMk cId="1011569861" sldId="328"/>
            <ac:spMk id="20" creationId="{0F0F1422-AEDA-43A9-9B9D-6F364C8F2F44}"/>
          </ac:spMkLst>
        </pc:spChg>
        <pc:spChg chg="del">
          <ac:chgData name="Yi Liu" userId="eb9fa73d484f74de" providerId="LiveId" clId="{D1C87E45-9383-44BB-B4B7-85E81E3866B9}" dt="2023-09-20T11:27:53.677" v="13179" actId="478"/>
          <ac:spMkLst>
            <pc:docMk/>
            <pc:sldMk cId="1011569861" sldId="328"/>
            <ac:spMk id="26" creationId="{12993A08-93B0-4905-A81E-AE6C21D46D8B}"/>
          </ac:spMkLst>
        </pc:spChg>
        <pc:spChg chg="del">
          <ac:chgData name="Yi Liu" userId="eb9fa73d484f74de" providerId="LiveId" clId="{D1C87E45-9383-44BB-B4B7-85E81E3866B9}" dt="2023-09-20T11:27:53.677" v="13179" actId="478"/>
          <ac:spMkLst>
            <pc:docMk/>
            <pc:sldMk cId="1011569861" sldId="328"/>
            <ac:spMk id="27" creationId="{3B846538-DDFF-42E9-94E8-F04FEB46648A}"/>
          </ac:spMkLst>
        </pc:spChg>
        <pc:spChg chg="del">
          <ac:chgData name="Yi Liu" userId="eb9fa73d484f74de" providerId="LiveId" clId="{D1C87E45-9383-44BB-B4B7-85E81E3866B9}" dt="2023-09-20T11:27:49.310" v="13178" actId="478"/>
          <ac:spMkLst>
            <pc:docMk/>
            <pc:sldMk cId="1011569861" sldId="328"/>
            <ac:spMk id="28" creationId="{440BC07F-696B-4638-84F3-B0735B5DB76C}"/>
          </ac:spMkLst>
        </pc:spChg>
        <pc:spChg chg="del">
          <ac:chgData name="Yi Liu" userId="eb9fa73d484f74de" providerId="LiveId" clId="{D1C87E45-9383-44BB-B4B7-85E81E3866B9}" dt="2023-09-20T11:27:49.310" v="13178" actId="478"/>
          <ac:spMkLst>
            <pc:docMk/>
            <pc:sldMk cId="1011569861" sldId="328"/>
            <ac:spMk id="29" creationId="{EB95031C-EC55-4A2D-B10F-4E5819A72028}"/>
          </ac:spMkLst>
        </pc:spChg>
        <pc:spChg chg="del">
          <ac:chgData name="Yi Liu" userId="eb9fa73d484f74de" providerId="LiveId" clId="{D1C87E45-9383-44BB-B4B7-85E81E3866B9}" dt="2023-09-20T11:27:49.310" v="13178" actId="478"/>
          <ac:spMkLst>
            <pc:docMk/>
            <pc:sldMk cId="1011569861" sldId="328"/>
            <ac:spMk id="30" creationId="{CBE7B465-8C1E-4E6D-B39D-B73681BED298}"/>
          </ac:spMkLst>
        </pc:spChg>
        <pc:spChg chg="del">
          <ac:chgData name="Yi Liu" userId="eb9fa73d484f74de" providerId="LiveId" clId="{D1C87E45-9383-44BB-B4B7-85E81E3866B9}" dt="2023-09-20T11:27:49.310" v="13178" actId="478"/>
          <ac:spMkLst>
            <pc:docMk/>
            <pc:sldMk cId="1011569861" sldId="328"/>
            <ac:spMk id="31" creationId="{D369CB6B-E769-449B-980A-C9FA0C307FCB}"/>
          </ac:spMkLst>
        </pc:spChg>
        <pc:spChg chg="del">
          <ac:chgData name="Yi Liu" userId="eb9fa73d484f74de" providerId="LiveId" clId="{D1C87E45-9383-44BB-B4B7-85E81E3866B9}" dt="2023-09-20T11:27:49.310" v="13178" actId="478"/>
          <ac:spMkLst>
            <pc:docMk/>
            <pc:sldMk cId="1011569861" sldId="328"/>
            <ac:spMk id="32" creationId="{EF7109AA-37FF-47E7-BB44-678395D286D2}"/>
          </ac:spMkLst>
        </pc:spChg>
        <pc:spChg chg="del">
          <ac:chgData name="Yi Liu" userId="eb9fa73d484f74de" providerId="LiveId" clId="{D1C87E45-9383-44BB-B4B7-85E81E3866B9}" dt="2023-09-20T11:27:49.310" v="13178" actId="478"/>
          <ac:spMkLst>
            <pc:docMk/>
            <pc:sldMk cId="1011569861" sldId="328"/>
            <ac:spMk id="33" creationId="{F5E1B972-F1CC-4650-BBA5-C8FA915EC52A}"/>
          </ac:spMkLst>
        </pc:spChg>
        <pc:spChg chg="del">
          <ac:chgData name="Yi Liu" userId="eb9fa73d484f74de" providerId="LiveId" clId="{D1C87E45-9383-44BB-B4B7-85E81E3866B9}" dt="2023-09-20T11:27:49.310" v="13178" actId="478"/>
          <ac:spMkLst>
            <pc:docMk/>
            <pc:sldMk cId="1011569861" sldId="328"/>
            <ac:spMk id="34" creationId="{08C3AD5A-2230-49A2-9621-541C7B245F1B}"/>
          </ac:spMkLst>
        </pc:spChg>
        <pc:spChg chg="del">
          <ac:chgData name="Yi Liu" userId="eb9fa73d484f74de" providerId="LiveId" clId="{D1C87E45-9383-44BB-B4B7-85E81E3866B9}" dt="2023-09-20T11:27:49.310" v="13178" actId="478"/>
          <ac:spMkLst>
            <pc:docMk/>
            <pc:sldMk cId="1011569861" sldId="328"/>
            <ac:spMk id="35" creationId="{72E3C841-7392-4EAC-9875-5292D148D95C}"/>
          </ac:spMkLst>
        </pc:spChg>
        <pc:spChg chg="del">
          <ac:chgData name="Yi Liu" userId="eb9fa73d484f74de" providerId="LiveId" clId="{D1C87E45-9383-44BB-B4B7-85E81E3866B9}" dt="2023-09-20T11:27:49.310" v="13178" actId="478"/>
          <ac:spMkLst>
            <pc:docMk/>
            <pc:sldMk cId="1011569861" sldId="328"/>
            <ac:spMk id="36" creationId="{C22748AB-53AC-4987-B4EE-2D1E61559231}"/>
          </ac:spMkLst>
        </pc:spChg>
        <pc:spChg chg="del">
          <ac:chgData name="Yi Liu" userId="eb9fa73d484f74de" providerId="LiveId" clId="{D1C87E45-9383-44BB-B4B7-85E81E3866B9}" dt="2023-09-20T11:27:49.310" v="13178" actId="478"/>
          <ac:spMkLst>
            <pc:docMk/>
            <pc:sldMk cId="1011569861" sldId="328"/>
            <ac:spMk id="37" creationId="{C4A96248-C7F8-4C46-AB0D-A661C758FF30}"/>
          </ac:spMkLst>
        </pc:spChg>
        <pc:spChg chg="del">
          <ac:chgData name="Yi Liu" userId="eb9fa73d484f74de" providerId="LiveId" clId="{D1C87E45-9383-44BB-B4B7-85E81E3866B9}" dt="2023-09-20T11:27:49.310" v="13178" actId="478"/>
          <ac:spMkLst>
            <pc:docMk/>
            <pc:sldMk cId="1011569861" sldId="328"/>
            <ac:spMk id="38" creationId="{83110AC8-3419-4357-8743-17FC75CD0B1D}"/>
          </ac:spMkLst>
        </pc:spChg>
        <pc:spChg chg="del">
          <ac:chgData name="Yi Liu" userId="eb9fa73d484f74de" providerId="LiveId" clId="{D1C87E45-9383-44BB-B4B7-85E81E3866B9}" dt="2023-09-20T11:27:49.310" v="13178" actId="478"/>
          <ac:spMkLst>
            <pc:docMk/>
            <pc:sldMk cId="1011569861" sldId="328"/>
            <ac:spMk id="39" creationId="{DA38C477-A8DC-44B4-810E-F1F36CB99418}"/>
          </ac:spMkLst>
        </pc:spChg>
        <pc:spChg chg="del">
          <ac:chgData name="Yi Liu" userId="eb9fa73d484f74de" providerId="LiveId" clId="{D1C87E45-9383-44BB-B4B7-85E81E3866B9}" dt="2023-09-20T11:27:53.677" v="13179" actId="478"/>
          <ac:spMkLst>
            <pc:docMk/>
            <pc:sldMk cId="1011569861" sldId="328"/>
            <ac:spMk id="40" creationId="{9DAA7231-7602-45E5-8534-F773D2E7CA7B}"/>
          </ac:spMkLst>
        </pc:spChg>
        <pc:spChg chg="del">
          <ac:chgData name="Yi Liu" userId="eb9fa73d484f74de" providerId="LiveId" clId="{D1C87E45-9383-44BB-B4B7-85E81E3866B9}" dt="2023-09-20T11:27:53.677" v="13179" actId="478"/>
          <ac:spMkLst>
            <pc:docMk/>
            <pc:sldMk cId="1011569861" sldId="328"/>
            <ac:spMk id="41" creationId="{7AD64322-7410-4EBA-BF46-A7A4A1A27AD8}"/>
          </ac:spMkLst>
        </pc:spChg>
        <pc:spChg chg="del">
          <ac:chgData name="Yi Liu" userId="eb9fa73d484f74de" providerId="LiveId" clId="{D1C87E45-9383-44BB-B4B7-85E81E3866B9}" dt="2023-09-20T11:27:53.677" v="13179" actId="478"/>
          <ac:spMkLst>
            <pc:docMk/>
            <pc:sldMk cId="1011569861" sldId="328"/>
            <ac:spMk id="42" creationId="{71C9DFF2-E95D-4F17-9274-428F56EC4A8D}"/>
          </ac:spMkLst>
        </pc:spChg>
        <pc:spChg chg="del">
          <ac:chgData name="Yi Liu" userId="eb9fa73d484f74de" providerId="LiveId" clId="{D1C87E45-9383-44BB-B4B7-85E81E3866B9}" dt="2023-09-20T11:27:53.677" v="13179" actId="478"/>
          <ac:spMkLst>
            <pc:docMk/>
            <pc:sldMk cId="1011569861" sldId="328"/>
            <ac:spMk id="43" creationId="{B428BDCB-F19C-4B1B-8F63-621A3F88B48A}"/>
          </ac:spMkLst>
        </pc:spChg>
        <pc:spChg chg="del">
          <ac:chgData name="Yi Liu" userId="eb9fa73d484f74de" providerId="LiveId" clId="{D1C87E45-9383-44BB-B4B7-85E81E3866B9}" dt="2023-09-20T11:27:53.677" v="13179" actId="478"/>
          <ac:spMkLst>
            <pc:docMk/>
            <pc:sldMk cId="1011569861" sldId="328"/>
            <ac:spMk id="44" creationId="{7D9326C6-2DB8-4BDE-AD77-7D4AE7CCE237}"/>
          </ac:spMkLst>
        </pc:spChg>
        <pc:spChg chg="del">
          <ac:chgData name="Yi Liu" userId="eb9fa73d484f74de" providerId="LiveId" clId="{D1C87E45-9383-44BB-B4B7-85E81E3866B9}" dt="2023-09-20T11:27:53.677" v="13179" actId="478"/>
          <ac:spMkLst>
            <pc:docMk/>
            <pc:sldMk cId="1011569861" sldId="328"/>
            <ac:spMk id="45" creationId="{6B9910B3-61EC-416C-9AC3-7AA712ED0509}"/>
          </ac:spMkLst>
        </pc:spChg>
        <pc:spChg chg="add mod">
          <ac:chgData name="Yi Liu" userId="eb9fa73d484f74de" providerId="LiveId" clId="{D1C87E45-9383-44BB-B4B7-85E81E3866B9}" dt="2023-09-20T11:35:06.743" v="13611" actId="164"/>
          <ac:spMkLst>
            <pc:docMk/>
            <pc:sldMk cId="1011569861" sldId="328"/>
            <ac:spMk id="55" creationId="{0242FCF9-E1BC-4DC8-83DE-586CEA16CC2F}"/>
          </ac:spMkLst>
        </pc:spChg>
        <pc:spChg chg="add mod">
          <ac:chgData name="Yi Liu" userId="eb9fa73d484f74de" providerId="LiveId" clId="{D1C87E45-9383-44BB-B4B7-85E81E3866B9}" dt="2023-09-20T11:35:06.743" v="13611" actId="164"/>
          <ac:spMkLst>
            <pc:docMk/>
            <pc:sldMk cId="1011569861" sldId="328"/>
            <ac:spMk id="56" creationId="{49D74029-3DE4-4D4F-8668-F86E202FD819}"/>
          </ac:spMkLst>
        </pc:spChg>
        <pc:spChg chg="mod">
          <ac:chgData name="Yi Liu" userId="eb9fa73d484f74de" providerId="LiveId" clId="{D1C87E45-9383-44BB-B4B7-85E81E3866B9}" dt="2023-09-20T11:28:00.250" v="13221" actId="1037"/>
          <ac:spMkLst>
            <pc:docMk/>
            <pc:sldMk cId="1011569861" sldId="328"/>
            <ac:spMk id="58" creationId="{D58B9749-235F-42B4-A0D5-6AC77576EC82}"/>
          </ac:spMkLst>
        </pc:spChg>
        <pc:spChg chg="mod">
          <ac:chgData name="Yi Liu" userId="eb9fa73d484f74de" providerId="LiveId" clId="{D1C87E45-9383-44BB-B4B7-85E81E3866B9}" dt="2023-09-20T11:28:00.250" v="13221" actId="1037"/>
          <ac:spMkLst>
            <pc:docMk/>
            <pc:sldMk cId="1011569861" sldId="328"/>
            <ac:spMk id="59" creationId="{C4ADFC42-1C6A-429F-96D1-E6043C4F2592}"/>
          </ac:spMkLst>
        </pc:spChg>
        <pc:spChg chg="mod">
          <ac:chgData name="Yi Liu" userId="eb9fa73d484f74de" providerId="LiveId" clId="{D1C87E45-9383-44BB-B4B7-85E81E3866B9}" dt="2023-09-20T11:28:00.250" v="13221" actId="1037"/>
          <ac:spMkLst>
            <pc:docMk/>
            <pc:sldMk cId="1011569861" sldId="328"/>
            <ac:spMk id="60" creationId="{F0DA6702-7C94-47A0-AB48-5BF2183E6D00}"/>
          </ac:spMkLst>
        </pc:spChg>
        <pc:spChg chg="mod">
          <ac:chgData name="Yi Liu" userId="eb9fa73d484f74de" providerId="LiveId" clId="{D1C87E45-9383-44BB-B4B7-85E81E3866B9}" dt="2023-09-20T11:28:00.250" v="13221" actId="1037"/>
          <ac:spMkLst>
            <pc:docMk/>
            <pc:sldMk cId="1011569861" sldId="328"/>
            <ac:spMk id="61" creationId="{B19E06F4-67EB-40D3-88D9-B0254D748FE7}"/>
          </ac:spMkLst>
        </pc:spChg>
        <pc:spChg chg="mod">
          <ac:chgData name="Yi Liu" userId="eb9fa73d484f74de" providerId="LiveId" clId="{D1C87E45-9383-44BB-B4B7-85E81E3866B9}" dt="2023-09-20T11:28:00.250" v="13221" actId="1037"/>
          <ac:spMkLst>
            <pc:docMk/>
            <pc:sldMk cId="1011569861" sldId="328"/>
            <ac:spMk id="62" creationId="{1865CC61-04E1-4016-AA1D-C38548CC58F0}"/>
          </ac:spMkLst>
        </pc:spChg>
        <pc:spChg chg="mod">
          <ac:chgData name="Yi Liu" userId="eb9fa73d484f74de" providerId="LiveId" clId="{D1C87E45-9383-44BB-B4B7-85E81E3866B9}" dt="2023-09-20T11:28:06.948" v="13260" actId="1038"/>
          <ac:spMkLst>
            <pc:docMk/>
            <pc:sldMk cId="1011569861" sldId="328"/>
            <ac:spMk id="63" creationId="{3FD00C27-EA77-4900-851B-E9D5FDA8CB3D}"/>
          </ac:spMkLst>
        </pc:spChg>
        <pc:spChg chg="mod">
          <ac:chgData name="Yi Liu" userId="eb9fa73d484f74de" providerId="LiveId" clId="{D1C87E45-9383-44BB-B4B7-85E81E3866B9}" dt="2023-09-20T11:28:06.948" v="13260" actId="1038"/>
          <ac:spMkLst>
            <pc:docMk/>
            <pc:sldMk cId="1011569861" sldId="328"/>
            <ac:spMk id="64" creationId="{A2C77C5F-422F-440D-BCEC-A361F20AF61A}"/>
          </ac:spMkLst>
        </pc:spChg>
        <pc:spChg chg="mod">
          <ac:chgData name="Yi Liu" userId="eb9fa73d484f74de" providerId="LiveId" clId="{D1C87E45-9383-44BB-B4B7-85E81E3866B9}" dt="2023-09-20T11:28:06.948" v="13260" actId="1038"/>
          <ac:spMkLst>
            <pc:docMk/>
            <pc:sldMk cId="1011569861" sldId="328"/>
            <ac:spMk id="65" creationId="{C6ADB902-CC82-423B-B4EA-73B41B3F77EF}"/>
          </ac:spMkLst>
        </pc:spChg>
        <pc:spChg chg="mod">
          <ac:chgData name="Yi Liu" userId="eb9fa73d484f74de" providerId="LiveId" clId="{D1C87E45-9383-44BB-B4B7-85E81E3866B9}" dt="2023-09-20T11:28:06.948" v="13260" actId="1038"/>
          <ac:spMkLst>
            <pc:docMk/>
            <pc:sldMk cId="1011569861" sldId="328"/>
            <ac:spMk id="66" creationId="{BFBD7293-639E-4B35-8774-E1E8952395C6}"/>
          </ac:spMkLst>
        </pc:spChg>
        <pc:spChg chg="mod">
          <ac:chgData name="Yi Liu" userId="eb9fa73d484f74de" providerId="LiveId" clId="{D1C87E45-9383-44BB-B4B7-85E81E3866B9}" dt="2023-09-20T11:28:06.948" v="13260" actId="1038"/>
          <ac:spMkLst>
            <pc:docMk/>
            <pc:sldMk cId="1011569861" sldId="328"/>
            <ac:spMk id="67" creationId="{51B02374-541A-4475-82CF-369F8BC78447}"/>
          </ac:spMkLst>
        </pc:spChg>
        <pc:spChg chg="add del mod">
          <ac:chgData name="Yi Liu" userId="eb9fa73d484f74de" providerId="LiveId" clId="{D1C87E45-9383-44BB-B4B7-85E81E3866B9}" dt="2023-09-20T11:33:07.694" v="13338" actId="478"/>
          <ac:spMkLst>
            <pc:docMk/>
            <pc:sldMk cId="1011569861" sldId="328"/>
            <ac:spMk id="68" creationId="{57751777-A298-4815-ADA7-90B530B7DD7D}"/>
          </ac:spMkLst>
        </pc:spChg>
        <pc:spChg chg="add mod">
          <ac:chgData name="Yi Liu" userId="eb9fa73d484f74de" providerId="LiveId" clId="{D1C87E45-9383-44BB-B4B7-85E81E3866B9}" dt="2023-09-20T11:35:06.743" v="13611" actId="164"/>
          <ac:spMkLst>
            <pc:docMk/>
            <pc:sldMk cId="1011569861" sldId="328"/>
            <ac:spMk id="69" creationId="{713C357A-50C8-46A3-804C-11EC15D707E1}"/>
          </ac:spMkLst>
        </pc:spChg>
        <pc:spChg chg="add mod">
          <ac:chgData name="Yi Liu" userId="eb9fa73d484f74de" providerId="LiveId" clId="{D1C87E45-9383-44BB-B4B7-85E81E3866B9}" dt="2023-09-20T14:28:33.278" v="18060" actId="20577"/>
          <ac:spMkLst>
            <pc:docMk/>
            <pc:sldMk cId="1011569861" sldId="328"/>
            <ac:spMk id="73" creationId="{66F8C3E5-A92B-4DEE-B6DC-92C122C1EA67}"/>
          </ac:spMkLst>
        </pc:spChg>
        <pc:grpChg chg="add mod">
          <ac:chgData name="Yi Liu" userId="eb9fa73d484f74de" providerId="LiveId" clId="{D1C87E45-9383-44BB-B4B7-85E81E3866B9}" dt="2023-09-20T11:35:06.743" v="13611" actId="164"/>
          <ac:grpSpMkLst>
            <pc:docMk/>
            <pc:sldMk cId="1011569861" sldId="328"/>
            <ac:grpSpMk id="74" creationId="{845FE1B4-1D80-4AB6-BC07-59A6F4411722}"/>
          </ac:grpSpMkLst>
        </pc:grpChg>
        <pc:cxnChg chg="add mod">
          <ac:chgData name="Yi Liu" userId="eb9fa73d484f74de" providerId="LiveId" clId="{D1C87E45-9383-44BB-B4B7-85E81E3866B9}" dt="2023-09-20T11:35:06.743" v="13611" actId="164"/>
          <ac:cxnSpMkLst>
            <pc:docMk/>
            <pc:sldMk cId="1011569861" sldId="328"/>
            <ac:cxnSpMk id="4" creationId="{E65FCB3E-D0E4-42AE-AB46-A07524FE530E}"/>
          </ac:cxnSpMkLst>
        </pc:cxnChg>
        <pc:cxnChg chg="add mod">
          <ac:chgData name="Yi Liu" userId="eb9fa73d484f74de" providerId="LiveId" clId="{D1C87E45-9383-44BB-B4B7-85E81E3866B9}" dt="2023-09-20T11:35:06.743" v="13611" actId="164"/>
          <ac:cxnSpMkLst>
            <pc:docMk/>
            <pc:sldMk cId="1011569861" sldId="328"/>
            <ac:cxnSpMk id="11" creationId="{13850DB9-DD00-419D-9EF5-493D228B07F2}"/>
          </ac:cxnSpMkLst>
        </pc:cxnChg>
      </pc:sldChg>
      <pc:sldChg chg="addSp modSp add mod modTransition modAnim">
        <pc:chgData name="Yi Liu" userId="eb9fa73d484f74de" providerId="LiveId" clId="{D1C87E45-9383-44BB-B4B7-85E81E3866B9}" dt="2023-09-20T11:41:26.356" v="13647"/>
        <pc:sldMkLst>
          <pc:docMk/>
          <pc:sldMk cId="2570825413" sldId="329"/>
        </pc:sldMkLst>
        <pc:spChg chg="add mod">
          <ac:chgData name="Yi Liu" userId="eb9fa73d484f74de" providerId="LiveId" clId="{D1C87E45-9383-44BB-B4B7-85E81E3866B9}" dt="2023-09-20T11:37:32.669" v="13625" actId="1076"/>
          <ac:spMkLst>
            <pc:docMk/>
            <pc:sldMk cId="2570825413" sldId="329"/>
            <ac:spMk id="27" creationId="{3E940758-56B5-427B-ADDE-92FB04CDB99D}"/>
          </ac:spMkLst>
        </pc:spChg>
        <pc:spChg chg="add mod">
          <ac:chgData name="Yi Liu" userId="eb9fa73d484f74de" providerId="LiveId" clId="{D1C87E45-9383-44BB-B4B7-85E81E3866B9}" dt="2023-09-20T11:37:17.594" v="13622" actId="1076"/>
          <ac:spMkLst>
            <pc:docMk/>
            <pc:sldMk cId="2570825413" sldId="329"/>
            <ac:spMk id="28" creationId="{9CC27496-F366-4093-8395-85C035F21B77}"/>
          </ac:spMkLst>
        </pc:spChg>
        <pc:spChg chg="add mod">
          <ac:chgData name="Yi Liu" userId="eb9fa73d484f74de" providerId="LiveId" clId="{D1C87E45-9383-44BB-B4B7-85E81E3866B9}" dt="2023-09-20T11:37:28.506" v="13624" actId="1076"/>
          <ac:spMkLst>
            <pc:docMk/>
            <pc:sldMk cId="2570825413" sldId="329"/>
            <ac:spMk id="30" creationId="{92F8196D-180F-4316-8A0B-5928457C35BD}"/>
          </ac:spMkLst>
        </pc:spChg>
        <pc:spChg chg="add mod">
          <ac:chgData name="Yi Liu" userId="eb9fa73d484f74de" providerId="LiveId" clId="{D1C87E45-9383-44BB-B4B7-85E81E3866B9}" dt="2023-09-20T11:37:06.257" v="13621" actId="1076"/>
          <ac:spMkLst>
            <pc:docMk/>
            <pc:sldMk cId="2570825413" sldId="329"/>
            <ac:spMk id="32" creationId="{6576AACC-B5AA-4395-A3EC-46E575717372}"/>
          </ac:spMkLst>
        </pc:spChg>
        <pc:spChg chg="add mod">
          <ac:chgData name="Yi Liu" userId="eb9fa73d484f74de" providerId="LiveId" clId="{D1C87E45-9383-44BB-B4B7-85E81E3866B9}" dt="2023-09-20T11:36:58.754" v="13619" actId="1076"/>
          <ac:spMkLst>
            <pc:docMk/>
            <pc:sldMk cId="2570825413" sldId="329"/>
            <ac:spMk id="33" creationId="{47E1C8D7-1E18-4A11-AF74-FF8A47D0B92B}"/>
          </ac:spMkLst>
        </pc:spChg>
        <pc:spChg chg="add mod">
          <ac:chgData name="Yi Liu" userId="eb9fa73d484f74de" providerId="LiveId" clId="{D1C87E45-9383-44BB-B4B7-85E81E3866B9}" dt="2023-09-20T11:37:52.689" v="13628" actId="1076"/>
          <ac:spMkLst>
            <pc:docMk/>
            <pc:sldMk cId="2570825413" sldId="329"/>
            <ac:spMk id="34" creationId="{6F653328-CBBF-4F9D-A6AA-F5F519565401}"/>
          </ac:spMkLst>
        </pc:spChg>
        <pc:spChg chg="add mod">
          <ac:chgData name="Yi Liu" userId="eb9fa73d484f74de" providerId="LiveId" clId="{D1C87E45-9383-44BB-B4B7-85E81E3866B9}" dt="2023-09-20T11:38:43.444" v="13635" actId="1036"/>
          <ac:spMkLst>
            <pc:docMk/>
            <pc:sldMk cId="2570825413" sldId="329"/>
            <ac:spMk id="35" creationId="{A65200BC-2A06-41AF-9F92-99B4EE6739F7}"/>
          </ac:spMkLst>
        </pc:spChg>
        <pc:spChg chg="add mod">
          <ac:chgData name="Yi Liu" userId="eb9fa73d484f74de" providerId="LiveId" clId="{D1C87E45-9383-44BB-B4B7-85E81E3866B9}" dt="2023-09-20T11:38:43.444" v="13635" actId="1036"/>
          <ac:spMkLst>
            <pc:docMk/>
            <pc:sldMk cId="2570825413" sldId="329"/>
            <ac:spMk id="36" creationId="{149B9AE4-BA48-42B3-87A2-F49DF05DEF19}"/>
          </ac:spMkLst>
        </pc:spChg>
        <pc:spChg chg="add mod">
          <ac:chgData name="Yi Liu" userId="eb9fa73d484f74de" providerId="LiveId" clId="{D1C87E45-9383-44BB-B4B7-85E81E3866B9}" dt="2023-09-20T11:38:43.444" v="13635" actId="1036"/>
          <ac:spMkLst>
            <pc:docMk/>
            <pc:sldMk cId="2570825413" sldId="329"/>
            <ac:spMk id="37" creationId="{933A7978-34B8-4968-B866-7E3E1506513D}"/>
          </ac:spMkLst>
        </pc:spChg>
        <pc:spChg chg="add mod">
          <ac:chgData name="Yi Liu" userId="eb9fa73d484f74de" providerId="LiveId" clId="{D1C87E45-9383-44BB-B4B7-85E81E3866B9}" dt="2023-09-20T11:38:43.444" v="13635" actId="1036"/>
          <ac:spMkLst>
            <pc:docMk/>
            <pc:sldMk cId="2570825413" sldId="329"/>
            <ac:spMk id="38" creationId="{D531B401-D7E8-48F9-A8E1-3CF29D3BC18A}"/>
          </ac:spMkLst>
        </pc:spChg>
        <pc:spChg chg="add mod">
          <ac:chgData name="Yi Liu" userId="eb9fa73d484f74de" providerId="LiveId" clId="{D1C87E45-9383-44BB-B4B7-85E81E3866B9}" dt="2023-09-20T11:38:43.444" v="13635" actId="1036"/>
          <ac:spMkLst>
            <pc:docMk/>
            <pc:sldMk cId="2570825413" sldId="329"/>
            <ac:spMk id="39" creationId="{8716DA01-8B7E-475F-A2B7-FF97F71285EB}"/>
          </ac:spMkLst>
        </pc:spChg>
        <pc:spChg chg="add mod">
          <ac:chgData name="Yi Liu" userId="eb9fa73d484f74de" providerId="LiveId" clId="{D1C87E45-9383-44BB-B4B7-85E81E3866B9}" dt="2023-09-20T11:38:43.444" v="13635" actId="1036"/>
          <ac:spMkLst>
            <pc:docMk/>
            <pc:sldMk cId="2570825413" sldId="329"/>
            <ac:spMk id="40" creationId="{86BEB894-7272-492E-A9F5-11F722E9930A}"/>
          </ac:spMkLst>
        </pc:spChg>
        <pc:spChg chg="mod">
          <ac:chgData name="Yi Liu" userId="eb9fa73d484f74de" providerId="LiveId" clId="{D1C87E45-9383-44BB-B4B7-85E81E3866B9}" dt="2023-09-20T11:29:48.253" v="13270" actId="114"/>
          <ac:spMkLst>
            <pc:docMk/>
            <pc:sldMk cId="2570825413" sldId="329"/>
            <ac:spMk id="48" creationId="{89C9A99B-5874-43AC-8F25-0A3B26CB8414}"/>
          </ac:spMkLst>
        </pc:spChg>
        <pc:spChg chg="mod">
          <ac:chgData name="Yi Liu" userId="eb9fa73d484f74de" providerId="LiveId" clId="{D1C87E45-9383-44BB-B4B7-85E81E3866B9}" dt="2023-09-20T11:30:01.183" v="13277" actId="20577"/>
          <ac:spMkLst>
            <pc:docMk/>
            <pc:sldMk cId="2570825413" sldId="329"/>
            <ac:spMk id="49" creationId="{636FA0A2-8B18-46CE-AF36-148767535374}"/>
          </ac:spMkLst>
        </pc:spChg>
        <pc:spChg chg="mod">
          <ac:chgData name="Yi Liu" userId="eb9fa73d484f74de" providerId="LiveId" clId="{D1C87E45-9383-44BB-B4B7-85E81E3866B9}" dt="2023-09-20T11:30:06.084" v="13279" actId="20577"/>
          <ac:spMkLst>
            <pc:docMk/>
            <pc:sldMk cId="2570825413" sldId="329"/>
            <ac:spMk id="50" creationId="{436E340E-6144-4E27-BDF9-70DBC87FBC53}"/>
          </ac:spMkLst>
        </pc:spChg>
        <pc:spChg chg="mod">
          <ac:chgData name="Yi Liu" userId="eb9fa73d484f74de" providerId="LiveId" clId="{D1C87E45-9383-44BB-B4B7-85E81E3866B9}" dt="2023-09-20T11:30:11.321" v="13281" actId="20577"/>
          <ac:spMkLst>
            <pc:docMk/>
            <pc:sldMk cId="2570825413" sldId="329"/>
            <ac:spMk id="51" creationId="{35767123-DBDB-4232-A4C3-771C9B2952A9}"/>
          </ac:spMkLst>
        </pc:spChg>
        <pc:spChg chg="mod">
          <ac:chgData name="Yi Liu" userId="eb9fa73d484f74de" providerId="LiveId" clId="{D1C87E45-9383-44BB-B4B7-85E81E3866B9}" dt="2023-09-20T11:30:15.009" v="13283" actId="20577"/>
          <ac:spMkLst>
            <pc:docMk/>
            <pc:sldMk cId="2570825413" sldId="329"/>
            <ac:spMk id="52" creationId="{61A66363-2DF2-4A86-AB2A-7C76CD4F0079}"/>
          </ac:spMkLst>
        </pc:spChg>
        <pc:spChg chg="mod">
          <ac:chgData name="Yi Liu" userId="eb9fa73d484f74de" providerId="LiveId" clId="{D1C87E45-9383-44BB-B4B7-85E81E3866B9}" dt="2023-09-20T11:30:18.078" v="13285" actId="20577"/>
          <ac:spMkLst>
            <pc:docMk/>
            <pc:sldMk cId="2570825413" sldId="329"/>
            <ac:spMk id="53" creationId="{B0E37353-A7B4-40F0-884D-9F6FD14F3663}"/>
          </ac:spMkLst>
        </pc:spChg>
        <pc:cxnChg chg="add mod">
          <ac:chgData name="Yi Liu" userId="eb9fa73d484f74de" providerId="LiveId" clId="{D1C87E45-9383-44BB-B4B7-85E81E3866B9}" dt="2023-09-20T11:37:22.470" v="13623" actId="1076"/>
          <ac:cxnSpMkLst>
            <pc:docMk/>
            <pc:sldMk cId="2570825413" sldId="329"/>
            <ac:cxnSpMk id="29" creationId="{7AFEB73F-1194-498D-B2EF-5E169A458297}"/>
          </ac:cxnSpMkLst>
        </pc:cxnChg>
        <pc:cxnChg chg="add mod">
          <ac:chgData name="Yi Liu" userId="eb9fa73d484f74de" providerId="LiveId" clId="{D1C87E45-9383-44BB-B4B7-85E81E3866B9}" dt="2023-09-20T11:37:02.170" v="13620" actId="1076"/>
          <ac:cxnSpMkLst>
            <pc:docMk/>
            <pc:sldMk cId="2570825413" sldId="329"/>
            <ac:cxnSpMk id="31" creationId="{165BC1D9-451D-4287-BA11-7835E5065C51}"/>
          </ac:cxnSpMkLst>
        </pc:cxnChg>
      </pc:sldChg>
      <pc:sldChg chg="addSp delSp modSp add mod modTransition delAnim modAnim">
        <pc:chgData name="Yi Liu" userId="eb9fa73d484f74de" providerId="LiveId" clId="{D1C87E45-9383-44BB-B4B7-85E81E3866B9}" dt="2023-09-20T12:06:12.659" v="14107" actId="1076"/>
        <pc:sldMkLst>
          <pc:docMk/>
          <pc:sldMk cId="1956071524" sldId="330"/>
        </pc:sldMkLst>
        <pc:spChg chg="add mod">
          <ac:chgData name="Yi Liu" userId="eb9fa73d484f74de" providerId="LiveId" clId="{D1C87E45-9383-44BB-B4B7-85E81E3866B9}" dt="2023-09-20T11:59:55.667" v="14105" actId="207"/>
          <ac:spMkLst>
            <pc:docMk/>
            <pc:sldMk cId="1956071524" sldId="330"/>
            <ac:spMk id="3" creationId="{85197CA7-C191-432A-B381-3DD799889D5E}"/>
          </ac:spMkLst>
        </pc:spChg>
        <pc:spChg chg="del">
          <ac:chgData name="Yi Liu" userId="eb9fa73d484f74de" providerId="LiveId" clId="{D1C87E45-9383-44BB-B4B7-85E81E3866B9}" dt="2023-09-20T11:40:05.559" v="13639" actId="478"/>
          <ac:spMkLst>
            <pc:docMk/>
            <pc:sldMk cId="1956071524" sldId="330"/>
            <ac:spMk id="35" creationId="{A65200BC-2A06-41AF-9F92-99B4EE6739F7}"/>
          </ac:spMkLst>
        </pc:spChg>
        <pc:spChg chg="del">
          <ac:chgData name="Yi Liu" userId="eb9fa73d484f74de" providerId="LiveId" clId="{D1C87E45-9383-44BB-B4B7-85E81E3866B9}" dt="2023-09-20T11:40:05.559" v="13639" actId="478"/>
          <ac:spMkLst>
            <pc:docMk/>
            <pc:sldMk cId="1956071524" sldId="330"/>
            <ac:spMk id="36" creationId="{149B9AE4-BA48-42B3-87A2-F49DF05DEF19}"/>
          </ac:spMkLst>
        </pc:spChg>
        <pc:spChg chg="del">
          <ac:chgData name="Yi Liu" userId="eb9fa73d484f74de" providerId="LiveId" clId="{D1C87E45-9383-44BB-B4B7-85E81E3866B9}" dt="2023-09-20T11:40:05.559" v="13639" actId="478"/>
          <ac:spMkLst>
            <pc:docMk/>
            <pc:sldMk cId="1956071524" sldId="330"/>
            <ac:spMk id="37" creationId="{933A7978-34B8-4968-B866-7E3E1506513D}"/>
          </ac:spMkLst>
        </pc:spChg>
        <pc:spChg chg="del">
          <ac:chgData name="Yi Liu" userId="eb9fa73d484f74de" providerId="LiveId" clId="{D1C87E45-9383-44BB-B4B7-85E81E3866B9}" dt="2023-09-20T11:40:05.559" v="13639" actId="478"/>
          <ac:spMkLst>
            <pc:docMk/>
            <pc:sldMk cId="1956071524" sldId="330"/>
            <ac:spMk id="38" creationId="{D531B401-D7E8-48F9-A8E1-3CF29D3BC18A}"/>
          </ac:spMkLst>
        </pc:spChg>
        <pc:spChg chg="del">
          <ac:chgData name="Yi Liu" userId="eb9fa73d484f74de" providerId="LiveId" clId="{D1C87E45-9383-44BB-B4B7-85E81E3866B9}" dt="2023-09-20T11:40:05.559" v="13639" actId="478"/>
          <ac:spMkLst>
            <pc:docMk/>
            <pc:sldMk cId="1956071524" sldId="330"/>
            <ac:spMk id="39" creationId="{8716DA01-8B7E-475F-A2B7-FF97F71285EB}"/>
          </ac:spMkLst>
        </pc:spChg>
        <pc:spChg chg="del">
          <ac:chgData name="Yi Liu" userId="eb9fa73d484f74de" providerId="LiveId" clId="{D1C87E45-9383-44BB-B4B7-85E81E3866B9}" dt="2023-09-20T11:40:05.559" v="13639" actId="478"/>
          <ac:spMkLst>
            <pc:docMk/>
            <pc:sldMk cId="1956071524" sldId="330"/>
            <ac:spMk id="40" creationId="{86BEB894-7272-492E-A9F5-11F722E9930A}"/>
          </ac:spMkLst>
        </pc:spChg>
        <pc:spChg chg="add mod">
          <ac:chgData name="Yi Liu" userId="eb9fa73d484f74de" providerId="LiveId" clId="{D1C87E45-9383-44BB-B4B7-85E81E3866B9}" dt="2023-09-20T12:06:12.659" v="14107" actId="1076"/>
          <ac:spMkLst>
            <pc:docMk/>
            <pc:sldMk cId="1956071524" sldId="330"/>
            <ac:spMk id="42" creationId="{DB85EECD-162B-4287-965E-769AE5501724}"/>
          </ac:spMkLst>
        </pc:spChg>
        <pc:spChg chg="mod">
          <ac:chgData name="Yi Liu" userId="eb9fa73d484f74de" providerId="LiveId" clId="{D1C87E45-9383-44BB-B4B7-85E81E3866B9}" dt="2023-09-20T11:40:24.660" v="13641" actId="207"/>
          <ac:spMkLst>
            <pc:docMk/>
            <pc:sldMk cId="1956071524" sldId="330"/>
            <ac:spMk id="48" creationId="{89C9A99B-5874-43AC-8F25-0A3B26CB8414}"/>
          </ac:spMkLst>
        </pc:spChg>
        <pc:spChg chg="mod">
          <ac:chgData name="Yi Liu" userId="eb9fa73d484f74de" providerId="LiveId" clId="{D1C87E45-9383-44BB-B4B7-85E81E3866B9}" dt="2023-09-20T11:40:55.921" v="13644" actId="207"/>
          <ac:spMkLst>
            <pc:docMk/>
            <pc:sldMk cId="1956071524" sldId="330"/>
            <ac:spMk id="49" creationId="{636FA0A2-8B18-46CE-AF36-148767535374}"/>
          </ac:spMkLst>
        </pc:spChg>
        <pc:spChg chg="mod">
          <ac:chgData name="Yi Liu" userId="eb9fa73d484f74de" providerId="LiveId" clId="{D1C87E45-9383-44BB-B4B7-85E81E3866B9}" dt="2023-09-20T11:40:55.921" v="13644" actId="207"/>
          <ac:spMkLst>
            <pc:docMk/>
            <pc:sldMk cId="1956071524" sldId="330"/>
            <ac:spMk id="50" creationId="{436E340E-6144-4E27-BDF9-70DBC87FBC53}"/>
          </ac:spMkLst>
        </pc:spChg>
        <pc:spChg chg="mod">
          <ac:chgData name="Yi Liu" userId="eb9fa73d484f74de" providerId="LiveId" clId="{D1C87E45-9383-44BB-B4B7-85E81E3866B9}" dt="2023-09-20T11:40:55.921" v="13644" actId="207"/>
          <ac:spMkLst>
            <pc:docMk/>
            <pc:sldMk cId="1956071524" sldId="330"/>
            <ac:spMk id="51" creationId="{35767123-DBDB-4232-A4C3-771C9B2952A9}"/>
          </ac:spMkLst>
        </pc:spChg>
        <pc:spChg chg="mod">
          <ac:chgData name="Yi Liu" userId="eb9fa73d484f74de" providerId="LiveId" clId="{D1C87E45-9383-44BB-B4B7-85E81E3866B9}" dt="2023-09-20T11:40:55.921" v="13644" actId="207"/>
          <ac:spMkLst>
            <pc:docMk/>
            <pc:sldMk cId="1956071524" sldId="330"/>
            <ac:spMk id="52" creationId="{61A66363-2DF2-4A86-AB2A-7C76CD4F0079}"/>
          </ac:spMkLst>
        </pc:spChg>
        <pc:spChg chg="mod">
          <ac:chgData name="Yi Liu" userId="eb9fa73d484f74de" providerId="LiveId" clId="{D1C87E45-9383-44BB-B4B7-85E81E3866B9}" dt="2023-09-20T11:41:00.675" v="13645" actId="207"/>
          <ac:spMkLst>
            <pc:docMk/>
            <pc:sldMk cId="1956071524" sldId="330"/>
            <ac:spMk id="53" creationId="{B0E37353-A7B4-40F0-884D-9F6FD14F3663}"/>
          </ac:spMkLst>
        </pc:spChg>
      </pc:sldChg>
      <pc:sldChg chg="addSp delSp modSp add mod modAnim">
        <pc:chgData name="Yi Liu" userId="eb9fa73d484f74de" providerId="LiveId" clId="{D1C87E45-9383-44BB-B4B7-85E81E3866B9}" dt="2023-09-20T12:26:04.606" v="14639"/>
        <pc:sldMkLst>
          <pc:docMk/>
          <pc:sldMk cId="394922059" sldId="331"/>
        </pc:sldMkLst>
        <pc:spChg chg="del">
          <ac:chgData name="Yi Liu" userId="eb9fa73d484f74de" providerId="LiveId" clId="{D1C87E45-9383-44BB-B4B7-85E81E3866B9}" dt="2023-09-20T11:44:33.305" v="13691" actId="478"/>
          <ac:spMkLst>
            <pc:docMk/>
            <pc:sldMk cId="394922059" sldId="331"/>
            <ac:spMk id="3" creationId="{85197CA7-C191-432A-B381-3DD799889D5E}"/>
          </ac:spMkLst>
        </pc:spChg>
        <pc:spChg chg="del">
          <ac:chgData name="Yi Liu" userId="eb9fa73d484f74de" providerId="LiveId" clId="{D1C87E45-9383-44BB-B4B7-85E81E3866B9}" dt="2023-09-20T12:07:03.039" v="14110" actId="478"/>
          <ac:spMkLst>
            <pc:docMk/>
            <pc:sldMk cId="394922059" sldId="331"/>
            <ac:spMk id="27" creationId="{3E940758-56B5-427B-ADDE-92FB04CDB99D}"/>
          </ac:spMkLst>
        </pc:spChg>
        <pc:spChg chg="del">
          <ac:chgData name="Yi Liu" userId="eb9fa73d484f74de" providerId="LiveId" clId="{D1C87E45-9383-44BB-B4B7-85E81E3866B9}" dt="2023-09-20T12:07:03.039" v="14110" actId="478"/>
          <ac:spMkLst>
            <pc:docMk/>
            <pc:sldMk cId="394922059" sldId="331"/>
            <ac:spMk id="28" creationId="{9CC27496-F366-4093-8395-85C035F21B77}"/>
          </ac:spMkLst>
        </pc:spChg>
        <pc:spChg chg="del">
          <ac:chgData name="Yi Liu" userId="eb9fa73d484f74de" providerId="LiveId" clId="{D1C87E45-9383-44BB-B4B7-85E81E3866B9}" dt="2023-09-20T12:07:03.039" v="14110" actId="478"/>
          <ac:spMkLst>
            <pc:docMk/>
            <pc:sldMk cId="394922059" sldId="331"/>
            <ac:spMk id="30" creationId="{92F8196D-180F-4316-8A0B-5928457C35BD}"/>
          </ac:spMkLst>
        </pc:spChg>
        <pc:spChg chg="del">
          <ac:chgData name="Yi Liu" userId="eb9fa73d484f74de" providerId="LiveId" clId="{D1C87E45-9383-44BB-B4B7-85E81E3866B9}" dt="2023-09-20T12:07:03.039" v="14110" actId="478"/>
          <ac:spMkLst>
            <pc:docMk/>
            <pc:sldMk cId="394922059" sldId="331"/>
            <ac:spMk id="32" creationId="{6576AACC-B5AA-4395-A3EC-46E575717372}"/>
          </ac:spMkLst>
        </pc:spChg>
        <pc:spChg chg="del">
          <ac:chgData name="Yi Liu" userId="eb9fa73d484f74de" providerId="LiveId" clId="{D1C87E45-9383-44BB-B4B7-85E81E3866B9}" dt="2023-09-20T12:07:03.039" v="14110" actId="478"/>
          <ac:spMkLst>
            <pc:docMk/>
            <pc:sldMk cId="394922059" sldId="331"/>
            <ac:spMk id="33" creationId="{47E1C8D7-1E18-4A11-AF74-FF8A47D0B92B}"/>
          </ac:spMkLst>
        </pc:spChg>
        <pc:spChg chg="del">
          <ac:chgData name="Yi Liu" userId="eb9fa73d484f74de" providerId="LiveId" clId="{D1C87E45-9383-44BB-B4B7-85E81E3866B9}" dt="2023-09-20T12:07:07.276" v="14111" actId="478"/>
          <ac:spMkLst>
            <pc:docMk/>
            <pc:sldMk cId="394922059" sldId="331"/>
            <ac:spMk id="34" creationId="{6F653328-CBBF-4F9D-A6AA-F5F519565401}"/>
          </ac:spMkLst>
        </pc:spChg>
        <pc:spChg chg="mod">
          <ac:chgData name="Yi Liu" userId="eb9fa73d484f74de" providerId="LiveId" clId="{D1C87E45-9383-44BB-B4B7-85E81E3866B9}" dt="2023-09-20T11:44:15.656" v="13688"/>
          <ac:spMkLst>
            <pc:docMk/>
            <pc:sldMk cId="394922059" sldId="331"/>
            <ac:spMk id="37" creationId="{72FB12E1-8202-4171-8F80-0DE83FCDA1D2}"/>
          </ac:spMkLst>
        </pc:spChg>
        <pc:spChg chg="add mod">
          <ac:chgData name="Yi Liu" userId="eb9fa73d484f74de" providerId="LiveId" clId="{D1C87E45-9383-44BB-B4B7-85E81E3866B9}" dt="2023-09-20T12:23:05.798" v="14530" actId="207"/>
          <ac:spMkLst>
            <pc:docMk/>
            <pc:sldMk cId="394922059" sldId="331"/>
            <ac:spMk id="39" creationId="{B89F82B0-27A6-4119-85FF-49A8548ADA8B}"/>
          </ac:spMkLst>
        </pc:spChg>
        <pc:spChg chg="add mod">
          <ac:chgData name="Yi Liu" userId="eb9fa73d484f74de" providerId="LiveId" clId="{D1C87E45-9383-44BB-B4B7-85E81E3866B9}" dt="2023-09-20T12:23:09.378" v="14531" actId="207"/>
          <ac:spMkLst>
            <pc:docMk/>
            <pc:sldMk cId="394922059" sldId="331"/>
            <ac:spMk id="40" creationId="{52B3BB92-300D-46C0-8A6E-BE2D5423DB2B}"/>
          </ac:spMkLst>
        </pc:spChg>
        <pc:spChg chg="add mod">
          <ac:chgData name="Yi Liu" userId="eb9fa73d484f74de" providerId="LiveId" clId="{D1C87E45-9383-44BB-B4B7-85E81E3866B9}" dt="2023-09-20T12:23:12.390" v="14532" actId="207"/>
          <ac:spMkLst>
            <pc:docMk/>
            <pc:sldMk cId="394922059" sldId="331"/>
            <ac:spMk id="41" creationId="{9C8CCCA7-70F8-4A0C-ABE5-2BE7DA881602}"/>
          </ac:spMkLst>
        </pc:spChg>
        <pc:spChg chg="add mod">
          <ac:chgData name="Yi Liu" userId="eb9fa73d484f74de" providerId="LiveId" clId="{D1C87E45-9383-44BB-B4B7-85E81E3866B9}" dt="2023-09-20T12:23:16.450" v="14533" actId="207"/>
          <ac:spMkLst>
            <pc:docMk/>
            <pc:sldMk cId="394922059" sldId="331"/>
            <ac:spMk id="42" creationId="{128817D0-31AB-4983-85A8-50CE6CA46EB8}"/>
          </ac:spMkLst>
        </pc:spChg>
        <pc:spChg chg="add mod">
          <ac:chgData name="Yi Liu" userId="eb9fa73d484f74de" providerId="LiveId" clId="{D1C87E45-9383-44BB-B4B7-85E81E3866B9}" dt="2023-09-20T12:23:20.307" v="14534" actId="207"/>
          <ac:spMkLst>
            <pc:docMk/>
            <pc:sldMk cId="394922059" sldId="331"/>
            <ac:spMk id="43" creationId="{3A77B813-CB7C-42E8-A71A-918CC7A3DE58}"/>
          </ac:spMkLst>
        </pc:spChg>
        <pc:spChg chg="add mod">
          <ac:chgData name="Yi Liu" userId="eb9fa73d484f74de" providerId="LiveId" clId="{D1C87E45-9383-44BB-B4B7-85E81E3866B9}" dt="2023-09-20T12:16:50" v="14435" actId="207"/>
          <ac:spMkLst>
            <pc:docMk/>
            <pc:sldMk cId="394922059" sldId="331"/>
            <ac:spMk id="44" creationId="{EAFE96CD-B3B7-4A98-AF2B-310543F118FB}"/>
          </ac:spMkLst>
        </pc:spChg>
        <pc:spChg chg="mod">
          <ac:chgData name="Yi Liu" userId="eb9fa73d484f74de" providerId="LiveId" clId="{D1C87E45-9383-44BB-B4B7-85E81E3866B9}" dt="2023-09-20T12:25:37.205" v="14559"/>
          <ac:spMkLst>
            <pc:docMk/>
            <pc:sldMk cId="394922059" sldId="331"/>
            <ac:spMk id="46" creationId="{1EC585F3-D111-40EE-83A8-990AB1BB3FDA}"/>
          </ac:spMkLst>
        </pc:spChg>
        <pc:spChg chg="mod">
          <ac:chgData name="Yi Liu" userId="eb9fa73d484f74de" providerId="LiveId" clId="{D1C87E45-9383-44BB-B4B7-85E81E3866B9}" dt="2023-09-20T12:25:37.205" v="14559"/>
          <ac:spMkLst>
            <pc:docMk/>
            <pc:sldMk cId="394922059" sldId="331"/>
            <ac:spMk id="47" creationId="{0E399444-92A6-4C3D-8E31-FD8969F98DDD}"/>
          </ac:spMkLst>
        </pc:spChg>
        <pc:spChg chg="del">
          <ac:chgData name="Yi Liu" userId="eb9fa73d484f74de" providerId="LiveId" clId="{D1C87E45-9383-44BB-B4B7-85E81E3866B9}" dt="2023-09-20T12:07:03.039" v="14110" actId="478"/>
          <ac:spMkLst>
            <pc:docMk/>
            <pc:sldMk cId="394922059" sldId="331"/>
            <ac:spMk id="48" creationId="{89C9A99B-5874-43AC-8F25-0A3B26CB8414}"/>
          </ac:spMkLst>
        </pc:spChg>
        <pc:spChg chg="del">
          <ac:chgData name="Yi Liu" userId="eb9fa73d484f74de" providerId="LiveId" clId="{D1C87E45-9383-44BB-B4B7-85E81E3866B9}" dt="2023-09-20T12:07:03.039" v="14110" actId="478"/>
          <ac:spMkLst>
            <pc:docMk/>
            <pc:sldMk cId="394922059" sldId="331"/>
            <ac:spMk id="49" creationId="{636FA0A2-8B18-46CE-AF36-148767535374}"/>
          </ac:spMkLst>
        </pc:spChg>
        <pc:spChg chg="del">
          <ac:chgData name="Yi Liu" userId="eb9fa73d484f74de" providerId="LiveId" clId="{D1C87E45-9383-44BB-B4B7-85E81E3866B9}" dt="2023-09-20T12:07:03.039" v="14110" actId="478"/>
          <ac:spMkLst>
            <pc:docMk/>
            <pc:sldMk cId="394922059" sldId="331"/>
            <ac:spMk id="50" creationId="{436E340E-6144-4E27-BDF9-70DBC87FBC53}"/>
          </ac:spMkLst>
        </pc:spChg>
        <pc:spChg chg="del">
          <ac:chgData name="Yi Liu" userId="eb9fa73d484f74de" providerId="LiveId" clId="{D1C87E45-9383-44BB-B4B7-85E81E3866B9}" dt="2023-09-20T12:07:03.039" v="14110" actId="478"/>
          <ac:spMkLst>
            <pc:docMk/>
            <pc:sldMk cId="394922059" sldId="331"/>
            <ac:spMk id="51" creationId="{35767123-DBDB-4232-A4C3-771C9B2952A9}"/>
          </ac:spMkLst>
        </pc:spChg>
        <pc:spChg chg="del">
          <ac:chgData name="Yi Liu" userId="eb9fa73d484f74de" providerId="LiveId" clId="{D1C87E45-9383-44BB-B4B7-85E81E3866B9}" dt="2023-09-20T12:07:03.039" v="14110" actId="478"/>
          <ac:spMkLst>
            <pc:docMk/>
            <pc:sldMk cId="394922059" sldId="331"/>
            <ac:spMk id="52" creationId="{61A66363-2DF2-4A86-AB2A-7C76CD4F0079}"/>
          </ac:spMkLst>
        </pc:spChg>
        <pc:spChg chg="del">
          <ac:chgData name="Yi Liu" userId="eb9fa73d484f74de" providerId="LiveId" clId="{D1C87E45-9383-44BB-B4B7-85E81E3866B9}" dt="2023-09-20T12:07:03.039" v="14110" actId="478"/>
          <ac:spMkLst>
            <pc:docMk/>
            <pc:sldMk cId="394922059" sldId="331"/>
            <ac:spMk id="53" creationId="{B0E37353-A7B4-40F0-884D-9F6FD14F3663}"/>
          </ac:spMkLst>
        </pc:spChg>
        <pc:spChg chg="mod">
          <ac:chgData name="Yi Liu" userId="eb9fa73d484f74de" providerId="LiveId" clId="{D1C87E45-9383-44BB-B4B7-85E81E3866B9}" dt="2023-09-20T12:25:37.205" v="14559"/>
          <ac:spMkLst>
            <pc:docMk/>
            <pc:sldMk cId="394922059" sldId="331"/>
            <ac:spMk id="54" creationId="{507CBA21-5031-405E-9AF7-20C20D4FD767}"/>
          </ac:spMkLst>
        </pc:spChg>
        <pc:spChg chg="mod">
          <ac:chgData name="Yi Liu" userId="eb9fa73d484f74de" providerId="LiveId" clId="{D1C87E45-9383-44BB-B4B7-85E81E3866B9}" dt="2023-09-20T12:25:37.205" v="14559"/>
          <ac:spMkLst>
            <pc:docMk/>
            <pc:sldMk cId="394922059" sldId="331"/>
            <ac:spMk id="55" creationId="{81F102D8-5465-4BEB-AAFD-D511A8C3E8F2}"/>
          </ac:spMkLst>
        </pc:spChg>
        <pc:spChg chg="mod">
          <ac:chgData name="Yi Liu" userId="eb9fa73d484f74de" providerId="LiveId" clId="{D1C87E45-9383-44BB-B4B7-85E81E3866B9}" dt="2023-09-20T12:25:37.205" v="14559"/>
          <ac:spMkLst>
            <pc:docMk/>
            <pc:sldMk cId="394922059" sldId="331"/>
            <ac:spMk id="56" creationId="{EA87A64F-7D1A-4020-8636-278F21A95DD7}"/>
          </ac:spMkLst>
        </pc:spChg>
        <pc:spChg chg="mod">
          <ac:chgData name="Yi Liu" userId="eb9fa73d484f74de" providerId="LiveId" clId="{D1C87E45-9383-44BB-B4B7-85E81E3866B9}" dt="2023-09-20T12:25:37.205" v="14559"/>
          <ac:spMkLst>
            <pc:docMk/>
            <pc:sldMk cId="394922059" sldId="331"/>
            <ac:spMk id="57" creationId="{18FD8DA1-486B-4F4A-9A88-480C89F941A6}"/>
          </ac:spMkLst>
        </pc:spChg>
        <pc:grpChg chg="add mod">
          <ac:chgData name="Yi Liu" userId="eb9fa73d484f74de" providerId="LiveId" clId="{D1C87E45-9383-44BB-B4B7-85E81E3866B9}" dt="2023-09-20T11:44:26.239" v="13690" actId="1076"/>
          <ac:grpSpMkLst>
            <pc:docMk/>
            <pc:sldMk cId="394922059" sldId="331"/>
            <ac:grpSpMk id="36" creationId="{CF6F1DD2-25AD-4E8A-AF75-C0B9999A3DC7}"/>
          </ac:grpSpMkLst>
        </pc:grpChg>
        <pc:grpChg chg="add mod">
          <ac:chgData name="Yi Liu" userId="eb9fa73d484f74de" providerId="LiveId" clId="{D1C87E45-9383-44BB-B4B7-85E81E3866B9}" dt="2023-09-20T12:25:43.382" v="14637" actId="1037"/>
          <ac:grpSpMkLst>
            <pc:docMk/>
            <pc:sldMk cId="394922059" sldId="331"/>
            <ac:grpSpMk id="45" creationId="{5BDAA9D8-AB7A-4D97-AE2A-9F2147DB8975}"/>
          </ac:grpSpMkLst>
        </pc:grpChg>
        <pc:picChg chg="mod">
          <ac:chgData name="Yi Liu" userId="eb9fa73d484f74de" providerId="LiveId" clId="{D1C87E45-9383-44BB-B4B7-85E81E3866B9}" dt="2023-09-20T11:44:15.656" v="13688"/>
          <ac:picMkLst>
            <pc:docMk/>
            <pc:sldMk cId="394922059" sldId="331"/>
            <ac:picMk id="38" creationId="{84A1FB8C-DAA6-49D5-B4B0-8D1511BCECD2}"/>
          </ac:picMkLst>
        </pc:picChg>
        <pc:cxnChg chg="del">
          <ac:chgData name="Yi Liu" userId="eb9fa73d484f74de" providerId="LiveId" clId="{D1C87E45-9383-44BB-B4B7-85E81E3866B9}" dt="2023-09-20T12:07:03.039" v="14110" actId="478"/>
          <ac:cxnSpMkLst>
            <pc:docMk/>
            <pc:sldMk cId="394922059" sldId="331"/>
            <ac:cxnSpMk id="29" creationId="{7AFEB73F-1194-498D-B2EF-5E169A458297}"/>
          </ac:cxnSpMkLst>
        </pc:cxnChg>
        <pc:cxnChg chg="del">
          <ac:chgData name="Yi Liu" userId="eb9fa73d484f74de" providerId="LiveId" clId="{D1C87E45-9383-44BB-B4B7-85E81E3866B9}" dt="2023-09-20T12:07:03.039" v="14110" actId="478"/>
          <ac:cxnSpMkLst>
            <pc:docMk/>
            <pc:sldMk cId="394922059" sldId="331"/>
            <ac:cxnSpMk id="31" creationId="{165BC1D9-451D-4287-BA11-7835E5065C51}"/>
          </ac:cxnSpMkLst>
        </pc:cxnChg>
      </pc:sldChg>
      <pc:sldChg chg="add del ord">
        <pc:chgData name="Yi Liu" userId="eb9fa73d484f74de" providerId="LiveId" clId="{D1C87E45-9383-44BB-B4B7-85E81E3866B9}" dt="2023-09-20T13:44:37.658" v="17702" actId="47"/>
        <pc:sldMkLst>
          <pc:docMk/>
          <pc:sldMk cId="554733506" sldId="332"/>
        </pc:sldMkLst>
      </pc:sldChg>
      <pc:sldChg chg="add del">
        <pc:chgData name="Yi Liu" userId="eb9fa73d484f74de" providerId="LiveId" clId="{D1C87E45-9383-44BB-B4B7-85E81E3866B9}" dt="2023-09-20T11:48:39.566" v="13709" actId="47"/>
        <pc:sldMkLst>
          <pc:docMk/>
          <pc:sldMk cId="3741124260" sldId="332"/>
        </pc:sldMkLst>
      </pc:sldChg>
      <pc:sldChg chg="addSp delSp modSp add mod modTransition modAnim">
        <pc:chgData name="Yi Liu" userId="eb9fa73d484f74de" providerId="LiveId" clId="{D1C87E45-9383-44BB-B4B7-85E81E3866B9}" dt="2023-09-20T12:41:40.574" v="15304"/>
        <pc:sldMkLst>
          <pc:docMk/>
          <pc:sldMk cId="987693680" sldId="333"/>
        </pc:sldMkLst>
        <pc:spChg chg="add mod">
          <ac:chgData name="Yi Liu" userId="eb9fa73d484f74de" providerId="LiveId" clId="{D1C87E45-9383-44BB-B4B7-85E81E3866B9}" dt="2023-09-20T12:13:51.345" v="14430" actId="164"/>
          <ac:spMkLst>
            <pc:docMk/>
            <pc:sldMk cId="987693680" sldId="333"/>
            <ac:spMk id="5" creationId="{FA96BDA6-9A7D-465E-A598-8F2ADB8EDB22}"/>
          </ac:spMkLst>
        </pc:spChg>
        <pc:spChg chg="add mod">
          <ac:chgData name="Yi Liu" userId="eb9fa73d484f74de" providerId="LiveId" clId="{D1C87E45-9383-44BB-B4B7-85E81E3866B9}" dt="2023-09-20T12:30:38.348" v="14988" actId="14100"/>
          <ac:spMkLst>
            <pc:docMk/>
            <pc:sldMk cId="987693680" sldId="333"/>
            <ac:spMk id="19" creationId="{0DF40E2D-50EC-4682-B575-5C343F9CD8C1}"/>
          </ac:spMkLst>
        </pc:spChg>
        <pc:spChg chg="mod">
          <ac:chgData name="Yi Liu" userId="eb9fa73d484f74de" providerId="LiveId" clId="{D1C87E45-9383-44BB-B4B7-85E81E3866B9}" dt="2023-09-20T12:26:52.197" v="14793" actId="1038"/>
          <ac:spMkLst>
            <pc:docMk/>
            <pc:sldMk cId="987693680" sldId="333"/>
            <ac:spMk id="39" creationId="{B89F82B0-27A6-4119-85FF-49A8548ADA8B}"/>
          </ac:spMkLst>
        </pc:spChg>
        <pc:spChg chg="mod">
          <ac:chgData name="Yi Liu" userId="eb9fa73d484f74de" providerId="LiveId" clId="{D1C87E45-9383-44BB-B4B7-85E81E3866B9}" dt="2023-09-20T12:26:52.197" v="14793" actId="1038"/>
          <ac:spMkLst>
            <pc:docMk/>
            <pc:sldMk cId="987693680" sldId="333"/>
            <ac:spMk id="40" creationId="{52B3BB92-300D-46C0-8A6E-BE2D5423DB2B}"/>
          </ac:spMkLst>
        </pc:spChg>
        <pc:spChg chg="mod">
          <ac:chgData name="Yi Liu" userId="eb9fa73d484f74de" providerId="LiveId" clId="{D1C87E45-9383-44BB-B4B7-85E81E3866B9}" dt="2023-09-20T12:26:52.197" v="14793" actId="1038"/>
          <ac:spMkLst>
            <pc:docMk/>
            <pc:sldMk cId="987693680" sldId="333"/>
            <ac:spMk id="41" creationId="{9C8CCCA7-70F8-4A0C-ABE5-2BE7DA881602}"/>
          </ac:spMkLst>
        </pc:spChg>
        <pc:spChg chg="mod">
          <ac:chgData name="Yi Liu" userId="eb9fa73d484f74de" providerId="LiveId" clId="{D1C87E45-9383-44BB-B4B7-85E81E3866B9}" dt="2023-09-20T12:26:52.197" v="14793" actId="1038"/>
          <ac:spMkLst>
            <pc:docMk/>
            <pc:sldMk cId="987693680" sldId="333"/>
            <ac:spMk id="42" creationId="{128817D0-31AB-4983-85A8-50CE6CA46EB8}"/>
          </ac:spMkLst>
        </pc:spChg>
        <pc:spChg chg="mod">
          <ac:chgData name="Yi Liu" userId="eb9fa73d484f74de" providerId="LiveId" clId="{D1C87E45-9383-44BB-B4B7-85E81E3866B9}" dt="2023-09-20T12:26:52.197" v="14793" actId="1038"/>
          <ac:spMkLst>
            <pc:docMk/>
            <pc:sldMk cId="987693680" sldId="333"/>
            <ac:spMk id="43" creationId="{3A77B813-CB7C-42E8-A71A-918CC7A3DE58}"/>
          </ac:spMkLst>
        </pc:spChg>
        <pc:spChg chg="mod">
          <ac:chgData name="Yi Liu" userId="eb9fa73d484f74de" providerId="LiveId" clId="{D1C87E45-9383-44BB-B4B7-85E81E3866B9}" dt="2023-09-20T12:26:52.197" v="14793" actId="1038"/>
          <ac:spMkLst>
            <pc:docMk/>
            <pc:sldMk cId="987693680" sldId="333"/>
            <ac:spMk id="44" creationId="{EAFE96CD-B3B7-4A98-AF2B-310543F118FB}"/>
          </ac:spMkLst>
        </pc:spChg>
        <pc:spChg chg="add mod">
          <ac:chgData name="Yi Liu" userId="eb9fa73d484f74de" providerId="LiveId" clId="{D1C87E45-9383-44BB-B4B7-85E81E3866B9}" dt="2023-09-20T12:24:30.587" v="14542" actId="20577"/>
          <ac:spMkLst>
            <pc:docMk/>
            <pc:sldMk cId="987693680" sldId="333"/>
            <ac:spMk id="45" creationId="{B887B99E-5BD2-4155-B7CF-F5ED1044E6D4}"/>
          </ac:spMkLst>
        </pc:spChg>
        <pc:spChg chg="add mod">
          <ac:chgData name="Yi Liu" userId="eb9fa73d484f74de" providerId="LiveId" clId="{D1C87E45-9383-44BB-B4B7-85E81E3866B9}" dt="2023-09-20T12:25:14.569" v="14554" actId="207"/>
          <ac:spMkLst>
            <pc:docMk/>
            <pc:sldMk cId="987693680" sldId="333"/>
            <ac:spMk id="46" creationId="{35354011-2D2E-4865-99EA-202E5AA886B7}"/>
          </ac:spMkLst>
        </pc:spChg>
        <pc:spChg chg="add mod">
          <ac:chgData name="Yi Liu" userId="eb9fa73d484f74de" providerId="LiveId" clId="{D1C87E45-9383-44BB-B4B7-85E81E3866B9}" dt="2023-09-20T12:25:17.936" v="14555" actId="207"/>
          <ac:spMkLst>
            <pc:docMk/>
            <pc:sldMk cId="987693680" sldId="333"/>
            <ac:spMk id="47" creationId="{9BC81E47-8B8A-4173-9C94-8D57E984CD1E}"/>
          </ac:spMkLst>
        </pc:spChg>
        <pc:spChg chg="add mod">
          <ac:chgData name="Yi Liu" userId="eb9fa73d484f74de" providerId="LiveId" clId="{D1C87E45-9383-44BB-B4B7-85E81E3866B9}" dt="2023-09-20T12:25:22.411" v="14556" actId="207"/>
          <ac:spMkLst>
            <pc:docMk/>
            <pc:sldMk cId="987693680" sldId="333"/>
            <ac:spMk id="48" creationId="{274E069B-5563-4354-8837-DDE25DC15611}"/>
          </ac:spMkLst>
        </pc:spChg>
        <pc:spChg chg="add mod">
          <ac:chgData name="Yi Liu" userId="eb9fa73d484f74de" providerId="LiveId" clId="{D1C87E45-9383-44BB-B4B7-85E81E3866B9}" dt="2023-09-20T12:25:25.881" v="14557" actId="207"/>
          <ac:spMkLst>
            <pc:docMk/>
            <pc:sldMk cId="987693680" sldId="333"/>
            <ac:spMk id="49" creationId="{5526F313-AB8F-4CEC-88D6-3405D5F0E57D}"/>
          </ac:spMkLst>
        </pc:spChg>
        <pc:spChg chg="add mod">
          <ac:chgData name="Yi Liu" userId="eb9fa73d484f74de" providerId="LiveId" clId="{D1C87E45-9383-44BB-B4B7-85E81E3866B9}" dt="2023-09-20T12:25:30.048" v="14558" actId="207"/>
          <ac:spMkLst>
            <pc:docMk/>
            <pc:sldMk cId="987693680" sldId="333"/>
            <ac:spMk id="50" creationId="{370779D9-3AD4-4F1A-994E-8355111048FF}"/>
          </ac:spMkLst>
        </pc:spChg>
        <pc:grpChg chg="add mod">
          <ac:chgData name="Yi Liu" userId="eb9fa73d484f74de" providerId="LiveId" clId="{D1C87E45-9383-44BB-B4B7-85E81E3866B9}" dt="2023-09-20T12:27:18.251" v="14795" actId="1076"/>
          <ac:grpSpMkLst>
            <pc:docMk/>
            <pc:sldMk cId="987693680" sldId="333"/>
            <ac:grpSpMk id="14" creationId="{C384E910-73A6-41AB-A8E9-5D3F51672E5D}"/>
          </ac:grpSpMkLst>
        </pc:grpChg>
        <pc:grpChg chg="add mod">
          <ac:chgData name="Yi Liu" userId="eb9fa73d484f74de" providerId="LiveId" clId="{D1C87E45-9383-44BB-B4B7-85E81E3866B9}" dt="2023-09-20T12:26:39.166" v="14766" actId="1037"/>
          <ac:grpSpMkLst>
            <pc:docMk/>
            <pc:sldMk cId="987693680" sldId="333"/>
            <ac:grpSpMk id="16" creationId="{80A79359-2ABA-4D1F-ABFC-5DA21363D90A}"/>
          </ac:grpSpMkLst>
        </pc:grpChg>
        <pc:cxnChg chg="add del mod">
          <ac:chgData name="Yi Liu" userId="eb9fa73d484f74de" providerId="LiveId" clId="{D1C87E45-9383-44BB-B4B7-85E81E3866B9}" dt="2023-09-20T12:11:39.143" v="14405" actId="478"/>
          <ac:cxnSpMkLst>
            <pc:docMk/>
            <pc:sldMk cId="987693680" sldId="333"/>
            <ac:cxnSpMk id="4" creationId="{88C6D8F3-494E-409D-AE47-B015B545446F}"/>
          </ac:cxnSpMkLst>
        </pc:cxnChg>
        <pc:cxnChg chg="add mod">
          <ac:chgData name="Yi Liu" userId="eb9fa73d484f74de" providerId="LiveId" clId="{D1C87E45-9383-44BB-B4B7-85E81E3866B9}" dt="2023-09-20T12:27:20.887" v="14796" actId="14100"/>
          <ac:cxnSpMkLst>
            <pc:docMk/>
            <pc:sldMk cId="987693680" sldId="333"/>
            <ac:cxnSpMk id="13" creationId="{F54980AA-A192-40DA-AD1F-F1A480B8B627}"/>
          </ac:cxnSpMkLst>
        </pc:cxnChg>
      </pc:sldChg>
      <pc:sldChg chg="addSp modSp add mod modAnim">
        <pc:chgData name="Yi Liu" userId="eb9fa73d484f74de" providerId="LiveId" clId="{D1C87E45-9383-44BB-B4B7-85E81E3866B9}" dt="2023-09-20T14:10:16.390" v="17960"/>
        <pc:sldMkLst>
          <pc:docMk/>
          <pc:sldMk cId="726100690" sldId="334"/>
        </pc:sldMkLst>
        <pc:spChg chg="add mod">
          <ac:chgData name="Yi Liu" userId="eb9fa73d484f74de" providerId="LiveId" clId="{D1C87E45-9383-44BB-B4B7-85E81E3866B9}" dt="2023-09-20T12:44:00.396" v="15335" actId="404"/>
          <ac:spMkLst>
            <pc:docMk/>
            <pc:sldMk cId="726100690" sldId="334"/>
            <ac:spMk id="3" creationId="{6CC96058-6CC6-43AA-8796-F0DF35993941}"/>
          </ac:spMkLst>
        </pc:spChg>
        <pc:spChg chg="mod">
          <ac:chgData name="Yi Liu" userId="eb9fa73d484f74de" providerId="LiveId" clId="{D1C87E45-9383-44BB-B4B7-85E81E3866B9}" dt="2023-09-20T12:35:45.989" v="15115" actId="14100"/>
          <ac:spMkLst>
            <pc:docMk/>
            <pc:sldMk cId="726100690" sldId="334"/>
            <ac:spMk id="19" creationId="{0DF40E2D-50EC-4682-B575-5C343F9CD8C1}"/>
          </ac:spMkLst>
        </pc:spChg>
        <pc:spChg chg="mod">
          <ac:chgData name="Yi Liu" userId="eb9fa73d484f74de" providerId="LiveId" clId="{D1C87E45-9383-44BB-B4B7-85E81E3866B9}" dt="2023-09-20T12:31:46.572" v="15002" actId="207"/>
          <ac:spMkLst>
            <pc:docMk/>
            <pc:sldMk cId="726100690" sldId="334"/>
            <ac:spMk id="46" creationId="{35354011-2D2E-4865-99EA-202E5AA886B7}"/>
          </ac:spMkLst>
        </pc:spChg>
        <pc:spChg chg="mod">
          <ac:chgData name="Yi Liu" userId="eb9fa73d484f74de" providerId="LiveId" clId="{D1C87E45-9383-44BB-B4B7-85E81E3866B9}" dt="2023-09-20T12:32:01.355" v="15006" actId="404"/>
          <ac:spMkLst>
            <pc:docMk/>
            <pc:sldMk cId="726100690" sldId="334"/>
            <ac:spMk id="50" creationId="{370779D9-3AD4-4F1A-994E-8355111048FF}"/>
          </ac:spMkLst>
        </pc:spChg>
      </pc:sldChg>
      <pc:sldChg chg="addSp delSp modSp new mod ord modAnim">
        <pc:chgData name="Yi Liu" userId="eb9fa73d484f74de" providerId="LiveId" clId="{D1C87E45-9383-44BB-B4B7-85E81E3866B9}" dt="2023-09-20T12:48:00.784" v="15384" actId="22"/>
        <pc:sldMkLst>
          <pc:docMk/>
          <pc:sldMk cId="1801063177" sldId="335"/>
        </pc:sldMkLst>
        <pc:spChg chg="mod">
          <ac:chgData name="Yi Liu" userId="eb9fa73d484f74de" providerId="LiveId" clId="{D1C87E45-9383-44BB-B4B7-85E81E3866B9}" dt="2023-09-20T12:47:55.990" v="15382" actId="21"/>
          <ac:spMkLst>
            <pc:docMk/>
            <pc:sldMk cId="1801063177" sldId="335"/>
            <ac:spMk id="2" creationId="{75BFF79C-EE1F-4B89-BC2C-0E5553D4359D}"/>
          </ac:spMkLst>
        </pc:spChg>
        <pc:spChg chg="del">
          <ac:chgData name="Yi Liu" userId="eb9fa73d484f74de" providerId="LiveId" clId="{D1C87E45-9383-44BB-B4B7-85E81E3866B9}" dt="2023-09-20T12:45:27.430" v="15372" actId="478"/>
          <ac:spMkLst>
            <pc:docMk/>
            <pc:sldMk cId="1801063177" sldId="335"/>
            <ac:spMk id="3" creationId="{5DEA8A41-CDD0-43F8-9923-06430C6492D5}"/>
          </ac:spMkLst>
        </pc:spChg>
        <pc:spChg chg="add mod">
          <ac:chgData name="Yi Liu" userId="eb9fa73d484f74de" providerId="LiveId" clId="{D1C87E45-9383-44BB-B4B7-85E81E3866B9}" dt="2023-09-20T12:45:23.707" v="15371"/>
          <ac:spMkLst>
            <pc:docMk/>
            <pc:sldMk cId="1801063177" sldId="335"/>
            <ac:spMk id="8" creationId="{314941E0-D845-4B9E-96AA-3C570DF10383}"/>
          </ac:spMkLst>
        </pc:spChg>
        <pc:spChg chg="add mod">
          <ac:chgData name="Yi Liu" userId="eb9fa73d484f74de" providerId="LiveId" clId="{D1C87E45-9383-44BB-B4B7-85E81E3866B9}" dt="2023-09-20T12:45:52.263" v="15373"/>
          <ac:spMkLst>
            <pc:docMk/>
            <pc:sldMk cId="1801063177" sldId="335"/>
            <ac:spMk id="12" creationId="{1628A242-BA41-4D4C-B67B-B2E2B599A7EE}"/>
          </ac:spMkLst>
        </pc:spChg>
        <pc:spChg chg="add mod">
          <ac:chgData name="Yi Liu" userId="eb9fa73d484f74de" providerId="LiveId" clId="{D1C87E45-9383-44BB-B4B7-85E81E3866B9}" dt="2023-09-20T12:45:52.263" v="15373"/>
          <ac:spMkLst>
            <pc:docMk/>
            <pc:sldMk cId="1801063177" sldId="335"/>
            <ac:spMk id="13" creationId="{208771E0-696A-40FF-B96A-3C33219183EB}"/>
          </ac:spMkLst>
        </pc:spChg>
        <pc:spChg chg="add mod">
          <ac:chgData name="Yi Liu" userId="eb9fa73d484f74de" providerId="LiveId" clId="{D1C87E45-9383-44BB-B4B7-85E81E3866B9}" dt="2023-09-20T12:45:52.263" v="15373"/>
          <ac:spMkLst>
            <pc:docMk/>
            <pc:sldMk cId="1801063177" sldId="335"/>
            <ac:spMk id="14" creationId="{D128F018-6634-49F6-8D2B-76406493DD88}"/>
          </ac:spMkLst>
        </pc:spChg>
        <pc:spChg chg="add mod">
          <ac:chgData name="Yi Liu" userId="eb9fa73d484f74de" providerId="LiveId" clId="{D1C87E45-9383-44BB-B4B7-85E81E3866B9}" dt="2023-09-20T12:46:18.999" v="15374"/>
          <ac:spMkLst>
            <pc:docMk/>
            <pc:sldMk cId="1801063177" sldId="335"/>
            <ac:spMk id="15" creationId="{A648B8A2-0137-46A3-AD27-1EA6BC9BDBBE}"/>
          </ac:spMkLst>
        </pc:spChg>
        <pc:spChg chg="add del">
          <ac:chgData name="Yi Liu" userId="eb9fa73d484f74de" providerId="LiveId" clId="{D1C87E45-9383-44BB-B4B7-85E81E3866B9}" dt="2023-09-20T12:48:00.784" v="15384" actId="22"/>
          <ac:spMkLst>
            <pc:docMk/>
            <pc:sldMk cId="1801063177" sldId="335"/>
            <ac:spMk id="17" creationId="{44553DE9-6F7E-4F12-9E6C-C855C10C1E67}"/>
          </ac:spMkLst>
        </pc:spChg>
        <pc:picChg chg="add mod">
          <ac:chgData name="Yi Liu" userId="eb9fa73d484f74de" providerId="LiveId" clId="{D1C87E45-9383-44BB-B4B7-85E81E3866B9}" dt="2023-09-20T12:45:23.707" v="15371"/>
          <ac:picMkLst>
            <pc:docMk/>
            <pc:sldMk cId="1801063177" sldId="335"/>
            <ac:picMk id="4" creationId="{1AF8D716-564B-4996-AEBC-14D749DC08E2}"/>
          </ac:picMkLst>
        </pc:picChg>
        <pc:picChg chg="add mod">
          <ac:chgData name="Yi Liu" userId="eb9fa73d484f74de" providerId="LiveId" clId="{D1C87E45-9383-44BB-B4B7-85E81E3866B9}" dt="2023-09-20T12:45:23.707" v="15371"/>
          <ac:picMkLst>
            <pc:docMk/>
            <pc:sldMk cId="1801063177" sldId="335"/>
            <ac:picMk id="5" creationId="{052BE584-804D-4E3D-B227-600D7BD8CB13}"/>
          </ac:picMkLst>
        </pc:picChg>
        <pc:picChg chg="add mod">
          <ac:chgData name="Yi Liu" userId="eb9fa73d484f74de" providerId="LiveId" clId="{D1C87E45-9383-44BB-B4B7-85E81E3866B9}" dt="2023-09-20T12:45:23.707" v="15371"/>
          <ac:picMkLst>
            <pc:docMk/>
            <pc:sldMk cId="1801063177" sldId="335"/>
            <ac:picMk id="7" creationId="{790D0CD4-1471-49E4-9C3F-BC51B209A950}"/>
          </ac:picMkLst>
        </pc:picChg>
        <pc:picChg chg="add mod">
          <ac:chgData name="Yi Liu" userId="eb9fa73d484f74de" providerId="LiveId" clId="{D1C87E45-9383-44BB-B4B7-85E81E3866B9}" dt="2023-09-20T12:45:52.263" v="15373"/>
          <ac:picMkLst>
            <pc:docMk/>
            <pc:sldMk cId="1801063177" sldId="335"/>
            <ac:picMk id="9" creationId="{7FAF4C40-FBF3-4FE6-B7F0-C345EA3BD934}"/>
          </ac:picMkLst>
        </pc:picChg>
        <pc:picChg chg="add mod">
          <ac:chgData name="Yi Liu" userId="eb9fa73d484f74de" providerId="LiveId" clId="{D1C87E45-9383-44BB-B4B7-85E81E3866B9}" dt="2023-09-20T12:45:52.263" v="15373"/>
          <ac:picMkLst>
            <pc:docMk/>
            <pc:sldMk cId="1801063177" sldId="335"/>
            <ac:picMk id="10" creationId="{628B9C93-E817-47DC-8010-6C975CE27795}"/>
          </ac:picMkLst>
        </pc:picChg>
        <pc:picChg chg="add mod">
          <ac:chgData name="Yi Liu" userId="eb9fa73d484f74de" providerId="LiveId" clId="{D1C87E45-9383-44BB-B4B7-85E81E3866B9}" dt="2023-09-20T12:45:52.263" v="15373"/>
          <ac:picMkLst>
            <pc:docMk/>
            <pc:sldMk cId="1801063177" sldId="335"/>
            <ac:picMk id="11" creationId="{65B5FAD7-5502-43E2-B952-EC3B1F741D10}"/>
          </ac:picMkLst>
        </pc:picChg>
        <pc:cxnChg chg="add mod">
          <ac:chgData name="Yi Liu" userId="eb9fa73d484f74de" providerId="LiveId" clId="{D1C87E45-9383-44BB-B4B7-85E81E3866B9}" dt="2023-09-20T12:45:23.707" v="15371"/>
          <ac:cxnSpMkLst>
            <pc:docMk/>
            <pc:sldMk cId="1801063177" sldId="335"/>
            <ac:cxnSpMk id="6" creationId="{CCCDEDEC-3674-455A-BECA-C3F384B49746}"/>
          </ac:cxnSpMkLst>
        </pc:cxnChg>
      </pc:sldChg>
      <pc:sldChg chg="add del">
        <pc:chgData name="Yi Liu" userId="eb9fa73d484f74de" providerId="LiveId" clId="{D1C87E45-9383-44BB-B4B7-85E81E3866B9}" dt="2023-09-20T13:04:22.752" v="15587" actId="47"/>
        <pc:sldMkLst>
          <pc:docMk/>
          <pc:sldMk cId="3769153233" sldId="336"/>
        </pc:sldMkLst>
      </pc:sldChg>
      <pc:sldChg chg="add del">
        <pc:chgData name="Yi Liu" userId="eb9fa73d484f74de" providerId="LiveId" clId="{D1C87E45-9383-44BB-B4B7-85E81E3866B9}" dt="2023-09-20T13:04:24.287" v="15588" actId="47"/>
        <pc:sldMkLst>
          <pc:docMk/>
          <pc:sldMk cId="1770926779" sldId="337"/>
        </pc:sldMkLst>
      </pc:sldChg>
      <pc:sldChg chg="addSp delSp modSp add mod addAnim delAnim modAnim">
        <pc:chgData name="Yi Liu" userId="eb9fa73d484f74de" providerId="LiveId" clId="{D1C87E45-9383-44BB-B4B7-85E81E3866B9}" dt="2023-09-20T12:54:51.729" v="15493" actId="207"/>
        <pc:sldMkLst>
          <pc:docMk/>
          <pc:sldMk cId="2067981681" sldId="338"/>
        </pc:sldMkLst>
        <pc:spChg chg="mod">
          <ac:chgData name="Yi Liu" userId="eb9fa73d484f74de" providerId="LiveId" clId="{D1C87E45-9383-44BB-B4B7-85E81E3866B9}" dt="2023-09-20T12:48:30.347" v="15397" actId="207"/>
          <ac:spMkLst>
            <pc:docMk/>
            <pc:sldMk cId="2067981681" sldId="338"/>
            <ac:spMk id="2" creationId="{75BFF79C-EE1F-4B89-BC2C-0E5553D4359D}"/>
          </ac:spMkLst>
        </pc:spChg>
        <pc:spChg chg="add del">
          <ac:chgData name="Yi Liu" userId="eb9fa73d484f74de" providerId="LiveId" clId="{D1C87E45-9383-44BB-B4B7-85E81E3866B9}" dt="2023-09-20T12:50:14.832" v="15406" actId="478"/>
          <ac:spMkLst>
            <pc:docMk/>
            <pc:sldMk cId="2067981681" sldId="338"/>
            <ac:spMk id="13" creationId="{208771E0-696A-40FF-B96A-3C33219183EB}"/>
          </ac:spMkLst>
        </pc:spChg>
        <pc:spChg chg="add del mod">
          <ac:chgData name="Yi Liu" userId="eb9fa73d484f74de" providerId="LiveId" clId="{D1C87E45-9383-44BB-B4B7-85E81E3866B9}" dt="2023-09-20T12:52:03.779" v="15415" actId="478"/>
          <ac:spMkLst>
            <pc:docMk/>
            <pc:sldMk cId="2067981681" sldId="338"/>
            <ac:spMk id="18" creationId="{6F187396-6E6D-4BDB-A45A-D71ABA5E28FD}"/>
          </ac:spMkLst>
        </pc:spChg>
        <pc:spChg chg="add mod ord">
          <ac:chgData name="Yi Liu" userId="eb9fa73d484f74de" providerId="LiveId" clId="{D1C87E45-9383-44BB-B4B7-85E81E3866B9}" dt="2023-09-20T12:53:59.573" v="15463" actId="207"/>
          <ac:spMkLst>
            <pc:docMk/>
            <pc:sldMk cId="2067981681" sldId="338"/>
            <ac:spMk id="22" creationId="{6F824C0F-034D-4E55-B61B-75A4DE12AB33}"/>
          </ac:spMkLst>
        </pc:spChg>
        <pc:spChg chg="add mod">
          <ac:chgData name="Yi Liu" userId="eb9fa73d484f74de" providerId="LiveId" clId="{D1C87E45-9383-44BB-B4B7-85E81E3866B9}" dt="2023-09-20T12:54:51.729" v="15493" actId="207"/>
          <ac:spMkLst>
            <pc:docMk/>
            <pc:sldMk cId="2067981681" sldId="338"/>
            <ac:spMk id="25" creationId="{B5E64A19-5DB0-40D1-9D8A-7BA7BC069184}"/>
          </ac:spMkLst>
        </pc:spChg>
        <pc:grpChg chg="add mod">
          <ac:chgData name="Yi Liu" userId="eb9fa73d484f74de" providerId="LiveId" clId="{D1C87E45-9383-44BB-B4B7-85E81E3866B9}" dt="2023-09-20T12:53:34.406" v="15460" actId="164"/>
          <ac:grpSpMkLst>
            <pc:docMk/>
            <pc:sldMk cId="2067981681" sldId="338"/>
            <ac:grpSpMk id="23" creationId="{08C3E890-C345-4026-AD45-FB2AFED2C179}"/>
          </ac:grpSpMkLst>
        </pc:grpChg>
        <pc:grpChg chg="add mod">
          <ac:chgData name="Yi Liu" userId="eb9fa73d484f74de" providerId="LiveId" clId="{D1C87E45-9383-44BB-B4B7-85E81E3866B9}" dt="2023-09-20T12:53:34.406" v="15460" actId="164"/>
          <ac:grpSpMkLst>
            <pc:docMk/>
            <pc:sldMk cId="2067981681" sldId="338"/>
            <ac:grpSpMk id="24" creationId="{0F374BE0-0AAE-4500-94ED-1115F2D93868}"/>
          </ac:grpSpMkLst>
        </pc:grpChg>
        <pc:picChg chg="del">
          <ac:chgData name="Yi Liu" userId="eb9fa73d484f74de" providerId="LiveId" clId="{D1C87E45-9383-44BB-B4B7-85E81E3866B9}" dt="2023-09-20T12:49:10.633" v="15398" actId="478"/>
          <ac:picMkLst>
            <pc:docMk/>
            <pc:sldMk cId="2067981681" sldId="338"/>
            <ac:picMk id="7" creationId="{790D0CD4-1471-49E4-9C3F-BC51B209A950}"/>
          </ac:picMkLst>
        </pc:picChg>
        <pc:picChg chg="del">
          <ac:chgData name="Yi Liu" userId="eb9fa73d484f74de" providerId="LiveId" clId="{D1C87E45-9383-44BB-B4B7-85E81E3866B9}" dt="2023-09-20T12:49:29.136" v="15402" actId="478"/>
          <ac:picMkLst>
            <pc:docMk/>
            <pc:sldMk cId="2067981681" sldId="338"/>
            <ac:picMk id="10" creationId="{628B9C93-E817-47DC-8010-6C975CE27795}"/>
          </ac:picMkLst>
        </pc:picChg>
        <pc:picChg chg="add mod">
          <ac:chgData name="Yi Liu" userId="eb9fa73d484f74de" providerId="LiveId" clId="{D1C87E45-9383-44BB-B4B7-85E81E3866B9}" dt="2023-09-20T12:53:34.406" v="15460" actId="164"/>
          <ac:picMkLst>
            <pc:docMk/>
            <pc:sldMk cId="2067981681" sldId="338"/>
            <ac:picMk id="16" creationId="{A59823F9-F9F2-4930-B378-A8E1EB928653}"/>
          </ac:picMkLst>
        </pc:picChg>
        <pc:picChg chg="add del mod">
          <ac:chgData name="Yi Liu" userId="eb9fa73d484f74de" providerId="LiveId" clId="{D1C87E45-9383-44BB-B4B7-85E81E3866B9}" dt="2023-09-20T12:53:21.159" v="15458" actId="1076"/>
          <ac:picMkLst>
            <pc:docMk/>
            <pc:sldMk cId="2067981681" sldId="338"/>
            <ac:picMk id="17" creationId="{24C2252F-5B5C-4BDD-8F59-83974514EDC2}"/>
          </ac:picMkLst>
        </pc:picChg>
        <pc:cxnChg chg="del">
          <ac:chgData name="Yi Liu" userId="eb9fa73d484f74de" providerId="LiveId" clId="{D1C87E45-9383-44BB-B4B7-85E81E3866B9}" dt="2023-09-20T12:49:10.633" v="15398" actId="478"/>
          <ac:cxnSpMkLst>
            <pc:docMk/>
            <pc:sldMk cId="2067981681" sldId="338"/>
            <ac:cxnSpMk id="6" creationId="{CCCDEDEC-3674-455A-BECA-C3F384B49746}"/>
          </ac:cxnSpMkLst>
        </pc:cxnChg>
        <pc:cxnChg chg="add mod">
          <ac:chgData name="Yi Liu" userId="eb9fa73d484f74de" providerId="LiveId" clId="{D1C87E45-9383-44BB-B4B7-85E81E3866B9}" dt="2023-09-20T12:53:34.406" v="15460" actId="164"/>
          <ac:cxnSpMkLst>
            <pc:docMk/>
            <pc:sldMk cId="2067981681" sldId="338"/>
            <ac:cxnSpMk id="20" creationId="{2656C714-98D9-48DF-8E1F-8D51A69C98A6}"/>
          </ac:cxnSpMkLst>
        </pc:cxnChg>
      </pc:sldChg>
      <pc:sldChg chg="addSp delSp modSp add mod delAnim modAnim">
        <pc:chgData name="Yi Liu" userId="eb9fa73d484f74de" providerId="LiveId" clId="{D1C87E45-9383-44BB-B4B7-85E81E3866B9}" dt="2023-09-20T12:59:27.027" v="15586"/>
        <pc:sldMkLst>
          <pc:docMk/>
          <pc:sldMk cId="3414612894" sldId="339"/>
        </pc:sldMkLst>
        <pc:spChg chg="mod">
          <ac:chgData name="Yi Liu" userId="eb9fa73d484f74de" providerId="LiveId" clId="{D1C87E45-9383-44BB-B4B7-85E81E3866B9}" dt="2023-09-20T12:55:22.321" v="15511" actId="5793"/>
          <ac:spMkLst>
            <pc:docMk/>
            <pc:sldMk cId="3414612894" sldId="339"/>
            <ac:spMk id="2" creationId="{75BFF79C-EE1F-4B89-BC2C-0E5553D4359D}"/>
          </ac:spMkLst>
        </pc:spChg>
        <pc:spChg chg="add mod">
          <ac:chgData name="Yi Liu" userId="eb9fa73d484f74de" providerId="LiveId" clId="{D1C87E45-9383-44BB-B4B7-85E81E3866B9}" dt="2023-09-20T12:57:36.065" v="15530" actId="1076"/>
          <ac:spMkLst>
            <pc:docMk/>
            <pc:sldMk cId="3414612894" sldId="339"/>
            <ac:spMk id="3" creationId="{ED0C804B-22B5-4E2A-9346-DBDFBF3530D9}"/>
          </ac:spMkLst>
        </pc:spChg>
        <pc:spChg chg="del">
          <ac:chgData name="Yi Liu" userId="eb9fa73d484f74de" providerId="LiveId" clId="{D1C87E45-9383-44BB-B4B7-85E81E3866B9}" dt="2023-09-20T12:56:18.467" v="15515" actId="478"/>
          <ac:spMkLst>
            <pc:docMk/>
            <pc:sldMk cId="3414612894" sldId="339"/>
            <ac:spMk id="13" creationId="{208771E0-696A-40FF-B96A-3C33219183EB}"/>
          </ac:spMkLst>
        </pc:spChg>
        <pc:spChg chg="del">
          <ac:chgData name="Yi Liu" userId="eb9fa73d484f74de" providerId="LiveId" clId="{D1C87E45-9383-44BB-B4B7-85E81E3866B9}" dt="2023-09-20T12:57:30.796" v="15529" actId="478"/>
          <ac:spMkLst>
            <pc:docMk/>
            <pc:sldMk cId="3414612894" sldId="339"/>
            <ac:spMk id="14" creationId="{D128F018-6634-49F6-8D2B-76406493DD88}"/>
          </ac:spMkLst>
        </pc:spChg>
        <pc:spChg chg="add mod">
          <ac:chgData name="Yi Liu" userId="eb9fa73d484f74de" providerId="LiveId" clId="{D1C87E45-9383-44BB-B4B7-85E81E3866B9}" dt="2023-09-20T12:59:25.311" v="15585" actId="207"/>
          <ac:spMkLst>
            <pc:docMk/>
            <pc:sldMk cId="3414612894" sldId="339"/>
            <ac:spMk id="17" creationId="{298523EE-6A39-419C-9FD9-C76661EF3160}"/>
          </ac:spMkLst>
        </pc:spChg>
        <pc:picChg chg="del">
          <ac:chgData name="Yi Liu" userId="eb9fa73d484f74de" providerId="LiveId" clId="{D1C87E45-9383-44BB-B4B7-85E81E3866B9}" dt="2023-09-20T12:57:30.796" v="15529" actId="478"/>
          <ac:picMkLst>
            <pc:docMk/>
            <pc:sldMk cId="3414612894" sldId="339"/>
            <ac:picMk id="11" creationId="{65B5FAD7-5502-43E2-B952-EC3B1F741D10}"/>
          </ac:picMkLst>
        </pc:picChg>
        <pc:cxnChg chg="add mod">
          <ac:chgData name="Yi Liu" userId="eb9fa73d484f74de" providerId="LiveId" clId="{D1C87E45-9383-44BB-B4B7-85E81E3866B9}" dt="2023-09-20T12:56:43.316" v="15517" actId="1076"/>
          <ac:cxnSpMkLst>
            <pc:docMk/>
            <pc:sldMk cId="3414612894" sldId="339"/>
            <ac:cxnSpMk id="16" creationId="{AA1BB4CD-54F6-4B8B-8EE5-AEA08919A5AA}"/>
          </ac:cxnSpMkLst>
        </pc:cxnChg>
      </pc:sldChg>
      <pc:sldChg chg="addSp delSp modSp add mod delAnim modAnim">
        <pc:chgData name="Yi Liu" userId="eb9fa73d484f74de" providerId="LiveId" clId="{D1C87E45-9383-44BB-B4B7-85E81E3866B9}" dt="2023-09-20T13:15:43.092" v="15848" actId="571"/>
        <pc:sldMkLst>
          <pc:docMk/>
          <pc:sldMk cId="1732894138" sldId="340"/>
        </pc:sldMkLst>
        <pc:spChg chg="mod">
          <ac:chgData name="Yi Liu" userId="eb9fa73d484f74de" providerId="LiveId" clId="{D1C87E45-9383-44BB-B4B7-85E81E3866B9}" dt="2023-09-20T13:08:42.848" v="15640" actId="165"/>
          <ac:spMkLst>
            <pc:docMk/>
            <pc:sldMk cId="1732894138" sldId="340"/>
            <ac:spMk id="46" creationId="{1EC585F3-D111-40EE-83A8-990AB1BB3FDA}"/>
          </ac:spMkLst>
        </pc:spChg>
        <pc:spChg chg="mod">
          <ac:chgData name="Yi Liu" userId="eb9fa73d484f74de" providerId="LiveId" clId="{D1C87E45-9383-44BB-B4B7-85E81E3866B9}" dt="2023-09-20T13:08:42.848" v="15640" actId="165"/>
          <ac:spMkLst>
            <pc:docMk/>
            <pc:sldMk cId="1732894138" sldId="340"/>
            <ac:spMk id="47" creationId="{0E399444-92A6-4C3D-8E31-FD8969F98DDD}"/>
          </ac:spMkLst>
        </pc:spChg>
        <pc:spChg chg="add mod">
          <ac:chgData name="Yi Liu" userId="eb9fa73d484f74de" providerId="LiveId" clId="{D1C87E45-9383-44BB-B4B7-85E81E3866B9}" dt="2023-09-20T13:08:42.848" v="15640" actId="165"/>
          <ac:spMkLst>
            <pc:docMk/>
            <pc:sldMk cId="1732894138" sldId="340"/>
            <ac:spMk id="49" creationId="{0D4708EE-3AEB-42E9-A2E4-8FFAA1295972}"/>
          </ac:spMkLst>
        </pc:spChg>
        <pc:spChg chg="mod">
          <ac:chgData name="Yi Liu" userId="eb9fa73d484f74de" providerId="LiveId" clId="{D1C87E45-9383-44BB-B4B7-85E81E3866B9}" dt="2023-09-20T13:08:42.848" v="15640" actId="165"/>
          <ac:spMkLst>
            <pc:docMk/>
            <pc:sldMk cId="1732894138" sldId="340"/>
            <ac:spMk id="51" creationId="{6579723F-1D85-4150-9E8A-1DE745111978}"/>
          </ac:spMkLst>
        </pc:spChg>
        <pc:spChg chg="mod">
          <ac:chgData name="Yi Liu" userId="eb9fa73d484f74de" providerId="LiveId" clId="{D1C87E45-9383-44BB-B4B7-85E81E3866B9}" dt="2023-09-20T13:08:42.848" v="15640" actId="165"/>
          <ac:spMkLst>
            <pc:docMk/>
            <pc:sldMk cId="1732894138" sldId="340"/>
            <ac:spMk id="54" creationId="{507CBA21-5031-405E-9AF7-20C20D4FD767}"/>
          </ac:spMkLst>
        </pc:spChg>
        <pc:spChg chg="mod">
          <ac:chgData name="Yi Liu" userId="eb9fa73d484f74de" providerId="LiveId" clId="{D1C87E45-9383-44BB-B4B7-85E81E3866B9}" dt="2023-09-20T13:08:42.848" v="15640" actId="165"/>
          <ac:spMkLst>
            <pc:docMk/>
            <pc:sldMk cId="1732894138" sldId="340"/>
            <ac:spMk id="55" creationId="{81F102D8-5465-4BEB-AAFD-D511A8C3E8F2}"/>
          </ac:spMkLst>
        </pc:spChg>
        <pc:spChg chg="mod">
          <ac:chgData name="Yi Liu" userId="eb9fa73d484f74de" providerId="LiveId" clId="{D1C87E45-9383-44BB-B4B7-85E81E3866B9}" dt="2023-09-20T13:08:42.848" v="15640" actId="165"/>
          <ac:spMkLst>
            <pc:docMk/>
            <pc:sldMk cId="1732894138" sldId="340"/>
            <ac:spMk id="56" creationId="{EA87A64F-7D1A-4020-8636-278F21A95DD7}"/>
          </ac:spMkLst>
        </pc:spChg>
        <pc:spChg chg="mod">
          <ac:chgData name="Yi Liu" userId="eb9fa73d484f74de" providerId="LiveId" clId="{D1C87E45-9383-44BB-B4B7-85E81E3866B9}" dt="2023-09-20T13:08:42.848" v="15640" actId="165"/>
          <ac:spMkLst>
            <pc:docMk/>
            <pc:sldMk cId="1732894138" sldId="340"/>
            <ac:spMk id="57" creationId="{18FD8DA1-486B-4F4A-9A88-480C89F941A6}"/>
          </ac:spMkLst>
        </pc:spChg>
        <pc:spChg chg="mod">
          <ac:chgData name="Yi Liu" userId="eb9fa73d484f74de" providerId="LiveId" clId="{D1C87E45-9383-44BB-B4B7-85E81E3866B9}" dt="2023-09-20T13:08:42.848" v="15640" actId="165"/>
          <ac:spMkLst>
            <pc:docMk/>
            <pc:sldMk cId="1732894138" sldId="340"/>
            <ac:spMk id="68" creationId="{59526162-6A15-46F2-9D59-DF7EA4D112FE}"/>
          </ac:spMkLst>
        </pc:spChg>
        <pc:spChg chg="mod">
          <ac:chgData name="Yi Liu" userId="eb9fa73d484f74de" providerId="LiveId" clId="{D1C87E45-9383-44BB-B4B7-85E81E3866B9}" dt="2023-09-20T13:08:42.848" v="15640" actId="165"/>
          <ac:spMkLst>
            <pc:docMk/>
            <pc:sldMk cId="1732894138" sldId="340"/>
            <ac:spMk id="71" creationId="{6A7AD82F-5784-4F8C-AB89-24AA55AC9365}"/>
          </ac:spMkLst>
        </pc:spChg>
        <pc:spChg chg="mod">
          <ac:chgData name="Yi Liu" userId="eb9fa73d484f74de" providerId="LiveId" clId="{D1C87E45-9383-44BB-B4B7-85E81E3866B9}" dt="2023-09-20T13:08:42.848" v="15640" actId="165"/>
          <ac:spMkLst>
            <pc:docMk/>
            <pc:sldMk cId="1732894138" sldId="340"/>
            <ac:spMk id="74" creationId="{1C82596E-CD2B-4E99-B6DC-BA89C9CEE2CC}"/>
          </ac:spMkLst>
        </pc:spChg>
        <pc:spChg chg="mod">
          <ac:chgData name="Yi Liu" userId="eb9fa73d484f74de" providerId="LiveId" clId="{D1C87E45-9383-44BB-B4B7-85E81E3866B9}" dt="2023-09-20T13:08:42.848" v="15640" actId="165"/>
          <ac:spMkLst>
            <pc:docMk/>
            <pc:sldMk cId="1732894138" sldId="340"/>
            <ac:spMk id="77" creationId="{ECDC291D-59A8-4351-B3AC-781CC9DBA993}"/>
          </ac:spMkLst>
        </pc:spChg>
        <pc:spChg chg="mod">
          <ac:chgData name="Yi Liu" userId="eb9fa73d484f74de" providerId="LiveId" clId="{D1C87E45-9383-44BB-B4B7-85E81E3866B9}" dt="2023-09-20T13:08:02.466" v="15634"/>
          <ac:spMkLst>
            <pc:docMk/>
            <pc:sldMk cId="1732894138" sldId="340"/>
            <ac:spMk id="87" creationId="{4A44BE3B-A71A-428D-B7E0-BAACBC05FA5A}"/>
          </ac:spMkLst>
        </pc:spChg>
        <pc:spChg chg="mod">
          <ac:chgData name="Yi Liu" userId="eb9fa73d484f74de" providerId="LiveId" clId="{D1C87E45-9383-44BB-B4B7-85E81E3866B9}" dt="2023-09-20T13:08:02.466" v="15634"/>
          <ac:spMkLst>
            <pc:docMk/>
            <pc:sldMk cId="1732894138" sldId="340"/>
            <ac:spMk id="89" creationId="{6E014088-88AF-4904-8F6B-D5C4F84A98AA}"/>
          </ac:spMkLst>
        </pc:spChg>
        <pc:spChg chg="mod">
          <ac:chgData name="Yi Liu" userId="eb9fa73d484f74de" providerId="LiveId" clId="{D1C87E45-9383-44BB-B4B7-85E81E3866B9}" dt="2023-09-20T13:08:02.466" v="15634"/>
          <ac:spMkLst>
            <pc:docMk/>
            <pc:sldMk cId="1732894138" sldId="340"/>
            <ac:spMk id="91" creationId="{00C70038-7697-4772-9B34-C1EB1A89F3D5}"/>
          </ac:spMkLst>
        </pc:spChg>
        <pc:spChg chg="mod">
          <ac:chgData name="Yi Liu" userId="eb9fa73d484f74de" providerId="LiveId" clId="{D1C87E45-9383-44BB-B4B7-85E81E3866B9}" dt="2023-09-20T13:08:02.466" v="15634"/>
          <ac:spMkLst>
            <pc:docMk/>
            <pc:sldMk cId="1732894138" sldId="340"/>
            <ac:spMk id="93" creationId="{81CE4450-D9D6-4E42-8FFE-D117348BFE2E}"/>
          </ac:spMkLst>
        </pc:spChg>
        <pc:spChg chg="mod">
          <ac:chgData name="Yi Liu" userId="eb9fa73d484f74de" providerId="LiveId" clId="{D1C87E45-9383-44BB-B4B7-85E81E3866B9}" dt="2023-09-20T13:08:02.466" v="15634"/>
          <ac:spMkLst>
            <pc:docMk/>
            <pc:sldMk cId="1732894138" sldId="340"/>
            <ac:spMk id="95" creationId="{D2FFCAFA-55DF-4945-9E6A-C7297904F4E6}"/>
          </ac:spMkLst>
        </pc:spChg>
        <pc:spChg chg="mod">
          <ac:chgData name="Yi Liu" userId="eb9fa73d484f74de" providerId="LiveId" clId="{D1C87E45-9383-44BB-B4B7-85E81E3866B9}" dt="2023-09-20T13:08:02.466" v="15634"/>
          <ac:spMkLst>
            <pc:docMk/>
            <pc:sldMk cId="1732894138" sldId="340"/>
            <ac:spMk id="97" creationId="{275BCFF5-C709-4B46-831F-75E7654AA6EB}"/>
          </ac:spMkLst>
        </pc:spChg>
        <pc:spChg chg="mod">
          <ac:chgData name="Yi Liu" userId="eb9fa73d484f74de" providerId="LiveId" clId="{D1C87E45-9383-44BB-B4B7-85E81E3866B9}" dt="2023-09-20T13:08:02.466" v="15634"/>
          <ac:spMkLst>
            <pc:docMk/>
            <pc:sldMk cId="1732894138" sldId="340"/>
            <ac:spMk id="99" creationId="{C822AC8D-66D7-45B1-BA89-F28BEBA3AC4E}"/>
          </ac:spMkLst>
        </pc:spChg>
        <pc:spChg chg="mod">
          <ac:chgData name="Yi Liu" userId="eb9fa73d484f74de" providerId="LiveId" clId="{D1C87E45-9383-44BB-B4B7-85E81E3866B9}" dt="2023-09-20T13:08:02.466" v="15634"/>
          <ac:spMkLst>
            <pc:docMk/>
            <pc:sldMk cId="1732894138" sldId="340"/>
            <ac:spMk id="100" creationId="{A6A2C042-8D56-4B29-9B60-E6C1302C5AF7}"/>
          </ac:spMkLst>
        </pc:spChg>
        <pc:spChg chg="mod">
          <ac:chgData name="Yi Liu" userId="eb9fa73d484f74de" providerId="LiveId" clId="{D1C87E45-9383-44BB-B4B7-85E81E3866B9}" dt="2023-09-20T13:08:02.466" v="15634"/>
          <ac:spMkLst>
            <pc:docMk/>
            <pc:sldMk cId="1732894138" sldId="340"/>
            <ac:spMk id="101" creationId="{22F1B4B8-4550-4F90-8DDC-46B89E44ED28}"/>
          </ac:spMkLst>
        </pc:spChg>
        <pc:spChg chg="mod">
          <ac:chgData name="Yi Liu" userId="eb9fa73d484f74de" providerId="LiveId" clId="{D1C87E45-9383-44BB-B4B7-85E81E3866B9}" dt="2023-09-20T13:08:02.466" v="15634"/>
          <ac:spMkLst>
            <pc:docMk/>
            <pc:sldMk cId="1732894138" sldId="340"/>
            <ac:spMk id="102" creationId="{2A427138-F77C-4A11-97B7-40033AD54F48}"/>
          </ac:spMkLst>
        </pc:spChg>
        <pc:spChg chg="mod">
          <ac:chgData name="Yi Liu" userId="eb9fa73d484f74de" providerId="LiveId" clId="{D1C87E45-9383-44BB-B4B7-85E81E3866B9}" dt="2023-09-20T13:08:02.466" v="15634"/>
          <ac:spMkLst>
            <pc:docMk/>
            <pc:sldMk cId="1732894138" sldId="340"/>
            <ac:spMk id="103" creationId="{8459A6D8-F5FD-4504-B60B-12F1BEE59C5F}"/>
          </ac:spMkLst>
        </pc:spChg>
        <pc:spChg chg="mod">
          <ac:chgData name="Yi Liu" userId="eb9fa73d484f74de" providerId="LiveId" clId="{D1C87E45-9383-44BB-B4B7-85E81E3866B9}" dt="2023-09-20T13:08:02.466" v="15634"/>
          <ac:spMkLst>
            <pc:docMk/>
            <pc:sldMk cId="1732894138" sldId="340"/>
            <ac:spMk id="104" creationId="{B4B41471-45DD-4F54-9CCF-7F673F6A2114}"/>
          </ac:spMkLst>
        </pc:spChg>
        <pc:spChg chg="mod">
          <ac:chgData name="Yi Liu" userId="eb9fa73d484f74de" providerId="LiveId" clId="{D1C87E45-9383-44BB-B4B7-85E81E3866B9}" dt="2023-09-20T13:09:31.979" v="15646" actId="165"/>
          <ac:spMkLst>
            <pc:docMk/>
            <pc:sldMk cId="1732894138" sldId="340"/>
            <ac:spMk id="112" creationId="{E89AD464-86D1-41C7-BA5B-9951A32C4B71}"/>
          </ac:spMkLst>
        </pc:spChg>
        <pc:spChg chg="mod">
          <ac:chgData name="Yi Liu" userId="eb9fa73d484f74de" providerId="LiveId" clId="{D1C87E45-9383-44BB-B4B7-85E81E3866B9}" dt="2023-09-20T13:09:31.979" v="15646" actId="165"/>
          <ac:spMkLst>
            <pc:docMk/>
            <pc:sldMk cId="1732894138" sldId="340"/>
            <ac:spMk id="114" creationId="{28CBD6E9-D09D-4AB1-AB11-CF3CFB760385}"/>
          </ac:spMkLst>
        </pc:spChg>
        <pc:spChg chg="mod">
          <ac:chgData name="Yi Liu" userId="eb9fa73d484f74de" providerId="LiveId" clId="{D1C87E45-9383-44BB-B4B7-85E81E3866B9}" dt="2023-09-20T13:09:31.979" v="15646" actId="165"/>
          <ac:spMkLst>
            <pc:docMk/>
            <pc:sldMk cId="1732894138" sldId="340"/>
            <ac:spMk id="116" creationId="{5BBB2632-0DE9-4E26-A70C-A48F2CF6FF8A}"/>
          </ac:spMkLst>
        </pc:spChg>
        <pc:spChg chg="mod">
          <ac:chgData name="Yi Liu" userId="eb9fa73d484f74de" providerId="LiveId" clId="{D1C87E45-9383-44BB-B4B7-85E81E3866B9}" dt="2023-09-20T13:09:31.979" v="15646" actId="165"/>
          <ac:spMkLst>
            <pc:docMk/>
            <pc:sldMk cId="1732894138" sldId="340"/>
            <ac:spMk id="118" creationId="{9FC50D42-7819-435B-B9D3-3E3A0DA70E02}"/>
          </ac:spMkLst>
        </pc:spChg>
        <pc:spChg chg="mod">
          <ac:chgData name="Yi Liu" userId="eb9fa73d484f74de" providerId="LiveId" clId="{D1C87E45-9383-44BB-B4B7-85E81E3866B9}" dt="2023-09-20T13:09:31.979" v="15646" actId="165"/>
          <ac:spMkLst>
            <pc:docMk/>
            <pc:sldMk cId="1732894138" sldId="340"/>
            <ac:spMk id="120" creationId="{3961AFA2-E097-46CE-9C78-FEC0A3C0401F}"/>
          </ac:spMkLst>
        </pc:spChg>
        <pc:spChg chg="mod">
          <ac:chgData name="Yi Liu" userId="eb9fa73d484f74de" providerId="LiveId" clId="{D1C87E45-9383-44BB-B4B7-85E81E3866B9}" dt="2023-09-20T13:09:31.979" v="15646" actId="165"/>
          <ac:spMkLst>
            <pc:docMk/>
            <pc:sldMk cId="1732894138" sldId="340"/>
            <ac:spMk id="122" creationId="{424DDD6E-AA3E-42FD-A763-F06EEC900ECC}"/>
          </ac:spMkLst>
        </pc:spChg>
        <pc:spChg chg="add mod">
          <ac:chgData name="Yi Liu" userId="eb9fa73d484f74de" providerId="LiveId" clId="{D1C87E45-9383-44BB-B4B7-85E81E3866B9}" dt="2023-09-20T13:15:43.092" v="15848" actId="571"/>
          <ac:spMkLst>
            <pc:docMk/>
            <pc:sldMk cId="1732894138" sldId="340"/>
            <ac:spMk id="124" creationId="{E094D37B-A401-47F1-A688-BC168CB41C05}"/>
          </ac:spMkLst>
        </pc:spChg>
        <pc:spChg chg="add mod">
          <ac:chgData name="Yi Liu" userId="eb9fa73d484f74de" providerId="LiveId" clId="{D1C87E45-9383-44BB-B4B7-85E81E3866B9}" dt="2023-09-20T13:15:43.092" v="15848" actId="571"/>
          <ac:spMkLst>
            <pc:docMk/>
            <pc:sldMk cId="1732894138" sldId="340"/>
            <ac:spMk id="125" creationId="{7BB6CEC4-3FE0-488A-B2D2-DA03AE219416}"/>
          </ac:spMkLst>
        </pc:spChg>
        <pc:spChg chg="add mod">
          <ac:chgData name="Yi Liu" userId="eb9fa73d484f74de" providerId="LiveId" clId="{D1C87E45-9383-44BB-B4B7-85E81E3866B9}" dt="2023-09-20T13:15:43.092" v="15848" actId="571"/>
          <ac:spMkLst>
            <pc:docMk/>
            <pc:sldMk cId="1732894138" sldId="340"/>
            <ac:spMk id="126" creationId="{3B7A48B4-5996-4989-BB45-870DE9954B0C}"/>
          </ac:spMkLst>
        </pc:spChg>
        <pc:spChg chg="add mod">
          <ac:chgData name="Yi Liu" userId="eb9fa73d484f74de" providerId="LiveId" clId="{D1C87E45-9383-44BB-B4B7-85E81E3866B9}" dt="2023-09-20T13:15:43.092" v="15848" actId="571"/>
          <ac:spMkLst>
            <pc:docMk/>
            <pc:sldMk cId="1732894138" sldId="340"/>
            <ac:spMk id="127" creationId="{9C1DFC1B-6712-49F7-8636-11D68C1E0AA0}"/>
          </ac:spMkLst>
        </pc:spChg>
        <pc:spChg chg="add mod">
          <ac:chgData name="Yi Liu" userId="eb9fa73d484f74de" providerId="LiveId" clId="{D1C87E45-9383-44BB-B4B7-85E81E3866B9}" dt="2023-09-20T13:15:43.092" v="15848" actId="571"/>
          <ac:spMkLst>
            <pc:docMk/>
            <pc:sldMk cId="1732894138" sldId="340"/>
            <ac:spMk id="128" creationId="{0989DA8A-B89B-4648-83A7-26C36E8B96D9}"/>
          </ac:spMkLst>
        </pc:spChg>
        <pc:grpChg chg="add mod topLvl">
          <ac:chgData name="Yi Liu" userId="eb9fa73d484f74de" providerId="LiveId" clId="{D1C87E45-9383-44BB-B4B7-85E81E3866B9}" dt="2023-09-20T13:08:48.951" v="15641" actId="164"/>
          <ac:grpSpMkLst>
            <pc:docMk/>
            <pc:sldMk cId="1732894138" sldId="340"/>
            <ac:grpSpMk id="3" creationId="{7FC1EB7C-3F3F-4C81-9F9F-D57FCABB8421}"/>
          </ac:grpSpMkLst>
        </pc:grpChg>
        <pc:grpChg chg="add del mod">
          <ac:chgData name="Yi Liu" userId="eb9fa73d484f74de" providerId="LiveId" clId="{D1C87E45-9383-44BB-B4B7-85E81E3866B9}" dt="2023-09-20T13:08:42.848" v="15640" actId="165"/>
          <ac:grpSpMkLst>
            <pc:docMk/>
            <pc:sldMk cId="1732894138" sldId="340"/>
            <ac:grpSpMk id="4" creationId="{72F6E5CF-2A57-4D57-8822-5DF9D4404E05}"/>
          </ac:grpSpMkLst>
        </pc:grpChg>
        <pc:grpChg chg="add mod ord">
          <ac:chgData name="Yi Liu" userId="eb9fa73d484f74de" providerId="LiveId" clId="{D1C87E45-9383-44BB-B4B7-85E81E3866B9}" dt="2023-09-20T13:11:35.667" v="15670" actId="167"/>
          <ac:grpSpMkLst>
            <pc:docMk/>
            <pc:sldMk cId="1732894138" sldId="340"/>
            <ac:grpSpMk id="5" creationId="{D9EC70AF-CB19-4EE8-BBA6-616B53642C54}"/>
          </ac:grpSpMkLst>
        </pc:grpChg>
        <pc:grpChg chg="del">
          <ac:chgData name="Yi Liu" userId="eb9fa73d484f74de" providerId="LiveId" clId="{D1C87E45-9383-44BB-B4B7-85E81E3866B9}" dt="2023-09-20T13:06:13.461" v="15607" actId="478"/>
          <ac:grpSpMkLst>
            <pc:docMk/>
            <pc:sldMk cId="1732894138" sldId="340"/>
            <ac:grpSpMk id="36" creationId="{CF6F1DD2-25AD-4E8A-AF75-C0B9999A3DC7}"/>
          </ac:grpSpMkLst>
        </pc:grpChg>
        <pc:grpChg chg="mod topLvl">
          <ac:chgData name="Yi Liu" userId="eb9fa73d484f74de" providerId="LiveId" clId="{D1C87E45-9383-44BB-B4B7-85E81E3866B9}" dt="2023-09-20T13:08:42.848" v="15640" actId="165"/>
          <ac:grpSpMkLst>
            <pc:docMk/>
            <pc:sldMk cId="1732894138" sldId="340"/>
            <ac:grpSpMk id="45" creationId="{5BDAA9D8-AB7A-4D97-AE2A-9F2147DB8975}"/>
          </ac:grpSpMkLst>
        </pc:grpChg>
        <pc:grpChg chg="add mod topLvl">
          <ac:chgData name="Yi Liu" userId="eb9fa73d484f74de" providerId="LiveId" clId="{D1C87E45-9383-44BB-B4B7-85E81E3866B9}" dt="2023-09-20T13:08:48.951" v="15641" actId="164"/>
          <ac:grpSpMkLst>
            <pc:docMk/>
            <pc:sldMk cId="1732894138" sldId="340"/>
            <ac:grpSpMk id="50" creationId="{5AD0D2B2-1F32-488F-9C6D-52F99C20FEF7}"/>
          </ac:grpSpMkLst>
        </pc:grpChg>
        <pc:grpChg chg="add mod topLvl">
          <ac:chgData name="Yi Liu" userId="eb9fa73d484f74de" providerId="LiveId" clId="{D1C87E45-9383-44BB-B4B7-85E81E3866B9}" dt="2023-09-20T13:08:48.951" v="15641" actId="164"/>
          <ac:grpSpMkLst>
            <pc:docMk/>
            <pc:sldMk cId="1732894138" sldId="340"/>
            <ac:grpSpMk id="53" creationId="{050C29CA-E7F4-4384-8627-108CA766B18E}"/>
          </ac:grpSpMkLst>
        </pc:grpChg>
        <pc:grpChg chg="add mod topLvl">
          <ac:chgData name="Yi Liu" userId="eb9fa73d484f74de" providerId="LiveId" clId="{D1C87E45-9383-44BB-B4B7-85E81E3866B9}" dt="2023-09-20T13:08:48.951" v="15641" actId="164"/>
          <ac:grpSpMkLst>
            <pc:docMk/>
            <pc:sldMk cId="1732894138" sldId="340"/>
            <ac:grpSpMk id="70" creationId="{70CC1274-2C2F-454C-9269-B0D6D35A0669}"/>
          </ac:grpSpMkLst>
        </pc:grpChg>
        <pc:grpChg chg="add mod topLvl">
          <ac:chgData name="Yi Liu" userId="eb9fa73d484f74de" providerId="LiveId" clId="{D1C87E45-9383-44BB-B4B7-85E81E3866B9}" dt="2023-09-20T13:08:48.951" v="15641" actId="164"/>
          <ac:grpSpMkLst>
            <pc:docMk/>
            <pc:sldMk cId="1732894138" sldId="340"/>
            <ac:grpSpMk id="73" creationId="{EF0090F3-BBB2-4B85-911B-F7BB6CBD4662}"/>
          </ac:grpSpMkLst>
        </pc:grpChg>
        <pc:grpChg chg="add mod topLvl">
          <ac:chgData name="Yi Liu" userId="eb9fa73d484f74de" providerId="LiveId" clId="{D1C87E45-9383-44BB-B4B7-85E81E3866B9}" dt="2023-09-20T13:08:48.951" v="15641" actId="164"/>
          <ac:grpSpMkLst>
            <pc:docMk/>
            <pc:sldMk cId="1732894138" sldId="340"/>
            <ac:grpSpMk id="76" creationId="{1DF4BFA7-929D-4DBE-9F51-9FCC3ADE1624}"/>
          </ac:grpSpMkLst>
        </pc:grpChg>
        <pc:grpChg chg="add del mod">
          <ac:chgData name="Yi Liu" userId="eb9fa73d484f74de" providerId="LiveId" clId="{D1C87E45-9383-44BB-B4B7-85E81E3866B9}" dt="2023-09-20T13:08:50.249" v="15642" actId="478"/>
          <ac:grpSpMkLst>
            <pc:docMk/>
            <pc:sldMk cId="1732894138" sldId="340"/>
            <ac:grpSpMk id="79" creationId="{7048DACB-710F-4E1F-875C-FC092B8CCB95}"/>
          </ac:grpSpMkLst>
        </pc:grpChg>
        <pc:grpChg chg="mod">
          <ac:chgData name="Yi Liu" userId="eb9fa73d484f74de" providerId="LiveId" clId="{D1C87E45-9383-44BB-B4B7-85E81E3866B9}" dt="2023-09-20T13:08:02.466" v="15634"/>
          <ac:grpSpMkLst>
            <pc:docMk/>
            <pc:sldMk cId="1732894138" sldId="340"/>
            <ac:grpSpMk id="80" creationId="{319B9E67-8294-483A-9DD7-38E9926E3DB7}"/>
          </ac:grpSpMkLst>
        </pc:grpChg>
        <pc:grpChg chg="mod">
          <ac:chgData name="Yi Liu" userId="eb9fa73d484f74de" providerId="LiveId" clId="{D1C87E45-9383-44BB-B4B7-85E81E3866B9}" dt="2023-09-20T13:08:02.466" v="15634"/>
          <ac:grpSpMkLst>
            <pc:docMk/>
            <pc:sldMk cId="1732894138" sldId="340"/>
            <ac:grpSpMk id="81" creationId="{BD38A712-5988-4C2D-BEE8-12EB2B1F1861}"/>
          </ac:grpSpMkLst>
        </pc:grpChg>
        <pc:grpChg chg="mod">
          <ac:chgData name="Yi Liu" userId="eb9fa73d484f74de" providerId="LiveId" clId="{D1C87E45-9383-44BB-B4B7-85E81E3866B9}" dt="2023-09-20T13:08:02.466" v="15634"/>
          <ac:grpSpMkLst>
            <pc:docMk/>
            <pc:sldMk cId="1732894138" sldId="340"/>
            <ac:grpSpMk id="82" creationId="{2AB35A00-9BED-4166-9A0C-21BD6E132BD1}"/>
          </ac:grpSpMkLst>
        </pc:grpChg>
        <pc:grpChg chg="mod">
          <ac:chgData name="Yi Liu" userId="eb9fa73d484f74de" providerId="LiveId" clId="{D1C87E45-9383-44BB-B4B7-85E81E3866B9}" dt="2023-09-20T13:08:02.466" v="15634"/>
          <ac:grpSpMkLst>
            <pc:docMk/>
            <pc:sldMk cId="1732894138" sldId="340"/>
            <ac:grpSpMk id="83" creationId="{4D5AD04C-168F-483F-A166-C88AA4A191A0}"/>
          </ac:grpSpMkLst>
        </pc:grpChg>
        <pc:grpChg chg="mod">
          <ac:chgData name="Yi Liu" userId="eb9fa73d484f74de" providerId="LiveId" clId="{D1C87E45-9383-44BB-B4B7-85E81E3866B9}" dt="2023-09-20T13:08:02.466" v="15634"/>
          <ac:grpSpMkLst>
            <pc:docMk/>
            <pc:sldMk cId="1732894138" sldId="340"/>
            <ac:grpSpMk id="84" creationId="{7773CC57-3C80-465A-AC5C-36648BE16F43}"/>
          </ac:grpSpMkLst>
        </pc:grpChg>
        <pc:grpChg chg="mod">
          <ac:chgData name="Yi Liu" userId="eb9fa73d484f74de" providerId="LiveId" clId="{D1C87E45-9383-44BB-B4B7-85E81E3866B9}" dt="2023-09-20T13:08:02.466" v="15634"/>
          <ac:grpSpMkLst>
            <pc:docMk/>
            <pc:sldMk cId="1732894138" sldId="340"/>
            <ac:grpSpMk id="85" creationId="{39397979-7878-4A8C-8BBA-A0E2DD989C2C}"/>
          </ac:grpSpMkLst>
        </pc:grpChg>
        <pc:grpChg chg="mod">
          <ac:chgData name="Yi Liu" userId="eb9fa73d484f74de" providerId="LiveId" clId="{D1C87E45-9383-44BB-B4B7-85E81E3866B9}" dt="2023-09-20T13:08:02.466" v="15634"/>
          <ac:grpSpMkLst>
            <pc:docMk/>
            <pc:sldMk cId="1732894138" sldId="340"/>
            <ac:grpSpMk id="86" creationId="{0336FE25-B4CF-44B9-9C60-DED86AC2FA0C}"/>
          </ac:grpSpMkLst>
        </pc:grpChg>
        <pc:grpChg chg="add del mod">
          <ac:chgData name="Yi Liu" userId="eb9fa73d484f74de" providerId="LiveId" clId="{D1C87E45-9383-44BB-B4B7-85E81E3866B9}" dt="2023-09-20T13:09:31.979" v="15646" actId="165"/>
          <ac:grpSpMkLst>
            <pc:docMk/>
            <pc:sldMk cId="1732894138" sldId="340"/>
            <ac:grpSpMk id="105" creationId="{0533D85F-6D07-417D-94F0-B40C0DC8B3D2}"/>
          </ac:grpSpMkLst>
        </pc:grpChg>
        <pc:grpChg chg="mod ord topLvl">
          <ac:chgData name="Yi Liu" userId="eb9fa73d484f74de" providerId="LiveId" clId="{D1C87E45-9383-44BB-B4B7-85E81E3866B9}" dt="2023-09-20T13:11:59.914" v="15673" actId="167"/>
          <ac:grpSpMkLst>
            <pc:docMk/>
            <pc:sldMk cId="1732894138" sldId="340"/>
            <ac:grpSpMk id="106" creationId="{B6D5AA54-C53E-4057-8441-7B21DAC60307}"/>
          </ac:grpSpMkLst>
        </pc:grpChg>
        <pc:grpChg chg="mod ord topLvl">
          <ac:chgData name="Yi Liu" userId="eb9fa73d484f74de" providerId="LiveId" clId="{D1C87E45-9383-44BB-B4B7-85E81E3866B9}" dt="2023-09-20T13:11:59.914" v="15673" actId="167"/>
          <ac:grpSpMkLst>
            <pc:docMk/>
            <pc:sldMk cId="1732894138" sldId="340"/>
            <ac:grpSpMk id="107" creationId="{5BE5CFFD-6822-4E6C-8301-A5D3AC17F1D1}"/>
          </ac:grpSpMkLst>
        </pc:grpChg>
        <pc:grpChg chg="mod ord topLvl">
          <ac:chgData name="Yi Liu" userId="eb9fa73d484f74de" providerId="LiveId" clId="{D1C87E45-9383-44BB-B4B7-85E81E3866B9}" dt="2023-09-20T13:11:59.914" v="15673" actId="167"/>
          <ac:grpSpMkLst>
            <pc:docMk/>
            <pc:sldMk cId="1732894138" sldId="340"/>
            <ac:grpSpMk id="108" creationId="{D7C400BD-5EF3-408E-8496-AE7F255AF3BA}"/>
          </ac:grpSpMkLst>
        </pc:grpChg>
        <pc:grpChg chg="mod ord topLvl">
          <ac:chgData name="Yi Liu" userId="eb9fa73d484f74de" providerId="LiveId" clId="{D1C87E45-9383-44BB-B4B7-85E81E3866B9}" dt="2023-09-20T13:11:59.914" v="15673" actId="167"/>
          <ac:grpSpMkLst>
            <pc:docMk/>
            <pc:sldMk cId="1732894138" sldId="340"/>
            <ac:grpSpMk id="109" creationId="{63929084-A019-448F-A332-D5925B835C06}"/>
          </ac:grpSpMkLst>
        </pc:grpChg>
        <pc:grpChg chg="mod ord topLvl">
          <ac:chgData name="Yi Liu" userId="eb9fa73d484f74de" providerId="LiveId" clId="{D1C87E45-9383-44BB-B4B7-85E81E3866B9}" dt="2023-09-20T13:11:59.914" v="15673" actId="167"/>
          <ac:grpSpMkLst>
            <pc:docMk/>
            <pc:sldMk cId="1732894138" sldId="340"/>
            <ac:grpSpMk id="110" creationId="{E539BC4D-BB16-4676-AB4E-5249EDB7A98B}"/>
          </ac:grpSpMkLst>
        </pc:grpChg>
        <pc:grpChg chg="mod ord topLvl">
          <ac:chgData name="Yi Liu" userId="eb9fa73d484f74de" providerId="LiveId" clId="{D1C87E45-9383-44BB-B4B7-85E81E3866B9}" dt="2023-09-20T13:11:59.914" v="15673" actId="167"/>
          <ac:grpSpMkLst>
            <pc:docMk/>
            <pc:sldMk cId="1732894138" sldId="340"/>
            <ac:grpSpMk id="111" creationId="{9E0385DA-2C50-4540-BA44-CDA70630D56F}"/>
          </ac:grpSpMkLst>
        </pc:grpChg>
        <pc:picChg chg="add mod ord">
          <ac:chgData name="Yi Liu" userId="eb9fa73d484f74de" providerId="LiveId" clId="{D1C87E45-9383-44BB-B4B7-85E81E3866B9}" dt="2023-09-20T13:08:42.848" v="15640" actId="165"/>
          <ac:picMkLst>
            <pc:docMk/>
            <pc:sldMk cId="1732894138" sldId="340"/>
            <ac:picMk id="48" creationId="{C9F00556-0E05-470F-83D1-E6B7B054678D}"/>
          </ac:picMkLst>
        </pc:picChg>
        <pc:picChg chg="mod">
          <ac:chgData name="Yi Liu" userId="eb9fa73d484f74de" providerId="LiveId" clId="{D1C87E45-9383-44BB-B4B7-85E81E3866B9}" dt="2023-09-20T13:08:42.848" v="15640" actId="165"/>
          <ac:picMkLst>
            <pc:docMk/>
            <pc:sldMk cId="1732894138" sldId="340"/>
            <ac:picMk id="52" creationId="{66374634-E4FD-4C04-9A82-AAEB7F553673}"/>
          </ac:picMkLst>
        </pc:picChg>
        <pc:picChg chg="mod">
          <ac:chgData name="Yi Liu" userId="eb9fa73d484f74de" providerId="LiveId" clId="{D1C87E45-9383-44BB-B4B7-85E81E3866B9}" dt="2023-09-20T13:08:42.848" v="15640" actId="165"/>
          <ac:picMkLst>
            <pc:docMk/>
            <pc:sldMk cId="1732894138" sldId="340"/>
            <ac:picMk id="69" creationId="{157D762E-4051-4DC7-8E0E-256384FFFF04}"/>
          </ac:picMkLst>
        </pc:picChg>
        <pc:picChg chg="mod">
          <ac:chgData name="Yi Liu" userId="eb9fa73d484f74de" providerId="LiveId" clId="{D1C87E45-9383-44BB-B4B7-85E81E3866B9}" dt="2023-09-20T13:08:42.848" v="15640" actId="165"/>
          <ac:picMkLst>
            <pc:docMk/>
            <pc:sldMk cId="1732894138" sldId="340"/>
            <ac:picMk id="72" creationId="{B6AA2988-0A01-4FD8-9752-7F786444C6A0}"/>
          </ac:picMkLst>
        </pc:picChg>
        <pc:picChg chg="mod">
          <ac:chgData name="Yi Liu" userId="eb9fa73d484f74de" providerId="LiveId" clId="{D1C87E45-9383-44BB-B4B7-85E81E3866B9}" dt="2023-09-20T13:08:42.848" v="15640" actId="165"/>
          <ac:picMkLst>
            <pc:docMk/>
            <pc:sldMk cId="1732894138" sldId="340"/>
            <ac:picMk id="75" creationId="{5B5AEFD6-86F5-4A7F-A300-AC2F90F4602E}"/>
          </ac:picMkLst>
        </pc:picChg>
        <pc:picChg chg="mod">
          <ac:chgData name="Yi Liu" userId="eb9fa73d484f74de" providerId="LiveId" clId="{D1C87E45-9383-44BB-B4B7-85E81E3866B9}" dt="2023-09-20T13:08:42.848" v="15640" actId="165"/>
          <ac:picMkLst>
            <pc:docMk/>
            <pc:sldMk cId="1732894138" sldId="340"/>
            <ac:picMk id="78" creationId="{8DD2A353-F7DE-4F74-9C73-03303F82454D}"/>
          </ac:picMkLst>
        </pc:picChg>
        <pc:picChg chg="mod">
          <ac:chgData name="Yi Liu" userId="eb9fa73d484f74de" providerId="LiveId" clId="{D1C87E45-9383-44BB-B4B7-85E81E3866B9}" dt="2023-09-20T13:08:02.466" v="15634"/>
          <ac:picMkLst>
            <pc:docMk/>
            <pc:sldMk cId="1732894138" sldId="340"/>
            <ac:picMk id="88" creationId="{1FF6EAFF-9A62-474D-A644-B2FF3080B081}"/>
          </ac:picMkLst>
        </pc:picChg>
        <pc:picChg chg="mod">
          <ac:chgData name="Yi Liu" userId="eb9fa73d484f74de" providerId="LiveId" clId="{D1C87E45-9383-44BB-B4B7-85E81E3866B9}" dt="2023-09-20T13:08:02.466" v="15634"/>
          <ac:picMkLst>
            <pc:docMk/>
            <pc:sldMk cId="1732894138" sldId="340"/>
            <ac:picMk id="90" creationId="{135E9D9B-DECC-4878-9AD9-BEF671CAD2EB}"/>
          </ac:picMkLst>
        </pc:picChg>
        <pc:picChg chg="mod">
          <ac:chgData name="Yi Liu" userId="eb9fa73d484f74de" providerId="LiveId" clId="{D1C87E45-9383-44BB-B4B7-85E81E3866B9}" dt="2023-09-20T13:08:02.466" v="15634"/>
          <ac:picMkLst>
            <pc:docMk/>
            <pc:sldMk cId="1732894138" sldId="340"/>
            <ac:picMk id="92" creationId="{F79BB6FF-54CD-454B-B9DA-3156641FDEB4}"/>
          </ac:picMkLst>
        </pc:picChg>
        <pc:picChg chg="mod">
          <ac:chgData name="Yi Liu" userId="eb9fa73d484f74de" providerId="LiveId" clId="{D1C87E45-9383-44BB-B4B7-85E81E3866B9}" dt="2023-09-20T13:08:02.466" v="15634"/>
          <ac:picMkLst>
            <pc:docMk/>
            <pc:sldMk cId="1732894138" sldId="340"/>
            <ac:picMk id="94" creationId="{EC1689E9-9122-40EC-999F-516AB5714612}"/>
          </ac:picMkLst>
        </pc:picChg>
        <pc:picChg chg="mod">
          <ac:chgData name="Yi Liu" userId="eb9fa73d484f74de" providerId="LiveId" clId="{D1C87E45-9383-44BB-B4B7-85E81E3866B9}" dt="2023-09-20T13:08:02.466" v="15634"/>
          <ac:picMkLst>
            <pc:docMk/>
            <pc:sldMk cId="1732894138" sldId="340"/>
            <ac:picMk id="96" creationId="{6A407BB1-E77F-4871-9BA2-16A92B449306}"/>
          </ac:picMkLst>
        </pc:picChg>
        <pc:picChg chg="mod">
          <ac:chgData name="Yi Liu" userId="eb9fa73d484f74de" providerId="LiveId" clId="{D1C87E45-9383-44BB-B4B7-85E81E3866B9}" dt="2023-09-20T13:08:02.466" v="15634"/>
          <ac:picMkLst>
            <pc:docMk/>
            <pc:sldMk cId="1732894138" sldId="340"/>
            <ac:picMk id="98" creationId="{29418435-CBA0-4EC4-BCC0-E73F45B083C8}"/>
          </ac:picMkLst>
        </pc:picChg>
        <pc:picChg chg="mod">
          <ac:chgData name="Yi Liu" userId="eb9fa73d484f74de" providerId="LiveId" clId="{D1C87E45-9383-44BB-B4B7-85E81E3866B9}" dt="2023-09-20T13:09:31.979" v="15646" actId="165"/>
          <ac:picMkLst>
            <pc:docMk/>
            <pc:sldMk cId="1732894138" sldId="340"/>
            <ac:picMk id="113" creationId="{06A6F539-8F68-4503-9E10-DEC2DC3BFFD2}"/>
          </ac:picMkLst>
        </pc:picChg>
        <pc:picChg chg="mod">
          <ac:chgData name="Yi Liu" userId="eb9fa73d484f74de" providerId="LiveId" clId="{D1C87E45-9383-44BB-B4B7-85E81E3866B9}" dt="2023-09-20T13:09:31.979" v="15646" actId="165"/>
          <ac:picMkLst>
            <pc:docMk/>
            <pc:sldMk cId="1732894138" sldId="340"/>
            <ac:picMk id="115" creationId="{F9ECE6D0-B8CC-428C-93E3-88A878A26B35}"/>
          </ac:picMkLst>
        </pc:picChg>
        <pc:picChg chg="mod">
          <ac:chgData name="Yi Liu" userId="eb9fa73d484f74de" providerId="LiveId" clId="{D1C87E45-9383-44BB-B4B7-85E81E3866B9}" dt="2023-09-20T13:09:31.979" v="15646" actId="165"/>
          <ac:picMkLst>
            <pc:docMk/>
            <pc:sldMk cId="1732894138" sldId="340"/>
            <ac:picMk id="117" creationId="{F3C4B070-D6BB-46D4-B754-E0719E2963DB}"/>
          </ac:picMkLst>
        </pc:picChg>
        <pc:picChg chg="mod">
          <ac:chgData name="Yi Liu" userId="eb9fa73d484f74de" providerId="LiveId" clId="{D1C87E45-9383-44BB-B4B7-85E81E3866B9}" dt="2023-09-20T13:09:31.979" v="15646" actId="165"/>
          <ac:picMkLst>
            <pc:docMk/>
            <pc:sldMk cId="1732894138" sldId="340"/>
            <ac:picMk id="119" creationId="{02805140-6CDB-466B-B2E0-4C0110717709}"/>
          </ac:picMkLst>
        </pc:picChg>
        <pc:picChg chg="mod">
          <ac:chgData name="Yi Liu" userId="eb9fa73d484f74de" providerId="LiveId" clId="{D1C87E45-9383-44BB-B4B7-85E81E3866B9}" dt="2023-09-20T13:09:31.979" v="15646" actId="165"/>
          <ac:picMkLst>
            <pc:docMk/>
            <pc:sldMk cId="1732894138" sldId="340"/>
            <ac:picMk id="121" creationId="{D5C43155-BA47-4B42-BCAF-F0F049562D07}"/>
          </ac:picMkLst>
        </pc:picChg>
        <pc:picChg chg="mod">
          <ac:chgData name="Yi Liu" userId="eb9fa73d484f74de" providerId="LiveId" clId="{D1C87E45-9383-44BB-B4B7-85E81E3866B9}" dt="2023-09-20T13:09:31.979" v="15646" actId="165"/>
          <ac:picMkLst>
            <pc:docMk/>
            <pc:sldMk cId="1732894138" sldId="340"/>
            <ac:picMk id="123" creationId="{8FDDC5FF-C06C-484E-BA0D-C4824777625D}"/>
          </ac:picMkLst>
        </pc:picChg>
      </pc:sldChg>
      <pc:sldChg chg="addSp delSp modSp add mod modTransition modAnim">
        <pc:chgData name="Yi Liu" userId="eb9fa73d484f74de" providerId="LiveId" clId="{D1C87E45-9383-44BB-B4B7-85E81E3866B9}" dt="2023-09-20T14:29:58.144" v="18061" actId="20577"/>
        <pc:sldMkLst>
          <pc:docMk/>
          <pc:sldMk cId="2328496226" sldId="341"/>
        </pc:sldMkLst>
        <pc:spChg chg="add mod">
          <ac:chgData name="Yi Liu" userId="eb9fa73d484f74de" providerId="LiveId" clId="{D1C87E45-9383-44BB-B4B7-85E81E3866B9}" dt="2023-09-20T13:41:36.635" v="17577" actId="20577"/>
          <ac:spMkLst>
            <pc:docMk/>
            <pc:sldMk cId="2328496226" sldId="341"/>
            <ac:spMk id="6" creationId="{4D0BF528-CAFC-4822-A9C2-757F7023C33C}"/>
          </ac:spMkLst>
        </pc:spChg>
        <pc:spChg chg="del mod">
          <ac:chgData name="Yi Liu" userId="eb9fa73d484f74de" providerId="LiveId" clId="{D1C87E45-9383-44BB-B4B7-85E81E3866B9}" dt="2023-09-20T13:10:44.776" v="15665" actId="478"/>
          <ac:spMkLst>
            <pc:docMk/>
            <pc:sldMk cId="2328496226" sldId="341"/>
            <ac:spMk id="39" creationId="{B89F82B0-27A6-4119-85FF-49A8548ADA8B}"/>
          </ac:spMkLst>
        </pc:spChg>
        <pc:spChg chg="del mod">
          <ac:chgData name="Yi Liu" userId="eb9fa73d484f74de" providerId="LiveId" clId="{D1C87E45-9383-44BB-B4B7-85E81E3866B9}" dt="2023-09-20T13:10:44.776" v="15665" actId="478"/>
          <ac:spMkLst>
            <pc:docMk/>
            <pc:sldMk cId="2328496226" sldId="341"/>
            <ac:spMk id="40" creationId="{52B3BB92-300D-46C0-8A6E-BE2D5423DB2B}"/>
          </ac:spMkLst>
        </pc:spChg>
        <pc:spChg chg="del mod">
          <ac:chgData name="Yi Liu" userId="eb9fa73d484f74de" providerId="LiveId" clId="{D1C87E45-9383-44BB-B4B7-85E81E3866B9}" dt="2023-09-20T13:10:44.776" v="15665" actId="478"/>
          <ac:spMkLst>
            <pc:docMk/>
            <pc:sldMk cId="2328496226" sldId="341"/>
            <ac:spMk id="41" creationId="{9C8CCCA7-70F8-4A0C-ABE5-2BE7DA881602}"/>
          </ac:spMkLst>
        </pc:spChg>
        <pc:spChg chg="del mod">
          <ac:chgData name="Yi Liu" userId="eb9fa73d484f74de" providerId="LiveId" clId="{D1C87E45-9383-44BB-B4B7-85E81E3866B9}" dt="2023-09-20T13:10:44.776" v="15665" actId="478"/>
          <ac:spMkLst>
            <pc:docMk/>
            <pc:sldMk cId="2328496226" sldId="341"/>
            <ac:spMk id="42" creationId="{128817D0-31AB-4983-85A8-50CE6CA46EB8}"/>
          </ac:spMkLst>
        </pc:spChg>
        <pc:spChg chg="del mod">
          <ac:chgData name="Yi Liu" userId="eb9fa73d484f74de" providerId="LiveId" clId="{D1C87E45-9383-44BB-B4B7-85E81E3866B9}" dt="2023-09-20T13:10:44.776" v="15665" actId="478"/>
          <ac:spMkLst>
            <pc:docMk/>
            <pc:sldMk cId="2328496226" sldId="341"/>
            <ac:spMk id="43" creationId="{3A77B813-CB7C-42E8-A71A-918CC7A3DE58}"/>
          </ac:spMkLst>
        </pc:spChg>
        <pc:spChg chg="del mod">
          <ac:chgData name="Yi Liu" userId="eb9fa73d484f74de" providerId="LiveId" clId="{D1C87E45-9383-44BB-B4B7-85E81E3866B9}" dt="2023-09-20T13:10:44.776" v="15665" actId="478"/>
          <ac:spMkLst>
            <pc:docMk/>
            <pc:sldMk cId="2328496226" sldId="341"/>
            <ac:spMk id="44" creationId="{EAFE96CD-B3B7-4A98-AF2B-310543F118FB}"/>
          </ac:spMkLst>
        </pc:spChg>
        <pc:spChg chg="add mod">
          <ac:chgData name="Yi Liu" userId="eb9fa73d484f74de" providerId="LiveId" clId="{D1C87E45-9383-44BB-B4B7-85E81E3866B9}" dt="2023-09-20T13:29:49.501" v="16652" actId="20577"/>
          <ac:spMkLst>
            <pc:docMk/>
            <pc:sldMk cId="2328496226" sldId="341"/>
            <ac:spMk id="79" creationId="{32C75AF7-BA9E-47C2-8071-872C103FE998}"/>
          </ac:spMkLst>
        </pc:spChg>
        <pc:spChg chg="add mod">
          <ac:chgData name="Yi Liu" userId="eb9fa73d484f74de" providerId="LiveId" clId="{D1C87E45-9383-44BB-B4B7-85E81E3866B9}" dt="2023-09-20T13:16:10.861" v="15850" actId="164"/>
          <ac:spMkLst>
            <pc:docMk/>
            <pc:sldMk cId="2328496226" sldId="341"/>
            <ac:spMk id="80" creationId="{E48EF9E0-03A7-4E1B-9CCB-A50D1A64A4D9}"/>
          </ac:spMkLst>
        </pc:spChg>
        <pc:spChg chg="add mod">
          <ac:chgData name="Yi Liu" userId="eb9fa73d484f74de" providerId="LiveId" clId="{D1C87E45-9383-44BB-B4B7-85E81E3866B9}" dt="2023-09-20T13:16:10.861" v="15850" actId="164"/>
          <ac:spMkLst>
            <pc:docMk/>
            <pc:sldMk cId="2328496226" sldId="341"/>
            <ac:spMk id="81" creationId="{BD559A7E-A002-4F8D-8841-FF07A134E99A}"/>
          </ac:spMkLst>
        </pc:spChg>
        <pc:spChg chg="add mod">
          <ac:chgData name="Yi Liu" userId="eb9fa73d484f74de" providerId="LiveId" clId="{D1C87E45-9383-44BB-B4B7-85E81E3866B9}" dt="2023-09-20T13:16:10.861" v="15850" actId="164"/>
          <ac:spMkLst>
            <pc:docMk/>
            <pc:sldMk cId="2328496226" sldId="341"/>
            <ac:spMk id="82" creationId="{35729ABD-4F5A-42ED-BD81-A7F2DF8DFF0E}"/>
          </ac:spMkLst>
        </pc:spChg>
        <pc:spChg chg="add mod">
          <ac:chgData name="Yi Liu" userId="eb9fa73d484f74de" providerId="LiveId" clId="{D1C87E45-9383-44BB-B4B7-85E81E3866B9}" dt="2023-09-20T13:16:10.861" v="15850" actId="164"/>
          <ac:spMkLst>
            <pc:docMk/>
            <pc:sldMk cId="2328496226" sldId="341"/>
            <ac:spMk id="83" creationId="{471286DA-F22E-4134-8BB8-5BC46BB35148}"/>
          </ac:spMkLst>
        </pc:spChg>
        <pc:spChg chg="add mod">
          <ac:chgData name="Yi Liu" userId="eb9fa73d484f74de" providerId="LiveId" clId="{D1C87E45-9383-44BB-B4B7-85E81E3866B9}" dt="2023-09-20T13:16:10.861" v="15850" actId="164"/>
          <ac:spMkLst>
            <pc:docMk/>
            <pc:sldMk cId="2328496226" sldId="341"/>
            <ac:spMk id="84" creationId="{90010EB2-AC96-4EAD-AB90-2F24EC0B8F73}"/>
          </ac:spMkLst>
        </pc:spChg>
        <pc:spChg chg="add mod">
          <ac:chgData name="Yi Liu" userId="eb9fa73d484f74de" providerId="LiveId" clId="{D1C87E45-9383-44BB-B4B7-85E81E3866B9}" dt="2023-09-20T13:16:10.861" v="15850" actId="164"/>
          <ac:spMkLst>
            <pc:docMk/>
            <pc:sldMk cId="2328496226" sldId="341"/>
            <ac:spMk id="85" creationId="{C65555CF-643E-4F83-B287-00C9A0141341}"/>
          </ac:spMkLst>
        </pc:spChg>
        <pc:spChg chg="mod">
          <ac:chgData name="Yi Liu" userId="eb9fa73d484f74de" providerId="LiveId" clId="{D1C87E45-9383-44BB-B4B7-85E81E3866B9}" dt="2023-09-20T13:15:54.892" v="15849"/>
          <ac:spMkLst>
            <pc:docMk/>
            <pc:sldMk cId="2328496226" sldId="341"/>
            <ac:spMk id="87" creationId="{3DFFD0CC-3F4C-453A-9C23-51852802022D}"/>
          </ac:spMkLst>
        </pc:spChg>
        <pc:spChg chg="mod">
          <ac:chgData name="Yi Liu" userId="eb9fa73d484f74de" providerId="LiveId" clId="{D1C87E45-9383-44BB-B4B7-85E81E3866B9}" dt="2023-09-20T13:15:54.892" v="15849"/>
          <ac:spMkLst>
            <pc:docMk/>
            <pc:sldMk cId="2328496226" sldId="341"/>
            <ac:spMk id="88" creationId="{43CAD067-BF1B-4FD0-AC06-5192491CC85E}"/>
          </ac:spMkLst>
        </pc:spChg>
        <pc:spChg chg="mod">
          <ac:chgData name="Yi Liu" userId="eb9fa73d484f74de" providerId="LiveId" clId="{D1C87E45-9383-44BB-B4B7-85E81E3866B9}" dt="2023-09-20T13:15:54.892" v="15849"/>
          <ac:spMkLst>
            <pc:docMk/>
            <pc:sldMk cId="2328496226" sldId="341"/>
            <ac:spMk id="89" creationId="{A874DA22-89AD-41E8-B830-068E93A7C6F2}"/>
          </ac:spMkLst>
        </pc:spChg>
        <pc:spChg chg="mod">
          <ac:chgData name="Yi Liu" userId="eb9fa73d484f74de" providerId="LiveId" clId="{D1C87E45-9383-44BB-B4B7-85E81E3866B9}" dt="2023-09-20T13:15:54.892" v="15849"/>
          <ac:spMkLst>
            <pc:docMk/>
            <pc:sldMk cId="2328496226" sldId="341"/>
            <ac:spMk id="90" creationId="{585EC296-B844-462A-A7CD-1A85A5B2C502}"/>
          </ac:spMkLst>
        </pc:spChg>
        <pc:spChg chg="mod">
          <ac:chgData name="Yi Liu" userId="eb9fa73d484f74de" providerId="LiveId" clId="{D1C87E45-9383-44BB-B4B7-85E81E3866B9}" dt="2023-09-20T13:15:54.892" v="15849"/>
          <ac:spMkLst>
            <pc:docMk/>
            <pc:sldMk cId="2328496226" sldId="341"/>
            <ac:spMk id="91" creationId="{035ABC6A-751A-4C25-96D2-B8C91374E465}"/>
          </ac:spMkLst>
        </pc:spChg>
        <pc:spChg chg="mod">
          <ac:chgData name="Yi Liu" userId="eb9fa73d484f74de" providerId="LiveId" clId="{D1C87E45-9383-44BB-B4B7-85E81E3866B9}" dt="2023-09-20T13:15:54.892" v="15849"/>
          <ac:spMkLst>
            <pc:docMk/>
            <pc:sldMk cId="2328496226" sldId="341"/>
            <ac:spMk id="92" creationId="{D3226446-BA56-4224-BD2F-98B93D3725EB}"/>
          </ac:spMkLst>
        </pc:spChg>
        <pc:spChg chg="add mod">
          <ac:chgData name="Yi Liu" userId="eb9fa73d484f74de" providerId="LiveId" clId="{D1C87E45-9383-44BB-B4B7-85E81E3866B9}" dt="2023-09-20T14:29:58.144" v="18061" actId="20577"/>
          <ac:spMkLst>
            <pc:docMk/>
            <pc:sldMk cId="2328496226" sldId="341"/>
            <ac:spMk id="93" creationId="{56422390-9AC5-49A8-AA9B-A655EA7508E4}"/>
          </ac:spMkLst>
        </pc:spChg>
        <pc:spChg chg="add del mod">
          <ac:chgData name="Yi Liu" userId="eb9fa73d484f74de" providerId="LiveId" clId="{D1C87E45-9383-44BB-B4B7-85E81E3866B9}" dt="2023-09-20T13:27:34.601" v="16494"/>
          <ac:spMkLst>
            <pc:docMk/>
            <pc:sldMk cId="2328496226" sldId="341"/>
            <ac:spMk id="94" creationId="{AFDD9586-EF7E-41B6-8F3F-CC8EBA705E5D}"/>
          </ac:spMkLst>
        </pc:spChg>
        <pc:grpChg chg="add mod ord">
          <ac:chgData name="Yi Liu" userId="eb9fa73d484f74de" providerId="LiveId" clId="{D1C87E45-9383-44BB-B4B7-85E81E3866B9}" dt="2023-09-20T13:16:48.095" v="15857" actId="167"/>
          <ac:grpSpMkLst>
            <pc:docMk/>
            <pc:sldMk cId="2328496226" sldId="341"/>
            <ac:grpSpMk id="4" creationId="{C2ACD5BA-5FED-4CB0-8627-6BB73943DEA3}"/>
          </ac:grpSpMkLst>
        </pc:grpChg>
        <pc:grpChg chg="mod ord">
          <ac:chgData name="Yi Liu" userId="eb9fa73d484f74de" providerId="LiveId" clId="{D1C87E45-9383-44BB-B4B7-85E81E3866B9}" dt="2023-09-20T13:10:38.353" v="15664" actId="167"/>
          <ac:grpSpMkLst>
            <pc:docMk/>
            <pc:sldMk cId="2328496226" sldId="341"/>
            <ac:grpSpMk id="5" creationId="{D9EC70AF-CB19-4EE8-BBA6-616B53642C54}"/>
          </ac:grpSpMkLst>
        </pc:grpChg>
        <pc:grpChg chg="del">
          <ac:chgData name="Yi Liu" userId="eb9fa73d484f74de" providerId="LiveId" clId="{D1C87E45-9383-44BB-B4B7-85E81E3866B9}" dt="2023-09-20T13:11:02.064" v="15668" actId="478"/>
          <ac:grpSpMkLst>
            <pc:docMk/>
            <pc:sldMk cId="2328496226" sldId="341"/>
            <ac:grpSpMk id="45" creationId="{5BDAA9D8-AB7A-4D97-AE2A-9F2147DB8975}"/>
          </ac:grpSpMkLst>
        </pc:grpChg>
        <pc:grpChg chg="add mod ord">
          <ac:chgData name="Yi Liu" userId="eb9fa73d484f74de" providerId="LiveId" clId="{D1C87E45-9383-44BB-B4B7-85E81E3866B9}" dt="2023-09-20T13:16:51.156" v="15858" actId="167"/>
          <ac:grpSpMkLst>
            <pc:docMk/>
            <pc:sldMk cId="2328496226" sldId="341"/>
            <ac:grpSpMk id="86" creationId="{EA3E8B54-9511-43A4-BF68-2EE47B88C9F5}"/>
          </ac:grpSpMkLst>
        </pc:grpChg>
        <pc:grpChg chg="mod ord">
          <ac:chgData name="Yi Liu" userId="eb9fa73d484f74de" providerId="LiveId" clId="{D1C87E45-9383-44BB-B4B7-85E81E3866B9}" dt="2023-09-20T13:10:58.349" v="15667" actId="167"/>
          <ac:grpSpMkLst>
            <pc:docMk/>
            <pc:sldMk cId="2328496226" sldId="341"/>
            <ac:grpSpMk id="106" creationId="{B6D5AA54-C53E-4057-8441-7B21DAC60307}"/>
          </ac:grpSpMkLst>
        </pc:grpChg>
        <pc:grpChg chg="mod ord">
          <ac:chgData name="Yi Liu" userId="eb9fa73d484f74de" providerId="LiveId" clId="{D1C87E45-9383-44BB-B4B7-85E81E3866B9}" dt="2023-09-20T13:10:58.349" v="15667" actId="167"/>
          <ac:grpSpMkLst>
            <pc:docMk/>
            <pc:sldMk cId="2328496226" sldId="341"/>
            <ac:grpSpMk id="107" creationId="{5BE5CFFD-6822-4E6C-8301-A5D3AC17F1D1}"/>
          </ac:grpSpMkLst>
        </pc:grpChg>
        <pc:grpChg chg="mod ord">
          <ac:chgData name="Yi Liu" userId="eb9fa73d484f74de" providerId="LiveId" clId="{D1C87E45-9383-44BB-B4B7-85E81E3866B9}" dt="2023-09-20T13:10:58.349" v="15667" actId="167"/>
          <ac:grpSpMkLst>
            <pc:docMk/>
            <pc:sldMk cId="2328496226" sldId="341"/>
            <ac:grpSpMk id="108" creationId="{D7C400BD-5EF3-408E-8496-AE7F255AF3BA}"/>
          </ac:grpSpMkLst>
        </pc:grpChg>
        <pc:grpChg chg="mod ord">
          <ac:chgData name="Yi Liu" userId="eb9fa73d484f74de" providerId="LiveId" clId="{D1C87E45-9383-44BB-B4B7-85E81E3866B9}" dt="2023-09-20T13:10:58.349" v="15667" actId="167"/>
          <ac:grpSpMkLst>
            <pc:docMk/>
            <pc:sldMk cId="2328496226" sldId="341"/>
            <ac:grpSpMk id="109" creationId="{63929084-A019-448F-A332-D5925B835C06}"/>
          </ac:grpSpMkLst>
        </pc:grpChg>
        <pc:grpChg chg="mod ord">
          <ac:chgData name="Yi Liu" userId="eb9fa73d484f74de" providerId="LiveId" clId="{D1C87E45-9383-44BB-B4B7-85E81E3866B9}" dt="2023-09-20T13:10:58.349" v="15667" actId="167"/>
          <ac:grpSpMkLst>
            <pc:docMk/>
            <pc:sldMk cId="2328496226" sldId="341"/>
            <ac:grpSpMk id="110" creationId="{E539BC4D-BB16-4676-AB4E-5249EDB7A98B}"/>
          </ac:grpSpMkLst>
        </pc:grpChg>
        <pc:grpChg chg="mod ord">
          <ac:chgData name="Yi Liu" userId="eb9fa73d484f74de" providerId="LiveId" clId="{D1C87E45-9383-44BB-B4B7-85E81E3866B9}" dt="2023-09-20T13:10:58.349" v="15667" actId="167"/>
          <ac:grpSpMkLst>
            <pc:docMk/>
            <pc:sldMk cId="2328496226" sldId="341"/>
            <ac:grpSpMk id="111" creationId="{9E0385DA-2C50-4540-BA44-CDA70630D56F}"/>
          </ac:grpSpMkLst>
        </pc:grpChg>
      </pc:sldChg>
      <pc:sldChg chg="modSp new mod modAnim">
        <pc:chgData name="Yi Liu" userId="eb9fa73d484f74de" providerId="LiveId" clId="{D1C87E45-9383-44BB-B4B7-85E81E3866B9}" dt="2023-09-20T13:49:55.032" v="17911" actId="207"/>
        <pc:sldMkLst>
          <pc:docMk/>
          <pc:sldMk cId="1694821500" sldId="342"/>
        </pc:sldMkLst>
        <pc:spChg chg="mod">
          <ac:chgData name="Yi Liu" userId="eb9fa73d484f74de" providerId="LiveId" clId="{D1C87E45-9383-44BB-B4B7-85E81E3866B9}" dt="2023-09-20T13:22:07.135" v="16254" actId="20577"/>
          <ac:spMkLst>
            <pc:docMk/>
            <pc:sldMk cId="1694821500" sldId="342"/>
            <ac:spMk id="2" creationId="{7016CD01-81B0-49B0-83F8-1A4832250257}"/>
          </ac:spMkLst>
        </pc:spChg>
        <pc:spChg chg="mod">
          <ac:chgData name="Yi Liu" userId="eb9fa73d484f74de" providerId="LiveId" clId="{D1C87E45-9383-44BB-B4B7-85E81E3866B9}" dt="2023-09-20T13:49:55.032" v="17911" actId="207"/>
          <ac:spMkLst>
            <pc:docMk/>
            <pc:sldMk cId="1694821500" sldId="342"/>
            <ac:spMk id="3" creationId="{18DAA385-BB34-4D6E-85FE-905E87D4AB20}"/>
          </ac:spMkLst>
        </pc:spChg>
      </pc:sldChg>
      <pc:sldChg chg="modSp new mod modAnim">
        <pc:chgData name="Yi Liu" userId="eb9fa73d484f74de" providerId="LiveId" clId="{D1C87E45-9383-44BB-B4B7-85E81E3866B9}" dt="2023-09-20T14:12:03.037" v="17962" actId="20577"/>
        <pc:sldMkLst>
          <pc:docMk/>
          <pc:sldMk cId="1765202036" sldId="343"/>
        </pc:sldMkLst>
        <pc:spChg chg="mod">
          <ac:chgData name="Yi Liu" userId="eb9fa73d484f74de" providerId="LiveId" clId="{D1C87E45-9383-44BB-B4B7-85E81E3866B9}" dt="2023-09-20T13:38:15.177" v="17427" actId="20577"/>
          <ac:spMkLst>
            <pc:docMk/>
            <pc:sldMk cId="1765202036" sldId="343"/>
            <ac:spMk id="2" creationId="{B8D41D05-50AA-4CAB-A382-27684779A5C6}"/>
          </ac:spMkLst>
        </pc:spChg>
        <pc:spChg chg="mod">
          <ac:chgData name="Yi Liu" userId="eb9fa73d484f74de" providerId="LiveId" clId="{D1C87E45-9383-44BB-B4B7-85E81E3866B9}" dt="2023-09-20T14:12:03.037" v="17962" actId="20577"/>
          <ac:spMkLst>
            <pc:docMk/>
            <pc:sldMk cId="1765202036" sldId="343"/>
            <ac:spMk id="3" creationId="{5ADECF7B-6B4D-42AA-BE1E-46B9AD69A22F}"/>
          </ac:spMkLst>
        </pc:spChg>
      </pc:sldChg>
      <pc:sldChg chg="addSp delSp modSp new mod modClrScheme chgLayout">
        <pc:chgData name="Yi Liu" userId="eb9fa73d484f74de" providerId="LiveId" clId="{D1C87E45-9383-44BB-B4B7-85E81E3866B9}" dt="2023-09-20T13:44:25.725" v="17701" actId="404"/>
        <pc:sldMkLst>
          <pc:docMk/>
          <pc:sldMk cId="2999378807" sldId="344"/>
        </pc:sldMkLst>
        <pc:spChg chg="del mod ord">
          <ac:chgData name="Yi Liu" userId="eb9fa73d484f74de" providerId="LiveId" clId="{D1C87E45-9383-44BB-B4B7-85E81E3866B9}" dt="2023-09-20T13:42:03.201" v="17580" actId="700"/>
          <ac:spMkLst>
            <pc:docMk/>
            <pc:sldMk cId="2999378807" sldId="344"/>
            <ac:spMk id="2" creationId="{99F3A90F-805A-4324-A321-5A4258276E6A}"/>
          </ac:spMkLst>
        </pc:spChg>
        <pc:spChg chg="del">
          <ac:chgData name="Yi Liu" userId="eb9fa73d484f74de" providerId="LiveId" clId="{D1C87E45-9383-44BB-B4B7-85E81E3866B9}" dt="2023-09-20T13:42:03.201" v="17580" actId="700"/>
          <ac:spMkLst>
            <pc:docMk/>
            <pc:sldMk cId="2999378807" sldId="344"/>
            <ac:spMk id="3" creationId="{803E73F1-F8F2-4AA5-A630-3C6D2E678C26}"/>
          </ac:spMkLst>
        </pc:spChg>
        <pc:spChg chg="add mod ord">
          <ac:chgData name="Yi Liu" userId="eb9fa73d484f74de" providerId="LiveId" clId="{D1C87E45-9383-44BB-B4B7-85E81E3866B9}" dt="2023-09-20T13:44:25.725" v="17701" actId="404"/>
          <ac:spMkLst>
            <pc:docMk/>
            <pc:sldMk cId="2999378807" sldId="344"/>
            <ac:spMk id="4" creationId="{99CB5621-A324-4795-9AF8-61ECBF6C00F1}"/>
          </ac:spMkLst>
        </pc:spChg>
      </pc:sldChg>
      <pc:sldMasterChg chg="addSp delSp mod modSldLayout">
        <pc:chgData name="Yi Liu" userId="eb9fa73d484f74de" providerId="LiveId" clId="{D1C87E45-9383-44BB-B4B7-85E81E3866B9}" dt="2023-09-20T07:41:02.048" v="11304"/>
        <pc:sldMasterMkLst>
          <pc:docMk/>
          <pc:sldMasterMk cId="2003094035" sldId="2147483648"/>
        </pc:sldMasterMkLst>
        <pc:spChg chg="add del">
          <ac:chgData name="Yi Liu" userId="eb9fa73d484f74de" providerId="LiveId" clId="{D1C87E45-9383-44BB-B4B7-85E81E3866B9}" dt="2023-09-20T07:38:22.762" v="11279" actId="478"/>
          <ac:spMkLst>
            <pc:docMk/>
            <pc:sldMasterMk cId="2003094035" sldId="2147483648"/>
            <ac:spMk id="5" creationId="{00000000-0000-0000-0000-000000000000}"/>
          </ac:spMkLst>
        </pc:spChg>
        <pc:sldLayoutChg chg="addSp delSp modSp mod">
          <pc:chgData name="Yi Liu" userId="eb9fa73d484f74de" providerId="LiveId" clId="{D1C87E45-9383-44BB-B4B7-85E81E3866B9}" dt="2023-09-20T07:40:12.722" v="11299"/>
          <pc:sldLayoutMkLst>
            <pc:docMk/>
            <pc:sldMasterMk cId="2003094035" sldId="2147483648"/>
            <pc:sldLayoutMk cId="3051827620" sldId="2147483649"/>
          </pc:sldLayoutMkLst>
          <pc:spChg chg="add del">
            <ac:chgData name="Yi Liu" userId="eb9fa73d484f74de" providerId="LiveId" clId="{D1C87E45-9383-44BB-B4B7-85E81E3866B9}" dt="2023-09-20T07:40:12.722" v="11299"/>
            <ac:spMkLst>
              <pc:docMk/>
              <pc:sldMasterMk cId="2003094035" sldId="2147483648"/>
              <pc:sldLayoutMk cId="3051827620" sldId="2147483649"/>
              <ac:spMk id="4" creationId="{00000000-0000-0000-0000-000000000000}"/>
            </ac:spMkLst>
          </pc:spChg>
          <pc:spChg chg="add del">
            <ac:chgData name="Yi Liu" userId="eb9fa73d484f74de" providerId="LiveId" clId="{D1C87E45-9383-44BB-B4B7-85E81E3866B9}" dt="2023-09-20T07:40:12.722" v="11299"/>
            <ac:spMkLst>
              <pc:docMk/>
              <pc:sldMasterMk cId="2003094035" sldId="2147483648"/>
              <pc:sldLayoutMk cId="3051827620" sldId="2147483649"/>
              <ac:spMk id="5" creationId="{00000000-0000-0000-0000-000000000000}"/>
            </ac:spMkLst>
          </pc:spChg>
          <pc:spChg chg="add del">
            <ac:chgData name="Yi Liu" userId="eb9fa73d484f74de" providerId="LiveId" clId="{D1C87E45-9383-44BB-B4B7-85E81E3866B9}" dt="2023-09-20T07:40:12.722" v="11299"/>
            <ac:spMkLst>
              <pc:docMk/>
              <pc:sldMasterMk cId="2003094035" sldId="2147483648"/>
              <pc:sldLayoutMk cId="3051827620" sldId="2147483649"/>
              <ac:spMk id="6" creationId="{00000000-0000-0000-0000-000000000000}"/>
            </ac:spMkLst>
          </pc:spChg>
          <pc:spChg chg="add del mod">
            <ac:chgData name="Yi Liu" userId="eb9fa73d484f74de" providerId="LiveId" clId="{D1C87E45-9383-44BB-B4B7-85E81E3866B9}" dt="2023-09-20T07:40:11.552" v="11297"/>
            <ac:spMkLst>
              <pc:docMk/>
              <pc:sldMasterMk cId="2003094035" sldId="2147483648"/>
              <pc:sldLayoutMk cId="3051827620" sldId="2147483649"/>
              <ac:spMk id="7" creationId="{AE878328-C23A-4CAD-ABFF-AE49BDDE5EFA}"/>
            </ac:spMkLst>
          </pc:spChg>
          <pc:spChg chg="add del mod">
            <ac:chgData name="Yi Liu" userId="eb9fa73d484f74de" providerId="LiveId" clId="{D1C87E45-9383-44BB-B4B7-85E81E3866B9}" dt="2023-09-20T07:40:11.552" v="11297"/>
            <ac:spMkLst>
              <pc:docMk/>
              <pc:sldMasterMk cId="2003094035" sldId="2147483648"/>
              <pc:sldLayoutMk cId="3051827620" sldId="2147483649"/>
              <ac:spMk id="8" creationId="{135725F9-525B-4E65-8F6E-52B4FA97EA75}"/>
            </ac:spMkLst>
          </pc:spChg>
          <pc:spChg chg="add del mod">
            <ac:chgData name="Yi Liu" userId="eb9fa73d484f74de" providerId="LiveId" clId="{D1C87E45-9383-44BB-B4B7-85E81E3866B9}" dt="2023-09-20T07:40:11.552" v="11297"/>
            <ac:spMkLst>
              <pc:docMk/>
              <pc:sldMasterMk cId="2003094035" sldId="2147483648"/>
              <pc:sldLayoutMk cId="3051827620" sldId="2147483649"/>
              <ac:spMk id="9" creationId="{34F7C446-1EE8-48DE-977B-454206309D8E}"/>
            </ac:spMkLst>
          </pc:spChg>
        </pc:sldLayoutChg>
        <pc:sldLayoutChg chg="addSp delSp modSp mod">
          <pc:chgData name="Yi Liu" userId="eb9fa73d484f74de" providerId="LiveId" clId="{D1C87E45-9383-44BB-B4B7-85E81E3866B9}" dt="2023-09-20T07:41:02.048" v="11304"/>
          <pc:sldLayoutMkLst>
            <pc:docMk/>
            <pc:sldMasterMk cId="2003094035" sldId="2147483648"/>
            <pc:sldLayoutMk cId="598653943" sldId="2147483650"/>
          </pc:sldLayoutMkLst>
          <pc:spChg chg="add del">
            <ac:chgData name="Yi Liu" userId="eb9fa73d484f74de" providerId="LiveId" clId="{D1C87E45-9383-44BB-B4B7-85E81E3866B9}" dt="2023-09-20T07:41:02.048" v="11304"/>
            <ac:spMkLst>
              <pc:docMk/>
              <pc:sldMasterMk cId="2003094035" sldId="2147483648"/>
              <pc:sldLayoutMk cId="598653943" sldId="2147483650"/>
              <ac:spMk id="4" creationId="{00000000-0000-0000-0000-000000000000}"/>
            </ac:spMkLst>
          </pc:spChg>
          <pc:spChg chg="add del">
            <ac:chgData name="Yi Liu" userId="eb9fa73d484f74de" providerId="LiveId" clId="{D1C87E45-9383-44BB-B4B7-85E81E3866B9}" dt="2023-09-20T07:41:02.048" v="11304"/>
            <ac:spMkLst>
              <pc:docMk/>
              <pc:sldMasterMk cId="2003094035" sldId="2147483648"/>
              <pc:sldLayoutMk cId="598653943" sldId="2147483650"/>
              <ac:spMk id="5" creationId="{00000000-0000-0000-0000-000000000000}"/>
            </ac:spMkLst>
          </pc:spChg>
          <pc:spChg chg="add del">
            <ac:chgData name="Yi Liu" userId="eb9fa73d484f74de" providerId="LiveId" clId="{D1C87E45-9383-44BB-B4B7-85E81E3866B9}" dt="2023-09-20T07:41:02.048" v="11304"/>
            <ac:spMkLst>
              <pc:docMk/>
              <pc:sldMasterMk cId="2003094035" sldId="2147483648"/>
              <pc:sldLayoutMk cId="598653943" sldId="2147483650"/>
              <ac:spMk id="6" creationId="{00000000-0000-0000-0000-000000000000}"/>
            </ac:spMkLst>
          </pc:spChg>
          <pc:spChg chg="add del mod">
            <ac:chgData name="Yi Liu" userId="eb9fa73d484f74de" providerId="LiveId" clId="{D1C87E45-9383-44BB-B4B7-85E81E3866B9}" dt="2023-09-20T07:38:25.630" v="11283"/>
            <ac:spMkLst>
              <pc:docMk/>
              <pc:sldMasterMk cId="2003094035" sldId="2147483648"/>
              <pc:sldLayoutMk cId="598653943" sldId="2147483650"/>
              <ac:spMk id="7" creationId="{007C28B0-D221-46BA-8955-1A014A4334D8}"/>
            </ac:spMkLst>
          </pc:spChg>
        </pc:sldLayoutChg>
        <pc:sldLayoutChg chg="addSp delSp mod">
          <pc:chgData name="Yi Liu" userId="eb9fa73d484f74de" providerId="LiveId" clId="{D1C87E45-9383-44BB-B4B7-85E81E3866B9}" dt="2023-09-20T07:38:24.565" v="11281" actId="478"/>
          <pc:sldLayoutMkLst>
            <pc:docMk/>
            <pc:sldMasterMk cId="2003094035" sldId="2147483648"/>
            <pc:sldLayoutMk cId="1612184157" sldId="2147483651"/>
          </pc:sldLayoutMkLst>
          <pc:spChg chg="add del">
            <ac:chgData name="Yi Liu" userId="eb9fa73d484f74de" providerId="LiveId" clId="{D1C87E45-9383-44BB-B4B7-85E81E3866B9}" dt="2023-09-20T07:38:24.565" v="11281" actId="478"/>
            <ac:spMkLst>
              <pc:docMk/>
              <pc:sldMasterMk cId="2003094035" sldId="2147483648"/>
              <pc:sldLayoutMk cId="1612184157" sldId="2147483651"/>
              <ac:spMk id="4" creationId="{00000000-0000-0000-0000-000000000000}"/>
            </ac:spMkLst>
          </pc:spChg>
          <pc:spChg chg="add del">
            <ac:chgData name="Yi Liu" userId="eb9fa73d484f74de" providerId="LiveId" clId="{D1C87E45-9383-44BB-B4B7-85E81E3866B9}" dt="2023-09-20T07:38:24.565" v="11281" actId="478"/>
            <ac:spMkLst>
              <pc:docMk/>
              <pc:sldMasterMk cId="2003094035" sldId="2147483648"/>
              <pc:sldLayoutMk cId="1612184157" sldId="2147483651"/>
              <ac:spMk id="5" creationId="{00000000-0000-0000-0000-000000000000}"/>
            </ac:spMkLst>
          </pc:spChg>
          <pc:spChg chg="add del">
            <ac:chgData name="Yi Liu" userId="eb9fa73d484f74de" providerId="LiveId" clId="{D1C87E45-9383-44BB-B4B7-85E81E3866B9}" dt="2023-09-20T07:38:24.565" v="11281" actId="478"/>
            <ac:spMkLst>
              <pc:docMk/>
              <pc:sldMasterMk cId="2003094035" sldId="2147483648"/>
              <pc:sldLayoutMk cId="1612184157" sldId="2147483651"/>
              <ac:spMk id="6" creationId="{00000000-0000-0000-0000-000000000000}"/>
            </ac:spMkLst>
          </pc:spChg>
        </pc:sldLayoutChg>
      </pc:sldMasterChg>
    </pc:docChg>
  </pc:docChgLst>
  <pc:docChgLst>
    <pc:chgData name="Yi Liu" userId="eb9fa73d484f74de" providerId="LiveId" clId="{7732FBAA-8FE0-40BB-BA37-8072C490CE48}"/>
    <pc:docChg chg="undo redo custSel addSld delSld modSld sldOrd">
      <pc:chgData name="Yi Liu" userId="eb9fa73d484f74de" providerId="LiveId" clId="{7732FBAA-8FE0-40BB-BA37-8072C490CE48}" dt="2023-12-04T16:42:14.236" v="3339" actId="47"/>
      <pc:docMkLst>
        <pc:docMk/>
      </pc:docMkLst>
      <pc:sldChg chg="addSp delSp modSp mod delAnim">
        <pc:chgData name="Yi Liu" userId="eb9fa73d484f74de" providerId="LiveId" clId="{7732FBAA-8FE0-40BB-BA37-8072C490CE48}" dt="2023-12-02T06:45:58.805" v="316" actId="478"/>
        <pc:sldMkLst>
          <pc:docMk/>
          <pc:sldMk cId="3456372073" sldId="286"/>
        </pc:sldMkLst>
        <pc:spChg chg="add del mod">
          <ac:chgData name="Yi Liu" userId="eb9fa73d484f74de" providerId="LiveId" clId="{7732FBAA-8FE0-40BB-BA37-8072C490CE48}" dt="2023-12-02T06:45:58.805" v="316" actId="478"/>
          <ac:spMkLst>
            <pc:docMk/>
            <pc:sldMk cId="3456372073" sldId="286"/>
            <ac:spMk id="7" creationId="{F37433B4-A48F-4F85-A32B-92F952BDA4A4}"/>
          </ac:spMkLst>
        </pc:spChg>
        <pc:spChg chg="del">
          <ac:chgData name="Yi Liu" userId="eb9fa73d484f74de" providerId="LiveId" clId="{7732FBAA-8FE0-40BB-BA37-8072C490CE48}" dt="2023-12-02T06:45:55.344" v="315" actId="478"/>
          <ac:spMkLst>
            <pc:docMk/>
            <pc:sldMk cId="3456372073" sldId="286"/>
            <ac:spMk id="26" creationId="{555DF18B-1216-44F4-B951-FBDB18A50027}"/>
          </ac:spMkLst>
        </pc:spChg>
        <pc:spChg chg="del">
          <ac:chgData name="Yi Liu" userId="eb9fa73d484f74de" providerId="LiveId" clId="{7732FBAA-8FE0-40BB-BA37-8072C490CE48}" dt="2023-12-02T06:45:55.344" v="315" actId="478"/>
          <ac:spMkLst>
            <pc:docMk/>
            <pc:sldMk cId="3456372073" sldId="286"/>
            <ac:spMk id="40" creationId="{9CBB01D0-0AAE-44AD-91E7-7144BCD0EF51}"/>
          </ac:spMkLst>
        </pc:spChg>
        <pc:picChg chg="del">
          <ac:chgData name="Yi Liu" userId="eb9fa73d484f74de" providerId="LiveId" clId="{7732FBAA-8FE0-40BB-BA37-8072C490CE48}" dt="2023-12-02T06:45:55.344" v="315" actId="478"/>
          <ac:picMkLst>
            <pc:docMk/>
            <pc:sldMk cId="3456372073" sldId="286"/>
            <ac:picMk id="28" creationId="{C37BF26E-E518-42F9-B818-C90258572984}"/>
          </ac:picMkLst>
        </pc:picChg>
        <pc:cxnChg chg="del">
          <ac:chgData name="Yi Liu" userId="eb9fa73d484f74de" providerId="LiveId" clId="{7732FBAA-8FE0-40BB-BA37-8072C490CE48}" dt="2023-12-02T06:45:55.344" v="315" actId="478"/>
          <ac:cxnSpMkLst>
            <pc:docMk/>
            <pc:sldMk cId="3456372073" sldId="286"/>
            <ac:cxnSpMk id="11" creationId="{99932061-92A6-473E-ACE6-C4F47987FBF1}"/>
          </ac:cxnSpMkLst>
        </pc:cxnChg>
      </pc:sldChg>
      <pc:sldChg chg="addSp delSp modSp mod modAnim">
        <pc:chgData name="Yi Liu" userId="eb9fa73d484f74de" providerId="LiveId" clId="{7732FBAA-8FE0-40BB-BA37-8072C490CE48}" dt="2023-12-04T15:45:36.734" v="3069" actId="1076"/>
        <pc:sldMkLst>
          <pc:docMk/>
          <pc:sldMk cId="1806034199" sldId="288"/>
        </pc:sldMkLst>
        <pc:spChg chg="mod">
          <ac:chgData name="Yi Liu" userId="eb9fa73d484f74de" providerId="LiveId" clId="{7732FBAA-8FE0-40BB-BA37-8072C490CE48}" dt="2023-12-04T15:45:36.734" v="3069" actId="1076"/>
          <ac:spMkLst>
            <pc:docMk/>
            <pc:sldMk cId="1806034199" sldId="288"/>
            <ac:spMk id="3" creationId="{245D4C14-1E27-4EE7-8468-0347661D234C}"/>
          </ac:spMkLst>
        </pc:spChg>
        <pc:spChg chg="mod">
          <ac:chgData name="Yi Liu" userId="eb9fa73d484f74de" providerId="LiveId" clId="{7732FBAA-8FE0-40BB-BA37-8072C490CE48}" dt="2023-12-04T15:26:26.458" v="2853" actId="207"/>
          <ac:spMkLst>
            <pc:docMk/>
            <pc:sldMk cId="1806034199" sldId="288"/>
            <ac:spMk id="10" creationId="{D3856D7C-4F89-110A-08EF-126100B40FB0}"/>
          </ac:spMkLst>
        </pc:spChg>
        <pc:spChg chg="add del mod">
          <ac:chgData name="Yi Liu" userId="eb9fa73d484f74de" providerId="LiveId" clId="{7732FBAA-8FE0-40BB-BA37-8072C490CE48}" dt="2023-12-02T06:46:25.507" v="318" actId="478"/>
          <ac:spMkLst>
            <pc:docMk/>
            <pc:sldMk cId="1806034199" sldId="288"/>
            <ac:spMk id="14" creationId="{971AF257-D5EF-4D58-A8B5-3D0C889AB4B1}"/>
          </ac:spMkLst>
        </pc:spChg>
        <pc:spChg chg="del">
          <ac:chgData name="Yi Liu" userId="eb9fa73d484f74de" providerId="LiveId" clId="{7732FBAA-8FE0-40BB-BA37-8072C490CE48}" dt="2023-12-02T06:46:22.881" v="317" actId="478"/>
          <ac:spMkLst>
            <pc:docMk/>
            <pc:sldMk cId="1806034199" sldId="288"/>
            <ac:spMk id="26" creationId="{555DF18B-1216-44F4-B951-FBDB18A50027}"/>
          </ac:spMkLst>
        </pc:spChg>
        <pc:spChg chg="del">
          <ac:chgData name="Yi Liu" userId="eb9fa73d484f74de" providerId="LiveId" clId="{7732FBAA-8FE0-40BB-BA37-8072C490CE48}" dt="2023-12-02T06:46:22.881" v="317" actId="478"/>
          <ac:spMkLst>
            <pc:docMk/>
            <pc:sldMk cId="1806034199" sldId="288"/>
            <ac:spMk id="40" creationId="{9CBB01D0-0AAE-44AD-91E7-7144BCD0EF51}"/>
          </ac:spMkLst>
        </pc:spChg>
        <pc:picChg chg="del">
          <ac:chgData name="Yi Liu" userId="eb9fa73d484f74de" providerId="LiveId" clId="{7732FBAA-8FE0-40BB-BA37-8072C490CE48}" dt="2023-12-02T06:46:22.881" v="317" actId="478"/>
          <ac:picMkLst>
            <pc:docMk/>
            <pc:sldMk cId="1806034199" sldId="288"/>
            <ac:picMk id="28" creationId="{C37BF26E-E518-42F9-B818-C90258572984}"/>
          </ac:picMkLst>
        </pc:picChg>
        <pc:cxnChg chg="del">
          <ac:chgData name="Yi Liu" userId="eb9fa73d484f74de" providerId="LiveId" clId="{7732FBAA-8FE0-40BB-BA37-8072C490CE48}" dt="2023-12-02T06:46:22.881" v="317" actId="478"/>
          <ac:cxnSpMkLst>
            <pc:docMk/>
            <pc:sldMk cId="1806034199" sldId="288"/>
            <ac:cxnSpMk id="11" creationId="{99932061-92A6-473E-ACE6-C4F47987FBF1}"/>
          </ac:cxnSpMkLst>
        </pc:cxnChg>
      </pc:sldChg>
      <pc:sldChg chg="modAnim">
        <pc:chgData name="Yi Liu" userId="eb9fa73d484f74de" providerId="LiveId" clId="{7732FBAA-8FE0-40BB-BA37-8072C490CE48}" dt="2023-12-02T06:46:44.232" v="319"/>
        <pc:sldMkLst>
          <pc:docMk/>
          <pc:sldMk cId="3588271440" sldId="289"/>
        </pc:sldMkLst>
      </pc:sldChg>
      <pc:sldChg chg="modSp del mod modAnim">
        <pc:chgData name="Yi Liu" userId="eb9fa73d484f74de" providerId="LiveId" clId="{7732FBAA-8FE0-40BB-BA37-8072C490CE48}" dt="2023-12-03T16:27:58.871" v="1793" actId="47"/>
        <pc:sldMkLst>
          <pc:docMk/>
          <pc:sldMk cId="2994388522" sldId="290"/>
        </pc:sldMkLst>
        <pc:spChg chg="mod">
          <ac:chgData name="Yi Liu" userId="eb9fa73d484f74de" providerId="LiveId" clId="{7732FBAA-8FE0-40BB-BA37-8072C490CE48}" dt="2023-12-03T14:03:47.862" v="1036" actId="14100"/>
          <ac:spMkLst>
            <pc:docMk/>
            <pc:sldMk cId="2994388522" sldId="290"/>
            <ac:spMk id="18" creationId="{16C329BE-6CF2-432E-B22D-EB327E6ABB6E}"/>
          </ac:spMkLst>
        </pc:spChg>
        <pc:spChg chg="mod">
          <ac:chgData name="Yi Liu" userId="eb9fa73d484f74de" providerId="LiveId" clId="{7732FBAA-8FE0-40BB-BA37-8072C490CE48}" dt="2023-12-03T10:43:34.742" v="476" actId="207"/>
          <ac:spMkLst>
            <pc:docMk/>
            <pc:sldMk cId="2994388522" sldId="290"/>
            <ac:spMk id="22" creationId="{B3AF6B29-ADE5-4961-BBE7-97DF11F5AB4E}"/>
          </ac:spMkLst>
        </pc:spChg>
      </pc:sldChg>
      <pc:sldChg chg="modSp mod modAnim">
        <pc:chgData name="Yi Liu" userId="eb9fa73d484f74de" providerId="LiveId" clId="{7732FBAA-8FE0-40BB-BA37-8072C490CE48}" dt="2023-12-04T15:50:34.081" v="3100" actId="1076"/>
        <pc:sldMkLst>
          <pc:docMk/>
          <pc:sldMk cId="3015975019" sldId="291"/>
        </pc:sldMkLst>
        <pc:spChg chg="mod">
          <ac:chgData name="Yi Liu" userId="eb9fa73d484f74de" providerId="LiveId" clId="{7732FBAA-8FE0-40BB-BA37-8072C490CE48}" dt="2023-12-04T15:50:14.209" v="3097" actId="20577"/>
          <ac:spMkLst>
            <pc:docMk/>
            <pc:sldMk cId="3015975019" sldId="291"/>
            <ac:spMk id="3" creationId="{72CFC143-1EA1-3708-2D8A-F91CF45FC888}"/>
          </ac:spMkLst>
        </pc:spChg>
        <pc:spChg chg="mod">
          <ac:chgData name="Yi Liu" userId="eb9fa73d484f74de" providerId="LiveId" clId="{7732FBAA-8FE0-40BB-BA37-8072C490CE48}" dt="2023-12-04T15:50:34.081" v="3100" actId="1076"/>
          <ac:spMkLst>
            <pc:docMk/>
            <pc:sldMk cId="3015975019" sldId="291"/>
            <ac:spMk id="6" creationId="{B601E2DC-8291-4DAD-A10E-292128F2BB7C}"/>
          </ac:spMkLst>
        </pc:spChg>
      </pc:sldChg>
      <pc:sldChg chg="modSp">
        <pc:chgData name="Yi Liu" userId="eb9fa73d484f74de" providerId="LiveId" clId="{7732FBAA-8FE0-40BB-BA37-8072C490CE48}" dt="2023-12-04T07:41:01.132" v="2660"/>
        <pc:sldMkLst>
          <pc:docMk/>
          <pc:sldMk cId="151911040" sldId="293"/>
        </pc:sldMkLst>
        <pc:spChg chg="mod">
          <ac:chgData name="Yi Liu" userId="eb9fa73d484f74de" providerId="LiveId" clId="{7732FBAA-8FE0-40BB-BA37-8072C490CE48}" dt="2023-12-04T07:41:01.132" v="2660"/>
          <ac:spMkLst>
            <pc:docMk/>
            <pc:sldMk cId="151911040" sldId="293"/>
            <ac:spMk id="27" creationId="{201A5734-7221-4189-A02D-78B5FD1B193A}"/>
          </ac:spMkLst>
        </pc:spChg>
      </pc:sldChg>
      <pc:sldChg chg="del">
        <pc:chgData name="Yi Liu" userId="eb9fa73d484f74de" providerId="LiveId" clId="{7732FBAA-8FE0-40BB-BA37-8072C490CE48}" dt="2023-12-02T06:47:54.581" v="322" actId="47"/>
        <pc:sldMkLst>
          <pc:docMk/>
          <pc:sldMk cId="1494275594" sldId="294"/>
        </pc:sldMkLst>
      </pc:sldChg>
      <pc:sldChg chg="addSp delSp modSp del mod modShow">
        <pc:chgData name="Yi Liu" userId="eb9fa73d484f74de" providerId="LiveId" clId="{7732FBAA-8FE0-40BB-BA37-8072C490CE48}" dt="2023-12-03T13:47:13.145" v="612" actId="47"/>
        <pc:sldMkLst>
          <pc:docMk/>
          <pc:sldMk cId="1451321855" sldId="299"/>
        </pc:sldMkLst>
        <pc:spChg chg="del mod">
          <ac:chgData name="Yi Liu" userId="eb9fa73d484f74de" providerId="LiveId" clId="{7732FBAA-8FE0-40BB-BA37-8072C490CE48}" dt="2023-12-02T05:18:55.191" v="25" actId="478"/>
          <ac:spMkLst>
            <pc:docMk/>
            <pc:sldMk cId="1451321855" sldId="299"/>
            <ac:spMk id="2" creationId="{DB0F9B87-EB6D-46C0-9030-F0114C749C95}"/>
          </ac:spMkLst>
        </pc:spChg>
        <pc:spChg chg="mod">
          <ac:chgData name="Yi Liu" userId="eb9fa73d484f74de" providerId="LiveId" clId="{7732FBAA-8FE0-40BB-BA37-8072C490CE48}" dt="2023-12-03T13:37:32.969" v="503" actId="1076"/>
          <ac:spMkLst>
            <pc:docMk/>
            <pc:sldMk cId="1451321855" sldId="299"/>
            <ac:spMk id="5" creationId="{B7D5745F-9D72-4A63-9E9B-27667E574E54}"/>
          </ac:spMkLst>
        </pc:spChg>
        <pc:spChg chg="mod">
          <ac:chgData name="Yi Liu" userId="eb9fa73d484f74de" providerId="LiveId" clId="{7732FBAA-8FE0-40BB-BA37-8072C490CE48}" dt="2023-12-03T13:37:10.208" v="484" actId="14100"/>
          <ac:spMkLst>
            <pc:docMk/>
            <pc:sldMk cId="1451321855" sldId="299"/>
            <ac:spMk id="14" creationId="{05F63045-A081-4DE2-9D27-EF794EFE34C9}"/>
          </ac:spMkLst>
        </pc:spChg>
        <pc:spChg chg="mod">
          <ac:chgData name="Yi Liu" userId="eb9fa73d484f74de" providerId="LiveId" clId="{7732FBAA-8FE0-40BB-BA37-8072C490CE48}" dt="2023-12-03T13:38:04.453" v="506" actId="207"/>
          <ac:spMkLst>
            <pc:docMk/>
            <pc:sldMk cId="1451321855" sldId="299"/>
            <ac:spMk id="15" creationId="{59DA0B6B-F426-4EE6-9872-F84B16B58A16}"/>
          </ac:spMkLst>
        </pc:spChg>
        <pc:spChg chg="mod">
          <ac:chgData name="Yi Liu" userId="eb9fa73d484f74de" providerId="LiveId" clId="{7732FBAA-8FE0-40BB-BA37-8072C490CE48}" dt="2023-12-03T13:38:43.558" v="532" actId="20577"/>
          <ac:spMkLst>
            <pc:docMk/>
            <pc:sldMk cId="1451321855" sldId="299"/>
            <ac:spMk id="16" creationId="{CD6E55A3-D6FE-424C-B2A4-EB2A01FEB55F}"/>
          </ac:spMkLst>
        </pc:spChg>
        <pc:spChg chg="add del mod">
          <ac:chgData name="Yi Liu" userId="eb9fa73d484f74de" providerId="LiveId" clId="{7732FBAA-8FE0-40BB-BA37-8072C490CE48}" dt="2023-12-02T05:18:58.078" v="28" actId="478"/>
          <ac:spMkLst>
            <pc:docMk/>
            <pc:sldMk cId="1451321855" sldId="299"/>
            <ac:spMk id="18" creationId="{36B2CA40-C2B9-4DE4-A3EB-B46C782B89EE}"/>
          </ac:spMkLst>
        </pc:spChg>
        <pc:spChg chg="mod">
          <ac:chgData name="Yi Liu" userId="eb9fa73d484f74de" providerId="LiveId" clId="{7732FBAA-8FE0-40BB-BA37-8072C490CE48}" dt="2023-12-03T13:39:17.584" v="539" actId="1036"/>
          <ac:spMkLst>
            <pc:docMk/>
            <pc:sldMk cId="1451321855" sldId="299"/>
            <ac:spMk id="21" creationId="{6CA0448C-A2C7-4CD3-8E55-F6AC1E2A6B31}"/>
          </ac:spMkLst>
        </pc:spChg>
        <pc:spChg chg="add mod">
          <ac:chgData name="Yi Liu" userId="eb9fa73d484f74de" providerId="LiveId" clId="{7732FBAA-8FE0-40BB-BA37-8072C490CE48}" dt="2023-12-03T13:37:02.081" v="482"/>
          <ac:spMkLst>
            <pc:docMk/>
            <pc:sldMk cId="1451321855" sldId="299"/>
            <ac:spMk id="22" creationId="{2A922EB2-E422-4EF7-9AA5-439F62FA3C82}"/>
          </ac:spMkLst>
        </pc:spChg>
        <pc:spChg chg="add del mod">
          <ac:chgData name="Yi Liu" userId="eb9fa73d484f74de" providerId="LiveId" clId="{7732FBAA-8FE0-40BB-BA37-8072C490CE48}" dt="2023-12-02T05:18:56.279" v="27"/>
          <ac:spMkLst>
            <pc:docMk/>
            <pc:sldMk cId="1451321855" sldId="299"/>
            <ac:spMk id="22" creationId="{E91C6472-4D78-4398-87BF-001CA86150B8}"/>
          </ac:spMkLst>
        </pc:spChg>
        <pc:spChg chg="add mod">
          <ac:chgData name="Yi Liu" userId="eb9fa73d484f74de" providerId="LiveId" clId="{7732FBAA-8FE0-40BB-BA37-8072C490CE48}" dt="2023-12-02T05:18:58.352" v="29"/>
          <ac:spMkLst>
            <pc:docMk/>
            <pc:sldMk cId="1451321855" sldId="299"/>
            <ac:spMk id="23" creationId="{7485DB2A-9257-458A-9CFA-88F00876704B}"/>
          </ac:spMkLst>
        </pc:spChg>
        <pc:spChg chg="add mod">
          <ac:chgData name="Yi Liu" userId="eb9fa73d484f74de" providerId="LiveId" clId="{7732FBAA-8FE0-40BB-BA37-8072C490CE48}" dt="2023-12-03T13:37:02.081" v="482"/>
          <ac:spMkLst>
            <pc:docMk/>
            <pc:sldMk cId="1451321855" sldId="299"/>
            <ac:spMk id="24" creationId="{0396DF14-6E36-4360-ABDE-D8C0B5A3303D}"/>
          </ac:spMkLst>
        </pc:spChg>
      </pc:sldChg>
      <pc:sldChg chg="addSp delSp modSp del mod modShow">
        <pc:chgData name="Yi Liu" userId="eb9fa73d484f74de" providerId="LiveId" clId="{7732FBAA-8FE0-40BB-BA37-8072C490CE48}" dt="2023-12-03T13:39:31.403" v="540" actId="47"/>
        <pc:sldMkLst>
          <pc:docMk/>
          <pc:sldMk cId="3515306595" sldId="300"/>
        </pc:sldMkLst>
        <pc:spChg chg="del">
          <ac:chgData name="Yi Liu" userId="eb9fa73d484f74de" providerId="LiveId" clId="{7732FBAA-8FE0-40BB-BA37-8072C490CE48}" dt="2023-12-02T05:19:04.525" v="30" actId="478"/>
          <ac:spMkLst>
            <pc:docMk/>
            <pc:sldMk cId="3515306595" sldId="300"/>
            <ac:spMk id="2" creationId="{DB0F9B87-EB6D-46C0-9030-F0114C749C95}"/>
          </ac:spMkLst>
        </pc:spChg>
        <pc:spChg chg="add del mod">
          <ac:chgData name="Yi Liu" userId="eb9fa73d484f74de" providerId="LiveId" clId="{7732FBAA-8FE0-40BB-BA37-8072C490CE48}" dt="2023-12-02T05:19:05.775" v="31" actId="478"/>
          <ac:spMkLst>
            <pc:docMk/>
            <pc:sldMk cId="3515306595" sldId="300"/>
            <ac:spMk id="5" creationId="{3B6D8A99-6981-49FE-9F5C-A9DE0F16FEB8}"/>
          </ac:spMkLst>
        </pc:spChg>
        <pc:spChg chg="add mod">
          <ac:chgData name="Yi Liu" userId="eb9fa73d484f74de" providerId="LiveId" clId="{7732FBAA-8FE0-40BB-BA37-8072C490CE48}" dt="2023-12-02T05:19:06.165" v="32"/>
          <ac:spMkLst>
            <pc:docMk/>
            <pc:sldMk cId="3515306595" sldId="300"/>
            <ac:spMk id="11" creationId="{029EBCB6-F123-4C86-A58F-91F1DE50C608}"/>
          </ac:spMkLst>
        </pc:spChg>
      </pc:sldChg>
      <pc:sldChg chg="addSp delSp modSp del mod modShow">
        <pc:chgData name="Yi Liu" userId="eb9fa73d484f74de" providerId="LiveId" clId="{7732FBAA-8FE0-40BB-BA37-8072C490CE48}" dt="2023-12-03T13:39:31.403" v="540" actId="47"/>
        <pc:sldMkLst>
          <pc:docMk/>
          <pc:sldMk cId="15826520" sldId="301"/>
        </pc:sldMkLst>
        <pc:spChg chg="del">
          <ac:chgData name="Yi Liu" userId="eb9fa73d484f74de" providerId="LiveId" clId="{7732FBAA-8FE0-40BB-BA37-8072C490CE48}" dt="2023-12-02T05:19:09.757" v="33" actId="478"/>
          <ac:spMkLst>
            <pc:docMk/>
            <pc:sldMk cId="15826520" sldId="301"/>
            <ac:spMk id="2" creationId="{DB0F9B87-EB6D-46C0-9030-F0114C749C95}"/>
          </ac:spMkLst>
        </pc:spChg>
        <pc:spChg chg="add del mod">
          <ac:chgData name="Yi Liu" userId="eb9fa73d484f74de" providerId="LiveId" clId="{7732FBAA-8FE0-40BB-BA37-8072C490CE48}" dt="2023-12-02T05:19:11.882" v="35" actId="478"/>
          <ac:spMkLst>
            <pc:docMk/>
            <pc:sldMk cId="15826520" sldId="301"/>
            <ac:spMk id="4" creationId="{77C09E9A-C7C9-4FD1-8CDE-CEE3CDB81DC9}"/>
          </ac:spMkLst>
        </pc:spChg>
        <pc:spChg chg="mod">
          <ac:chgData name="Yi Liu" userId="eb9fa73d484f74de" providerId="LiveId" clId="{7732FBAA-8FE0-40BB-BA37-8072C490CE48}" dt="2023-12-02T06:34:47.296" v="314" actId="20577"/>
          <ac:spMkLst>
            <pc:docMk/>
            <pc:sldMk cId="15826520" sldId="301"/>
            <ac:spMk id="10" creationId="{A25A71A7-5471-40CF-8623-E7903B009171}"/>
          </ac:spMkLst>
        </pc:spChg>
        <pc:spChg chg="add mod">
          <ac:chgData name="Yi Liu" userId="eb9fa73d484f74de" providerId="LiveId" clId="{7732FBAA-8FE0-40BB-BA37-8072C490CE48}" dt="2023-12-02T05:19:12.235" v="36"/>
          <ac:spMkLst>
            <pc:docMk/>
            <pc:sldMk cId="15826520" sldId="301"/>
            <ac:spMk id="13" creationId="{9C0477D5-C9C1-4EDB-B7AA-7AF493BCE88D}"/>
          </ac:spMkLst>
        </pc:spChg>
      </pc:sldChg>
      <pc:sldChg chg="del">
        <pc:chgData name="Yi Liu" userId="eb9fa73d484f74de" providerId="LiveId" clId="{7732FBAA-8FE0-40BB-BA37-8072C490CE48}" dt="2023-12-02T06:14:20.354" v="179" actId="47"/>
        <pc:sldMkLst>
          <pc:docMk/>
          <pc:sldMk cId="1565210272" sldId="302"/>
        </pc:sldMkLst>
      </pc:sldChg>
      <pc:sldChg chg="del">
        <pc:chgData name="Yi Liu" userId="eb9fa73d484f74de" providerId="LiveId" clId="{7732FBAA-8FE0-40BB-BA37-8072C490CE48}" dt="2023-12-02T06:14:20.354" v="179" actId="47"/>
        <pc:sldMkLst>
          <pc:docMk/>
          <pc:sldMk cId="2955033211" sldId="303"/>
        </pc:sldMkLst>
      </pc:sldChg>
      <pc:sldChg chg="del">
        <pc:chgData name="Yi Liu" userId="eb9fa73d484f74de" providerId="LiveId" clId="{7732FBAA-8FE0-40BB-BA37-8072C490CE48}" dt="2023-12-02T06:14:20.354" v="179" actId="47"/>
        <pc:sldMkLst>
          <pc:docMk/>
          <pc:sldMk cId="4025417141" sldId="304"/>
        </pc:sldMkLst>
      </pc:sldChg>
      <pc:sldChg chg="modSp del modAnim">
        <pc:chgData name="Yi Liu" userId="eb9fa73d484f74de" providerId="LiveId" clId="{7732FBAA-8FE0-40BB-BA37-8072C490CE48}" dt="2023-12-03T14:00:37.994" v="987" actId="47"/>
        <pc:sldMkLst>
          <pc:docMk/>
          <pc:sldMk cId="1491575501" sldId="305"/>
        </pc:sldMkLst>
        <pc:spChg chg="mod">
          <ac:chgData name="Yi Liu" userId="eb9fa73d484f74de" providerId="LiveId" clId="{7732FBAA-8FE0-40BB-BA37-8072C490CE48}" dt="2023-12-03T13:59:27.843" v="969" actId="20577"/>
          <ac:spMkLst>
            <pc:docMk/>
            <pc:sldMk cId="1491575501" sldId="305"/>
            <ac:spMk id="3" creationId="{FA85BEC8-B9F9-412C-B78F-1EA74E9CDBAC}"/>
          </ac:spMkLst>
        </pc:spChg>
      </pc:sldChg>
      <pc:sldChg chg="del">
        <pc:chgData name="Yi Liu" userId="eb9fa73d484f74de" providerId="LiveId" clId="{7732FBAA-8FE0-40BB-BA37-8072C490CE48}" dt="2023-12-02T06:14:20.354" v="179" actId="47"/>
        <pc:sldMkLst>
          <pc:docMk/>
          <pc:sldMk cId="1014349848" sldId="306"/>
        </pc:sldMkLst>
      </pc:sldChg>
      <pc:sldChg chg="del">
        <pc:chgData name="Yi Liu" userId="eb9fa73d484f74de" providerId="LiveId" clId="{7732FBAA-8FE0-40BB-BA37-8072C490CE48}" dt="2023-12-02T06:14:20.354" v="179" actId="47"/>
        <pc:sldMkLst>
          <pc:docMk/>
          <pc:sldMk cId="2471506378" sldId="307"/>
        </pc:sldMkLst>
      </pc:sldChg>
      <pc:sldChg chg="modSp mod ord modShow">
        <pc:chgData name="Yi Liu" userId="eb9fa73d484f74de" providerId="LiveId" clId="{7732FBAA-8FE0-40BB-BA37-8072C490CE48}" dt="2023-12-03T14:04:25.822" v="1060" actId="20577"/>
        <pc:sldMkLst>
          <pc:docMk/>
          <pc:sldMk cId="1037947455" sldId="308"/>
        </pc:sldMkLst>
        <pc:spChg chg="mod">
          <ac:chgData name="Yi Liu" userId="eb9fa73d484f74de" providerId="LiveId" clId="{7732FBAA-8FE0-40BB-BA37-8072C490CE48}" dt="2023-12-03T14:04:25.822" v="1060" actId="20577"/>
          <ac:spMkLst>
            <pc:docMk/>
            <pc:sldMk cId="1037947455" sldId="308"/>
            <ac:spMk id="5" creationId="{0E63A98B-2F9E-4271-ABBF-1E293F2F6A8D}"/>
          </ac:spMkLst>
        </pc:spChg>
      </pc:sldChg>
      <pc:sldChg chg="del mod modShow">
        <pc:chgData name="Yi Liu" userId="eb9fa73d484f74de" providerId="LiveId" clId="{7732FBAA-8FE0-40BB-BA37-8072C490CE48}" dt="2023-12-02T06:14:20.354" v="179" actId="47"/>
        <pc:sldMkLst>
          <pc:docMk/>
          <pc:sldMk cId="2965954295" sldId="309"/>
        </pc:sldMkLst>
      </pc:sldChg>
      <pc:sldChg chg="addSp delSp modSp del mod modAnim modShow">
        <pc:chgData name="Yi Liu" userId="eb9fa73d484f74de" providerId="LiveId" clId="{7732FBAA-8FE0-40BB-BA37-8072C490CE48}" dt="2023-12-04T16:30:35.595" v="3235" actId="47"/>
        <pc:sldMkLst>
          <pc:docMk/>
          <pc:sldMk cId="2171729268" sldId="310"/>
        </pc:sldMkLst>
        <pc:spChg chg="del">
          <ac:chgData name="Yi Liu" userId="eb9fa73d484f74de" providerId="LiveId" clId="{7732FBAA-8FE0-40BB-BA37-8072C490CE48}" dt="2023-12-03T14:04:46.455" v="1067" actId="478"/>
          <ac:spMkLst>
            <pc:docMk/>
            <pc:sldMk cId="2171729268" sldId="310"/>
            <ac:spMk id="2" creationId="{DB0F9B87-EB6D-46C0-9030-F0114C749C95}"/>
          </ac:spMkLst>
        </pc:spChg>
        <pc:spChg chg="mod">
          <ac:chgData name="Yi Liu" userId="eb9fa73d484f74de" providerId="LiveId" clId="{7732FBAA-8FE0-40BB-BA37-8072C490CE48}" dt="2023-12-04T16:11:07.403" v="3154" actId="20577"/>
          <ac:spMkLst>
            <pc:docMk/>
            <pc:sldMk cId="2171729268" sldId="310"/>
            <ac:spMk id="3" creationId="{00000000-0000-0000-0000-000000000000}"/>
          </ac:spMkLst>
        </pc:spChg>
        <pc:spChg chg="add del mod">
          <ac:chgData name="Yi Liu" userId="eb9fa73d484f74de" providerId="LiveId" clId="{7732FBAA-8FE0-40BB-BA37-8072C490CE48}" dt="2023-12-03T14:04:50.183" v="1070" actId="478"/>
          <ac:spMkLst>
            <pc:docMk/>
            <pc:sldMk cId="2171729268" sldId="310"/>
            <ac:spMk id="5" creationId="{B347AA2C-92B7-440E-83D9-6C4E1A5E90EF}"/>
          </ac:spMkLst>
        </pc:spChg>
        <pc:spChg chg="mod">
          <ac:chgData name="Yi Liu" userId="eb9fa73d484f74de" providerId="LiveId" clId="{7732FBAA-8FE0-40BB-BA37-8072C490CE48}" dt="2023-12-02T07:01:39.952" v="444" actId="1035"/>
          <ac:spMkLst>
            <pc:docMk/>
            <pc:sldMk cId="2171729268" sldId="310"/>
            <ac:spMk id="9" creationId="{C29600D5-C793-4D6C-ADD1-A41C41A1E4FE}"/>
          </ac:spMkLst>
        </pc:spChg>
        <pc:spChg chg="mod">
          <ac:chgData name="Yi Liu" userId="eb9fa73d484f74de" providerId="LiveId" clId="{7732FBAA-8FE0-40BB-BA37-8072C490CE48}" dt="2023-12-02T07:01:39.952" v="444" actId="1035"/>
          <ac:spMkLst>
            <pc:docMk/>
            <pc:sldMk cId="2171729268" sldId="310"/>
            <ac:spMk id="10" creationId="{7A625C83-A007-48AC-A97B-B6D74433677B}"/>
          </ac:spMkLst>
        </pc:spChg>
        <pc:spChg chg="mod">
          <ac:chgData name="Yi Liu" userId="eb9fa73d484f74de" providerId="LiveId" clId="{7732FBAA-8FE0-40BB-BA37-8072C490CE48}" dt="2023-12-02T07:01:39.952" v="444" actId="1035"/>
          <ac:spMkLst>
            <pc:docMk/>
            <pc:sldMk cId="2171729268" sldId="310"/>
            <ac:spMk id="11" creationId="{DAEFA506-AA28-4198-87CF-D5216509AB1C}"/>
          </ac:spMkLst>
        </pc:spChg>
        <pc:spChg chg="mod">
          <ac:chgData name="Yi Liu" userId="eb9fa73d484f74de" providerId="LiveId" clId="{7732FBAA-8FE0-40BB-BA37-8072C490CE48}" dt="2023-12-02T07:01:39.952" v="444" actId="1035"/>
          <ac:spMkLst>
            <pc:docMk/>
            <pc:sldMk cId="2171729268" sldId="310"/>
            <ac:spMk id="12" creationId="{B260B390-4560-4351-A475-3E6327305A02}"/>
          </ac:spMkLst>
        </pc:spChg>
        <pc:spChg chg="mod">
          <ac:chgData name="Yi Liu" userId="eb9fa73d484f74de" providerId="LiveId" clId="{7732FBAA-8FE0-40BB-BA37-8072C490CE48}" dt="2023-12-02T07:01:39.952" v="444" actId="1035"/>
          <ac:spMkLst>
            <pc:docMk/>
            <pc:sldMk cId="2171729268" sldId="310"/>
            <ac:spMk id="13" creationId="{651736E5-6788-42D8-A7C3-AF292B05F66D}"/>
          </ac:spMkLst>
        </pc:spChg>
        <pc:spChg chg="del mod">
          <ac:chgData name="Yi Liu" userId="eb9fa73d484f74de" providerId="LiveId" clId="{7732FBAA-8FE0-40BB-BA37-8072C490CE48}" dt="2023-12-03T13:46:17.569" v="605" actId="478"/>
          <ac:spMkLst>
            <pc:docMk/>
            <pc:sldMk cId="2171729268" sldId="310"/>
            <ac:spMk id="16" creationId="{CD6E55A3-D6FE-424C-B2A4-EB2A01FEB55F}"/>
          </ac:spMkLst>
        </pc:spChg>
        <pc:spChg chg="mod">
          <ac:chgData name="Yi Liu" userId="eb9fa73d484f74de" providerId="LiveId" clId="{7732FBAA-8FE0-40BB-BA37-8072C490CE48}" dt="2023-12-02T07:01:39.952" v="444" actId="1035"/>
          <ac:spMkLst>
            <pc:docMk/>
            <pc:sldMk cId="2171729268" sldId="310"/>
            <ac:spMk id="17" creationId="{72C4AF3C-B793-42A1-B1D5-2F5253876C34}"/>
          </ac:spMkLst>
        </pc:spChg>
        <pc:spChg chg="add del mod">
          <ac:chgData name="Yi Liu" userId="eb9fa73d484f74de" providerId="LiveId" clId="{7732FBAA-8FE0-40BB-BA37-8072C490CE48}" dt="2023-12-03T13:40:20.306" v="541" actId="478"/>
          <ac:spMkLst>
            <pc:docMk/>
            <pc:sldMk cId="2171729268" sldId="310"/>
            <ac:spMk id="18" creationId="{2C4B918F-EC17-4C40-B2A4-20476B599AAF}"/>
          </ac:spMkLst>
        </pc:spChg>
        <pc:spChg chg="mod">
          <ac:chgData name="Yi Liu" userId="eb9fa73d484f74de" providerId="LiveId" clId="{7732FBAA-8FE0-40BB-BA37-8072C490CE48}" dt="2023-12-02T07:01:39.952" v="444" actId="1035"/>
          <ac:spMkLst>
            <pc:docMk/>
            <pc:sldMk cId="2171729268" sldId="310"/>
            <ac:spMk id="20" creationId="{D09A9C82-BB0B-4848-A656-59E7F52E3513}"/>
          </ac:spMkLst>
        </pc:spChg>
        <pc:spChg chg="mod">
          <ac:chgData name="Yi Liu" userId="eb9fa73d484f74de" providerId="LiveId" clId="{7732FBAA-8FE0-40BB-BA37-8072C490CE48}" dt="2023-12-02T07:01:39.952" v="444" actId="1035"/>
          <ac:spMkLst>
            <pc:docMk/>
            <pc:sldMk cId="2171729268" sldId="310"/>
            <ac:spMk id="21" creationId="{516E2DFB-342A-4996-B935-0ADA0C49E996}"/>
          </ac:spMkLst>
        </pc:spChg>
        <pc:spChg chg="add mod">
          <ac:chgData name="Yi Liu" userId="eb9fa73d484f74de" providerId="LiveId" clId="{7732FBAA-8FE0-40BB-BA37-8072C490CE48}" dt="2023-12-03T16:24:36.534" v="1747" actId="207"/>
          <ac:spMkLst>
            <pc:docMk/>
            <pc:sldMk cId="2171729268" sldId="310"/>
            <ac:spMk id="22" creationId="{EB26296E-DF70-4EBA-A53E-AD2A09F6FCCB}"/>
          </ac:spMkLst>
        </pc:spChg>
        <pc:spChg chg="add del mod">
          <ac:chgData name="Yi Liu" userId="eb9fa73d484f74de" providerId="LiveId" clId="{7732FBAA-8FE0-40BB-BA37-8072C490CE48}" dt="2023-12-03T16:24:32.204" v="1744" actId="478"/>
          <ac:spMkLst>
            <pc:docMk/>
            <pc:sldMk cId="2171729268" sldId="310"/>
            <ac:spMk id="25" creationId="{359E9C6B-D9FC-430E-A614-C84D7DF4DE96}"/>
          </ac:spMkLst>
        </pc:spChg>
        <pc:spChg chg="add mod">
          <ac:chgData name="Yi Liu" userId="eb9fa73d484f74de" providerId="LiveId" clId="{7732FBAA-8FE0-40BB-BA37-8072C490CE48}" dt="2023-12-03T16:24:29.470" v="1743" actId="207"/>
          <ac:spMkLst>
            <pc:docMk/>
            <pc:sldMk cId="2171729268" sldId="310"/>
            <ac:spMk id="26" creationId="{882911AD-4238-4BD4-8DFD-3D03E6DBA2F0}"/>
          </ac:spMkLst>
        </pc:spChg>
        <pc:spChg chg="add del mod">
          <ac:chgData name="Yi Liu" userId="eb9fa73d484f74de" providerId="LiveId" clId="{7732FBAA-8FE0-40BB-BA37-8072C490CE48}" dt="2023-12-03T16:24:18.506" v="1739" actId="478"/>
          <ac:spMkLst>
            <pc:docMk/>
            <pc:sldMk cId="2171729268" sldId="310"/>
            <ac:spMk id="27" creationId="{D2FA7D1A-8664-4DD2-AED1-22CE01C6E34A}"/>
          </ac:spMkLst>
        </pc:spChg>
        <pc:spChg chg="add del mod">
          <ac:chgData name="Yi Liu" userId="eb9fa73d484f74de" providerId="LiveId" clId="{7732FBAA-8FE0-40BB-BA37-8072C490CE48}" dt="2023-12-03T14:04:47.439" v="1069"/>
          <ac:spMkLst>
            <pc:docMk/>
            <pc:sldMk cId="2171729268" sldId="310"/>
            <ac:spMk id="28" creationId="{DAD6A744-95B3-4AE4-AA0E-283383B967F7}"/>
          </ac:spMkLst>
        </pc:spChg>
        <pc:spChg chg="add mod">
          <ac:chgData name="Yi Liu" userId="eb9fa73d484f74de" providerId="LiveId" clId="{7732FBAA-8FE0-40BB-BA37-8072C490CE48}" dt="2023-12-03T14:04:50.434" v="1071"/>
          <ac:spMkLst>
            <pc:docMk/>
            <pc:sldMk cId="2171729268" sldId="310"/>
            <ac:spMk id="29" creationId="{F510AE58-EBCC-4C4A-A0A6-9B08B7D078EC}"/>
          </ac:spMkLst>
        </pc:spChg>
        <pc:cxnChg chg="mod">
          <ac:chgData name="Yi Liu" userId="eb9fa73d484f74de" providerId="LiveId" clId="{7732FBAA-8FE0-40BB-BA37-8072C490CE48}" dt="2023-12-02T07:01:39.952" v="444" actId="1035"/>
          <ac:cxnSpMkLst>
            <pc:docMk/>
            <pc:sldMk cId="2171729268" sldId="310"/>
            <ac:cxnSpMk id="19" creationId="{1AF52982-5904-4AC6-86AC-7915E7A3A980}"/>
          </ac:cxnSpMkLst>
        </pc:cxnChg>
      </pc:sldChg>
      <pc:sldChg chg="addSp modSp mod modAnim">
        <pc:chgData name="Yi Liu" userId="eb9fa73d484f74de" providerId="LiveId" clId="{7732FBAA-8FE0-40BB-BA37-8072C490CE48}" dt="2023-12-04T07:45:20.753" v="2735" actId="20577"/>
        <pc:sldMkLst>
          <pc:docMk/>
          <pc:sldMk cId="13498328" sldId="311"/>
        </pc:sldMkLst>
        <pc:spChg chg="mod">
          <ac:chgData name="Yi Liu" userId="eb9fa73d484f74de" providerId="LiveId" clId="{7732FBAA-8FE0-40BB-BA37-8072C490CE48}" dt="2023-12-03T14:00:33.560" v="986" actId="20577"/>
          <ac:spMkLst>
            <pc:docMk/>
            <pc:sldMk cId="13498328" sldId="311"/>
            <ac:spMk id="2" creationId="{BEAAE3C7-C5D0-4408-9ED8-23D3269F732E}"/>
          </ac:spMkLst>
        </pc:spChg>
        <pc:spChg chg="add mod">
          <ac:chgData name="Yi Liu" userId="eb9fa73d484f74de" providerId="LiveId" clId="{7732FBAA-8FE0-40BB-BA37-8072C490CE48}" dt="2023-12-04T07:45:20.753" v="2735" actId="20577"/>
          <ac:spMkLst>
            <pc:docMk/>
            <pc:sldMk cId="13498328" sldId="311"/>
            <ac:spMk id="38" creationId="{588CD3CB-B2A4-4C22-A2DE-A3408CF799F2}"/>
          </ac:spMkLst>
        </pc:spChg>
      </pc:sldChg>
      <pc:sldChg chg="addSp delSp modSp mod delAnim modAnim">
        <pc:chgData name="Yi Liu" userId="eb9fa73d484f74de" providerId="LiveId" clId="{7732FBAA-8FE0-40BB-BA37-8072C490CE48}" dt="2023-12-04T15:43:09.549" v="3035" actId="1076"/>
        <pc:sldMkLst>
          <pc:docMk/>
          <pc:sldMk cId="1165840681" sldId="312"/>
        </pc:sldMkLst>
        <pc:spChg chg="add del mod">
          <ac:chgData name="Yi Liu" userId="eb9fa73d484f74de" providerId="LiveId" clId="{7732FBAA-8FE0-40BB-BA37-8072C490CE48}" dt="2023-12-03T14:01:06.110" v="990"/>
          <ac:spMkLst>
            <pc:docMk/>
            <pc:sldMk cId="1165840681" sldId="312"/>
            <ac:spMk id="2" creationId="{BEAAE3C7-C5D0-4408-9ED8-23D3269F732E}"/>
          </ac:spMkLst>
        </pc:spChg>
        <pc:spChg chg="del">
          <ac:chgData name="Yi Liu" userId="eb9fa73d484f74de" providerId="LiveId" clId="{7732FBAA-8FE0-40BB-BA37-8072C490CE48}" dt="2023-12-03T13:48:52.652" v="613" actId="478"/>
          <ac:spMkLst>
            <pc:docMk/>
            <pc:sldMk cId="1165840681" sldId="312"/>
            <ac:spMk id="3" creationId="{A88B6959-0575-45E3-91C1-4DBFA540F1CD}"/>
          </ac:spMkLst>
        </pc:spChg>
        <pc:spChg chg="add mod">
          <ac:chgData name="Yi Liu" userId="eb9fa73d484f74de" providerId="LiveId" clId="{7732FBAA-8FE0-40BB-BA37-8072C490CE48}" dt="2023-12-04T15:42:46.065" v="3027" actId="1076"/>
          <ac:spMkLst>
            <pc:docMk/>
            <pc:sldMk cId="1165840681" sldId="312"/>
            <ac:spMk id="4" creationId="{C405200E-BC44-4C68-B4DF-7DDBF200F989}"/>
          </ac:spMkLst>
        </pc:spChg>
        <pc:spChg chg="add del mod">
          <ac:chgData name="Yi Liu" userId="eb9fa73d484f74de" providerId="LiveId" clId="{7732FBAA-8FE0-40BB-BA37-8072C490CE48}" dt="2023-12-03T14:00:18.697" v="981" actId="478"/>
          <ac:spMkLst>
            <pc:docMk/>
            <pc:sldMk cId="1165840681" sldId="312"/>
            <ac:spMk id="9" creationId="{156E1034-5722-4F17-979D-02929CCEA440}"/>
          </ac:spMkLst>
        </pc:spChg>
        <pc:spChg chg="add mod">
          <ac:chgData name="Yi Liu" userId="eb9fa73d484f74de" providerId="LiveId" clId="{7732FBAA-8FE0-40BB-BA37-8072C490CE48}" dt="2023-12-04T15:43:09.549" v="3035" actId="1076"/>
          <ac:spMkLst>
            <pc:docMk/>
            <pc:sldMk cId="1165840681" sldId="312"/>
            <ac:spMk id="51" creationId="{239BA042-F4D1-45C5-BAF1-BC10C2928367}"/>
          </ac:spMkLst>
        </pc:spChg>
        <pc:cxnChg chg="del mod">
          <ac:chgData name="Yi Liu" userId="eb9fa73d484f74de" providerId="LiveId" clId="{7732FBAA-8FE0-40BB-BA37-8072C490CE48}" dt="2023-12-03T13:48:55.368" v="614" actId="478"/>
          <ac:cxnSpMkLst>
            <pc:docMk/>
            <pc:sldMk cId="1165840681" sldId="312"/>
            <ac:cxnSpMk id="22" creationId="{F5E999F3-2B43-467C-BC02-2888868E2767}"/>
          </ac:cxnSpMkLst>
        </pc:cxnChg>
      </pc:sldChg>
      <pc:sldChg chg="addSp modSp mod modAnim">
        <pc:chgData name="Yi Liu" userId="eb9fa73d484f74de" providerId="LiveId" clId="{7732FBAA-8FE0-40BB-BA37-8072C490CE48}" dt="2023-12-04T15:51:31.445" v="3115" actId="14100"/>
        <pc:sldMkLst>
          <pc:docMk/>
          <pc:sldMk cId="920888846" sldId="313"/>
        </pc:sldMkLst>
        <pc:spChg chg="mod">
          <ac:chgData name="Yi Liu" userId="eb9fa73d484f74de" providerId="LiveId" clId="{7732FBAA-8FE0-40BB-BA37-8072C490CE48}" dt="2023-12-03T14:01:07.712" v="991"/>
          <ac:spMkLst>
            <pc:docMk/>
            <pc:sldMk cId="920888846" sldId="313"/>
            <ac:spMk id="2" creationId="{BEAAE3C7-C5D0-4408-9ED8-23D3269F732E}"/>
          </ac:spMkLst>
        </pc:spChg>
        <pc:spChg chg="add mod">
          <ac:chgData name="Yi Liu" userId="eb9fa73d484f74de" providerId="LiveId" clId="{7732FBAA-8FE0-40BB-BA37-8072C490CE48}" dt="2023-12-04T15:51:31.445" v="3115" actId="14100"/>
          <ac:spMkLst>
            <pc:docMk/>
            <pc:sldMk cId="920888846" sldId="313"/>
            <ac:spMk id="47" creationId="{B33334A7-530A-4F43-87CC-17D19159D373}"/>
          </ac:spMkLst>
        </pc:spChg>
        <pc:spChg chg="mod">
          <ac:chgData name="Yi Liu" userId="eb9fa73d484f74de" providerId="LiveId" clId="{7732FBAA-8FE0-40BB-BA37-8072C490CE48}" dt="2023-12-03T13:52:57.468" v="831" actId="207"/>
          <ac:spMkLst>
            <pc:docMk/>
            <pc:sldMk cId="920888846" sldId="313"/>
            <ac:spMk id="61" creationId="{E9F78732-ED91-4817-B379-5E1A1583408A}"/>
          </ac:spMkLst>
        </pc:spChg>
      </pc:sldChg>
      <pc:sldChg chg="addSp delSp modSp mod modTransition delAnim modAnim">
        <pc:chgData name="Yi Liu" userId="eb9fa73d484f74de" providerId="LiveId" clId="{7732FBAA-8FE0-40BB-BA37-8072C490CE48}" dt="2023-12-04T16:36:25.376" v="3305"/>
        <pc:sldMkLst>
          <pc:docMk/>
          <pc:sldMk cId="34442561" sldId="315"/>
        </pc:sldMkLst>
        <pc:spChg chg="add mod">
          <ac:chgData name="Yi Liu" userId="eb9fa73d484f74de" providerId="LiveId" clId="{7732FBAA-8FE0-40BB-BA37-8072C490CE48}" dt="2023-12-04T16:35:16.390" v="3298" actId="14100"/>
          <ac:spMkLst>
            <pc:docMk/>
            <pc:sldMk cId="34442561" sldId="315"/>
            <ac:spMk id="3" creationId="{57867576-5E22-4AD6-B0E0-FD71DFC5760B}"/>
          </ac:spMkLst>
        </pc:spChg>
        <pc:spChg chg="add mod">
          <ac:chgData name="Yi Liu" userId="eb9fa73d484f74de" providerId="LiveId" clId="{7732FBAA-8FE0-40BB-BA37-8072C490CE48}" dt="2023-12-04T16:35:06.085" v="3296" actId="164"/>
          <ac:spMkLst>
            <pc:docMk/>
            <pc:sldMk cId="34442561" sldId="315"/>
            <ac:spMk id="4" creationId="{8A9FE944-99A9-44D8-95F1-0F435BBE027D}"/>
          </ac:spMkLst>
        </pc:spChg>
        <pc:spChg chg="mod">
          <ac:chgData name="Yi Liu" userId="eb9fa73d484f74de" providerId="LiveId" clId="{7732FBAA-8FE0-40BB-BA37-8072C490CE48}" dt="2023-12-03T13:57:15.196" v="942" actId="1036"/>
          <ac:spMkLst>
            <pc:docMk/>
            <pc:sldMk cId="34442561" sldId="315"/>
            <ac:spMk id="6" creationId="{5C8AB6B6-82E3-412B-807B-20EF96F0C66C}"/>
          </ac:spMkLst>
        </pc:spChg>
        <pc:spChg chg="mod">
          <ac:chgData name="Yi Liu" userId="eb9fa73d484f74de" providerId="LiveId" clId="{7732FBAA-8FE0-40BB-BA37-8072C490CE48}" dt="2023-12-03T13:57:15.196" v="942" actId="1036"/>
          <ac:spMkLst>
            <pc:docMk/>
            <pc:sldMk cId="34442561" sldId="315"/>
            <ac:spMk id="9" creationId="{C29600D5-C793-4D6C-ADD1-A41C41A1E4FE}"/>
          </ac:spMkLst>
        </pc:spChg>
        <pc:spChg chg="mod">
          <ac:chgData name="Yi Liu" userId="eb9fa73d484f74de" providerId="LiveId" clId="{7732FBAA-8FE0-40BB-BA37-8072C490CE48}" dt="2023-12-03T13:57:15.196" v="942" actId="1036"/>
          <ac:spMkLst>
            <pc:docMk/>
            <pc:sldMk cId="34442561" sldId="315"/>
            <ac:spMk id="10" creationId="{7A625C83-A007-48AC-A97B-B6D74433677B}"/>
          </ac:spMkLst>
        </pc:spChg>
        <pc:spChg chg="mod">
          <ac:chgData name="Yi Liu" userId="eb9fa73d484f74de" providerId="LiveId" clId="{7732FBAA-8FE0-40BB-BA37-8072C490CE48}" dt="2023-12-03T13:57:15.196" v="942" actId="1036"/>
          <ac:spMkLst>
            <pc:docMk/>
            <pc:sldMk cId="34442561" sldId="315"/>
            <ac:spMk id="11" creationId="{DAEFA506-AA28-4198-87CF-D5216509AB1C}"/>
          </ac:spMkLst>
        </pc:spChg>
        <pc:spChg chg="mod">
          <ac:chgData name="Yi Liu" userId="eb9fa73d484f74de" providerId="LiveId" clId="{7732FBAA-8FE0-40BB-BA37-8072C490CE48}" dt="2023-12-03T13:57:15.196" v="942" actId="1036"/>
          <ac:spMkLst>
            <pc:docMk/>
            <pc:sldMk cId="34442561" sldId="315"/>
            <ac:spMk id="12" creationId="{B260B390-4560-4351-A475-3E6327305A02}"/>
          </ac:spMkLst>
        </pc:spChg>
        <pc:spChg chg="mod">
          <ac:chgData name="Yi Liu" userId="eb9fa73d484f74de" providerId="LiveId" clId="{7732FBAA-8FE0-40BB-BA37-8072C490CE48}" dt="2023-12-03T13:57:15.196" v="942" actId="1036"/>
          <ac:spMkLst>
            <pc:docMk/>
            <pc:sldMk cId="34442561" sldId="315"/>
            <ac:spMk id="13" creationId="{651736E5-6788-42D8-A7C3-AF292B05F66D}"/>
          </ac:spMkLst>
        </pc:spChg>
        <pc:spChg chg="mod">
          <ac:chgData name="Yi Liu" userId="eb9fa73d484f74de" providerId="LiveId" clId="{7732FBAA-8FE0-40BB-BA37-8072C490CE48}" dt="2023-12-03T13:57:15.196" v="942" actId="1036"/>
          <ac:spMkLst>
            <pc:docMk/>
            <pc:sldMk cId="34442561" sldId="315"/>
            <ac:spMk id="16" creationId="{CD6E55A3-D6FE-424C-B2A4-EB2A01FEB55F}"/>
          </ac:spMkLst>
        </pc:spChg>
        <pc:spChg chg="mod">
          <ac:chgData name="Yi Liu" userId="eb9fa73d484f74de" providerId="LiveId" clId="{7732FBAA-8FE0-40BB-BA37-8072C490CE48}" dt="2023-12-03T13:57:15.196" v="942" actId="1036"/>
          <ac:spMkLst>
            <pc:docMk/>
            <pc:sldMk cId="34442561" sldId="315"/>
            <ac:spMk id="17" creationId="{72C4AF3C-B793-42A1-B1D5-2F5253876C34}"/>
          </ac:spMkLst>
        </pc:spChg>
        <pc:spChg chg="mod">
          <ac:chgData name="Yi Liu" userId="eb9fa73d484f74de" providerId="LiveId" clId="{7732FBAA-8FE0-40BB-BA37-8072C490CE48}" dt="2023-12-03T13:57:15.196" v="942" actId="1036"/>
          <ac:spMkLst>
            <pc:docMk/>
            <pc:sldMk cId="34442561" sldId="315"/>
            <ac:spMk id="20" creationId="{D09A9C82-BB0B-4848-A656-59E7F52E3513}"/>
          </ac:spMkLst>
        </pc:spChg>
        <pc:spChg chg="mod">
          <ac:chgData name="Yi Liu" userId="eb9fa73d484f74de" providerId="LiveId" clId="{7732FBAA-8FE0-40BB-BA37-8072C490CE48}" dt="2023-12-03T13:57:15.196" v="942" actId="1036"/>
          <ac:spMkLst>
            <pc:docMk/>
            <pc:sldMk cId="34442561" sldId="315"/>
            <ac:spMk id="29" creationId="{C4741AB5-62CD-4778-B80A-880C91253C0F}"/>
          </ac:spMkLst>
        </pc:spChg>
        <pc:spChg chg="mod">
          <ac:chgData name="Yi Liu" userId="eb9fa73d484f74de" providerId="LiveId" clId="{7732FBAA-8FE0-40BB-BA37-8072C490CE48}" dt="2023-12-03T13:57:15.196" v="942" actId="1036"/>
          <ac:spMkLst>
            <pc:docMk/>
            <pc:sldMk cId="34442561" sldId="315"/>
            <ac:spMk id="30" creationId="{08989145-EAA6-452E-B542-9C167B185950}"/>
          </ac:spMkLst>
        </pc:spChg>
        <pc:spChg chg="mod">
          <ac:chgData name="Yi Liu" userId="eb9fa73d484f74de" providerId="LiveId" clId="{7732FBAA-8FE0-40BB-BA37-8072C490CE48}" dt="2023-12-03T13:57:15.196" v="942" actId="1036"/>
          <ac:spMkLst>
            <pc:docMk/>
            <pc:sldMk cId="34442561" sldId="315"/>
            <ac:spMk id="31" creationId="{6D6F0160-0EAF-4521-9360-3584C3F560C4}"/>
          </ac:spMkLst>
        </pc:spChg>
        <pc:spChg chg="mod">
          <ac:chgData name="Yi Liu" userId="eb9fa73d484f74de" providerId="LiveId" clId="{7732FBAA-8FE0-40BB-BA37-8072C490CE48}" dt="2023-12-03T13:57:15.196" v="942" actId="1036"/>
          <ac:spMkLst>
            <pc:docMk/>
            <pc:sldMk cId="34442561" sldId="315"/>
            <ac:spMk id="32" creationId="{C8A909C9-5CA5-4719-876D-019B6C8CCBB2}"/>
          </ac:spMkLst>
        </pc:spChg>
        <pc:spChg chg="mod">
          <ac:chgData name="Yi Liu" userId="eb9fa73d484f74de" providerId="LiveId" clId="{7732FBAA-8FE0-40BB-BA37-8072C490CE48}" dt="2023-12-03T13:57:15.196" v="942" actId="1036"/>
          <ac:spMkLst>
            <pc:docMk/>
            <pc:sldMk cId="34442561" sldId="315"/>
            <ac:spMk id="33" creationId="{5D611073-D541-4D3A-9DAD-6BA495B9A55E}"/>
          </ac:spMkLst>
        </pc:spChg>
        <pc:spChg chg="mod">
          <ac:chgData name="Yi Liu" userId="eb9fa73d484f74de" providerId="LiveId" clId="{7732FBAA-8FE0-40BB-BA37-8072C490CE48}" dt="2023-12-03T13:57:15.196" v="942" actId="1036"/>
          <ac:spMkLst>
            <pc:docMk/>
            <pc:sldMk cId="34442561" sldId="315"/>
            <ac:spMk id="34" creationId="{E94A2376-3D02-442E-A4C4-04D6A9501DB5}"/>
          </ac:spMkLst>
        </pc:spChg>
        <pc:spChg chg="mod">
          <ac:chgData name="Yi Liu" userId="eb9fa73d484f74de" providerId="LiveId" clId="{7732FBAA-8FE0-40BB-BA37-8072C490CE48}" dt="2023-12-03T13:57:15.196" v="942" actId="1036"/>
          <ac:spMkLst>
            <pc:docMk/>
            <pc:sldMk cId="34442561" sldId="315"/>
            <ac:spMk id="35" creationId="{15943FEF-659B-40CF-B3D8-B4993C9FCF84}"/>
          </ac:spMkLst>
        </pc:spChg>
        <pc:spChg chg="mod">
          <ac:chgData name="Yi Liu" userId="eb9fa73d484f74de" providerId="LiveId" clId="{7732FBAA-8FE0-40BB-BA37-8072C490CE48}" dt="2023-12-03T13:57:15.196" v="942" actId="1036"/>
          <ac:spMkLst>
            <pc:docMk/>
            <pc:sldMk cId="34442561" sldId="315"/>
            <ac:spMk id="37" creationId="{B8F726BA-04AC-470A-B464-1936F01CEFBF}"/>
          </ac:spMkLst>
        </pc:spChg>
        <pc:spChg chg="mod">
          <ac:chgData name="Yi Liu" userId="eb9fa73d484f74de" providerId="LiveId" clId="{7732FBAA-8FE0-40BB-BA37-8072C490CE48}" dt="2023-12-03T13:57:15.196" v="942" actId="1036"/>
          <ac:spMkLst>
            <pc:docMk/>
            <pc:sldMk cId="34442561" sldId="315"/>
            <ac:spMk id="46" creationId="{C2BC6E82-258A-40BD-B416-773AEA604214}"/>
          </ac:spMkLst>
        </pc:spChg>
        <pc:spChg chg="add del mod">
          <ac:chgData name="Yi Liu" userId="eb9fa73d484f74de" providerId="LiveId" clId="{7732FBAA-8FE0-40BB-BA37-8072C490CE48}" dt="2023-12-03T13:57:26.349" v="945" actId="478"/>
          <ac:spMkLst>
            <pc:docMk/>
            <pc:sldMk cId="34442561" sldId="315"/>
            <ac:spMk id="50" creationId="{55590710-B1B5-4C36-897C-E5832CBDC68C}"/>
          </ac:spMkLst>
        </pc:spChg>
        <pc:spChg chg="add mod">
          <ac:chgData name="Yi Liu" userId="eb9fa73d484f74de" providerId="LiveId" clId="{7732FBAA-8FE0-40BB-BA37-8072C490CE48}" dt="2023-12-03T13:58:39.950" v="965" actId="1076"/>
          <ac:spMkLst>
            <pc:docMk/>
            <pc:sldMk cId="34442561" sldId="315"/>
            <ac:spMk id="51" creationId="{CC10978C-B686-478A-9EAE-7B1C216607C7}"/>
          </ac:spMkLst>
        </pc:spChg>
        <pc:spChg chg="mod">
          <ac:chgData name="Yi Liu" userId="eb9fa73d484f74de" providerId="LiveId" clId="{7732FBAA-8FE0-40BB-BA37-8072C490CE48}" dt="2023-12-03T13:57:15.196" v="942" actId="1036"/>
          <ac:spMkLst>
            <pc:docMk/>
            <pc:sldMk cId="34442561" sldId="315"/>
            <ac:spMk id="64" creationId="{4B92A1DC-523F-4AA6-9372-A0A1267305D4}"/>
          </ac:spMkLst>
        </pc:spChg>
        <pc:spChg chg="mod">
          <ac:chgData name="Yi Liu" userId="eb9fa73d484f74de" providerId="LiveId" clId="{7732FBAA-8FE0-40BB-BA37-8072C490CE48}" dt="2023-12-04T15:44:10.118" v="3063" actId="20577"/>
          <ac:spMkLst>
            <pc:docMk/>
            <pc:sldMk cId="34442561" sldId="315"/>
            <ac:spMk id="69" creationId="{5F1AA9A0-168F-4239-B106-53D323164E83}"/>
          </ac:spMkLst>
        </pc:spChg>
        <pc:grpChg chg="add mod">
          <ac:chgData name="Yi Liu" userId="eb9fa73d484f74de" providerId="LiveId" clId="{7732FBAA-8FE0-40BB-BA37-8072C490CE48}" dt="2023-12-04T16:35:06.085" v="3296" actId="164"/>
          <ac:grpSpMkLst>
            <pc:docMk/>
            <pc:sldMk cId="34442561" sldId="315"/>
            <ac:grpSpMk id="5" creationId="{57403F02-A56D-4D41-BA45-9AEB0D82A6D4}"/>
          </ac:grpSpMkLst>
        </pc:grpChg>
        <pc:grpChg chg="mod">
          <ac:chgData name="Yi Liu" userId="eb9fa73d484f74de" providerId="LiveId" clId="{7732FBAA-8FE0-40BB-BA37-8072C490CE48}" dt="2023-12-03T13:57:15.196" v="942" actId="1036"/>
          <ac:grpSpMkLst>
            <pc:docMk/>
            <pc:sldMk cId="34442561" sldId="315"/>
            <ac:grpSpMk id="7" creationId="{EA808597-CB39-4D79-872E-FF113FB67134}"/>
          </ac:grpSpMkLst>
        </pc:grpChg>
        <pc:grpChg chg="mod">
          <ac:chgData name="Yi Liu" userId="eb9fa73d484f74de" providerId="LiveId" clId="{7732FBAA-8FE0-40BB-BA37-8072C490CE48}" dt="2023-12-03T13:57:15.196" v="942" actId="1036"/>
          <ac:grpSpMkLst>
            <pc:docMk/>
            <pc:sldMk cId="34442561" sldId="315"/>
            <ac:grpSpMk id="25" creationId="{719B7F77-A679-41E4-985D-BF6BB8A33235}"/>
          </ac:grpSpMkLst>
        </pc:grpChg>
        <pc:grpChg chg="mod">
          <ac:chgData name="Yi Liu" userId="eb9fa73d484f74de" providerId="LiveId" clId="{7732FBAA-8FE0-40BB-BA37-8072C490CE48}" dt="2023-12-03T13:57:15.196" v="942" actId="1036"/>
          <ac:grpSpMkLst>
            <pc:docMk/>
            <pc:sldMk cId="34442561" sldId="315"/>
            <ac:grpSpMk id="38" creationId="{4CABFA12-60BF-4A33-9FDF-67AF39B65CE5}"/>
          </ac:grpSpMkLst>
        </pc:grpChg>
        <pc:grpChg chg="mod">
          <ac:chgData name="Yi Liu" userId="eb9fa73d484f74de" providerId="LiveId" clId="{7732FBAA-8FE0-40BB-BA37-8072C490CE48}" dt="2023-12-03T13:57:15.196" v="942" actId="1036"/>
          <ac:grpSpMkLst>
            <pc:docMk/>
            <pc:sldMk cId="34442561" sldId="315"/>
            <ac:grpSpMk id="43" creationId="{A223E8BC-C615-4CD3-9E98-97BE2BFE5083}"/>
          </ac:grpSpMkLst>
        </pc:grpChg>
        <pc:grpChg chg="mod">
          <ac:chgData name="Yi Liu" userId="eb9fa73d484f74de" providerId="LiveId" clId="{7732FBAA-8FE0-40BB-BA37-8072C490CE48}" dt="2023-12-03T13:57:15.196" v="942" actId="1036"/>
          <ac:grpSpMkLst>
            <pc:docMk/>
            <pc:sldMk cId="34442561" sldId="315"/>
            <ac:grpSpMk id="62" creationId="{3DA2752D-0F5A-4FF9-9A0C-1E6F11C35434}"/>
          </ac:grpSpMkLst>
        </pc:grpChg>
        <pc:grpChg chg="mod">
          <ac:chgData name="Yi Liu" userId="eb9fa73d484f74de" providerId="LiveId" clId="{7732FBAA-8FE0-40BB-BA37-8072C490CE48}" dt="2023-12-03T13:57:15.196" v="942" actId="1036"/>
          <ac:grpSpMkLst>
            <pc:docMk/>
            <pc:sldMk cId="34442561" sldId="315"/>
            <ac:grpSpMk id="63" creationId="{C96010C9-8952-4CA2-A3EA-3D9190C25896}"/>
          </ac:grpSpMkLst>
        </pc:grpChg>
        <pc:cxnChg chg="mod">
          <ac:chgData name="Yi Liu" userId="eb9fa73d484f74de" providerId="LiveId" clId="{7732FBAA-8FE0-40BB-BA37-8072C490CE48}" dt="2023-12-03T13:57:15.196" v="942" actId="1036"/>
          <ac:cxnSpMkLst>
            <pc:docMk/>
            <pc:sldMk cId="34442561" sldId="315"/>
            <ac:cxnSpMk id="19" creationId="{1AF52982-5904-4AC6-86AC-7915E7A3A980}"/>
          </ac:cxnSpMkLst>
        </pc:cxnChg>
        <pc:cxnChg chg="mod">
          <ac:chgData name="Yi Liu" userId="eb9fa73d484f74de" providerId="LiveId" clId="{7732FBAA-8FE0-40BB-BA37-8072C490CE48}" dt="2023-12-03T13:57:15.196" v="942" actId="1036"/>
          <ac:cxnSpMkLst>
            <pc:docMk/>
            <pc:sldMk cId="34442561" sldId="315"/>
            <ac:cxnSpMk id="26" creationId="{36FAFE76-2682-4939-B866-309FB1D0AD3C}"/>
          </ac:cxnSpMkLst>
        </pc:cxnChg>
        <pc:cxnChg chg="mod">
          <ac:chgData name="Yi Liu" userId="eb9fa73d484f74de" providerId="LiveId" clId="{7732FBAA-8FE0-40BB-BA37-8072C490CE48}" dt="2023-12-03T13:57:15.196" v="942" actId="1036"/>
          <ac:cxnSpMkLst>
            <pc:docMk/>
            <pc:sldMk cId="34442561" sldId="315"/>
            <ac:cxnSpMk id="36" creationId="{FCFCC943-74DF-465D-99D8-370837A6EFE9}"/>
          </ac:cxnSpMkLst>
        </pc:cxnChg>
        <pc:cxnChg chg="mod">
          <ac:chgData name="Yi Liu" userId="eb9fa73d484f74de" providerId="LiveId" clId="{7732FBAA-8FE0-40BB-BA37-8072C490CE48}" dt="2023-12-03T13:57:15.196" v="942" actId="1036"/>
          <ac:cxnSpMkLst>
            <pc:docMk/>
            <pc:sldMk cId="34442561" sldId="315"/>
            <ac:cxnSpMk id="48" creationId="{D719C3D2-EDD5-4FCC-89B2-2A39AE965F00}"/>
          </ac:cxnSpMkLst>
        </pc:cxnChg>
        <pc:cxnChg chg="mod">
          <ac:chgData name="Yi Liu" userId="eb9fa73d484f74de" providerId="LiveId" clId="{7732FBAA-8FE0-40BB-BA37-8072C490CE48}" dt="2023-12-03T13:57:15.196" v="942" actId="1036"/>
          <ac:cxnSpMkLst>
            <pc:docMk/>
            <pc:sldMk cId="34442561" sldId="315"/>
            <ac:cxnSpMk id="66" creationId="{9B2415E3-E289-4BB7-9EE3-DCEFE5EB830A}"/>
          </ac:cxnSpMkLst>
        </pc:cxnChg>
        <pc:cxnChg chg="mod">
          <ac:chgData name="Yi Liu" userId="eb9fa73d484f74de" providerId="LiveId" clId="{7732FBAA-8FE0-40BB-BA37-8072C490CE48}" dt="2023-12-03T13:57:15.196" v="942" actId="1036"/>
          <ac:cxnSpMkLst>
            <pc:docMk/>
            <pc:sldMk cId="34442561" sldId="315"/>
            <ac:cxnSpMk id="68" creationId="{D166A667-CAA8-4150-BAB3-396509014E4B}"/>
          </ac:cxnSpMkLst>
        </pc:cxnChg>
      </pc:sldChg>
      <pc:sldChg chg="del">
        <pc:chgData name="Yi Liu" userId="eb9fa73d484f74de" providerId="LiveId" clId="{7732FBAA-8FE0-40BB-BA37-8072C490CE48}" dt="2023-12-03T13:58:50.431" v="966" actId="47"/>
        <pc:sldMkLst>
          <pc:docMk/>
          <pc:sldMk cId="936573540" sldId="317"/>
        </pc:sldMkLst>
      </pc:sldChg>
      <pc:sldChg chg="addSp delSp modSp mod modAnim">
        <pc:chgData name="Yi Liu" userId="eb9fa73d484f74de" providerId="LiveId" clId="{7732FBAA-8FE0-40BB-BA37-8072C490CE48}" dt="2023-12-04T15:51:50.187" v="3119" actId="20577"/>
        <pc:sldMkLst>
          <pc:docMk/>
          <pc:sldMk cId="3320076005" sldId="318"/>
        </pc:sldMkLst>
        <pc:spChg chg="mod topLvl">
          <ac:chgData name="Yi Liu" userId="eb9fa73d484f74de" providerId="LiveId" clId="{7732FBAA-8FE0-40BB-BA37-8072C490CE48}" dt="2023-12-04T07:42:53.847" v="2718" actId="164"/>
          <ac:spMkLst>
            <pc:docMk/>
            <pc:sldMk cId="3320076005" sldId="318"/>
            <ac:spMk id="25" creationId="{A9F30806-3FB4-4F96-8396-72B83B69B2F0}"/>
          </ac:spMkLst>
        </pc:spChg>
        <pc:spChg chg="mod">
          <ac:chgData name="Yi Liu" userId="eb9fa73d484f74de" providerId="LiveId" clId="{7732FBAA-8FE0-40BB-BA37-8072C490CE48}" dt="2023-12-04T07:40:56.266" v="2659" actId="207"/>
          <ac:spMkLst>
            <pc:docMk/>
            <pc:sldMk cId="3320076005" sldId="318"/>
            <ac:spMk id="27" creationId="{201A5734-7221-4189-A02D-78B5FD1B193A}"/>
          </ac:spMkLst>
        </pc:spChg>
        <pc:spChg chg="del mod topLvl">
          <ac:chgData name="Yi Liu" userId="eb9fa73d484f74de" providerId="LiveId" clId="{7732FBAA-8FE0-40BB-BA37-8072C490CE48}" dt="2023-12-04T07:39:56.564" v="2643" actId="478"/>
          <ac:spMkLst>
            <pc:docMk/>
            <pc:sldMk cId="3320076005" sldId="318"/>
            <ac:spMk id="29" creationId="{B682E618-848B-4AB1-9C46-AD62DCA2F14B}"/>
          </ac:spMkLst>
        </pc:spChg>
        <pc:spChg chg="add mod">
          <ac:chgData name="Yi Liu" userId="eb9fa73d484f74de" providerId="LiveId" clId="{7732FBAA-8FE0-40BB-BA37-8072C490CE48}" dt="2023-12-04T15:51:50.187" v="3119" actId="20577"/>
          <ac:spMkLst>
            <pc:docMk/>
            <pc:sldMk cId="3320076005" sldId="318"/>
            <ac:spMk id="30" creationId="{0D124DEE-E39A-49A3-BCC5-CA8FAE2A2EFF}"/>
          </ac:spMkLst>
        </pc:spChg>
        <pc:grpChg chg="add del mod">
          <ac:chgData name="Yi Liu" userId="eb9fa73d484f74de" providerId="LiveId" clId="{7732FBAA-8FE0-40BB-BA37-8072C490CE48}" dt="2023-12-04T07:39:53.447" v="2642" actId="165"/>
          <ac:grpSpMkLst>
            <pc:docMk/>
            <pc:sldMk cId="3320076005" sldId="318"/>
            <ac:grpSpMk id="24" creationId="{09C4A4FB-A1E3-47B7-8213-539F03C83DE0}"/>
          </ac:grpSpMkLst>
        </pc:grpChg>
        <pc:grpChg chg="add mod">
          <ac:chgData name="Yi Liu" userId="eb9fa73d484f74de" providerId="LiveId" clId="{7732FBAA-8FE0-40BB-BA37-8072C490CE48}" dt="2023-12-04T07:42:53.847" v="2718" actId="164"/>
          <ac:grpSpMkLst>
            <pc:docMk/>
            <pc:sldMk cId="3320076005" sldId="318"/>
            <ac:grpSpMk id="31" creationId="{0CA1F744-AB4E-4504-9CA3-9A433844027D}"/>
          </ac:grpSpMkLst>
        </pc:grpChg>
        <pc:cxnChg chg="add mod">
          <ac:chgData name="Yi Liu" userId="eb9fa73d484f74de" providerId="LiveId" clId="{7732FBAA-8FE0-40BB-BA37-8072C490CE48}" dt="2023-12-04T07:43:04.848" v="2721" actId="14100"/>
          <ac:cxnSpMkLst>
            <pc:docMk/>
            <pc:sldMk cId="3320076005" sldId="318"/>
            <ac:cxnSpMk id="4" creationId="{1DDF2365-029A-4E58-9696-B093B8C01A0A}"/>
          </ac:cxnSpMkLst>
        </pc:cxnChg>
        <pc:cxnChg chg="del mod topLvl">
          <ac:chgData name="Yi Liu" userId="eb9fa73d484f74de" providerId="LiveId" clId="{7732FBAA-8FE0-40BB-BA37-8072C490CE48}" dt="2023-12-04T07:39:56.564" v="2643" actId="478"/>
          <ac:cxnSpMkLst>
            <pc:docMk/>
            <pc:sldMk cId="3320076005" sldId="318"/>
            <ac:cxnSpMk id="28" creationId="{BD3135CD-0C9C-42F4-B41C-E4A0F7B7CAB0}"/>
          </ac:cxnSpMkLst>
        </pc:cxnChg>
      </pc:sldChg>
      <pc:sldChg chg="delSp del mod delAnim">
        <pc:chgData name="Yi Liu" userId="eb9fa73d484f74de" providerId="LiveId" clId="{7732FBAA-8FE0-40BB-BA37-8072C490CE48}" dt="2023-12-04T16:35:33.686" v="3301" actId="47"/>
        <pc:sldMkLst>
          <pc:docMk/>
          <pc:sldMk cId="2496457069" sldId="319"/>
        </pc:sldMkLst>
        <pc:spChg chg="del">
          <ac:chgData name="Yi Liu" userId="eb9fa73d484f74de" providerId="LiveId" clId="{7732FBAA-8FE0-40BB-BA37-8072C490CE48}" dt="2023-12-03T14:08:25.828" v="1072" actId="478"/>
          <ac:spMkLst>
            <pc:docMk/>
            <pc:sldMk cId="2496457069" sldId="319"/>
            <ac:spMk id="8" creationId="{8B9E1CF1-BD3C-4CB0-9B2B-8AF824C83596}"/>
          </ac:spMkLst>
        </pc:spChg>
      </pc:sldChg>
      <pc:sldChg chg="modSp mod">
        <pc:chgData name="Yi Liu" userId="eb9fa73d484f74de" providerId="LiveId" clId="{7732FBAA-8FE0-40BB-BA37-8072C490CE48}" dt="2023-12-03T14:01:41.667" v="996"/>
        <pc:sldMkLst>
          <pc:docMk/>
          <pc:sldMk cId="1088779405" sldId="320"/>
        </pc:sldMkLst>
        <pc:spChg chg="mod">
          <ac:chgData name="Yi Liu" userId="eb9fa73d484f74de" providerId="LiveId" clId="{7732FBAA-8FE0-40BB-BA37-8072C490CE48}" dt="2023-12-03T14:01:41.667" v="996"/>
          <ac:spMkLst>
            <pc:docMk/>
            <pc:sldMk cId="1088779405" sldId="320"/>
            <ac:spMk id="4" creationId="{87E4A4FC-F3A6-4339-9C3F-F9B928AC5889}"/>
          </ac:spMkLst>
        </pc:spChg>
      </pc:sldChg>
      <pc:sldChg chg="addSp delSp modSp mod addAnim delAnim modAnim">
        <pc:chgData name="Yi Liu" userId="eb9fa73d484f74de" providerId="LiveId" clId="{7732FBAA-8FE0-40BB-BA37-8072C490CE48}" dt="2023-12-04T07:35:52.847" v="2591"/>
        <pc:sldMkLst>
          <pc:docMk/>
          <pc:sldMk cId="3679105619" sldId="321"/>
        </pc:sldMkLst>
        <pc:spChg chg="mod">
          <ac:chgData name="Yi Liu" userId="eb9fa73d484f74de" providerId="LiveId" clId="{7732FBAA-8FE0-40BB-BA37-8072C490CE48}" dt="2023-12-03T14:01:40.231" v="995"/>
          <ac:spMkLst>
            <pc:docMk/>
            <pc:sldMk cId="3679105619" sldId="321"/>
            <ac:spMk id="2" creationId="{DB0F9B87-EB6D-46C0-9030-F0114C749C95}"/>
          </ac:spMkLst>
        </pc:spChg>
        <pc:spChg chg="add mod topLvl">
          <ac:chgData name="Yi Liu" userId="eb9fa73d484f74de" providerId="LiveId" clId="{7732FBAA-8FE0-40BB-BA37-8072C490CE48}" dt="2023-12-04T07:34:57.607" v="2584" actId="164"/>
          <ac:spMkLst>
            <pc:docMk/>
            <pc:sldMk cId="3679105619" sldId="321"/>
            <ac:spMk id="4" creationId="{7E977BAA-A5FB-4E0B-B756-22C4F8833D7C}"/>
          </ac:spMkLst>
        </pc:spChg>
        <pc:spChg chg="mod">
          <ac:chgData name="Yi Liu" userId="eb9fa73d484f74de" providerId="LiveId" clId="{7732FBAA-8FE0-40BB-BA37-8072C490CE48}" dt="2023-12-04T07:35:10.989" v="2587" actId="1076"/>
          <ac:spMkLst>
            <pc:docMk/>
            <pc:sldMk cId="3679105619" sldId="321"/>
            <ac:spMk id="10" creationId="{7A625C83-A007-48AC-A97B-B6D74433677B}"/>
          </ac:spMkLst>
        </pc:spChg>
        <pc:spChg chg="mod">
          <ac:chgData name="Yi Liu" userId="eb9fa73d484f74de" providerId="LiveId" clId="{7732FBAA-8FE0-40BB-BA37-8072C490CE48}" dt="2023-12-04T07:25:20.030" v="2181" actId="21"/>
          <ac:spMkLst>
            <pc:docMk/>
            <pc:sldMk cId="3679105619" sldId="321"/>
            <ac:spMk id="16" creationId="{CD6E55A3-D6FE-424C-B2A4-EB2A01FEB55F}"/>
          </ac:spMkLst>
        </pc:spChg>
        <pc:spChg chg="mod">
          <ac:chgData name="Yi Liu" userId="eb9fa73d484f74de" providerId="LiveId" clId="{7732FBAA-8FE0-40BB-BA37-8072C490CE48}" dt="2023-12-04T07:25:49.086" v="2232" actId="1038"/>
          <ac:spMkLst>
            <pc:docMk/>
            <pc:sldMk cId="3679105619" sldId="321"/>
            <ac:spMk id="29" creationId="{9D0E6266-5CB9-429B-9EB3-5785F727604C}"/>
          </ac:spMkLst>
        </pc:spChg>
        <pc:spChg chg="add del mod">
          <ac:chgData name="Yi Liu" userId="eb9fa73d484f74de" providerId="LiveId" clId="{7732FBAA-8FE0-40BB-BA37-8072C490CE48}" dt="2023-12-04T07:31:13.490" v="2531" actId="478"/>
          <ac:spMkLst>
            <pc:docMk/>
            <pc:sldMk cId="3679105619" sldId="321"/>
            <ac:spMk id="31" creationId="{EC145666-B157-4D2E-AD4D-55405E3BDADC}"/>
          </ac:spMkLst>
        </pc:spChg>
        <pc:spChg chg="add del mod">
          <ac:chgData name="Yi Liu" userId="eb9fa73d484f74de" providerId="LiveId" clId="{7732FBAA-8FE0-40BB-BA37-8072C490CE48}" dt="2023-12-04T07:31:13.490" v="2531" actId="478"/>
          <ac:spMkLst>
            <pc:docMk/>
            <pc:sldMk cId="3679105619" sldId="321"/>
            <ac:spMk id="32" creationId="{51CBC782-F50B-4D56-ABA4-00B439F2DEDA}"/>
          </ac:spMkLst>
        </pc:spChg>
        <pc:spChg chg="add mod topLvl">
          <ac:chgData name="Yi Liu" userId="eb9fa73d484f74de" providerId="LiveId" clId="{7732FBAA-8FE0-40BB-BA37-8072C490CE48}" dt="2023-12-04T07:34:57.607" v="2584" actId="164"/>
          <ac:spMkLst>
            <pc:docMk/>
            <pc:sldMk cId="3679105619" sldId="321"/>
            <ac:spMk id="33" creationId="{E2F9DBCD-ED5E-401B-9236-AF7A6779CBBD}"/>
          </ac:spMkLst>
        </pc:spChg>
        <pc:spChg chg="add mod">
          <ac:chgData name="Yi Liu" userId="eb9fa73d484f74de" providerId="LiveId" clId="{7732FBAA-8FE0-40BB-BA37-8072C490CE48}" dt="2023-12-04T07:35:24.628" v="2589" actId="1076"/>
          <ac:spMkLst>
            <pc:docMk/>
            <pc:sldMk cId="3679105619" sldId="321"/>
            <ac:spMk id="36" creationId="{AA0AFEFA-1F54-4AA2-8F8D-A4DA6627D5B5}"/>
          </ac:spMkLst>
        </pc:spChg>
        <pc:spChg chg="add mod">
          <ac:chgData name="Yi Liu" userId="eb9fa73d484f74de" providerId="LiveId" clId="{7732FBAA-8FE0-40BB-BA37-8072C490CE48}" dt="2023-12-04T07:35:24.628" v="2589" actId="1076"/>
          <ac:spMkLst>
            <pc:docMk/>
            <pc:sldMk cId="3679105619" sldId="321"/>
            <ac:spMk id="37" creationId="{FB402173-F393-4B49-B141-345A875E92DD}"/>
          </ac:spMkLst>
        </pc:spChg>
        <pc:spChg chg="add mod">
          <ac:chgData name="Yi Liu" userId="eb9fa73d484f74de" providerId="LiveId" clId="{7732FBAA-8FE0-40BB-BA37-8072C490CE48}" dt="2023-12-04T07:35:24.628" v="2589" actId="1076"/>
          <ac:spMkLst>
            <pc:docMk/>
            <pc:sldMk cId="3679105619" sldId="321"/>
            <ac:spMk id="38" creationId="{96FDB2ED-9C7D-4FEB-8CAA-AB6DD83EF43E}"/>
          </ac:spMkLst>
        </pc:spChg>
        <pc:spChg chg="add mod">
          <ac:chgData name="Yi Liu" userId="eb9fa73d484f74de" providerId="LiveId" clId="{7732FBAA-8FE0-40BB-BA37-8072C490CE48}" dt="2023-12-04T07:35:24.628" v="2589" actId="1076"/>
          <ac:spMkLst>
            <pc:docMk/>
            <pc:sldMk cId="3679105619" sldId="321"/>
            <ac:spMk id="39" creationId="{D4D78C34-C001-4951-84BF-57480A40B0DF}"/>
          </ac:spMkLst>
        </pc:spChg>
        <pc:grpChg chg="add del mod">
          <ac:chgData name="Yi Liu" userId="eb9fa73d484f74de" providerId="LiveId" clId="{7732FBAA-8FE0-40BB-BA37-8072C490CE48}" dt="2023-12-04T07:34:48.965" v="2583" actId="165"/>
          <ac:grpSpMkLst>
            <pc:docMk/>
            <pc:sldMk cId="3679105619" sldId="321"/>
            <ac:grpSpMk id="34" creationId="{1549766A-BEBB-4154-BF87-114B498592DE}"/>
          </ac:grpSpMkLst>
        </pc:grpChg>
        <pc:grpChg chg="add mod ord">
          <ac:chgData name="Yi Liu" userId="eb9fa73d484f74de" providerId="LiveId" clId="{7732FBAA-8FE0-40BB-BA37-8072C490CE48}" dt="2023-12-04T07:35:46.465" v="2590" actId="166"/>
          <ac:grpSpMkLst>
            <pc:docMk/>
            <pc:sldMk cId="3679105619" sldId="321"/>
            <ac:grpSpMk id="35" creationId="{111F146D-1A63-4771-8A95-ABE86F880FC2}"/>
          </ac:grpSpMkLst>
        </pc:grpChg>
        <pc:cxnChg chg="add mod topLvl">
          <ac:chgData name="Yi Liu" userId="eb9fa73d484f74de" providerId="LiveId" clId="{7732FBAA-8FE0-40BB-BA37-8072C490CE48}" dt="2023-12-04T07:34:57.607" v="2584" actId="164"/>
          <ac:cxnSpMkLst>
            <pc:docMk/>
            <pc:sldMk cId="3679105619" sldId="321"/>
            <ac:cxnSpMk id="6" creationId="{1268C079-D913-4976-8DF0-1F4CDFC16702}"/>
          </ac:cxnSpMkLst>
        </pc:cxnChg>
      </pc:sldChg>
      <pc:sldChg chg="modSp del mod modShow">
        <pc:chgData name="Yi Liu" userId="eb9fa73d484f74de" providerId="LiveId" clId="{7732FBAA-8FE0-40BB-BA37-8072C490CE48}" dt="2023-12-03T16:42:48.502" v="2056" actId="2696"/>
        <pc:sldMkLst>
          <pc:docMk/>
          <pc:sldMk cId="631508986" sldId="322"/>
        </pc:sldMkLst>
        <pc:spChg chg="mod">
          <ac:chgData name="Yi Liu" userId="eb9fa73d484f74de" providerId="LiveId" clId="{7732FBAA-8FE0-40BB-BA37-8072C490CE48}" dt="2023-12-03T14:01:36.683" v="994" actId="20577"/>
          <ac:spMkLst>
            <pc:docMk/>
            <pc:sldMk cId="631508986" sldId="322"/>
            <ac:spMk id="2" creationId="{DB0F9B87-EB6D-46C0-9030-F0114C749C95}"/>
          </ac:spMkLst>
        </pc:spChg>
      </pc:sldChg>
      <pc:sldChg chg="addSp delSp modSp del mod delAnim modAnim">
        <pc:chgData name="Yi Liu" userId="eb9fa73d484f74de" providerId="LiveId" clId="{7732FBAA-8FE0-40BB-BA37-8072C490CE48}" dt="2023-12-04T16:42:14.236" v="3339" actId="47"/>
        <pc:sldMkLst>
          <pc:docMk/>
          <pc:sldMk cId="3390149768" sldId="324"/>
        </pc:sldMkLst>
        <pc:spChg chg="mod">
          <ac:chgData name="Yi Liu" userId="eb9fa73d484f74de" providerId="LiveId" clId="{7732FBAA-8FE0-40BB-BA37-8072C490CE48}" dt="2023-12-03T14:01:43.411" v="997"/>
          <ac:spMkLst>
            <pc:docMk/>
            <pc:sldMk cId="3390149768" sldId="324"/>
            <ac:spMk id="2" creationId="{DB0F9B87-EB6D-46C0-9030-F0114C749C95}"/>
          </ac:spMkLst>
        </pc:spChg>
        <pc:spChg chg="add mod ord">
          <ac:chgData name="Yi Liu" userId="eb9fa73d484f74de" providerId="LiveId" clId="{7732FBAA-8FE0-40BB-BA37-8072C490CE48}" dt="2023-12-02T06:25:52.397" v="236" actId="164"/>
          <ac:spMkLst>
            <pc:docMk/>
            <pc:sldMk cId="3390149768" sldId="324"/>
            <ac:spMk id="4" creationId="{68A95EAA-9956-45F8-A79C-479772EFFFAF}"/>
          </ac:spMkLst>
        </pc:spChg>
        <pc:spChg chg="add mod">
          <ac:chgData name="Yi Liu" userId="eb9fa73d484f74de" providerId="LiveId" clId="{7732FBAA-8FE0-40BB-BA37-8072C490CE48}" dt="2023-12-02T06:25:52.397" v="236" actId="164"/>
          <ac:spMkLst>
            <pc:docMk/>
            <pc:sldMk cId="3390149768" sldId="324"/>
            <ac:spMk id="5" creationId="{E129B756-E9C3-4D11-8207-E2E309A86B2C}"/>
          </ac:spMkLst>
        </pc:spChg>
        <pc:spChg chg="add del mod">
          <ac:chgData name="Yi Liu" userId="eb9fa73d484f74de" providerId="LiveId" clId="{7732FBAA-8FE0-40BB-BA37-8072C490CE48}" dt="2023-12-02T06:02:11.995" v="129" actId="478"/>
          <ac:spMkLst>
            <pc:docMk/>
            <pc:sldMk cId="3390149768" sldId="324"/>
            <ac:spMk id="33" creationId="{6906F2AE-C826-465B-9F32-727BBB1FCA74}"/>
          </ac:spMkLst>
        </pc:spChg>
        <pc:spChg chg="add del mod">
          <ac:chgData name="Yi Liu" userId="eb9fa73d484f74de" providerId="LiveId" clId="{7732FBAA-8FE0-40BB-BA37-8072C490CE48}" dt="2023-12-02T06:02:11.995" v="129" actId="478"/>
          <ac:spMkLst>
            <pc:docMk/>
            <pc:sldMk cId="3390149768" sldId="324"/>
            <ac:spMk id="34" creationId="{CACEFE64-17A0-404F-AA73-63E7F3989C4F}"/>
          </ac:spMkLst>
        </pc:spChg>
        <pc:spChg chg="add del mod">
          <ac:chgData name="Yi Liu" userId="eb9fa73d484f74de" providerId="LiveId" clId="{7732FBAA-8FE0-40BB-BA37-8072C490CE48}" dt="2023-12-02T06:02:11.995" v="129" actId="478"/>
          <ac:spMkLst>
            <pc:docMk/>
            <pc:sldMk cId="3390149768" sldId="324"/>
            <ac:spMk id="35" creationId="{13E9E6F6-C6C9-4687-874F-E0255EB91BAB}"/>
          </ac:spMkLst>
        </pc:spChg>
        <pc:spChg chg="add del mod">
          <ac:chgData name="Yi Liu" userId="eb9fa73d484f74de" providerId="LiveId" clId="{7732FBAA-8FE0-40BB-BA37-8072C490CE48}" dt="2023-12-02T06:02:11.995" v="129" actId="478"/>
          <ac:spMkLst>
            <pc:docMk/>
            <pc:sldMk cId="3390149768" sldId="324"/>
            <ac:spMk id="36" creationId="{8F98EF7F-30AB-4436-AAE1-6B8402C39988}"/>
          </ac:spMkLst>
        </pc:spChg>
        <pc:spChg chg="add del mod">
          <ac:chgData name="Yi Liu" userId="eb9fa73d484f74de" providerId="LiveId" clId="{7732FBAA-8FE0-40BB-BA37-8072C490CE48}" dt="2023-12-02T06:02:11.995" v="129" actId="478"/>
          <ac:spMkLst>
            <pc:docMk/>
            <pc:sldMk cId="3390149768" sldId="324"/>
            <ac:spMk id="37" creationId="{896B9CF2-7CA7-4C56-A82D-12420C8CA40B}"/>
          </ac:spMkLst>
        </pc:spChg>
        <pc:spChg chg="add del mod">
          <ac:chgData name="Yi Liu" userId="eb9fa73d484f74de" providerId="LiveId" clId="{7732FBAA-8FE0-40BB-BA37-8072C490CE48}" dt="2023-12-02T06:02:11.995" v="129" actId="478"/>
          <ac:spMkLst>
            <pc:docMk/>
            <pc:sldMk cId="3390149768" sldId="324"/>
            <ac:spMk id="38" creationId="{9F8896A5-1B74-479F-8611-5AE268833399}"/>
          </ac:spMkLst>
        </pc:spChg>
        <pc:spChg chg="add mod">
          <ac:chgData name="Yi Liu" userId="eb9fa73d484f74de" providerId="LiveId" clId="{7732FBAA-8FE0-40BB-BA37-8072C490CE48}" dt="2023-12-02T06:02:12.352" v="130"/>
          <ac:spMkLst>
            <pc:docMk/>
            <pc:sldMk cId="3390149768" sldId="324"/>
            <ac:spMk id="39" creationId="{54F1E801-74FE-4206-A9CE-F9EFF64E51E8}"/>
          </ac:spMkLst>
        </pc:spChg>
        <pc:spChg chg="add mod">
          <ac:chgData name="Yi Liu" userId="eb9fa73d484f74de" providerId="LiveId" clId="{7732FBAA-8FE0-40BB-BA37-8072C490CE48}" dt="2023-12-02T06:02:12.352" v="130"/>
          <ac:spMkLst>
            <pc:docMk/>
            <pc:sldMk cId="3390149768" sldId="324"/>
            <ac:spMk id="40" creationId="{1B172D79-ABDC-40AB-A76A-C28CD83323B5}"/>
          </ac:spMkLst>
        </pc:spChg>
        <pc:spChg chg="add mod">
          <ac:chgData name="Yi Liu" userId="eb9fa73d484f74de" providerId="LiveId" clId="{7732FBAA-8FE0-40BB-BA37-8072C490CE48}" dt="2023-12-02T06:02:12.352" v="130"/>
          <ac:spMkLst>
            <pc:docMk/>
            <pc:sldMk cId="3390149768" sldId="324"/>
            <ac:spMk id="41" creationId="{42A10E24-A9C6-4D51-8D89-6BE3E2F2DC00}"/>
          </ac:spMkLst>
        </pc:spChg>
        <pc:spChg chg="add mod">
          <ac:chgData name="Yi Liu" userId="eb9fa73d484f74de" providerId="LiveId" clId="{7732FBAA-8FE0-40BB-BA37-8072C490CE48}" dt="2023-12-02T06:02:12.352" v="130"/>
          <ac:spMkLst>
            <pc:docMk/>
            <pc:sldMk cId="3390149768" sldId="324"/>
            <ac:spMk id="42" creationId="{26BF3348-43F5-4389-A06E-42014016862B}"/>
          </ac:spMkLst>
        </pc:spChg>
        <pc:spChg chg="add mod">
          <ac:chgData name="Yi Liu" userId="eb9fa73d484f74de" providerId="LiveId" clId="{7732FBAA-8FE0-40BB-BA37-8072C490CE48}" dt="2023-12-02T06:02:12.352" v="130"/>
          <ac:spMkLst>
            <pc:docMk/>
            <pc:sldMk cId="3390149768" sldId="324"/>
            <ac:spMk id="43" creationId="{EA2402E0-AA8B-4A0C-BB94-C19DA68B4EE5}"/>
          </ac:spMkLst>
        </pc:spChg>
        <pc:spChg chg="add mod">
          <ac:chgData name="Yi Liu" userId="eb9fa73d484f74de" providerId="LiveId" clId="{7732FBAA-8FE0-40BB-BA37-8072C490CE48}" dt="2023-12-02T06:02:12.352" v="130"/>
          <ac:spMkLst>
            <pc:docMk/>
            <pc:sldMk cId="3390149768" sldId="324"/>
            <ac:spMk id="44" creationId="{D8C9618C-6E7C-400A-8625-3F1F3AAA8F45}"/>
          </ac:spMkLst>
        </pc:spChg>
        <pc:spChg chg="add mod">
          <ac:chgData name="Yi Liu" userId="eb9fa73d484f74de" providerId="LiveId" clId="{7732FBAA-8FE0-40BB-BA37-8072C490CE48}" dt="2023-12-02T06:04:01.563" v="141" actId="1076"/>
          <ac:spMkLst>
            <pc:docMk/>
            <pc:sldMk cId="3390149768" sldId="324"/>
            <ac:spMk id="45" creationId="{46430F28-105C-44F9-9E36-C9A9E1CA50EA}"/>
          </ac:spMkLst>
        </pc:spChg>
        <pc:grpChg chg="add mod">
          <ac:chgData name="Yi Liu" userId="eb9fa73d484f74de" providerId="LiveId" clId="{7732FBAA-8FE0-40BB-BA37-8072C490CE48}" dt="2023-12-02T06:25:52.397" v="236" actId="164"/>
          <ac:grpSpMkLst>
            <pc:docMk/>
            <pc:sldMk cId="3390149768" sldId="324"/>
            <ac:grpSpMk id="6" creationId="{C407DD43-DA1F-4EFE-A16C-0BD460D97ACD}"/>
          </ac:grpSpMkLst>
        </pc:grpChg>
      </pc:sldChg>
      <pc:sldChg chg="addSp delSp modSp del mod addAnim delAnim modAnim modShow">
        <pc:chgData name="Yi Liu" userId="eb9fa73d484f74de" providerId="LiveId" clId="{7732FBAA-8FE0-40BB-BA37-8072C490CE48}" dt="2023-12-02T06:13:52.266" v="178" actId="47"/>
        <pc:sldMkLst>
          <pc:docMk/>
          <pc:sldMk cId="1469956355" sldId="325"/>
        </pc:sldMkLst>
        <pc:spChg chg="add del mod">
          <ac:chgData name="Yi Liu" userId="eb9fa73d484f74de" providerId="LiveId" clId="{7732FBAA-8FE0-40BB-BA37-8072C490CE48}" dt="2023-12-02T05:46:05.669" v="100" actId="1037"/>
          <ac:spMkLst>
            <pc:docMk/>
            <pc:sldMk cId="1469956355" sldId="325"/>
            <ac:spMk id="46" creationId="{3BCFA8BD-1A93-44E9-A4B2-FD9239016663}"/>
          </ac:spMkLst>
        </pc:spChg>
        <pc:spChg chg="add del mod">
          <ac:chgData name="Yi Liu" userId="eb9fa73d484f74de" providerId="LiveId" clId="{7732FBAA-8FE0-40BB-BA37-8072C490CE48}" dt="2023-12-02T05:46:05.669" v="100" actId="1037"/>
          <ac:spMkLst>
            <pc:docMk/>
            <pc:sldMk cId="1469956355" sldId="325"/>
            <ac:spMk id="47" creationId="{2A2F9614-53F8-49BE-A161-2DD548F89BAA}"/>
          </ac:spMkLst>
        </pc:spChg>
        <pc:spChg chg="add del mod">
          <ac:chgData name="Yi Liu" userId="eb9fa73d484f74de" providerId="LiveId" clId="{7732FBAA-8FE0-40BB-BA37-8072C490CE48}" dt="2023-12-02T05:46:05.669" v="100" actId="1037"/>
          <ac:spMkLst>
            <pc:docMk/>
            <pc:sldMk cId="1469956355" sldId="325"/>
            <ac:spMk id="48" creationId="{76F96ACE-92F5-4F5A-B221-D363544551B4}"/>
          </ac:spMkLst>
        </pc:spChg>
        <pc:spChg chg="add del mod">
          <ac:chgData name="Yi Liu" userId="eb9fa73d484f74de" providerId="LiveId" clId="{7732FBAA-8FE0-40BB-BA37-8072C490CE48}" dt="2023-12-02T05:46:05.669" v="100" actId="1037"/>
          <ac:spMkLst>
            <pc:docMk/>
            <pc:sldMk cId="1469956355" sldId="325"/>
            <ac:spMk id="49" creationId="{B7132F2E-6580-4E40-9090-959A98DE3846}"/>
          </ac:spMkLst>
        </pc:spChg>
        <pc:spChg chg="add del mod">
          <ac:chgData name="Yi Liu" userId="eb9fa73d484f74de" providerId="LiveId" clId="{7732FBAA-8FE0-40BB-BA37-8072C490CE48}" dt="2023-12-02T05:46:19.808" v="101" actId="1076"/>
          <ac:spMkLst>
            <pc:docMk/>
            <pc:sldMk cId="1469956355" sldId="325"/>
            <ac:spMk id="50" creationId="{4C025854-7F6C-47EB-8B54-14C05413FC47}"/>
          </ac:spMkLst>
        </pc:spChg>
        <pc:spChg chg="add del mod">
          <ac:chgData name="Yi Liu" userId="eb9fa73d484f74de" providerId="LiveId" clId="{7732FBAA-8FE0-40BB-BA37-8072C490CE48}" dt="2023-12-02T05:46:05.669" v="100" actId="1037"/>
          <ac:spMkLst>
            <pc:docMk/>
            <pc:sldMk cId="1469956355" sldId="325"/>
            <ac:spMk id="51" creationId="{2BD3C8FE-2FB6-454B-B724-40958FE2D9AC}"/>
          </ac:spMkLst>
        </pc:spChg>
        <pc:spChg chg="add mod">
          <ac:chgData name="Yi Liu" userId="eb9fa73d484f74de" providerId="LiveId" clId="{7732FBAA-8FE0-40BB-BA37-8072C490CE48}" dt="2023-12-02T05:51:38.507" v="115" actId="20577"/>
          <ac:spMkLst>
            <pc:docMk/>
            <pc:sldMk cId="1469956355" sldId="325"/>
            <ac:spMk id="52" creationId="{35BBB389-ECBE-4250-B6C5-2B83C119C34B}"/>
          </ac:spMkLst>
        </pc:spChg>
        <pc:spChg chg="add mod">
          <ac:chgData name="Yi Liu" userId="eb9fa73d484f74de" providerId="LiveId" clId="{7732FBAA-8FE0-40BB-BA37-8072C490CE48}" dt="2023-12-02T05:51:34.017" v="113" actId="20577"/>
          <ac:spMkLst>
            <pc:docMk/>
            <pc:sldMk cId="1469956355" sldId="325"/>
            <ac:spMk id="53" creationId="{24696548-2359-4958-8C3D-71CEF52F67B4}"/>
          </ac:spMkLst>
        </pc:spChg>
        <pc:spChg chg="add mod">
          <ac:chgData name="Yi Liu" userId="eb9fa73d484f74de" providerId="LiveId" clId="{7732FBAA-8FE0-40BB-BA37-8072C490CE48}" dt="2023-12-02T05:51:31.451" v="111" actId="20577"/>
          <ac:spMkLst>
            <pc:docMk/>
            <pc:sldMk cId="1469956355" sldId="325"/>
            <ac:spMk id="54" creationId="{654DAEB1-59A0-4C5D-9E60-FE8D81C71C0C}"/>
          </ac:spMkLst>
        </pc:spChg>
        <pc:spChg chg="add mod">
          <ac:chgData name="Yi Liu" userId="eb9fa73d484f74de" providerId="LiveId" clId="{7732FBAA-8FE0-40BB-BA37-8072C490CE48}" dt="2023-12-02T05:51:28.472" v="109" actId="20577"/>
          <ac:spMkLst>
            <pc:docMk/>
            <pc:sldMk cId="1469956355" sldId="325"/>
            <ac:spMk id="55" creationId="{5F569A82-EE1C-4496-89BF-2CEE1EE8F9EF}"/>
          </ac:spMkLst>
        </pc:spChg>
        <pc:spChg chg="add mod">
          <ac:chgData name="Yi Liu" userId="eb9fa73d484f74de" providerId="LiveId" clId="{7732FBAA-8FE0-40BB-BA37-8072C490CE48}" dt="2023-12-02T05:51:25.598" v="107" actId="20577"/>
          <ac:spMkLst>
            <pc:docMk/>
            <pc:sldMk cId="1469956355" sldId="325"/>
            <ac:spMk id="56" creationId="{40A74901-0F93-49F2-AB50-CCDCA8E141A3}"/>
          </ac:spMkLst>
        </pc:spChg>
        <pc:spChg chg="add mod">
          <ac:chgData name="Yi Liu" userId="eb9fa73d484f74de" providerId="LiveId" clId="{7732FBAA-8FE0-40BB-BA37-8072C490CE48}" dt="2023-12-02T05:51:20.857" v="105" actId="20577"/>
          <ac:spMkLst>
            <pc:docMk/>
            <pc:sldMk cId="1469956355" sldId="325"/>
            <ac:spMk id="57" creationId="{38BC2D50-1377-4436-87C6-E917216BB665}"/>
          </ac:spMkLst>
        </pc:spChg>
        <pc:spChg chg="add mod">
          <ac:chgData name="Yi Liu" userId="eb9fa73d484f74de" providerId="LiveId" clId="{7732FBAA-8FE0-40BB-BA37-8072C490CE48}" dt="2023-12-02T05:53:18.109" v="121" actId="1076"/>
          <ac:spMkLst>
            <pc:docMk/>
            <pc:sldMk cId="1469956355" sldId="325"/>
            <ac:spMk id="58" creationId="{F1B58FB7-1C83-42DF-802D-662948CDEE8B}"/>
          </ac:spMkLst>
        </pc:spChg>
        <pc:spChg chg="add mod">
          <ac:chgData name="Yi Liu" userId="eb9fa73d484f74de" providerId="LiveId" clId="{7732FBAA-8FE0-40BB-BA37-8072C490CE48}" dt="2023-12-02T06:01:02.836" v="126" actId="571"/>
          <ac:spMkLst>
            <pc:docMk/>
            <pc:sldMk cId="1469956355" sldId="325"/>
            <ac:spMk id="59" creationId="{AA8E7230-213F-4A7E-8A45-B9A69EF09AA3}"/>
          </ac:spMkLst>
        </pc:spChg>
        <pc:spChg chg="add mod">
          <ac:chgData name="Yi Liu" userId="eb9fa73d484f74de" providerId="LiveId" clId="{7732FBAA-8FE0-40BB-BA37-8072C490CE48}" dt="2023-12-02T06:01:02.836" v="126" actId="571"/>
          <ac:spMkLst>
            <pc:docMk/>
            <pc:sldMk cId="1469956355" sldId="325"/>
            <ac:spMk id="60" creationId="{30B9B86F-66CD-4196-B544-B977925C86FA}"/>
          </ac:spMkLst>
        </pc:spChg>
        <pc:spChg chg="add mod">
          <ac:chgData name="Yi Liu" userId="eb9fa73d484f74de" providerId="LiveId" clId="{7732FBAA-8FE0-40BB-BA37-8072C490CE48}" dt="2023-12-02T06:01:02.836" v="126" actId="571"/>
          <ac:spMkLst>
            <pc:docMk/>
            <pc:sldMk cId="1469956355" sldId="325"/>
            <ac:spMk id="61" creationId="{863E3AC9-33BC-4A29-B68E-91813B3AD762}"/>
          </ac:spMkLst>
        </pc:spChg>
        <pc:cxnChg chg="mod">
          <ac:chgData name="Yi Liu" userId="eb9fa73d484f74de" providerId="LiveId" clId="{7732FBAA-8FE0-40BB-BA37-8072C490CE48}" dt="2023-12-02T05:46:05.669" v="100" actId="1037"/>
          <ac:cxnSpMkLst>
            <pc:docMk/>
            <pc:sldMk cId="1469956355" sldId="325"/>
            <ac:cxnSpMk id="5" creationId="{15C7540B-05B1-4D32-9AB2-75A480684BA8}"/>
          </ac:cxnSpMkLst>
        </pc:cxnChg>
      </pc:sldChg>
      <pc:sldChg chg="addSp modSp del mod modAnim modShow">
        <pc:chgData name="Yi Liu" userId="eb9fa73d484f74de" providerId="LiveId" clId="{7732FBAA-8FE0-40BB-BA37-8072C490CE48}" dt="2023-12-02T06:13:52.266" v="178" actId="47"/>
        <pc:sldMkLst>
          <pc:docMk/>
          <pc:sldMk cId="4026533177" sldId="326"/>
        </pc:sldMkLst>
        <pc:spChg chg="add mod">
          <ac:chgData name="Yi Liu" userId="eb9fa73d484f74de" providerId="LiveId" clId="{7732FBAA-8FE0-40BB-BA37-8072C490CE48}" dt="2023-12-02T06:01:11.144" v="127"/>
          <ac:spMkLst>
            <pc:docMk/>
            <pc:sldMk cId="4026533177" sldId="326"/>
            <ac:spMk id="46" creationId="{3832B255-7F5B-4A4B-B993-B8E42F1642FD}"/>
          </ac:spMkLst>
        </pc:spChg>
        <pc:spChg chg="add mod">
          <ac:chgData name="Yi Liu" userId="eb9fa73d484f74de" providerId="LiveId" clId="{7732FBAA-8FE0-40BB-BA37-8072C490CE48}" dt="2023-12-02T06:01:11.144" v="127"/>
          <ac:spMkLst>
            <pc:docMk/>
            <pc:sldMk cId="4026533177" sldId="326"/>
            <ac:spMk id="47" creationId="{F802A114-E478-481A-8677-7BEDE559706A}"/>
          </ac:spMkLst>
        </pc:spChg>
        <pc:spChg chg="add mod">
          <ac:chgData name="Yi Liu" userId="eb9fa73d484f74de" providerId="LiveId" clId="{7732FBAA-8FE0-40BB-BA37-8072C490CE48}" dt="2023-12-02T06:01:11.144" v="127"/>
          <ac:spMkLst>
            <pc:docMk/>
            <pc:sldMk cId="4026533177" sldId="326"/>
            <ac:spMk id="48" creationId="{3C26987E-D199-453B-A064-E028DD9EE37C}"/>
          </ac:spMkLst>
        </pc:spChg>
        <pc:spChg chg="add mod">
          <ac:chgData name="Yi Liu" userId="eb9fa73d484f74de" providerId="LiveId" clId="{7732FBAA-8FE0-40BB-BA37-8072C490CE48}" dt="2023-12-02T06:01:11.144" v="127"/>
          <ac:spMkLst>
            <pc:docMk/>
            <pc:sldMk cId="4026533177" sldId="326"/>
            <ac:spMk id="49" creationId="{179496C5-21CB-49DA-960F-3052CB356742}"/>
          </ac:spMkLst>
        </pc:spChg>
        <pc:spChg chg="add mod">
          <ac:chgData name="Yi Liu" userId="eb9fa73d484f74de" providerId="LiveId" clId="{7732FBAA-8FE0-40BB-BA37-8072C490CE48}" dt="2023-12-02T06:01:11.144" v="127"/>
          <ac:spMkLst>
            <pc:docMk/>
            <pc:sldMk cId="4026533177" sldId="326"/>
            <ac:spMk id="50" creationId="{9EB50AB2-8529-4F2D-A723-02139926838F}"/>
          </ac:spMkLst>
        </pc:spChg>
        <pc:spChg chg="add mod">
          <ac:chgData name="Yi Liu" userId="eb9fa73d484f74de" providerId="LiveId" clId="{7732FBAA-8FE0-40BB-BA37-8072C490CE48}" dt="2023-12-02T06:01:11.144" v="127"/>
          <ac:spMkLst>
            <pc:docMk/>
            <pc:sldMk cId="4026533177" sldId="326"/>
            <ac:spMk id="51" creationId="{8DBC1B17-F281-4E72-B870-83BEAA518E55}"/>
          </ac:spMkLst>
        </pc:spChg>
      </pc:sldChg>
      <pc:sldChg chg="modSp del mod">
        <pc:chgData name="Yi Liu" userId="eb9fa73d484f74de" providerId="LiveId" clId="{7732FBAA-8FE0-40BB-BA37-8072C490CE48}" dt="2023-12-04T16:42:14.236" v="3339" actId="47"/>
        <pc:sldMkLst>
          <pc:docMk/>
          <pc:sldMk cId="1998032875" sldId="327"/>
        </pc:sldMkLst>
        <pc:spChg chg="mod">
          <ac:chgData name="Yi Liu" userId="eb9fa73d484f74de" providerId="LiveId" clId="{7732FBAA-8FE0-40BB-BA37-8072C490CE48}" dt="2023-12-03T14:01:51.063" v="1002"/>
          <ac:spMkLst>
            <pc:docMk/>
            <pc:sldMk cId="1998032875" sldId="327"/>
            <ac:spMk id="2" creationId="{DB0F9B87-EB6D-46C0-9030-F0114C749C95}"/>
          </ac:spMkLst>
        </pc:spChg>
      </pc:sldChg>
      <pc:sldChg chg="modSp mod">
        <pc:chgData name="Yi Liu" userId="eb9fa73d484f74de" providerId="LiveId" clId="{7732FBAA-8FE0-40BB-BA37-8072C490CE48}" dt="2023-12-03T14:01:52.755" v="1003"/>
        <pc:sldMkLst>
          <pc:docMk/>
          <pc:sldMk cId="1011569861" sldId="328"/>
        </pc:sldMkLst>
        <pc:spChg chg="mod">
          <ac:chgData name="Yi Liu" userId="eb9fa73d484f74de" providerId="LiveId" clId="{7732FBAA-8FE0-40BB-BA37-8072C490CE48}" dt="2023-12-03T14:01:52.755" v="1003"/>
          <ac:spMkLst>
            <pc:docMk/>
            <pc:sldMk cId="1011569861" sldId="328"/>
            <ac:spMk id="2" creationId="{DB0F9B87-EB6D-46C0-9030-F0114C749C95}"/>
          </ac:spMkLst>
        </pc:spChg>
        <pc:spChg chg="mod">
          <ac:chgData name="Yi Liu" userId="eb9fa73d484f74de" providerId="LiveId" clId="{7732FBAA-8FE0-40BB-BA37-8072C490CE48}" dt="2023-12-02T06:28:40.421" v="249" actId="207"/>
          <ac:spMkLst>
            <pc:docMk/>
            <pc:sldMk cId="1011569861" sldId="328"/>
            <ac:spMk id="73" creationId="{66F8C3E5-A92B-4DEE-B6DC-92C122C1EA67}"/>
          </ac:spMkLst>
        </pc:spChg>
      </pc:sldChg>
      <pc:sldChg chg="del">
        <pc:chgData name="Yi Liu" userId="eb9fa73d484f74de" providerId="LiveId" clId="{7732FBAA-8FE0-40BB-BA37-8072C490CE48}" dt="2023-12-02T06:30:43.120" v="252" actId="47"/>
        <pc:sldMkLst>
          <pc:docMk/>
          <pc:sldMk cId="2570825413" sldId="329"/>
        </pc:sldMkLst>
      </pc:sldChg>
      <pc:sldChg chg="del">
        <pc:chgData name="Yi Liu" userId="eb9fa73d484f74de" providerId="LiveId" clId="{7732FBAA-8FE0-40BB-BA37-8072C490CE48}" dt="2023-12-02T06:30:43.120" v="252" actId="47"/>
        <pc:sldMkLst>
          <pc:docMk/>
          <pc:sldMk cId="1956071524" sldId="330"/>
        </pc:sldMkLst>
      </pc:sldChg>
      <pc:sldChg chg="modSp mod">
        <pc:chgData name="Yi Liu" userId="eb9fa73d484f74de" providerId="LiveId" clId="{7732FBAA-8FE0-40BB-BA37-8072C490CE48}" dt="2023-12-03T14:01:57.231" v="1006"/>
        <pc:sldMkLst>
          <pc:docMk/>
          <pc:sldMk cId="394922059" sldId="331"/>
        </pc:sldMkLst>
        <pc:spChg chg="mod">
          <ac:chgData name="Yi Liu" userId="eb9fa73d484f74de" providerId="LiveId" clId="{7732FBAA-8FE0-40BB-BA37-8072C490CE48}" dt="2023-12-03T14:01:57.231" v="1006"/>
          <ac:spMkLst>
            <pc:docMk/>
            <pc:sldMk cId="394922059" sldId="331"/>
            <ac:spMk id="2" creationId="{DB0F9B87-EB6D-46C0-9030-F0114C749C95}"/>
          </ac:spMkLst>
        </pc:spChg>
      </pc:sldChg>
      <pc:sldChg chg="modSp mod">
        <pc:chgData name="Yi Liu" userId="eb9fa73d484f74de" providerId="LiveId" clId="{7732FBAA-8FE0-40BB-BA37-8072C490CE48}" dt="2023-12-03T14:01:58.704" v="1007"/>
        <pc:sldMkLst>
          <pc:docMk/>
          <pc:sldMk cId="987693680" sldId="333"/>
        </pc:sldMkLst>
        <pc:spChg chg="mod">
          <ac:chgData name="Yi Liu" userId="eb9fa73d484f74de" providerId="LiveId" clId="{7732FBAA-8FE0-40BB-BA37-8072C490CE48}" dt="2023-12-03T14:01:58.704" v="1007"/>
          <ac:spMkLst>
            <pc:docMk/>
            <pc:sldMk cId="987693680" sldId="333"/>
            <ac:spMk id="2" creationId="{DB0F9B87-EB6D-46C0-9030-F0114C749C95}"/>
          </ac:spMkLst>
        </pc:spChg>
      </pc:sldChg>
      <pc:sldChg chg="modSp mod modAnim">
        <pc:chgData name="Yi Liu" userId="eb9fa73d484f74de" providerId="LiveId" clId="{7732FBAA-8FE0-40BB-BA37-8072C490CE48}" dt="2023-12-04T15:36:09.036" v="2986" actId="207"/>
        <pc:sldMkLst>
          <pc:docMk/>
          <pc:sldMk cId="726100690" sldId="334"/>
        </pc:sldMkLst>
        <pc:spChg chg="mod">
          <ac:chgData name="Yi Liu" userId="eb9fa73d484f74de" providerId="LiveId" clId="{7732FBAA-8FE0-40BB-BA37-8072C490CE48}" dt="2023-12-03T14:02:00.307" v="1008"/>
          <ac:spMkLst>
            <pc:docMk/>
            <pc:sldMk cId="726100690" sldId="334"/>
            <ac:spMk id="2" creationId="{DB0F9B87-EB6D-46C0-9030-F0114C749C95}"/>
          </ac:spMkLst>
        </pc:spChg>
        <pc:spChg chg="mod">
          <ac:chgData name="Yi Liu" userId="eb9fa73d484f74de" providerId="LiveId" clId="{7732FBAA-8FE0-40BB-BA37-8072C490CE48}" dt="2023-12-04T15:36:09.036" v="2986" actId="207"/>
          <ac:spMkLst>
            <pc:docMk/>
            <pc:sldMk cId="726100690" sldId="334"/>
            <ac:spMk id="3" creationId="{6CC96058-6CC6-43AA-8796-F0DF35993941}"/>
          </ac:spMkLst>
        </pc:spChg>
      </pc:sldChg>
      <pc:sldChg chg="mod ord modShow">
        <pc:chgData name="Yi Liu" userId="eb9fa73d484f74de" providerId="LiveId" clId="{7732FBAA-8FE0-40BB-BA37-8072C490CE48}" dt="2023-12-04T15:53:29.967" v="3123"/>
        <pc:sldMkLst>
          <pc:docMk/>
          <pc:sldMk cId="1801063177" sldId="335"/>
        </pc:sldMkLst>
      </pc:sldChg>
      <pc:sldChg chg="mod ord modShow">
        <pc:chgData name="Yi Liu" userId="eb9fa73d484f74de" providerId="LiveId" clId="{7732FBAA-8FE0-40BB-BA37-8072C490CE48}" dt="2023-12-04T15:53:29.967" v="3123"/>
        <pc:sldMkLst>
          <pc:docMk/>
          <pc:sldMk cId="2067981681" sldId="338"/>
        </pc:sldMkLst>
      </pc:sldChg>
      <pc:sldChg chg="mod ord modShow">
        <pc:chgData name="Yi Liu" userId="eb9fa73d484f74de" providerId="LiveId" clId="{7732FBAA-8FE0-40BB-BA37-8072C490CE48}" dt="2023-12-04T15:53:29.967" v="3123"/>
        <pc:sldMkLst>
          <pc:docMk/>
          <pc:sldMk cId="3414612894" sldId="339"/>
        </pc:sldMkLst>
      </pc:sldChg>
      <pc:sldChg chg="modSp mod">
        <pc:chgData name="Yi Liu" userId="eb9fa73d484f74de" providerId="LiveId" clId="{7732FBAA-8FE0-40BB-BA37-8072C490CE48}" dt="2023-12-03T14:02:08.280" v="1009"/>
        <pc:sldMkLst>
          <pc:docMk/>
          <pc:sldMk cId="1732894138" sldId="340"/>
        </pc:sldMkLst>
        <pc:spChg chg="mod">
          <ac:chgData name="Yi Liu" userId="eb9fa73d484f74de" providerId="LiveId" clId="{7732FBAA-8FE0-40BB-BA37-8072C490CE48}" dt="2023-12-03T14:02:08.280" v="1009"/>
          <ac:spMkLst>
            <pc:docMk/>
            <pc:sldMk cId="1732894138" sldId="340"/>
            <ac:spMk id="2" creationId="{DB0F9B87-EB6D-46C0-9030-F0114C749C95}"/>
          </ac:spMkLst>
        </pc:spChg>
      </pc:sldChg>
      <pc:sldChg chg="modSp mod">
        <pc:chgData name="Yi Liu" userId="eb9fa73d484f74de" providerId="LiveId" clId="{7732FBAA-8FE0-40BB-BA37-8072C490CE48}" dt="2023-12-04T08:51:47.327" v="2843" actId="20577"/>
        <pc:sldMkLst>
          <pc:docMk/>
          <pc:sldMk cId="2328496226" sldId="341"/>
        </pc:sldMkLst>
        <pc:spChg chg="mod">
          <ac:chgData name="Yi Liu" userId="eb9fa73d484f74de" providerId="LiveId" clId="{7732FBAA-8FE0-40BB-BA37-8072C490CE48}" dt="2023-12-03T14:02:11.251" v="1010"/>
          <ac:spMkLst>
            <pc:docMk/>
            <pc:sldMk cId="2328496226" sldId="341"/>
            <ac:spMk id="2" creationId="{DB0F9B87-EB6D-46C0-9030-F0114C749C95}"/>
          </ac:spMkLst>
        </pc:spChg>
        <pc:spChg chg="mod">
          <ac:chgData name="Yi Liu" userId="eb9fa73d484f74de" providerId="LiveId" clId="{7732FBAA-8FE0-40BB-BA37-8072C490CE48}" dt="2023-12-03T16:51:50.294" v="2134" actId="207"/>
          <ac:spMkLst>
            <pc:docMk/>
            <pc:sldMk cId="2328496226" sldId="341"/>
            <ac:spMk id="6" creationId="{4D0BF528-CAFC-4822-A9C2-757F7023C33C}"/>
          </ac:spMkLst>
        </pc:spChg>
        <pc:spChg chg="mod">
          <ac:chgData name="Yi Liu" userId="eb9fa73d484f74de" providerId="LiveId" clId="{7732FBAA-8FE0-40BB-BA37-8072C490CE48}" dt="2023-12-04T08:51:47.327" v="2843" actId="20577"/>
          <ac:spMkLst>
            <pc:docMk/>
            <pc:sldMk cId="2328496226" sldId="341"/>
            <ac:spMk id="79" creationId="{32C75AF7-BA9E-47C2-8071-872C103FE998}"/>
          </ac:spMkLst>
        </pc:spChg>
      </pc:sldChg>
      <pc:sldChg chg="mod ord modShow">
        <pc:chgData name="Yi Liu" userId="eb9fa73d484f74de" providerId="LiveId" clId="{7732FBAA-8FE0-40BB-BA37-8072C490CE48}" dt="2023-12-04T08:50:42.956" v="2842"/>
        <pc:sldMkLst>
          <pc:docMk/>
          <pc:sldMk cId="1765202036" sldId="343"/>
        </pc:sldMkLst>
      </pc:sldChg>
      <pc:sldChg chg="add del mod modShow">
        <pc:chgData name="Yi Liu" userId="eb9fa73d484f74de" providerId="LiveId" clId="{7732FBAA-8FE0-40BB-BA37-8072C490CE48}" dt="2023-12-02T06:13:52.266" v="178" actId="47"/>
        <pc:sldMkLst>
          <pc:docMk/>
          <pc:sldMk cId="635275121" sldId="345"/>
        </pc:sldMkLst>
      </pc:sldChg>
      <pc:sldChg chg="add del mod modShow">
        <pc:chgData name="Yi Liu" userId="eb9fa73d484f74de" providerId="LiveId" clId="{7732FBAA-8FE0-40BB-BA37-8072C490CE48}" dt="2023-12-02T06:13:52.266" v="178" actId="47"/>
        <pc:sldMkLst>
          <pc:docMk/>
          <pc:sldMk cId="866113541" sldId="346"/>
        </pc:sldMkLst>
      </pc:sldChg>
      <pc:sldChg chg="addSp delSp modSp add del mod ord delAnim modAnim">
        <pc:chgData name="Yi Liu" userId="eb9fa73d484f74de" providerId="LiveId" clId="{7732FBAA-8FE0-40BB-BA37-8072C490CE48}" dt="2023-12-04T16:42:14.236" v="3339" actId="47"/>
        <pc:sldMkLst>
          <pc:docMk/>
          <pc:sldMk cId="4163807351" sldId="347"/>
        </pc:sldMkLst>
        <pc:spChg chg="mod">
          <ac:chgData name="Yi Liu" userId="eb9fa73d484f74de" providerId="LiveId" clId="{7732FBAA-8FE0-40BB-BA37-8072C490CE48}" dt="2023-12-03T14:01:44.874" v="998"/>
          <ac:spMkLst>
            <pc:docMk/>
            <pc:sldMk cId="4163807351" sldId="347"/>
            <ac:spMk id="2" creationId="{DB0F9B87-EB6D-46C0-9030-F0114C749C95}"/>
          </ac:spMkLst>
        </pc:spChg>
        <pc:spChg chg="mod">
          <ac:chgData name="Yi Liu" userId="eb9fa73d484f74de" providerId="LiveId" clId="{7732FBAA-8FE0-40BB-BA37-8072C490CE48}" dt="2023-12-04T15:14:11.294" v="2852" actId="20577"/>
          <ac:spMkLst>
            <pc:docMk/>
            <pc:sldMk cId="4163807351" sldId="347"/>
            <ac:spMk id="6" creationId="{226C4683-BB38-4640-8A7B-FACA251B6D9C}"/>
          </ac:spMkLst>
        </pc:spChg>
        <pc:spChg chg="del">
          <ac:chgData name="Yi Liu" userId="eb9fa73d484f74de" providerId="LiveId" clId="{7732FBAA-8FE0-40BB-BA37-8072C490CE48}" dt="2023-12-02T06:06:28.290" v="158" actId="478"/>
          <ac:spMkLst>
            <pc:docMk/>
            <pc:sldMk cId="4163807351" sldId="347"/>
            <ac:spMk id="11" creationId="{46891AD5-BB86-42CD-864F-0AE5CA2ECEA6}"/>
          </ac:spMkLst>
        </pc:spChg>
        <pc:spChg chg="del">
          <ac:chgData name="Yi Liu" userId="eb9fa73d484f74de" providerId="LiveId" clId="{7732FBAA-8FE0-40BB-BA37-8072C490CE48}" dt="2023-12-02T06:04:46.262" v="145" actId="478"/>
          <ac:spMkLst>
            <pc:docMk/>
            <pc:sldMk cId="4163807351" sldId="347"/>
            <ac:spMk id="33" creationId="{F5E1B972-F1CC-4650-BBA5-C8FA915EC52A}"/>
          </ac:spMkLst>
        </pc:spChg>
        <pc:spChg chg="del">
          <ac:chgData name="Yi Liu" userId="eb9fa73d484f74de" providerId="LiveId" clId="{7732FBAA-8FE0-40BB-BA37-8072C490CE48}" dt="2023-12-02T06:04:46.262" v="145" actId="478"/>
          <ac:spMkLst>
            <pc:docMk/>
            <pc:sldMk cId="4163807351" sldId="347"/>
            <ac:spMk id="34" creationId="{08C3AD5A-2230-49A2-9621-541C7B245F1B}"/>
          </ac:spMkLst>
        </pc:spChg>
        <pc:spChg chg="del">
          <ac:chgData name="Yi Liu" userId="eb9fa73d484f74de" providerId="LiveId" clId="{7732FBAA-8FE0-40BB-BA37-8072C490CE48}" dt="2023-12-02T06:04:46.262" v="145" actId="478"/>
          <ac:spMkLst>
            <pc:docMk/>
            <pc:sldMk cId="4163807351" sldId="347"/>
            <ac:spMk id="35" creationId="{72E3C841-7392-4EAC-9875-5292D148D95C}"/>
          </ac:spMkLst>
        </pc:spChg>
        <pc:spChg chg="del">
          <ac:chgData name="Yi Liu" userId="eb9fa73d484f74de" providerId="LiveId" clId="{7732FBAA-8FE0-40BB-BA37-8072C490CE48}" dt="2023-12-02T06:04:46.262" v="145" actId="478"/>
          <ac:spMkLst>
            <pc:docMk/>
            <pc:sldMk cId="4163807351" sldId="347"/>
            <ac:spMk id="36" creationId="{C22748AB-53AC-4987-B4EE-2D1E61559231}"/>
          </ac:spMkLst>
        </pc:spChg>
        <pc:spChg chg="del">
          <ac:chgData name="Yi Liu" userId="eb9fa73d484f74de" providerId="LiveId" clId="{7732FBAA-8FE0-40BB-BA37-8072C490CE48}" dt="2023-12-02T06:04:46.262" v="145" actId="478"/>
          <ac:spMkLst>
            <pc:docMk/>
            <pc:sldMk cId="4163807351" sldId="347"/>
            <ac:spMk id="37" creationId="{C4A96248-C7F8-4C46-AB0D-A661C758FF30}"/>
          </ac:spMkLst>
        </pc:spChg>
        <pc:spChg chg="del">
          <ac:chgData name="Yi Liu" userId="eb9fa73d484f74de" providerId="LiveId" clId="{7732FBAA-8FE0-40BB-BA37-8072C490CE48}" dt="2023-12-02T06:04:46.262" v="145" actId="478"/>
          <ac:spMkLst>
            <pc:docMk/>
            <pc:sldMk cId="4163807351" sldId="347"/>
            <ac:spMk id="38" creationId="{83110AC8-3419-4357-8743-17FC75CD0B1D}"/>
          </ac:spMkLst>
        </pc:spChg>
        <pc:spChg chg="del">
          <ac:chgData name="Yi Liu" userId="eb9fa73d484f74de" providerId="LiveId" clId="{7732FBAA-8FE0-40BB-BA37-8072C490CE48}" dt="2023-12-02T06:04:52.059" v="146" actId="478"/>
          <ac:spMkLst>
            <pc:docMk/>
            <pc:sldMk cId="4163807351" sldId="347"/>
            <ac:spMk id="39" creationId="{DA38C477-A8DC-44B4-810E-F1F36CB99418}"/>
          </ac:spMkLst>
        </pc:spChg>
        <pc:spChg chg="del">
          <ac:chgData name="Yi Liu" userId="eb9fa73d484f74de" providerId="LiveId" clId="{7732FBAA-8FE0-40BB-BA37-8072C490CE48}" dt="2023-12-02T06:04:46.262" v="145" actId="478"/>
          <ac:spMkLst>
            <pc:docMk/>
            <pc:sldMk cId="4163807351" sldId="347"/>
            <ac:spMk id="40" creationId="{9DAA7231-7602-45E5-8534-F773D2E7CA7B}"/>
          </ac:spMkLst>
        </pc:spChg>
        <pc:spChg chg="del">
          <ac:chgData name="Yi Liu" userId="eb9fa73d484f74de" providerId="LiveId" clId="{7732FBAA-8FE0-40BB-BA37-8072C490CE48}" dt="2023-12-02T06:04:46.262" v="145" actId="478"/>
          <ac:spMkLst>
            <pc:docMk/>
            <pc:sldMk cId="4163807351" sldId="347"/>
            <ac:spMk id="41" creationId="{7AD64322-7410-4EBA-BF46-A7A4A1A27AD8}"/>
          </ac:spMkLst>
        </pc:spChg>
        <pc:spChg chg="del">
          <ac:chgData name="Yi Liu" userId="eb9fa73d484f74de" providerId="LiveId" clId="{7732FBAA-8FE0-40BB-BA37-8072C490CE48}" dt="2023-12-02T06:04:46.262" v="145" actId="478"/>
          <ac:spMkLst>
            <pc:docMk/>
            <pc:sldMk cId="4163807351" sldId="347"/>
            <ac:spMk id="42" creationId="{71C9DFF2-E95D-4F17-9274-428F56EC4A8D}"/>
          </ac:spMkLst>
        </pc:spChg>
        <pc:spChg chg="del">
          <ac:chgData name="Yi Liu" userId="eb9fa73d484f74de" providerId="LiveId" clId="{7732FBAA-8FE0-40BB-BA37-8072C490CE48}" dt="2023-12-02T06:04:46.262" v="145" actId="478"/>
          <ac:spMkLst>
            <pc:docMk/>
            <pc:sldMk cId="4163807351" sldId="347"/>
            <ac:spMk id="43" creationId="{B428BDCB-F19C-4B1B-8F63-621A3F88B48A}"/>
          </ac:spMkLst>
        </pc:spChg>
        <pc:spChg chg="del">
          <ac:chgData name="Yi Liu" userId="eb9fa73d484f74de" providerId="LiveId" clId="{7732FBAA-8FE0-40BB-BA37-8072C490CE48}" dt="2023-12-02T06:04:46.262" v="145" actId="478"/>
          <ac:spMkLst>
            <pc:docMk/>
            <pc:sldMk cId="4163807351" sldId="347"/>
            <ac:spMk id="44" creationId="{7D9326C6-2DB8-4BDE-AD77-7D4AE7CCE237}"/>
          </ac:spMkLst>
        </pc:spChg>
        <pc:spChg chg="del">
          <ac:chgData name="Yi Liu" userId="eb9fa73d484f74de" providerId="LiveId" clId="{7732FBAA-8FE0-40BB-BA37-8072C490CE48}" dt="2023-12-02T06:04:46.262" v="145" actId="478"/>
          <ac:spMkLst>
            <pc:docMk/>
            <pc:sldMk cId="4163807351" sldId="347"/>
            <ac:spMk id="45" creationId="{6B9910B3-61EC-416C-9AC3-7AA712ED0509}"/>
          </ac:spMkLst>
        </pc:spChg>
        <pc:spChg chg="mod">
          <ac:chgData name="Yi Liu" userId="eb9fa73d484f74de" providerId="LiveId" clId="{7732FBAA-8FE0-40BB-BA37-8072C490CE48}" dt="2023-12-02T06:05:02.085" v="148" actId="1076"/>
          <ac:spMkLst>
            <pc:docMk/>
            <pc:sldMk cId="4163807351" sldId="347"/>
            <ac:spMk id="46" creationId="{3BCFA8BD-1A93-44E9-A4B2-FD9239016663}"/>
          </ac:spMkLst>
        </pc:spChg>
        <pc:spChg chg="del">
          <ac:chgData name="Yi Liu" userId="eb9fa73d484f74de" providerId="LiveId" clId="{7732FBAA-8FE0-40BB-BA37-8072C490CE48}" dt="2023-12-02T06:04:46.262" v="145" actId="478"/>
          <ac:spMkLst>
            <pc:docMk/>
            <pc:sldMk cId="4163807351" sldId="347"/>
            <ac:spMk id="52" creationId="{35BBB389-ECBE-4250-B6C5-2B83C119C34B}"/>
          </ac:spMkLst>
        </pc:spChg>
        <pc:spChg chg="del">
          <ac:chgData name="Yi Liu" userId="eb9fa73d484f74de" providerId="LiveId" clId="{7732FBAA-8FE0-40BB-BA37-8072C490CE48}" dt="2023-12-02T06:04:46.262" v="145" actId="478"/>
          <ac:spMkLst>
            <pc:docMk/>
            <pc:sldMk cId="4163807351" sldId="347"/>
            <ac:spMk id="53" creationId="{24696548-2359-4958-8C3D-71CEF52F67B4}"/>
          </ac:spMkLst>
        </pc:spChg>
        <pc:spChg chg="del">
          <ac:chgData name="Yi Liu" userId="eb9fa73d484f74de" providerId="LiveId" clId="{7732FBAA-8FE0-40BB-BA37-8072C490CE48}" dt="2023-12-02T06:04:46.262" v="145" actId="478"/>
          <ac:spMkLst>
            <pc:docMk/>
            <pc:sldMk cId="4163807351" sldId="347"/>
            <ac:spMk id="54" creationId="{654DAEB1-59A0-4C5D-9E60-FE8D81C71C0C}"/>
          </ac:spMkLst>
        </pc:spChg>
        <pc:spChg chg="del">
          <ac:chgData name="Yi Liu" userId="eb9fa73d484f74de" providerId="LiveId" clId="{7732FBAA-8FE0-40BB-BA37-8072C490CE48}" dt="2023-12-02T06:04:46.262" v="145" actId="478"/>
          <ac:spMkLst>
            <pc:docMk/>
            <pc:sldMk cId="4163807351" sldId="347"/>
            <ac:spMk id="55" creationId="{5F569A82-EE1C-4496-89BF-2CEE1EE8F9EF}"/>
          </ac:spMkLst>
        </pc:spChg>
        <pc:spChg chg="del">
          <ac:chgData name="Yi Liu" userId="eb9fa73d484f74de" providerId="LiveId" clId="{7732FBAA-8FE0-40BB-BA37-8072C490CE48}" dt="2023-12-02T06:04:46.262" v="145" actId="478"/>
          <ac:spMkLst>
            <pc:docMk/>
            <pc:sldMk cId="4163807351" sldId="347"/>
            <ac:spMk id="56" creationId="{40A74901-0F93-49F2-AB50-CCDCA8E141A3}"/>
          </ac:spMkLst>
        </pc:spChg>
        <pc:spChg chg="del">
          <ac:chgData name="Yi Liu" userId="eb9fa73d484f74de" providerId="LiveId" clId="{7732FBAA-8FE0-40BB-BA37-8072C490CE48}" dt="2023-12-02T06:04:46.262" v="145" actId="478"/>
          <ac:spMkLst>
            <pc:docMk/>
            <pc:sldMk cId="4163807351" sldId="347"/>
            <ac:spMk id="57" creationId="{38BC2D50-1377-4436-87C6-E917216BB665}"/>
          </ac:spMkLst>
        </pc:spChg>
        <pc:spChg chg="del">
          <ac:chgData name="Yi Liu" userId="eb9fa73d484f74de" providerId="LiveId" clId="{7732FBAA-8FE0-40BB-BA37-8072C490CE48}" dt="2023-12-02T06:04:46.262" v="145" actId="478"/>
          <ac:spMkLst>
            <pc:docMk/>
            <pc:sldMk cId="4163807351" sldId="347"/>
            <ac:spMk id="58" creationId="{F1B58FB7-1C83-42DF-802D-662948CDEE8B}"/>
          </ac:spMkLst>
        </pc:spChg>
        <pc:spChg chg="add del mod">
          <ac:chgData name="Yi Liu" userId="eb9fa73d484f74de" providerId="LiveId" clId="{7732FBAA-8FE0-40BB-BA37-8072C490CE48}" dt="2023-12-02T06:05:54.807" v="155" actId="478"/>
          <ac:spMkLst>
            <pc:docMk/>
            <pc:sldMk cId="4163807351" sldId="347"/>
            <ac:spMk id="59" creationId="{9B82EF2E-BC87-4B81-A7B4-7DB72A859E99}"/>
          </ac:spMkLst>
        </pc:spChg>
        <pc:spChg chg="add mod">
          <ac:chgData name="Yi Liu" userId="eb9fa73d484f74de" providerId="LiveId" clId="{7732FBAA-8FE0-40BB-BA37-8072C490CE48}" dt="2023-12-02T06:08:36.324" v="165" actId="1076"/>
          <ac:spMkLst>
            <pc:docMk/>
            <pc:sldMk cId="4163807351" sldId="347"/>
            <ac:spMk id="60" creationId="{D32678A7-1564-472B-8071-68C53B13B11F}"/>
          </ac:spMkLst>
        </pc:spChg>
        <pc:cxnChg chg="mod">
          <ac:chgData name="Yi Liu" userId="eb9fa73d484f74de" providerId="LiveId" clId="{7732FBAA-8FE0-40BB-BA37-8072C490CE48}" dt="2023-12-02T06:05:02.085" v="148" actId="1076"/>
          <ac:cxnSpMkLst>
            <pc:docMk/>
            <pc:sldMk cId="4163807351" sldId="347"/>
            <ac:cxnSpMk id="5" creationId="{15C7540B-05B1-4D32-9AB2-75A480684BA8}"/>
          </ac:cxnSpMkLst>
        </pc:cxnChg>
      </pc:sldChg>
      <pc:sldChg chg="addSp delSp modSp add del mod modAnim">
        <pc:chgData name="Yi Liu" userId="eb9fa73d484f74de" providerId="LiveId" clId="{7732FBAA-8FE0-40BB-BA37-8072C490CE48}" dt="2023-12-04T16:42:14.236" v="3339" actId="47"/>
        <pc:sldMkLst>
          <pc:docMk/>
          <pc:sldMk cId="1282939415" sldId="348"/>
        </pc:sldMkLst>
        <pc:spChg chg="mod">
          <ac:chgData name="Yi Liu" userId="eb9fa73d484f74de" providerId="LiveId" clId="{7732FBAA-8FE0-40BB-BA37-8072C490CE48}" dt="2023-12-03T14:01:46.294" v="999"/>
          <ac:spMkLst>
            <pc:docMk/>
            <pc:sldMk cId="1282939415" sldId="348"/>
            <ac:spMk id="2" creationId="{DB0F9B87-EB6D-46C0-9030-F0114C749C95}"/>
          </ac:spMkLst>
        </pc:spChg>
        <pc:spChg chg="mod">
          <ac:chgData name="Yi Liu" userId="eb9fa73d484f74de" providerId="LiveId" clId="{7732FBAA-8FE0-40BB-BA37-8072C490CE48}" dt="2023-12-03T16:47:13.235" v="2103" actId="20577"/>
          <ac:spMkLst>
            <pc:docMk/>
            <pc:sldMk cId="1282939415" sldId="348"/>
            <ac:spMk id="6" creationId="{226C4683-BB38-4640-8A7B-FACA251B6D9C}"/>
          </ac:spMkLst>
        </pc:spChg>
        <pc:spChg chg="add mod">
          <ac:chgData name="Yi Liu" userId="eb9fa73d484f74de" providerId="LiveId" clId="{7732FBAA-8FE0-40BB-BA37-8072C490CE48}" dt="2023-12-02T06:27:39.299" v="248"/>
          <ac:spMkLst>
            <pc:docMk/>
            <pc:sldMk cId="1282939415" sldId="348"/>
            <ac:spMk id="34" creationId="{94D51D0A-DB5D-4D91-A804-B3DB11FFDF81}"/>
          </ac:spMkLst>
        </pc:spChg>
        <pc:spChg chg="del">
          <ac:chgData name="Yi Liu" userId="eb9fa73d484f74de" providerId="LiveId" clId="{7732FBAA-8FE0-40BB-BA37-8072C490CE48}" dt="2023-12-02T06:27:38.954" v="247" actId="478"/>
          <ac:spMkLst>
            <pc:docMk/>
            <pc:sldMk cId="1282939415" sldId="348"/>
            <ac:spMk id="59" creationId="{9B82EF2E-BC87-4B81-A7B4-7DB72A859E99}"/>
          </ac:spMkLst>
        </pc:spChg>
        <pc:cxnChg chg="add del mod">
          <ac:chgData name="Yi Liu" userId="eb9fa73d484f74de" providerId="LiveId" clId="{7732FBAA-8FE0-40BB-BA37-8072C490CE48}" dt="2023-12-03T14:26:44.478" v="1087" actId="478"/>
          <ac:cxnSpMkLst>
            <pc:docMk/>
            <pc:sldMk cId="1282939415" sldId="348"/>
            <ac:cxnSpMk id="12" creationId="{6DC7C1B6-2F48-4D5D-89A7-EE78669E2157}"/>
          </ac:cxnSpMkLst>
        </pc:cxnChg>
        <pc:cxnChg chg="add mod">
          <ac:chgData name="Yi Liu" userId="eb9fa73d484f74de" providerId="LiveId" clId="{7732FBAA-8FE0-40BB-BA37-8072C490CE48}" dt="2023-12-03T14:26:44.977" v="1088"/>
          <ac:cxnSpMkLst>
            <pc:docMk/>
            <pc:sldMk cId="1282939415" sldId="348"/>
            <ac:cxnSpMk id="37" creationId="{D2C04CE6-3E46-4969-ADF0-C285EAE23282}"/>
          </ac:cxnSpMkLst>
        </pc:cxnChg>
      </pc:sldChg>
      <pc:sldChg chg="addSp delSp modSp add del mod modTransition modAnim">
        <pc:chgData name="Yi Liu" userId="eb9fa73d484f74de" providerId="LiveId" clId="{7732FBAA-8FE0-40BB-BA37-8072C490CE48}" dt="2023-12-04T16:42:14.236" v="3339" actId="47"/>
        <pc:sldMkLst>
          <pc:docMk/>
          <pc:sldMk cId="3607873028" sldId="349"/>
        </pc:sldMkLst>
        <pc:spChg chg="mod">
          <ac:chgData name="Yi Liu" userId="eb9fa73d484f74de" providerId="LiveId" clId="{7732FBAA-8FE0-40BB-BA37-8072C490CE48}" dt="2023-12-03T14:01:47.748" v="1000"/>
          <ac:spMkLst>
            <pc:docMk/>
            <pc:sldMk cId="3607873028" sldId="349"/>
            <ac:spMk id="2" creationId="{DB0F9B87-EB6D-46C0-9030-F0114C749C95}"/>
          </ac:spMkLst>
        </pc:spChg>
        <pc:spChg chg="del">
          <ac:chgData name="Yi Liu" userId="eb9fa73d484f74de" providerId="LiveId" clId="{7732FBAA-8FE0-40BB-BA37-8072C490CE48}" dt="2023-12-02T06:10:01.408" v="168" actId="478"/>
          <ac:spMkLst>
            <pc:docMk/>
            <pc:sldMk cId="3607873028" sldId="349"/>
            <ac:spMk id="11" creationId="{46891AD5-BB86-42CD-864F-0AE5CA2ECEA6}"/>
          </ac:spMkLst>
        </pc:spChg>
        <pc:spChg chg="del">
          <ac:chgData name="Yi Liu" userId="eb9fa73d484f74de" providerId="LiveId" clId="{7732FBAA-8FE0-40BB-BA37-8072C490CE48}" dt="2023-12-02T06:10:05.482" v="169" actId="478"/>
          <ac:spMkLst>
            <pc:docMk/>
            <pc:sldMk cId="3607873028" sldId="349"/>
            <ac:spMk id="46" creationId="{3BCFA8BD-1A93-44E9-A4B2-FD9239016663}"/>
          </ac:spMkLst>
        </pc:spChg>
        <pc:spChg chg="del">
          <ac:chgData name="Yi Liu" userId="eb9fa73d484f74de" providerId="LiveId" clId="{7732FBAA-8FE0-40BB-BA37-8072C490CE48}" dt="2023-12-02T06:10:05.482" v="169" actId="478"/>
          <ac:spMkLst>
            <pc:docMk/>
            <pc:sldMk cId="3607873028" sldId="349"/>
            <ac:spMk id="47" creationId="{2A2F9614-53F8-49BE-A161-2DD548F89BAA}"/>
          </ac:spMkLst>
        </pc:spChg>
        <pc:spChg chg="del">
          <ac:chgData name="Yi Liu" userId="eb9fa73d484f74de" providerId="LiveId" clId="{7732FBAA-8FE0-40BB-BA37-8072C490CE48}" dt="2023-12-02T06:10:05.482" v="169" actId="478"/>
          <ac:spMkLst>
            <pc:docMk/>
            <pc:sldMk cId="3607873028" sldId="349"/>
            <ac:spMk id="48" creationId="{76F96ACE-92F5-4F5A-B221-D363544551B4}"/>
          </ac:spMkLst>
        </pc:spChg>
        <pc:spChg chg="del">
          <ac:chgData name="Yi Liu" userId="eb9fa73d484f74de" providerId="LiveId" clId="{7732FBAA-8FE0-40BB-BA37-8072C490CE48}" dt="2023-12-02T06:10:05.482" v="169" actId="478"/>
          <ac:spMkLst>
            <pc:docMk/>
            <pc:sldMk cId="3607873028" sldId="349"/>
            <ac:spMk id="49" creationId="{B7132F2E-6580-4E40-9090-959A98DE3846}"/>
          </ac:spMkLst>
        </pc:spChg>
        <pc:spChg chg="del">
          <ac:chgData name="Yi Liu" userId="eb9fa73d484f74de" providerId="LiveId" clId="{7732FBAA-8FE0-40BB-BA37-8072C490CE48}" dt="2023-12-02T06:10:05.482" v="169" actId="478"/>
          <ac:spMkLst>
            <pc:docMk/>
            <pc:sldMk cId="3607873028" sldId="349"/>
            <ac:spMk id="50" creationId="{4C025854-7F6C-47EB-8B54-14C05413FC47}"/>
          </ac:spMkLst>
        </pc:spChg>
        <pc:spChg chg="del">
          <ac:chgData name="Yi Liu" userId="eb9fa73d484f74de" providerId="LiveId" clId="{7732FBAA-8FE0-40BB-BA37-8072C490CE48}" dt="2023-12-02T06:10:05.482" v="169" actId="478"/>
          <ac:spMkLst>
            <pc:docMk/>
            <pc:sldMk cId="3607873028" sldId="349"/>
            <ac:spMk id="51" creationId="{2BD3C8FE-2FB6-454B-B724-40958FE2D9AC}"/>
          </ac:spMkLst>
        </pc:spChg>
        <pc:grpChg chg="del">
          <ac:chgData name="Yi Liu" userId="eb9fa73d484f74de" providerId="LiveId" clId="{7732FBAA-8FE0-40BB-BA37-8072C490CE48}" dt="2023-12-02T06:10:01.408" v="168" actId="478"/>
          <ac:grpSpMkLst>
            <pc:docMk/>
            <pc:sldMk cId="3607873028" sldId="349"/>
            <ac:grpSpMk id="10" creationId="{CE08541B-198E-47A6-AF3C-7DA82A47F551}"/>
          </ac:grpSpMkLst>
        </pc:grpChg>
        <pc:cxnChg chg="mod">
          <ac:chgData name="Yi Liu" userId="eb9fa73d484f74de" providerId="LiveId" clId="{7732FBAA-8FE0-40BB-BA37-8072C490CE48}" dt="2023-12-02T06:10:01.408" v="168" actId="478"/>
          <ac:cxnSpMkLst>
            <pc:docMk/>
            <pc:sldMk cId="3607873028" sldId="349"/>
            <ac:cxnSpMk id="5" creationId="{15C7540B-05B1-4D32-9AB2-75A480684BA8}"/>
          </ac:cxnSpMkLst>
        </pc:cxnChg>
        <pc:cxnChg chg="add mod">
          <ac:chgData name="Yi Liu" userId="eb9fa73d484f74de" providerId="LiveId" clId="{7732FBAA-8FE0-40BB-BA37-8072C490CE48}" dt="2023-12-03T14:26:41.088" v="1086" actId="1038"/>
          <ac:cxnSpMkLst>
            <pc:docMk/>
            <pc:sldMk cId="3607873028" sldId="349"/>
            <ac:cxnSpMk id="46" creationId="{5F3718D6-B9A7-403D-8ECD-4FE69A25EB56}"/>
          </ac:cxnSpMkLst>
        </pc:cxnChg>
      </pc:sldChg>
      <pc:sldChg chg="addSp delSp modSp add del mod delAnim modAnim">
        <pc:chgData name="Yi Liu" userId="eb9fa73d484f74de" providerId="LiveId" clId="{7732FBAA-8FE0-40BB-BA37-8072C490CE48}" dt="2023-12-04T16:42:14.236" v="3339" actId="47"/>
        <pc:sldMkLst>
          <pc:docMk/>
          <pc:sldMk cId="1296726042" sldId="350"/>
        </pc:sldMkLst>
        <pc:spChg chg="mod">
          <ac:chgData name="Yi Liu" userId="eb9fa73d484f74de" providerId="LiveId" clId="{7732FBAA-8FE0-40BB-BA37-8072C490CE48}" dt="2023-12-03T14:01:49.247" v="1001"/>
          <ac:spMkLst>
            <pc:docMk/>
            <pc:sldMk cId="1296726042" sldId="350"/>
            <ac:spMk id="2" creationId="{DB0F9B87-EB6D-46C0-9030-F0114C749C95}"/>
          </ac:spMkLst>
        </pc:spChg>
        <pc:grpChg chg="del">
          <ac:chgData name="Yi Liu" userId="eb9fa73d484f74de" providerId="LiveId" clId="{7732FBAA-8FE0-40BB-BA37-8072C490CE48}" dt="2023-12-02T06:11:24.886" v="172" actId="478"/>
          <ac:grpSpMkLst>
            <pc:docMk/>
            <pc:sldMk cId="1296726042" sldId="350"/>
            <ac:grpSpMk id="10" creationId="{CE08541B-198E-47A6-AF3C-7DA82A47F551}"/>
          </ac:grpSpMkLst>
        </pc:grpChg>
        <pc:cxnChg chg="mod">
          <ac:chgData name="Yi Liu" userId="eb9fa73d484f74de" providerId="LiveId" clId="{7732FBAA-8FE0-40BB-BA37-8072C490CE48}" dt="2023-12-02T06:11:24.886" v="172" actId="478"/>
          <ac:cxnSpMkLst>
            <pc:docMk/>
            <pc:sldMk cId="1296726042" sldId="350"/>
            <ac:cxnSpMk id="5" creationId="{15C7540B-05B1-4D32-9AB2-75A480684BA8}"/>
          </ac:cxnSpMkLst>
        </pc:cxnChg>
        <pc:cxnChg chg="add mod">
          <ac:chgData name="Yi Liu" userId="eb9fa73d484f74de" providerId="LiveId" clId="{7732FBAA-8FE0-40BB-BA37-8072C490CE48}" dt="2023-12-03T14:26:46.832" v="1089"/>
          <ac:cxnSpMkLst>
            <pc:docMk/>
            <pc:sldMk cId="1296726042" sldId="350"/>
            <ac:cxnSpMk id="52" creationId="{11833871-1262-4B41-B535-214AA105E23F}"/>
          </ac:cxnSpMkLst>
        </pc:cxnChg>
      </pc:sldChg>
      <pc:sldChg chg="delSp modSp add mod delAnim">
        <pc:chgData name="Yi Liu" userId="eb9fa73d484f74de" providerId="LiveId" clId="{7732FBAA-8FE0-40BB-BA37-8072C490CE48}" dt="2023-12-03T14:01:54.242" v="1004"/>
        <pc:sldMkLst>
          <pc:docMk/>
          <pc:sldMk cId="4136816000" sldId="351"/>
        </pc:sldMkLst>
        <pc:spChg chg="mod">
          <ac:chgData name="Yi Liu" userId="eb9fa73d484f74de" providerId="LiveId" clId="{7732FBAA-8FE0-40BB-BA37-8072C490CE48}" dt="2023-12-03T14:01:54.242" v="1004"/>
          <ac:spMkLst>
            <pc:docMk/>
            <pc:sldMk cId="4136816000" sldId="351"/>
            <ac:spMk id="2" creationId="{DB0F9B87-EB6D-46C0-9030-F0114C749C95}"/>
          </ac:spMkLst>
        </pc:spChg>
        <pc:spChg chg="del">
          <ac:chgData name="Yi Liu" userId="eb9fa73d484f74de" providerId="LiveId" clId="{7732FBAA-8FE0-40BB-BA37-8072C490CE48}" dt="2023-12-02T06:30:27.660" v="251" actId="478"/>
          <ac:spMkLst>
            <pc:docMk/>
            <pc:sldMk cId="4136816000" sldId="351"/>
            <ac:spMk id="27" creationId="{3E940758-56B5-427B-ADDE-92FB04CDB99D}"/>
          </ac:spMkLst>
        </pc:spChg>
        <pc:spChg chg="del">
          <ac:chgData name="Yi Liu" userId="eb9fa73d484f74de" providerId="LiveId" clId="{7732FBAA-8FE0-40BB-BA37-8072C490CE48}" dt="2023-12-02T06:30:27.660" v="251" actId="478"/>
          <ac:spMkLst>
            <pc:docMk/>
            <pc:sldMk cId="4136816000" sldId="351"/>
            <ac:spMk id="28" creationId="{9CC27496-F366-4093-8395-85C035F21B77}"/>
          </ac:spMkLst>
        </pc:spChg>
        <pc:spChg chg="del">
          <ac:chgData name="Yi Liu" userId="eb9fa73d484f74de" providerId="LiveId" clId="{7732FBAA-8FE0-40BB-BA37-8072C490CE48}" dt="2023-12-02T06:30:27.660" v="251" actId="478"/>
          <ac:spMkLst>
            <pc:docMk/>
            <pc:sldMk cId="4136816000" sldId="351"/>
            <ac:spMk id="30" creationId="{92F8196D-180F-4316-8A0B-5928457C35BD}"/>
          </ac:spMkLst>
        </pc:spChg>
        <pc:spChg chg="del">
          <ac:chgData name="Yi Liu" userId="eb9fa73d484f74de" providerId="LiveId" clId="{7732FBAA-8FE0-40BB-BA37-8072C490CE48}" dt="2023-12-02T06:30:27.660" v="251" actId="478"/>
          <ac:spMkLst>
            <pc:docMk/>
            <pc:sldMk cId="4136816000" sldId="351"/>
            <ac:spMk id="32" creationId="{6576AACC-B5AA-4395-A3EC-46E575717372}"/>
          </ac:spMkLst>
        </pc:spChg>
        <pc:spChg chg="del">
          <ac:chgData name="Yi Liu" userId="eb9fa73d484f74de" providerId="LiveId" clId="{7732FBAA-8FE0-40BB-BA37-8072C490CE48}" dt="2023-12-02T06:30:27.660" v="251" actId="478"/>
          <ac:spMkLst>
            <pc:docMk/>
            <pc:sldMk cId="4136816000" sldId="351"/>
            <ac:spMk id="33" creationId="{47E1C8D7-1E18-4A11-AF74-FF8A47D0B92B}"/>
          </ac:spMkLst>
        </pc:spChg>
        <pc:spChg chg="del">
          <ac:chgData name="Yi Liu" userId="eb9fa73d484f74de" providerId="LiveId" clId="{7732FBAA-8FE0-40BB-BA37-8072C490CE48}" dt="2023-12-02T06:30:27.660" v="251" actId="478"/>
          <ac:spMkLst>
            <pc:docMk/>
            <pc:sldMk cId="4136816000" sldId="351"/>
            <ac:spMk id="34" creationId="{6F653328-CBBF-4F9D-A6AA-F5F519565401}"/>
          </ac:spMkLst>
        </pc:spChg>
        <pc:cxnChg chg="del">
          <ac:chgData name="Yi Liu" userId="eb9fa73d484f74de" providerId="LiveId" clId="{7732FBAA-8FE0-40BB-BA37-8072C490CE48}" dt="2023-12-02T06:30:27.660" v="251" actId="478"/>
          <ac:cxnSpMkLst>
            <pc:docMk/>
            <pc:sldMk cId="4136816000" sldId="351"/>
            <ac:cxnSpMk id="29" creationId="{7AFEB73F-1194-498D-B2EF-5E169A458297}"/>
          </ac:cxnSpMkLst>
        </pc:cxnChg>
        <pc:cxnChg chg="del">
          <ac:chgData name="Yi Liu" userId="eb9fa73d484f74de" providerId="LiveId" clId="{7732FBAA-8FE0-40BB-BA37-8072C490CE48}" dt="2023-12-02T06:30:27.660" v="251" actId="478"/>
          <ac:cxnSpMkLst>
            <pc:docMk/>
            <pc:sldMk cId="4136816000" sldId="351"/>
            <ac:cxnSpMk id="31" creationId="{165BC1D9-451D-4287-BA11-7835E5065C51}"/>
          </ac:cxnSpMkLst>
        </pc:cxnChg>
      </pc:sldChg>
      <pc:sldChg chg="modSp add mod">
        <pc:chgData name="Yi Liu" userId="eb9fa73d484f74de" providerId="LiveId" clId="{7732FBAA-8FE0-40BB-BA37-8072C490CE48}" dt="2023-12-04T15:33:25.280" v="2935" actId="14100"/>
        <pc:sldMkLst>
          <pc:docMk/>
          <pc:sldMk cId="2503435576" sldId="352"/>
        </pc:sldMkLst>
        <pc:spChg chg="mod">
          <ac:chgData name="Yi Liu" userId="eb9fa73d484f74de" providerId="LiveId" clId="{7732FBAA-8FE0-40BB-BA37-8072C490CE48}" dt="2023-12-03T14:01:55.746" v="1005"/>
          <ac:spMkLst>
            <pc:docMk/>
            <pc:sldMk cId="2503435576" sldId="352"/>
            <ac:spMk id="2" creationId="{DB0F9B87-EB6D-46C0-9030-F0114C749C95}"/>
          </ac:spMkLst>
        </pc:spChg>
        <pc:spChg chg="mod">
          <ac:chgData name="Yi Liu" userId="eb9fa73d484f74de" providerId="LiveId" clId="{7732FBAA-8FE0-40BB-BA37-8072C490CE48}" dt="2023-12-04T15:33:25.280" v="2935" actId="14100"/>
          <ac:spMkLst>
            <pc:docMk/>
            <pc:sldMk cId="2503435576" sldId="352"/>
            <ac:spMk id="3" creationId="{85197CA7-C191-432A-B381-3DD799889D5E}"/>
          </ac:spMkLst>
        </pc:spChg>
      </pc:sldChg>
      <pc:sldChg chg="addSp modSp add mod modAnim">
        <pc:chgData name="Yi Liu" userId="eb9fa73d484f74de" providerId="LiveId" clId="{7732FBAA-8FE0-40BB-BA37-8072C490CE48}" dt="2023-12-04T15:50:54.165" v="3105" actId="1076"/>
        <pc:sldMkLst>
          <pc:docMk/>
          <pc:sldMk cId="2670878781" sldId="353"/>
        </pc:sldMkLst>
        <pc:spChg chg="mod">
          <ac:chgData name="Yi Liu" userId="eb9fa73d484f74de" providerId="LiveId" clId="{7732FBAA-8FE0-40BB-BA37-8072C490CE48}" dt="2023-12-04T15:50:43.090" v="3103" actId="20577"/>
          <ac:spMkLst>
            <pc:docMk/>
            <pc:sldMk cId="2670878781" sldId="353"/>
            <ac:spMk id="3" creationId="{72CFC143-1EA1-3708-2D8A-F91CF45FC888}"/>
          </ac:spMkLst>
        </pc:spChg>
        <pc:spChg chg="add mod">
          <ac:chgData name="Yi Liu" userId="eb9fa73d484f74de" providerId="LiveId" clId="{7732FBAA-8FE0-40BB-BA37-8072C490CE48}" dt="2023-12-04T15:50:54.165" v="3105" actId="1076"/>
          <ac:spMkLst>
            <pc:docMk/>
            <pc:sldMk cId="2670878781" sldId="353"/>
            <ac:spMk id="4" creationId="{1D8EF722-7602-4122-9994-3734563B3902}"/>
          </ac:spMkLst>
        </pc:spChg>
        <pc:spChg chg="mod">
          <ac:chgData name="Yi Liu" userId="eb9fa73d484f74de" providerId="LiveId" clId="{7732FBAA-8FE0-40BB-BA37-8072C490CE48}" dt="2023-12-04T15:50:49.663" v="3104" actId="1076"/>
          <ac:spMkLst>
            <pc:docMk/>
            <pc:sldMk cId="2670878781" sldId="353"/>
            <ac:spMk id="6" creationId="{B601E2DC-8291-4DAD-A10E-292128F2BB7C}"/>
          </ac:spMkLst>
        </pc:spChg>
      </pc:sldChg>
      <pc:sldChg chg="addSp delSp modSp add del mod delAnim modAnim modShow">
        <pc:chgData name="Yi Liu" userId="eb9fa73d484f74de" providerId="LiveId" clId="{7732FBAA-8FE0-40BB-BA37-8072C490CE48}" dt="2023-12-03T16:24:40.663" v="1748" actId="47"/>
        <pc:sldMkLst>
          <pc:docMk/>
          <pc:sldMk cId="3325879379" sldId="354"/>
        </pc:sldMkLst>
        <pc:spChg chg="mod">
          <ac:chgData name="Yi Liu" userId="eb9fa73d484f74de" providerId="LiveId" clId="{7732FBAA-8FE0-40BB-BA37-8072C490CE48}" dt="2023-12-03T14:04:41.504" v="1066" actId="14100"/>
          <ac:spMkLst>
            <pc:docMk/>
            <pc:sldMk cId="3325879379" sldId="354"/>
            <ac:spMk id="2" creationId="{DB0F9B87-EB6D-46C0-9030-F0114C749C95}"/>
          </ac:spMkLst>
        </pc:spChg>
        <pc:spChg chg="del">
          <ac:chgData name="Yi Liu" userId="eb9fa73d484f74de" providerId="LiveId" clId="{7732FBAA-8FE0-40BB-BA37-8072C490CE48}" dt="2023-12-03T13:45:59.260" v="604" actId="478"/>
          <ac:spMkLst>
            <pc:docMk/>
            <pc:sldMk cId="3325879379" sldId="354"/>
            <ac:spMk id="3" creationId="{00000000-0000-0000-0000-000000000000}"/>
          </ac:spMkLst>
        </pc:spChg>
        <pc:spChg chg="mod">
          <ac:chgData name="Yi Liu" userId="eb9fa73d484f74de" providerId="LiveId" clId="{7732FBAA-8FE0-40BB-BA37-8072C490CE48}" dt="2023-12-03T13:42:28.440" v="571" actId="207"/>
          <ac:spMkLst>
            <pc:docMk/>
            <pc:sldMk cId="3325879379" sldId="354"/>
            <ac:spMk id="9" creationId="{C29600D5-C793-4D6C-ADD1-A41C41A1E4FE}"/>
          </ac:spMkLst>
        </pc:spChg>
        <pc:spChg chg="mod">
          <ac:chgData name="Yi Liu" userId="eb9fa73d484f74de" providerId="LiveId" clId="{7732FBAA-8FE0-40BB-BA37-8072C490CE48}" dt="2023-12-03T13:42:31.751" v="572" actId="207"/>
          <ac:spMkLst>
            <pc:docMk/>
            <pc:sldMk cId="3325879379" sldId="354"/>
            <ac:spMk id="10" creationId="{7A625C83-A007-48AC-A97B-B6D74433677B}"/>
          </ac:spMkLst>
        </pc:spChg>
        <pc:spChg chg="mod">
          <ac:chgData name="Yi Liu" userId="eb9fa73d484f74de" providerId="LiveId" clId="{7732FBAA-8FE0-40BB-BA37-8072C490CE48}" dt="2023-12-03T13:42:34.625" v="573" actId="207"/>
          <ac:spMkLst>
            <pc:docMk/>
            <pc:sldMk cId="3325879379" sldId="354"/>
            <ac:spMk id="11" creationId="{DAEFA506-AA28-4198-87CF-D5216509AB1C}"/>
          </ac:spMkLst>
        </pc:spChg>
        <pc:spChg chg="mod">
          <ac:chgData name="Yi Liu" userId="eb9fa73d484f74de" providerId="LiveId" clId="{7732FBAA-8FE0-40BB-BA37-8072C490CE48}" dt="2023-12-03T13:42:37.712" v="574" actId="207"/>
          <ac:spMkLst>
            <pc:docMk/>
            <pc:sldMk cId="3325879379" sldId="354"/>
            <ac:spMk id="12" creationId="{B260B390-4560-4351-A475-3E6327305A02}"/>
          </ac:spMkLst>
        </pc:spChg>
        <pc:spChg chg="mod">
          <ac:chgData name="Yi Liu" userId="eb9fa73d484f74de" providerId="LiveId" clId="{7732FBAA-8FE0-40BB-BA37-8072C490CE48}" dt="2023-12-03T13:42:41.154" v="575" actId="207"/>
          <ac:spMkLst>
            <pc:docMk/>
            <pc:sldMk cId="3325879379" sldId="354"/>
            <ac:spMk id="13" creationId="{651736E5-6788-42D8-A7C3-AF292B05F66D}"/>
          </ac:spMkLst>
        </pc:spChg>
        <pc:spChg chg="mod">
          <ac:chgData name="Yi Liu" userId="eb9fa73d484f74de" providerId="LiveId" clId="{7732FBAA-8FE0-40BB-BA37-8072C490CE48}" dt="2023-12-03T13:45:05.784" v="592" actId="14100"/>
          <ac:spMkLst>
            <pc:docMk/>
            <pc:sldMk cId="3325879379" sldId="354"/>
            <ac:spMk id="16" creationId="{CD6E55A3-D6FE-424C-B2A4-EB2A01FEB55F}"/>
          </ac:spMkLst>
        </pc:spChg>
        <pc:spChg chg="del">
          <ac:chgData name="Yi Liu" userId="eb9fa73d484f74de" providerId="LiveId" clId="{7732FBAA-8FE0-40BB-BA37-8072C490CE48}" dt="2023-12-03T13:45:54.766" v="603" actId="478"/>
          <ac:spMkLst>
            <pc:docMk/>
            <pc:sldMk cId="3325879379" sldId="354"/>
            <ac:spMk id="20" creationId="{D09A9C82-BB0B-4848-A656-59E7F52E3513}"/>
          </ac:spMkLst>
        </pc:spChg>
        <pc:spChg chg="del">
          <ac:chgData name="Yi Liu" userId="eb9fa73d484f74de" providerId="LiveId" clId="{7732FBAA-8FE0-40BB-BA37-8072C490CE48}" dt="2023-12-03T14:30:52.799" v="1120" actId="478"/>
          <ac:spMkLst>
            <pc:docMk/>
            <pc:sldMk cId="3325879379" sldId="354"/>
            <ac:spMk id="22" creationId="{EB26296E-DF70-4EBA-A53E-AD2A09F6FCCB}"/>
          </ac:spMkLst>
        </pc:spChg>
        <pc:spChg chg="del mod">
          <ac:chgData name="Yi Liu" userId="eb9fa73d484f74de" providerId="LiveId" clId="{7732FBAA-8FE0-40BB-BA37-8072C490CE48}" dt="2023-12-03T15:15:37.875" v="1126" actId="478"/>
          <ac:spMkLst>
            <pc:docMk/>
            <pc:sldMk cId="3325879379" sldId="354"/>
            <ac:spMk id="25" creationId="{359E9C6B-D9FC-430E-A614-C84D7DF4DE96}"/>
          </ac:spMkLst>
        </pc:spChg>
        <pc:spChg chg="add mod">
          <ac:chgData name="Yi Liu" userId="eb9fa73d484f74de" providerId="LiveId" clId="{7732FBAA-8FE0-40BB-BA37-8072C490CE48}" dt="2023-12-03T13:43:10.465" v="577" actId="571"/>
          <ac:spMkLst>
            <pc:docMk/>
            <pc:sldMk cId="3325879379" sldId="354"/>
            <ac:spMk id="26" creationId="{765C957B-B817-41DE-8661-1766F3BDB639}"/>
          </ac:spMkLst>
        </pc:spChg>
        <pc:spChg chg="add mod">
          <ac:chgData name="Yi Liu" userId="eb9fa73d484f74de" providerId="LiveId" clId="{7732FBAA-8FE0-40BB-BA37-8072C490CE48}" dt="2023-12-03T13:43:10.465" v="577" actId="571"/>
          <ac:spMkLst>
            <pc:docMk/>
            <pc:sldMk cId="3325879379" sldId="354"/>
            <ac:spMk id="27" creationId="{CDD8D000-AE3A-4EE9-9A08-106EE0719856}"/>
          </ac:spMkLst>
        </pc:spChg>
        <pc:spChg chg="add mod">
          <ac:chgData name="Yi Liu" userId="eb9fa73d484f74de" providerId="LiveId" clId="{7732FBAA-8FE0-40BB-BA37-8072C490CE48}" dt="2023-12-03T13:43:54.850" v="583" actId="571"/>
          <ac:spMkLst>
            <pc:docMk/>
            <pc:sldMk cId="3325879379" sldId="354"/>
            <ac:spMk id="28" creationId="{071610B3-63CD-45FC-8082-F62AEC35D84C}"/>
          </ac:spMkLst>
        </pc:spChg>
        <pc:spChg chg="add mod">
          <ac:chgData name="Yi Liu" userId="eb9fa73d484f74de" providerId="LiveId" clId="{7732FBAA-8FE0-40BB-BA37-8072C490CE48}" dt="2023-12-03T13:43:54.850" v="583" actId="571"/>
          <ac:spMkLst>
            <pc:docMk/>
            <pc:sldMk cId="3325879379" sldId="354"/>
            <ac:spMk id="29" creationId="{7FD9B99F-F68E-4DEB-8E6E-1E1677683336}"/>
          </ac:spMkLst>
        </pc:spChg>
        <pc:spChg chg="add mod">
          <ac:chgData name="Yi Liu" userId="eb9fa73d484f74de" providerId="LiveId" clId="{7732FBAA-8FE0-40BB-BA37-8072C490CE48}" dt="2023-12-03T13:43:54.850" v="583" actId="571"/>
          <ac:spMkLst>
            <pc:docMk/>
            <pc:sldMk cId="3325879379" sldId="354"/>
            <ac:spMk id="30" creationId="{265BBBA9-9DA0-474E-9080-5402AA376E0F}"/>
          </ac:spMkLst>
        </pc:spChg>
        <pc:spChg chg="add mod">
          <ac:chgData name="Yi Liu" userId="eb9fa73d484f74de" providerId="LiveId" clId="{7732FBAA-8FE0-40BB-BA37-8072C490CE48}" dt="2023-12-03T13:43:54.850" v="583" actId="571"/>
          <ac:spMkLst>
            <pc:docMk/>
            <pc:sldMk cId="3325879379" sldId="354"/>
            <ac:spMk id="31" creationId="{E0FF6DF8-4314-478C-80B7-D7B9440061D8}"/>
          </ac:spMkLst>
        </pc:spChg>
        <pc:spChg chg="add mod">
          <ac:chgData name="Yi Liu" userId="eb9fa73d484f74de" providerId="LiveId" clId="{7732FBAA-8FE0-40BB-BA37-8072C490CE48}" dt="2023-12-03T13:43:54.850" v="583" actId="571"/>
          <ac:spMkLst>
            <pc:docMk/>
            <pc:sldMk cId="3325879379" sldId="354"/>
            <ac:spMk id="32" creationId="{AB7F0A7F-B844-4BC8-96F7-2C6D1E4FBDE8}"/>
          </ac:spMkLst>
        </pc:spChg>
        <pc:spChg chg="add mod">
          <ac:chgData name="Yi Liu" userId="eb9fa73d484f74de" providerId="LiveId" clId="{7732FBAA-8FE0-40BB-BA37-8072C490CE48}" dt="2023-12-03T13:45:16.466" v="594" actId="1076"/>
          <ac:spMkLst>
            <pc:docMk/>
            <pc:sldMk cId="3325879379" sldId="354"/>
            <ac:spMk id="33" creationId="{980332A5-C83F-40E3-B600-3FBDF1BAD3A7}"/>
          </ac:spMkLst>
        </pc:spChg>
        <pc:spChg chg="add mod ord">
          <ac:chgData name="Yi Liu" userId="eb9fa73d484f74de" providerId="LiveId" clId="{7732FBAA-8FE0-40BB-BA37-8072C490CE48}" dt="2023-12-03T14:31:06.048" v="1124" actId="167"/>
          <ac:spMkLst>
            <pc:docMk/>
            <pc:sldMk cId="3325879379" sldId="354"/>
            <ac:spMk id="34" creationId="{DD1586B6-EF84-4471-A6AF-F9C213E74F14}"/>
          </ac:spMkLst>
        </pc:spChg>
        <pc:spChg chg="add mod">
          <ac:chgData name="Yi Liu" userId="eb9fa73d484f74de" providerId="LiveId" clId="{7732FBAA-8FE0-40BB-BA37-8072C490CE48}" dt="2023-12-03T15:15:38.282" v="1127"/>
          <ac:spMkLst>
            <pc:docMk/>
            <pc:sldMk cId="3325879379" sldId="354"/>
            <ac:spMk id="35" creationId="{F14C326F-2175-406B-8131-F6B1BEE68013}"/>
          </ac:spMkLst>
        </pc:spChg>
        <pc:cxnChg chg="del mod">
          <ac:chgData name="Yi Liu" userId="eb9fa73d484f74de" providerId="LiveId" clId="{7732FBAA-8FE0-40BB-BA37-8072C490CE48}" dt="2023-12-03T13:45:54.766" v="603" actId="478"/>
          <ac:cxnSpMkLst>
            <pc:docMk/>
            <pc:sldMk cId="3325879379" sldId="354"/>
            <ac:cxnSpMk id="19" creationId="{1AF52982-5904-4AC6-86AC-7915E7A3A980}"/>
          </ac:cxnSpMkLst>
        </pc:cxnChg>
      </pc:sldChg>
      <pc:sldChg chg="addSp delSp modSp add del mod delAnim modAnim">
        <pc:chgData name="Yi Liu" userId="eb9fa73d484f74de" providerId="LiveId" clId="{7732FBAA-8FE0-40BB-BA37-8072C490CE48}" dt="2023-12-04T16:30:35.595" v="3235" actId="47"/>
        <pc:sldMkLst>
          <pc:docMk/>
          <pc:sldMk cId="3374882713" sldId="355"/>
        </pc:sldMkLst>
        <pc:spChg chg="add del mod">
          <ac:chgData name="Yi Liu" userId="eb9fa73d484f74de" providerId="LiveId" clId="{7732FBAA-8FE0-40BB-BA37-8072C490CE48}" dt="2023-12-03T16:15:36.050" v="1529" actId="767"/>
          <ac:spMkLst>
            <pc:docMk/>
            <pc:sldMk cId="3374882713" sldId="355"/>
            <ac:spMk id="4" creationId="{222C8ED9-A22A-4E43-8E29-79AA4B4FD7BC}"/>
          </ac:spMkLst>
        </pc:spChg>
        <pc:spChg chg="add mod">
          <ac:chgData name="Yi Liu" userId="eb9fa73d484f74de" providerId="LiveId" clId="{7732FBAA-8FE0-40BB-BA37-8072C490CE48}" dt="2023-12-03T16:23:03.084" v="1735" actId="14100"/>
          <ac:spMkLst>
            <pc:docMk/>
            <pc:sldMk cId="3374882713" sldId="355"/>
            <ac:spMk id="5" creationId="{BB4B3482-9C11-4A1B-BF27-F916FF2D2EC1}"/>
          </ac:spMkLst>
        </pc:spChg>
        <pc:spChg chg="mod">
          <ac:chgData name="Yi Liu" userId="eb9fa73d484f74de" providerId="LiveId" clId="{7732FBAA-8FE0-40BB-BA37-8072C490CE48}" dt="2023-12-04T08:23:24.265" v="2839" actId="20577"/>
          <ac:spMkLst>
            <pc:docMk/>
            <pc:sldMk cId="3374882713" sldId="355"/>
            <ac:spMk id="16" creationId="{CD6E55A3-D6FE-424C-B2A4-EB2A01FEB55F}"/>
          </ac:spMkLst>
        </pc:spChg>
        <pc:spChg chg="add mod">
          <ac:chgData name="Yi Liu" userId="eb9fa73d484f74de" providerId="LiveId" clId="{7732FBAA-8FE0-40BB-BA37-8072C490CE48}" dt="2023-12-03T16:12:04.375" v="1524" actId="14100"/>
          <ac:spMkLst>
            <pc:docMk/>
            <pc:sldMk cId="3374882713" sldId="355"/>
            <ac:spMk id="19" creationId="{117D2F72-E213-4FCB-8508-A015EB3C0799}"/>
          </ac:spMkLst>
        </pc:spChg>
        <pc:spChg chg="add mod">
          <ac:chgData name="Yi Liu" userId="eb9fa73d484f74de" providerId="LiveId" clId="{7732FBAA-8FE0-40BB-BA37-8072C490CE48}" dt="2023-12-03T16:09:40.139" v="1509" actId="1076"/>
          <ac:spMkLst>
            <pc:docMk/>
            <pc:sldMk cId="3374882713" sldId="355"/>
            <ac:spMk id="20" creationId="{F17938F3-8BAF-4266-A790-374B7B172E32}"/>
          </ac:spMkLst>
        </pc:spChg>
        <pc:spChg chg="del mod">
          <ac:chgData name="Yi Liu" userId="eb9fa73d484f74de" providerId="LiveId" clId="{7732FBAA-8FE0-40BB-BA37-8072C490CE48}" dt="2023-12-03T16:06:52.686" v="1490" actId="478"/>
          <ac:spMkLst>
            <pc:docMk/>
            <pc:sldMk cId="3374882713" sldId="355"/>
            <ac:spMk id="33" creationId="{980332A5-C83F-40E3-B600-3FBDF1BAD3A7}"/>
          </ac:spMkLst>
        </pc:spChg>
        <pc:spChg chg="mod">
          <ac:chgData name="Yi Liu" userId="eb9fa73d484f74de" providerId="LiveId" clId="{7732FBAA-8FE0-40BB-BA37-8072C490CE48}" dt="2023-12-03T16:21:57.973" v="1729" actId="207"/>
          <ac:spMkLst>
            <pc:docMk/>
            <pc:sldMk cId="3374882713" sldId="355"/>
            <ac:spMk id="34" creationId="{DD1586B6-EF84-4471-A6AF-F9C213E74F14}"/>
          </ac:spMkLst>
        </pc:spChg>
        <pc:spChg chg="del mod">
          <ac:chgData name="Yi Liu" userId="eb9fa73d484f74de" providerId="LiveId" clId="{7732FBAA-8FE0-40BB-BA37-8072C490CE48}" dt="2023-12-03T15:40:34.888" v="1196" actId="478"/>
          <ac:spMkLst>
            <pc:docMk/>
            <pc:sldMk cId="3374882713" sldId="355"/>
            <ac:spMk id="35" creationId="{F14C326F-2175-406B-8131-F6B1BEE68013}"/>
          </ac:spMkLst>
        </pc:spChg>
      </pc:sldChg>
      <pc:sldChg chg="modSp add mod modAnim">
        <pc:chgData name="Yi Liu" userId="eb9fa73d484f74de" providerId="LiveId" clId="{7732FBAA-8FE0-40BB-BA37-8072C490CE48}" dt="2023-12-04T15:49:29.154" v="3093" actId="207"/>
        <pc:sldMkLst>
          <pc:docMk/>
          <pc:sldMk cId="1936254705" sldId="356"/>
        </pc:sldMkLst>
        <pc:spChg chg="mod">
          <ac:chgData name="Yi Liu" userId="eb9fa73d484f74de" providerId="LiveId" clId="{7732FBAA-8FE0-40BB-BA37-8072C490CE48}" dt="2023-12-04T15:47:42.749" v="3081" actId="20577"/>
          <ac:spMkLst>
            <pc:docMk/>
            <pc:sldMk cId="1936254705" sldId="356"/>
            <ac:spMk id="3" creationId="{ECDDAF2C-60F0-4895-84AD-61F8B59023FB}"/>
          </ac:spMkLst>
        </pc:spChg>
        <pc:spChg chg="mod">
          <ac:chgData name="Yi Liu" userId="eb9fa73d484f74de" providerId="LiveId" clId="{7732FBAA-8FE0-40BB-BA37-8072C490CE48}" dt="2023-12-03T16:27:31.002" v="1790" actId="1035"/>
          <ac:spMkLst>
            <pc:docMk/>
            <pc:sldMk cId="1936254705" sldId="356"/>
            <ac:spMk id="11" creationId="{6D97581F-D54C-4234-ADB2-CDA4EDDA0690}"/>
          </ac:spMkLst>
        </pc:spChg>
        <pc:spChg chg="mod">
          <ac:chgData name="Yi Liu" userId="eb9fa73d484f74de" providerId="LiveId" clId="{7732FBAA-8FE0-40BB-BA37-8072C490CE48}" dt="2023-12-03T16:27:31.002" v="1790" actId="1035"/>
          <ac:spMkLst>
            <pc:docMk/>
            <pc:sldMk cId="1936254705" sldId="356"/>
            <ac:spMk id="12" creationId="{919FCF46-2DE9-48B8-BC02-ABAF355F79A2}"/>
          </ac:spMkLst>
        </pc:spChg>
        <pc:spChg chg="mod">
          <ac:chgData name="Yi Liu" userId="eb9fa73d484f74de" providerId="LiveId" clId="{7732FBAA-8FE0-40BB-BA37-8072C490CE48}" dt="2023-12-03T16:27:31.002" v="1790" actId="1035"/>
          <ac:spMkLst>
            <pc:docMk/>
            <pc:sldMk cId="1936254705" sldId="356"/>
            <ac:spMk id="15" creationId="{5B0216BD-F026-4AEC-873E-4D12639C0373}"/>
          </ac:spMkLst>
        </pc:spChg>
        <pc:spChg chg="mod">
          <ac:chgData name="Yi Liu" userId="eb9fa73d484f74de" providerId="LiveId" clId="{7732FBAA-8FE0-40BB-BA37-8072C490CE48}" dt="2023-12-03T16:27:31.002" v="1790" actId="1035"/>
          <ac:spMkLst>
            <pc:docMk/>
            <pc:sldMk cId="1936254705" sldId="356"/>
            <ac:spMk id="17" creationId="{E83480C0-CAEA-4585-A9B6-D4B7EA54EBF9}"/>
          </ac:spMkLst>
        </pc:spChg>
        <pc:spChg chg="mod">
          <ac:chgData name="Yi Liu" userId="eb9fa73d484f74de" providerId="LiveId" clId="{7732FBAA-8FE0-40BB-BA37-8072C490CE48}" dt="2023-12-04T15:49:29.154" v="3093" actId="207"/>
          <ac:spMkLst>
            <pc:docMk/>
            <pc:sldMk cId="1936254705" sldId="356"/>
            <ac:spMk id="18" creationId="{16C329BE-6CF2-432E-B22D-EB327E6ABB6E}"/>
          </ac:spMkLst>
        </pc:spChg>
        <pc:spChg chg="mod">
          <ac:chgData name="Yi Liu" userId="eb9fa73d484f74de" providerId="LiveId" clId="{7732FBAA-8FE0-40BB-BA37-8072C490CE48}" dt="2023-12-04T15:45:51.110" v="3073" actId="403"/>
          <ac:spMkLst>
            <pc:docMk/>
            <pc:sldMk cId="1936254705" sldId="356"/>
            <ac:spMk id="22" creationId="{B3AF6B29-ADE5-4961-BBE7-97DF11F5AB4E}"/>
          </ac:spMkLst>
        </pc:spChg>
        <pc:spChg chg="mod">
          <ac:chgData name="Yi Liu" userId="eb9fa73d484f74de" providerId="LiveId" clId="{7732FBAA-8FE0-40BB-BA37-8072C490CE48}" dt="2023-12-04T15:47:36.695" v="3080" actId="14100"/>
          <ac:spMkLst>
            <pc:docMk/>
            <pc:sldMk cId="1936254705" sldId="356"/>
            <ac:spMk id="23" creationId="{7690F503-9936-55E5-D8D6-F6A9D9D89B31}"/>
          </ac:spMkLst>
        </pc:spChg>
        <pc:grpChg chg="mod">
          <ac:chgData name="Yi Liu" userId="eb9fa73d484f74de" providerId="LiveId" clId="{7732FBAA-8FE0-40BB-BA37-8072C490CE48}" dt="2023-12-03T16:27:31.002" v="1790" actId="1035"/>
          <ac:grpSpMkLst>
            <pc:docMk/>
            <pc:sldMk cId="1936254705" sldId="356"/>
            <ac:grpSpMk id="6" creationId="{CC5A8E61-BB89-4493-AEC9-46C228F7B7D9}"/>
          </ac:grpSpMkLst>
        </pc:grpChg>
        <pc:picChg chg="mod">
          <ac:chgData name="Yi Liu" userId="eb9fa73d484f74de" providerId="LiveId" clId="{7732FBAA-8FE0-40BB-BA37-8072C490CE48}" dt="2023-12-03T16:27:31.002" v="1790" actId="1035"/>
          <ac:picMkLst>
            <pc:docMk/>
            <pc:sldMk cId="1936254705" sldId="356"/>
            <ac:picMk id="5" creationId="{A8B6D362-11FC-41B2-8C1E-F34F56FB36B4}"/>
          </ac:picMkLst>
        </pc:picChg>
        <pc:cxnChg chg="mod">
          <ac:chgData name="Yi Liu" userId="eb9fa73d484f74de" providerId="LiveId" clId="{7732FBAA-8FE0-40BB-BA37-8072C490CE48}" dt="2023-12-03T16:27:31.002" v="1790" actId="1035"/>
          <ac:cxnSpMkLst>
            <pc:docMk/>
            <pc:sldMk cId="1936254705" sldId="356"/>
            <ac:cxnSpMk id="9" creationId="{C1C8933E-3E4B-4984-853A-B2BCE08E5C4C}"/>
          </ac:cxnSpMkLst>
        </pc:cxnChg>
        <pc:cxnChg chg="mod">
          <ac:chgData name="Yi Liu" userId="eb9fa73d484f74de" providerId="LiveId" clId="{7732FBAA-8FE0-40BB-BA37-8072C490CE48}" dt="2023-12-03T16:27:31.002" v="1790" actId="1035"/>
          <ac:cxnSpMkLst>
            <pc:docMk/>
            <pc:sldMk cId="1936254705" sldId="356"/>
            <ac:cxnSpMk id="10" creationId="{DD3F5756-F201-4BCD-9171-724FE18D552D}"/>
          </ac:cxnSpMkLst>
        </pc:cxnChg>
        <pc:cxnChg chg="mod">
          <ac:chgData name="Yi Liu" userId="eb9fa73d484f74de" providerId="LiveId" clId="{7732FBAA-8FE0-40BB-BA37-8072C490CE48}" dt="2023-12-04T15:47:36.695" v="3080" actId="14100"/>
          <ac:cxnSpMkLst>
            <pc:docMk/>
            <pc:sldMk cId="1936254705" sldId="356"/>
            <ac:cxnSpMk id="27" creationId="{E4B265CD-290E-C5EF-3CCE-B0C9D482BF9B}"/>
          </ac:cxnSpMkLst>
        </pc:cxnChg>
      </pc:sldChg>
      <pc:sldChg chg="addSp delSp modSp add del mod modAnim">
        <pc:chgData name="Yi Liu" userId="eb9fa73d484f74de" providerId="LiveId" clId="{7732FBAA-8FE0-40BB-BA37-8072C490CE48}" dt="2023-12-03T16:47:29.351" v="2104" actId="47"/>
        <pc:sldMkLst>
          <pc:docMk/>
          <pc:sldMk cId="2432710753" sldId="357"/>
        </pc:sldMkLst>
        <pc:spChg chg="mod">
          <ac:chgData name="Yi Liu" userId="eb9fa73d484f74de" providerId="LiveId" clId="{7732FBAA-8FE0-40BB-BA37-8072C490CE48}" dt="2023-12-03T16:40:57.909" v="2045" actId="1037"/>
          <ac:spMkLst>
            <pc:docMk/>
            <pc:sldMk cId="2432710753" sldId="357"/>
            <ac:spMk id="9" creationId="{C29600D5-C793-4D6C-ADD1-A41C41A1E4FE}"/>
          </ac:spMkLst>
        </pc:spChg>
        <pc:spChg chg="mod">
          <ac:chgData name="Yi Liu" userId="eb9fa73d484f74de" providerId="LiveId" clId="{7732FBAA-8FE0-40BB-BA37-8072C490CE48}" dt="2023-12-03T16:40:57.909" v="2045" actId="1037"/>
          <ac:spMkLst>
            <pc:docMk/>
            <pc:sldMk cId="2432710753" sldId="357"/>
            <ac:spMk id="10" creationId="{7A625C83-A007-48AC-A97B-B6D74433677B}"/>
          </ac:spMkLst>
        </pc:spChg>
        <pc:spChg chg="mod">
          <ac:chgData name="Yi Liu" userId="eb9fa73d484f74de" providerId="LiveId" clId="{7732FBAA-8FE0-40BB-BA37-8072C490CE48}" dt="2023-12-03T16:40:57.909" v="2045" actId="1037"/>
          <ac:spMkLst>
            <pc:docMk/>
            <pc:sldMk cId="2432710753" sldId="357"/>
            <ac:spMk id="11" creationId="{DAEFA506-AA28-4198-87CF-D5216509AB1C}"/>
          </ac:spMkLst>
        </pc:spChg>
        <pc:spChg chg="mod">
          <ac:chgData name="Yi Liu" userId="eb9fa73d484f74de" providerId="LiveId" clId="{7732FBAA-8FE0-40BB-BA37-8072C490CE48}" dt="2023-12-03T16:40:57.909" v="2045" actId="1037"/>
          <ac:spMkLst>
            <pc:docMk/>
            <pc:sldMk cId="2432710753" sldId="357"/>
            <ac:spMk id="12" creationId="{B260B390-4560-4351-A475-3E6327305A02}"/>
          </ac:spMkLst>
        </pc:spChg>
        <pc:spChg chg="mod">
          <ac:chgData name="Yi Liu" userId="eb9fa73d484f74de" providerId="LiveId" clId="{7732FBAA-8FE0-40BB-BA37-8072C490CE48}" dt="2023-12-03T16:40:57.909" v="2045" actId="1037"/>
          <ac:spMkLst>
            <pc:docMk/>
            <pc:sldMk cId="2432710753" sldId="357"/>
            <ac:spMk id="13" creationId="{651736E5-6788-42D8-A7C3-AF292B05F66D}"/>
          </ac:spMkLst>
        </pc:spChg>
        <pc:spChg chg="add del mod">
          <ac:chgData name="Yi Liu" userId="eb9fa73d484f74de" providerId="LiveId" clId="{7732FBAA-8FE0-40BB-BA37-8072C490CE48}" dt="2023-12-03T16:30:30.401" v="1799" actId="478"/>
          <ac:spMkLst>
            <pc:docMk/>
            <pc:sldMk cId="2432710753" sldId="357"/>
            <ac:spMk id="17" creationId="{32AB3FD0-012C-47BD-A670-640BC3C70133}"/>
          </ac:spMkLst>
        </pc:spChg>
        <pc:spChg chg="add mod">
          <ac:chgData name="Yi Liu" userId="eb9fa73d484f74de" providerId="LiveId" clId="{7732FBAA-8FE0-40BB-BA37-8072C490CE48}" dt="2023-12-03T16:40:35.416" v="2022" actId="1037"/>
          <ac:spMkLst>
            <pc:docMk/>
            <pc:sldMk cId="2432710753" sldId="357"/>
            <ac:spMk id="19" creationId="{C0AE806A-E619-4FC0-A17A-C0A809E58259}"/>
          </ac:spMkLst>
        </pc:spChg>
        <pc:spChg chg="add mod">
          <ac:chgData name="Yi Liu" userId="eb9fa73d484f74de" providerId="LiveId" clId="{7732FBAA-8FE0-40BB-BA37-8072C490CE48}" dt="2023-12-03T16:40:35.416" v="2022" actId="1037"/>
          <ac:spMkLst>
            <pc:docMk/>
            <pc:sldMk cId="2432710753" sldId="357"/>
            <ac:spMk id="20" creationId="{D5252A79-8100-42FB-A1F4-437B0916DEB8}"/>
          </ac:spMkLst>
        </pc:spChg>
        <pc:spChg chg="del mod">
          <ac:chgData name="Yi Liu" userId="eb9fa73d484f74de" providerId="LiveId" clId="{7732FBAA-8FE0-40BB-BA37-8072C490CE48}" dt="2023-12-03T16:30:25.624" v="1798" actId="478"/>
          <ac:spMkLst>
            <pc:docMk/>
            <pc:sldMk cId="2432710753" sldId="357"/>
            <ac:spMk id="21" creationId="{C73F1235-4D62-4970-ABAC-20D3219BD2DF}"/>
          </ac:spMkLst>
        </pc:spChg>
        <pc:spChg chg="add mod">
          <ac:chgData name="Yi Liu" userId="eb9fa73d484f74de" providerId="LiveId" clId="{7732FBAA-8FE0-40BB-BA37-8072C490CE48}" dt="2023-12-03T16:40:35.416" v="2022" actId="1037"/>
          <ac:spMkLst>
            <pc:docMk/>
            <pc:sldMk cId="2432710753" sldId="357"/>
            <ac:spMk id="26" creationId="{866C1620-6608-49AB-AB9D-701DD80E0D94}"/>
          </ac:spMkLst>
        </pc:spChg>
        <pc:spChg chg="add mod">
          <ac:chgData name="Yi Liu" userId="eb9fa73d484f74de" providerId="LiveId" clId="{7732FBAA-8FE0-40BB-BA37-8072C490CE48}" dt="2023-12-03T16:40:35.416" v="2022" actId="1037"/>
          <ac:spMkLst>
            <pc:docMk/>
            <pc:sldMk cId="2432710753" sldId="357"/>
            <ac:spMk id="27" creationId="{A0669B46-788D-4715-8760-A48874D3A844}"/>
          </ac:spMkLst>
        </pc:spChg>
        <pc:spChg chg="add mod">
          <ac:chgData name="Yi Liu" userId="eb9fa73d484f74de" providerId="LiveId" clId="{7732FBAA-8FE0-40BB-BA37-8072C490CE48}" dt="2023-12-03T16:40:35.416" v="2022" actId="1037"/>
          <ac:spMkLst>
            <pc:docMk/>
            <pc:sldMk cId="2432710753" sldId="357"/>
            <ac:spMk id="28" creationId="{4AC4C942-5F9D-41D8-8389-305447BED864}"/>
          </ac:spMkLst>
        </pc:spChg>
        <pc:spChg chg="add mod">
          <ac:chgData name="Yi Liu" userId="eb9fa73d484f74de" providerId="LiveId" clId="{7732FBAA-8FE0-40BB-BA37-8072C490CE48}" dt="2023-12-03T16:40:35.416" v="2022" actId="1037"/>
          <ac:spMkLst>
            <pc:docMk/>
            <pc:sldMk cId="2432710753" sldId="357"/>
            <ac:spMk id="29" creationId="{89020888-E733-4F6D-A128-650D011A3970}"/>
          </ac:spMkLst>
        </pc:spChg>
        <pc:spChg chg="add mod">
          <ac:chgData name="Yi Liu" userId="eb9fa73d484f74de" providerId="LiveId" clId="{7732FBAA-8FE0-40BB-BA37-8072C490CE48}" dt="2023-12-03T16:40:35.416" v="2022" actId="1037"/>
          <ac:spMkLst>
            <pc:docMk/>
            <pc:sldMk cId="2432710753" sldId="357"/>
            <ac:spMk id="30" creationId="{CEA639B0-E716-421F-9085-F9CF6AA24CF6}"/>
          </ac:spMkLst>
        </pc:spChg>
        <pc:spChg chg="add mod">
          <ac:chgData name="Yi Liu" userId="eb9fa73d484f74de" providerId="LiveId" clId="{7732FBAA-8FE0-40BB-BA37-8072C490CE48}" dt="2023-12-03T16:40:57.909" v="2045" actId="1037"/>
          <ac:spMkLst>
            <pc:docMk/>
            <pc:sldMk cId="2432710753" sldId="357"/>
            <ac:spMk id="31" creationId="{5EDC11F9-6B24-426F-B323-42F535817969}"/>
          </ac:spMkLst>
        </pc:spChg>
        <pc:spChg chg="add mod">
          <ac:chgData name="Yi Liu" userId="eb9fa73d484f74de" providerId="LiveId" clId="{7732FBAA-8FE0-40BB-BA37-8072C490CE48}" dt="2023-12-03T16:40:57.909" v="2045" actId="1037"/>
          <ac:spMkLst>
            <pc:docMk/>
            <pc:sldMk cId="2432710753" sldId="357"/>
            <ac:spMk id="32" creationId="{33B24568-A494-4F31-AFC2-9BC07F1498C5}"/>
          </ac:spMkLst>
        </pc:spChg>
        <pc:spChg chg="add mod">
          <ac:chgData name="Yi Liu" userId="eb9fa73d484f74de" providerId="LiveId" clId="{7732FBAA-8FE0-40BB-BA37-8072C490CE48}" dt="2023-12-03T16:40:57.909" v="2045" actId="1037"/>
          <ac:spMkLst>
            <pc:docMk/>
            <pc:sldMk cId="2432710753" sldId="357"/>
            <ac:spMk id="33" creationId="{6DB0E8C8-F4ED-4852-A129-7762F1747305}"/>
          </ac:spMkLst>
        </pc:spChg>
        <pc:spChg chg="add mod">
          <ac:chgData name="Yi Liu" userId="eb9fa73d484f74de" providerId="LiveId" clId="{7732FBAA-8FE0-40BB-BA37-8072C490CE48}" dt="2023-12-03T16:40:57.909" v="2045" actId="1037"/>
          <ac:spMkLst>
            <pc:docMk/>
            <pc:sldMk cId="2432710753" sldId="357"/>
            <ac:spMk id="34" creationId="{A5AA1F85-9763-4FFE-808A-D21E80E6DF96}"/>
          </ac:spMkLst>
        </pc:spChg>
        <pc:spChg chg="add mod">
          <ac:chgData name="Yi Liu" userId="eb9fa73d484f74de" providerId="LiveId" clId="{7732FBAA-8FE0-40BB-BA37-8072C490CE48}" dt="2023-12-03T16:40:35.416" v="2022" actId="1037"/>
          <ac:spMkLst>
            <pc:docMk/>
            <pc:sldMk cId="2432710753" sldId="357"/>
            <ac:spMk id="35" creationId="{A6EC2841-5114-4B1D-8F8F-FCC7A9676DC8}"/>
          </ac:spMkLst>
        </pc:spChg>
        <pc:spChg chg="add mod">
          <ac:chgData name="Yi Liu" userId="eb9fa73d484f74de" providerId="LiveId" clId="{7732FBAA-8FE0-40BB-BA37-8072C490CE48}" dt="2023-12-03T16:40:35.416" v="2022" actId="1037"/>
          <ac:spMkLst>
            <pc:docMk/>
            <pc:sldMk cId="2432710753" sldId="357"/>
            <ac:spMk id="36" creationId="{326C4C24-B6F3-411C-BF46-ED1E4ED063E0}"/>
          </ac:spMkLst>
        </pc:spChg>
        <pc:spChg chg="add del mod">
          <ac:chgData name="Yi Liu" userId="eb9fa73d484f74de" providerId="LiveId" clId="{7732FBAA-8FE0-40BB-BA37-8072C490CE48}" dt="2023-12-03T16:39:42.983" v="1996"/>
          <ac:spMkLst>
            <pc:docMk/>
            <pc:sldMk cId="2432710753" sldId="357"/>
            <ac:spMk id="37" creationId="{4D276BAB-AE0F-4A7E-BB9F-277D7E6E8CAC}"/>
          </ac:spMkLst>
        </pc:spChg>
        <pc:spChg chg="add del mod">
          <ac:chgData name="Yi Liu" userId="eb9fa73d484f74de" providerId="LiveId" clId="{7732FBAA-8FE0-40BB-BA37-8072C490CE48}" dt="2023-12-03T16:39:42.983" v="1996"/>
          <ac:spMkLst>
            <pc:docMk/>
            <pc:sldMk cId="2432710753" sldId="357"/>
            <ac:spMk id="38" creationId="{505C4436-3580-42FD-8745-E7EF2F581797}"/>
          </ac:spMkLst>
        </pc:spChg>
        <pc:spChg chg="add mod">
          <ac:chgData name="Yi Liu" userId="eb9fa73d484f74de" providerId="LiveId" clId="{7732FBAA-8FE0-40BB-BA37-8072C490CE48}" dt="2023-12-03T16:41:40.045" v="2048" actId="1076"/>
          <ac:spMkLst>
            <pc:docMk/>
            <pc:sldMk cId="2432710753" sldId="357"/>
            <ac:spMk id="40" creationId="{4834DEE7-D9AA-4DE3-8468-5FCE55FB0D3F}"/>
          </ac:spMkLst>
        </pc:spChg>
        <pc:spChg chg="add mod">
          <ac:chgData name="Yi Liu" userId="eb9fa73d484f74de" providerId="LiveId" clId="{7732FBAA-8FE0-40BB-BA37-8072C490CE48}" dt="2023-12-03T16:41:52.031" v="2050" actId="1076"/>
          <ac:spMkLst>
            <pc:docMk/>
            <pc:sldMk cId="2432710753" sldId="357"/>
            <ac:spMk id="42" creationId="{05AFE825-AA2D-466F-9769-F820F4F5537C}"/>
          </ac:spMkLst>
        </pc:spChg>
        <pc:cxnChg chg="add mod">
          <ac:chgData name="Yi Liu" userId="eb9fa73d484f74de" providerId="LiveId" clId="{7732FBAA-8FE0-40BB-BA37-8072C490CE48}" dt="2023-12-03T16:41:40.045" v="2048" actId="1076"/>
          <ac:cxnSpMkLst>
            <pc:docMk/>
            <pc:sldMk cId="2432710753" sldId="357"/>
            <ac:cxnSpMk id="39" creationId="{C3CB05A2-3BAB-48A1-9A47-A530D15C708F}"/>
          </ac:cxnSpMkLst>
        </pc:cxnChg>
        <pc:cxnChg chg="add mod">
          <ac:chgData name="Yi Liu" userId="eb9fa73d484f74de" providerId="LiveId" clId="{7732FBAA-8FE0-40BB-BA37-8072C490CE48}" dt="2023-12-03T16:41:52.031" v="2050" actId="1076"/>
          <ac:cxnSpMkLst>
            <pc:docMk/>
            <pc:sldMk cId="2432710753" sldId="357"/>
            <ac:cxnSpMk id="41" creationId="{6DEC44F9-97B1-4F3E-B57A-BADEE62EB4EB}"/>
          </ac:cxnSpMkLst>
        </pc:cxnChg>
      </pc:sldChg>
      <pc:sldChg chg="addSp modSp add del mod ord modTransition">
        <pc:chgData name="Yi Liu" userId="eb9fa73d484f74de" providerId="LiveId" clId="{7732FBAA-8FE0-40BB-BA37-8072C490CE48}" dt="2023-12-03T16:47:29.351" v="2104" actId="47"/>
        <pc:sldMkLst>
          <pc:docMk/>
          <pc:sldMk cId="751785256" sldId="358"/>
        </pc:sldMkLst>
        <pc:spChg chg="add mod">
          <ac:chgData name="Yi Liu" userId="eb9fa73d484f74de" providerId="LiveId" clId="{7732FBAA-8FE0-40BB-BA37-8072C490CE48}" dt="2023-12-03T16:34:27.518" v="1862" actId="1037"/>
          <ac:spMkLst>
            <pc:docMk/>
            <pc:sldMk cId="751785256" sldId="358"/>
            <ac:spMk id="17" creationId="{CB39CFCD-F324-46EA-BFE0-28CE62298C8C}"/>
          </ac:spMkLst>
        </pc:spChg>
        <pc:spChg chg="add mod">
          <ac:chgData name="Yi Liu" userId="eb9fa73d484f74de" providerId="LiveId" clId="{7732FBAA-8FE0-40BB-BA37-8072C490CE48}" dt="2023-12-03T16:34:27.518" v="1862" actId="1037"/>
          <ac:spMkLst>
            <pc:docMk/>
            <pc:sldMk cId="751785256" sldId="358"/>
            <ac:spMk id="19" creationId="{397BD676-02ED-40DB-B8ED-421320C78E86}"/>
          </ac:spMkLst>
        </pc:spChg>
        <pc:spChg chg="add mod">
          <ac:chgData name="Yi Liu" userId="eb9fa73d484f74de" providerId="LiveId" clId="{7732FBAA-8FE0-40BB-BA37-8072C490CE48}" dt="2023-12-03T16:34:33.370" v="1865" actId="1036"/>
          <ac:spMkLst>
            <pc:docMk/>
            <pc:sldMk cId="751785256" sldId="358"/>
            <ac:spMk id="20" creationId="{C2E87C0E-595B-4C21-A349-4C353663778D}"/>
          </ac:spMkLst>
        </pc:spChg>
        <pc:spChg chg="add mod">
          <ac:chgData name="Yi Liu" userId="eb9fa73d484f74de" providerId="LiveId" clId="{7732FBAA-8FE0-40BB-BA37-8072C490CE48}" dt="2023-12-03T16:34:39.426" v="1866" actId="1037"/>
          <ac:spMkLst>
            <pc:docMk/>
            <pc:sldMk cId="751785256" sldId="358"/>
            <ac:spMk id="26" creationId="{6EC4EDE7-3E6B-4EF5-8906-161E742CA329}"/>
          </ac:spMkLst>
        </pc:spChg>
      </pc:sldChg>
      <pc:sldChg chg="modSp add del mod ord">
        <pc:chgData name="Yi Liu" userId="eb9fa73d484f74de" providerId="LiveId" clId="{7732FBAA-8FE0-40BB-BA37-8072C490CE48}" dt="2023-12-04T16:37:57.759" v="3317" actId="47"/>
        <pc:sldMkLst>
          <pc:docMk/>
          <pc:sldMk cId="3146306375" sldId="359"/>
        </pc:sldMkLst>
        <pc:spChg chg="mod">
          <ac:chgData name="Yi Liu" userId="eb9fa73d484f74de" providerId="LiveId" clId="{7732FBAA-8FE0-40BB-BA37-8072C490CE48}" dt="2023-12-03T16:44:34.457" v="2073" actId="207"/>
          <ac:spMkLst>
            <pc:docMk/>
            <pc:sldMk cId="3146306375" sldId="359"/>
            <ac:spMk id="9" creationId="{C29600D5-C793-4D6C-ADD1-A41C41A1E4FE}"/>
          </ac:spMkLst>
        </pc:spChg>
        <pc:spChg chg="mod">
          <ac:chgData name="Yi Liu" userId="eb9fa73d484f74de" providerId="LiveId" clId="{7732FBAA-8FE0-40BB-BA37-8072C490CE48}" dt="2023-12-03T16:44:41.092" v="2075" actId="207"/>
          <ac:spMkLst>
            <pc:docMk/>
            <pc:sldMk cId="3146306375" sldId="359"/>
            <ac:spMk id="10" creationId="{7A625C83-A007-48AC-A97B-B6D74433677B}"/>
          </ac:spMkLst>
        </pc:spChg>
        <pc:spChg chg="mod">
          <ac:chgData name="Yi Liu" userId="eb9fa73d484f74de" providerId="LiveId" clId="{7732FBAA-8FE0-40BB-BA37-8072C490CE48}" dt="2023-12-03T16:44:44.092" v="2076" actId="207"/>
          <ac:spMkLst>
            <pc:docMk/>
            <pc:sldMk cId="3146306375" sldId="359"/>
            <ac:spMk id="11" creationId="{DAEFA506-AA28-4198-87CF-D5216509AB1C}"/>
          </ac:spMkLst>
        </pc:spChg>
        <pc:spChg chg="mod">
          <ac:chgData name="Yi Liu" userId="eb9fa73d484f74de" providerId="LiveId" clId="{7732FBAA-8FE0-40BB-BA37-8072C490CE48}" dt="2023-12-03T16:44:47.892" v="2077" actId="207"/>
          <ac:spMkLst>
            <pc:docMk/>
            <pc:sldMk cId="3146306375" sldId="359"/>
            <ac:spMk id="12" creationId="{B260B390-4560-4351-A475-3E6327305A02}"/>
          </ac:spMkLst>
        </pc:spChg>
        <pc:spChg chg="mod">
          <ac:chgData name="Yi Liu" userId="eb9fa73d484f74de" providerId="LiveId" clId="{7732FBAA-8FE0-40BB-BA37-8072C490CE48}" dt="2023-12-03T16:44:50.880" v="2078" actId="207"/>
          <ac:spMkLst>
            <pc:docMk/>
            <pc:sldMk cId="3146306375" sldId="359"/>
            <ac:spMk id="13" creationId="{651736E5-6788-42D8-A7C3-AF292B05F66D}"/>
          </ac:spMkLst>
        </pc:spChg>
        <pc:spChg chg="mod">
          <ac:chgData name="Yi Liu" userId="eb9fa73d484f74de" providerId="LiveId" clId="{7732FBAA-8FE0-40BB-BA37-8072C490CE48}" dt="2023-12-03T16:44:57.674" v="2079" actId="207"/>
          <ac:spMkLst>
            <pc:docMk/>
            <pc:sldMk cId="3146306375" sldId="359"/>
            <ac:spMk id="19" creationId="{C0AE806A-E619-4FC0-A17A-C0A809E58259}"/>
          </ac:spMkLst>
        </pc:spChg>
        <pc:spChg chg="mod">
          <ac:chgData name="Yi Liu" userId="eb9fa73d484f74de" providerId="LiveId" clId="{7732FBAA-8FE0-40BB-BA37-8072C490CE48}" dt="2023-12-03T16:45:01.309" v="2080" actId="207"/>
          <ac:spMkLst>
            <pc:docMk/>
            <pc:sldMk cId="3146306375" sldId="359"/>
            <ac:spMk id="20" creationId="{D5252A79-8100-42FB-A1F4-437B0916DEB8}"/>
          </ac:spMkLst>
        </pc:spChg>
        <pc:spChg chg="mod">
          <ac:chgData name="Yi Liu" userId="eb9fa73d484f74de" providerId="LiveId" clId="{7732FBAA-8FE0-40BB-BA37-8072C490CE48}" dt="2023-12-03T16:45:05.028" v="2081" actId="207"/>
          <ac:spMkLst>
            <pc:docMk/>
            <pc:sldMk cId="3146306375" sldId="359"/>
            <ac:spMk id="26" creationId="{866C1620-6608-49AB-AB9D-701DD80E0D94}"/>
          </ac:spMkLst>
        </pc:spChg>
        <pc:spChg chg="mod">
          <ac:chgData name="Yi Liu" userId="eb9fa73d484f74de" providerId="LiveId" clId="{7732FBAA-8FE0-40BB-BA37-8072C490CE48}" dt="2023-12-03T16:45:08.149" v="2082" actId="207"/>
          <ac:spMkLst>
            <pc:docMk/>
            <pc:sldMk cId="3146306375" sldId="359"/>
            <ac:spMk id="27" creationId="{A0669B46-788D-4715-8760-A48874D3A844}"/>
          </ac:spMkLst>
        </pc:spChg>
        <pc:spChg chg="mod">
          <ac:chgData name="Yi Liu" userId="eb9fa73d484f74de" providerId="LiveId" clId="{7732FBAA-8FE0-40BB-BA37-8072C490CE48}" dt="2023-12-03T16:44:37.550" v="2074" actId="207"/>
          <ac:spMkLst>
            <pc:docMk/>
            <pc:sldMk cId="3146306375" sldId="359"/>
            <ac:spMk id="28" creationId="{4AC4C942-5F9D-41D8-8389-305447BED864}"/>
          </ac:spMkLst>
        </pc:spChg>
        <pc:grpChg chg="mod">
          <ac:chgData name="Yi Liu" userId="eb9fa73d484f74de" providerId="LiveId" clId="{7732FBAA-8FE0-40BB-BA37-8072C490CE48}" dt="2023-12-04T07:24:52.042" v="2180" actId="1038"/>
          <ac:grpSpMkLst>
            <pc:docMk/>
            <pc:sldMk cId="3146306375" sldId="359"/>
            <ac:grpSpMk id="7" creationId="{EA808597-CB39-4D79-872E-FF113FB67134}"/>
          </ac:grpSpMkLst>
        </pc:grpChg>
      </pc:sldChg>
      <pc:sldChg chg="addSp delSp modSp add mod delAnim modAnim">
        <pc:chgData name="Yi Liu" userId="eb9fa73d484f74de" providerId="LiveId" clId="{7732FBAA-8FE0-40BB-BA37-8072C490CE48}" dt="2023-12-04T16:32:29.596" v="3262"/>
        <pc:sldMkLst>
          <pc:docMk/>
          <pc:sldMk cId="1255902563" sldId="360"/>
        </pc:sldMkLst>
        <pc:spChg chg="mod">
          <ac:chgData name="Yi Liu" userId="eb9fa73d484f74de" providerId="LiveId" clId="{7732FBAA-8FE0-40BB-BA37-8072C490CE48}" dt="2023-12-04T16:28:08.764" v="3227" actId="1076"/>
          <ac:spMkLst>
            <pc:docMk/>
            <pc:sldMk cId="1255902563" sldId="360"/>
            <ac:spMk id="5" creationId="{BB4B3482-9C11-4A1B-BF27-F916FF2D2EC1}"/>
          </ac:spMkLst>
        </pc:spChg>
        <pc:spChg chg="mod">
          <ac:chgData name="Yi Liu" userId="eb9fa73d484f74de" providerId="LiveId" clId="{7732FBAA-8FE0-40BB-BA37-8072C490CE48}" dt="2023-12-04T16:29:38.935" v="3233" actId="1076"/>
          <ac:spMkLst>
            <pc:docMk/>
            <pc:sldMk cId="1255902563" sldId="360"/>
            <ac:spMk id="16" creationId="{CD6E55A3-D6FE-424C-B2A4-EB2A01FEB55F}"/>
          </ac:spMkLst>
        </pc:spChg>
        <pc:spChg chg="del">
          <ac:chgData name="Yi Liu" userId="eb9fa73d484f74de" providerId="LiveId" clId="{7732FBAA-8FE0-40BB-BA37-8072C490CE48}" dt="2023-12-04T16:12:10.615" v="3182" actId="478"/>
          <ac:spMkLst>
            <pc:docMk/>
            <pc:sldMk cId="1255902563" sldId="360"/>
            <ac:spMk id="19" creationId="{117D2F72-E213-4FCB-8508-A015EB3C0799}"/>
          </ac:spMkLst>
        </pc:spChg>
        <pc:spChg chg="del">
          <ac:chgData name="Yi Liu" userId="eb9fa73d484f74de" providerId="LiveId" clId="{7732FBAA-8FE0-40BB-BA37-8072C490CE48}" dt="2023-12-04T16:21:12.055" v="3205" actId="478"/>
          <ac:spMkLst>
            <pc:docMk/>
            <pc:sldMk cId="1255902563" sldId="360"/>
            <ac:spMk id="20" creationId="{F17938F3-8BAF-4266-A790-374B7B172E32}"/>
          </ac:spMkLst>
        </pc:spChg>
        <pc:spChg chg="del mod">
          <ac:chgData name="Yi Liu" userId="eb9fa73d484f74de" providerId="LiveId" clId="{7732FBAA-8FE0-40BB-BA37-8072C490CE48}" dt="2023-12-04T16:32:10.652" v="3258" actId="478"/>
          <ac:spMkLst>
            <pc:docMk/>
            <pc:sldMk cId="1255902563" sldId="360"/>
            <ac:spMk id="21" creationId="{516E2DFB-342A-4996-B935-0ADA0C49E996}"/>
          </ac:spMkLst>
        </pc:spChg>
        <pc:spChg chg="add mod">
          <ac:chgData name="Yi Liu" userId="eb9fa73d484f74de" providerId="LiveId" clId="{7732FBAA-8FE0-40BB-BA37-8072C490CE48}" dt="2023-12-04T16:11:40.798" v="3176" actId="1038"/>
          <ac:spMkLst>
            <pc:docMk/>
            <pc:sldMk cId="1255902563" sldId="360"/>
            <ac:spMk id="22" creationId="{56A30C7D-CF25-4595-A09F-F826EE8AE362}"/>
          </ac:spMkLst>
        </pc:spChg>
        <pc:spChg chg="add mod">
          <ac:chgData name="Yi Liu" userId="eb9fa73d484f74de" providerId="LiveId" clId="{7732FBAA-8FE0-40BB-BA37-8072C490CE48}" dt="2023-12-04T16:31:14.826" v="3242" actId="1076"/>
          <ac:spMkLst>
            <pc:docMk/>
            <pc:sldMk cId="1255902563" sldId="360"/>
            <ac:spMk id="25" creationId="{FFFDBB3A-91B4-4E89-A5CE-C1E79EA96BF4}"/>
          </ac:spMkLst>
        </pc:spChg>
        <pc:spChg chg="add mod">
          <ac:chgData name="Yi Liu" userId="eb9fa73d484f74de" providerId="LiveId" clId="{7732FBAA-8FE0-40BB-BA37-8072C490CE48}" dt="2023-12-04T16:31:27.950" v="3246" actId="1076"/>
          <ac:spMkLst>
            <pc:docMk/>
            <pc:sldMk cId="1255902563" sldId="360"/>
            <ac:spMk id="26" creationId="{D9F6A5FA-0C27-4673-90E2-11F2584FE71A}"/>
          </ac:spMkLst>
        </pc:spChg>
        <pc:spChg chg="add mod">
          <ac:chgData name="Yi Liu" userId="eb9fa73d484f74de" providerId="LiveId" clId="{7732FBAA-8FE0-40BB-BA37-8072C490CE48}" dt="2023-12-04T16:31:40.699" v="3250" actId="1076"/>
          <ac:spMkLst>
            <pc:docMk/>
            <pc:sldMk cId="1255902563" sldId="360"/>
            <ac:spMk id="27" creationId="{46B4CD81-6235-4005-BAD7-6729404D7BF2}"/>
          </ac:spMkLst>
        </pc:spChg>
        <pc:spChg chg="add mod">
          <ac:chgData name="Yi Liu" userId="eb9fa73d484f74de" providerId="LiveId" clId="{7732FBAA-8FE0-40BB-BA37-8072C490CE48}" dt="2023-12-04T16:31:48.453" v="3254" actId="1076"/>
          <ac:spMkLst>
            <pc:docMk/>
            <pc:sldMk cId="1255902563" sldId="360"/>
            <ac:spMk id="28" creationId="{697FF3C3-107C-4630-911E-477723C03799}"/>
          </ac:spMkLst>
        </pc:spChg>
        <pc:spChg chg="add del mod">
          <ac:chgData name="Yi Liu" userId="eb9fa73d484f74de" providerId="LiveId" clId="{7732FBAA-8FE0-40BB-BA37-8072C490CE48}" dt="2023-12-04T16:09:34.238" v="3132" actId="478"/>
          <ac:spMkLst>
            <pc:docMk/>
            <pc:sldMk cId="1255902563" sldId="360"/>
            <ac:spMk id="29" creationId="{C3BB12C1-34A6-4DB5-B77E-C8FDFBCEBB4C}"/>
          </ac:spMkLst>
        </pc:spChg>
        <pc:spChg chg="add mod">
          <ac:chgData name="Yi Liu" userId="eb9fa73d484f74de" providerId="LiveId" clId="{7732FBAA-8FE0-40BB-BA37-8072C490CE48}" dt="2023-12-04T16:29:38.935" v="3233" actId="1076"/>
          <ac:spMkLst>
            <pc:docMk/>
            <pc:sldMk cId="1255902563" sldId="360"/>
            <ac:spMk id="30" creationId="{80E9BC46-CA0A-4924-8995-D82A017BD65D}"/>
          </ac:spMkLst>
        </pc:spChg>
        <pc:spChg chg="add mod">
          <ac:chgData name="Yi Liu" userId="eb9fa73d484f74de" providerId="LiveId" clId="{7732FBAA-8FE0-40BB-BA37-8072C490CE48}" dt="2023-12-04T16:29:18.891" v="3232" actId="1076"/>
          <ac:spMkLst>
            <pc:docMk/>
            <pc:sldMk cId="1255902563" sldId="360"/>
            <ac:spMk id="31" creationId="{F6D1B450-280D-400F-A5EF-CB1F82600C7F}"/>
          </ac:spMkLst>
        </pc:spChg>
        <pc:spChg chg="add mod">
          <ac:chgData name="Yi Liu" userId="eb9fa73d484f74de" providerId="LiveId" clId="{7732FBAA-8FE0-40BB-BA37-8072C490CE48}" dt="2023-12-04T16:29:02.859" v="3230" actId="1076"/>
          <ac:spMkLst>
            <pc:docMk/>
            <pc:sldMk cId="1255902563" sldId="360"/>
            <ac:spMk id="32" creationId="{E9AC662F-2D3E-4F38-B703-D8A4B22ACFC3}"/>
          </ac:spMkLst>
        </pc:spChg>
        <pc:spChg chg="add mod">
          <ac:chgData name="Yi Liu" userId="eb9fa73d484f74de" providerId="LiveId" clId="{7732FBAA-8FE0-40BB-BA37-8072C490CE48}" dt="2023-12-04T16:31:54.184" v="3255" actId="1076"/>
          <ac:spMkLst>
            <pc:docMk/>
            <pc:sldMk cId="1255902563" sldId="360"/>
            <ac:spMk id="33" creationId="{A918BCB7-B1C2-4093-AEFC-B5BCA60F7EE1}"/>
          </ac:spMkLst>
        </pc:spChg>
        <pc:spChg chg="mod">
          <ac:chgData name="Yi Liu" userId="eb9fa73d484f74de" providerId="LiveId" clId="{7732FBAA-8FE0-40BB-BA37-8072C490CE48}" dt="2023-12-04T16:29:02.859" v="3230" actId="1076"/>
          <ac:spMkLst>
            <pc:docMk/>
            <pc:sldMk cId="1255902563" sldId="360"/>
            <ac:spMk id="34" creationId="{DD1586B6-EF84-4471-A6AF-F9C213E74F14}"/>
          </ac:spMkLst>
        </pc:spChg>
        <pc:spChg chg="add mod">
          <ac:chgData name="Yi Liu" userId="eb9fa73d484f74de" providerId="LiveId" clId="{7732FBAA-8FE0-40BB-BA37-8072C490CE48}" dt="2023-12-04T16:31:57.295" v="3256" actId="1076"/>
          <ac:spMkLst>
            <pc:docMk/>
            <pc:sldMk cId="1255902563" sldId="360"/>
            <ac:spMk id="35" creationId="{5CF5DD8D-A992-4EAF-A96F-B897FDFB4268}"/>
          </ac:spMkLst>
        </pc:spChg>
        <pc:spChg chg="add mod">
          <ac:chgData name="Yi Liu" userId="eb9fa73d484f74de" providerId="LiveId" clId="{7732FBAA-8FE0-40BB-BA37-8072C490CE48}" dt="2023-12-04T16:26:49.388" v="3219" actId="1076"/>
          <ac:spMkLst>
            <pc:docMk/>
            <pc:sldMk cId="1255902563" sldId="360"/>
            <ac:spMk id="36" creationId="{1B09CC88-1866-4C36-BBCB-4F521090F25F}"/>
          </ac:spMkLst>
        </pc:spChg>
        <pc:spChg chg="add mod">
          <ac:chgData name="Yi Liu" userId="eb9fa73d484f74de" providerId="LiveId" clId="{7732FBAA-8FE0-40BB-BA37-8072C490CE48}" dt="2023-12-04T16:32:06.991" v="3257" actId="1076"/>
          <ac:spMkLst>
            <pc:docMk/>
            <pc:sldMk cId="1255902563" sldId="360"/>
            <ac:spMk id="37" creationId="{837C797C-FC0C-4EF2-A9CC-31A68C1A1BE7}"/>
          </ac:spMkLst>
        </pc:spChg>
        <pc:grpChg chg="add mod">
          <ac:chgData name="Yi Liu" userId="eb9fa73d484f74de" providerId="LiveId" clId="{7732FBAA-8FE0-40BB-BA37-8072C490CE48}" dt="2023-12-04T16:32:19.893" v="3259" actId="164"/>
          <ac:grpSpMkLst>
            <pc:docMk/>
            <pc:sldMk cId="1255902563" sldId="360"/>
            <ac:grpSpMk id="54" creationId="{3F2EC1B7-1508-4F10-9040-196C398D4604}"/>
          </ac:grpSpMkLst>
        </pc:grpChg>
        <pc:cxnChg chg="add mod">
          <ac:chgData name="Yi Liu" userId="eb9fa73d484f74de" providerId="LiveId" clId="{7732FBAA-8FE0-40BB-BA37-8072C490CE48}" dt="2023-12-04T16:32:19.893" v="3259" actId="164"/>
          <ac:cxnSpMkLst>
            <pc:docMk/>
            <pc:sldMk cId="1255902563" sldId="360"/>
            <ac:cxnSpMk id="15" creationId="{90B31D5F-919C-4F9E-8E54-B65386239D02}"/>
          </ac:cxnSpMkLst>
        </pc:cxnChg>
        <pc:cxnChg chg="add mod">
          <ac:chgData name="Yi Liu" userId="eb9fa73d484f74de" providerId="LiveId" clId="{7732FBAA-8FE0-40BB-BA37-8072C490CE48}" dt="2023-12-04T16:32:19.893" v="3259" actId="164"/>
          <ac:cxnSpMkLst>
            <pc:docMk/>
            <pc:sldMk cId="1255902563" sldId="360"/>
            <ac:cxnSpMk id="38" creationId="{25309B8D-41DB-4A8A-BE8C-0F2244B2C0B1}"/>
          </ac:cxnSpMkLst>
        </pc:cxnChg>
        <pc:cxnChg chg="add mod">
          <ac:chgData name="Yi Liu" userId="eb9fa73d484f74de" providerId="LiveId" clId="{7732FBAA-8FE0-40BB-BA37-8072C490CE48}" dt="2023-12-04T16:32:19.893" v="3259" actId="164"/>
          <ac:cxnSpMkLst>
            <pc:docMk/>
            <pc:sldMk cId="1255902563" sldId="360"/>
            <ac:cxnSpMk id="42" creationId="{07E822BE-5DD2-413B-909F-897C1808164E}"/>
          </ac:cxnSpMkLst>
        </pc:cxnChg>
        <pc:cxnChg chg="add mod">
          <ac:chgData name="Yi Liu" userId="eb9fa73d484f74de" providerId="LiveId" clId="{7732FBAA-8FE0-40BB-BA37-8072C490CE48}" dt="2023-12-04T16:32:19.893" v="3259" actId="164"/>
          <ac:cxnSpMkLst>
            <pc:docMk/>
            <pc:sldMk cId="1255902563" sldId="360"/>
            <ac:cxnSpMk id="46" creationId="{10311008-36CF-4D5B-BF9B-387F15AB434F}"/>
          </ac:cxnSpMkLst>
        </pc:cxnChg>
        <pc:cxnChg chg="add mod">
          <ac:chgData name="Yi Liu" userId="eb9fa73d484f74de" providerId="LiveId" clId="{7732FBAA-8FE0-40BB-BA37-8072C490CE48}" dt="2023-12-04T16:32:19.893" v="3259" actId="164"/>
          <ac:cxnSpMkLst>
            <pc:docMk/>
            <pc:sldMk cId="1255902563" sldId="360"/>
            <ac:cxnSpMk id="50" creationId="{E51098DF-CA30-45C3-90F7-4B526E94B09A}"/>
          </ac:cxnSpMkLst>
        </pc:cxnChg>
      </pc:sldChg>
      <pc:sldChg chg="addSp delSp modSp add del mod modAnim">
        <pc:chgData name="Yi Liu" userId="eb9fa73d484f74de" providerId="LiveId" clId="{7732FBAA-8FE0-40BB-BA37-8072C490CE48}" dt="2023-12-04T07:30:13.403" v="2521" actId="47"/>
        <pc:sldMkLst>
          <pc:docMk/>
          <pc:sldMk cId="2991021460" sldId="360"/>
        </pc:sldMkLst>
        <pc:spChg chg="mod">
          <ac:chgData name="Yi Liu" userId="eb9fa73d484f74de" providerId="LiveId" clId="{7732FBAA-8FE0-40BB-BA37-8072C490CE48}" dt="2023-12-03T16:45:30.195" v="2083" actId="207"/>
          <ac:spMkLst>
            <pc:docMk/>
            <pc:sldMk cId="2991021460" sldId="360"/>
            <ac:spMk id="9" creationId="{C29600D5-C793-4D6C-ADD1-A41C41A1E4FE}"/>
          </ac:spMkLst>
        </pc:spChg>
        <pc:spChg chg="mod">
          <ac:chgData name="Yi Liu" userId="eb9fa73d484f74de" providerId="LiveId" clId="{7732FBAA-8FE0-40BB-BA37-8072C490CE48}" dt="2023-12-03T16:46:07.074" v="2091" actId="207"/>
          <ac:spMkLst>
            <pc:docMk/>
            <pc:sldMk cId="2991021460" sldId="360"/>
            <ac:spMk id="10" creationId="{7A625C83-A007-48AC-A97B-B6D74433677B}"/>
          </ac:spMkLst>
        </pc:spChg>
        <pc:spChg chg="mod">
          <ac:chgData name="Yi Liu" userId="eb9fa73d484f74de" providerId="LiveId" clId="{7732FBAA-8FE0-40BB-BA37-8072C490CE48}" dt="2023-12-03T16:46:03.673" v="2090" actId="207"/>
          <ac:spMkLst>
            <pc:docMk/>
            <pc:sldMk cId="2991021460" sldId="360"/>
            <ac:spMk id="11" creationId="{DAEFA506-AA28-4198-87CF-D5216509AB1C}"/>
          </ac:spMkLst>
        </pc:spChg>
        <pc:spChg chg="mod">
          <ac:chgData name="Yi Liu" userId="eb9fa73d484f74de" providerId="LiveId" clId="{7732FBAA-8FE0-40BB-BA37-8072C490CE48}" dt="2023-12-03T16:46:13.748" v="2093" actId="207"/>
          <ac:spMkLst>
            <pc:docMk/>
            <pc:sldMk cId="2991021460" sldId="360"/>
            <ac:spMk id="12" creationId="{B260B390-4560-4351-A475-3E6327305A02}"/>
          </ac:spMkLst>
        </pc:spChg>
        <pc:spChg chg="mod">
          <ac:chgData name="Yi Liu" userId="eb9fa73d484f74de" providerId="LiveId" clId="{7732FBAA-8FE0-40BB-BA37-8072C490CE48}" dt="2023-12-03T16:46:15.826" v="2094" actId="207"/>
          <ac:spMkLst>
            <pc:docMk/>
            <pc:sldMk cId="2991021460" sldId="360"/>
            <ac:spMk id="13" creationId="{651736E5-6788-42D8-A7C3-AF292B05F66D}"/>
          </ac:spMkLst>
        </pc:spChg>
        <pc:spChg chg="mod ord">
          <ac:chgData name="Yi Liu" userId="eb9fa73d484f74de" providerId="LiveId" clId="{7732FBAA-8FE0-40BB-BA37-8072C490CE48}" dt="2023-12-03T16:46:00.705" v="2089" actId="167"/>
          <ac:spMkLst>
            <pc:docMk/>
            <pc:sldMk cId="2991021460" sldId="360"/>
            <ac:spMk id="17" creationId="{CB39CFCD-F324-46EA-BFE0-28CE62298C8C}"/>
          </ac:spMkLst>
        </pc:spChg>
        <pc:spChg chg="mod ord">
          <ac:chgData name="Yi Liu" userId="eb9fa73d484f74de" providerId="LiveId" clId="{7732FBAA-8FE0-40BB-BA37-8072C490CE48}" dt="2023-12-03T16:46:00.705" v="2089" actId="167"/>
          <ac:spMkLst>
            <pc:docMk/>
            <pc:sldMk cId="2991021460" sldId="360"/>
            <ac:spMk id="19" creationId="{397BD676-02ED-40DB-B8ED-421320C78E86}"/>
          </ac:spMkLst>
        </pc:spChg>
        <pc:spChg chg="mod ord">
          <ac:chgData name="Yi Liu" userId="eb9fa73d484f74de" providerId="LiveId" clId="{7732FBAA-8FE0-40BB-BA37-8072C490CE48}" dt="2023-12-03T16:46:10.641" v="2092" actId="167"/>
          <ac:spMkLst>
            <pc:docMk/>
            <pc:sldMk cId="2991021460" sldId="360"/>
            <ac:spMk id="20" creationId="{C2E87C0E-595B-4C21-A349-4C353663778D}"/>
          </ac:spMkLst>
        </pc:spChg>
        <pc:spChg chg="mod">
          <ac:chgData name="Yi Liu" userId="eb9fa73d484f74de" providerId="LiveId" clId="{7732FBAA-8FE0-40BB-BA37-8072C490CE48}" dt="2023-12-03T16:45:32.918" v="2084" actId="207"/>
          <ac:spMkLst>
            <pc:docMk/>
            <pc:sldMk cId="2991021460" sldId="360"/>
            <ac:spMk id="21" creationId="{C73F1235-4D62-4970-ABAC-20D3219BD2DF}"/>
          </ac:spMkLst>
        </pc:spChg>
        <pc:spChg chg="mod ord">
          <ac:chgData name="Yi Liu" userId="eb9fa73d484f74de" providerId="LiveId" clId="{7732FBAA-8FE0-40BB-BA37-8072C490CE48}" dt="2023-12-03T16:46:10.641" v="2092" actId="167"/>
          <ac:spMkLst>
            <pc:docMk/>
            <pc:sldMk cId="2991021460" sldId="360"/>
            <ac:spMk id="26" creationId="{6EC4EDE7-3E6B-4EF5-8906-161E742CA329}"/>
          </ac:spMkLst>
        </pc:spChg>
        <pc:spChg chg="add mod">
          <ac:chgData name="Yi Liu" userId="eb9fa73d484f74de" providerId="LiveId" clId="{7732FBAA-8FE0-40BB-BA37-8072C490CE48}" dt="2023-12-04T07:27:32.168" v="2304" actId="1037"/>
          <ac:spMkLst>
            <pc:docMk/>
            <pc:sldMk cId="2991021460" sldId="360"/>
            <ac:spMk id="27" creationId="{C0DAB9F3-4309-4B38-BDDE-8B53B0FA2CC6}"/>
          </ac:spMkLst>
        </pc:spChg>
        <pc:spChg chg="add mod">
          <ac:chgData name="Yi Liu" userId="eb9fa73d484f74de" providerId="LiveId" clId="{7732FBAA-8FE0-40BB-BA37-8072C490CE48}" dt="2023-12-04T07:27:32.168" v="2304" actId="1037"/>
          <ac:spMkLst>
            <pc:docMk/>
            <pc:sldMk cId="2991021460" sldId="360"/>
            <ac:spMk id="28" creationId="{8BD2D90A-FCCE-48B1-ADD8-EE264161552A}"/>
          </ac:spMkLst>
        </pc:spChg>
        <pc:spChg chg="add mod">
          <ac:chgData name="Yi Liu" userId="eb9fa73d484f74de" providerId="LiveId" clId="{7732FBAA-8FE0-40BB-BA37-8072C490CE48}" dt="2023-12-04T07:27:44.022" v="2380" actId="1037"/>
          <ac:spMkLst>
            <pc:docMk/>
            <pc:sldMk cId="2991021460" sldId="360"/>
            <ac:spMk id="29" creationId="{54C51E06-95B2-41FB-8766-A190F5E42061}"/>
          </ac:spMkLst>
        </pc:spChg>
        <pc:spChg chg="add mod">
          <ac:chgData name="Yi Liu" userId="eb9fa73d484f74de" providerId="LiveId" clId="{7732FBAA-8FE0-40BB-BA37-8072C490CE48}" dt="2023-12-04T07:27:44.022" v="2380" actId="1037"/>
          <ac:spMkLst>
            <pc:docMk/>
            <pc:sldMk cId="2991021460" sldId="360"/>
            <ac:spMk id="30" creationId="{80FE9608-B46E-4DCF-9543-F2D342D0DDD9}"/>
          </ac:spMkLst>
        </pc:spChg>
        <pc:spChg chg="add mod">
          <ac:chgData name="Yi Liu" userId="eb9fa73d484f74de" providerId="LiveId" clId="{7732FBAA-8FE0-40BB-BA37-8072C490CE48}" dt="2023-12-04T07:27:57.078" v="2435" actId="1037"/>
          <ac:spMkLst>
            <pc:docMk/>
            <pc:sldMk cId="2991021460" sldId="360"/>
            <ac:spMk id="32" creationId="{FF13C2FD-E1C5-4EF9-BCA2-39CFAD6C6A5D}"/>
          </ac:spMkLst>
        </pc:spChg>
        <pc:spChg chg="add mod">
          <ac:chgData name="Yi Liu" userId="eb9fa73d484f74de" providerId="LiveId" clId="{7732FBAA-8FE0-40BB-BA37-8072C490CE48}" dt="2023-12-04T07:28:09.174" v="2509" actId="1038"/>
          <ac:spMkLst>
            <pc:docMk/>
            <pc:sldMk cId="2991021460" sldId="360"/>
            <ac:spMk id="34" creationId="{39B7F9CC-C478-4431-B167-C6C1F70BF3A6}"/>
          </ac:spMkLst>
        </pc:spChg>
        <pc:spChg chg="add del mod">
          <ac:chgData name="Yi Liu" userId="eb9fa73d484f74de" providerId="LiveId" clId="{7732FBAA-8FE0-40BB-BA37-8072C490CE48}" dt="2023-12-04T07:30:00.106" v="2519" actId="478"/>
          <ac:spMkLst>
            <pc:docMk/>
            <pc:sldMk cId="2991021460" sldId="360"/>
            <ac:spMk id="35" creationId="{D32A7DC8-6B75-4391-9E2D-E0CBDBEEDF8E}"/>
          </ac:spMkLst>
        </pc:spChg>
        <pc:spChg chg="add del mod">
          <ac:chgData name="Yi Liu" userId="eb9fa73d484f74de" providerId="LiveId" clId="{7732FBAA-8FE0-40BB-BA37-8072C490CE48}" dt="2023-12-04T07:30:00.106" v="2519" actId="478"/>
          <ac:spMkLst>
            <pc:docMk/>
            <pc:sldMk cId="2991021460" sldId="360"/>
            <ac:spMk id="36" creationId="{DF5EF1BB-EBF3-44EE-B020-91E95C4C71AA}"/>
          </ac:spMkLst>
        </pc:spChg>
        <pc:spChg chg="add del mod">
          <ac:chgData name="Yi Liu" userId="eb9fa73d484f74de" providerId="LiveId" clId="{7732FBAA-8FE0-40BB-BA37-8072C490CE48}" dt="2023-12-04T07:30:03.726" v="2520" actId="478"/>
          <ac:spMkLst>
            <pc:docMk/>
            <pc:sldMk cId="2991021460" sldId="360"/>
            <ac:spMk id="37" creationId="{DACE77D3-4F6F-4721-A749-2389FE85C624}"/>
          </ac:spMkLst>
        </pc:spChg>
        <pc:spChg chg="add del mod">
          <ac:chgData name="Yi Liu" userId="eb9fa73d484f74de" providerId="LiveId" clId="{7732FBAA-8FE0-40BB-BA37-8072C490CE48}" dt="2023-12-04T07:30:03.726" v="2520" actId="478"/>
          <ac:spMkLst>
            <pc:docMk/>
            <pc:sldMk cId="2991021460" sldId="360"/>
            <ac:spMk id="38" creationId="{04ECD3B3-6016-48BD-864C-C805D974736D}"/>
          </ac:spMkLst>
        </pc:spChg>
        <pc:cxnChg chg="add mod">
          <ac:chgData name="Yi Liu" userId="eb9fa73d484f74de" providerId="LiveId" clId="{7732FBAA-8FE0-40BB-BA37-8072C490CE48}" dt="2023-12-04T07:27:57.078" v="2435" actId="1037"/>
          <ac:cxnSpMkLst>
            <pc:docMk/>
            <pc:sldMk cId="2991021460" sldId="360"/>
            <ac:cxnSpMk id="31" creationId="{D2E6EFCA-853E-43FC-8A44-1965F048051D}"/>
          </ac:cxnSpMkLst>
        </pc:cxnChg>
        <pc:cxnChg chg="add mod">
          <ac:chgData name="Yi Liu" userId="eb9fa73d484f74de" providerId="LiveId" clId="{7732FBAA-8FE0-40BB-BA37-8072C490CE48}" dt="2023-12-04T07:28:09.174" v="2509" actId="1038"/>
          <ac:cxnSpMkLst>
            <pc:docMk/>
            <pc:sldMk cId="2991021460" sldId="360"/>
            <ac:cxnSpMk id="33" creationId="{3444C002-980B-4B87-92E9-5A918663096B}"/>
          </ac:cxnSpMkLst>
        </pc:cxnChg>
      </pc:sldChg>
      <pc:sldChg chg="modSp add">
        <pc:chgData name="Yi Liu" userId="eb9fa73d484f74de" providerId="LiveId" clId="{7732FBAA-8FE0-40BB-BA37-8072C490CE48}" dt="2023-12-04T16:30:28.112" v="3234" actId="20577"/>
        <pc:sldMkLst>
          <pc:docMk/>
          <pc:sldMk cId="2633514906" sldId="361"/>
        </pc:sldMkLst>
        <pc:spChg chg="mod">
          <ac:chgData name="Yi Liu" userId="eb9fa73d484f74de" providerId="LiveId" clId="{7732FBAA-8FE0-40BB-BA37-8072C490CE48}" dt="2023-12-04T16:30:28.112" v="3234" actId="20577"/>
          <ac:spMkLst>
            <pc:docMk/>
            <pc:sldMk cId="2633514906" sldId="361"/>
            <ac:spMk id="3" creationId="{00000000-0000-0000-0000-000000000000}"/>
          </ac:spMkLst>
        </pc:spChg>
      </pc:sldChg>
      <pc:sldChg chg="add modTransition modAnim">
        <pc:chgData name="Yi Liu" userId="eb9fa73d484f74de" providerId="LiveId" clId="{7732FBAA-8FE0-40BB-BA37-8072C490CE48}" dt="2023-12-04T16:37:35.718" v="3316"/>
        <pc:sldMkLst>
          <pc:docMk/>
          <pc:sldMk cId="3624724463" sldId="362"/>
        </pc:sldMkLst>
      </pc:sldChg>
      <pc:sldChg chg="delSp add mod delAnim">
        <pc:chgData name="Yi Liu" userId="eb9fa73d484f74de" providerId="LiveId" clId="{7732FBAA-8FE0-40BB-BA37-8072C490CE48}" dt="2023-12-04T16:39:11.309" v="3320" actId="478"/>
        <pc:sldMkLst>
          <pc:docMk/>
          <pc:sldMk cId="711354954" sldId="363"/>
        </pc:sldMkLst>
        <pc:spChg chg="del">
          <ac:chgData name="Yi Liu" userId="eb9fa73d484f74de" providerId="LiveId" clId="{7732FBAA-8FE0-40BB-BA37-8072C490CE48}" dt="2023-12-04T16:39:09.049" v="3319" actId="478"/>
          <ac:spMkLst>
            <pc:docMk/>
            <pc:sldMk cId="711354954" sldId="363"/>
            <ac:spMk id="39" creationId="{54F1E801-74FE-4206-A9CE-F9EFF64E51E8}"/>
          </ac:spMkLst>
        </pc:spChg>
        <pc:spChg chg="del">
          <ac:chgData name="Yi Liu" userId="eb9fa73d484f74de" providerId="LiveId" clId="{7732FBAA-8FE0-40BB-BA37-8072C490CE48}" dt="2023-12-04T16:39:09.049" v="3319" actId="478"/>
          <ac:spMkLst>
            <pc:docMk/>
            <pc:sldMk cId="711354954" sldId="363"/>
            <ac:spMk id="40" creationId="{1B172D79-ABDC-40AB-A76A-C28CD83323B5}"/>
          </ac:spMkLst>
        </pc:spChg>
        <pc:spChg chg="del">
          <ac:chgData name="Yi Liu" userId="eb9fa73d484f74de" providerId="LiveId" clId="{7732FBAA-8FE0-40BB-BA37-8072C490CE48}" dt="2023-12-04T16:39:09.049" v="3319" actId="478"/>
          <ac:spMkLst>
            <pc:docMk/>
            <pc:sldMk cId="711354954" sldId="363"/>
            <ac:spMk id="41" creationId="{42A10E24-A9C6-4D51-8D89-6BE3E2F2DC00}"/>
          </ac:spMkLst>
        </pc:spChg>
        <pc:spChg chg="del">
          <ac:chgData name="Yi Liu" userId="eb9fa73d484f74de" providerId="LiveId" clId="{7732FBAA-8FE0-40BB-BA37-8072C490CE48}" dt="2023-12-04T16:39:09.049" v="3319" actId="478"/>
          <ac:spMkLst>
            <pc:docMk/>
            <pc:sldMk cId="711354954" sldId="363"/>
            <ac:spMk id="42" creationId="{26BF3348-43F5-4389-A06E-42014016862B}"/>
          </ac:spMkLst>
        </pc:spChg>
        <pc:spChg chg="del">
          <ac:chgData name="Yi Liu" userId="eb9fa73d484f74de" providerId="LiveId" clId="{7732FBAA-8FE0-40BB-BA37-8072C490CE48}" dt="2023-12-04T16:39:09.049" v="3319" actId="478"/>
          <ac:spMkLst>
            <pc:docMk/>
            <pc:sldMk cId="711354954" sldId="363"/>
            <ac:spMk id="43" creationId="{EA2402E0-AA8B-4A0C-BB94-C19DA68B4EE5}"/>
          </ac:spMkLst>
        </pc:spChg>
        <pc:spChg chg="del">
          <ac:chgData name="Yi Liu" userId="eb9fa73d484f74de" providerId="LiveId" clId="{7732FBAA-8FE0-40BB-BA37-8072C490CE48}" dt="2023-12-04T16:39:09.049" v="3319" actId="478"/>
          <ac:spMkLst>
            <pc:docMk/>
            <pc:sldMk cId="711354954" sldId="363"/>
            <ac:spMk id="44" creationId="{D8C9618C-6E7C-400A-8625-3F1F3AAA8F45}"/>
          </ac:spMkLst>
        </pc:spChg>
        <pc:spChg chg="del">
          <ac:chgData name="Yi Liu" userId="eb9fa73d484f74de" providerId="LiveId" clId="{7732FBAA-8FE0-40BB-BA37-8072C490CE48}" dt="2023-12-04T16:39:09.049" v="3319" actId="478"/>
          <ac:spMkLst>
            <pc:docMk/>
            <pc:sldMk cId="711354954" sldId="363"/>
            <ac:spMk id="45" creationId="{46430F28-105C-44F9-9E36-C9A9E1CA50EA}"/>
          </ac:spMkLst>
        </pc:spChg>
        <pc:grpChg chg="del">
          <ac:chgData name="Yi Liu" userId="eb9fa73d484f74de" providerId="LiveId" clId="{7732FBAA-8FE0-40BB-BA37-8072C490CE48}" dt="2023-12-04T16:39:11.309" v="3320" actId="478"/>
          <ac:grpSpMkLst>
            <pc:docMk/>
            <pc:sldMk cId="711354954" sldId="363"/>
            <ac:grpSpMk id="6" creationId="{C407DD43-DA1F-4EFE-A16C-0BD460D97ACD}"/>
          </ac:grpSpMkLst>
        </pc:grpChg>
      </pc:sldChg>
      <pc:sldChg chg="delSp modSp add mod delAnim modAnim">
        <pc:chgData name="Yi Liu" userId="eb9fa73d484f74de" providerId="LiveId" clId="{7732FBAA-8FE0-40BB-BA37-8072C490CE48}" dt="2023-12-04T16:41:44.434" v="3338"/>
        <pc:sldMkLst>
          <pc:docMk/>
          <pc:sldMk cId="3130794134" sldId="364"/>
        </pc:sldMkLst>
        <pc:spChg chg="del">
          <ac:chgData name="Yi Liu" userId="eb9fa73d484f74de" providerId="LiveId" clId="{7732FBAA-8FE0-40BB-BA37-8072C490CE48}" dt="2023-12-04T16:39:20.383" v="3322" actId="478"/>
          <ac:spMkLst>
            <pc:docMk/>
            <pc:sldMk cId="3130794134" sldId="364"/>
            <ac:spMk id="46" creationId="{3BCFA8BD-1A93-44E9-A4B2-FD9239016663}"/>
          </ac:spMkLst>
        </pc:spChg>
        <pc:spChg chg="del">
          <ac:chgData name="Yi Liu" userId="eb9fa73d484f74de" providerId="LiveId" clId="{7732FBAA-8FE0-40BB-BA37-8072C490CE48}" dt="2023-12-04T16:39:20.383" v="3322" actId="478"/>
          <ac:spMkLst>
            <pc:docMk/>
            <pc:sldMk cId="3130794134" sldId="364"/>
            <ac:spMk id="47" creationId="{2A2F9614-53F8-49BE-A161-2DD548F89BAA}"/>
          </ac:spMkLst>
        </pc:spChg>
        <pc:spChg chg="del">
          <ac:chgData name="Yi Liu" userId="eb9fa73d484f74de" providerId="LiveId" clId="{7732FBAA-8FE0-40BB-BA37-8072C490CE48}" dt="2023-12-04T16:39:20.383" v="3322" actId="478"/>
          <ac:spMkLst>
            <pc:docMk/>
            <pc:sldMk cId="3130794134" sldId="364"/>
            <ac:spMk id="48" creationId="{76F96ACE-92F5-4F5A-B221-D363544551B4}"/>
          </ac:spMkLst>
        </pc:spChg>
        <pc:spChg chg="del">
          <ac:chgData name="Yi Liu" userId="eb9fa73d484f74de" providerId="LiveId" clId="{7732FBAA-8FE0-40BB-BA37-8072C490CE48}" dt="2023-12-04T16:39:20.383" v="3322" actId="478"/>
          <ac:spMkLst>
            <pc:docMk/>
            <pc:sldMk cId="3130794134" sldId="364"/>
            <ac:spMk id="49" creationId="{B7132F2E-6580-4E40-9090-959A98DE3846}"/>
          </ac:spMkLst>
        </pc:spChg>
        <pc:spChg chg="del">
          <ac:chgData name="Yi Liu" userId="eb9fa73d484f74de" providerId="LiveId" clId="{7732FBAA-8FE0-40BB-BA37-8072C490CE48}" dt="2023-12-04T16:39:20.383" v="3322" actId="478"/>
          <ac:spMkLst>
            <pc:docMk/>
            <pc:sldMk cId="3130794134" sldId="364"/>
            <ac:spMk id="50" creationId="{4C025854-7F6C-47EB-8B54-14C05413FC47}"/>
          </ac:spMkLst>
        </pc:spChg>
        <pc:spChg chg="del">
          <ac:chgData name="Yi Liu" userId="eb9fa73d484f74de" providerId="LiveId" clId="{7732FBAA-8FE0-40BB-BA37-8072C490CE48}" dt="2023-12-04T16:39:20.383" v="3322" actId="478"/>
          <ac:spMkLst>
            <pc:docMk/>
            <pc:sldMk cId="3130794134" sldId="364"/>
            <ac:spMk id="51" creationId="{2BD3C8FE-2FB6-454B-B724-40958FE2D9AC}"/>
          </ac:spMkLst>
        </pc:spChg>
        <pc:spChg chg="del">
          <ac:chgData name="Yi Liu" userId="eb9fa73d484f74de" providerId="LiveId" clId="{7732FBAA-8FE0-40BB-BA37-8072C490CE48}" dt="2023-12-04T16:39:20.383" v="3322" actId="478"/>
          <ac:spMkLst>
            <pc:docMk/>
            <pc:sldMk cId="3130794134" sldId="364"/>
            <ac:spMk id="60" creationId="{D32678A7-1564-472B-8071-68C53B13B11F}"/>
          </ac:spMkLst>
        </pc:spChg>
        <pc:grpChg chg="del">
          <ac:chgData name="Yi Liu" userId="eb9fa73d484f74de" providerId="LiveId" clId="{7732FBAA-8FE0-40BB-BA37-8072C490CE48}" dt="2023-12-04T16:39:17.837" v="3321" actId="478"/>
          <ac:grpSpMkLst>
            <pc:docMk/>
            <pc:sldMk cId="3130794134" sldId="364"/>
            <ac:grpSpMk id="10" creationId="{CE08541B-198E-47A6-AF3C-7DA82A47F551}"/>
          </ac:grpSpMkLst>
        </pc:grpChg>
        <pc:cxnChg chg="mod">
          <ac:chgData name="Yi Liu" userId="eb9fa73d484f74de" providerId="LiveId" clId="{7732FBAA-8FE0-40BB-BA37-8072C490CE48}" dt="2023-12-04T16:39:17.837" v="3321" actId="478"/>
          <ac:cxnSpMkLst>
            <pc:docMk/>
            <pc:sldMk cId="3130794134" sldId="364"/>
            <ac:cxnSpMk id="5" creationId="{15C7540B-05B1-4D32-9AB2-75A480684BA8}"/>
          </ac:cxnSpMkLst>
        </pc:cxnChg>
      </pc:sldChg>
      <pc:sldChg chg="delSp modSp add del mod delAnim">
        <pc:chgData name="Yi Liu" userId="eb9fa73d484f74de" providerId="LiveId" clId="{7732FBAA-8FE0-40BB-BA37-8072C490CE48}" dt="2023-12-04T16:39:49.481" v="3327" actId="47"/>
        <pc:sldMkLst>
          <pc:docMk/>
          <pc:sldMk cId="3805482833" sldId="365"/>
        </pc:sldMkLst>
        <pc:spChg chg="del">
          <ac:chgData name="Yi Liu" userId="eb9fa73d484f74de" providerId="LiveId" clId="{7732FBAA-8FE0-40BB-BA37-8072C490CE48}" dt="2023-12-04T16:39:32.480" v="3325" actId="478"/>
          <ac:spMkLst>
            <pc:docMk/>
            <pc:sldMk cId="3805482833" sldId="365"/>
            <ac:spMk id="11" creationId="{46891AD5-BB86-42CD-864F-0AE5CA2ECEA6}"/>
          </ac:spMkLst>
        </pc:spChg>
        <pc:spChg chg="del">
          <ac:chgData name="Yi Liu" userId="eb9fa73d484f74de" providerId="LiveId" clId="{7732FBAA-8FE0-40BB-BA37-8072C490CE48}" dt="2023-12-04T16:39:38.936" v="3326" actId="478"/>
          <ac:spMkLst>
            <pc:docMk/>
            <pc:sldMk cId="3805482833" sldId="365"/>
            <ac:spMk id="34" creationId="{94D51D0A-DB5D-4D91-A804-B3DB11FFDF81}"/>
          </ac:spMkLst>
        </pc:spChg>
        <pc:spChg chg="del">
          <ac:chgData name="Yi Liu" userId="eb9fa73d484f74de" providerId="LiveId" clId="{7732FBAA-8FE0-40BB-BA37-8072C490CE48}" dt="2023-12-04T16:39:31.040" v="3324" actId="478"/>
          <ac:spMkLst>
            <pc:docMk/>
            <pc:sldMk cId="3805482833" sldId="365"/>
            <ac:spMk id="46" creationId="{3BCFA8BD-1A93-44E9-A4B2-FD9239016663}"/>
          </ac:spMkLst>
        </pc:spChg>
        <pc:spChg chg="del">
          <ac:chgData name="Yi Liu" userId="eb9fa73d484f74de" providerId="LiveId" clId="{7732FBAA-8FE0-40BB-BA37-8072C490CE48}" dt="2023-12-04T16:39:31.040" v="3324" actId="478"/>
          <ac:spMkLst>
            <pc:docMk/>
            <pc:sldMk cId="3805482833" sldId="365"/>
            <ac:spMk id="47" creationId="{2A2F9614-53F8-49BE-A161-2DD548F89BAA}"/>
          </ac:spMkLst>
        </pc:spChg>
        <pc:spChg chg="del">
          <ac:chgData name="Yi Liu" userId="eb9fa73d484f74de" providerId="LiveId" clId="{7732FBAA-8FE0-40BB-BA37-8072C490CE48}" dt="2023-12-04T16:39:31.040" v="3324" actId="478"/>
          <ac:spMkLst>
            <pc:docMk/>
            <pc:sldMk cId="3805482833" sldId="365"/>
            <ac:spMk id="48" creationId="{76F96ACE-92F5-4F5A-B221-D363544551B4}"/>
          </ac:spMkLst>
        </pc:spChg>
        <pc:spChg chg="del">
          <ac:chgData name="Yi Liu" userId="eb9fa73d484f74de" providerId="LiveId" clId="{7732FBAA-8FE0-40BB-BA37-8072C490CE48}" dt="2023-12-04T16:39:31.040" v="3324" actId="478"/>
          <ac:spMkLst>
            <pc:docMk/>
            <pc:sldMk cId="3805482833" sldId="365"/>
            <ac:spMk id="49" creationId="{B7132F2E-6580-4E40-9090-959A98DE3846}"/>
          </ac:spMkLst>
        </pc:spChg>
        <pc:spChg chg="del">
          <ac:chgData name="Yi Liu" userId="eb9fa73d484f74de" providerId="LiveId" clId="{7732FBAA-8FE0-40BB-BA37-8072C490CE48}" dt="2023-12-04T16:39:31.040" v="3324" actId="478"/>
          <ac:spMkLst>
            <pc:docMk/>
            <pc:sldMk cId="3805482833" sldId="365"/>
            <ac:spMk id="50" creationId="{4C025854-7F6C-47EB-8B54-14C05413FC47}"/>
          </ac:spMkLst>
        </pc:spChg>
        <pc:spChg chg="del">
          <ac:chgData name="Yi Liu" userId="eb9fa73d484f74de" providerId="LiveId" clId="{7732FBAA-8FE0-40BB-BA37-8072C490CE48}" dt="2023-12-04T16:39:31.040" v="3324" actId="478"/>
          <ac:spMkLst>
            <pc:docMk/>
            <pc:sldMk cId="3805482833" sldId="365"/>
            <ac:spMk id="51" creationId="{2BD3C8FE-2FB6-454B-B724-40958FE2D9AC}"/>
          </ac:spMkLst>
        </pc:spChg>
        <pc:grpChg chg="del">
          <ac:chgData name="Yi Liu" userId="eb9fa73d484f74de" providerId="LiveId" clId="{7732FBAA-8FE0-40BB-BA37-8072C490CE48}" dt="2023-12-04T16:39:27.762" v="3323" actId="478"/>
          <ac:grpSpMkLst>
            <pc:docMk/>
            <pc:sldMk cId="3805482833" sldId="365"/>
            <ac:grpSpMk id="10" creationId="{CE08541B-198E-47A6-AF3C-7DA82A47F551}"/>
          </ac:grpSpMkLst>
        </pc:grpChg>
        <pc:cxnChg chg="mod">
          <ac:chgData name="Yi Liu" userId="eb9fa73d484f74de" providerId="LiveId" clId="{7732FBAA-8FE0-40BB-BA37-8072C490CE48}" dt="2023-12-04T16:39:27.762" v="3323" actId="478"/>
          <ac:cxnSpMkLst>
            <pc:docMk/>
            <pc:sldMk cId="3805482833" sldId="365"/>
            <ac:cxnSpMk id="5" creationId="{15C7540B-05B1-4D32-9AB2-75A480684BA8}"/>
          </ac:cxnSpMkLst>
        </pc:cxnChg>
      </pc:sldChg>
      <pc:sldChg chg="delSp add mod modAnim">
        <pc:chgData name="Yi Liu" userId="eb9fa73d484f74de" providerId="LiveId" clId="{7732FBAA-8FE0-40BB-BA37-8072C490CE48}" dt="2023-12-04T16:41:27.597" v="3337"/>
        <pc:sldMkLst>
          <pc:docMk/>
          <pc:sldMk cId="850236246" sldId="366"/>
        </pc:sldMkLst>
        <pc:spChg chg="del">
          <ac:chgData name="Yi Liu" userId="eb9fa73d484f74de" providerId="LiveId" clId="{7732FBAA-8FE0-40BB-BA37-8072C490CE48}" dt="2023-12-04T16:39:55.345" v="3328" actId="478"/>
          <ac:spMkLst>
            <pc:docMk/>
            <pc:sldMk cId="850236246" sldId="366"/>
            <ac:spMk id="39" creationId="{DA38C477-A8DC-44B4-810E-F1F36CB99418}"/>
          </ac:spMkLst>
        </pc:spChg>
        <pc:spChg chg="del">
          <ac:chgData name="Yi Liu" userId="eb9fa73d484f74de" providerId="LiveId" clId="{7732FBAA-8FE0-40BB-BA37-8072C490CE48}" dt="2023-12-04T16:39:55.345" v="3328" actId="478"/>
          <ac:spMkLst>
            <pc:docMk/>
            <pc:sldMk cId="850236246" sldId="366"/>
            <ac:spMk id="52" creationId="{35BBB389-ECBE-4250-B6C5-2B83C119C34B}"/>
          </ac:spMkLst>
        </pc:spChg>
        <pc:spChg chg="del">
          <ac:chgData name="Yi Liu" userId="eb9fa73d484f74de" providerId="LiveId" clId="{7732FBAA-8FE0-40BB-BA37-8072C490CE48}" dt="2023-12-04T16:39:58.072" v="3329" actId="478"/>
          <ac:spMkLst>
            <pc:docMk/>
            <pc:sldMk cId="850236246" sldId="366"/>
            <ac:spMk id="53" creationId="{24696548-2359-4958-8C3D-71CEF52F67B4}"/>
          </ac:spMkLst>
        </pc:spChg>
        <pc:spChg chg="del">
          <ac:chgData name="Yi Liu" userId="eb9fa73d484f74de" providerId="LiveId" clId="{7732FBAA-8FE0-40BB-BA37-8072C490CE48}" dt="2023-12-04T16:39:58.072" v="3329" actId="478"/>
          <ac:spMkLst>
            <pc:docMk/>
            <pc:sldMk cId="850236246" sldId="366"/>
            <ac:spMk id="54" creationId="{654DAEB1-59A0-4C5D-9E60-FE8D81C71C0C}"/>
          </ac:spMkLst>
        </pc:spChg>
        <pc:spChg chg="del">
          <ac:chgData name="Yi Liu" userId="eb9fa73d484f74de" providerId="LiveId" clId="{7732FBAA-8FE0-40BB-BA37-8072C490CE48}" dt="2023-12-04T16:39:58.072" v="3329" actId="478"/>
          <ac:spMkLst>
            <pc:docMk/>
            <pc:sldMk cId="850236246" sldId="366"/>
            <ac:spMk id="55" creationId="{5F569A82-EE1C-4496-89BF-2CEE1EE8F9EF}"/>
          </ac:spMkLst>
        </pc:spChg>
        <pc:spChg chg="del">
          <ac:chgData name="Yi Liu" userId="eb9fa73d484f74de" providerId="LiveId" clId="{7732FBAA-8FE0-40BB-BA37-8072C490CE48}" dt="2023-12-04T16:39:58.072" v="3329" actId="478"/>
          <ac:spMkLst>
            <pc:docMk/>
            <pc:sldMk cId="850236246" sldId="366"/>
            <ac:spMk id="56" creationId="{40A74901-0F93-49F2-AB50-CCDCA8E141A3}"/>
          </ac:spMkLst>
        </pc:spChg>
        <pc:spChg chg="del">
          <ac:chgData name="Yi Liu" userId="eb9fa73d484f74de" providerId="LiveId" clId="{7732FBAA-8FE0-40BB-BA37-8072C490CE48}" dt="2023-12-04T16:39:58.072" v="3329" actId="478"/>
          <ac:spMkLst>
            <pc:docMk/>
            <pc:sldMk cId="850236246" sldId="366"/>
            <ac:spMk id="57" creationId="{38BC2D50-1377-4436-87C6-E917216BB665}"/>
          </ac:spMkLst>
        </pc:spChg>
        <pc:spChg chg="del">
          <ac:chgData name="Yi Liu" userId="eb9fa73d484f74de" providerId="LiveId" clId="{7732FBAA-8FE0-40BB-BA37-8072C490CE48}" dt="2023-12-04T16:39:58.072" v="3329" actId="478"/>
          <ac:spMkLst>
            <pc:docMk/>
            <pc:sldMk cId="850236246" sldId="366"/>
            <ac:spMk id="58" creationId="{F1B58FB7-1C83-42DF-802D-662948CDEE8B}"/>
          </ac:spMkLst>
        </pc:spChg>
        <pc:cxnChg chg="del">
          <ac:chgData name="Yi Liu" userId="eb9fa73d484f74de" providerId="LiveId" clId="{7732FBAA-8FE0-40BB-BA37-8072C490CE48}" dt="2023-12-04T16:39:58.072" v="3329" actId="478"/>
          <ac:cxnSpMkLst>
            <pc:docMk/>
            <pc:sldMk cId="850236246" sldId="366"/>
            <ac:cxnSpMk id="46" creationId="{5F3718D6-B9A7-403D-8ECD-4FE69A25EB56}"/>
          </ac:cxnSpMkLst>
        </pc:cxnChg>
      </pc:sldChg>
      <pc:sldChg chg="delSp add mod delAnim">
        <pc:chgData name="Yi Liu" userId="eb9fa73d484f74de" providerId="LiveId" clId="{7732FBAA-8FE0-40BB-BA37-8072C490CE48}" dt="2023-12-04T16:40:08.846" v="3333" actId="478"/>
        <pc:sldMkLst>
          <pc:docMk/>
          <pc:sldMk cId="111105849" sldId="367"/>
        </pc:sldMkLst>
        <pc:spChg chg="del">
          <ac:chgData name="Yi Liu" userId="eb9fa73d484f74de" providerId="LiveId" clId="{7732FBAA-8FE0-40BB-BA37-8072C490CE48}" dt="2023-12-04T16:40:06.259" v="3332" actId="478"/>
          <ac:spMkLst>
            <pc:docMk/>
            <pc:sldMk cId="111105849" sldId="367"/>
            <ac:spMk id="39" creationId="{DA38C477-A8DC-44B4-810E-F1F36CB99418}"/>
          </ac:spMkLst>
        </pc:spChg>
        <pc:spChg chg="del">
          <ac:chgData name="Yi Liu" userId="eb9fa73d484f74de" providerId="LiveId" clId="{7732FBAA-8FE0-40BB-BA37-8072C490CE48}" dt="2023-12-04T16:40:08.846" v="3333" actId="478"/>
          <ac:spMkLst>
            <pc:docMk/>
            <pc:sldMk cId="111105849" sldId="367"/>
            <ac:spMk id="40" creationId="{9DAA7231-7602-45E5-8534-F773D2E7CA7B}"/>
          </ac:spMkLst>
        </pc:spChg>
        <pc:spChg chg="del">
          <ac:chgData name="Yi Liu" userId="eb9fa73d484f74de" providerId="LiveId" clId="{7732FBAA-8FE0-40BB-BA37-8072C490CE48}" dt="2023-12-04T16:40:03.895" v="3330" actId="478"/>
          <ac:spMkLst>
            <pc:docMk/>
            <pc:sldMk cId="111105849" sldId="367"/>
            <ac:spMk id="46" creationId="{3832B255-7F5B-4A4B-B993-B8E42F1642FD}"/>
          </ac:spMkLst>
        </pc:spChg>
        <pc:spChg chg="del">
          <ac:chgData name="Yi Liu" userId="eb9fa73d484f74de" providerId="LiveId" clId="{7732FBAA-8FE0-40BB-BA37-8072C490CE48}" dt="2023-12-04T16:40:03.895" v="3330" actId="478"/>
          <ac:spMkLst>
            <pc:docMk/>
            <pc:sldMk cId="111105849" sldId="367"/>
            <ac:spMk id="47" creationId="{F802A114-E478-481A-8677-7BEDE559706A}"/>
          </ac:spMkLst>
        </pc:spChg>
        <pc:spChg chg="del">
          <ac:chgData name="Yi Liu" userId="eb9fa73d484f74de" providerId="LiveId" clId="{7732FBAA-8FE0-40BB-BA37-8072C490CE48}" dt="2023-12-04T16:40:03.895" v="3330" actId="478"/>
          <ac:spMkLst>
            <pc:docMk/>
            <pc:sldMk cId="111105849" sldId="367"/>
            <ac:spMk id="48" creationId="{3C26987E-D199-453B-A064-E028DD9EE37C}"/>
          </ac:spMkLst>
        </pc:spChg>
        <pc:spChg chg="del">
          <ac:chgData name="Yi Liu" userId="eb9fa73d484f74de" providerId="LiveId" clId="{7732FBAA-8FE0-40BB-BA37-8072C490CE48}" dt="2023-12-04T16:40:03.895" v="3330" actId="478"/>
          <ac:spMkLst>
            <pc:docMk/>
            <pc:sldMk cId="111105849" sldId="367"/>
            <ac:spMk id="49" creationId="{179496C5-21CB-49DA-960F-3052CB356742}"/>
          </ac:spMkLst>
        </pc:spChg>
        <pc:spChg chg="del">
          <ac:chgData name="Yi Liu" userId="eb9fa73d484f74de" providerId="LiveId" clId="{7732FBAA-8FE0-40BB-BA37-8072C490CE48}" dt="2023-12-04T16:40:03.895" v="3330" actId="478"/>
          <ac:spMkLst>
            <pc:docMk/>
            <pc:sldMk cId="111105849" sldId="367"/>
            <ac:spMk id="50" creationId="{9EB50AB2-8529-4F2D-A723-02139926838F}"/>
          </ac:spMkLst>
        </pc:spChg>
        <pc:spChg chg="del">
          <ac:chgData name="Yi Liu" userId="eb9fa73d484f74de" providerId="LiveId" clId="{7732FBAA-8FE0-40BB-BA37-8072C490CE48}" dt="2023-12-04T16:40:03.895" v="3330" actId="478"/>
          <ac:spMkLst>
            <pc:docMk/>
            <pc:sldMk cId="111105849" sldId="367"/>
            <ac:spMk id="51" creationId="{8DBC1B17-F281-4E72-B870-83BEAA518E55}"/>
          </ac:spMkLst>
        </pc:spChg>
        <pc:cxnChg chg="del">
          <ac:chgData name="Yi Liu" userId="eb9fa73d484f74de" providerId="LiveId" clId="{7732FBAA-8FE0-40BB-BA37-8072C490CE48}" dt="2023-12-04T16:40:05.009" v="3331" actId="478"/>
          <ac:cxnSpMkLst>
            <pc:docMk/>
            <pc:sldMk cId="111105849" sldId="367"/>
            <ac:cxnSpMk id="52" creationId="{11833871-1262-4B41-B535-214AA105E23F}"/>
          </ac:cxnSpMkLst>
        </pc:cxnChg>
      </pc:sldChg>
      <pc:sldChg chg="delSp add mod">
        <pc:chgData name="Yi Liu" userId="eb9fa73d484f74de" providerId="LiveId" clId="{7732FBAA-8FE0-40BB-BA37-8072C490CE48}" dt="2023-12-04T16:40:17.018" v="3335" actId="478"/>
        <pc:sldMkLst>
          <pc:docMk/>
          <pc:sldMk cId="1227410119" sldId="368"/>
        </pc:sldMkLst>
        <pc:spChg chg="del">
          <ac:chgData name="Yi Liu" userId="eb9fa73d484f74de" providerId="LiveId" clId="{7732FBAA-8FE0-40BB-BA37-8072C490CE48}" dt="2023-12-04T16:40:15.677" v="3334" actId="478"/>
          <ac:spMkLst>
            <pc:docMk/>
            <pc:sldMk cId="1227410119" sldId="368"/>
            <ac:spMk id="39" creationId="{DA38C477-A8DC-44B4-810E-F1F36CB99418}"/>
          </ac:spMkLst>
        </pc:spChg>
        <pc:spChg chg="del">
          <ac:chgData name="Yi Liu" userId="eb9fa73d484f74de" providerId="LiveId" clId="{7732FBAA-8FE0-40BB-BA37-8072C490CE48}" dt="2023-12-04T16:40:17.018" v="3335" actId="478"/>
          <ac:spMkLst>
            <pc:docMk/>
            <pc:sldMk cId="1227410119" sldId="368"/>
            <ac:spMk id="40" creationId="{9DAA7231-7602-45E5-8534-F773D2E7CA7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2FA4C-4AD5-4222-B4EF-10820DA77071}" type="datetimeFigureOut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90ABC-F607-4013-9737-0A51951845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8787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90ABC-F607-4013-9737-0A519518451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968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404075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74B-34D0-4408-9361-723A4A346E15}" type="datetime1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634207" y="6356349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en-US" altLang="zh-CN" dirty="0"/>
              <a:t>C++</a:t>
            </a:r>
            <a:r>
              <a:rPr lang="zh-CN" altLang="en-US" dirty="0"/>
              <a:t>程序设计 </a:t>
            </a:r>
            <a:r>
              <a:rPr lang="en-US" altLang="zh-CN" dirty="0"/>
              <a:t>- </a:t>
            </a:r>
            <a:r>
              <a:rPr lang="zh-CN" altLang="en-US" dirty="0"/>
              <a:t>刘逸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724400" y="635634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9A4D-091A-4C16-A7B3-B83BF2FD1F7D}" type="datetime1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C++</a:t>
            </a:r>
            <a:r>
              <a:rPr lang="zh-CN" altLang="en-US"/>
              <a:t>程序设计 </a:t>
            </a:r>
            <a:r>
              <a:rPr lang="en-US" altLang="zh-CN"/>
              <a:t>- </a:t>
            </a:r>
            <a:r>
              <a:rPr lang="zh-CN" altLang="en-US"/>
              <a:t>刘逸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F8EC-BE4A-4971-BA71-6BA26B217A38}" type="datetime1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C++</a:t>
            </a:r>
            <a:r>
              <a:rPr lang="zh-CN" altLang="en-US"/>
              <a:t>程序设计 </a:t>
            </a:r>
            <a:r>
              <a:rPr lang="en-US" altLang="zh-CN"/>
              <a:t>- </a:t>
            </a:r>
            <a:r>
              <a:rPr lang="zh-CN" altLang="en-US"/>
              <a:t>刘逸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baseline="0"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baseline="0"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baseline="0"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baseline="0"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036A4-95BE-447B-B959-67DD4757D78D}" type="datetime1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</p:spPr>
        <p:txBody>
          <a:bodyPr/>
          <a:lstStyle/>
          <a:p>
            <a:r>
              <a:rPr lang="en-US" altLang="zh-CN"/>
              <a:t>C++</a:t>
            </a:r>
            <a:r>
              <a:rPr lang="zh-CN" altLang="en-US"/>
              <a:t>程序设计 </a:t>
            </a:r>
            <a:r>
              <a:rPr lang="en-US" altLang="zh-CN"/>
              <a:t>- </a:t>
            </a:r>
            <a:r>
              <a:rPr lang="zh-CN" altLang="en-US"/>
              <a:t>刘逸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5723395" y="6356349"/>
            <a:ext cx="745210" cy="365125"/>
          </a:xfrm>
        </p:spPr>
        <p:txBody>
          <a:bodyPr/>
          <a:lstStyle>
            <a:lvl1pPr algn="ctr">
              <a:defRPr/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aseline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75DC-51B3-45ED-A471-0E0D2B643242}" type="datetime1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C++</a:t>
            </a:r>
            <a:r>
              <a:rPr lang="zh-CN" altLang="en-US"/>
              <a:t>程序设计 </a:t>
            </a:r>
            <a:r>
              <a:rPr lang="en-US" altLang="zh-CN"/>
              <a:t>- </a:t>
            </a:r>
            <a:r>
              <a:rPr lang="zh-CN" altLang="en-US"/>
              <a:t>刘逸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BE70-579A-4584-853A-5B2F74219855}" type="datetime1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C++</a:t>
            </a:r>
            <a:r>
              <a:rPr lang="zh-CN" altLang="en-US"/>
              <a:t>程序设计 </a:t>
            </a:r>
            <a:r>
              <a:rPr lang="en-US" altLang="zh-CN"/>
              <a:t>- </a:t>
            </a:r>
            <a:r>
              <a:rPr lang="zh-CN" altLang="en-US"/>
              <a:t>刘逸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2D940-CE5E-4122-9866-EDB26EF0B273}" type="datetime1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C++</a:t>
            </a:r>
            <a:r>
              <a:rPr lang="zh-CN" altLang="en-US"/>
              <a:t>程序设计 </a:t>
            </a:r>
            <a:r>
              <a:rPr lang="en-US" altLang="zh-CN"/>
              <a:t>- </a:t>
            </a:r>
            <a:r>
              <a:rPr lang="zh-CN" altLang="en-US"/>
              <a:t>刘逸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421A-6433-4F93-8D4D-14A688A6EBFD}" type="datetime1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C++</a:t>
            </a:r>
            <a:r>
              <a:rPr lang="zh-CN" altLang="en-US"/>
              <a:t>程序设计 </a:t>
            </a:r>
            <a:r>
              <a:rPr lang="en-US" altLang="zh-CN"/>
              <a:t>- </a:t>
            </a:r>
            <a:r>
              <a:rPr lang="zh-CN" altLang="en-US"/>
              <a:t>刘逸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71A-BF12-472F-BC96-FFAA3146C539}" type="datetime1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C++</a:t>
            </a:r>
            <a:r>
              <a:rPr lang="zh-CN" altLang="en-US"/>
              <a:t>程序设计 </a:t>
            </a:r>
            <a:r>
              <a:rPr lang="en-US" altLang="zh-CN"/>
              <a:t>- </a:t>
            </a:r>
            <a:r>
              <a:rPr lang="zh-CN" altLang="en-US"/>
              <a:t>刘逸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7A34-2105-44CC-BA05-DE453F694B53}" type="datetime1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C++</a:t>
            </a:r>
            <a:r>
              <a:rPr lang="zh-CN" altLang="en-US"/>
              <a:t>程序设计 </a:t>
            </a:r>
            <a:r>
              <a:rPr lang="en-US" altLang="zh-CN"/>
              <a:t>- </a:t>
            </a:r>
            <a:r>
              <a:rPr lang="zh-CN" altLang="en-US"/>
              <a:t>刘逸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8944-5B78-4EE0-BD8F-8295161CD5E3}" type="datetime1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C++</a:t>
            </a:r>
            <a:r>
              <a:rPr lang="zh-CN" altLang="en-US"/>
              <a:t>程序设计 </a:t>
            </a:r>
            <a:r>
              <a:rPr lang="en-US" altLang="zh-CN"/>
              <a:t>- </a:t>
            </a:r>
            <a:r>
              <a:rPr lang="zh-CN" altLang="en-US"/>
              <a:t>刘逸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04BBC-0B41-42BA-AEC0-580BB58FD323}" type="datetime1">
              <a:rPr lang="zh-CN" altLang="en-US" smtClean="0"/>
              <a:t>2023/12/6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C++</a:t>
            </a:r>
            <a:r>
              <a:rPr lang="zh-CN" altLang="en-US"/>
              <a:t>程序设计 </a:t>
            </a:r>
            <a:r>
              <a:rPr lang="en-US" altLang="zh-CN"/>
              <a:t>- </a:t>
            </a:r>
            <a:r>
              <a:rPr lang="zh-CN" altLang="en-US"/>
              <a:t>刘逸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608590" y="6356350"/>
            <a:ext cx="745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image" Target="../media/image23.png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sv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4" Type="http://schemas.openxmlformats.org/officeDocument/2006/relationships/image" Target="../media/image25.sv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0.png"/><Relationship Id="rId3" Type="http://schemas.openxmlformats.org/officeDocument/2006/relationships/image" Target="../media/image25.svg"/><Relationship Id="rId7" Type="http://schemas.openxmlformats.org/officeDocument/2006/relationships/image" Target="../media/image29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0.png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1.svg"/><Relationship Id="rId7" Type="http://schemas.openxmlformats.org/officeDocument/2006/relationships/image" Target="../media/image10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4.svg"/><Relationship Id="rId10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openxmlformats.org/officeDocument/2006/relationships/image" Target="../media/image12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25.svg"/><Relationship Id="rId7" Type="http://schemas.openxmlformats.org/officeDocument/2006/relationships/image" Target="../media/image7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27.svg"/><Relationship Id="rId4" Type="http://schemas.openxmlformats.org/officeDocument/2006/relationships/image" Target="../media/image26.png"/><Relationship Id="rId9" Type="http://schemas.openxmlformats.org/officeDocument/2006/relationships/image" Target="../media/image7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25.svg"/><Relationship Id="rId7" Type="http://schemas.openxmlformats.org/officeDocument/2006/relationships/image" Target="../media/image7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12.svg"/><Relationship Id="rId5" Type="http://schemas.openxmlformats.org/officeDocument/2006/relationships/image" Target="../media/image27.svg"/><Relationship Id="rId10" Type="http://schemas.openxmlformats.org/officeDocument/2006/relationships/image" Target="../media/image11.png"/><Relationship Id="rId4" Type="http://schemas.openxmlformats.org/officeDocument/2006/relationships/image" Target="../media/image26.png"/><Relationship Id="rId9" Type="http://schemas.openxmlformats.org/officeDocument/2006/relationships/image" Target="../media/image7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25.svg"/><Relationship Id="rId7" Type="http://schemas.openxmlformats.org/officeDocument/2006/relationships/image" Target="../media/image7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12.svg"/><Relationship Id="rId5" Type="http://schemas.openxmlformats.org/officeDocument/2006/relationships/image" Target="../media/image27.svg"/><Relationship Id="rId10" Type="http://schemas.openxmlformats.org/officeDocument/2006/relationships/image" Target="../media/image11.png"/><Relationship Id="rId4" Type="http://schemas.openxmlformats.org/officeDocument/2006/relationships/image" Target="../media/image26.png"/><Relationship Id="rId9" Type="http://schemas.openxmlformats.org/officeDocument/2006/relationships/image" Target="../media/image7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27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26.png"/><Relationship Id="rId7" Type="http://schemas.openxmlformats.org/officeDocument/2006/relationships/image" Target="../media/image85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27.svg"/><Relationship Id="rId9" Type="http://schemas.openxmlformats.org/officeDocument/2006/relationships/image" Target="../media/image8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91.png"/><Relationship Id="rId3" Type="http://schemas.openxmlformats.org/officeDocument/2006/relationships/image" Target="../media/image26.png"/><Relationship Id="rId7" Type="http://schemas.openxmlformats.org/officeDocument/2006/relationships/image" Target="../media/image85.png"/><Relationship Id="rId12" Type="http://schemas.openxmlformats.org/officeDocument/2006/relationships/image" Target="../media/image90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27.svg"/><Relationship Id="rId9" Type="http://schemas.openxmlformats.org/officeDocument/2006/relationships/image" Target="../media/image87.png"/><Relationship Id="rId14" Type="http://schemas.openxmlformats.org/officeDocument/2006/relationships/image" Target="../media/image9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91.png"/><Relationship Id="rId18" Type="http://schemas.openxmlformats.org/officeDocument/2006/relationships/image" Target="../media/image96.png"/><Relationship Id="rId26" Type="http://schemas.openxmlformats.org/officeDocument/2006/relationships/image" Target="../media/image104.png"/><Relationship Id="rId3" Type="http://schemas.openxmlformats.org/officeDocument/2006/relationships/image" Target="../media/image26.png"/><Relationship Id="rId7" Type="http://schemas.openxmlformats.org/officeDocument/2006/relationships/image" Target="../media/image85.png"/><Relationship Id="rId12" Type="http://schemas.openxmlformats.org/officeDocument/2006/relationships/image" Target="../media/image90.png"/><Relationship Id="rId17" Type="http://schemas.openxmlformats.org/officeDocument/2006/relationships/image" Target="../media/image95.png"/><Relationship Id="rId25" Type="http://schemas.openxmlformats.org/officeDocument/2006/relationships/image" Target="../media/image103.png"/><Relationship Id="rId2" Type="http://schemas.openxmlformats.org/officeDocument/2006/relationships/image" Target="../media/image82.png"/><Relationship Id="rId16" Type="http://schemas.openxmlformats.org/officeDocument/2006/relationships/image" Target="../media/image94.png"/><Relationship Id="rId20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24" Type="http://schemas.openxmlformats.org/officeDocument/2006/relationships/image" Target="../media/image102.png"/><Relationship Id="rId5" Type="http://schemas.openxmlformats.org/officeDocument/2006/relationships/image" Target="../media/image83.png"/><Relationship Id="rId15" Type="http://schemas.openxmlformats.org/officeDocument/2006/relationships/image" Target="../media/image93.png"/><Relationship Id="rId23" Type="http://schemas.openxmlformats.org/officeDocument/2006/relationships/image" Target="../media/image101.png"/><Relationship Id="rId10" Type="http://schemas.openxmlformats.org/officeDocument/2006/relationships/image" Target="../media/image88.png"/><Relationship Id="rId19" Type="http://schemas.openxmlformats.org/officeDocument/2006/relationships/image" Target="../media/image97.png"/><Relationship Id="rId4" Type="http://schemas.openxmlformats.org/officeDocument/2006/relationships/image" Target="../media/image27.svg"/><Relationship Id="rId9" Type="http://schemas.openxmlformats.org/officeDocument/2006/relationships/image" Target="../media/image87.png"/><Relationship Id="rId14" Type="http://schemas.openxmlformats.org/officeDocument/2006/relationships/image" Target="../media/image92.png"/><Relationship Id="rId22" Type="http://schemas.openxmlformats.org/officeDocument/2006/relationships/image" Target="../media/image100.png"/><Relationship Id="rId27" Type="http://schemas.openxmlformats.org/officeDocument/2006/relationships/image" Target="../media/image105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91.png"/><Relationship Id="rId18" Type="http://schemas.openxmlformats.org/officeDocument/2006/relationships/image" Target="../media/image96.png"/><Relationship Id="rId26" Type="http://schemas.openxmlformats.org/officeDocument/2006/relationships/image" Target="../media/image110.png"/><Relationship Id="rId3" Type="http://schemas.openxmlformats.org/officeDocument/2006/relationships/image" Target="../media/image26.png"/><Relationship Id="rId7" Type="http://schemas.openxmlformats.org/officeDocument/2006/relationships/image" Target="../media/image85.png"/><Relationship Id="rId12" Type="http://schemas.openxmlformats.org/officeDocument/2006/relationships/image" Target="../media/image90.png"/><Relationship Id="rId17" Type="http://schemas.openxmlformats.org/officeDocument/2006/relationships/image" Target="../media/image95.png"/><Relationship Id="rId25" Type="http://schemas.openxmlformats.org/officeDocument/2006/relationships/image" Target="../media/image109.png"/><Relationship Id="rId2" Type="http://schemas.openxmlformats.org/officeDocument/2006/relationships/image" Target="../media/image82.png"/><Relationship Id="rId16" Type="http://schemas.openxmlformats.org/officeDocument/2006/relationships/image" Target="../media/image94.png"/><Relationship Id="rId20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24" Type="http://schemas.openxmlformats.org/officeDocument/2006/relationships/image" Target="../media/image108.png"/><Relationship Id="rId5" Type="http://schemas.openxmlformats.org/officeDocument/2006/relationships/image" Target="../media/image83.png"/><Relationship Id="rId15" Type="http://schemas.openxmlformats.org/officeDocument/2006/relationships/image" Target="../media/image93.png"/><Relationship Id="rId23" Type="http://schemas.openxmlformats.org/officeDocument/2006/relationships/image" Target="../media/image107.png"/><Relationship Id="rId10" Type="http://schemas.openxmlformats.org/officeDocument/2006/relationships/image" Target="../media/image88.png"/><Relationship Id="rId19" Type="http://schemas.openxmlformats.org/officeDocument/2006/relationships/image" Target="../media/image97.png"/><Relationship Id="rId4" Type="http://schemas.openxmlformats.org/officeDocument/2006/relationships/image" Target="../media/image27.svg"/><Relationship Id="rId9" Type="http://schemas.openxmlformats.org/officeDocument/2006/relationships/image" Target="../media/image87.png"/><Relationship Id="rId14" Type="http://schemas.openxmlformats.org/officeDocument/2006/relationships/image" Target="../media/image92.png"/><Relationship Id="rId27" Type="http://schemas.openxmlformats.org/officeDocument/2006/relationships/image" Target="../media/image111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13" Type="http://schemas.openxmlformats.org/officeDocument/2006/relationships/image" Target="../media/image121.png"/><Relationship Id="rId18" Type="http://schemas.openxmlformats.org/officeDocument/2006/relationships/image" Target="../media/image126.png"/><Relationship Id="rId26" Type="http://schemas.openxmlformats.org/officeDocument/2006/relationships/image" Target="../media/image104.png"/><Relationship Id="rId39" Type="http://schemas.openxmlformats.org/officeDocument/2006/relationships/image" Target="../media/image146.png"/><Relationship Id="rId3" Type="http://schemas.openxmlformats.org/officeDocument/2006/relationships/image" Target="../media/image26.png"/><Relationship Id="rId34" Type="http://schemas.openxmlformats.org/officeDocument/2006/relationships/image" Target="../media/image141.png"/><Relationship Id="rId42" Type="http://schemas.openxmlformats.org/officeDocument/2006/relationships/image" Target="../media/image149.png"/><Relationship Id="rId7" Type="http://schemas.openxmlformats.org/officeDocument/2006/relationships/image" Target="../media/image115.png"/><Relationship Id="rId12" Type="http://schemas.openxmlformats.org/officeDocument/2006/relationships/image" Target="../media/image120.png"/><Relationship Id="rId17" Type="http://schemas.openxmlformats.org/officeDocument/2006/relationships/image" Target="../media/image125.png"/><Relationship Id="rId25" Type="http://schemas.openxmlformats.org/officeDocument/2006/relationships/image" Target="../media/image133.png"/><Relationship Id="rId33" Type="http://schemas.openxmlformats.org/officeDocument/2006/relationships/image" Target="../media/image140.png"/><Relationship Id="rId38" Type="http://schemas.openxmlformats.org/officeDocument/2006/relationships/image" Target="../media/image145.png"/><Relationship Id="rId2" Type="http://schemas.openxmlformats.org/officeDocument/2006/relationships/image" Target="../media/image112.png"/><Relationship Id="rId16" Type="http://schemas.openxmlformats.org/officeDocument/2006/relationships/image" Target="../media/image124.png"/><Relationship Id="rId20" Type="http://schemas.openxmlformats.org/officeDocument/2006/relationships/image" Target="../media/image128.png"/><Relationship Id="rId29" Type="http://schemas.openxmlformats.org/officeDocument/2006/relationships/image" Target="../media/image136.png"/><Relationship Id="rId41" Type="http://schemas.openxmlformats.org/officeDocument/2006/relationships/image" Target="../media/image1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11" Type="http://schemas.openxmlformats.org/officeDocument/2006/relationships/image" Target="../media/image119.png"/><Relationship Id="rId24" Type="http://schemas.openxmlformats.org/officeDocument/2006/relationships/image" Target="../media/image132.png"/><Relationship Id="rId32" Type="http://schemas.openxmlformats.org/officeDocument/2006/relationships/image" Target="../media/image139.png"/><Relationship Id="rId37" Type="http://schemas.openxmlformats.org/officeDocument/2006/relationships/image" Target="../media/image144.png"/><Relationship Id="rId40" Type="http://schemas.openxmlformats.org/officeDocument/2006/relationships/image" Target="../media/image147.png"/><Relationship Id="rId5" Type="http://schemas.openxmlformats.org/officeDocument/2006/relationships/image" Target="../media/image113.png"/><Relationship Id="rId15" Type="http://schemas.openxmlformats.org/officeDocument/2006/relationships/image" Target="../media/image123.png"/><Relationship Id="rId23" Type="http://schemas.openxmlformats.org/officeDocument/2006/relationships/image" Target="../media/image131.png"/><Relationship Id="rId28" Type="http://schemas.openxmlformats.org/officeDocument/2006/relationships/image" Target="../media/image135.png"/><Relationship Id="rId36" Type="http://schemas.openxmlformats.org/officeDocument/2006/relationships/image" Target="../media/image143.png"/><Relationship Id="rId10" Type="http://schemas.openxmlformats.org/officeDocument/2006/relationships/image" Target="../media/image118.png"/><Relationship Id="rId19" Type="http://schemas.openxmlformats.org/officeDocument/2006/relationships/image" Target="../media/image127.png"/><Relationship Id="rId31" Type="http://schemas.openxmlformats.org/officeDocument/2006/relationships/image" Target="../media/image138.png"/><Relationship Id="rId4" Type="http://schemas.openxmlformats.org/officeDocument/2006/relationships/image" Target="../media/image27.svg"/><Relationship Id="rId9" Type="http://schemas.openxmlformats.org/officeDocument/2006/relationships/image" Target="../media/image117.png"/><Relationship Id="rId14" Type="http://schemas.openxmlformats.org/officeDocument/2006/relationships/image" Target="../media/image122.png"/><Relationship Id="rId27" Type="http://schemas.openxmlformats.org/officeDocument/2006/relationships/image" Target="../media/image134.png"/><Relationship Id="rId30" Type="http://schemas.openxmlformats.org/officeDocument/2006/relationships/image" Target="../media/image137.png"/><Relationship Id="rId35" Type="http://schemas.openxmlformats.org/officeDocument/2006/relationships/image" Target="../media/image142.png"/><Relationship Id="rId43" Type="http://schemas.openxmlformats.org/officeDocument/2006/relationships/image" Target="../media/image150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png"/><Relationship Id="rId13" Type="http://schemas.openxmlformats.org/officeDocument/2006/relationships/image" Target="../media/image154.png"/><Relationship Id="rId18" Type="http://schemas.openxmlformats.org/officeDocument/2006/relationships/image" Target="../media/image159.png"/><Relationship Id="rId3" Type="http://schemas.openxmlformats.org/officeDocument/2006/relationships/image" Target="../media/image27.svg"/><Relationship Id="rId7" Type="http://schemas.openxmlformats.org/officeDocument/2006/relationships/image" Target="../media/image138.png"/><Relationship Id="rId12" Type="http://schemas.openxmlformats.org/officeDocument/2006/relationships/image" Target="../media/image153.png"/><Relationship Id="rId17" Type="http://schemas.openxmlformats.org/officeDocument/2006/relationships/image" Target="../media/image158.png"/><Relationship Id="rId2" Type="http://schemas.openxmlformats.org/officeDocument/2006/relationships/image" Target="../media/image26.png"/><Relationship Id="rId16" Type="http://schemas.openxmlformats.org/officeDocument/2006/relationships/image" Target="../media/image1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7.png"/><Relationship Id="rId11" Type="http://schemas.openxmlformats.org/officeDocument/2006/relationships/image" Target="../media/image152.png"/><Relationship Id="rId5" Type="http://schemas.openxmlformats.org/officeDocument/2006/relationships/image" Target="../media/image136.png"/><Relationship Id="rId15" Type="http://schemas.openxmlformats.org/officeDocument/2006/relationships/image" Target="../media/image156.png"/><Relationship Id="rId10" Type="http://schemas.openxmlformats.org/officeDocument/2006/relationships/image" Target="../media/image151.png"/><Relationship Id="rId19" Type="http://schemas.openxmlformats.org/officeDocument/2006/relationships/image" Target="../media/image160.png"/><Relationship Id="rId4" Type="http://schemas.openxmlformats.org/officeDocument/2006/relationships/image" Target="../media/image135.png"/><Relationship Id="rId9" Type="http://schemas.openxmlformats.org/officeDocument/2006/relationships/image" Target="../media/image140.png"/><Relationship Id="rId14" Type="http://schemas.openxmlformats.org/officeDocument/2006/relationships/image" Target="../media/image155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png"/><Relationship Id="rId13" Type="http://schemas.openxmlformats.org/officeDocument/2006/relationships/image" Target="../media/image154.png"/><Relationship Id="rId18" Type="http://schemas.openxmlformats.org/officeDocument/2006/relationships/image" Target="../media/image159.png"/><Relationship Id="rId3" Type="http://schemas.openxmlformats.org/officeDocument/2006/relationships/image" Target="../media/image27.svg"/><Relationship Id="rId21" Type="http://schemas.openxmlformats.org/officeDocument/2006/relationships/image" Target="../media/image168.png"/><Relationship Id="rId7" Type="http://schemas.openxmlformats.org/officeDocument/2006/relationships/image" Target="../media/image164.png"/><Relationship Id="rId12" Type="http://schemas.openxmlformats.org/officeDocument/2006/relationships/image" Target="../media/image153.png"/><Relationship Id="rId17" Type="http://schemas.openxmlformats.org/officeDocument/2006/relationships/image" Target="../media/image158.png"/><Relationship Id="rId25" Type="http://schemas.openxmlformats.org/officeDocument/2006/relationships/image" Target="../media/image172.png"/><Relationship Id="rId2" Type="http://schemas.openxmlformats.org/officeDocument/2006/relationships/image" Target="../media/image26.png"/><Relationship Id="rId16" Type="http://schemas.openxmlformats.org/officeDocument/2006/relationships/image" Target="../media/image157.png"/><Relationship Id="rId20" Type="http://schemas.openxmlformats.org/officeDocument/2006/relationships/image" Target="../media/image1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3.png"/><Relationship Id="rId11" Type="http://schemas.openxmlformats.org/officeDocument/2006/relationships/image" Target="../media/image152.png"/><Relationship Id="rId24" Type="http://schemas.openxmlformats.org/officeDocument/2006/relationships/image" Target="../media/image171.png"/><Relationship Id="rId5" Type="http://schemas.openxmlformats.org/officeDocument/2006/relationships/image" Target="../media/image162.png"/><Relationship Id="rId15" Type="http://schemas.openxmlformats.org/officeDocument/2006/relationships/image" Target="../media/image156.png"/><Relationship Id="rId23" Type="http://schemas.openxmlformats.org/officeDocument/2006/relationships/image" Target="../media/image170.png"/><Relationship Id="rId10" Type="http://schemas.openxmlformats.org/officeDocument/2006/relationships/image" Target="../media/image151.png"/><Relationship Id="rId19" Type="http://schemas.openxmlformats.org/officeDocument/2006/relationships/image" Target="../media/image160.png"/><Relationship Id="rId4" Type="http://schemas.openxmlformats.org/officeDocument/2006/relationships/image" Target="../media/image161.png"/><Relationship Id="rId9" Type="http://schemas.openxmlformats.org/officeDocument/2006/relationships/image" Target="../media/image166.png"/><Relationship Id="rId14" Type="http://schemas.openxmlformats.org/officeDocument/2006/relationships/image" Target="../media/image155.png"/><Relationship Id="rId22" Type="http://schemas.openxmlformats.org/officeDocument/2006/relationships/image" Target="../media/image169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7.png"/><Relationship Id="rId13" Type="http://schemas.openxmlformats.org/officeDocument/2006/relationships/image" Target="../media/image154.png"/><Relationship Id="rId18" Type="http://schemas.openxmlformats.org/officeDocument/2006/relationships/image" Target="../media/image159.png"/><Relationship Id="rId3" Type="http://schemas.openxmlformats.org/officeDocument/2006/relationships/image" Target="../media/image27.svg"/><Relationship Id="rId7" Type="http://schemas.openxmlformats.org/officeDocument/2006/relationships/image" Target="../media/image176.png"/><Relationship Id="rId12" Type="http://schemas.openxmlformats.org/officeDocument/2006/relationships/image" Target="../media/image153.png"/><Relationship Id="rId17" Type="http://schemas.openxmlformats.org/officeDocument/2006/relationships/image" Target="../media/image158.png"/><Relationship Id="rId2" Type="http://schemas.openxmlformats.org/officeDocument/2006/relationships/image" Target="../media/image26.png"/><Relationship Id="rId16" Type="http://schemas.openxmlformats.org/officeDocument/2006/relationships/image" Target="../media/image1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5.png"/><Relationship Id="rId11" Type="http://schemas.openxmlformats.org/officeDocument/2006/relationships/image" Target="../media/image152.png"/><Relationship Id="rId5" Type="http://schemas.openxmlformats.org/officeDocument/2006/relationships/image" Target="../media/image174.png"/><Relationship Id="rId15" Type="http://schemas.openxmlformats.org/officeDocument/2006/relationships/image" Target="../media/image156.png"/><Relationship Id="rId10" Type="http://schemas.openxmlformats.org/officeDocument/2006/relationships/image" Target="../media/image151.png"/><Relationship Id="rId19" Type="http://schemas.openxmlformats.org/officeDocument/2006/relationships/image" Target="../media/image160.png"/><Relationship Id="rId4" Type="http://schemas.openxmlformats.org/officeDocument/2006/relationships/image" Target="../media/image173.png"/><Relationship Id="rId9" Type="http://schemas.openxmlformats.org/officeDocument/2006/relationships/image" Target="../media/image178.png"/><Relationship Id="rId14" Type="http://schemas.openxmlformats.org/officeDocument/2006/relationships/image" Target="../media/image15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5.png"/><Relationship Id="rId13" Type="http://schemas.openxmlformats.org/officeDocument/2006/relationships/image" Target="../media/image160.png"/><Relationship Id="rId18" Type="http://schemas.openxmlformats.org/officeDocument/2006/relationships/image" Target="../media/image44.png"/><Relationship Id="rId3" Type="http://schemas.openxmlformats.org/officeDocument/2006/relationships/image" Target="../media/image27.svg"/><Relationship Id="rId21" Type="http://schemas.openxmlformats.org/officeDocument/2006/relationships/image" Target="../media/image47.png"/><Relationship Id="rId7" Type="http://schemas.openxmlformats.org/officeDocument/2006/relationships/image" Target="../media/image154.png"/><Relationship Id="rId12" Type="http://schemas.openxmlformats.org/officeDocument/2006/relationships/image" Target="../media/image159.png"/><Relationship Id="rId17" Type="http://schemas.openxmlformats.org/officeDocument/2006/relationships/image" Target="../media/image43.png"/><Relationship Id="rId25" Type="http://schemas.openxmlformats.org/officeDocument/2006/relationships/image" Target="../media/image51.png"/><Relationship Id="rId2" Type="http://schemas.openxmlformats.org/officeDocument/2006/relationships/image" Target="../media/image26.png"/><Relationship Id="rId16" Type="http://schemas.openxmlformats.org/officeDocument/2006/relationships/image" Target="../media/image42.png"/><Relationship Id="rId20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3.png"/><Relationship Id="rId11" Type="http://schemas.openxmlformats.org/officeDocument/2006/relationships/image" Target="../media/image158.png"/><Relationship Id="rId24" Type="http://schemas.openxmlformats.org/officeDocument/2006/relationships/image" Target="../media/image50.png"/><Relationship Id="rId5" Type="http://schemas.openxmlformats.org/officeDocument/2006/relationships/image" Target="../media/image152.png"/><Relationship Id="rId15" Type="http://schemas.openxmlformats.org/officeDocument/2006/relationships/image" Target="../media/image41.png"/><Relationship Id="rId23" Type="http://schemas.openxmlformats.org/officeDocument/2006/relationships/image" Target="../media/image49.png"/><Relationship Id="rId10" Type="http://schemas.openxmlformats.org/officeDocument/2006/relationships/image" Target="../media/image157.png"/><Relationship Id="rId19" Type="http://schemas.openxmlformats.org/officeDocument/2006/relationships/image" Target="../media/image45.png"/><Relationship Id="rId4" Type="http://schemas.openxmlformats.org/officeDocument/2006/relationships/image" Target="../media/image151.png"/><Relationship Id="rId9" Type="http://schemas.openxmlformats.org/officeDocument/2006/relationships/image" Target="../media/image156.png"/><Relationship Id="rId14" Type="http://schemas.openxmlformats.org/officeDocument/2006/relationships/image" Target="../media/image400.png"/><Relationship Id="rId22" Type="http://schemas.openxmlformats.org/officeDocument/2006/relationships/image" Target="../media/image48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154.png"/><Relationship Id="rId18" Type="http://schemas.openxmlformats.org/officeDocument/2006/relationships/image" Target="../media/image159.png"/><Relationship Id="rId26" Type="http://schemas.openxmlformats.org/officeDocument/2006/relationships/image" Target="../media/image62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12" Type="http://schemas.openxmlformats.org/officeDocument/2006/relationships/image" Target="../media/image153.png"/><Relationship Id="rId17" Type="http://schemas.openxmlformats.org/officeDocument/2006/relationships/image" Target="../media/image158.png"/><Relationship Id="rId25" Type="http://schemas.openxmlformats.org/officeDocument/2006/relationships/image" Target="../media/image61.png"/><Relationship Id="rId2" Type="http://schemas.openxmlformats.org/officeDocument/2006/relationships/image" Target="../media/image52.png"/><Relationship Id="rId16" Type="http://schemas.openxmlformats.org/officeDocument/2006/relationships/image" Target="../media/image1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152.png"/><Relationship Id="rId24" Type="http://schemas.openxmlformats.org/officeDocument/2006/relationships/image" Target="../media/image60.png"/><Relationship Id="rId5" Type="http://schemas.openxmlformats.org/officeDocument/2006/relationships/image" Target="../media/image55.png"/><Relationship Id="rId15" Type="http://schemas.openxmlformats.org/officeDocument/2006/relationships/image" Target="../media/image156.png"/><Relationship Id="rId23" Type="http://schemas.openxmlformats.org/officeDocument/2006/relationships/image" Target="../media/image59.png"/><Relationship Id="rId28" Type="http://schemas.openxmlformats.org/officeDocument/2006/relationships/image" Target="../media/image38.png"/><Relationship Id="rId10" Type="http://schemas.openxmlformats.org/officeDocument/2006/relationships/image" Target="../media/image151.png"/><Relationship Id="rId19" Type="http://schemas.openxmlformats.org/officeDocument/2006/relationships/image" Target="../media/image160.png"/><Relationship Id="rId4" Type="http://schemas.openxmlformats.org/officeDocument/2006/relationships/image" Target="../media/image54.png"/><Relationship Id="rId9" Type="http://schemas.openxmlformats.org/officeDocument/2006/relationships/image" Target="../media/image27.svg"/><Relationship Id="rId14" Type="http://schemas.openxmlformats.org/officeDocument/2006/relationships/image" Target="../media/image155.png"/><Relationship Id="rId22" Type="http://schemas.openxmlformats.org/officeDocument/2006/relationships/image" Target="../media/image58.png"/><Relationship Id="rId27" Type="http://schemas.openxmlformats.org/officeDocument/2006/relationships/image" Target="../media/image63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154.png"/><Relationship Id="rId18" Type="http://schemas.openxmlformats.org/officeDocument/2006/relationships/image" Target="../media/image159.png"/><Relationship Id="rId26" Type="http://schemas.openxmlformats.org/officeDocument/2006/relationships/image" Target="../media/image62.png"/><Relationship Id="rId3" Type="http://schemas.openxmlformats.org/officeDocument/2006/relationships/image" Target="../media/image53.png"/><Relationship Id="rId21" Type="http://schemas.openxmlformats.org/officeDocument/2006/relationships/image" Target="../media/image12.svg"/><Relationship Id="rId7" Type="http://schemas.openxmlformats.org/officeDocument/2006/relationships/image" Target="../media/image57.png"/><Relationship Id="rId12" Type="http://schemas.openxmlformats.org/officeDocument/2006/relationships/image" Target="../media/image153.png"/><Relationship Id="rId17" Type="http://schemas.openxmlformats.org/officeDocument/2006/relationships/image" Target="../media/image158.png"/><Relationship Id="rId25" Type="http://schemas.openxmlformats.org/officeDocument/2006/relationships/image" Target="../media/image61.png"/><Relationship Id="rId2" Type="http://schemas.openxmlformats.org/officeDocument/2006/relationships/image" Target="../media/image52.png"/><Relationship Id="rId16" Type="http://schemas.openxmlformats.org/officeDocument/2006/relationships/image" Target="../media/image157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152.png"/><Relationship Id="rId24" Type="http://schemas.openxmlformats.org/officeDocument/2006/relationships/image" Target="../media/image60.png"/><Relationship Id="rId5" Type="http://schemas.openxmlformats.org/officeDocument/2006/relationships/image" Target="../media/image55.png"/><Relationship Id="rId15" Type="http://schemas.openxmlformats.org/officeDocument/2006/relationships/image" Target="../media/image156.png"/><Relationship Id="rId23" Type="http://schemas.openxmlformats.org/officeDocument/2006/relationships/image" Target="../media/image59.png"/><Relationship Id="rId28" Type="http://schemas.openxmlformats.org/officeDocument/2006/relationships/image" Target="../media/image64.png"/><Relationship Id="rId10" Type="http://schemas.openxmlformats.org/officeDocument/2006/relationships/image" Target="../media/image151.png"/><Relationship Id="rId19" Type="http://schemas.openxmlformats.org/officeDocument/2006/relationships/image" Target="../media/image160.png"/><Relationship Id="rId4" Type="http://schemas.openxmlformats.org/officeDocument/2006/relationships/image" Target="../media/image54.png"/><Relationship Id="rId9" Type="http://schemas.openxmlformats.org/officeDocument/2006/relationships/image" Target="../media/image27.svg"/><Relationship Id="rId14" Type="http://schemas.openxmlformats.org/officeDocument/2006/relationships/image" Target="../media/image155.png"/><Relationship Id="rId22" Type="http://schemas.openxmlformats.org/officeDocument/2006/relationships/image" Target="../media/image58.png"/><Relationship Id="rId27" Type="http://schemas.openxmlformats.org/officeDocument/2006/relationships/image" Target="../media/image63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9.png"/><Relationship Id="rId13" Type="http://schemas.openxmlformats.org/officeDocument/2006/relationships/image" Target="../media/image214.png"/><Relationship Id="rId3" Type="http://schemas.openxmlformats.org/officeDocument/2006/relationships/image" Target="../media/image27.svg"/><Relationship Id="rId7" Type="http://schemas.openxmlformats.org/officeDocument/2006/relationships/image" Target="../media/image66.svg"/><Relationship Id="rId12" Type="http://schemas.openxmlformats.org/officeDocument/2006/relationships/image" Target="../media/image70.svg"/><Relationship Id="rId2" Type="http://schemas.openxmlformats.org/officeDocument/2006/relationships/image" Target="../media/image26.png"/><Relationship Id="rId16" Type="http://schemas.openxmlformats.org/officeDocument/2006/relationships/image" Target="../media/image2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11" Type="http://schemas.openxmlformats.org/officeDocument/2006/relationships/image" Target="../media/image69.png"/><Relationship Id="rId5" Type="http://schemas.openxmlformats.org/officeDocument/2006/relationships/image" Target="../media/image25.svg"/><Relationship Id="rId15" Type="http://schemas.openxmlformats.org/officeDocument/2006/relationships/image" Target="../media/image216.png"/><Relationship Id="rId10" Type="http://schemas.openxmlformats.org/officeDocument/2006/relationships/image" Target="../media/image68.svg"/><Relationship Id="rId4" Type="http://schemas.openxmlformats.org/officeDocument/2006/relationships/image" Target="../media/image24.png"/><Relationship Id="rId9" Type="http://schemas.openxmlformats.org/officeDocument/2006/relationships/image" Target="../media/image67.png"/><Relationship Id="rId14" Type="http://schemas.openxmlformats.org/officeDocument/2006/relationships/image" Target="../media/image215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9.png"/><Relationship Id="rId13" Type="http://schemas.openxmlformats.org/officeDocument/2006/relationships/image" Target="../media/image221.png"/><Relationship Id="rId3" Type="http://schemas.openxmlformats.org/officeDocument/2006/relationships/image" Target="../media/image27.svg"/><Relationship Id="rId7" Type="http://schemas.openxmlformats.org/officeDocument/2006/relationships/image" Target="../media/image66.svg"/><Relationship Id="rId12" Type="http://schemas.openxmlformats.org/officeDocument/2006/relationships/image" Target="../media/image21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11" Type="http://schemas.openxmlformats.org/officeDocument/2006/relationships/image" Target="../media/image214.png"/><Relationship Id="rId5" Type="http://schemas.openxmlformats.org/officeDocument/2006/relationships/image" Target="../media/image25.svg"/><Relationship Id="rId10" Type="http://schemas.openxmlformats.org/officeDocument/2006/relationships/image" Target="../media/image68.svg"/><Relationship Id="rId4" Type="http://schemas.openxmlformats.org/officeDocument/2006/relationships/image" Target="../media/image24.png"/><Relationship Id="rId9" Type="http://schemas.openxmlformats.org/officeDocument/2006/relationships/image" Target="../media/image67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png"/><Relationship Id="rId13" Type="http://schemas.openxmlformats.org/officeDocument/2006/relationships/image" Target="../media/image158.png"/><Relationship Id="rId18" Type="http://schemas.openxmlformats.org/officeDocument/2006/relationships/image" Target="../media/image42.png"/><Relationship Id="rId26" Type="http://schemas.openxmlformats.org/officeDocument/2006/relationships/image" Target="../media/image50.png"/><Relationship Id="rId3" Type="http://schemas.openxmlformats.org/officeDocument/2006/relationships/image" Target="../media/image66.svg"/><Relationship Id="rId21" Type="http://schemas.openxmlformats.org/officeDocument/2006/relationships/image" Target="../media/image45.png"/><Relationship Id="rId7" Type="http://schemas.openxmlformats.org/officeDocument/2006/relationships/image" Target="../media/image152.png"/><Relationship Id="rId12" Type="http://schemas.openxmlformats.org/officeDocument/2006/relationships/image" Target="../media/image157.png"/><Relationship Id="rId17" Type="http://schemas.openxmlformats.org/officeDocument/2006/relationships/image" Target="../media/image41.png"/><Relationship Id="rId25" Type="http://schemas.openxmlformats.org/officeDocument/2006/relationships/image" Target="../media/image49.png"/><Relationship Id="rId2" Type="http://schemas.openxmlformats.org/officeDocument/2006/relationships/image" Target="../media/image65.png"/><Relationship Id="rId16" Type="http://schemas.openxmlformats.org/officeDocument/2006/relationships/image" Target="../media/image400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1.png"/><Relationship Id="rId11" Type="http://schemas.openxmlformats.org/officeDocument/2006/relationships/image" Target="../media/image156.png"/><Relationship Id="rId24" Type="http://schemas.openxmlformats.org/officeDocument/2006/relationships/image" Target="../media/image48.png"/><Relationship Id="rId5" Type="http://schemas.openxmlformats.org/officeDocument/2006/relationships/image" Target="../media/image27.svg"/><Relationship Id="rId15" Type="http://schemas.openxmlformats.org/officeDocument/2006/relationships/image" Target="../media/image160.png"/><Relationship Id="rId23" Type="http://schemas.openxmlformats.org/officeDocument/2006/relationships/image" Target="../media/image47.png"/><Relationship Id="rId10" Type="http://schemas.openxmlformats.org/officeDocument/2006/relationships/image" Target="../media/image155.png"/><Relationship Id="rId19" Type="http://schemas.openxmlformats.org/officeDocument/2006/relationships/image" Target="../media/image43.png"/><Relationship Id="rId4" Type="http://schemas.openxmlformats.org/officeDocument/2006/relationships/image" Target="../media/image26.png"/><Relationship Id="rId9" Type="http://schemas.openxmlformats.org/officeDocument/2006/relationships/image" Target="../media/image154.png"/><Relationship Id="rId14" Type="http://schemas.openxmlformats.org/officeDocument/2006/relationships/image" Target="../media/image159.png"/><Relationship Id="rId22" Type="http://schemas.openxmlformats.org/officeDocument/2006/relationships/image" Target="../media/image46.png"/><Relationship Id="rId27" Type="http://schemas.openxmlformats.org/officeDocument/2006/relationships/image" Target="../media/image51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80.png"/><Relationship Id="rId18" Type="http://schemas.openxmlformats.org/officeDocument/2006/relationships/image" Target="../media/image151.png"/><Relationship Id="rId26" Type="http://schemas.openxmlformats.org/officeDocument/2006/relationships/image" Target="../media/image159.png"/><Relationship Id="rId3" Type="http://schemas.openxmlformats.org/officeDocument/2006/relationships/image" Target="../media/image68.png"/><Relationship Id="rId21" Type="http://schemas.openxmlformats.org/officeDocument/2006/relationships/image" Target="../media/image154.png"/><Relationship Id="rId7" Type="http://schemas.openxmlformats.org/officeDocument/2006/relationships/image" Target="../media/image76.png"/><Relationship Id="rId12" Type="http://schemas.openxmlformats.org/officeDocument/2006/relationships/image" Target="../media/image79.png"/><Relationship Id="rId17" Type="http://schemas.openxmlformats.org/officeDocument/2006/relationships/image" Target="../media/image27.svg"/><Relationship Id="rId25" Type="http://schemas.openxmlformats.org/officeDocument/2006/relationships/image" Target="../media/image158.png"/><Relationship Id="rId2" Type="http://schemas.openxmlformats.org/officeDocument/2006/relationships/image" Target="../media/image670.png"/><Relationship Id="rId16" Type="http://schemas.openxmlformats.org/officeDocument/2006/relationships/image" Target="../media/image26.png"/><Relationship Id="rId20" Type="http://schemas.openxmlformats.org/officeDocument/2006/relationships/image" Target="../media/image1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78.png"/><Relationship Id="rId24" Type="http://schemas.openxmlformats.org/officeDocument/2006/relationships/image" Target="../media/image157.png"/><Relationship Id="rId5" Type="http://schemas.openxmlformats.org/officeDocument/2006/relationships/image" Target="../media/image70.png"/><Relationship Id="rId15" Type="http://schemas.openxmlformats.org/officeDocument/2006/relationships/image" Target="../media/image99.png"/><Relationship Id="rId23" Type="http://schemas.openxmlformats.org/officeDocument/2006/relationships/image" Target="../media/image156.png"/><Relationship Id="rId28" Type="http://schemas.openxmlformats.org/officeDocument/2006/relationships/image" Target="../media/image235.png"/><Relationship Id="rId10" Type="http://schemas.openxmlformats.org/officeDocument/2006/relationships/image" Target="../media/image77.png"/><Relationship Id="rId19" Type="http://schemas.openxmlformats.org/officeDocument/2006/relationships/image" Target="../media/image152.png"/><Relationship Id="rId4" Type="http://schemas.openxmlformats.org/officeDocument/2006/relationships/image" Target="../media/image690.png"/><Relationship Id="rId9" Type="http://schemas.openxmlformats.org/officeDocument/2006/relationships/image" Target="../media/image66.svg"/><Relationship Id="rId14" Type="http://schemas.openxmlformats.org/officeDocument/2006/relationships/image" Target="../media/image81.png"/><Relationship Id="rId22" Type="http://schemas.openxmlformats.org/officeDocument/2006/relationships/image" Target="../media/image155.png"/><Relationship Id="rId27" Type="http://schemas.openxmlformats.org/officeDocument/2006/relationships/image" Target="../media/image16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image" Target="../media/image23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4.svg"/><Relationship Id="rId7" Type="http://schemas.openxmlformats.org/officeDocument/2006/relationships/image" Target="../media/image12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8.svg"/><Relationship Id="rId5" Type="http://schemas.openxmlformats.org/officeDocument/2006/relationships/image" Target="../media/image10.svg"/><Relationship Id="rId10" Type="http://schemas.openxmlformats.org/officeDocument/2006/relationships/image" Target="../media/image7.png"/><Relationship Id="rId4" Type="http://schemas.openxmlformats.org/officeDocument/2006/relationships/image" Target="../media/image9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4.svg"/><Relationship Id="rId7" Type="http://schemas.openxmlformats.org/officeDocument/2006/relationships/image" Target="../media/image10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8.svg"/><Relationship Id="rId10" Type="http://schemas.openxmlformats.org/officeDocument/2006/relationships/image" Target="../media/image16.png"/><Relationship Id="rId4" Type="http://schemas.openxmlformats.org/officeDocument/2006/relationships/image" Target="../media/image17.png"/><Relationship Id="rId9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8.svg"/><Relationship Id="rId7" Type="http://schemas.openxmlformats.org/officeDocument/2006/relationships/image" Target="../media/image12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4.svg"/><Relationship Id="rId7" Type="http://schemas.openxmlformats.org/officeDocument/2006/relationships/image" Target="../media/image10.svg"/><Relationship Id="rId12" Type="http://schemas.openxmlformats.org/officeDocument/2006/relationships/image" Target="../media/image21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20.png"/><Relationship Id="rId5" Type="http://schemas.openxmlformats.org/officeDocument/2006/relationships/image" Target="../media/image18.svg"/><Relationship Id="rId10" Type="http://schemas.openxmlformats.org/officeDocument/2006/relationships/image" Target="../media/image16.png"/><Relationship Id="rId4" Type="http://schemas.openxmlformats.org/officeDocument/2006/relationships/image" Target="../media/image17.png"/><Relationship Id="rId9" Type="http://schemas.openxmlformats.org/officeDocument/2006/relationships/image" Target="../media/image12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4030C4-171F-4A0B-9892-882F14A6A2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907" y="946209"/>
            <a:ext cx="11676184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4400" dirty="0">
                <a:latin typeface="+mj-lt"/>
              </a:rPr>
              <a:t>Robust Publicly Verifiable Covert Security </a:t>
            </a:r>
            <a:br>
              <a:rPr lang="en-US" altLang="zh-CN" sz="3600" dirty="0">
                <a:latin typeface="+mj-lt"/>
              </a:rPr>
            </a:br>
            <a:r>
              <a:rPr lang="en-US" altLang="zh-CN" sz="2800" dirty="0">
                <a:latin typeface="+mj-lt"/>
              </a:rPr>
              <a:t>Limited Information Leakage and Guaranteed Correctness with Low Overhead</a:t>
            </a:r>
            <a:endParaRPr lang="zh-CN" altLang="en-US" sz="1600" dirty="0">
              <a:latin typeface="+mj-lt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C09CC97-C9FB-40C3-889C-0B785DC6A8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9827" y="3936213"/>
            <a:ext cx="9492344" cy="1655762"/>
          </a:xfrm>
        </p:spPr>
        <p:txBody>
          <a:bodyPr>
            <a:normAutofit/>
          </a:bodyPr>
          <a:lstStyle/>
          <a:p>
            <a:r>
              <a:rPr lang="en-US" altLang="zh-CN" b="1" u="sng" dirty="0"/>
              <a:t>Yi Liu</a:t>
            </a:r>
            <a:r>
              <a:rPr lang="en-US" altLang="zh-CN" baseline="30000" dirty="0"/>
              <a:t>1</a:t>
            </a:r>
            <a:r>
              <a:rPr lang="en-US" altLang="zh-CN" dirty="0"/>
              <a:t>, </a:t>
            </a:r>
            <a:r>
              <a:rPr lang="en-US" altLang="zh-CN" dirty="0" err="1"/>
              <a:t>Junzuo</a:t>
            </a:r>
            <a:r>
              <a:rPr lang="en-US" altLang="zh-CN" dirty="0"/>
              <a:t> Lai</a:t>
            </a:r>
            <a:r>
              <a:rPr lang="en-US" altLang="zh-CN" baseline="30000" dirty="0"/>
              <a:t>1</a:t>
            </a:r>
            <a:r>
              <a:rPr lang="en-US" altLang="zh-CN" dirty="0"/>
              <a:t>, Qi Wang</a:t>
            </a:r>
            <a:r>
              <a:rPr lang="en-US" altLang="zh-CN" baseline="30000" dirty="0"/>
              <a:t>2</a:t>
            </a:r>
            <a:r>
              <a:rPr lang="en-US" altLang="zh-CN" dirty="0"/>
              <a:t>, </a:t>
            </a:r>
            <a:r>
              <a:rPr lang="en-US" altLang="zh-CN" dirty="0" err="1"/>
              <a:t>Xianrui</a:t>
            </a:r>
            <a:r>
              <a:rPr lang="en-US" altLang="zh-CN" dirty="0"/>
              <a:t> Qin</a:t>
            </a:r>
            <a:r>
              <a:rPr lang="en-US" altLang="zh-CN" baseline="30000" dirty="0"/>
              <a:t>3</a:t>
            </a:r>
            <a:r>
              <a:rPr lang="en-US" altLang="zh-CN" dirty="0"/>
              <a:t>, </a:t>
            </a:r>
            <a:r>
              <a:rPr lang="en-US" altLang="zh-CN" dirty="0" err="1"/>
              <a:t>Anjia</a:t>
            </a:r>
            <a:r>
              <a:rPr lang="en-US" altLang="zh-CN" dirty="0"/>
              <a:t> Yang</a:t>
            </a:r>
            <a:r>
              <a:rPr lang="en-US" altLang="zh-CN" baseline="30000" dirty="0"/>
              <a:t>1</a:t>
            </a:r>
            <a:r>
              <a:rPr lang="en-US" altLang="zh-CN" dirty="0"/>
              <a:t>, Jian Weng</a:t>
            </a:r>
            <a:r>
              <a:rPr lang="en-US" altLang="zh-CN" baseline="30000" dirty="0"/>
              <a:t>1</a:t>
            </a:r>
          </a:p>
          <a:p>
            <a:pPr marL="457200" indent="-457200">
              <a:buAutoNum type="arabicPeriod"/>
            </a:pPr>
            <a:r>
              <a:rPr lang="en-US" altLang="zh-CN" sz="1800" dirty="0"/>
              <a:t>Jinan University</a:t>
            </a:r>
          </a:p>
          <a:p>
            <a:pPr marL="457200" indent="-457200">
              <a:buAutoNum type="arabicPeriod"/>
            </a:pPr>
            <a:r>
              <a:rPr lang="en-US" altLang="zh-CN" sz="1800" dirty="0"/>
              <a:t>Southern University of Science and Technology</a:t>
            </a:r>
          </a:p>
          <a:p>
            <a:pPr marL="457200" indent="-457200">
              <a:buAutoNum type="arabicPeriod"/>
            </a:pPr>
            <a:r>
              <a:rPr lang="en-US" altLang="zh-CN" sz="1800" dirty="0"/>
              <a:t>The University of Hong Kong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1F065F8-D865-13B5-BD7B-A105A3D0C4E5}"/>
              </a:ext>
            </a:extLst>
          </p:cNvPr>
          <p:cNvSpPr txBox="1"/>
          <p:nvPr/>
        </p:nvSpPr>
        <p:spPr>
          <a:xfrm>
            <a:off x="353071" y="6194379"/>
            <a:ext cx="11485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err="1"/>
              <a:t>ePrint</a:t>
            </a:r>
            <a:r>
              <a:rPr lang="en-US" altLang="zh-CN" sz="1600" dirty="0"/>
              <a:t>: 2023/1392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718753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0E63A98B-2F9E-4271-ABBF-1E293F2F6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Start from PVC Secure Protocols</a:t>
            </a:r>
            <a:endParaRPr lang="zh-CN" altLang="en-US" dirty="0"/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A6F9CBF7-A8F1-4750-A6EE-7C823D31C8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7947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DD1586B6-EF84-4471-A6AF-F9C213E74F14}"/>
                  </a:ext>
                </a:extLst>
              </p:cNvPr>
              <p:cNvSpPr txBox="1"/>
              <p:nvPr/>
            </p:nvSpPr>
            <p:spPr>
              <a:xfrm>
                <a:off x="926475" y="4143260"/>
                <a:ext cx="300015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Generate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en-US" altLang="zh-CN" dirty="0">
                    <a:solidFill>
                      <a:srgbClr val="C00000"/>
                    </a:solidFill>
                  </a:rPr>
                  <a:t>seeds </a:t>
                </a:r>
                <a:r>
                  <a:rPr lang="en-US" altLang="zh-CN" dirty="0"/>
                  <a:t>(to generate </a:t>
                </a:r>
                <a:r>
                  <a:rPr lang="en-US" altLang="zh-CN" dirty="0">
                    <a:solidFill>
                      <a:srgbClr val="0070C0"/>
                    </a:solidFill>
                  </a:rPr>
                  <a:t>randomness</a:t>
                </a:r>
                <a:r>
                  <a:rPr lang="en-US" altLang="zh-CN" dirty="0"/>
                  <a:t> for each instance)</a:t>
                </a:r>
              </a:p>
            </p:txBody>
          </p:sp>
        </mc:Choice>
        <mc:Fallback xmlns=""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DD1586B6-EF84-4471-A6AF-F9C213E74F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475" y="4143260"/>
                <a:ext cx="3000154" cy="646331"/>
              </a:xfrm>
              <a:prstGeom prst="rect">
                <a:avLst/>
              </a:prstGeom>
              <a:blipFill>
                <a:blip r:embed="rId2"/>
                <a:stretch>
                  <a:fillRect l="-1829" t="-5660" r="-813" b="-141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标题 1">
            <a:extLst>
              <a:ext uri="{FF2B5EF4-FFF2-40B4-BE49-F238E27FC236}">
                <a16:creationId xmlns:a16="http://schemas.microsoft.com/office/drawing/2014/main" id="{DB0F9B87-EB6D-46C0-9030-F0114C749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039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</a:rPr>
              <a:t>Derandomization</a:t>
            </a:r>
            <a:r>
              <a:rPr lang="en-US" altLang="zh-CN" dirty="0"/>
              <a:t> for PVC Security [</a:t>
            </a:r>
            <a:r>
              <a:rPr lang="en-US" altLang="zh-CN" sz="4400" dirty="0"/>
              <a:t>HKKLW19]</a:t>
            </a:r>
            <a:endParaRPr lang="zh-CN" altLang="en-US" dirty="0"/>
          </a:p>
        </p:txBody>
      </p:sp>
      <p:pic>
        <p:nvPicPr>
          <p:cNvPr id="6" name="内容占位符 5" descr="女性形象 纯色填充">
            <a:extLst>
              <a:ext uri="{FF2B5EF4-FFF2-40B4-BE49-F238E27FC236}">
                <a16:creationId xmlns:a16="http://schemas.microsoft.com/office/drawing/2014/main" id="{2EE8A92A-CA64-4CD6-A26C-735BBAFBFF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2875228"/>
            <a:ext cx="914400" cy="914400"/>
          </a:xfrm>
        </p:spPr>
      </p:pic>
      <p:pic>
        <p:nvPicPr>
          <p:cNvPr id="8" name="图形 7" descr="男性形象 纯色填充">
            <a:extLst>
              <a:ext uri="{FF2B5EF4-FFF2-40B4-BE49-F238E27FC236}">
                <a16:creationId xmlns:a16="http://schemas.microsoft.com/office/drawing/2014/main" id="{D373D28A-146C-4AC1-8694-3B7BE2B307E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70866" y="2875228"/>
            <a:ext cx="914400" cy="914400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C29600D5-C793-4D6C-ADD1-A41C41A1E4FE}"/>
              </a:ext>
            </a:extLst>
          </p:cNvPr>
          <p:cNvSpPr/>
          <p:nvPr/>
        </p:nvSpPr>
        <p:spPr>
          <a:xfrm>
            <a:off x="5178128" y="1377149"/>
            <a:ext cx="1819541" cy="800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1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A625C83-A007-48AC-A97B-B6D74433677B}"/>
              </a:ext>
            </a:extLst>
          </p:cNvPr>
          <p:cNvSpPr/>
          <p:nvPr/>
        </p:nvSpPr>
        <p:spPr>
          <a:xfrm>
            <a:off x="5178128" y="2312715"/>
            <a:ext cx="1819542" cy="800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2</a:t>
            </a:r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AEFA506-AA28-4198-87CF-D5216509AB1C}"/>
              </a:ext>
            </a:extLst>
          </p:cNvPr>
          <p:cNvSpPr/>
          <p:nvPr/>
        </p:nvSpPr>
        <p:spPr>
          <a:xfrm>
            <a:off x="5178128" y="3248281"/>
            <a:ext cx="1819542" cy="800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3</a:t>
            </a:r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260B390-4560-4351-A475-3E6327305A02}"/>
              </a:ext>
            </a:extLst>
          </p:cNvPr>
          <p:cNvSpPr/>
          <p:nvPr/>
        </p:nvSpPr>
        <p:spPr>
          <a:xfrm>
            <a:off x="5178126" y="4183847"/>
            <a:ext cx="1819541" cy="800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4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51736E5-6788-42D8-A7C3-AF292B05F66D}"/>
              </a:ext>
            </a:extLst>
          </p:cNvPr>
          <p:cNvSpPr/>
          <p:nvPr/>
        </p:nvSpPr>
        <p:spPr>
          <a:xfrm>
            <a:off x="5178126" y="5119413"/>
            <a:ext cx="1819542" cy="800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5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CD6E55A3-D6FE-424C-B2A4-EB2A01FEB55F}"/>
                  </a:ext>
                </a:extLst>
              </p:cNvPr>
              <p:cNvSpPr txBox="1"/>
              <p:nvPr/>
            </p:nvSpPr>
            <p:spPr>
              <a:xfrm>
                <a:off x="8586523" y="4018705"/>
                <a:ext cx="325281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solidFill>
                      <a:srgbClr val="0070C0"/>
                    </a:solidFill>
                  </a:rPr>
                  <a:t>Randomly</a:t>
                </a:r>
                <a:r>
                  <a:rPr lang="en-US" altLang="zh-CN" dirty="0"/>
                  <a:t> pick and </a:t>
                </a:r>
                <a:r>
                  <a:rPr lang="en-US" altLang="zh-CN" dirty="0">
                    <a:solidFill>
                      <a:srgbClr val="0070C0"/>
                    </a:solidFill>
                  </a:rPr>
                  <a:t>obviously</a:t>
                </a:r>
                <a:r>
                  <a:rPr lang="en-US" altLang="zh-CN" dirty="0"/>
                  <a:t> obtain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en-US" altLang="zh-CN" dirty="0">
                    <a:solidFill>
                      <a:srgbClr val="C00000"/>
                    </a:solidFill>
                  </a:rPr>
                  <a:t>seeds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CD6E55A3-D6FE-424C-B2A4-EB2A01FEB5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6523" y="4018705"/>
                <a:ext cx="3252817" cy="646331"/>
              </a:xfrm>
              <a:prstGeom prst="rect">
                <a:avLst/>
              </a:prstGeom>
              <a:blipFill>
                <a:blip r:embed="rId7"/>
                <a:stretch>
                  <a:fillRect l="-1689" t="-4717" b="-141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右大括号 16">
            <a:extLst>
              <a:ext uri="{FF2B5EF4-FFF2-40B4-BE49-F238E27FC236}">
                <a16:creationId xmlns:a16="http://schemas.microsoft.com/office/drawing/2014/main" id="{72C4AF3C-B793-42A1-B1D5-2F5253876C34}"/>
              </a:ext>
            </a:extLst>
          </p:cNvPr>
          <p:cNvSpPr/>
          <p:nvPr/>
        </p:nvSpPr>
        <p:spPr>
          <a:xfrm>
            <a:off x="7007014" y="2702712"/>
            <a:ext cx="397254" cy="286543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C5BFC34C-1C1E-49D0-BA47-9E54781002DC}"/>
              </a:ext>
            </a:extLst>
          </p:cNvPr>
          <p:cNvSpPr txBox="1"/>
          <p:nvPr/>
        </p:nvSpPr>
        <p:spPr>
          <a:xfrm>
            <a:off x="654012" y="3659510"/>
            <a:ext cx="128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Alice</a:t>
            </a:r>
            <a:endParaRPr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7E8B786C-CB02-453F-95C4-F2046D472F23}"/>
              </a:ext>
            </a:extLst>
          </p:cNvPr>
          <p:cNvSpPr txBox="1"/>
          <p:nvPr/>
        </p:nvSpPr>
        <p:spPr>
          <a:xfrm>
            <a:off x="9956893" y="3658715"/>
            <a:ext cx="194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Bob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B4B3482-9C11-4A1B-BF27-F916FF2D2EC1}"/>
              </a:ext>
            </a:extLst>
          </p:cNvPr>
          <p:cNvSpPr txBox="1"/>
          <p:nvPr/>
        </p:nvSpPr>
        <p:spPr>
          <a:xfrm>
            <a:off x="8321572" y="5730742"/>
            <a:ext cx="36386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If misbehaviors are </a:t>
            </a:r>
            <a:r>
              <a:rPr lang="en-US" altLang="zh-CN" dirty="0">
                <a:solidFill>
                  <a:srgbClr val="C00000"/>
                </a:solidFill>
              </a:rPr>
              <a:t>detected</a:t>
            </a:r>
            <a:r>
              <a:rPr lang="en-US" altLang="zh-CN" dirty="0"/>
              <a:t>, use </a:t>
            </a:r>
            <a:r>
              <a:rPr lang="en-US" altLang="zh-CN" dirty="0">
                <a:solidFill>
                  <a:srgbClr val="0070C0"/>
                </a:solidFill>
              </a:rPr>
              <a:t>transcript</a:t>
            </a:r>
            <a:r>
              <a:rPr lang="en-US" altLang="zh-CN" dirty="0"/>
              <a:t> and </a:t>
            </a:r>
            <a:r>
              <a:rPr lang="en-US" altLang="zh-CN" dirty="0">
                <a:solidFill>
                  <a:srgbClr val="0070C0"/>
                </a:solidFill>
              </a:rPr>
              <a:t>signature</a:t>
            </a:r>
            <a:r>
              <a:rPr lang="en-US" altLang="zh-CN" dirty="0"/>
              <a:t> to generate the publicly verifiable certificate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56A30C7D-CF25-4595-A09F-F826EE8AE362}"/>
                  </a:ext>
                </a:extLst>
              </p:cNvPr>
              <p:cNvSpPr/>
              <p:nvPr/>
            </p:nvSpPr>
            <p:spPr>
              <a:xfrm>
                <a:off x="4137490" y="1579820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56A30C7D-CF25-4595-A09F-F826EE8AE3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490" y="1579820"/>
                <a:ext cx="456459" cy="3947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FFFDBB3A-91B4-4E89-A5CE-C1E79EA96BF4}"/>
                  </a:ext>
                </a:extLst>
              </p:cNvPr>
              <p:cNvSpPr/>
              <p:nvPr/>
            </p:nvSpPr>
            <p:spPr>
              <a:xfrm>
                <a:off x="4137356" y="2515386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FFFDBB3A-91B4-4E89-A5CE-C1E79EA96B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356" y="2515386"/>
                <a:ext cx="456459" cy="3947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D9F6A5FA-0C27-4673-90E2-11F2584FE71A}"/>
                  </a:ext>
                </a:extLst>
              </p:cNvPr>
              <p:cNvSpPr/>
              <p:nvPr/>
            </p:nvSpPr>
            <p:spPr>
              <a:xfrm>
                <a:off x="4131978" y="3458442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D9F6A5FA-0C27-4673-90E2-11F2584FE7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978" y="3458442"/>
                <a:ext cx="456459" cy="39475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46B4CD81-6235-4005-BAD7-6729404D7BF2}"/>
                  </a:ext>
                </a:extLst>
              </p:cNvPr>
              <p:cNvSpPr/>
              <p:nvPr/>
            </p:nvSpPr>
            <p:spPr>
              <a:xfrm>
                <a:off x="4130539" y="4391062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46B4CD81-6235-4005-BAD7-6729404D7B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539" y="4391062"/>
                <a:ext cx="456459" cy="39475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697FF3C3-107C-4630-911E-477723C03799}"/>
                  </a:ext>
                </a:extLst>
              </p:cNvPr>
              <p:cNvSpPr/>
              <p:nvPr/>
            </p:nvSpPr>
            <p:spPr>
              <a:xfrm>
                <a:off x="4137356" y="5318338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697FF3C3-107C-4630-911E-477723C037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356" y="5318338"/>
                <a:ext cx="456459" cy="39475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文本框 29">
            <a:extLst>
              <a:ext uri="{FF2B5EF4-FFF2-40B4-BE49-F238E27FC236}">
                <a16:creationId xmlns:a16="http://schemas.microsoft.com/office/drawing/2014/main" id="{80E9BC46-CA0A-4924-8995-D82A017BD65D}"/>
              </a:ext>
            </a:extLst>
          </p:cNvPr>
          <p:cNvSpPr txBox="1"/>
          <p:nvPr/>
        </p:nvSpPr>
        <p:spPr>
          <a:xfrm>
            <a:off x="8586523" y="4757369"/>
            <a:ext cx="33736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Check executions of Alice </a:t>
            </a:r>
            <a:r>
              <a:rPr lang="en-US" altLang="zh-CN" dirty="0">
                <a:solidFill>
                  <a:srgbClr val="0070C0"/>
                </a:solidFill>
              </a:rPr>
              <a:t>using corresponding seeds 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C00000"/>
                </a:solidFill>
              </a:rPr>
              <a:t>re-generate GCs using seeds</a:t>
            </a:r>
            <a:r>
              <a:rPr lang="en-US" altLang="zh-CN" dirty="0"/>
              <a:t>)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F6D1B450-280D-400F-A5EF-CB1F82600C7F}"/>
              </a:ext>
            </a:extLst>
          </p:cNvPr>
          <p:cNvSpPr txBox="1"/>
          <p:nvPr/>
        </p:nvSpPr>
        <p:spPr>
          <a:xfrm>
            <a:off x="926475" y="5429126"/>
            <a:ext cx="25311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Sign</a:t>
            </a:r>
            <a:r>
              <a:rPr lang="en-US" altLang="zh-CN" dirty="0"/>
              <a:t> the </a:t>
            </a:r>
            <a:r>
              <a:rPr lang="en-US" altLang="zh-CN" dirty="0">
                <a:solidFill>
                  <a:srgbClr val="0070C0"/>
                </a:solidFill>
              </a:rPr>
              <a:t>transcripts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E9AC662F-2D3E-4F38-B703-D8A4B22ACFC3}"/>
              </a:ext>
            </a:extLst>
          </p:cNvPr>
          <p:cNvSpPr txBox="1"/>
          <p:nvPr/>
        </p:nvSpPr>
        <p:spPr>
          <a:xfrm>
            <a:off x="926475" y="4775767"/>
            <a:ext cx="2927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Each </a:t>
            </a:r>
            <a:r>
              <a:rPr lang="en-US" altLang="zh-CN" dirty="0">
                <a:solidFill>
                  <a:srgbClr val="C00000"/>
                </a:solidFill>
              </a:rPr>
              <a:t>seed</a:t>
            </a:r>
            <a:r>
              <a:rPr lang="en-US" altLang="zh-CN" dirty="0"/>
              <a:t> is used to generate a GC in each instance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A918BCB7-B1C2-4093-AEFC-B5BCA60F7EE1}"/>
                  </a:ext>
                </a:extLst>
              </p:cNvPr>
              <p:cNvSpPr/>
              <p:nvPr/>
            </p:nvSpPr>
            <p:spPr>
              <a:xfrm>
                <a:off x="7570756" y="250012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A918BCB7-B1C2-4093-AEFC-B5BCA60F7E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0756" y="2500127"/>
                <a:ext cx="456459" cy="39475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5CF5DD8D-A992-4EAF-A96F-B897FDFB4268}"/>
                  </a:ext>
                </a:extLst>
              </p:cNvPr>
              <p:cNvSpPr/>
              <p:nvPr/>
            </p:nvSpPr>
            <p:spPr>
              <a:xfrm>
                <a:off x="7570756" y="3476354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5CF5DD8D-A992-4EAF-A96F-B897FDFB42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0756" y="3476354"/>
                <a:ext cx="456459" cy="39475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1B09CC88-1866-4C36-BBCB-4F521090F25F}"/>
                  </a:ext>
                </a:extLst>
              </p:cNvPr>
              <p:cNvSpPr/>
              <p:nvPr/>
            </p:nvSpPr>
            <p:spPr>
              <a:xfrm>
                <a:off x="7570757" y="438100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1B09CC88-1866-4C36-BBCB-4F521090F2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0757" y="4381009"/>
                <a:ext cx="456459" cy="39475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837C797C-FC0C-4EF2-A9CC-31A68C1A1BE7}"/>
                  </a:ext>
                </a:extLst>
              </p:cNvPr>
              <p:cNvSpPr/>
              <p:nvPr/>
            </p:nvSpPr>
            <p:spPr>
              <a:xfrm>
                <a:off x="7581979" y="5318338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837C797C-FC0C-4EF2-A9CC-31A68C1A1B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979" y="5318338"/>
                <a:ext cx="456459" cy="39475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组合 53">
            <a:extLst>
              <a:ext uri="{FF2B5EF4-FFF2-40B4-BE49-F238E27FC236}">
                <a16:creationId xmlns:a16="http://schemas.microsoft.com/office/drawing/2014/main" id="{3F2EC1B7-1508-4F10-9040-196C398D4604}"/>
              </a:ext>
            </a:extLst>
          </p:cNvPr>
          <p:cNvGrpSpPr/>
          <p:nvPr/>
        </p:nvGrpSpPr>
        <p:grpSpPr>
          <a:xfrm>
            <a:off x="4586998" y="1777199"/>
            <a:ext cx="591130" cy="3742264"/>
            <a:chOff x="4586998" y="1777199"/>
            <a:chExt cx="591130" cy="3742264"/>
          </a:xfrm>
        </p:grpSpPr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id="{90B31D5F-919C-4F9E-8E54-B65386239D02}"/>
                </a:ext>
              </a:extLst>
            </p:cNvPr>
            <p:cNvCxnSpPr>
              <a:cxnSpLocks/>
              <a:stCxn id="22" idx="3"/>
            </p:cNvCxnSpPr>
            <p:nvPr/>
          </p:nvCxnSpPr>
          <p:spPr>
            <a:xfrm>
              <a:off x="4593949" y="1777199"/>
              <a:ext cx="571779" cy="21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接箭头连接符 37">
              <a:extLst>
                <a:ext uri="{FF2B5EF4-FFF2-40B4-BE49-F238E27FC236}">
                  <a16:creationId xmlns:a16="http://schemas.microsoft.com/office/drawing/2014/main" id="{25309B8D-41DB-4A8A-BE8C-0F2244B2C0B1}"/>
                </a:ext>
              </a:extLst>
            </p:cNvPr>
            <p:cNvCxnSpPr>
              <a:cxnSpLocks/>
              <a:stCxn id="25" idx="3"/>
              <a:endCxn id="10" idx="1"/>
            </p:cNvCxnSpPr>
            <p:nvPr/>
          </p:nvCxnSpPr>
          <p:spPr>
            <a:xfrm>
              <a:off x="4593815" y="2712765"/>
              <a:ext cx="5843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接箭头连接符 41">
              <a:extLst>
                <a:ext uri="{FF2B5EF4-FFF2-40B4-BE49-F238E27FC236}">
                  <a16:creationId xmlns:a16="http://schemas.microsoft.com/office/drawing/2014/main" id="{07E822BE-5DD2-413B-909F-897C1808164E}"/>
                </a:ext>
              </a:extLst>
            </p:cNvPr>
            <p:cNvCxnSpPr>
              <a:cxnSpLocks/>
              <a:stCxn id="26" idx="3"/>
              <a:endCxn id="11" idx="1"/>
            </p:cNvCxnSpPr>
            <p:nvPr/>
          </p:nvCxnSpPr>
          <p:spPr>
            <a:xfrm flipV="1">
              <a:off x="4588437" y="3648331"/>
              <a:ext cx="589691" cy="74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接箭头连接符 45">
              <a:extLst>
                <a:ext uri="{FF2B5EF4-FFF2-40B4-BE49-F238E27FC236}">
                  <a16:creationId xmlns:a16="http://schemas.microsoft.com/office/drawing/2014/main" id="{10311008-36CF-4D5B-BF9B-387F15AB434F}"/>
                </a:ext>
              </a:extLst>
            </p:cNvPr>
            <p:cNvCxnSpPr>
              <a:cxnSpLocks/>
              <a:stCxn id="27" idx="3"/>
              <a:endCxn id="12" idx="1"/>
            </p:cNvCxnSpPr>
            <p:nvPr/>
          </p:nvCxnSpPr>
          <p:spPr>
            <a:xfrm flipV="1">
              <a:off x="4586998" y="4583897"/>
              <a:ext cx="591128" cy="45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接箭头连接符 49">
              <a:extLst>
                <a:ext uri="{FF2B5EF4-FFF2-40B4-BE49-F238E27FC236}">
                  <a16:creationId xmlns:a16="http://schemas.microsoft.com/office/drawing/2014/main" id="{E51098DF-CA30-45C3-90F7-4B526E94B09A}"/>
                </a:ext>
              </a:extLst>
            </p:cNvPr>
            <p:cNvCxnSpPr>
              <a:cxnSpLocks/>
              <a:stCxn id="28" idx="3"/>
              <a:endCxn id="13" idx="1"/>
            </p:cNvCxnSpPr>
            <p:nvPr/>
          </p:nvCxnSpPr>
          <p:spPr>
            <a:xfrm>
              <a:off x="4593815" y="5515717"/>
              <a:ext cx="584311" cy="37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" name="图片 3">
            <a:extLst>
              <a:ext uri="{FF2B5EF4-FFF2-40B4-BE49-F238E27FC236}">
                <a16:creationId xmlns:a16="http://schemas.microsoft.com/office/drawing/2014/main" id="{CC7AF9C2-1521-CAAF-EC23-4738C96E28F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867" y="5997664"/>
            <a:ext cx="659624" cy="65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9025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0.51901 4.81481E-6 " pathEditMode="relative" rAng="0" ptsTypes="AA">
                                      <p:cBhvr>
                                        <p:cTn id="6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uiExpand="1" build="p"/>
      <p:bldP spid="9" grpId="0" animBg="1"/>
      <p:bldP spid="10" grpId="0" animBg="1"/>
      <p:bldP spid="11" grpId="0" animBg="1"/>
      <p:bldP spid="12" grpId="0" animBg="1"/>
      <p:bldP spid="13" grpId="0" animBg="1"/>
      <p:bldP spid="16" grpId="0" uiExpand="1" build="p"/>
      <p:bldP spid="17" grpId="0" animBg="1"/>
      <p:bldP spid="5" grpId="0"/>
      <p:bldP spid="22" grpId="0" animBg="1"/>
      <p:bldP spid="25" grpId="0" animBg="1"/>
      <p:bldP spid="26" grpId="0" animBg="1"/>
      <p:bldP spid="27" grpId="0" animBg="1"/>
      <p:bldP spid="28" grpId="0" animBg="1"/>
      <p:bldP spid="30" grpId="0"/>
      <p:bldP spid="31" grpId="0"/>
      <p:bldP spid="32" grpId="0"/>
      <p:bldP spid="33" grpId="0" animBg="1"/>
      <p:bldP spid="35" grpId="0" animBg="1"/>
      <p:bldP spid="36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内容占位符 5" descr="女性形象 纯色填充">
            <a:extLst>
              <a:ext uri="{FF2B5EF4-FFF2-40B4-BE49-F238E27FC236}">
                <a16:creationId xmlns:a16="http://schemas.microsoft.com/office/drawing/2014/main" id="{2EE8A92A-CA64-4CD6-A26C-735BBAFBFF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2875228"/>
            <a:ext cx="914400" cy="914400"/>
          </a:xfrm>
        </p:spPr>
      </p:pic>
      <p:pic>
        <p:nvPicPr>
          <p:cNvPr id="8" name="图形 7" descr="男性形象 纯色填充">
            <a:extLst>
              <a:ext uri="{FF2B5EF4-FFF2-40B4-BE49-F238E27FC236}">
                <a16:creationId xmlns:a16="http://schemas.microsoft.com/office/drawing/2014/main" id="{D373D28A-146C-4AC1-8694-3B7BE2B307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70866" y="2875228"/>
            <a:ext cx="914400" cy="914400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C29600D5-C793-4D6C-ADD1-A41C41A1E4FE}"/>
              </a:ext>
            </a:extLst>
          </p:cNvPr>
          <p:cNvSpPr/>
          <p:nvPr/>
        </p:nvSpPr>
        <p:spPr>
          <a:xfrm>
            <a:off x="5178128" y="1377149"/>
            <a:ext cx="1819541" cy="800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1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A625C83-A007-48AC-A97B-B6D74433677B}"/>
              </a:ext>
            </a:extLst>
          </p:cNvPr>
          <p:cNvSpPr/>
          <p:nvPr/>
        </p:nvSpPr>
        <p:spPr>
          <a:xfrm>
            <a:off x="5178128" y="2312715"/>
            <a:ext cx="1819542" cy="8001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2</a:t>
            </a:r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AEFA506-AA28-4198-87CF-D5216509AB1C}"/>
              </a:ext>
            </a:extLst>
          </p:cNvPr>
          <p:cNvSpPr/>
          <p:nvPr/>
        </p:nvSpPr>
        <p:spPr>
          <a:xfrm>
            <a:off x="5178128" y="3248281"/>
            <a:ext cx="1819542" cy="8001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3</a:t>
            </a:r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260B390-4560-4351-A475-3E6327305A02}"/>
              </a:ext>
            </a:extLst>
          </p:cNvPr>
          <p:cNvSpPr/>
          <p:nvPr/>
        </p:nvSpPr>
        <p:spPr>
          <a:xfrm>
            <a:off x="5178126" y="4183847"/>
            <a:ext cx="1819541" cy="8001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4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51736E5-6788-42D8-A7C3-AF292B05F66D}"/>
              </a:ext>
            </a:extLst>
          </p:cNvPr>
          <p:cNvSpPr/>
          <p:nvPr/>
        </p:nvSpPr>
        <p:spPr>
          <a:xfrm>
            <a:off x="5178126" y="5119413"/>
            <a:ext cx="1819542" cy="8001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5</a:t>
            </a:r>
            <a:endParaRPr lang="zh-CN" altLang="en-US" dirty="0"/>
          </a:p>
        </p:txBody>
      </p:sp>
      <p:sp>
        <p:nvSpPr>
          <p:cNvPr id="17" name="右大括号 16">
            <a:extLst>
              <a:ext uri="{FF2B5EF4-FFF2-40B4-BE49-F238E27FC236}">
                <a16:creationId xmlns:a16="http://schemas.microsoft.com/office/drawing/2014/main" id="{72C4AF3C-B793-42A1-B1D5-2F5253876C34}"/>
              </a:ext>
            </a:extLst>
          </p:cNvPr>
          <p:cNvSpPr/>
          <p:nvPr/>
        </p:nvSpPr>
        <p:spPr>
          <a:xfrm>
            <a:off x="7007014" y="2702712"/>
            <a:ext cx="397254" cy="286543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1AF52982-5904-4AC6-86AC-7915E7A3A980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6997669" y="1777199"/>
            <a:ext cx="4594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D09A9C82-BB0B-4848-A656-59E7F52E3513}"/>
              </a:ext>
            </a:extLst>
          </p:cNvPr>
          <p:cNvSpPr txBox="1"/>
          <p:nvPr/>
        </p:nvSpPr>
        <p:spPr>
          <a:xfrm>
            <a:off x="7533679" y="1457605"/>
            <a:ext cx="1989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Unchecked Evaluated by Bob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3534664" y="5994018"/>
                <a:ext cx="4800782" cy="5448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000" dirty="0">
                    <a:solidFill>
                      <a:srgbClr val="C00000"/>
                    </a:solidFill>
                  </a:rPr>
                  <a:t>Deterrence Factor </a:t>
                </a:r>
                <a:r>
                  <a:rPr lang="en-US" altLang="zh-CN" sz="2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=80%</m:t>
                    </m:r>
                  </m:oMath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664" y="5994018"/>
                <a:ext cx="4800782" cy="544893"/>
              </a:xfrm>
              <a:prstGeom prst="rect">
                <a:avLst/>
              </a:prstGeom>
              <a:blipFill>
                <a:blip r:embed="rId6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左大括号 20">
            <a:extLst>
              <a:ext uri="{FF2B5EF4-FFF2-40B4-BE49-F238E27FC236}">
                <a16:creationId xmlns:a16="http://schemas.microsoft.com/office/drawing/2014/main" id="{516E2DFB-342A-4996-B935-0ADA0C49E996}"/>
              </a:ext>
            </a:extLst>
          </p:cNvPr>
          <p:cNvSpPr/>
          <p:nvPr/>
        </p:nvSpPr>
        <p:spPr>
          <a:xfrm>
            <a:off x="4759103" y="1779317"/>
            <a:ext cx="334433" cy="3788833"/>
          </a:xfrm>
          <a:prstGeom prst="leftBrace">
            <a:avLst>
              <a:gd name="adj1" fmla="val 8333"/>
              <a:gd name="adj2" fmla="val 4623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C5BFC34C-1C1E-49D0-BA47-9E54781002DC}"/>
              </a:ext>
            </a:extLst>
          </p:cNvPr>
          <p:cNvSpPr txBox="1"/>
          <p:nvPr/>
        </p:nvSpPr>
        <p:spPr>
          <a:xfrm>
            <a:off x="654012" y="3659510"/>
            <a:ext cx="128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Alice</a:t>
            </a:r>
            <a:endParaRPr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7E8B786C-CB02-453F-95C4-F2046D472F23}"/>
              </a:ext>
            </a:extLst>
          </p:cNvPr>
          <p:cNvSpPr txBox="1"/>
          <p:nvPr/>
        </p:nvSpPr>
        <p:spPr>
          <a:xfrm>
            <a:off x="9956893" y="3658715"/>
            <a:ext cx="194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Bob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EB26296E-DF70-4EBA-A53E-AD2A09F6FCCB}"/>
                  </a:ext>
                </a:extLst>
              </p:cNvPr>
              <p:cNvSpPr txBox="1"/>
              <p:nvPr/>
            </p:nvSpPr>
            <p:spPr>
              <a:xfrm>
                <a:off x="1780047" y="3313159"/>
                <a:ext cx="279486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Use </a:t>
                </a:r>
                <a:r>
                  <a:rPr lang="en-US" altLang="zh-CN" dirty="0">
                    <a:solidFill>
                      <a:srgbClr val="C00000"/>
                    </a:solidFill>
                  </a:rPr>
                  <a:t>seeds</a:t>
                </a:r>
                <a:r>
                  <a:rPr lang="en-US" altLang="zh-CN" dirty="0"/>
                  <a:t> to generate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GCs and sign the transcripts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EB26296E-DF70-4EBA-A53E-AD2A09F6FC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047" y="3313159"/>
                <a:ext cx="2794869" cy="646331"/>
              </a:xfrm>
              <a:prstGeom prst="rect">
                <a:avLst/>
              </a:prstGeom>
              <a:blipFill>
                <a:blip r:embed="rId7"/>
                <a:stretch>
                  <a:fillRect l="-1747" t="-4673" r="-1528" b="-130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882911AD-4238-4BD4-8DFD-3D03E6DBA2F0}"/>
                  </a:ext>
                </a:extLst>
              </p:cNvPr>
              <p:cNvSpPr txBox="1"/>
              <p:nvPr/>
            </p:nvSpPr>
            <p:spPr>
              <a:xfrm>
                <a:off x="7533679" y="3860681"/>
                <a:ext cx="30665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Randomly check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altLang="zh-CN" dirty="0"/>
                  <a:t> using Alice’s </a:t>
                </a:r>
                <a:r>
                  <a:rPr lang="en-US" altLang="zh-CN" dirty="0">
                    <a:solidFill>
                      <a:srgbClr val="C00000"/>
                    </a:solidFill>
                  </a:rPr>
                  <a:t>seeds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882911AD-4238-4BD4-8DFD-3D03E6DBA2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3679" y="3860681"/>
                <a:ext cx="3066588" cy="646331"/>
              </a:xfrm>
              <a:prstGeom prst="rect">
                <a:avLst/>
              </a:prstGeom>
              <a:blipFill>
                <a:blip r:embed="rId8"/>
                <a:stretch>
                  <a:fillRect l="-1789" t="-4717" b="-141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标题 1">
            <a:extLst>
              <a:ext uri="{FF2B5EF4-FFF2-40B4-BE49-F238E27FC236}">
                <a16:creationId xmlns:a16="http://schemas.microsoft.com/office/drawing/2014/main" id="{F510AE58-EBCC-4C4A-A0A6-9B08B7D07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039" cy="1325563"/>
          </a:xfrm>
        </p:spPr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</a:rPr>
              <a:t>Derandomization</a:t>
            </a:r>
            <a:r>
              <a:rPr lang="en-US" altLang="zh-CN" dirty="0"/>
              <a:t> for PVC Security [</a:t>
            </a:r>
            <a:r>
              <a:rPr lang="en-US" altLang="zh-CN" sz="4400" dirty="0"/>
              <a:t>HKKLW19]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335149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0E63A98B-2F9E-4271-ABBF-1E293F2F6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Make PVC Security Robust</a:t>
            </a:r>
            <a:endParaRPr lang="zh-CN" altLang="en-US" dirty="0"/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A6F9CBF7-A8F1-4750-A6EE-7C823D31C8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2506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形 25" descr="带太阳镜的脸轮廓 纯色填充">
            <a:extLst>
              <a:ext uri="{FF2B5EF4-FFF2-40B4-BE49-F238E27FC236}">
                <a16:creationId xmlns:a16="http://schemas.microsoft.com/office/drawing/2014/main" id="{2990255A-EA84-4023-BCE3-D94D7F86C5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27046" y="4383287"/>
            <a:ext cx="914400" cy="9144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FEF26ED3-140C-476A-9A20-2BCEAB8EE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>
                <a:solidFill>
                  <a:srgbClr val="0070C0"/>
                </a:solidFill>
              </a:rPr>
              <a:t>Robust</a:t>
            </a:r>
            <a:r>
              <a:rPr lang="en-US" altLang="zh-CN" sz="4400" dirty="0"/>
              <a:t> PVC security</a:t>
            </a:r>
            <a:endParaRPr lang="zh-CN" altLang="en-US" dirty="0"/>
          </a:p>
        </p:txBody>
      </p:sp>
      <p:pic>
        <p:nvPicPr>
          <p:cNvPr id="5" name="图形 4" descr="吐舌的脸轮廓 纯色填充">
            <a:extLst>
              <a:ext uri="{FF2B5EF4-FFF2-40B4-BE49-F238E27FC236}">
                <a16:creationId xmlns:a16="http://schemas.microsoft.com/office/drawing/2014/main" id="{44B79016-0FFE-4377-82BE-EBD4CA634F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26795" y="3051796"/>
            <a:ext cx="914400" cy="914400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1302F0F5-9C14-4F45-8CF2-CBA80EB0C344}"/>
              </a:ext>
            </a:extLst>
          </p:cNvPr>
          <p:cNvGrpSpPr/>
          <p:nvPr/>
        </p:nvGrpSpPr>
        <p:grpSpPr>
          <a:xfrm>
            <a:off x="799798" y="3761960"/>
            <a:ext cx="914400" cy="914400"/>
            <a:chOff x="3222142" y="2374505"/>
            <a:chExt cx="914400" cy="914400"/>
          </a:xfrm>
        </p:grpSpPr>
        <p:pic>
          <p:nvPicPr>
            <p:cNvPr id="8" name="内容占位符 5" descr="用户 纯色填充">
              <a:extLst>
                <a:ext uri="{FF2B5EF4-FFF2-40B4-BE49-F238E27FC236}">
                  <a16:creationId xmlns:a16="http://schemas.microsoft.com/office/drawing/2014/main" id="{202BA108-8CAB-4595-81AF-D03614B98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222142" y="2374505"/>
              <a:ext cx="914400" cy="914400"/>
            </a:xfrm>
            <a:prstGeom prst="rect">
              <a:avLst/>
            </a:prstGeom>
          </p:spPr>
        </p:pic>
        <p:pic>
          <p:nvPicPr>
            <p:cNvPr id="9" name="图形 8" descr="实心填充的恶魔表情 纯色填充">
              <a:extLst>
                <a:ext uri="{FF2B5EF4-FFF2-40B4-BE49-F238E27FC236}">
                  <a16:creationId xmlns:a16="http://schemas.microsoft.com/office/drawing/2014/main" id="{E0867D1A-0776-4D25-ADA4-1833ACA8242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440279" y="2435949"/>
              <a:ext cx="478126" cy="478126"/>
            </a:xfrm>
            <a:prstGeom prst="rect">
              <a:avLst/>
            </a:prstGeom>
          </p:spPr>
        </p:pic>
      </p:grp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3561FD71-2C63-47ED-9100-F558A07EE74C}"/>
              </a:ext>
            </a:extLst>
          </p:cNvPr>
          <p:cNvCxnSpPr>
            <a:cxnSpLocks/>
          </p:cNvCxnSpPr>
          <p:nvPr/>
        </p:nvCxnSpPr>
        <p:spPr>
          <a:xfrm>
            <a:off x="1714201" y="4193409"/>
            <a:ext cx="29128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830A9CD4-E48E-4288-A362-91D8F9AC2051}"/>
              </a:ext>
            </a:extLst>
          </p:cNvPr>
          <p:cNvCxnSpPr>
            <a:cxnSpLocks/>
          </p:cNvCxnSpPr>
          <p:nvPr/>
        </p:nvCxnSpPr>
        <p:spPr>
          <a:xfrm>
            <a:off x="4627086" y="4193408"/>
            <a:ext cx="1484413" cy="717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52C3D36F-FE07-48BF-ACE1-B1480303E183}"/>
              </a:ext>
            </a:extLst>
          </p:cNvPr>
          <p:cNvCxnSpPr>
            <a:cxnSpLocks/>
          </p:cNvCxnSpPr>
          <p:nvPr/>
        </p:nvCxnSpPr>
        <p:spPr>
          <a:xfrm flipV="1">
            <a:off x="4619693" y="3546329"/>
            <a:ext cx="1491804" cy="647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80B94530-DF51-4E25-ADDC-94A981D281B5}"/>
              </a:ext>
            </a:extLst>
          </p:cNvPr>
          <p:cNvSpPr txBox="1"/>
          <p:nvPr/>
        </p:nvSpPr>
        <p:spPr>
          <a:xfrm>
            <a:off x="1873571" y="3823404"/>
            <a:ext cx="2527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deviate from the protocol </a:t>
            </a:r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5B4F10F-EBD8-4D5A-B102-03B63FA42115}"/>
              </a:ext>
            </a:extLst>
          </p:cNvPr>
          <p:cNvSpPr txBox="1"/>
          <p:nvPr/>
        </p:nvSpPr>
        <p:spPr>
          <a:xfrm>
            <a:off x="4818561" y="3508996"/>
            <a:ext cx="914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90%</a:t>
            </a:r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DEA2D8A-E990-4DBB-8197-7CD13C50E8E5}"/>
              </a:ext>
            </a:extLst>
          </p:cNvPr>
          <p:cNvSpPr txBox="1"/>
          <p:nvPr/>
        </p:nvSpPr>
        <p:spPr>
          <a:xfrm>
            <a:off x="4817074" y="4508488"/>
            <a:ext cx="914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10%</a:t>
            </a:r>
            <a:endParaRPr lang="zh-CN" altLang="en-US" dirty="0"/>
          </a:p>
        </p:txBody>
      </p:sp>
      <p:sp>
        <p:nvSpPr>
          <p:cNvPr id="16" name="对话气泡: 圆角矩形 15">
            <a:extLst>
              <a:ext uri="{FF2B5EF4-FFF2-40B4-BE49-F238E27FC236}">
                <a16:creationId xmlns:a16="http://schemas.microsoft.com/office/drawing/2014/main" id="{B5F8CCEB-E462-4E08-8709-68883888E735}"/>
              </a:ext>
            </a:extLst>
          </p:cNvPr>
          <p:cNvSpPr/>
          <p:nvPr/>
        </p:nvSpPr>
        <p:spPr>
          <a:xfrm>
            <a:off x="7244459" y="2421904"/>
            <a:ext cx="1351528" cy="620008"/>
          </a:xfrm>
          <a:prstGeom prst="wedgeRoundRectCallout">
            <a:avLst>
              <a:gd name="adj1" fmla="val -60107"/>
              <a:gd name="adj2" fmla="val 8120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 catch you!</a:t>
            </a:r>
            <a:endParaRPr lang="zh-CN" altLang="en-US" dirty="0"/>
          </a:p>
        </p:txBody>
      </p:sp>
      <p:sp>
        <p:nvSpPr>
          <p:cNvPr id="17" name="对话气泡: 圆角矩形 16">
            <a:extLst>
              <a:ext uri="{FF2B5EF4-FFF2-40B4-BE49-F238E27FC236}">
                <a16:creationId xmlns:a16="http://schemas.microsoft.com/office/drawing/2014/main" id="{EA4D30F9-99C9-45A8-A227-C9EF231B1A1F}"/>
              </a:ext>
            </a:extLst>
          </p:cNvPr>
          <p:cNvSpPr/>
          <p:nvPr/>
        </p:nvSpPr>
        <p:spPr>
          <a:xfrm>
            <a:off x="7244459" y="4073283"/>
            <a:ext cx="1570092" cy="620008"/>
          </a:xfrm>
          <a:prstGeom prst="wedgeRoundRectCallout">
            <a:avLst>
              <a:gd name="adj1" fmla="val -60107"/>
              <a:gd name="adj2" fmla="val 8120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Don’t know the deviation.</a:t>
            </a:r>
            <a:endParaRPr lang="zh-CN" altLang="en-US" dirty="0"/>
          </a:p>
        </p:txBody>
      </p:sp>
      <p:sp>
        <p:nvSpPr>
          <p:cNvPr id="18" name="对话气泡: 圆角矩形 17">
            <a:extLst>
              <a:ext uri="{FF2B5EF4-FFF2-40B4-BE49-F238E27FC236}">
                <a16:creationId xmlns:a16="http://schemas.microsoft.com/office/drawing/2014/main" id="{4C4AE847-81DE-439A-8163-2BBD0F77A544}"/>
              </a:ext>
            </a:extLst>
          </p:cNvPr>
          <p:cNvSpPr/>
          <p:nvPr/>
        </p:nvSpPr>
        <p:spPr>
          <a:xfrm>
            <a:off x="8768745" y="2676183"/>
            <a:ext cx="2923721" cy="999852"/>
          </a:xfrm>
          <a:prstGeom prst="wedgeRoundRectCallout">
            <a:avLst>
              <a:gd name="adj1" fmla="val -106598"/>
              <a:gd name="adj2" fmla="val 3468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 </a:t>
            </a:r>
            <a:r>
              <a:rPr lang="en-US" altLang="zh-CN" dirty="0">
                <a:solidFill>
                  <a:srgbClr val="0070C0"/>
                </a:solidFill>
              </a:rPr>
              <a:t>can</a:t>
            </a:r>
            <a:r>
              <a:rPr lang="en-US" altLang="zh-CN" dirty="0"/>
              <a:t> convince </a:t>
            </a:r>
            <a:r>
              <a:rPr lang="en-US" altLang="zh-CN" dirty="0">
                <a:solidFill>
                  <a:srgbClr val="0070C0"/>
                </a:solidFill>
              </a:rPr>
              <a:t>others</a:t>
            </a:r>
            <a:r>
              <a:rPr lang="en-US" altLang="zh-CN" dirty="0"/>
              <a:t> the </a:t>
            </a:r>
            <a:r>
              <a:rPr lang="en-US" altLang="zh-CN" dirty="0">
                <a:solidFill>
                  <a:srgbClr val="C00000"/>
                </a:solidFill>
              </a:rPr>
              <a:t>malicious party</a:t>
            </a:r>
            <a:r>
              <a:rPr lang="en-US" altLang="zh-CN" dirty="0"/>
              <a:t> was deviating from the protocol!</a:t>
            </a:r>
            <a:endParaRPr lang="zh-CN" altLang="en-US" dirty="0"/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F1DC0A60-5327-4A60-9585-2CF04ECFBC3B}"/>
              </a:ext>
            </a:extLst>
          </p:cNvPr>
          <p:cNvGrpSpPr/>
          <p:nvPr/>
        </p:nvGrpSpPr>
        <p:grpSpPr>
          <a:xfrm>
            <a:off x="3614400" y="2188585"/>
            <a:ext cx="2968422" cy="999140"/>
            <a:chOff x="4134083" y="1581717"/>
            <a:chExt cx="2968422" cy="999140"/>
          </a:xfrm>
        </p:grpSpPr>
        <p:pic>
          <p:nvPicPr>
            <p:cNvPr id="20" name="图片 19">
              <a:extLst>
                <a:ext uri="{FF2B5EF4-FFF2-40B4-BE49-F238E27FC236}">
                  <a16:creationId xmlns:a16="http://schemas.microsoft.com/office/drawing/2014/main" id="{336E5CD8-C1A2-4C48-95E2-608598097C2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8339" y="1581717"/>
              <a:ext cx="639910" cy="639910"/>
            </a:xfrm>
            <a:prstGeom prst="rect">
              <a:avLst/>
            </a:prstGeom>
          </p:spPr>
        </p:pic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3BFC451F-CA50-4645-A576-8F8D7C71029D}"/>
                </a:ext>
              </a:extLst>
            </p:cNvPr>
            <p:cNvSpPr txBox="1"/>
            <p:nvPr/>
          </p:nvSpPr>
          <p:spPr>
            <a:xfrm>
              <a:off x="4134083" y="2211525"/>
              <a:ext cx="29684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Publicly Verifiable Certificate</a:t>
              </a:r>
              <a:endParaRPr lang="zh-CN" altLang="en-US" dirty="0"/>
            </a:p>
          </p:txBody>
        </p:sp>
      </p:grpSp>
      <p:cxnSp>
        <p:nvCxnSpPr>
          <p:cNvPr id="22" name="连接符: 曲线 21">
            <a:extLst>
              <a:ext uri="{FF2B5EF4-FFF2-40B4-BE49-F238E27FC236}">
                <a16:creationId xmlns:a16="http://schemas.microsoft.com/office/drawing/2014/main" id="{844256B9-77B8-438B-AACA-7C45DF08D0A3}"/>
              </a:ext>
            </a:extLst>
          </p:cNvPr>
          <p:cNvCxnSpPr>
            <a:cxnSpLocks/>
          </p:cNvCxnSpPr>
          <p:nvPr/>
        </p:nvCxnSpPr>
        <p:spPr>
          <a:xfrm rot="10800000" flipV="1">
            <a:off x="1256998" y="2508540"/>
            <a:ext cx="3521658" cy="125342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4DB11F40-438B-4C93-BB9B-E4DD70550739}"/>
              </a:ext>
            </a:extLst>
          </p:cNvPr>
          <p:cNvSpPr txBox="1"/>
          <p:nvPr/>
        </p:nvSpPr>
        <p:spPr>
          <a:xfrm rot="20776613">
            <a:off x="1676181" y="2368257"/>
            <a:ext cx="2226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This guy is cheating!</a:t>
            </a:r>
            <a:endParaRPr lang="zh-CN" altLang="en-US" dirty="0"/>
          </a:p>
        </p:txBody>
      </p:sp>
      <p:sp>
        <p:nvSpPr>
          <p:cNvPr id="27" name="对话气泡: 圆角矩形 26">
            <a:extLst>
              <a:ext uri="{FF2B5EF4-FFF2-40B4-BE49-F238E27FC236}">
                <a16:creationId xmlns:a16="http://schemas.microsoft.com/office/drawing/2014/main" id="{201A5734-7221-4189-A02D-78B5FD1B193A}"/>
              </a:ext>
            </a:extLst>
          </p:cNvPr>
          <p:cNvSpPr/>
          <p:nvPr/>
        </p:nvSpPr>
        <p:spPr>
          <a:xfrm>
            <a:off x="7244459" y="3966196"/>
            <a:ext cx="4051300" cy="1242636"/>
          </a:xfrm>
          <a:prstGeom prst="wedgeRoundRectCallout">
            <a:avLst>
              <a:gd name="adj1" fmla="val -54465"/>
              <a:gd name="adj2" fmla="val 2533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The malicious party can </a:t>
            </a:r>
            <a:r>
              <a:rPr lang="en-US" altLang="zh-CN" dirty="0">
                <a:solidFill>
                  <a:srgbClr val="C00000"/>
                </a:solidFill>
              </a:rPr>
              <a:t>only</a:t>
            </a:r>
            <a:r>
              <a:rPr lang="en-US" altLang="zh-CN" dirty="0"/>
              <a:t> obtain </a:t>
            </a:r>
            <a:r>
              <a:rPr lang="en-US" altLang="zh-CN" dirty="0">
                <a:solidFill>
                  <a:srgbClr val="C00000"/>
                </a:solidFill>
              </a:rPr>
              <a:t>at most</a:t>
            </a:r>
            <a:r>
              <a:rPr lang="en-US" altLang="zh-CN" dirty="0"/>
              <a:t> an </a:t>
            </a:r>
            <a:r>
              <a:rPr lang="en-US" altLang="zh-CN" dirty="0">
                <a:solidFill>
                  <a:srgbClr val="C00000"/>
                </a:solidFill>
              </a:rPr>
              <a:t>additional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C00000"/>
                </a:solidFill>
              </a:rPr>
              <a:t>1-bit of information </a:t>
            </a:r>
            <a:r>
              <a:rPr lang="en-US" altLang="zh-CN" dirty="0"/>
              <a:t>about my input while the </a:t>
            </a:r>
            <a:r>
              <a:rPr lang="en-US" altLang="zh-CN" dirty="0">
                <a:solidFill>
                  <a:srgbClr val="C00000"/>
                </a:solidFill>
              </a:rPr>
              <a:t>correctness</a:t>
            </a:r>
            <a:r>
              <a:rPr lang="en-US" altLang="zh-CN" dirty="0"/>
              <a:t> of the protocol’s </a:t>
            </a:r>
            <a:r>
              <a:rPr lang="en-US" altLang="zh-CN" dirty="0">
                <a:solidFill>
                  <a:srgbClr val="C00000"/>
                </a:solidFill>
              </a:rPr>
              <a:t>output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chemeClr val="tx1"/>
                </a:solidFill>
              </a:rPr>
              <a:t>is preserved</a:t>
            </a:r>
            <a:r>
              <a:rPr lang="en-US" altLang="zh-CN" dirty="0"/>
              <a:t>.</a:t>
            </a:r>
            <a:endParaRPr lang="zh-CN" altLang="en-US" dirty="0"/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0CA1F744-AB4E-4504-9CA3-9A433844027D}"/>
              </a:ext>
            </a:extLst>
          </p:cNvPr>
          <p:cNvGrpSpPr/>
          <p:nvPr/>
        </p:nvGrpSpPr>
        <p:grpSpPr>
          <a:xfrm>
            <a:off x="7041195" y="3869868"/>
            <a:ext cx="4351007" cy="2730290"/>
            <a:chOff x="7041195" y="3869868"/>
            <a:chExt cx="4351007" cy="2730290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A9F30806-3FB4-4F96-8396-72B83B69B2F0}"/>
                </a:ext>
              </a:extLst>
            </p:cNvPr>
            <p:cNvSpPr/>
            <p:nvPr/>
          </p:nvSpPr>
          <p:spPr>
            <a:xfrm>
              <a:off x="7041195" y="3869868"/>
              <a:ext cx="4351007" cy="1548391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" name="直接连接符 3">
              <a:extLst>
                <a:ext uri="{FF2B5EF4-FFF2-40B4-BE49-F238E27FC236}">
                  <a16:creationId xmlns:a16="http://schemas.microsoft.com/office/drawing/2014/main" id="{1DDF2365-029A-4E58-9696-B093B8C01A0A}"/>
                </a:ext>
              </a:extLst>
            </p:cNvPr>
            <p:cNvCxnSpPr>
              <a:cxnSpLocks/>
              <a:stCxn id="25" idx="2"/>
            </p:cNvCxnSpPr>
            <p:nvPr/>
          </p:nvCxnSpPr>
          <p:spPr>
            <a:xfrm>
              <a:off x="9216699" y="5418259"/>
              <a:ext cx="0" cy="474013"/>
            </a:xfrm>
            <a:prstGeom prst="line">
              <a:avLst/>
            </a:prstGeom>
            <a:ln w="28575"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0D124DEE-E39A-49A3-BCC5-CA8FAE2A2EFF}"/>
                </a:ext>
              </a:extLst>
            </p:cNvPr>
            <p:cNvSpPr txBox="1"/>
            <p:nvPr/>
          </p:nvSpPr>
          <p:spPr>
            <a:xfrm>
              <a:off x="7518786" y="5892272"/>
              <a:ext cx="383229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altLang="zh-CN" sz="2000" dirty="0">
                  <a:solidFill>
                    <a:srgbClr val="C00000"/>
                  </a:solidFill>
                </a:rPr>
                <a:t>Output Correctness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altLang="zh-CN" sz="2000" dirty="0"/>
                <a:t>At most </a:t>
              </a:r>
              <a:r>
                <a:rPr lang="en-US" altLang="zh-CN" sz="2000" dirty="0">
                  <a:solidFill>
                    <a:srgbClr val="C00000"/>
                  </a:solidFill>
                </a:rPr>
                <a:t>1-Bit-Leakage</a:t>
              </a:r>
              <a:endParaRPr lang="zh-CN" altLang="en-US" sz="20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007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AAE3C7-C5D0-4408-9ED8-23D3269F7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Dual Execution [MF06, HKE12]</a:t>
            </a:r>
            <a:endParaRPr lang="zh-CN" altLang="en-US" dirty="0"/>
          </a:p>
        </p:txBody>
      </p:sp>
      <p:pic>
        <p:nvPicPr>
          <p:cNvPr id="5" name="内容占位符 5" descr="女性形象 纯色填充">
            <a:extLst>
              <a:ext uri="{FF2B5EF4-FFF2-40B4-BE49-F238E27FC236}">
                <a16:creationId xmlns:a16="http://schemas.microsoft.com/office/drawing/2014/main" id="{A6A4FFA1-A1A5-458C-8CEC-FEDEE9591E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2875228"/>
            <a:ext cx="914400" cy="914400"/>
          </a:xfrm>
          <a:prstGeom prst="rect">
            <a:avLst/>
          </a:prstGeom>
        </p:spPr>
      </p:pic>
      <p:pic>
        <p:nvPicPr>
          <p:cNvPr id="6" name="图形 5" descr="男性形象 纯色填充">
            <a:extLst>
              <a:ext uri="{FF2B5EF4-FFF2-40B4-BE49-F238E27FC236}">
                <a16:creationId xmlns:a16="http://schemas.microsoft.com/office/drawing/2014/main" id="{4FC640BA-911B-421E-9BA1-4130836150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26195" y="2875228"/>
            <a:ext cx="914400" cy="914400"/>
          </a:xfrm>
          <a:prstGeom prst="rect">
            <a:avLst/>
          </a:prstGeom>
        </p:spPr>
      </p:pic>
      <p:grpSp>
        <p:nvGrpSpPr>
          <p:cNvPr id="51" name="组合 50">
            <a:extLst>
              <a:ext uri="{FF2B5EF4-FFF2-40B4-BE49-F238E27FC236}">
                <a16:creationId xmlns:a16="http://schemas.microsoft.com/office/drawing/2014/main" id="{97DD64BE-D096-49AD-AB27-1545AA38BE3C}"/>
              </a:ext>
            </a:extLst>
          </p:cNvPr>
          <p:cNvGrpSpPr/>
          <p:nvPr/>
        </p:nvGrpSpPr>
        <p:grpSpPr>
          <a:xfrm>
            <a:off x="6016488" y="2199609"/>
            <a:ext cx="2370085" cy="369332"/>
            <a:chOff x="5896058" y="2199609"/>
            <a:chExt cx="2370085" cy="369332"/>
          </a:xfrm>
        </p:grpSpPr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5F78FD37-48A7-4F9D-A517-18656128C7FC}"/>
                </a:ext>
              </a:extLst>
            </p:cNvPr>
            <p:cNvCxnSpPr>
              <a:cxnSpLocks/>
              <a:stCxn id="7" idx="3"/>
            </p:cNvCxnSpPr>
            <p:nvPr/>
          </p:nvCxnSpPr>
          <p:spPr>
            <a:xfrm>
              <a:off x="5896058" y="2384275"/>
              <a:ext cx="45943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BC03EFBE-C7B8-4E4E-858C-34A9EE3AE797}"/>
                </a:ext>
              </a:extLst>
            </p:cNvPr>
            <p:cNvSpPr txBox="1"/>
            <p:nvPr/>
          </p:nvSpPr>
          <p:spPr>
            <a:xfrm>
              <a:off x="6276476" y="2199609"/>
              <a:ext cx="19896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Evaluated by Bob</a:t>
              </a:r>
              <a:endParaRPr lang="zh-CN" altLang="en-US" dirty="0"/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C52F016C-6369-4ED3-B7BC-2793DBA22DD5}"/>
              </a:ext>
            </a:extLst>
          </p:cNvPr>
          <p:cNvSpPr txBox="1"/>
          <p:nvPr/>
        </p:nvSpPr>
        <p:spPr>
          <a:xfrm>
            <a:off x="654012" y="3659510"/>
            <a:ext cx="128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Alice</a:t>
            </a:r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057F925-FF96-46DF-A742-52C298D1C250}"/>
              </a:ext>
            </a:extLst>
          </p:cNvPr>
          <p:cNvSpPr txBox="1"/>
          <p:nvPr/>
        </p:nvSpPr>
        <p:spPr>
          <a:xfrm>
            <a:off x="9912222" y="3658715"/>
            <a:ext cx="194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Bob</a:t>
            </a:r>
            <a:endParaRPr lang="zh-CN" altLang="en-US" dirty="0"/>
          </a:p>
        </p:txBody>
      </p: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CAB51C57-DC26-40F3-8200-C2D45197290A}"/>
              </a:ext>
            </a:extLst>
          </p:cNvPr>
          <p:cNvGrpSpPr/>
          <p:nvPr/>
        </p:nvGrpSpPr>
        <p:grpSpPr>
          <a:xfrm>
            <a:off x="1712483" y="1984225"/>
            <a:ext cx="4183575" cy="800100"/>
            <a:chOff x="1592053" y="1984225"/>
            <a:chExt cx="4183575" cy="800100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37052C8-8E50-451F-8B89-CACCC09D9525}"/>
                </a:ext>
              </a:extLst>
            </p:cNvPr>
            <p:cNvSpPr/>
            <p:nvPr/>
          </p:nvSpPr>
          <p:spPr>
            <a:xfrm>
              <a:off x="3956087" y="1984225"/>
              <a:ext cx="1819541" cy="8001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Garbled Circuit 1</a:t>
              </a:r>
              <a:endParaRPr lang="zh-CN" altLang="en-US" dirty="0"/>
            </a:p>
          </p:txBody>
        </p: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F86834D4-16FA-45BC-8744-F287B692BE51}"/>
                </a:ext>
              </a:extLst>
            </p:cNvPr>
            <p:cNvCxnSpPr>
              <a:cxnSpLocks/>
            </p:cNvCxnSpPr>
            <p:nvPr/>
          </p:nvCxnSpPr>
          <p:spPr>
            <a:xfrm>
              <a:off x="3496657" y="2384275"/>
              <a:ext cx="45943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7D1B987A-41E7-4733-ACED-BA41084C673F}"/>
                </a:ext>
              </a:extLst>
            </p:cNvPr>
            <p:cNvSpPr txBox="1"/>
            <p:nvPr/>
          </p:nvSpPr>
          <p:spPr>
            <a:xfrm>
              <a:off x="1592053" y="2199609"/>
              <a:ext cx="19896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Generated by Alice</a:t>
              </a:r>
              <a:endParaRPr lang="zh-CN" altLang="en-US" dirty="0"/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02F52268-8907-4D7B-A91A-01269312A41D}"/>
              </a:ext>
            </a:extLst>
          </p:cNvPr>
          <p:cNvGrpSpPr/>
          <p:nvPr/>
        </p:nvGrpSpPr>
        <p:grpSpPr>
          <a:xfrm>
            <a:off x="7444097" y="2384275"/>
            <a:ext cx="3095175" cy="900248"/>
            <a:chOff x="7323667" y="2384275"/>
            <a:chExt cx="3095175" cy="900248"/>
          </a:xfrm>
        </p:grpSpPr>
        <p:cxnSp>
          <p:nvCxnSpPr>
            <p:cNvPr id="15" name="连接符: 曲线 14">
              <a:extLst>
                <a:ext uri="{FF2B5EF4-FFF2-40B4-BE49-F238E27FC236}">
                  <a16:creationId xmlns:a16="http://schemas.microsoft.com/office/drawing/2014/main" id="{AAF1D795-E759-481F-BAFB-E7241962B1F8}"/>
                </a:ext>
              </a:extLst>
            </p:cNvPr>
            <p:cNvCxnSpPr>
              <a:cxnSpLocks/>
              <a:stCxn id="9" idx="3"/>
              <a:endCxn id="16" idx="0"/>
            </p:cNvCxnSpPr>
            <p:nvPr/>
          </p:nvCxnSpPr>
          <p:spPr>
            <a:xfrm>
              <a:off x="8266143" y="2384275"/>
              <a:ext cx="605112" cy="530916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文本框 15">
                  <a:extLst>
                    <a:ext uri="{FF2B5EF4-FFF2-40B4-BE49-F238E27FC236}">
                      <a16:creationId xmlns:a16="http://schemas.microsoft.com/office/drawing/2014/main" id="{DEC609AB-A2F8-47B3-BC52-8D5D25B84E41}"/>
                    </a:ext>
                  </a:extLst>
                </p:cNvPr>
                <p:cNvSpPr txBox="1"/>
                <p:nvPr/>
              </p:nvSpPr>
              <p:spPr>
                <a:xfrm>
                  <a:off x="7323667" y="2915191"/>
                  <a:ext cx="30951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Garbled</m:t>
                      </m:r>
                      <m:r>
                        <a:rPr lang="en-US" altLang="zh-CN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Outputs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altLang="zh-CN" dirty="0"/>
                    <a:t> +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Result</m:t>
                          </m:r>
                        </m:e>
                        <m:sub>
                          <m:r>
                            <a:rPr lang="en-US" altLang="zh-CN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6" name="文本框 15">
                  <a:extLst>
                    <a:ext uri="{FF2B5EF4-FFF2-40B4-BE49-F238E27FC236}">
                      <a16:creationId xmlns:a16="http://schemas.microsoft.com/office/drawing/2014/main" id="{DEC609AB-A2F8-47B3-BC52-8D5D25B84E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23667" y="2915191"/>
                  <a:ext cx="3095175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0FF5D933-34E6-405F-9440-2CDDC5F4CE20}"/>
              </a:ext>
            </a:extLst>
          </p:cNvPr>
          <p:cNvGrpSpPr/>
          <p:nvPr/>
        </p:nvGrpSpPr>
        <p:grpSpPr>
          <a:xfrm>
            <a:off x="6267366" y="4827436"/>
            <a:ext cx="4230920" cy="800100"/>
            <a:chOff x="6146936" y="4827436"/>
            <a:chExt cx="4230920" cy="8001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EA52CC0F-D11A-4490-8068-C0E2ABD23E3A}"/>
                </a:ext>
              </a:extLst>
            </p:cNvPr>
            <p:cNvSpPr/>
            <p:nvPr/>
          </p:nvSpPr>
          <p:spPr>
            <a:xfrm>
              <a:off x="6146936" y="4827436"/>
              <a:ext cx="1819541" cy="8001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Garbled Circuit 2</a:t>
              </a:r>
              <a:endParaRPr lang="zh-CN" altLang="en-US" dirty="0"/>
            </a:p>
          </p:txBody>
        </p: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D2EF6326-3665-4FD5-B2D6-B4A9DF0449B7}"/>
                </a:ext>
              </a:extLst>
            </p:cNvPr>
            <p:cNvCxnSpPr>
              <a:cxnSpLocks/>
              <a:stCxn id="17" idx="3"/>
            </p:cNvCxnSpPr>
            <p:nvPr/>
          </p:nvCxnSpPr>
          <p:spPr>
            <a:xfrm>
              <a:off x="7966477" y="5227486"/>
              <a:ext cx="45943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FF56CA13-B893-46F6-844A-93A7CCF5B387}"/>
                </a:ext>
              </a:extLst>
            </p:cNvPr>
            <p:cNvSpPr txBox="1"/>
            <p:nvPr/>
          </p:nvSpPr>
          <p:spPr>
            <a:xfrm>
              <a:off x="8388189" y="5042820"/>
              <a:ext cx="19896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Generated by Bob</a:t>
              </a:r>
              <a:endParaRPr lang="zh-CN" altLang="en-US" dirty="0"/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23014CE7-36D4-4BA4-99F2-EA0096B18B37}"/>
              </a:ext>
            </a:extLst>
          </p:cNvPr>
          <p:cNvGrpSpPr/>
          <p:nvPr/>
        </p:nvGrpSpPr>
        <p:grpSpPr>
          <a:xfrm>
            <a:off x="3903332" y="5042820"/>
            <a:ext cx="2364034" cy="369332"/>
            <a:chOff x="3782902" y="5042820"/>
            <a:chExt cx="2364034" cy="369332"/>
          </a:xfrm>
        </p:grpSpPr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EA08B97B-361E-45B9-A7DB-6E39ECFCD836}"/>
                </a:ext>
              </a:extLst>
            </p:cNvPr>
            <p:cNvCxnSpPr>
              <a:cxnSpLocks/>
            </p:cNvCxnSpPr>
            <p:nvPr/>
          </p:nvCxnSpPr>
          <p:spPr>
            <a:xfrm>
              <a:off x="5687506" y="5227486"/>
              <a:ext cx="45943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713E2D5E-524D-4C05-9675-76CBD4DDB66E}"/>
                </a:ext>
              </a:extLst>
            </p:cNvPr>
            <p:cNvSpPr txBox="1"/>
            <p:nvPr/>
          </p:nvSpPr>
          <p:spPr>
            <a:xfrm>
              <a:off x="3782902" y="5042820"/>
              <a:ext cx="19896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Evaluated by Alice</a:t>
              </a:r>
              <a:endParaRPr lang="zh-CN" altLang="en-US" dirty="0"/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247DDD55-4F02-42C8-9AA6-CD709FB2600D}"/>
              </a:ext>
            </a:extLst>
          </p:cNvPr>
          <p:cNvGrpSpPr/>
          <p:nvPr/>
        </p:nvGrpSpPr>
        <p:grpSpPr>
          <a:xfrm>
            <a:off x="1712482" y="4383815"/>
            <a:ext cx="3178915" cy="843672"/>
            <a:chOff x="1592052" y="4383815"/>
            <a:chExt cx="3178915" cy="843672"/>
          </a:xfrm>
        </p:grpSpPr>
        <p:cxnSp>
          <p:nvCxnSpPr>
            <p:cNvPr id="42" name="连接符: 曲线 41">
              <a:extLst>
                <a:ext uri="{FF2B5EF4-FFF2-40B4-BE49-F238E27FC236}">
                  <a16:creationId xmlns:a16="http://schemas.microsoft.com/office/drawing/2014/main" id="{B4E5D96E-00DE-49E0-8FC7-260AE6E57D43}"/>
                </a:ext>
              </a:extLst>
            </p:cNvPr>
            <p:cNvCxnSpPr>
              <a:cxnSpLocks/>
              <a:stCxn id="21" idx="1"/>
            </p:cNvCxnSpPr>
            <p:nvPr/>
          </p:nvCxnSpPr>
          <p:spPr>
            <a:xfrm rot="10800000">
              <a:off x="3490164" y="4721636"/>
              <a:ext cx="292738" cy="505851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文本框 47">
                  <a:extLst>
                    <a:ext uri="{FF2B5EF4-FFF2-40B4-BE49-F238E27FC236}">
                      <a16:creationId xmlns:a16="http://schemas.microsoft.com/office/drawing/2014/main" id="{C5F8598F-1DAA-4C3B-B930-7206477014AE}"/>
                    </a:ext>
                  </a:extLst>
                </p:cNvPr>
                <p:cNvSpPr txBox="1"/>
                <p:nvPr/>
              </p:nvSpPr>
              <p:spPr>
                <a:xfrm>
                  <a:off x="1592052" y="4383815"/>
                  <a:ext cx="317891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Garbled</m:t>
                      </m:r>
                      <m:r>
                        <a:rPr lang="en-US" altLang="zh-CN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sSub>
                        <m:sSubPr>
                          <m:ctrlPr>
                            <a:rPr lang="en-US" altLang="zh-CN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Outputs</m:t>
                          </m:r>
                        </m:e>
                        <m:sub>
                          <m:r>
                            <a:rPr lang="en-US" altLang="zh-CN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altLang="zh-CN" dirty="0"/>
                    <a:t> +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Result</m:t>
                          </m:r>
                        </m:e>
                        <m:sub>
                          <m:r>
                            <a:rPr lang="en-US" altLang="zh-CN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48" name="文本框 47">
                  <a:extLst>
                    <a:ext uri="{FF2B5EF4-FFF2-40B4-BE49-F238E27FC236}">
                      <a16:creationId xmlns:a16="http://schemas.microsoft.com/office/drawing/2014/main" id="{C5F8598F-1DAA-4C3B-B930-7206477014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2052" y="4383815"/>
                  <a:ext cx="3178915" cy="369332"/>
                </a:xfrm>
                <a:prstGeom prst="rect">
                  <a:avLst/>
                </a:prstGeom>
                <a:blipFill>
                  <a:blip r:embed="rId7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7" name="组合 66">
            <a:extLst>
              <a:ext uri="{FF2B5EF4-FFF2-40B4-BE49-F238E27FC236}">
                <a16:creationId xmlns:a16="http://schemas.microsoft.com/office/drawing/2014/main" id="{746E0ACF-828D-4F26-9881-7E803D9563CC}"/>
              </a:ext>
            </a:extLst>
          </p:cNvPr>
          <p:cNvGrpSpPr/>
          <p:nvPr/>
        </p:nvGrpSpPr>
        <p:grpSpPr>
          <a:xfrm>
            <a:off x="1738420" y="3536826"/>
            <a:ext cx="2895925" cy="895135"/>
            <a:chOff x="1740172" y="3439618"/>
            <a:chExt cx="2895925" cy="89513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文本框 58">
                  <a:extLst>
                    <a:ext uri="{FF2B5EF4-FFF2-40B4-BE49-F238E27FC236}">
                      <a16:creationId xmlns:a16="http://schemas.microsoft.com/office/drawing/2014/main" id="{72E0D4B2-EC93-4D72-A300-C52F250812D3}"/>
                    </a:ext>
                  </a:extLst>
                </p:cNvPr>
                <p:cNvSpPr txBox="1"/>
                <p:nvPr/>
              </p:nvSpPr>
              <p:spPr>
                <a:xfrm>
                  <a:off x="1740172" y="3439618"/>
                  <a:ext cx="2895925" cy="646331"/>
                </a:xfrm>
                <a:prstGeom prst="rect">
                  <a:avLst/>
                </a:prstGeom>
                <a:noFill/>
                <a:ln>
                  <a:solidFill>
                    <a:schemeClr val="dk1"/>
                  </a:solidFill>
                  <a:prstDash val="lgDash"/>
                </a:ln>
              </p:spPr>
              <p:txBody>
                <a:bodyPr wrap="square" rtlCol="0">
                  <a:spAutoFit/>
                </a:bodyPr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altLang="zh-CN" dirty="0">
                      <a:solidFill>
                        <a:srgbClr val="C00000"/>
                      </a:solidFill>
                    </a:rPr>
                    <a:t>GC1</a:t>
                  </a:r>
                  <a:r>
                    <a:rPr lang="en-US" altLang="zh-CN" dirty="0"/>
                    <a:t>’s Labels for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Result</m:t>
                          </m:r>
                        </m:e>
                        <m:sub>
                          <m:r>
                            <a:rPr lang="en-US" altLang="zh-CN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altLang="zh-CN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Garbled</m:t>
                      </m:r>
                      <m:r>
                        <a:rPr lang="en-US" altLang="zh-CN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sSub>
                        <m:sSubPr>
                          <m:ctrlPr>
                            <a:rPr lang="en-US" altLang="zh-CN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Outputs</m:t>
                          </m:r>
                        </m:e>
                        <m:sub>
                          <m:r>
                            <a:rPr lang="en-US" altLang="zh-CN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59" name="文本框 58">
                  <a:extLst>
                    <a:ext uri="{FF2B5EF4-FFF2-40B4-BE49-F238E27FC236}">
                      <a16:creationId xmlns:a16="http://schemas.microsoft.com/office/drawing/2014/main" id="{72E0D4B2-EC93-4D72-A300-C52F250812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0172" y="3439618"/>
                  <a:ext cx="2895925" cy="646331"/>
                </a:xfrm>
                <a:prstGeom prst="rect">
                  <a:avLst/>
                </a:prstGeom>
                <a:blipFill>
                  <a:blip r:embed="rId8"/>
                  <a:stretch>
                    <a:fillRect l="-1048" t="-3704" b="-10185"/>
                  </a:stretch>
                </a:blipFill>
                <a:ln>
                  <a:solidFill>
                    <a:schemeClr val="dk1"/>
                  </a:solidFill>
                  <a:prstDash val="lgDash"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2" name="直接箭头连接符 61">
              <a:extLst>
                <a:ext uri="{FF2B5EF4-FFF2-40B4-BE49-F238E27FC236}">
                  <a16:creationId xmlns:a16="http://schemas.microsoft.com/office/drawing/2014/main" id="{AEB52FC8-61D8-4C34-A27A-BA0FF839AA6D}"/>
                </a:ext>
              </a:extLst>
            </p:cNvPr>
            <p:cNvCxnSpPr>
              <a:cxnSpLocks/>
              <a:endCxn id="59" idx="2"/>
            </p:cNvCxnSpPr>
            <p:nvPr/>
          </p:nvCxnSpPr>
          <p:spPr>
            <a:xfrm flipV="1">
              <a:off x="3188135" y="4085949"/>
              <a:ext cx="0" cy="2488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3" name="组合 72">
            <a:extLst>
              <a:ext uri="{FF2B5EF4-FFF2-40B4-BE49-F238E27FC236}">
                <a16:creationId xmlns:a16="http://schemas.microsoft.com/office/drawing/2014/main" id="{6E3F622C-2EE7-4EDF-8C67-F33A4EEE76F8}"/>
              </a:ext>
            </a:extLst>
          </p:cNvPr>
          <p:cNvGrpSpPr/>
          <p:nvPr/>
        </p:nvGrpSpPr>
        <p:grpSpPr>
          <a:xfrm>
            <a:off x="7530270" y="3306501"/>
            <a:ext cx="2895925" cy="870494"/>
            <a:chOff x="7487184" y="3731310"/>
            <a:chExt cx="2895925" cy="8704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文本框 59">
                  <a:extLst>
                    <a:ext uri="{FF2B5EF4-FFF2-40B4-BE49-F238E27FC236}">
                      <a16:creationId xmlns:a16="http://schemas.microsoft.com/office/drawing/2014/main" id="{C6506F69-37E0-4962-9E8D-2588E5C69C33}"/>
                    </a:ext>
                  </a:extLst>
                </p:cNvPr>
                <p:cNvSpPr txBox="1"/>
                <p:nvPr/>
              </p:nvSpPr>
              <p:spPr>
                <a:xfrm>
                  <a:off x="7487184" y="3955473"/>
                  <a:ext cx="2895925" cy="646331"/>
                </a:xfrm>
                <a:prstGeom prst="rect">
                  <a:avLst/>
                </a:prstGeom>
                <a:noFill/>
                <a:ln>
                  <a:solidFill>
                    <a:schemeClr val="dk1"/>
                  </a:solidFill>
                  <a:prstDash val="lgDash"/>
                </a:ln>
              </p:spPr>
              <p:txBody>
                <a:bodyPr wrap="square" rtlCol="0">
                  <a:spAutoFit/>
                </a:bodyPr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Garbled</m:t>
                      </m:r>
                      <m:r>
                        <a:rPr lang="en-US" altLang="zh-CN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sSub>
                        <m:sSubPr>
                          <m:ctrlPr>
                            <a:rPr lang="en-US" altLang="zh-CN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Outputs</m:t>
                          </m:r>
                        </m:e>
                        <m:sub>
                          <m:r>
                            <a:rPr lang="en-US" altLang="zh-CN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altLang="zh-CN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altLang="zh-CN" dirty="0">
                      <a:solidFill>
                        <a:srgbClr val="C00000"/>
                      </a:solidFill>
                    </a:rPr>
                    <a:t>GC2</a:t>
                  </a:r>
                  <a:r>
                    <a:rPr lang="en-US" altLang="zh-CN" dirty="0"/>
                    <a:t>’s Labels for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Result</m:t>
                          </m:r>
                        </m:e>
                        <m:sub>
                          <m:r>
                            <a:rPr lang="en-US" altLang="zh-CN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60" name="文本框 59">
                  <a:extLst>
                    <a:ext uri="{FF2B5EF4-FFF2-40B4-BE49-F238E27FC236}">
                      <a16:creationId xmlns:a16="http://schemas.microsoft.com/office/drawing/2014/main" id="{C6506F69-37E0-4962-9E8D-2588E5C69C3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87184" y="3955473"/>
                  <a:ext cx="2895925" cy="646331"/>
                </a:xfrm>
                <a:prstGeom prst="rect">
                  <a:avLst/>
                </a:prstGeom>
                <a:blipFill>
                  <a:blip r:embed="rId9"/>
                  <a:stretch>
                    <a:fillRect l="-1048" b="-12963"/>
                  </a:stretch>
                </a:blipFill>
                <a:ln>
                  <a:solidFill>
                    <a:schemeClr val="dk1"/>
                  </a:solidFill>
                  <a:prstDash val="lgDash"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9" name="直接箭头连接符 68">
              <a:extLst>
                <a:ext uri="{FF2B5EF4-FFF2-40B4-BE49-F238E27FC236}">
                  <a16:creationId xmlns:a16="http://schemas.microsoft.com/office/drawing/2014/main" id="{D3B97D62-A293-44B5-8741-7D1F69FB3C86}"/>
                </a:ext>
              </a:extLst>
            </p:cNvPr>
            <p:cNvCxnSpPr>
              <a:cxnSpLocks/>
              <a:endCxn id="60" idx="0"/>
            </p:cNvCxnSpPr>
            <p:nvPr/>
          </p:nvCxnSpPr>
          <p:spPr>
            <a:xfrm>
              <a:off x="8935147" y="3731310"/>
              <a:ext cx="0" cy="2241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直接连接符 78">
            <a:extLst>
              <a:ext uri="{FF2B5EF4-FFF2-40B4-BE49-F238E27FC236}">
                <a16:creationId xmlns:a16="http://schemas.microsoft.com/office/drawing/2014/main" id="{B2F023AB-A101-4374-BD84-DA0E36A2B48C}"/>
              </a:ext>
            </a:extLst>
          </p:cNvPr>
          <p:cNvCxnSpPr>
            <a:cxnSpLocks/>
            <a:stCxn id="59" idx="3"/>
            <a:endCxn id="80" idx="1"/>
          </p:cNvCxnSpPr>
          <p:nvPr/>
        </p:nvCxnSpPr>
        <p:spPr>
          <a:xfrm flipV="1">
            <a:off x="4634345" y="3856712"/>
            <a:ext cx="582079" cy="3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矩形 79">
            <a:extLst>
              <a:ext uri="{FF2B5EF4-FFF2-40B4-BE49-F238E27FC236}">
                <a16:creationId xmlns:a16="http://schemas.microsoft.com/office/drawing/2014/main" id="{B8BB8D18-429C-435E-A46E-20DAB9E3F951}"/>
              </a:ext>
            </a:extLst>
          </p:cNvPr>
          <p:cNvSpPr/>
          <p:nvPr/>
        </p:nvSpPr>
        <p:spPr>
          <a:xfrm>
            <a:off x="5216424" y="3533546"/>
            <a:ext cx="164245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Equality Test</a:t>
            </a:r>
            <a:endParaRPr lang="zh-CN" altLang="en-US" dirty="0"/>
          </a:p>
        </p:txBody>
      </p:sp>
      <p:cxnSp>
        <p:nvCxnSpPr>
          <p:cNvPr id="84" name="直接连接符 83">
            <a:extLst>
              <a:ext uri="{FF2B5EF4-FFF2-40B4-BE49-F238E27FC236}">
                <a16:creationId xmlns:a16="http://schemas.microsoft.com/office/drawing/2014/main" id="{290CA910-ADE9-4FB9-8EB9-AB8F39C89145}"/>
              </a:ext>
            </a:extLst>
          </p:cNvPr>
          <p:cNvCxnSpPr>
            <a:stCxn id="80" idx="3"/>
            <a:endCxn id="60" idx="1"/>
          </p:cNvCxnSpPr>
          <p:nvPr/>
        </p:nvCxnSpPr>
        <p:spPr>
          <a:xfrm flipV="1">
            <a:off x="6858877" y="3853830"/>
            <a:ext cx="671393" cy="28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接箭头连接符 87">
            <a:extLst>
              <a:ext uri="{FF2B5EF4-FFF2-40B4-BE49-F238E27FC236}">
                <a16:creationId xmlns:a16="http://schemas.microsoft.com/office/drawing/2014/main" id="{7ACE7370-7373-4C03-814B-BAEFC2C20C9C}"/>
              </a:ext>
            </a:extLst>
          </p:cNvPr>
          <p:cNvCxnSpPr>
            <a:stCxn id="80" idx="2"/>
          </p:cNvCxnSpPr>
          <p:nvPr/>
        </p:nvCxnSpPr>
        <p:spPr>
          <a:xfrm flipH="1">
            <a:off x="6037650" y="4179877"/>
            <a:ext cx="1" cy="332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文本框 88">
            <a:extLst>
              <a:ext uri="{FF2B5EF4-FFF2-40B4-BE49-F238E27FC236}">
                <a16:creationId xmlns:a16="http://schemas.microsoft.com/office/drawing/2014/main" id="{8610B88F-0B39-4B12-8B25-B8B8E0AB8B6E}"/>
              </a:ext>
            </a:extLst>
          </p:cNvPr>
          <p:cNvSpPr txBox="1"/>
          <p:nvPr/>
        </p:nvSpPr>
        <p:spPr>
          <a:xfrm>
            <a:off x="5354881" y="4456876"/>
            <a:ext cx="1365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C00000"/>
                </a:solidFill>
              </a:rPr>
              <a:t>True</a:t>
            </a:r>
            <a:r>
              <a:rPr lang="en-US" altLang="zh-CN" dirty="0"/>
              <a:t>/</a:t>
            </a:r>
            <a:r>
              <a:rPr lang="en-US" altLang="zh-CN" dirty="0">
                <a:solidFill>
                  <a:srgbClr val="C00000"/>
                </a:solidFill>
              </a:rPr>
              <a:t>False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588CD3CB-B2A4-4C22-A2DE-A3408CF799F2}"/>
              </a:ext>
            </a:extLst>
          </p:cNvPr>
          <p:cNvSpPr txBox="1"/>
          <p:nvPr/>
        </p:nvSpPr>
        <p:spPr>
          <a:xfrm>
            <a:off x="135466" y="6210561"/>
            <a:ext cx="11921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/>
              <a:t>If the equality test outputs </a:t>
            </a:r>
            <a:r>
              <a:rPr lang="en-US" altLang="zh-CN" sz="2000" dirty="0">
                <a:solidFill>
                  <a:srgbClr val="C00000"/>
                </a:solidFill>
              </a:rPr>
              <a:t>true</a:t>
            </a:r>
            <a:r>
              <a:rPr lang="en-US" altLang="zh-CN" sz="2000" dirty="0"/>
              <a:t>, parties </a:t>
            </a:r>
            <a:r>
              <a:rPr lang="en-US" altLang="zh-CN" sz="2000" dirty="0">
                <a:solidFill>
                  <a:srgbClr val="0070C0"/>
                </a:solidFill>
              </a:rPr>
              <a:t>accept</a:t>
            </a:r>
            <a:r>
              <a:rPr lang="en-US" altLang="zh-CN" sz="2000" dirty="0"/>
              <a:t> the output. Otherwise, </a:t>
            </a:r>
            <a:r>
              <a:rPr lang="en-US" altLang="zh-CN" sz="2000" dirty="0">
                <a:solidFill>
                  <a:srgbClr val="0070C0"/>
                </a:solidFill>
              </a:rPr>
              <a:t>reject</a:t>
            </a:r>
            <a:r>
              <a:rPr lang="en-US" altLang="zh-CN" sz="2000" dirty="0"/>
              <a:t>. 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49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80" grpId="0" animBg="1"/>
      <p:bldP spid="89" grpId="0"/>
      <p:bldP spid="89" grpId="1"/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AAE3C7-C5D0-4408-9ED8-23D3269F7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Dual Execution [MF06, HKE12]</a:t>
            </a:r>
            <a:endParaRPr lang="zh-CN" altLang="en-US" dirty="0"/>
          </a:p>
        </p:txBody>
      </p:sp>
      <p:pic>
        <p:nvPicPr>
          <p:cNvPr id="5" name="内容占位符 5" descr="女性形象 纯色填充">
            <a:extLst>
              <a:ext uri="{FF2B5EF4-FFF2-40B4-BE49-F238E27FC236}">
                <a16:creationId xmlns:a16="http://schemas.microsoft.com/office/drawing/2014/main" id="{A6A4FFA1-A1A5-458C-8CEC-FEDEE9591E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2875228"/>
            <a:ext cx="914400" cy="914400"/>
          </a:xfrm>
          <a:prstGeom prst="rect">
            <a:avLst/>
          </a:prstGeom>
        </p:spPr>
      </p:pic>
      <p:pic>
        <p:nvPicPr>
          <p:cNvPr id="6" name="图形 5" descr="男性形象 纯色填充">
            <a:extLst>
              <a:ext uri="{FF2B5EF4-FFF2-40B4-BE49-F238E27FC236}">
                <a16:creationId xmlns:a16="http://schemas.microsoft.com/office/drawing/2014/main" id="{4FC640BA-911B-421E-9BA1-4130836150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26195" y="2875228"/>
            <a:ext cx="914400" cy="914400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C52F016C-6369-4ED3-B7BC-2793DBA22DD5}"/>
              </a:ext>
            </a:extLst>
          </p:cNvPr>
          <p:cNvSpPr txBox="1"/>
          <p:nvPr/>
        </p:nvSpPr>
        <p:spPr>
          <a:xfrm>
            <a:off x="654012" y="3659510"/>
            <a:ext cx="128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Alice</a:t>
            </a:r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057F925-FF96-46DF-A742-52C298D1C250}"/>
              </a:ext>
            </a:extLst>
          </p:cNvPr>
          <p:cNvSpPr txBox="1"/>
          <p:nvPr/>
        </p:nvSpPr>
        <p:spPr>
          <a:xfrm>
            <a:off x="9912222" y="3658715"/>
            <a:ext cx="194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Bob</a:t>
            </a:r>
            <a:endParaRPr lang="zh-CN" altLang="en-US" dirty="0"/>
          </a:p>
        </p:txBody>
      </p: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CAB51C57-DC26-40F3-8200-C2D45197290A}"/>
              </a:ext>
            </a:extLst>
          </p:cNvPr>
          <p:cNvGrpSpPr/>
          <p:nvPr/>
        </p:nvGrpSpPr>
        <p:grpSpPr>
          <a:xfrm>
            <a:off x="1712483" y="1984225"/>
            <a:ext cx="4183575" cy="800100"/>
            <a:chOff x="1592053" y="1984225"/>
            <a:chExt cx="4183575" cy="800100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37052C8-8E50-451F-8B89-CACCC09D9525}"/>
                </a:ext>
              </a:extLst>
            </p:cNvPr>
            <p:cNvSpPr/>
            <p:nvPr/>
          </p:nvSpPr>
          <p:spPr>
            <a:xfrm>
              <a:off x="3956087" y="1984225"/>
              <a:ext cx="1819541" cy="8001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Garbled Circuit 1</a:t>
              </a:r>
              <a:endParaRPr lang="zh-CN" altLang="en-US" dirty="0"/>
            </a:p>
          </p:txBody>
        </p: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F86834D4-16FA-45BC-8744-F287B692BE51}"/>
                </a:ext>
              </a:extLst>
            </p:cNvPr>
            <p:cNvCxnSpPr>
              <a:cxnSpLocks/>
            </p:cNvCxnSpPr>
            <p:nvPr/>
          </p:nvCxnSpPr>
          <p:spPr>
            <a:xfrm>
              <a:off x="3496657" y="2384275"/>
              <a:ext cx="45943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7D1B987A-41E7-4733-ACED-BA41084C673F}"/>
                </a:ext>
              </a:extLst>
            </p:cNvPr>
            <p:cNvSpPr txBox="1"/>
            <p:nvPr/>
          </p:nvSpPr>
          <p:spPr>
            <a:xfrm>
              <a:off x="1592053" y="2199609"/>
              <a:ext cx="19896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Generated by Alice</a:t>
              </a:r>
              <a:endParaRPr lang="zh-CN" altLang="en-US" dirty="0"/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02F52268-8907-4D7B-A91A-01269312A41D}"/>
              </a:ext>
            </a:extLst>
          </p:cNvPr>
          <p:cNvGrpSpPr/>
          <p:nvPr/>
        </p:nvGrpSpPr>
        <p:grpSpPr>
          <a:xfrm>
            <a:off x="7444097" y="2384275"/>
            <a:ext cx="3095175" cy="900248"/>
            <a:chOff x="7323667" y="2384275"/>
            <a:chExt cx="3095175" cy="900248"/>
          </a:xfrm>
        </p:grpSpPr>
        <p:cxnSp>
          <p:nvCxnSpPr>
            <p:cNvPr id="15" name="连接符: 曲线 14">
              <a:extLst>
                <a:ext uri="{FF2B5EF4-FFF2-40B4-BE49-F238E27FC236}">
                  <a16:creationId xmlns:a16="http://schemas.microsoft.com/office/drawing/2014/main" id="{AAF1D795-E759-481F-BAFB-E7241962B1F8}"/>
                </a:ext>
              </a:extLst>
            </p:cNvPr>
            <p:cNvCxnSpPr>
              <a:cxnSpLocks/>
              <a:stCxn id="72" idx="3"/>
              <a:endCxn id="16" idx="0"/>
            </p:cNvCxnSpPr>
            <p:nvPr/>
          </p:nvCxnSpPr>
          <p:spPr>
            <a:xfrm>
              <a:off x="8266143" y="2384275"/>
              <a:ext cx="605112" cy="530916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文本框 15">
                  <a:extLst>
                    <a:ext uri="{FF2B5EF4-FFF2-40B4-BE49-F238E27FC236}">
                      <a16:creationId xmlns:a16="http://schemas.microsoft.com/office/drawing/2014/main" id="{DEC609AB-A2F8-47B3-BC52-8D5D25B84E41}"/>
                    </a:ext>
                  </a:extLst>
                </p:cNvPr>
                <p:cNvSpPr txBox="1"/>
                <p:nvPr/>
              </p:nvSpPr>
              <p:spPr>
                <a:xfrm>
                  <a:off x="7323667" y="2915191"/>
                  <a:ext cx="30951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Garbled</m:t>
                      </m:r>
                      <m:r>
                        <a:rPr lang="en-US" altLang="zh-CN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Outputs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altLang="zh-CN" dirty="0"/>
                    <a:t> +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Result</m:t>
                          </m:r>
                        </m:e>
                        <m:sub>
                          <m:r>
                            <a:rPr lang="en-US" altLang="zh-CN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6" name="文本框 15">
                  <a:extLst>
                    <a:ext uri="{FF2B5EF4-FFF2-40B4-BE49-F238E27FC236}">
                      <a16:creationId xmlns:a16="http://schemas.microsoft.com/office/drawing/2014/main" id="{DEC609AB-A2F8-47B3-BC52-8D5D25B84E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23667" y="2915191"/>
                  <a:ext cx="3095175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0FF5D933-34E6-405F-9440-2CDDC5F4CE20}"/>
              </a:ext>
            </a:extLst>
          </p:cNvPr>
          <p:cNvGrpSpPr/>
          <p:nvPr/>
        </p:nvGrpSpPr>
        <p:grpSpPr>
          <a:xfrm>
            <a:off x="6267366" y="4827436"/>
            <a:ext cx="4230920" cy="800100"/>
            <a:chOff x="6146936" y="4827436"/>
            <a:chExt cx="4230920" cy="8001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EA52CC0F-D11A-4490-8068-C0E2ABD23E3A}"/>
                </a:ext>
              </a:extLst>
            </p:cNvPr>
            <p:cNvSpPr/>
            <p:nvPr/>
          </p:nvSpPr>
          <p:spPr>
            <a:xfrm>
              <a:off x="6146936" y="4827436"/>
              <a:ext cx="1819541" cy="8001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Garbled Circuit 2</a:t>
              </a:r>
              <a:endParaRPr lang="zh-CN" altLang="en-US" dirty="0"/>
            </a:p>
          </p:txBody>
        </p: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D2EF6326-3665-4FD5-B2D6-B4A9DF0449B7}"/>
                </a:ext>
              </a:extLst>
            </p:cNvPr>
            <p:cNvCxnSpPr>
              <a:cxnSpLocks/>
              <a:stCxn id="17" idx="3"/>
            </p:cNvCxnSpPr>
            <p:nvPr/>
          </p:nvCxnSpPr>
          <p:spPr>
            <a:xfrm>
              <a:off x="7966477" y="5227486"/>
              <a:ext cx="45943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FF56CA13-B893-46F6-844A-93A7CCF5B387}"/>
                </a:ext>
              </a:extLst>
            </p:cNvPr>
            <p:cNvSpPr txBox="1"/>
            <p:nvPr/>
          </p:nvSpPr>
          <p:spPr>
            <a:xfrm>
              <a:off x="8388189" y="5042820"/>
              <a:ext cx="19896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Generated by Bob</a:t>
              </a:r>
              <a:endParaRPr lang="zh-CN" altLang="en-US" dirty="0"/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23014CE7-36D4-4BA4-99F2-EA0096B18B37}"/>
              </a:ext>
            </a:extLst>
          </p:cNvPr>
          <p:cNvGrpSpPr/>
          <p:nvPr/>
        </p:nvGrpSpPr>
        <p:grpSpPr>
          <a:xfrm>
            <a:off x="3903332" y="5042820"/>
            <a:ext cx="2364034" cy="369332"/>
            <a:chOff x="3782902" y="5042820"/>
            <a:chExt cx="2364034" cy="369332"/>
          </a:xfrm>
        </p:grpSpPr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EA08B97B-361E-45B9-A7DB-6E39ECFCD836}"/>
                </a:ext>
              </a:extLst>
            </p:cNvPr>
            <p:cNvCxnSpPr>
              <a:cxnSpLocks/>
            </p:cNvCxnSpPr>
            <p:nvPr/>
          </p:nvCxnSpPr>
          <p:spPr>
            <a:xfrm>
              <a:off x="5687506" y="5227486"/>
              <a:ext cx="45943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713E2D5E-524D-4C05-9675-76CBD4DDB66E}"/>
                </a:ext>
              </a:extLst>
            </p:cNvPr>
            <p:cNvSpPr txBox="1"/>
            <p:nvPr/>
          </p:nvSpPr>
          <p:spPr>
            <a:xfrm>
              <a:off x="3782902" y="5042820"/>
              <a:ext cx="19896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Evaluated by Alice</a:t>
              </a:r>
              <a:endParaRPr lang="zh-CN" altLang="en-US" dirty="0"/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247DDD55-4F02-42C8-9AA6-CD709FB2600D}"/>
              </a:ext>
            </a:extLst>
          </p:cNvPr>
          <p:cNvGrpSpPr/>
          <p:nvPr/>
        </p:nvGrpSpPr>
        <p:grpSpPr>
          <a:xfrm>
            <a:off x="1712482" y="4383815"/>
            <a:ext cx="3178915" cy="843672"/>
            <a:chOff x="1592052" y="4383815"/>
            <a:chExt cx="3178915" cy="843672"/>
          </a:xfrm>
        </p:grpSpPr>
        <p:cxnSp>
          <p:nvCxnSpPr>
            <p:cNvPr id="42" name="连接符: 曲线 41">
              <a:extLst>
                <a:ext uri="{FF2B5EF4-FFF2-40B4-BE49-F238E27FC236}">
                  <a16:creationId xmlns:a16="http://schemas.microsoft.com/office/drawing/2014/main" id="{B4E5D96E-00DE-49E0-8FC7-260AE6E57D43}"/>
                </a:ext>
              </a:extLst>
            </p:cNvPr>
            <p:cNvCxnSpPr>
              <a:cxnSpLocks/>
              <a:stCxn id="21" idx="1"/>
            </p:cNvCxnSpPr>
            <p:nvPr/>
          </p:nvCxnSpPr>
          <p:spPr>
            <a:xfrm rot="10800000">
              <a:off x="3490164" y="4721636"/>
              <a:ext cx="292738" cy="505851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文本框 47">
                  <a:extLst>
                    <a:ext uri="{FF2B5EF4-FFF2-40B4-BE49-F238E27FC236}">
                      <a16:creationId xmlns:a16="http://schemas.microsoft.com/office/drawing/2014/main" id="{C5F8598F-1DAA-4C3B-B930-7206477014AE}"/>
                    </a:ext>
                  </a:extLst>
                </p:cNvPr>
                <p:cNvSpPr txBox="1"/>
                <p:nvPr/>
              </p:nvSpPr>
              <p:spPr>
                <a:xfrm>
                  <a:off x="1592052" y="4383815"/>
                  <a:ext cx="317891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Garbled</m:t>
                      </m:r>
                      <m:r>
                        <a:rPr lang="en-US" altLang="zh-CN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sSub>
                        <m:sSubPr>
                          <m:ctrlPr>
                            <a:rPr lang="en-US" altLang="zh-CN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Outputs</m:t>
                          </m:r>
                        </m:e>
                        <m:sub>
                          <m:r>
                            <a:rPr lang="en-US" altLang="zh-CN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altLang="zh-CN" dirty="0"/>
                    <a:t> +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Result</m:t>
                          </m:r>
                        </m:e>
                        <m:sub>
                          <m:r>
                            <a:rPr lang="en-US" altLang="zh-CN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48" name="文本框 47">
                  <a:extLst>
                    <a:ext uri="{FF2B5EF4-FFF2-40B4-BE49-F238E27FC236}">
                      <a16:creationId xmlns:a16="http://schemas.microsoft.com/office/drawing/2014/main" id="{C5F8598F-1DAA-4C3B-B930-7206477014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2052" y="4383815"/>
                  <a:ext cx="3178915" cy="369332"/>
                </a:xfrm>
                <a:prstGeom prst="rect">
                  <a:avLst/>
                </a:prstGeom>
                <a:blipFill>
                  <a:blip r:embed="rId7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7" name="组合 66">
            <a:extLst>
              <a:ext uri="{FF2B5EF4-FFF2-40B4-BE49-F238E27FC236}">
                <a16:creationId xmlns:a16="http://schemas.microsoft.com/office/drawing/2014/main" id="{746E0ACF-828D-4F26-9881-7E803D9563CC}"/>
              </a:ext>
            </a:extLst>
          </p:cNvPr>
          <p:cNvGrpSpPr/>
          <p:nvPr/>
        </p:nvGrpSpPr>
        <p:grpSpPr>
          <a:xfrm>
            <a:off x="1738420" y="3536826"/>
            <a:ext cx="2895925" cy="895135"/>
            <a:chOff x="1740172" y="3439618"/>
            <a:chExt cx="2895925" cy="89513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文本框 58">
                  <a:extLst>
                    <a:ext uri="{FF2B5EF4-FFF2-40B4-BE49-F238E27FC236}">
                      <a16:creationId xmlns:a16="http://schemas.microsoft.com/office/drawing/2014/main" id="{72E0D4B2-EC93-4D72-A300-C52F250812D3}"/>
                    </a:ext>
                  </a:extLst>
                </p:cNvPr>
                <p:cNvSpPr txBox="1"/>
                <p:nvPr/>
              </p:nvSpPr>
              <p:spPr>
                <a:xfrm>
                  <a:off x="1740172" y="3439618"/>
                  <a:ext cx="2895925" cy="646331"/>
                </a:xfrm>
                <a:prstGeom prst="rect">
                  <a:avLst/>
                </a:prstGeom>
                <a:noFill/>
                <a:ln>
                  <a:solidFill>
                    <a:schemeClr val="dk1"/>
                  </a:solidFill>
                  <a:prstDash val="lgDash"/>
                </a:ln>
              </p:spPr>
              <p:txBody>
                <a:bodyPr wrap="square" rtlCol="0">
                  <a:spAutoFit/>
                </a:bodyPr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altLang="zh-CN" dirty="0">
                      <a:solidFill>
                        <a:srgbClr val="C00000"/>
                      </a:solidFill>
                    </a:rPr>
                    <a:t>GC1</a:t>
                  </a:r>
                  <a:r>
                    <a:rPr lang="en-US" altLang="zh-CN" dirty="0"/>
                    <a:t>’s Labels for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Result</m:t>
                          </m:r>
                        </m:e>
                        <m:sub>
                          <m:r>
                            <a:rPr lang="en-US" altLang="zh-CN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altLang="zh-CN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Garbled</m:t>
                      </m:r>
                      <m:r>
                        <a:rPr lang="en-US" altLang="zh-CN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sSub>
                        <m:sSubPr>
                          <m:ctrlPr>
                            <a:rPr lang="en-US" altLang="zh-CN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Outputs</m:t>
                          </m:r>
                        </m:e>
                        <m:sub>
                          <m:r>
                            <a:rPr lang="en-US" altLang="zh-CN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59" name="文本框 58">
                  <a:extLst>
                    <a:ext uri="{FF2B5EF4-FFF2-40B4-BE49-F238E27FC236}">
                      <a16:creationId xmlns:a16="http://schemas.microsoft.com/office/drawing/2014/main" id="{72E0D4B2-EC93-4D72-A300-C52F250812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0172" y="3439618"/>
                  <a:ext cx="2895925" cy="646331"/>
                </a:xfrm>
                <a:prstGeom prst="rect">
                  <a:avLst/>
                </a:prstGeom>
                <a:blipFill>
                  <a:blip r:embed="rId8"/>
                  <a:stretch>
                    <a:fillRect l="-1048" t="-3704" b="-10185"/>
                  </a:stretch>
                </a:blipFill>
                <a:ln>
                  <a:solidFill>
                    <a:schemeClr val="dk1"/>
                  </a:solidFill>
                  <a:prstDash val="lgDash"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2" name="直接箭头连接符 61">
              <a:extLst>
                <a:ext uri="{FF2B5EF4-FFF2-40B4-BE49-F238E27FC236}">
                  <a16:creationId xmlns:a16="http://schemas.microsoft.com/office/drawing/2014/main" id="{AEB52FC8-61D8-4C34-A27A-BA0FF839AA6D}"/>
                </a:ext>
              </a:extLst>
            </p:cNvPr>
            <p:cNvCxnSpPr>
              <a:cxnSpLocks/>
              <a:endCxn id="59" idx="2"/>
            </p:cNvCxnSpPr>
            <p:nvPr/>
          </p:nvCxnSpPr>
          <p:spPr>
            <a:xfrm flipV="1">
              <a:off x="3188135" y="4085949"/>
              <a:ext cx="0" cy="2488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3" name="组合 72">
            <a:extLst>
              <a:ext uri="{FF2B5EF4-FFF2-40B4-BE49-F238E27FC236}">
                <a16:creationId xmlns:a16="http://schemas.microsoft.com/office/drawing/2014/main" id="{6E3F622C-2EE7-4EDF-8C67-F33A4EEE76F8}"/>
              </a:ext>
            </a:extLst>
          </p:cNvPr>
          <p:cNvGrpSpPr/>
          <p:nvPr/>
        </p:nvGrpSpPr>
        <p:grpSpPr>
          <a:xfrm>
            <a:off x="7530270" y="3306501"/>
            <a:ext cx="2895925" cy="870494"/>
            <a:chOff x="7487184" y="3731310"/>
            <a:chExt cx="2895925" cy="8704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文本框 59">
                  <a:extLst>
                    <a:ext uri="{FF2B5EF4-FFF2-40B4-BE49-F238E27FC236}">
                      <a16:creationId xmlns:a16="http://schemas.microsoft.com/office/drawing/2014/main" id="{C6506F69-37E0-4962-9E8D-2588E5C69C33}"/>
                    </a:ext>
                  </a:extLst>
                </p:cNvPr>
                <p:cNvSpPr txBox="1"/>
                <p:nvPr/>
              </p:nvSpPr>
              <p:spPr>
                <a:xfrm>
                  <a:off x="7487184" y="3955473"/>
                  <a:ext cx="2895925" cy="646331"/>
                </a:xfrm>
                <a:prstGeom prst="rect">
                  <a:avLst/>
                </a:prstGeom>
                <a:noFill/>
                <a:ln>
                  <a:solidFill>
                    <a:schemeClr val="dk1"/>
                  </a:solidFill>
                  <a:prstDash val="lgDash"/>
                </a:ln>
              </p:spPr>
              <p:txBody>
                <a:bodyPr wrap="square" rtlCol="0">
                  <a:spAutoFit/>
                </a:bodyPr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Garbled</m:t>
                      </m:r>
                      <m:r>
                        <a:rPr lang="en-US" altLang="zh-CN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sSub>
                        <m:sSubPr>
                          <m:ctrlPr>
                            <a:rPr lang="en-US" altLang="zh-CN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Outputs</m:t>
                          </m:r>
                        </m:e>
                        <m:sub>
                          <m:r>
                            <a:rPr lang="en-US" altLang="zh-CN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altLang="zh-CN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altLang="zh-CN" dirty="0">
                      <a:solidFill>
                        <a:srgbClr val="C00000"/>
                      </a:solidFill>
                    </a:rPr>
                    <a:t>GC2</a:t>
                  </a:r>
                  <a:r>
                    <a:rPr lang="en-US" altLang="zh-CN" dirty="0"/>
                    <a:t>’s Labels for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Result</m:t>
                          </m:r>
                        </m:e>
                        <m:sub>
                          <m:r>
                            <a:rPr lang="en-US" altLang="zh-CN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60" name="文本框 59">
                  <a:extLst>
                    <a:ext uri="{FF2B5EF4-FFF2-40B4-BE49-F238E27FC236}">
                      <a16:creationId xmlns:a16="http://schemas.microsoft.com/office/drawing/2014/main" id="{C6506F69-37E0-4962-9E8D-2588E5C69C3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87184" y="3955473"/>
                  <a:ext cx="2895925" cy="646331"/>
                </a:xfrm>
                <a:prstGeom prst="rect">
                  <a:avLst/>
                </a:prstGeom>
                <a:blipFill>
                  <a:blip r:embed="rId9"/>
                  <a:stretch>
                    <a:fillRect l="-1048" b="-12963"/>
                  </a:stretch>
                </a:blipFill>
                <a:ln>
                  <a:solidFill>
                    <a:schemeClr val="dk1"/>
                  </a:solidFill>
                  <a:prstDash val="lgDash"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9" name="直接箭头连接符 68">
              <a:extLst>
                <a:ext uri="{FF2B5EF4-FFF2-40B4-BE49-F238E27FC236}">
                  <a16:creationId xmlns:a16="http://schemas.microsoft.com/office/drawing/2014/main" id="{D3B97D62-A293-44B5-8741-7D1F69FB3C86}"/>
                </a:ext>
              </a:extLst>
            </p:cNvPr>
            <p:cNvCxnSpPr>
              <a:cxnSpLocks/>
              <a:endCxn id="60" idx="0"/>
            </p:cNvCxnSpPr>
            <p:nvPr/>
          </p:nvCxnSpPr>
          <p:spPr>
            <a:xfrm>
              <a:off x="8935147" y="3731310"/>
              <a:ext cx="0" cy="2241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直接连接符 78">
            <a:extLst>
              <a:ext uri="{FF2B5EF4-FFF2-40B4-BE49-F238E27FC236}">
                <a16:creationId xmlns:a16="http://schemas.microsoft.com/office/drawing/2014/main" id="{B2F023AB-A101-4374-BD84-DA0E36A2B48C}"/>
              </a:ext>
            </a:extLst>
          </p:cNvPr>
          <p:cNvCxnSpPr>
            <a:cxnSpLocks/>
            <a:stCxn id="59" idx="3"/>
            <a:endCxn id="80" idx="1"/>
          </p:cNvCxnSpPr>
          <p:nvPr/>
        </p:nvCxnSpPr>
        <p:spPr>
          <a:xfrm flipV="1">
            <a:off x="4634345" y="3856712"/>
            <a:ext cx="582079" cy="3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矩形 79">
            <a:extLst>
              <a:ext uri="{FF2B5EF4-FFF2-40B4-BE49-F238E27FC236}">
                <a16:creationId xmlns:a16="http://schemas.microsoft.com/office/drawing/2014/main" id="{B8BB8D18-429C-435E-A46E-20DAB9E3F951}"/>
              </a:ext>
            </a:extLst>
          </p:cNvPr>
          <p:cNvSpPr/>
          <p:nvPr/>
        </p:nvSpPr>
        <p:spPr>
          <a:xfrm>
            <a:off x="5216424" y="3533546"/>
            <a:ext cx="164245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Equality Test</a:t>
            </a:r>
            <a:endParaRPr lang="zh-CN" altLang="en-US" dirty="0"/>
          </a:p>
        </p:txBody>
      </p:sp>
      <p:cxnSp>
        <p:nvCxnSpPr>
          <p:cNvPr id="84" name="直接连接符 83">
            <a:extLst>
              <a:ext uri="{FF2B5EF4-FFF2-40B4-BE49-F238E27FC236}">
                <a16:creationId xmlns:a16="http://schemas.microsoft.com/office/drawing/2014/main" id="{290CA910-ADE9-4FB9-8EB9-AB8F39C89145}"/>
              </a:ext>
            </a:extLst>
          </p:cNvPr>
          <p:cNvCxnSpPr>
            <a:stCxn id="80" idx="3"/>
            <a:endCxn id="60" idx="1"/>
          </p:cNvCxnSpPr>
          <p:nvPr/>
        </p:nvCxnSpPr>
        <p:spPr>
          <a:xfrm flipV="1">
            <a:off x="6858877" y="3853830"/>
            <a:ext cx="671393" cy="28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接箭头连接符 87">
            <a:extLst>
              <a:ext uri="{FF2B5EF4-FFF2-40B4-BE49-F238E27FC236}">
                <a16:creationId xmlns:a16="http://schemas.microsoft.com/office/drawing/2014/main" id="{7ACE7370-7373-4C03-814B-BAEFC2C20C9C}"/>
              </a:ext>
            </a:extLst>
          </p:cNvPr>
          <p:cNvCxnSpPr>
            <a:stCxn id="80" idx="2"/>
          </p:cNvCxnSpPr>
          <p:nvPr/>
        </p:nvCxnSpPr>
        <p:spPr>
          <a:xfrm flipH="1">
            <a:off x="6037650" y="4179877"/>
            <a:ext cx="1" cy="332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文本框 88">
            <a:extLst>
              <a:ext uri="{FF2B5EF4-FFF2-40B4-BE49-F238E27FC236}">
                <a16:creationId xmlns:a16="http://schemas.microsoft.com/office/drawing/2014/main" id="{8610B88F-0B39-4B12-8B25-B8B8E0AB8B6E}"/>
              </a:ext>
            </a:extLst>
          </p:cNvPr>
          <p:cNvSpPr txBox="1"/>
          <p:nvPr/>
        </p:nvSpPr>
        <p:spPr>
          <a:xfrm>
            <a:off x="5354881" y="4456876"/>
            <a:ext cx="1365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C00000"/>
                </a:solidFill>
              </a:rPr>
              <a:t>False</a:t>
            </a:r>
            <a:endParaRPr lang="zh-CN" altLang="en-US" dirty="0">
              <a:solidFill>
                <a:srgbClr val="C00000"/>
              </a:solidFill>
            </a:endParaRPr>
          </a:p>
        </p:txBody>
      </p:sp>
      <p:grpSp>
        <p:nvGrpSpPr>
          <p:cNvPr id="92" name="组合 91">
            <a:extLst>
              <a:ext uri="{FF2B5EF4-FFF2-40B4-BE49-F238E27FC236}">
                <a16:creationId xmlns:a16="http://schemas.microsoft.com/office/drawing/2014/main" id="{27877F49-166D-419A-9C51-2FCC2E908368}"/>
              </a:ext>
            </a:extLst>
          </p:cNvPr>
          <p:cNvGrpSpPr/>
          <p:nvPr/>
        </p:nvGrpSpPr>
        <p:grpSpPr>
          <a:xfrm>
            <a:off x="1056336" y="2915191"/>
            <a:ext cx="478126" cy="478126"/>
            <a:chOff x="2002487" y="5555690"/>
            <a:chExt cx="478126" cy="478126"/>
          </a:xfrm>
        </p:grpSpPr>
        <p:sp>
          <p:nvSpPr>
            <p:cNvPr id="91" name="椭圆 90">
              <a:extLst>
                <a:ext uri="{FF2B5EF4-FFF2-40B4-BE49-F238E27FC236}">
                  <a16:creationId xmlns:a16="http://schemas.microsoft.com/office/drawing/2014/main" id="{52E35594-2F04-4390-BC08-A752075381F1}"/>
                </a:ext>
              </a:extLst>
            </p:cNvPr>
            <p:cNvSpPr/>
            <p:nvPr/>
          </p:nvSpPr>
          <p:spPr>
            <a:xfrm>
              <a:off x="2074333" y="5627536"/>
              <a:ext cx="334434" cy="33443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90" name="图形 89" descr="实心填充的恶魔表情 纯色填充">
              <a:extLst>
                <a:ext uri="{FF2B5EF4-FFF2-40B4-BE49-F238E27FC236}">
                  <a16:creationId xmlns:a16="http://schemas.microsoft.com/office/drawing/2014/main" id="{35E9A3AC-4CD4-408D-8E98-D9BD68B0058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002487" y="5555690"/>
              <a:ext cx="478126" cy="478126"/>
            </a:xfrm>
            <a:prstGeom prst="rect">
              <a:avLst/>
            </a:prstGeom>
          </p:spPr>
        </p:pic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55286A9C-5C5B-499B-9FFA-D912DBA4E958}"/>
              </a:ext>
            </a:extLst>
          </p:cNvPr>
          <p:cNvGrpSpPr/>
          <p:nvPr/>
        </p:nvGrpSpPr>
        <p:grpSpPr>
          <a:xfrm>
            <a:off x="1075424" y="4449350"/>
            <a:ext cx="3505041" cy="1483043"/>
            <a:chOff x="1075424" y="4449350"/>
            <a:chExt cx="3505041" cy="1483043"/>
          </a:xfrm>
        </p:grpSpPr>
        <p:sp>
          <p:nvSpPr>
            <p:cNvPr id="30" name="图文框 29">
              <a:extLst>
                <a:ext uri="{FF2B5EF4-FFF2-40B4-BE49-F238E27FC236}">
                  <a16:creationId xmlns:a16="http://schemas.microsoft.com/office/drawing/2014/main" id="{787D31B6-36FB-4E3F-8E98-B6B30EADF1CB}"/>
                </a:ext>
              </a:extLst>
            </p:cNvPr>
            <p:cNvSpPr/>
            <p:nvPr/>
          </p:nvSpPr>
          <p:spPr>
            <a:xfrm>
              <a:off x="1752599" y="4449350"/>
              <a:ext cx="2827866" cy="271850"/>
            </a:xfrm>
            <a:prstGeom prst="frame">
              <a:avLst>
                <a:gd name="adj1" fmla="val 4240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cxnSp>
          <p:nvCxnSpPr>
            <p:cNvPr id="32" name="直接箭头连接符 31">
              <a:extLst>
                <a:ext uri="{FF2B5EF4-FFF2-40B4-BE49-F238E27FC236}">
                  <a16:creationId xmlns:a16="http://schemas.microsoft.com/office/drawing/2014/main" id="{AC42F19A-E3CD-46D9-A6BA-B538F88040E7}"/>
                </a:ext>
              </a:extLst>
            </p:cNvPr>
            <p:cNvCxnSpPr>
              <a:cxnSpLocks/>
              <a:endCxn id="33" idx="0"/>
            </p:cNvCxnSpPr>
            <p:nvPr/>
          </p:nvCxnSpPr>
          <p:spPr>
            <a:xfrm>
              <a:off x="2664882" y="4721200"/>
              <a:ext cx="0" cy="841861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3C5A23BC-5E42-4FC0-8284-DE5C26E0C403}"/>
                </a:ext>
              </a:extLst>
            </p:cNvPr>
            <p:cNvSpPr txBox="1"/>
            <p:nvPr/>
          </p:nvSpPr>
          <p:spPr>
            <a:xfrm>
              <a:off x="1075424" y="5563061"/>
              <a:ext cx="3178916" cy="369332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Should be </a:t>
              </a:r>
              <a:r>
                <a:rPr lang="en-US" altLang="zh-CN" dirty="0">
                  <a:solidFill>
                    <a:srgbClr val="00B050"/>
                  </a:solidFill>
                </a:rPr>
                <a:t>correct</a:t>
              </a:r>
              <a:r>
                <a:rPr lang="en-US" altLang="zh-CN" dirty="0"/>
                <a:t> (Bob is honest)</a:t>
              </a:r>
              <a:endParaRPr lang="zh-CN" altLang="en-US" dirty="0"/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E10DCFDD-6197-4C4D-9F02-955FD4EC40AE}"/>
              </a:ext>
            </a:extLst>
          </p:cNvPr>
          <p:cNvGrpSpPr/>
          <p:nvPr/>
        </p:nvGrpSpPr>
        <p:grpSpPr>
          <a:xfrm>
            <a:off x="4254341" y="3099857"/>
            <a:ext cx="3189757" cy="2972465"/>
            <a:chOff x="4254341" y="3099857"/>
            <a:chExt cx="3189757" cy="2972465"/>
          </a:xfrm>
        </p:grpSpPr>
        <p:cxnSp>
          <p:nvCxnSpPr>
            <p:cNvPr id="39" name="连接符: 肘形 38">
              <a:extLst>
                <a:ext uri="{FF2B5EF4-FFF2-40B4-BE49-F238E27FC236}">
                  <a16:creationId xmlns:a16="http://schemas.microsoft.com/office/drawing/2014/main" id="{55DBCC1F-F4D7-4846-B221-09CE6FACF4DE}"/>
                </a:ext>
              </a:extLst>
            </p:cNvPr>
            <p:cNvCxnSpPr>
              <a:cxnSpLocks/>
              <a:stCxn id="16" idx="1"/>
              <a:endCxn id="33" idx="3"/>
            </p:cNvCxnSpPr>
            <p:nvPr/>
          </p:nvCxnSpPr>
          <p:spPr>
            <a:xfrm rot="10800000" flipV="1">
              <a:off x="4254341" y="3099857"/>
              <a:ext cx="3189757" cy="2647870"/>
            </a:xfrm>
            <a:prstGeom prst="bentConnector3">
              <a:avLst>
                <a:gd name="adj1" fmla="val 14061"/>
              </a:avLst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7C6F1F91-0BAF-4D51-B0E7-B38927933661}"/>
                </a:ext>
              </a:extLst>
            </p:cNvPr>
            <p:cNvSpPr txBox="1"/>
            <p:nvPr/>
          </p:nvSpPr>
          <p:spPr>
            <a:xfrm>
              <a:off x="4342451" y="5702990"/>
              <a:ext cx="25698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If outputs are </a:t>
              </a:r>
              <a:r>
                <a:rPr lang="en-US" altLang="zh-CN" dirty="0">
                  <a:solidFill>
                    <a:srgbClr val="C00000"/>
                  </a:solidFill>
                </a:rPr>
                <a:t>inconsistent</a:t>
              </a:r>
              <a:endParaRPr lang="zh-CN" alt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0" name="组合 69">
            <a:extLst>
              <a:ext uri="{FF2B5EF4-FFF2-40B4-BE49-F238E27FC236}">
                <a16:creationId xmlns:a16="http://schemas.microsoft.com/office/drawing/2014/main" id="{51391B1D-77FC-4577-A978-3471AEA16043}"/>
              </a:ext>
            </a:extLst>
          </p:cNvPr>
          <p:cNvGrpSpPr/>
          <p:nvPr/>
        </p:nvGrpSpPr>
        <p:grpSpPr>
          <a:xfrm>
            <a:off x="6016488" y="2199609"/>
            <a:ext cx="2370085" cy="369332"/>
            <a:chOff x="5896058" y="2199609"/>
            <a:chExt cx="2370085" cy="369332"/>
          </a:xfrm>
        </p:grpSpPr>
        <p:cxnSp>
          <p:nvCxnSpPr>
            <p:cNvPr id="71" name="直接连接符 70">
              <a:extLst>
                <a:ext uri="{FF2B5EF4-FFF2-40B4-BE49-F238E27FC236}">
                  <a16:creationId xmlns:a16="http://schemas.microsoft.com/office/drawing/2014/main" id="{9FC32A3A-649F-4AFB-A2E9-8CA736BAFC9D}"/>
                </a:ext>
              </a:extLst>
            </p:cNvPr>
            <p:cNvCxnSpPr>
              <a:cxnSpLocks/>
            </p:cNvCxnSpPr>
            <p:nvPr/>
          </p:nvCxnSpPr>
          <p:spPr>
            <a:xfrm>
              <a:off x="5896058" y="2384275"/>
              <a:ext cx="45943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文本框 71">
              <a:extLst>
                <a:ext uri="{FF2B5EF4-FFF2-40B4-BE49-F238E27FC236}">
                  <a16:creationId xmlns:a16="http://schemas.microsoft.com/office/drawing/2014/main" id="{C66BF94C-08ED-46C2-977B-871D3A51FA95}"/>
                </a:ext>
              </a:extLst>
            </p:cNvPr>
            <p:cNvSpPr txBox="1"/>
            <p:nvPr/>
          </p:nvSpPr>
          <p:spPr>
            <a:xfrm>
              <a:off x="6276476" y="2199609"/>
              <a:ext cx="19896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Evaluated by Bob</a:t>
              </a:r>
              <a:endParaRPr lang="zh-CN" altLang="en-US" dirty="0"/>
            </a:p>
          </p:txBody>
        </p:sp>
      </p:grpSp>
      <p:sp>
        <p:nvSpPr>
          <p:cNvPr id="4" name="文本框 3">
            <a:extLst>
              <a:ext uri="{FF2B5EF4-FFF2-40B4-BE49-F238E27FC236}">
                <a16:creationId xmlns:a16="http://schemas.microsoft.com/office/drawing/2014/main" id="{C405200E-BC44-4C68-B4DF-7DDBF200F989}"/>
              </a:ext>
            </a:extLst>
          </p:cNvPr>
          <p:cNvSpPr txBox="1"/>
          <p:nvPr/>
        </p:nvSpPr>
        <p:spPr>
          <a:xfrm>
            <a:off x="864161" y="6228130"/>
            <a:ext cx="8981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/>
              <a:t>If the equality test outputs </a:t>
            </a:r>
            <a:r>
              <a:rPr lang="en-US" altLang="zh-CN" sz="2000" dirty="0">
                <a:solidFill>
                  <a:srgbClr val="C00000"/>
                </a:solidFill>
              </a:rPr>
              <a:t>false</a:t>
            </a:r>
            <a:r>
              <a:rPr lang="en-US" altLang="zh-CN" sz="2000" dirty="0"/>
              <a:t>, Bob </a:t>
            </a:r>
            <a:r>
              <a:rPr lang="en-US" altLang="zh-CN" sz="2000" dirty="0">
                <a:solidFill>
                  <a:srgbClr val="C00000"/>
                </a:solidFill>
              </a:rPr>
              <a:t>rejects</a:t>
            </a:r>
            <a:r>
              <a:rPr lang="en-US" altLang="zh-CN" sz="2000" dirty="0"/>
              <a:t> the output. </a:t>
            </a:r>
            <a:endParaRPr lang="zh-CN" altLang="en-US" sz="2000" dirty="0"/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239BA042-F4D1-45C5-BAF1-BC10C2928367}"/>
              </a:ext>
            </a:extLst>
          </p:cNvPr>
          <p:cNvSpPr txBox="1"/>
          <p:nvPr/>
        </p:nvSpPr>
        <p:spPr>
          <a:xfrm>
            <a:off x="8243699" y="6196092"/>
            <a:ext cx="38054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sz="2400" dirty="0"/>
              <a:t>Achieve </a:t>
            </a:r>
            <a:r>
              <a:rPr lang="en-US" altLang="zh-CN" sz="2400" dirty="0">
                <a:solidFill>
                  <a:srgbClr val="00B050"/>
                </a:solidFill>
              </a:rPr>
              <a:t>output</a:t>
            </a:r>
            <a:r>
              <a:rPr lang="en-US" altLang="zh-CN" sz="2400" dirty="0"/>
              <a:t> </a:t>
            </a:r>
            <a:r>
              <a:rPr lang="en-US" altLang="zh-CN" sz="2400" dirty="0">
                <a:solidFill>
                  <a:srgbClr val="00B050"/>
                </a:solidFill>
              </a:rPr>
              <a:t>correctness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6584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89" grpId="1"/>
      <p:bldP spid="4" grpId="0"/>
      <p:bldP spid="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AAE3C7-C5D0-4408-9ED8-23D3269F7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Dual Execution [MF06, HKE12]</a:t>
            </a:r>
            <a:endParaRPr lang="zh-CN" altLang="en-US" dirty="0"/>
          </a:p>
        </p:txBody>
      </p:sp>
      <p:pic>
        <p:nvPicPr>
          <p:cNvPr id="5" name="内容占位符 5" descr="女性形象 纯色填充">
            <a:extLst>
              <a:ext uri="{FF2B5EF4-FFF2-40B4-BE49-F238E27FC236}">
                <a16:creationId xmlns:a16="http://schemas.microsoft.com/office/drawing/2014/main" id="{A6A4FFA1-A1A5-458C-8CEC-FEDEE9591E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2875228"/>
            <a:ext cx="914400" cy="914400"/>
          </a:xfrm>
          <a:prstGeom prst="rect">
            <a:avLst/>
          </a:prstGeom>
        </p:spPr>
      </p:pic>
      <p:pic>
        <p:nvPicPr>
          <p:cNvPr id="6" name="图形 5" descr="男性形象 纯色填充">
            <a:extLst>
              <a:ext uri="{FF2B5EF4-FFF2-40B4-BE49-F238E27FC236}">
                <a16:creationId xmlns:a16="http://schemas.microsoft.com/office/drawing/2014/main" id="{4FC640BA-911B-421E-9BA1-4130836150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26195" y="2875228"/>
            <a:ext cx="914400" cy="914400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C52F016C-6369-4ED3-B7BC-2793DBA22DD5}"/>
              </a:ext>
            </a:extLst>
          </p:cNvPr>
          <p:cNvSpPr txBox="1"/>
          <p:nvPr/>
        </p:nvSpPr>
        <p:spPr>
          <a:xfrm>
            <a:off x="654012" y="3659510"/>
            <a:ext cx="128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Alice</a:t>
            </a:r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057F925-FF96-46DF-A742-52C298D1C250}"/>
              </a:ext>
            </a:extLst>
          </p:cNvPr>
          <p:cNvSpPr txBox="1"/>
          <p:nvPr/>
        </p:nvSpPr>
        <p:spPr>
          <a:xfrm>
            <a:off x="9912222" y="3658715"/>
            <a:ext cx="194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Bob</a:t>
            </a:r>
            <a:endParaRPr lang="zh-CN" altLang="en-US" dirty="0"/>
          </a:p>
        </p:txBody>
      </p: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CAB51C57-DC26-40F3-8200-C2D45197290A}"/>
              </a:ext>
            </a:extLst>
          </p:cNvPr>
          <p:cNvGrpSpPr/>
          <p:nvPr/>
        </p:nvGrpSpPr>
        <p:grpSpPr>
          <a:xfrm>
            <a:off x="1712483" y="1984225"/>
            <a:ext cx="4183575" cy="800100"/>
            <a:chOff x="1592053" y="1984225"/>
            <a:chExt cx="4183575" cy="800100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37052C8-8E50-451F-8B89-CACCC09D9525}"/>
                </a:ext>
              </a:extLst>
            </p:cNvPr>
            <p:cNvSpPr/>
            <p:nvPr/>
          </p:nvSpPr>
          <p:spPr>
            <a:xfrm>
              <a:off x="3956087" y="1984225"/>
              <a:ext cx="1819541" cy="8001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Garbled Circuit 1</a:t>
              </a:r>
              <a:endParaRPr lang="zh-CN" altLang="en-US" dirty="0"/>
            </a:p>
          </p:txBody>
        </p: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F86834D4-16FA-45BC-8744-F287B692BE51}"/>
                </a:ext>
              </a:extLst>
            </p:cNvPr>
            <p:cNvCxnSpPr>
              <a:cxnSpLocks/>
            </p:cNvCxnSpPr>
            <p:nvPr/>
          </p:nvCxnSpPr>
          <p:spPr>
            <a:xfrm>
              <a:off x="3496657" y="2384275"/>
              <a:ext cx="45943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7D1B987A-41E7-4733-ACED-BA41084C673F}"/>
                </a:ext>
              </a:extLst>
            </p:cNvPr>
            <p:cNvSpPr txBox="1"/>
            <p:nvPr/>
          </p:nvSpPr>
          <p:spPr>
            <a:xfrm>
              <a:off x="1592053" y="2199609"/>
              <a:ext cx="19896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Generated by Alice</a:t>
              </a:r>
              <a:endParaRPr lang="zh-CN" altLang="en-US" dirty="0"/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02F52268-8907-4D7B-A91A-01269312A41D}"/>
              </a:ext>
            </a:extLst>
          </p:cNvPr>
          <p:cNvGrpSpPr/>
          <p:nvPr/>
        </p:nvGrpSpPr>
        <p:grpSpPr>
          <a:xfrm>
            <a:off x="7444097" y="2384275"/>
            <a:ext cx="3095175" cy="900248"/>
            <a:chOff x="7323667" y="2384275"/>
            <a:chExt cx="3095175" cy="900248"/>
          </a:xfrm>
        </p:grpSpPr>
        <p:cxnSp>
          <p:nvCxnSpPr>
            <p:cNvPr id="15" name="连接符: 曲线 14">
              <a:extLst>
                <a:ext uri="{FF2B5EF4-FFF2-40B4-BE49-F238E27FC236}">
                  <a16:creationId xmlns:a16="http://schemas.microsoft.com/office/drawing/2014/main" id="{AAF1D795-E759-481F-BAFB-E7241962B1F8}"/>
                </a:ext>
              </a:extLst>
            </p:cNvPr>
            <p:cNvCxnSpPr>
              <a:cxnSpLocks/>
              <a:stCxn id="78" idx="3"/>
              <a:endCxn id="16" idx="0"/>
            </p:cNvCxnSpPr>
            <p:nvPr/>
          </p:nvCxnSpPr>
          <p:spPr>
            <a:xfrm>
              <a:off x="8266143" y="2384275"/>
              <a:ext cx="605112" cy="530916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文本框 15">
                  <a:extLst>
                    <a:ext uri="{FF2B5EF4-FFF2-40B4-BE49-F238E27FC236}">
                      <a16:creationId xmlns:a16="http://schemas.microsoft.com/office/drawing/2014/main" id="{DEC609AB-A2F8-47B3-BC52-8D5D25B84E41}"/>
                    </a:ext>
                  </a:extLst>
                </p:cNvPr>
                <p:cNvSpPr txBox="1"/>
                <p:nvPr/>
              </p:nvSpPr>
              <p:spPr>
                <a:xfrm>
                  <a:off x="7323667" y="2915191"/>
                  <a:ext cx="309517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Garbled</m:t>
                      </m:r>
                      <m:r>
                        <a:rPr lang="en-US" altLang="zh-CN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Outputs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altLang="zh-CN" dirty="0"/>
                    <a:t> +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Result</m:t>
                          </m:r>
                        </m:e>
                        <m:sub>
                          <m:r>
                            <a:rPr lang="en-US" altLang="zh-CN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6" name="文本框 15">
                  <a:extLst>
                    <a:ext uri="{FF2B5EF4-FFF2-40B4-BE49-F238E27FC236}">
                      <a16:creationId xmlns:a16="http://schemas.microsoft.com/office/drawing/2014/main" id="{DEC609AB-A2F8-47B3-BC52-8D5D25B84E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23667" y="2915191"/>
                  <a:ext cx="3095175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0FF5D933-34E6-405F-9440-2CDDC5F4CE20}"/>
              </a:ext>
            </a:extLst>
          </p:cNvPr>
          <p:cNvGrpSpPr/>
          <p:nvPr/>
        </p:nvGrpSpPr>
        <p:grpSpPr>
          <a:xfrm>
            <a:off x="6267366" y="4827436"/>
            <a:ext cx="4230920" cy="800100"/>
            <a:chOff x="6146936" y="4827436"/>
            <a:chExt cx="4230920" cy="8001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EA52CC0F-D11A-4490-8068-C0E2ABD23E3A}"/>
                </a:ext>
              </a:extLst>
            </p:cNvPr>
            <p:cNvSpPr/>
            <p:nvPr/>
          </p:nvSpPr>
          <p:spPr>
            <a:xfrm>
              <a:off x="6146936" y="4827436"/>
              <a:ext cx="1819541" cy="8001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Garbled Circuit 2</a:t>
              </a:r>
              <a:endParaRPr lang="zh-CN" altLang="en-US" dirty="0"/>
            </a:p>
          </p:txBody>
        </p: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D2EF6326-3665-4FD5-B2D6-B4A9DF0449B7}"/>
                </a:ext>
              </a:extLst>
            </p:cNvPr>
            <p:cNvCxnSpPr>
              <a:cxnSpLocks/>
              <a:stCxn id="17" idx="3"/>
            </p:cNvCxnSpPr>
            <p:nvPr/>
          </p:nvCxnSpPr>
          <p:spPr>
            <a:xfrm>
              <a:off x="7966477" y="5227486"/>
              <a:ext cx="45943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FF56CA13-B893-46F6-844A-93A7CCF5B387}"/>
                </a:ext>
              </a:extLst>
            </p:cNvPr>
            <p:cNvSpPr txBox="1"/>
            <p:nvPr/>
          </p:nvSpPr>
          <p:spPr>
            <a:xfrm>
              <a:off x="8388189" y="5042820"/>
              <a:ext cx="19896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Generated by Bob</a:t>
              </a:r>
              <a:endParaRPr lang="zh-CN" altLang="en-US" dirty="0"/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23014CE7-36D4-4BA4-99F2-EA0096B18B37}"/>
              </a:ext>
            </a:extLst>
          </p:cNvPr>
          <p:cNvGrpSpPr/>
          <p:nvPr/>
        </p:nvGrpSpPr>
        <p:grpSpPr>
          <a:xfrm>
            <a:off x="3903332" y="5042820"/>
            <a:ext cx="2364034" cy="369332"/>
            <a:chOff x="3782902" y="5042820"/>
            <a:chExt cx="2364034" cy="369332"/>
          </a:xfrm>
        </p:grpSpPr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EA08B97B-361E-45B9-A7DB-6E39ECFCD836}"/>
                </a:ext>
              </a:extLst>
            </p:cNvPr>
            <p:cNvCxnSpPr>
              <a:cxnSpLocks/>
            </p:cNvCxnSpPr>
            <p:nvPr/>
          </p:nvCxnSpPr>
          <p:spPr>
            <a:xfrm>
              <a:off x="5687506" y="5227486"/>
              <a:ext cx="45943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713E2D5E-524D-4C05-9675-76CBD4DDB66E}"/>
                </a:ext>
              </a:extLst>
            </p:cNvPr>
            <p:cNvSpPr txBox="1"/>
            <p:nvPr/>
          </p:nvSpPr>
          <p:spPr>
            <a:xfrm>
              <a:off x="3782902" y="5042820"/>
              <a:ext cx="19896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Evaluated by Alice</a:t>
              </a:r>
              <a:endParaRPr lang="zh-CN" altLang="en-US" dirty="0"/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247DDD55-4F02-42C8-9AA6-CD709FB2600D}"/>
              </a:ext>
            </a:extLst>
          </p:cNvPr>
          <p:cNvGrpSpPr/>
          <p:nvPr/>
        </p:nvGrpSpPr>
        <p:grpSpPr>
          <a:xfrm>
            <a:off x="1712482" y="4383815"/>
            <a:ext cx="3178915" cy="843672"/>
            <a:chOff x="1592052" y="4383815"/>
            <a:chExt cx="3178915" cy="843672"/>
          </a:xfrm>
        </p:grpSpPr>
        <p:cxnSp>
          <p:nvCxnSpPr>
            <p:cNvPr id="42" name="连接符: 曲线 41">
              <a:extLst>
                <a:ext uri="{FF2B5EF4-FFF2-40B4-BE49-F238E27FC236}">
                  <a16:creationId xmlns:a16="http://schemas.microsoft.com/office/drawing/2014/main" id="{B4E5D96E-00DE-49E0-8FC7-260AE6E57D43}"/>
                </a:ext>
              </a:extLst>
            </p:cNvPr>
            <p:cNvCxnSpPr>
              <a:cxnSpLocks/>
              <a:stCxn id="21" idx="1"/>
            </p:cNvCxnSpPr>
            <p:nvPr/>
          </p:nvCxnSpPr>
          <p:spPr>
            <a:xfrm rot="10800000">
              <a:off x="3490164" y="4721636"/>
              <a:ext cx="292738" cy="505851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文本框 47">
                  <a:extLst>
                    <a:ext uri="{FF2B5EF4-FFF2-40B4-BE49-F238E27FC236}">
                      <a16:creationId xmlns:a16="http://schemas.microsoft.com/office/drawing/2014/main" id="{C5F8598F-1DAA-4C3B-B930-7206477014AE}"/>
                    </a:ext>
                  </a:extLst>
                </p:cNvPr>
                <p:cNvSpPr txBox="1"/>
                <p:nvPr/>
              </p:nvSpPr>
              <p:spPr>
                <a:xfrm>
                  <a:off x="1592052" y="4383815"/>
                  <a:ext cx="317891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Garbled</m:t>
                      </m:r>
                      <m:r>
                        <a:rPr lang="en-US" altLang="zh-CN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sSub>
                        <m:sSubPr>
                          <m:ctrlPr>
                            <a:rPr lang="en-US" altLang="zh-CN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Outputs</m:t>
                          </m:r>
                        </m:e>
                        <m:sub>
                          <m:r>
                            <a:rPr lang="en-US" altLang="zh-CN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altLang="zh-CN" dirty="0"/>
                    <a:t> +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Result</m:t>
                          </m:r>
                        </m:e>
                        <m:sub>
                          <m:r>
                            <a:rPr lang="en-US" altLang="zh-CN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48" name="文本框 47">
                  <a:extLst>
                    <a:ext uri="{FF2B5EF4-FFF2-40B4-BE49-F238E27FC236}">
                      <a16:creationId xmlns:a16="http://schemas.microsoft.com/office/drawing/2014/main" id="{C5F8598F-1DAA-4C3B-B930-7206477014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2052" y="4383815"/>
                  <a:ext cx="3178915" cy="369332"/>
                </a:xfrm>
                <a:prstGeom prst="rect">
                  <a:avLst/>
                </a:prstGeom>
                <a:blipFill>
                  <a:blip r:embed="rId7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7" name="组合 66">
            <a:extLst>
              <a:ext uri="{FF2B5EF4-FFF2-40B4-BE49-F238E27FC236}">
                <a16:creationId xmlns:a16="http://schemas.microsoft.com/office/drawing/2014/main" id="{746E0ACF-828D-4F26-9881-7E803D9563CC}"/>
              </a:ext>
            </a:extLst>
          </p:cNvPr>
          <p:cNvGrpSpPr/>
          <p:nvPr/>
        </p:nvGrpSpPr>
        <p:grpSpPr>
          <a:xfrm>
            <a:off x="1738420" y="3536826"/>
            <a:ext cx="2895925" cy="895135"/>
            <a:chOff x="1740172" y="3439618"/>
            <a:chExt cx="2895925" cy="89513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文本框 58">
                  <a:extLst>
                    <a:ext uri="{FF2B5EF4-FFF2-40B4-BE49-F238E27FC236}">
                      <a16:creationId xmlns:a16="http://schemas.microsoft.com/office/drawing/2014/main" id="{72E0D4B2-EC93-4D72-A300-C52F250812D3}"/>
                    </a:ext>
                  </a:extLst>
                </p:cNvPr>
                <p:cNvSpPr txBox="1"/>
                <p:nvPr/>
              </p:nvSpPr>
              <p:spPr>
                <a:xfrm>
                  <a:off x="1740172" y="3439618"/>
                  <a:ext cx="2895925" cy="646331"/>
                </a:xfrm>
                <a:prstGeom prst="rect">
                  <a:avLst/>
                </a:prstGeom>
                <a:noFill/>
                <a:ln>
                  <a:solidFill>
                    <a:schemeClr val="dk1"/>
                  </a:solidFill>
                  <a:prstDash val="lgDash"/>
                </a:ln>
              </p:spPr>
              <p:txBody>
                <a:bodyPr wrap="square" rtlCol="0">
                  <a:spAutoFit/>
                </a:bodyPr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altLang="zh-CN" dirty="0">
                      <a:solidFill>
                        <a:srgbClr val="C00000"/>
                      </a:solidFill>
                    </a:rPr>
                    <a:t>GC1</a:t>
                  </a:r>
                  <a:r>
                    <a:rPr lang="en-US" altLang="zh-CN" dirty="0"/>
                    <a:t>’s Labels for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Result</m:t>
                          </m:r>
                        </m:e>
                        <m:sub>
                          <m:r>
                            <a:rPr lang="en-US" altLang="zh-CN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altLang="zh-CN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Garbled</m:t>
                      </m:r>
                      <m:r>
                        <a:rPr lang="en-US" altLang="zh-CN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sSub>
                        <m:sSubPr>
                          <m:ctrlPr>
                            <a:rPr lang="en-US" altLang="zh-CN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Outputs</m:t>
                          </m:r>
                        </m:e>
                        <m:sub>
                          <m:r>
                            <a:rPr lang="en-US" altLang="zh-CN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59" name="文本框 58">
                  <a:extLst>
                    <a:ext uri="{FF2B5EF4-FFF2-40B4-BE49-F238E27FC236}">
                      <a16:creationId xmlns:a16="http://schemas.microsoft.com/office/drawing/2014/main" id="{72E0D4B2-EC93-4D72-A300-C52F250812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0172" y="3439618"/>
                  <a:ext cx="2895925" cy="646331"/>
                </a:xfrm>
                <a:prstGeom prst="rect">
                  <a:avLst/>
                </a:prstGeom>
                <a:blipFill>
                  <a:blip r:embed="rId8"/>
                  <a:stretch>
                    <a:fillRect l="-1048" t="-3704" b="-10185"/>
                  </a:stretch>
                </a:blipFill>
                <a:ln>
                  <a:solidFill>
                    <a:schemeClr val="dk1"/>
                  </a:solidFill>
                  <a:prstDash val="lgDash"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2" name="直接箭头连接符 61">
              <a:extLst>
                <a:ext uri="{FF2B5EF4-FFF2-40B4-BE49-F238E27FC236}">
                  <a16:creationId xmlns:a16="http://schemas.microsoft.com/office/drawing/2014/main" id="{AEB52FC8-61D8-4C34-A27A-BA0FF839AA6D}"/>
                </a:ext>
              </a:extLst>
            </p:cNvPr>
            <p:cNvCxnSpPr>
              <a:cxnSpLocks/>
              <a:endCxn id="59" idx="2"/>
            </p:cNvCxnSpPr>
            <p:nvPr/>
          </p:nvCxnSpPr>
          <p:spPr>
            <a:xfrm flipV="1">
              <a:off x="3188135" y="4085949"/>
              <a:ext cx="0" cy="2488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3" name="组合 72">
            <a:extLst>
              <a:ext uri="{FF2B5EF4-FFF2-40B4-BE49-F238E27FC236}">
                <a16:creationId xmlns:a16="http://schemas.microsoft.com/office/drawing/2014/main" id="{6E3F622C-2EE7-4EDF-8C67-F33A4EEE76F8}"/>
              </a:ext>
            </a:extLst>
          </p:cNvPr>
          <p:cNvGrpSpPr/>
          <p:nvPr/>
        </p:nvGrpSpPr>
        <p:grpSpPr>
          <a:xfrm>
            <a:off x="7530270" y="3306501"/>
            <a:ext cx="2895925" cy="870494"/>
            <a:chOff x="7487184" y="3731310"/>
            <a:chExt cx="2895925" cy="8704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文本框 59">
                  <a:extLst>
                    <a:ext uri="{FF2B5EF4-FFF2-40B4-BE49-F238E27FC236}">
                      <a16:creationId xmlns:a16="http://schemas.microsoft.com/office/drawing/2014/main" id="{C6506F69-37E0-4962-9E8D-2588E5C69C33}"/>
                    </a:ext>
                  </a:extLst>
                </p:cNvPr>
                <p:cNvSpPr txBox="1"/>
                <p:nvPr/>
              </p:nvSpPr>
              <p:spPr>
                <a:xfrm>
                  <a:off x="7487184" y="3955473"/>
                  <a:ext cx="2895925" cy="646331"/>
                </a:xfrm>
                <a:prstGeom prst="rect">
                  <a:avLst/>
                </a:prstGeom>
                <a:noFill/>
                <a:ln>
                  <a:solidFill>
                    <a:schemeClr val="dk1"/>
                  </a:solidFill>
                  <a:prstDash val="lgDash"/>
                </a:ln>
              </p:spPr>
              <p:txBody>
                <a:bodyPr wrap="square" rtlCol="0">
                  <a:spAutoFit/>
                </a:bodyPr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Garbled</m:t>
                      </m:r>
                      <m:r>
                        <a:rPr lang="en-US" altLang="zh-CN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sSub>
                        <m:sSubPr>
                          <m:ctrlPr>
                            <a:rPr lang="en-US" altLang="zh-CN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Outputs</m:t>
                          </m:r>
                        </m:e>
                        <m:sub>
                          <m:r>
                            <a:rPr lang="en-US" altLang="zh-CN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altLang="zh-CN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altLang="zh-CN" dirty="0">
                      <a:solidFill>
                        <a:srgbClr val="C00000"/>
                      </a:solidFill>
                    </a:rPr>
                    <a:t>GC2</a:t>
                  </a:r>
                  <a:r>
                    <a:rPr lang="en-US" altLang="zh-CN" dirty="0"/>
                    <a:t>’s Labels for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Result</m:t>
                          </m:r>
                        </m:e>
                        <m:sub>
                          <m:r>
                            <a:rPr lang="en-US" altLang="zh-CN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60" name="文本框 59">
                  <a:extLst>
                    <a:ext uri="{FF2B5EF4-FFF2-40B4-BE49-F238E27FC236}">
                      <a16:creationId xmlns:a16="http://schemas.microsoft.com/office/drawing/2014/main" id="{C6506F69-37E0-4962-9E8D-2588E5C69C3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87184" y="3955473"/>
                  <a:ext cx="2895925" cy="646331"/>
                </a:xfrm>
                <a:prstGeom prst="rect">
                  <a:avLst/>
                </a:prstGeom>
                <a:blipFill>
                  <a:blip r:embed="rId9"/>
                  <a:stretch>
                    <a:fillRect l="-1048" b="-12963"/>
                  </a:stretch>
                </a:blipFill>
                <a:ln>
                  <a:solidFill>
                    <a:schemeClr val="dk1"/>
                  </a:solidFill>
                  <a:prstDash val="lgDash"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9" name="直接箭头连接符 68">
              <a:extLst>
                <a:ext uri="{FF2B5EF4-FFF2-40B4-BE49-F238E27FC236}">
                  <a16:creationId xmlns:a16="http://schemas.microsoft.com/office/drawing/2014/main" id="{D3B97D62-A293-44B5-8741-7D1F69FB3C86}"/>
                </a:ext>
              </a:extLst>
            </p:cNvPr>
            <p:cNvCxnSpPr>
              <a:cxnSpLocks/>
              <a:endCxn id="60" idx="0"/>
            </p:cNvCxnSpPr>
            <p:nvPr/>
          </p:nvCxnSpPr>
          <p:spPr>
            <a:xfrm>
              <a:off x="8935147" y="3731310"/>
              <a:ext cx="0" cy="22416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直接连接符 78">
            <a:extLst>
              <a:ext uri="{FF2B5EF4-FFF2-40B4-BE49-F238E27FC236}">
                <a16:creationId xmlns:a16="http://schemas.microsoft.com/office/drawing/2014/main" id="{B2F023AB-A101-4374-BD84-DA0E36A2B48C}"/>
              </a:ext>
            </a:extLst>
          </p:cNvPr>
          <p:cNvCxnSpPr>
            <a:cxnSpLocks/>
            <a:stCxn id="59" idx="3"/>
            <a:endCxn id="80" idx="1"/>
          </p:cNvCxnSpPr>
          <p:nvPr/>
        </p:nvCxnSpPr>
        <p:spPr>
          <a:xfrm flipV="1">
            <a:off x="4634345" y="3856712"/>
            <a:ext cx="582079" cy="3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矩形 79">
            <a:extLst>
              <a:ext uri="{FF2B5EF4-FFF2-40B4-BE49-F238E27FC236}">
                <a16:creationId xmlns:a16="http://schemas.microsoft.com/office/drawing/2014/main" id="{B8BB8D18-429C-435E-A46E-20DAB9E3F951}"/>
              </a:ext>
            </a:extLst>
          </p:cNvPr>
          <p:cNvSpPr/>
          <p:nvPr/>
        </p:nvSpPr>
        <p:spPr>
          <a:xfrm>
            <a:off x="5216424" y="3533546"/>
            <a:ext cx="164245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Equality Test</a:t>
            </a:r>
            <a:endParaRPr lang="zh-CN" altLang="en-US" dirty="0"/>
          </a:p>
        </p:txBody>
      </p:sp>
      <p:cxnSp>
        <p:nvCxnSpPr>
          <p:cNvPr id="84" name="直接连接符 83">
            <a:extLst>
              <a:ext uri="{FF2B5EF4-FFF2-40B4-BE49-F238E27FC236}">
                <a16:creationId xmlns:a16="http://schemas.microsoft.com/office/drawing/2014/main" id="{290CA910-ADE9-4FB9-8EB9-AB8F39C89145}"/>
              </a:ext>
            </a:extLst>
          </p:cNvPr>
          <p:cNvCxnSpPr>
            <a:stCxn id="80" idx="3"/>
            <a:endCxn id="60" idx="1"/>
          </p:cNvCxnSpPr>
          <p:nvPr/>
        </p:nvCxnSpPr>
        <p:spPr>
          <a:xfrm flipV="1">
            <a:off x="6858877" y="3853830"/>
            <a:ext cx="671393" cy="28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接箭头连接符 87">
            <a:extLst>
              <a:ext uri="{FF2B5EF4-FFF2-40B4-BE49-F238E27FC236}">
                <a16:creationId xmlns:a16="http://schemas.microsoft.com/office/drawing/2014/main" id="{7ACE7370-7373-4C03-814B-BAEFC2C20C9C}"/>
              </a:ext>
            </a:extLst>
          </p:cNvPr>
          <p:cNvCxnSpPr>
            <a:stCxn id="80" idx="2"/>
          </p:cNvCxnSpPr>
          <p:nvPr/>
        </p:nvCxnSpPr>
        <p:spPr>
          <a:xfrm flipH="1">
            <a:off x="6037650" y="4179877"/>
            <a:ext cx="1" cy="332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2" name="组合 91">
            <a:extLst>
              <a:ext uri="{FF2B5EF4-FFF2-40B4-BE49-F238E27FC236}">
                <a16:creationId xmlns:a16="http://schemas.microsoft.com/office/drawing/2014/main" id="{27877F49-166D-419A-9C51-2FCC2E908368}"/>
              </a:ext>
            </a:extLst>
          </p:cNvPr>
          <p:cNvGrpSpPr/>
          <p:nvPr/>
        </p:nvGrpSpPr>
        <p:grpSpPr>
          <a:xfrm>
            <a:off x="1056336" y="2915191"/>
            <a:ext cx="478126" cy="478126"/>
            <a:chOff x="2002487" y="5555690"/>
            <a:chExt cx="478126" cy="478126"/>
          </a:xfrm>
        </p:grpSpPr>
        <p:sp>
          <p:nvSpPr>
            <p:cNvPr id="91" name="椭圆 90">
              <a:extLst>
                <a:ext uri="{FF2B5EF4-FFF2-40B4-BE49-F238E27FC236}">
                  <a16:creationId xmlns:a16="http://schemas.microsoft.com/office/drawing/2014/main" id="{52E35594-2F04-4390-BC08-A752075381F1}"/>
                </a:ext>
              </a:extLst>
            </p:cNvPr>
            <p:cNvSpPr/>
            <p:nvPr/>
          </p:nvSpPr>
          <p:spPr>
            <a:xfrm>
              <a:off x="2074333" y="5627536"/>
              <a:ext cx="334434" cy="33443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90" name="图形 89" descr="实心填充的恶魔表情 纯色填充">
              <a:extLst>
                <a:ext uri="{FF2B5EF4-FFF2-40B4-BE49-F238E27FC236}">
                  <a16:creationId xmlns:a16="http://schemas.microsoft.com/office/drawing/2014/main" id="{35E9A3AC-4CD4-408D-8E98-D9BD68B0058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002487" y="5555690"/>
              <a:ext cx="478126" cy="478126"/>
            </a:xfrm>
            <a:prstGeom prst="rect">
              <a:avLst/>
            </a:prstGeom>
          </p:spPr>
        </p:pic>
      </p:grpSp>
      <p:sp>
        <p:nvSpPr>
          <p:cNvPr id="56" name="文本框 55">
            <a:extLst>
              <a:ext uri="{FF2B5EF4-FFF2-40B4-BE49-F238E27FC236}">
                <a16:creationId xmlns:a16="http://schemas.microsoft.com/office/drawing/2014/main" id="{EA9A52B7-58A8-419A-8A98-915513F7AB70}"/>
              </a:ext>
            </a:extLst>
          </p:cNvPr>
          <p:cNvSpPr txBox="1"/>
          <p:nvPr/>
        </p:nvSpPr>
        <p:spPr>
          <a:xfrm>
            <a:off x="5354881" y="4456876"/>
            <a:ext cx="1365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C00000"/>
                </a:solidFill>
              </a:rPr>
              <a:t>True</a:t>
            </a:r>
            <a:r>
              <a:rPr lang="en-US" altLang="zh-CN" dirty="0"/>
              <a:t>/</a:t>
            </a:r>
            <a:r>
              <a:rPr lang="en-US" altLang="zh-CN" dirty="0">
                <a:solidFill>
                  <a:srgbClr val="C00000"/>
                </a:solidFill>
              </a:rPr>
              <a:t>False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C950F8C-ED59-4DA8-999F-EFBDD7EB17A9}"/>
              </a:ext>
            </a:extLst>
          </p:cNvPr>
          <p:cNvSpPr txBox="1"/>
          <p:nvPr/>
        </p:nvSpPr>
        <p:spPr>
          <a:xfrm>
            <a:off x="1428817" y="5997664"/>
            <a:ext cx="3746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What malicious Alice </a:t>
            </a:r>
            <a:r>
              <a:rPr lang="en-US" altLang="zh-CN" dirty="0">
                <a:solidFill>
                  <a:srgbClr val="0070C0"/>
                </a:solidFill>
              </a:rPr>
              <a:t>learn</a:t>
            </a:r>
            <a:r>
              <a:rPr lang="en-US" altLang="zh-CN" dirty="0"/>
              <a:t>?</a:t>
            </a:r>
            <a:endParaRPr lang="zh-CN" altLang="en-US" dirty="0"/>
          </a:p>
        </p:txBody>
      </p:sp>
      <p:cxnSp>
        <p:nvCxnSpPr>
          <p:cNvPr id="34" name="连接符: 曲线 33">
            <a:extLst>
              <a:ext uri="{FF2B5EF4-FFF2-40B4-BE49-F238E27FC236}">
                <a16:creationId xmlns:a16="http://schemas.microsoft.com/office/drawing/2014/main" id="{52C6C4D8-5C3A-4A50-A739-1CC1322ADD93}"/>
              </a:ext>
            </a:extLst>
          </p:cNvPr>
          <p:cNvCxnSpPr>
            <a:stCxn id="14" idx="0"/>
            <a:endCxn id="56" idx="2"/>
          </p:cNvCxnSpPr>
          <p:nvPr/>
        </p:nvCxnSpPr>
        <p:spPr>
          <a:xfrm rot="5400000" flipH="1" flipV="1">
            <a:off x="4084066" y="4044081"/>
            <a:ext cx="1171456" cy="2735711"/>
          </a:xfrm>
          <a:prstGeom prst="curvedConnector3">
            <a:avLst>
              <a:gd name="adj1" fmla="val 24704"/>
            </a:avLst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B6F10700-1ABD-455C-8EE5-89BF80A35CC9}"/>
              </a:ext>
            </a:extLst>
          </p:cNvPr>
          <p:cNvGrpSpPr/>
          <p:nvPr/>
        </p:nvGrpSpPr>
        <p:grpSpPr>
          <a:xfrm>
            <a:off x="1585623" y="4753147"/>
            <a:ext cx="1786467" cy="1244517"/>
            <a:chOff x="1585623" y="4753147"/>
            <a:chExt cx="1786467" cy="1244517"/>
          </a:xfrm>
        </p:grpSpPr>
        <p:cxnSp>
          <p:nvCxnSpPr>
            <p:cNvPr id="40" name="直接箭头连接符 39">
              <a:extLst>
                <a:ext uri="{FF2B5EF4-FFF2-40B4-BE49-F238E27FC236}">
                  <a16:creationId xmlns:a16="http://schemas.microsoft.com/office/drawing/2014/main" id="{27EC956A-2ADD-4F2B-B0E4-09A5E1CF9B41}"/>
                </a:ext>
              </a:extLst>
            </p:cNvPr>
            <p:cNvCxnSpPr>
              <a:stCxn id="14" idx="0"/>
              <a:endCxn id="48" idx="2"/>
            </p:cNvCxnSpPr>
            <p:nvPr/>
          </p:nvCxnSpPr>
          <p:spPr>
            <a:xfrm flipV="1">
              <a:off x="3301939" y="4753147"/>
              <a:ext cx="1" cy="1244517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8A112E8F-07AB-43CD-ADD6-D782ACEA95E7}"/>
                </a:ext>
              </a:extLst>
            </p:cNvPr>
            <p:cNvSpPr txBox="1"/>
            <p:nvPr/>
          </p:nvSpPr>
          <p:spPr>
            <a:xfrm>
              <a:off x="1585623" y="5227270"/>
              <a:ext cx="17864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As GC </a:t>
              </a:r>
              <a:r>
                <a:rPr lang="en-US" altLang="zh-CN" dirty="0">
                  <a:solidFill>
                    <a:srgbClr val="C00000"/>
                  </a:solidFill>
                </a:rPr>
                <a:t>evaluator</a:t>
              </a:r>
              <a:endParaRPr lang="zh-CN" alt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61" name="文本框 60">
            <a:extLst>
              <a:ext uri="{FF2B5EF4-FFF2-40B4-BE49-F238E27FC236}">
                <a16:creationId xmlns:a16="http://schemas.microsoft.com/office/drawing/2014/main" id="{E9F78732-ED91-4817-B379-5E1A1583408A}"/>
              </a:ext>
            </a:extLst>
          </p:cNvPr>
          <p:cNvSpPr txBox="1"/>
          <p:nvPr/>
        </p:nvSpPr>
        <p:spPr>
          <a:xfrm>
            <a:off x="4131134" y="5659482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Learn </a:t>
            </a:r>
            <a:r>
              <a:rPr lang="en-US" altLang="zh-CN" dirty="0">
                <a:solidFill>
                  <a:srgbClr val="00B050"/>
                </a:solidFill>
              </a:rPr>
              <a:t>at most 1 bit</a:t>
            </a:r>
            <a:r>
              <a:rPr lang="en-US" altLang="zh-CN" dirty="0"/>
              <a:t>!</a:t>
            </a:r>
            <a:endParaRPr lang="zh-CN" altLang="en-US" dirty="0"/>
          </a:p>
        </p:txBody>
      </p: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1BF62B14-C0B4-4FDD-854B-0325BB71B9F3}"/>
              </a:ext>
            </a:extLst>
          </p:cNvPr>
          <p:cNvGrpSpPr/>
          <p:nvPr/>
        </p:nvGrpSpPr>
        <p:grpSpPr>
          <a:xfrm>
            <a:off x="6016488" y="2199609"/>
            <a:ext cx="2370085" cy="369332"/>
            <a:chOff x="5896058" y="2199609"/>
            <a:chExt cx="2370085" cy="369332"/>
          </a:xfrm>
        </p:grpSpPr>
        <p:cxnSp>
          <p:nvCxnSpPr>
            <p:cNvPr id="77" name="直接连接符 76">
              <a:extLst>
                <a:ext uri="{FF2B5EF4-FFF2-40B4-BE49-F238E27FC236}">
                  <a16:creationId xmlns:a16="http://schemas.microsoft.com/office/drawing/2014/main" id="{0C6F5871-4C1F-4563-B0A2-2EF5F1A9716D}"/>
                </a:ext>
              </a:extLst>
            </p:cNvPr>
            <p:cNvCxnSpPr>
              <a:cxnSpLocks/>
            </p:cNvCxnSpPr>
            <p:nvPr/>
          </p:nvCxnSpPr>
          <p:spPr>
            <a:xfrm>
              <a:off x="5896058" y="2384275"/>
              <a:ext cx="45943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文本框 77">
              <a:extLst>
                <a:ext uri="{FF2B5EF4-FFF2-40B4-BE49-F238E27FC236}">
                  <a16:creationId xmlns:a16="http://schemas.microsoft.com/office/drawing/2014/main" id="{22D98684-93CC-4725-AAF0-601E5ED6B4B4}"/>
                </a:ext>
              </a:extLst>
            </p:cNvPr>
            <p:cNvSpPr txBox="1"/>
            <p:nvPr/>
          </p:nvSpPr>
          <p:spPr>
            <a:xfrm>
              <a:off x="6276476" y="2199609"/>
              <a:ext cx="19896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Evaluated by Bob</a:t>
              </a:r>
              <a:endParaRPr lang="zh-CN" altLang="en-US" dirty="0"/>
            </a:p>
          </p:txBody>
        </p:sp>
      </p:grpSp>
      <p:sp>
        <p:nvSpPr>
          <p:cNvPr id="47" name="文本框 46">
            <a:extLst>
              <a:ext uri="{FF2B5EF4-FFF2-40B4-BE49-F238E27FC236}">
                <a16:creationId xmlns:a16="http://schemas.microsoft.com/office/drawing/2014/main" id="{B33334A7-530A-4F43-87CC-17D19159D373}"/>
              </a:ext>
            </a:extLst>
          </p:cNvPr>
          <p:cNvSpPr txBox="1"/>
          <p:nvPr/>
        </p:nvSpPr>
        <p:spPr>
          <a:xfrm>
            <a:off x="7848600" y="6258908"/>
            <a:ext cx="41808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sz="2400" dirty="0"/>
              <a:t>Achieve at most </a:t>
            </a:r>
            <a:r>
              <a:rPr lang="en-US" altLang="zh-CN" sz="2400" dirty="0">
                <a:solidFill>
                  <a:srgbClr val="00B050"/>
                </a:solidFill>
              </a:rPr>
              <a:t>1-bit-leakage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2088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1" grpId="0"/>
      <p:bldP spid="61" grpId="1"/>
      <p:bldP spid="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0F9B87-EB6D-46C0-9030-F0114C749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3400" cy="1325563"/>
          </a:xfrm>
        </p:spPr>
        <p:txBody>
          <a:bodyPr/>
          <a:lstStyle/>
          <a:p>
            <a:r>
              <a:rPr lang="en-US" altLang="zh-CN" dirty="0"/>
              <a:t>A Straightforward Approach</a:t>
            </a:r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29600D5-C793-4D6C-ADD1-A41C41A1E4FE}"/>
              </a:ext>
            </a:extLst>
          </p:cNvPr>
          <p:cNvSpPr/>
          <p:nvPr/>
        </p:nvSpPr>
        <p:spPr>
          <a:xfrm>
            <a:off x="838203" y="2724365"/>
            <a:ext cx="1819541" cy="3947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1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A625C83-A007-48AC-A97B-B6D74433677B}"/>
              </a:ext>
            </a:extLst>
          </p:cNvPr>
          <p:cNvSpPr/>
          <p:nvPr/>
        </p:nvSpPr>
        <p:spPr>
          <a:xfrm>
            <a:off x="838200" y="3192413"/>
            <a:ext cx="1819542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2</a:t>
            </a:r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AEFA506-AA28-4198-87CF-D5216509AB1C}"/>
              </a:ext>
            </a:extLst>
          </p:cNvPr>
          <p:cNvSpPr/>
          <p:nvPr/>
        </p:nvSpPr>
        <p:spPr>
          <a:xfrm>
            <a:off x="838200" y="3663371"/>
            <a:ext cx="1819542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3</a:t>
            </a:r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260B390-4560-4351-A475-3E6327305A02}"/>
              </a:ext>
            </a:extLst>
          </p:cNvPr>
          <p:cNvSpPr/>
          <p:nvPr/>
        </p:nvSpPr>
        <p:spPr>
          <a:xfrm>
            <a:off x="847548" y="4117663"/>
            <a:ext cx="1819541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4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51736E5-6788-42D8-A7C3-AF292B05F66D}"/>
              </a:ext>
            </a:extLst>
          </p:cNvPr>
          <p:cNvSpPr/>
          <p:nvPr/>
        </p:nvSpPr>
        <p:spPr>
          <a:xfrm>
            <a:off x="847547" y="4575395"/>
            <a:ext cx="1819542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5</a:t>
            </a:r>
            <a:endParaRPr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D6E55A3-D6FE-424C-B2A4-EB2A01FEB55F}"/>
              </a:ext>
            </a:extLst>
          </p:cNvPr>
          <p:cNvSpPr txBox="1"/>
          <p:nvPr/>
        </p:nvSpPr>
        <p:spPr>
          <a:xfrm>
            <a:off x="3117174" y="3909194"/>
            <a:ext cx="194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Checked by Bob</a:t>
            </a:r>
            <a:endParaRPr lang="zh-CN" altLang="en-US" dirty="0"/>
          </a:p>
        </p:txBody>
      </p:sp>
      <p:sp>
        <p:nvSpPr>
          <p:cNvPr id="17" name="右大括号 16">
            <a:extLst>
              <a:ext uri="{FF2B5EF4-FFF2-40B4-BE49-F238E27FC236}">
                <a16:creationId xmlns:a16="http://schemas.microsoft.com/office/drawing/2014/main" id="{72C4AF3C-B793-42A1-B1D5-2F5253876C34}"/>
              </a:ext>
            </a:extLst>
          </p:cNvPr>
          <p:cNvSpPr/>
          <p:nvPr/>
        </p:nvSpPr>
        <p:spPr>
          <a:xfrm>
            <a:off x="2667089" y="3385820"/>
            <a:ext cx="383920" cy="1416081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1AF52982-5904-4AC6-86AC-7915E7A3A980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657744" y="2918563"/>
            <a:ext cx="459430" cy="31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D09A9C82-BB0B-4848-A656-59E7F52E3513}"/>
              </a:ext>
            </a:extLst>
          </p:cNvPr>
          <p:cNvSpPr txBox="1"/>
          <p:nvPr/>
        </p:nvSpPr>
        <p:spPr>
          <a:xfrm>
            <a:off x="3117174" y="2733897"/>
            <a:ext cx="1861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Evaluated by Bob</a:t>
            </a:r>
            <a:endParaRPr lang="zh-CN" altLang="en-US" dirty="0"/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719B7F77-A679-41E4-985D-BF6BB8A33235}"/>
              </a:ext>
            </a:extLst>
          </p:cNvPr>
          <p:cNvGrpSpPr/>
          <p:nvPr/>
        </p:nvGrpSpPr>
        <p:grpSpPr>
          <a:xfrm>
            <a:off x="1119756" y="1516688"/>
            <a:ext cx="1282775" cy="1082040"/>
            <a:chOff x="2237278" y="1712268"/>
            <a:chExt cx="1282775" cy="1082040"/>
          </a:xfrm>
        </p:grpSpPr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BA02E858-006E-4DA9-A6ED-A79C69789A07}"/>
                </a:ext>
              </a:extLst>
            </p:cNvPr>
            <p:cNvSpPr/>
            <p:nvPr/>
          </p:nvSpPr>
          <p:spPr>
            <a:xfrm>
              <a:off x="2573866" y="2116944"/>
              <a:ext cx="609600" cy="304800"/>
            </a:xfrm>
            <a:custGeom>
              <a:avLst/>
              <a:gdLst>
                <a:gd name="connsiteX0" fmla="*/ 609600 w 609600"/>
                <a:gd name="connsiteY0" fmla="*/ 152400 h 304800"/>
                <a:gd name="connsiteX1" fmla="*/ 579120 w 609600"/>
                <a:gd name="connsiteY1" fmla="*/ 91440 h 304800"/>
                <a:gd name="connsiteX2" fmla="*/ 430530 w 609600"/>
                <a:gd name="connsiteY2" fmla="*/ 19050 h 304800"/>
                <a:gd name="connsiteX3" fmla="*/ 304800 w 609600"/>
                <a:gd name="connsiteY3" fmla="*/ 0 h 304800"/>
                <a:gd name="connsiteX4" fmla="*/ 179070 w 609600"/>
                <a:gd name="connsiteY4" fmla="*/ 19050 h 304800"/>
                <a:gd name="connsiteX5" fmla="*/ 30480 w 609600"/>
                <a:gd name="connsiteY5" fmla="*/ 91440 h 304800"/>
                <a:gd name="connsiteX6" fmla="*/ 0 w 609600"/>
                <a:gd name="connsiteY6" fmla="*/ 152400 h 304800"/>
                <a:gd name="connsiteX7" fmla="*/ 0 w 609600"/>
                <a:gd name="connsiteY7" fmla="*/ 304800 h 304800"/>
                <a:gd name="connsiteX8" fmla="*/ 609600 w 609600"/>
                <a:gd name="connsiteY8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600" h="304800">
                  <a:moveTo>
                    <a:pt x="609600" y="152400"/>
                  </a:moveTo>
                  <a:cubicBezTo>
                    <a:pt x="609103" y="128536"/>
                    <a:pt x="597913" y="106157"/>
                    <a:pt x="579120" y="91440"/>
                  </a:cubicBezTo>
                  <a:cubicBezTo>
                    <a:pt x="537210" y="57150"/>
                    <a:pt x="483870" y="34290"/>
                    <a:pt x="430530" y="19050"/>
                  </a:cubicBezTo>
                  <a:cubicBezTo>
                    <a:pt x="389779" y="6575"/>
                    <a:pt x="347417" y="157"/>
                    <a:pt x="304800" y="0"/>
                  </a:cubicBezTo>
                  <a:cubicBezTo>
                    <a:pt x="262230" y="734"/>
                    <a:pt x="219947" y="7141"/>
                    <a:pt x="179070" y="19050"/>
                  </a:cubicBezTo>
                  <a:cubicBezTo>
                    <a:pt x="125800" y="34595"/>
                    <a:pt x="75555" y="59073"/>
                    <a:pt x="30480" y="91440"/>
                  </a:cubicBezTo>
                  <a:cubicBezTo>
                    <a:pt x="11687" y="106157"/>
                    <a:pt x="497" y="128536"/>
                    <a:pt x="0" y="152400"/>
                  </a:cubicBezTo>
                  <a:lnTo>
                    <a:pt x="0" y="304800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B52DE589-8E88-41D4-B290-D7A222086474}"/>
                </a:ext>
              </a:extLst>
            </p:cNvPr>
            <p:cNvSpPr/>
            <p:nvPr/>
          </p:nvSpPr>
          <p:spPr>
            <a:xfrm>
              <a:off x="2683498" y="1712268"/>
              <a:ext cx="394239" cy="410359"/>
            </a:xfrm>
            <a:custGeom>
              <a:avLst/>
              <a:gdLst>
                <a:gd name="connsiteX0" fmla="*/ 358140 w 394239"/>
                <a:gd name="connsiteY0" fmla="*/ 324666 h 410359"/>
                <a:gd name="connsiteX1" fmla="*/ 383191 w 394239"/>
                <a:gd name="connsiteY1" fmla="*/ 144262 h 410359"/>
                <a:gd name="connsiteX2" fmla="*/ 343567 w 394239"/>
                <a:gd name="connsiteY2" fmla="*/ 59680 h 410359"/>
                <a:gd name="connsiteX3" fmla="*/ 294132 w 394239"/>
                <a:gd name="connsiteY3" fmla="*/ 59013 h 410359"/>
                <a:gd name="connsiteX4" fmla="*/ 216694 w 394239"/>
                <a:gd name="connsiteY4" fmla="*/ 6721 h 410359"/>
                <a:gd name="connsiteX5" fmla="*/ 71342 w 394239"/>
                <a:gd name="connsiteY5" fmla="*/ 25295 h 410359"/>
                <a:gd name="connsiteX6" fmla="*/ 15811 w 394239"/>
                <a:gd name="connsiteY6" fmla="*/ 165408 h 410359"/>
                <a:gd name="connsiteX7" fmla="*/ 21145 w 394239"/>
                <a:gd name="connsiteY7" fmla="*/ 355908 h 410359"/>
                <a:gd name="connsiteX8" fmla="*/ 0 w 394239"/>
                <a:gd name="connsiteY8" fmla="*/ 408771 h 410359"/>
                <a:gd name="connsiteX9" fmla="*/ 89059 w 394239"/>
                <a:gd name="connsiteY9" fmla="*/ 399246 h 410359"/>
                <a:gd name="connsiteX10" fmla="*/ 134588 w 394239"/>
                <a:gd name="connsiteY10" fmla="*/ 363432 h 410359"/>
                <a:gd name="connsiteX11" fmla="*/ 38005 w 394239"/>
                <a:gd name="connsiteY11" fmla="*/ 243989 h 410359"/>
                <a:gd name="connsiteX12" fmla="*/ 41719 w 394239"/>
                <a:gd name="connsiteY12" fmla="*/ 192744 h 410359"/>
                <a:gd name="connsiteX13" fmla="*/ 93155 w 394239"/>
                <a:gd name="connsiteY13" fmla="*/ 175695 h 410359"/>
                <a:gd name="connsiteX14" fmla="*/ 188976 w 394239"/>
                <a:gd name="connsiteY14" fmla="*/ 148739 h 410359"/>
                <a:gd name="connsiteX15" fmla="*/ 283464 w 394239"/>
                <a:gd name="connsiteY15" fmla="*/ 83969 h 410359"/>
                <a:gd name="connsiteX16" fmla="*/ 296934 w 394239"/>
                <a:gd name="connsiteY16" fmla="*/ 84072 h 410359"/>
                <a:gd name="connsiteX17" fmla="*/ 299561 w 394239"/>
                <a:gd name="connsiteY17" fmla="*/ 89303 h 410359"/>
                <a:gd name="connsiteX18" fmla="*/ 315563 w 394239"/>
                <a:gd name="connsiteY18" fmla="*/ 133499 h 410359"/>
                <a:gd name="connsiteX19" fmla="*/ 329660 w 394239"/>
                <a:gd name="connsiteY19" fmla="*/ 145881 h 410359"/>
                <a:gd name="connsiteX20" fmla="*/ 345662 w 394239"/>
                <a:gd name="connsiteY20" fmla="*/ 160836 h 410359"/>
                <a:gd name="connsiteX21" fmla="*/ 357092 w 394239"/>
                <a:gd name="connsiteY21" fmla="*/ 204079 h 410359"/>
                <a:gd name="connsiteX22" fmla="*/ 251555 w 394239"/>
                <a:gd name="connsiteY22" fmla="*/ 364290 h 410359"/>
                <a:gd name="connsiteX23" fmla="*/ 296609 w 394239"/>
                <a:gd name="connsiteY23" fmla="*/ 400485 h 410359"/>
                <a:gd name="connsiteX24" fmla="*/ 394240 w 394239"/>
                <a:gd name="connsiteY24" fmla="*/ 392579 h 410359"/>
                <a:gd name="connsiteX25" fmla="*/ 358140 w 394239"/>
                <a:gd name="connsiteY25" fmla="*/ 324666 h 41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4239" h="410359">
                  <a:moveTo>
                    <a:pt x="358140" y="324666"/>
                  </a:moveTo>
                  <a:cubicBezTo>
                    <a:pt x="349377" y="290376"/>
                    <a:pt x="382905" y="204651"/>
                    <a:pt x="383191" y="144262"/>
                  </a:cubicBezTo>
                  <a:cubicBezTo>
                    <a:pt x="383191" y="95970"/>
                    <a:pt x="369475" y="74349"/>
                    <a:pt x="343567" y="59680"/>
                  </a:cubicBezTo>
                  <a:cubicBezTo>
                    <a:pt x="328612" y="51203"/>
                    <a:pt x="294132" y="59013"/>
                    <a:pt x="294132" y="59013"/>
                  </a:cubicBezTo>
                  <a:cubicBezTo>
                    <a:pt x="294132" y="59013"/>
                    <a:pt x="276320" y="25295"/>
                    <a:pt x="216694" y="6721"/>
                  </a:cubicBezTo>
                  <a:cubicBezTo>
                    <a:pt x="167698" y="-6618"/>
                    <a:pt x="115410" y="63"/>
                    <a:pt x="71342" y="25295"/>
                  </a:cubicBezTo>
                  <a:cubicBezTo>
                    <a:pt x="34480" y="49107"/>
                    <a:pt x="16669" y="75301"/>
                    <a:pt x="15811" y="165408"/>
                  </a:cubicBezTo>
                  <a:cubicBezTo>
                    <a:pt x="15049" y="247989"/>
                    <a:pt x="26384" y="321332"/>
                    <a:pt x="21145" y="355908"/>
                  </a:cubicBezTo>
                  <a:cubicBezTo>
                    <a:pt x="18730" y="375046"/>
                    <a:pt x="11450" y="393247"/>
                    <a:pt x="0" y="408771"/>
                  </a:cubicBezTo>
                  <a:cubicBezTo>
                    <a:pt x="0" y="408771"/>
                    <a:pt x="57150" y="416106"/>
                    <a:pt x="89059" y="399246"/>
                  </a:cubicBezTo>
                  <a:cubicBezTo>
                    <a:pt x="105116" y="388473"/>
                    <a:pt x="120336" y="376501"/>
                    <a:pt x="134588" y="363432"/>
                  </a:cubicBezTo>
                  <a:cubicBezTo>
                    <a:pt x="85704" y="340633"/>
                    <a:pt x="50068" y="296562"/>
                    <a:pt x="38005" y="243989"/>
                  </a:cubicBezTo>
                  <a:cubicBezTo>
                    <a:pt x="36767" y="239417"/>
                    <a:pt x="28480" y="209508"/>
                    <a:pt x="41719" y="192744"/>
                  </a:cubicBezTo>
                  <a:cubicBezTo>
                    <a:pt x="48959" y="183219"/>
                    <a:pt x="65532" y="180552"/>
                    <a:pt x="93155" y="175695"/>
                  </a:cubicBezTo>
                  <a:cubicBezTo>
                    <a:pt x="126220" y="171339"/>
                    <a:pt x="158489" y="162262"/>
                    <a:pt x="188976" y="148739"/>
                  </a:cubicBezTo>
                  <a:cubicBezTo>
                    <a:pt x="223247" y="131505"/>
                    <a:pt x="255030" y="109718"/>
                    <a:pt x="283464" y="83969"/>
                  </a:cubicBezTo>
                  <a:cubicBezTo>
                    <a:pt x="287212" y="80278"/>
                    <a:pt x="293242" y="80324"/>
                    <a:pt x="296934" y="84072"/>
                  </a:cubicBezTo>
                  <a:cubicBezTo>
                    <a:pt x="298337" y="85497"/>
                    <a:pt x="299256" y="87326"/>
                    <a:pt x="299561" y="89303"/>
                  </a:cubicBezTo>
                  <a:cubicBezTo>
                    <a:pt x="301829" y="104972"/>
                    <a:pt x="307275" y="120011"/>
                    <a:pt x="315563" y="133499"/>
                  </a:cubicBezTo>
                  <a:cubicBezTo>
                    <a:pt x="319446" y="138473"/>
                    <a:pt x="324227" y="142673"/>
                    <a:pt x="329660" y="145881"/>
                  </a:cubicBezTo>
                  <a:cubicBezTo>
                    <a:pt x="335993" y="149676"/>
                    <a:pt x="341448" y="154773"/>
                    <a:pt x="345662" y="160836"/>
                  </a:cubicBezTo>
                  <a:cubicBezTo>
                    <a:pt x="352540" y="174259"/>
                    <a:pt x="356439" y="189010"/>
                    <a:pt x="357092" y="204079"/>
                  </a:cubicBezTo>
                  <a:cubicBezTo>
                    <a:pt x="356469" y="273587"/>
                    <a:pt x="315172" y="336279"/>
                    <a:pt x="251555" y="364290"/>
                  </a:cubicBezTo>
                  <a:cubicBezTo>
                    <a:pt x="263557" y="374862"/>
                    <a:pt x="279273" y="387912"/>
                    <a:pt x="296609" y="400485"/>
                  </a:cubicBezTo>
                  <a:cubicBezTo>
                    <a:pt x="325184" y="421154"/>
                    <a:pt x="394240" y="392579"/>
                    <a:pt x="394240" y="392579"/>
                  </a:cubicBezTo>
                  <a:cubicBezTo>
                    <a:pt x="394240" y="392579"/>
                    <a:pt x="371951" y="379244"/>
                    <a:pt x="358140" y="32466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C3C91F22-D072-4E96-A561-FB842A5ED77D}"/>
                </a:ext>
              </a:extLst>
            </p:cNvPr>
            <p:cNvSpPr/>
            <p:nvPr/>
          </p:nvSpPr>
          <p:spPr>
            <a:xfrm>
              <a:off x="2736616" y="1821002"/>
              <a:ext cx="284924" cy="248316"/>
            </a:xfrm>
            <a:custGeom>
              <a:avLst/>
              <a:gdLst>
                <a:gd name="connsiteX0" fmla="*/ 284924 w 284924"/>
                <a:gd name="connsiteY0" fmla="*/ 95917 h 248316"/>
                <a:gd name="connsiteX1" fmla="*/ 276733 w 284924"/>
                <a:gd name="connsiteY1" fmla="*/ 62675 h 248316"/>
                <a:gd name="connsiteX2" fmla="*/ 266065 w 284924"/>
                <a:gd name="connsiteY2" fmla="*/ 53150 h 248316"/>
                <a:gd name="connsiteX3" fmla="*/ 247015 w 284924"/>
                <a:gd name="connsiteY3" fmla="*/ 36481 h 248316"/>
                <a:gd name="connsiteX4" fmla="*/ 230727 w 284924"/>
                <a:gd name="connsiteY4" fmla="*/ 0 h 248316"/>
                <a:gd name="connsiteX5" fmla="*/ 144050 w 284924"/>
                <a:gd name="connsiteY5" fmla="*/ 57150 h 248316"/>
                <a:gd name="connsiteX6" fmla="*/ 42894 w 284924"/>
                <a:gd name="connsiteY6" fmla="*/ 85725 h 248316"/>
                <a:gd name="connsiteX7" fmla="*/ 3270 w 284924"/>
                <a:gd name="connsiteY7" fmla="*/ 95726 h 248316"/>
                <a:gd name="connsiteX8" fmla="*/ 3270 w 284924"/>
                <a:gd name="connsiteY8" fmla="*/ 130112 h 248316"/>
                <a:gd name="connsiteX9" fmla="*/ 142049 w 284924"/>
                <a:gd name="connsiteY9" fmla="*/ 248317 h 248316"/>
                <a:gd name="connsiteX10" fmla="*/ 284924 w 284924"/>
                <a:gd name="connsiteY10" fmla="*/ 95917 h 248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924" h="248316">
                  <a:moveTo>
                    <a:pt x="284924" y="95917"/>
                  </a:moveTo>
                  <a:cubicBezTo>
                    <a:pt x="284416" y="84404"/>
                    <a:pt x="281632" y="73105"/>
                    <a:pt x="276733" y="62675"/>
                  </a:cubicBezTo>
                  <a:cubicBezTo>
                    <a:pt x="273943" y="58733"/>
                    <a:pt x="270296" y="55476"/>
                    <a:pt x="266065" y="53150"/>
                  </a:cubicBezTo>
                  <a:cubicBezTo>
                    <a:pt x="258780" y="48761"/>
                    <a:pt x="252331" y="43119"/>
                    <a:pt x="247015" y="36481"/>
                  </a:cubicBezTo>
                  <a:cubicBezTo>
                    <a:pt x="239351" y="25447"/>
                    <a:pt x="233826" y="13072"/>
                    <a:pt x="230727" y="0"/>
                  </a:cubicBezTo>
                  <a:cubicBezTo>
                    <a:pt x="204134" y="22328"/>
                    <a:pt x="175049" y="41504"/>
                    <a:pt x="144050" y="57150"/>
                  </a:cubicBezTo>
                  <a:cubicBezTo>
                    <a:pt x="111871" y="71464"/>
                    <a:pt x="77806" y="81087"/>
                    <a:pt x="42894" y="85725"/>
                  </a:cubicBezTo>
                  <a:cubicBezTo>
                    <a:pt x="26797" y="88582"/>
                    <a:pt x="6699" y="92107"/>
                    <a:pt x="3270" y="95726"/>
                  </a:cubicBezTo>
                  <a:cubicBezTo>
                    <a:pt x="-2445" y="103156"/>
                    <a:pt x="508" y="122111"/>
                    <a:pt x="3270" y="130112"/>
                  </a:cubicBezTo>
                  <a:cubicBezTo>
                    <a:pt x="19558" y="198787"/>
                    <a:pt x="77851" y="248317"/>
                    <a:pt x="142049" y="248317"/>
                  </a:cubicBezTo>
                  <a:cubicBezTo>
                    <a:pt x="218249" y="248317"/>
                    <a:pt x="284924" y="177070"/>
                    <a:pt x="284924" y="9591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C5BFC34C-1C1E-49D0-BA47-9E54781002DC}"/>
                </a:ext>
              </a:extLst>
            </p:cNvPr>
            <p:cNvSpPr txBox="1"/>
            <p:nvPr/>
          </p:nvSpPr>
          <p:spPr>
            <a:xfrm>
              <a:off x="2237278" y="2424976"/>
              <a:ext cx="1282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Alice</a:t>
              </a:r>
              <a:endParaRPr lang="zh-CN" altLang="en-US" dirty="0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EA808597-CB39-4D79-872E-FF113FB67134}"/>
              </a:ext>
            </a:extLst>
          </p:cNvPr>
          <p:cNvGrpSpPr/>
          <p:nvPr/>
        </p:nvGrpSpPr>
        <p:grpSpPr>
          <a:xfrm>
            <a:off x="4476544" y="1429253"/>
            <a:ext cx="914400" cy="1169475"/>
            <a:chOff x="10470866" y="2875228"/>
            <a:chExt cx="914400" cy="1169475"/>
          </a:xfrm>
        </p:grpSpPr>
        <p:pic>
          <p:nvPicPr>
            <p:cNvPr id="8" name="图形 7" descr="男性形象 纯色填充">
              <a:extLst>
                <a:ext uri="{FF2B5EF4-FFF2-40B4-BE49-F238E27FC236}">
                  <a16:creationId xmlns:a16="http://schemas.microsoft.com/office/drawing/2014/main" id="{D373D28A-146C-4AC1-8694-3B7BE2B30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470866" y="2875228"/>
              <a:ext cx="914400" cy="914400"/>
            </a:xfrm>
            <a:prstGeom prst="rect">
              <a:avLst/>
            </a:prstGeom>
          </p:spPr>
        </p:pic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7E8B786C-CB02-453F-95C4-F2046D472F23}"/>
                </a:ext>
              </a:extLst>
            </p:cNvPr>
            <p:cNvSpPr txBox="1"/>
            <p:nvPr/>
          </p:nvSpPr>
          <p:spPr>
            <a:xfrm>
              <a:off x="10623265" y="3675371"/>
              <a:ext cx="609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Bob</a:t>
              </a:r>
              <a:endParaRPr lang="zh-CN" altLang="en-US" dirty="0"/>
            </a:p>
          </p:txBody>
        </p:sp>
      </p:grpSp>
      <p:sp>
        <p:nvSpPr>
          <p:cNvPr id="6" name="矩形 5">
            <a:extLst>
              <a:ext uri="{FF2B5EF4-FFF2-40B4-BE49-F238E27FC236}">
                <a16:creationId xmlns:a16="http://schemas.microsoft.com/office/drawing/2014/main" id="{5C8AB6B6-82E3-412B-807B-20EF96F0C66C}"/>
              </a:ext>
            </a:extLst>
          </p:cNvPr>
          <p:cNvSpPr/>
          <p:nvPr/>
        </p:nvSpPr>
        <p:spPr>
          <a:xfrm>
            <a:off x="774700" y="1429253"/>
            <a:ext cx="4771743" cy="3610107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3" name="组合 62">
            <a:extLst>
              <a:ext uri="{FF2B5EF4-FFF2-40B4-BE49-F238E27FC236}">
                <a16:creationId xmlns:a16="http://schemas.microsoft.com/office/drawing/2014/main" id="{C96010C9-8952-4CA2-A3EA-3D9190C25896}"/>
              </a:ext>
            </a:extLst>
          </p:cNvPr>
          <p:cNvGrpSpPr/>
          <p:nvPr/>
        </p:nvGrpSpPr>
        <p:grpSpPr>
          <a:xfrm>
            <a:off x="4590141" y="2911520"/>
            <a:ext cx="885821" cy="741335"/>
            <a:chOff x="4682520" y="3474960"/>
            <a:chExt cx="885821" cy="741335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01B3FBC0-F468-406E-993E-6D4B6AF1B2D6}"/>
                </a:ext>
              </a:extLst>
            </p:cNvPr>
            <p:cNvSpPr/>
            <p:nvPr/>
          </p:nvSpPr>
          <p:spPr>
            <a:xfrm>
              <a:off x="4682520" y="3929754"/>
              <a:ext cx="885821" cy="2865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Output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连接符: 曲线 25">
              <a:extLst>
                <a:ext uri="{FF2B5EF4-FFF2-40B4-BE49-F238E27FC236}">
                  <a16:creationId xmlns:a16="http://schemas.microsoft.com/office/drawing/2014/main" id="{36FAFE76-2682-4939-B866-309FB1D0AD3C}"/>
                </a:ext>
              </a:extLst>
            </p:cNvPr>
            <p:cNvCxnSpPr>
              <a:cxnSpLocks/>
              <a:stCxn id="20" idx="3"/>
              <a:endCxn id="14" idx="0"/>
            </p:cNvCxnSpPr>
            <p:nvPr/>
          </p:nvCxnSpPr>
          <p:spPr>
            <a:xfrm>
              <a:off x="4978400" y="3474960"/>
              <a:ext cx="54652" cy="454794"/>
            </a:xfrm>
            <a:prstGeom prst="curved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矩形 28">
            <a:extLst>
              <a:ext uri="{FF2B5EF4-FFF2-40B4-BE49-F238E27FC236}">
                <a16:creationId xmlns:a16="http://schemas.microsoft.com/office/drawing/2014/main" id="{C4741AB5-62CD-4778-B80A-880C91253C0F}"/>
              </a:ext>
            </a:extLst>
          </p:cNvPr>
          <p:cNvSpPr/>
          <p:nvPr/>
        </p:nvSpPr>
        <p:spPr>
          <a:xfrm>
            <a:off x="9834703" y="2724365"/>
            <a:ext cx="1819541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1</a:t>
            </a:r>
            <a:endParaRPr lang="zh-CN" altLang="en-US" dirty="0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08989145-EAA6-452E-B542-9C167B185950}"/>
              </a:ext>
            </a:extLst>
          </p:cNvPr>
          <p:cNvSpPr/>
          <p:nvPr/>
        </p:nvSpPr>
        <p:spPr>
          <a:xfrm>
            <a:off x="9834700" y="3192413"/>
            <a:ext cx="1819542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2</a:t>
            </a:r>
            <a:endParaRPr lang="zh-CN" altLang="en-US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6D6F0160-0EAF-4521-9360-3584C3F560C4}"/>
              </a:ext>
            </a:extLst>
          </p:cNvPr>
          <p:cNvSpPr/>
          <p:nvPr/>
        </p:nvSpPr>
        <p:spPr>
          <a:xfrm>
            <a:off x="9834700" y="3663371"/>
            <a:ext cx="1819542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3</a:t>
            </a:r>
            <a:endParaRPr lang="zh-CN" altLang="en-US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C8A909C9-5CA5-4719-876D-019B6C8CCBB2}"/>
              </a:ext>
            </a:extLst>
          </p:cNvPr>
          <p:cNvSpPr/>
          <p:nvPr/>
        </p:nvSpPr>
        <p:spPr>
          <a:xfrm>
            <a:off x="9844048" y="4117663"/>
            <a:ext cx="1819541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4</a:t>
            </a:r>
            <a:endParaRPr lang="zh-CN" altLang="en-US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5D611073-D541-4D3A-9DAD-6BA495B9A55E}"/>
              </a:ext>
            </a:extLst>
          </p:cNvPr>
          <p:cNvSpPr/>
          <p:nvPr/>
        </p:nvSpPr>
        <p:spPr>
          <a:xfrm>
            <a:off x="9844047" y="4575395"/>
            <a:ext cx="1819542" cy="3947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5</a:t>
            </a:r>
            <a:endParaRPr lang="zh-CN" altLang="en-US" dirty="0"/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E94A2376-3D02-442E-A4C4-04D6A9501DB5}"/>
              </a:ext>
            </a:extLst>
          </p:cNvPr>
          <p:cNvSpPr txBox="1"/>
          <p:nvPr/>
        </p:nvSpPr>
        <p:spPr>
          <a:xfrm>
            <a:off x="7631567" y="3420377"/>
            <a:ext cx="194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Checked by Alice</a:t>
            </a:r>
            <a:endParaRPr lang="zh-CN" altLang="en-US" dirty="0"/>
          </a:p>
        </p:txBody>
      </p:sp>
      <p:sp>
        <p:nvSpPr>
          <p:cNvPr id="35" name="右大括号 34">
            <a:extLst>
              <a:ext uri="{FF2B5EF4-FFF2-40B4-BE49-F238E27FC236}">
                <a16:creationId xmlns:a16="http://schemas.microsoft.com/office/drawing/2014/main" id="{15943FEF-659B-40CF-B3D8-B4993C9FCF84}"/>
              </a:ext>
            </a:extLst>
          </p:cNvPr>
          <p:cNvSpPr/>
          <p:nvPr/>
        </p:nvSpPr>
        <p:spPr>
          <a:xfrm rot="10800000">
            <a:off x="9450780" y="2897002"/>
            <a:ext cx="383920" cy="1416081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FCFCC943-74DF-465D-99D8-370837A6EFE9}"/>
              </a:ext>
            </a:extLst>
          </p:cNvPr>
          <p:cNvCxnSpPr>
            <a:cxnSpLocks/>
            <a:stCxn id="37" idx="3"/>
          </p:cNvCxnSpPr>
          <p:nvPr/>
        </p:nvCxnSpPr>
        <p:spPr>
          <a:xfrm>
            <a:off x="9478856" y="4800638"/>
            <a:ext cx="3627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文本框 36">
            <a:extLst>
              <a:ext uri="{FF2B5EF4-FFF2-40B4-BE49-F238E27FC236}">
                <a16:creationId xmlns:a16="http://schemas.microsoft.com/office/drawing/2014/main" id="{B8F726BA-04AC-470A-B464-1936F01CEFBF}"/>
              </a:ext>
            </a:extLst>
          </p:cNvPr>
          <p:cNvSpPr txBox="1"/>
          <p:nvPr/>
        </p:nvSpPr>
        <p:spPr>
          <a:xfrm>
            <a:off x="7536512" y="4615972"/>
            <a:ext cx="1942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Evaluated by Alice</a:t>
            </a:r>
            <a:endParaRPr lang="zh-CN" altLang="en-US" dirty="0"/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4CABFA12-60BF-4A33-9FDF-67AF39B65CE5}"/>
              </a:ext>
            </a:extLst>
          </p:cNvPr>
          <p:cNvGrpSpPr/>
          <p:nvPr/>
        </p:nvGrpSpPr>
        <p:grpSpPr>
          <a:xfrm>
            <a:off x="7224909" y="1516688"/>
            <a:ext cx="1282775" cy="1082040"/>
            <a:chOff x="2237278" y="1712268"/>
            <a:chExt cx="1282775" cy="1082040"/>
          </a:xfrm>
        </p:grpSpPr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F37FEBA0-91C4-4C02-A1E4-FA5E81B29B94}"/>
                </a:ext>
              </a:extLst>
            </p:cNvPr>
            <p:cNvSpPr/>
            <p:nvPr/>
          </p:nvSpPr>
          <p:spPr>
            <a:xfrm>
              <a:off x="2573866" y="2116944"/>
              <a:ext cx="609600" cy="304800"/>
            </a:xfrm>
            <a:custGeom>
              <a:avLst/>
              <a:gdLst>
                <a:gd name="connsiteX0" fmla="*/ 609600 w 609600"/>
                <a:gd name="connsiteY0" fmla="*/ 152400 h 304800"/>
                <a:gd name="connsiteX1" fmla="*/ 579120 w 609600"/>
                <a:gd name="connsiteY1" fmla="*/ 91440 h 304800"/>
                <a:gd name="connsiteX2" fmla="*/ 430530 w 609600"/>
                <a:gd name="connsiteY2" fmla="*/ 19050 h 304800"/>
                <a:gd name="connsiteX3" fmla="*/ 304800 w 609600"/>
                <a:gd name="connsiteY3" fmla="*/ 0 h 304800"/>
                <a:gd name="connsiteX4" fmla="*/ 179070 w 609600"/>
                <a:gd name="connsiteY4" fmla="*/ 19050 h 304800"/>
                <a:gd name="connsiteX5" fmla="*/ 30480 w 609600"/>
                <a:gd name="connsiteY5" fmla="*/ 91440 h 304800"/>
                <a:gd name="connsiteX6" fmla="*/ 0 w 609600"/>
                <a:gd name="connsiteY6" fmla="*/ 152400 h 304800"/>
                <a:gd name="connsiteX7" fmla="*/ 0 w 609600"/>
                <a:gd name="connsiteY7" fmla="*/ 304800 h 304800"/>
                <a:gd name="connsiteX8" fmla="*/ 609600 w 609600"/>
                <a:gd name="connsiteY8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600" h="304800">
                  <a:moveTo>
                    <a:pt x="609600" y="152400"/>
                  </a:moveTo>
                  <a:cubicBezTo>
                    <a:pt x="609103" y="128536"/>
                    <a:pt x="597913" y="106157"/>
                    <a:pt x="579120" y="91440"/>
                  </a:cubicBezTo>
                  <a:cubicBezTo>
                    <a:pt x="537210" y="57150"/>
                    <a:pt x="483870" y="34290"/>
                    <a:pt x="430530" y="19050"/>
                  </a:cubicBezTo>
                  <a:cubicBezTo>
                    <a:pt x="389779" y="6575"/>
                    <a:pt x="347417" y="157"/>
                    <a:pt x="304800" y="0"/>
                  </a:cubicBezTo>
                  <a:cubicBezTo>
                    <a:pt x="262230" y="734"/>
                    <a:pt x="219947" y="7141"/>
                    <a:pt x="179070" y="19050"/>
                  </a:cubicBezTo>
                  <a:cubicBezTo>
                    <a:pt x="125800" y="34595"/>
                    <a:pt x="75555" y="59073"/>
                    <a:pt x="30480" y="91440"/>
                  </a:cubicBezTo>
                  <a:cubicBezTo>
                    <a:pt x="11687" y="106157"/>
                    <a:pt x="497" y="128536"/>
                    <a:pt x="0" y="152400"/>
                  </a:cubicBezTo>
                  <a:lnTo>
                    <a:pt x="0" y="304800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0F8219A5-6730-423B-A9BD-91078E604385}"/>
                </a:ext>
              </a:extLst>
            </p:cNvPr>
            <p:cNvSpPr/>
            <p:nvPr/>
          </p:nvSpPr>
          <p:spPr>
            <a:xfrm>
              <a:off x="2683498" y="1712268"/>
              <a:ext cx="394239" cy="410359"/>
            </a:xfrm>
            <a:custGeom>
              <a:avLst/>
              <a:gdLst>
                <a:gd name="connsiteX0" fmla="*/ 358140 w 394239"/>
                <a:gd name="connsiteY0" fmla="*/ 324666 h 410359"/>
                <a:gd name="connsiteX1" fmla="*/ 383191 w 394239"/>
                <a:gd name="connsiteY1" fmla="*/ 144262 h 410359"/>
                <a:gd name="connsiteX2" fmla="*/ 343567 w 394239"/>
                <a:gd name="connsiteY2" fmla="*/ 59680 h 410359"/>
                <a:gd name="connsiteX3" fmla="*/ 294132 w 394239"/>
                <a:gd name="connsiteY3" fmla="*/ 59013 h 410359"/>
                <a:gd name="connsiteX4" fmla="*/ 216694 w 394239"/>
                <a:gd name="connsiteY4" fmla="*/ 6721 h 410359"/>
                <a:gd name="connsiteX5" fmla="*/ 71342 w 394239"/>
                <a:gd name="connsiteY5" fmla="*/ 25295 h 410359"/>
                <a:gd name="connsiteX6" fmla="*/ 15811 w 394239"/>
                <a:gd name="connsiteY6" fmla="*/ 165408 h 410359"/>
                <a:gd name="connsiteX7" fmla="*/ 21145 w 394239"/>
                <a:gd name="connsiteY7" fmla="*/ 355908 h 410359"/>
                <a:gd name="connsiteX8" fmla="*/ 0 w 394239"/>
                <a:gd name="connsiteY8" fmla="*/ 408771 h 410359"/>
                <a:gd name="connsiteX9" fmla="*/ 89059 w 394239"/>
                <a:gd name="connsiteY9" fmla="*/ 399246 h 410359"/>
                <a:gd name="connsiteX10" fmla="*/ 134588 w 394239"/>
                <a:gd name="connsiteY10" fmla="*/ 363432 h 410359"/>
                <a:gd name="connsiteX11" fmla="*/ 38005 w 394239"/>
                <a:gd name="connsiteY11" fmla="*/ 243989 h 410359"/>
                <a:gd name="connsiteX12" fmla="*/ 41719 w 394239"/>
                <a:gd name="connsiteY12" fmla="*/ 192744 h 410359"/>
                <a:gd name="connsiteX13" fmla="*/ 93155 w 394239"/>
                <a:gd name="connsiteY13" fmla="*/ 175695 h 410359"/>
                <a:gd name="connsiteX14" fmla="*/ 188976 w 394239"/>
                <a:gd name="connsiteY14" fmla="*/ 148739 h 410359"/>
                <a:gd name="connsiteX15" fmla="*/ 283464 w 394239"/>
                <a:gd name="connsiteY15" fmla="*/ 83969 h 410359"/>
                <a:gd name="connsiteX16" fmla="*/ 296934 w 394239"/>
                <a:gd name="connsiteY16" fmla="*/ 84072 h 410359"/>
                <a:gd name="connsiteX17" fmla="*/ 299561 w 394239"/>
                <a:gd name="connsiteY17" fmla="*/ 89303 h 410359"/>
                <a:gd name="connsiteX18" fmla="*/ 315563 w 394239"/>
                <a:gd name="connsiteY18" fmla="*/ 133499 h 410359"/>
                <a:gd name="connsiteX19" fmla="*/ 329660 w 394239"/>
                <a:gd name="connsiteY19" fmla="*/ 145881 h 410359"/>
                <a:gd name="connsiteX20" fmla="*/ 345662 w 394239"/>
                <a:gd name="connsiteY20" fmla="*/ 160836 h 410359"/>
                <a:gd name="connsiteX21" fmla="*/ 357092 w 394239"/>
                <a:gd name="connsiteY21" fmla="*/ 204079 h 410359"/>
                <a:gd name="connsiteX22" fmla="*/ 251555 w 394239"/>
                <a:gd name="connsiteY22" fmla="*/ 364290 h 410359"/>
                <a:gd name="connsiteX23" fmla="*/ 296609 w 394239"/>
                <a:gd name="connsiteY23" fmla="*/ 400485 h 410359"/>
                <a:gd name="connsiteX24" fmla="*/ 394240 w 394239"/>
                <a:gd name="connsiteY24" fmla="*/ 392579 h 410359"/>
                <a:gd name="connsiteX25" fmla="*/ 358140 w 394239"/>
                <a:gd name="connsiteY25" fmla="*/ 324666 h 41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4239" h="410359">
                  <a:moveTo>
                    <a:pt x="358140" y="324666"/>
                  </a:moveTo>
                  <a:cubicBezTo>
                    <a:pt x="349377" y="290376"/>
                    <a:pt x="382905" y="204651"/>
                    <a:pt x="383191" y="144262"/>
                  </a:cubicBezTo>
                  <a:cubicBezTo>
                    <a:pt x="383191" y="95970"/>
                    <a:pt x="369475" y="74349"/>
                    <a:pt x="343567" y="59680"/>
                  </a:cubicBezTo>
                  <a:cubicBezTo>
                    <a:pt x="328612" y="51203"/>
                    <a:pt x="294132" y="59013"/>
                    <a:pt x="294132" y="59013"/>
                  </a:cubicBezTo>
                  <a:cubicBezTo>
                    <a:pt x="294132" y="59013"/>
                    <a:pt x="276320" y="25295"/>
                    <a:pt x="216694" y="6721"/>
                  </a:cubicBezTo>
                  <a:cubicBezTo>
                    <a:pt x="167698" y="-6618"/>
                    <a:pt x="115410" y="63"/>
                    <a:pt x="71342" y="25295"/>
                  </a:cubicBezTo>
                  <a:cubicBezTo>
                    <a:pt x="34480" y="49107"/>
                    <a:pt x="16669" y="75301"/>
                    <a:pt x="15811" y="165408"/>
                  </a:cubicBezTo>
                  <a:cubicBezTo>
                    <a:pt x="15049" y="247989"/>
                    <a:pt x="26384" y="321332"/>
                    <a:pt x="21145" y="355908"/>
                  </a:cubicBezTo>
                  <a:cubicBezTo>
                    <a:pt x="18730" y="375046"/>
                    <a:pt x="11450" y="393247"/>
                    <a:pt x="0" y="408771"/>
                  </a:cubicBezTo>
                  <a:cubicBezTo>
                    <a:pt x="0" y="408771"/>
                    <a:pt x="57150" y="416106"/>
                    <a:pt x="89059" y="399246"/>
                  </a:cubicBezTo>
                  <a:cubicBezTo>
                    <a:pt x="105116" y="388473"/>
                    <a:pt x="120336" y="376501"/>
                    <a:pt x="134588" y="363432"/>
                  </a:cubicBezTo>
                  <a:cubicBezTo>
                    <a:pt x="85704" y="340633"/>
                    <a:pt x="50068" y="296562"/>
                    <a:pt x="38005" y="243989"/>
                  </a:cubicBezTo>
                  <a:cubicBezTo>
                    <a:pt x="36767" y="239417"/>
                    <a:pt x="28480" y="209508"/>
                    <a:pt x="41719" y="192744"/>
                  </a:cubicBezTo>
                  <a:cubicBezTo>
                    <a:pt x="48959" y="183219"/>
                    <a:pt x="65532" y="180552"/>
                    <a:pt x="93155" y="175695"/>
                  </a:cubicBezTo>
                  <a:cubicBezTo>
                    <a:pt x="126220" y="171339"/>
                    <a:pt x="158489" y="162262"/>
                    <a:pt x="188976" y="148739"/>
                  </a:cubicBezTo>
                  <a:cubicBezTo>
                    <a:pt x="223247" y="131505"/>
                    <a:pt x="255030" y="109718"/>
                    <a:pt x="283464" y="83969"/>
                  </a:cubicBezTo>
                  <a:cubicBezTo>
                    <a:pt x="287212" y="80278"/>
                    <a:pt x="293242" y="80324"/>
                    <a:pt x="296934" y="84072"/>
                  </a:cubicBezTo>
                  <a:cubicBezTo>
                    <a:pt x="298337" y="85497"/>
                    <a:pt x="299256" y="87326"/>
                    <a:pt x="299561" y="89303"/>
                  </a:cubicBezTo>
                  <a:cubicBezTo>
                    <a:pt x="301829" y="104972"/>
                    <a:pt x="307275" y="120011"/>
                    <a:pt x="315563" y="133499"/>
                  </a:cubicBezTo>
                  <a:cubicBezTo>
                    <a:pt x="319446" y="138473"/>
                    <a:pt x="324227" y="142673"/>
                    <a:pt x="329660" y="145881"/>
                  </a:cubicBezTo>
                  <a:cubicBezTo>
                    <a:pt x="335993" y="149676"/>
                    <a:pt x="341448" y="154773"/>
                    <a:pt x="345662" y="160836"/>
                  </a:cubicBezTo>
                  <a:cubicBezTo>
                    <a:pt x="352540" y="174259"/>
                    <a:pt x="356439" y="189010"/>
                    <a:pt x="357092" y="204079"/>
                  </a:cubicBezTo>
                  <a:cubicBezTo>
                    <a:pt x="356469" y="273587"/>
                    <a:pt x="315172" y="336279"/>
                    <a:pt x="251555" y="364290"/>
                  </a:cubicBezTo>
                  <a:cubicBezTo>
                    <a:pt x="263557" y="374862"/>
                    <a:pt x="279273" y="387912"/>
                    <a:pt x="296609" y="400485"/>
                  </a:cubicBezTo>
                  <a:cubicBezTo>
                    <a:pt x="325184" y="421154"/>
                    <a:pt x="394240" y="392579"/>
                    <a:pt x="394240" y="392579"/>
                  </a:cubicBezTo>
                  <a:cubicBezTo>
                    <a:pt x="394240" y="392579"/>
                    <a:pt x="371951" y="379244"/>
                    <a:pt x="358140" y="32466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BD1BD81E-6339-4790-B752-86A44526714C}"/>
                </a:ext>
              </a:extLst>
            </p:cNvPr>
            <p:cNvSpPr/>
            <p:nvPr/>
          </p:nvSpPr>
          <p:spPr>
            <a:xfrm>
              <a:off x="2736616" y="1821002"/>
              <a:ext cx="284924" cy="248316"/>
            </a:xfrm>
            <a:custGeom>
              <a:avLst/>
              <a:gdLst>
                <a:gd name="connsiteX0" fmla="*/ 284924 w 284924"/>
                <a:gd name="connsiteY0" fmla="*/ 95917 h 248316"/>
                <a:gd name="connsiteX1" fmla="*/ 276733 w 284924"/>
                <a:gd name="connsiteY1" fmla="*/ 62675 h 248316"/>
                <a:gd name="connsiteX2" fmla="*/ 266065 w 284924"/>
                <a:gd name="connsiteY2" fmla="*/ 53150 h 248316"/>
                <a:gd name="connsiteX3" fmla="*/ 247015 w 284924"/>
                <a:gd name="connsiteY3" fmla="*/ 36481 h 248316"/>
                <a:gd name="connsiteX4" fmla="*/ 230727 w 284924"/>
                <a:gd name="connsiteY4" fmla="*/ 0 h 248316"/>
                <a:gd name="connsiteX5" fmla="*/ 144050 w 284924"/>
                <a:gd name="connsiteY5" fmla="*/ 57150 h 248316"/>
                <a:gd name="connsiteX6" fmla="*/ 42894 w 284924"/>
                <a:gd name="connsiteY6" fmla="*/ 85725 h 248316"/>
                <a:gd name="connsiteX7" fmla="*/ 3270 w 284924"/>
                <a:gd name="connsiteY7" fmla="*/ 95726 h 248316"/>
                <a:gd name="connsiteX8" fmla="*/ 3270 w 284924"/>
                <a:gd name="connsiteY8" fmla="*/ 130112 h 248316"/>
                <a:gd name="connsiteX9" fmla="*/ 142049 w 284924"/>
                <a:gd name="connsiteY9" fmla="*/ 248317 h 248316"/>
                <a:gd name="connsiteX10" fmla="*/ 284924 w 284924"/>
                <a:gd name="connsiteY10" fmla="*/ 95917 h 248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924" h="248316">
                  <a:moveTo>
                    <a:pt x="284924" y="95917"/>
                  </a:moveTo>
                  <a:cubicBezTo>
                    <a:pt x="284416" y="84404"/>
                    <a:pt x="281632" y="73105"/>
                    <a:pt x="276733" y="62675"/>
                  </a:cubicBezTo>
                  <a:cubicBezTo>
                    <a:pt x="273943" y="58733"/>
                    <a:pt x="270296" y="55476"/>
                    <a:pt x="266065" y="53150"/>
                  </a:cubicBezTo>
                  <a:cubicBezTo>
                    <a:pt x="258780" y="48761"/>
                    <a:pt x="252331" y="43119"/>
                    <a:pt x="247015" y="36481"/>
                  </a:cubicBezTo>
                  <a:cubicBezTo>
                    <a:pt x="239351" y="25447"/>
                    <a:pt x="233826" y="13072"/>
                    <a:pt x="230727" y="0"/>
                  </a:cubicBezTo>
                  <a:cubicBezTo>
                    <a:pt x="204134" y="22328"/>
                    <a:pt x="175049" y="41504"/>
                    <a:pt x="144050" y="57150"/>
                  </a:cubicBezTo>
                  <a:cubicBezTo>
                    <a:pt x="111871" y="71464"/>
                    <a:pt x="77806" y="81087"/>
                    <a:pt x="42894" y="85725"/>
                  </a:cubicBezTo>
                  <a:cubicBezTo>
                    <a:pt x="26797" y="88582"/>
                    <a:pt x="6699" y="92107"/>
                    <a:pt x="3270" y="95726"/>
                  </a:cubicBezTo>
                  <a:cubicBezTo>
                    <a:pt x="-2445" y="103156"/>
                    <a:pt x="508" y="122111"/>
                    <a:pt x="3270" y="130112"/>
                  </a:cubicBezTo>
                  <a:cubicBezTo>
                    <a:pt x="19558" y="198787"/>
                    <a:pt x="77851" y="248317"/>
                    <a:pt x="142049" y="248317"/>
                  </a:cubicBezTo>
                  <a:cubicBezTo>
                    <a:pt x="218249" y="248317"/>
                    <a:pt x="284924" y="177070"/>
                    <a:pt x="284924" y="9591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617D2C72-5A3C-4567-8B62-94FC92E18BE8}"/>
                </a:ext>
              </a:extLst>
            </p:cNvPr>
            <p:cNvSpPr txBox="1"/>
            <p:nvPr/>
          </p:nvSpPr>
          <p:spPr>
            <a:xfrm>
              <a:off x="2237278" y="2424976"/>
              <a:ext cx="1282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Alice</a:t>
              </a:r>
              <a:endParaRPr lang="zh-CN" altLang="en-US" dirty="0"/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A223E8BC-C615-4CD3-9E98-97BE2BFE5083}"/>
              </a:ext>
            </a:extLst>
          </p:cNvPr>
          <p:cNvGrpSpPr/>
          <p:nvPr/>
        </p:nvGrpSpPr>
        <p:grpSpPr>
          <a:xfrm>
            <a:off x="10278456" y="1429253"/>
            <a:ext cx="914400" cy="1169475"/>
            <a:chOff x="10470866" y="2875228"/>
            <a:chExt cx="914400" cy="1169475"/>
          </a:xfrm>
        </p:grpSpPr>
        <p:pic>
          <p:nvPicPr>
            <p:cNvPr id="44" name="图形 43" descr="男性形象 纯色填充">
              <a:extLst>
                <a:ext uri="{FF2B5EF4-FFF2-40B4-BE49-F238E27FC236}">
                  <a16:creationId xmlns:a16="http://schemas.microsoft.com/office/drawing/2014/main" id="{AD067FDA-C1DD-466D-89D9-F2B66543A3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470866" y="2875228"/>
              <a:ext cx="914400" cy="914400"/>
            </a:xfrm>
            <a:prstGeom prst="rect">
              <a:avLst/>
            </a:prstGeom>
          </p:spPr>
        </p:pic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63AEF789-7E4A-46C5-AF43-DFF5B75737BE}"/>
                </a:ext>
              </a:extLst>
            </p:cNvPr>
            <p:cNvSpPr txBox="1"/>
            <p:nvPr/>
          </p:nvSpPr>
          <p:spPr>
            <a:xfrm>
              <a:off x="10623265" y="3675371"/>
              <a:ext cx="609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Bob</a:t>
              </a:r>
              <a:endParaRPr lang="zh-CN" altLang="en-US" dirty="0"/>
            </a:p>
          </p:txBody>
        </p:sp>
      </p:grpSp>
      <p:sp>
        <p:nvSpPr>
          <p:cNvPr id="46" name="矩形 45">
            <a:extLst>
              <a:ext uri="{FF2B5EF4-FFF2-40B4-BE49-F238E27FC236}">
                <a16:creationId xmlns:a16="http://schemas.microsoft.com/office/drawing/2014/main" id="{C2BC6E82-258A-40BD-B416-773AEA604214}"/>
              </a:ext>
            </a:extLst>
          </p:cNvPr>
          <p:cNvSpPr/>
          <p:nvPr/>
        </p:nvSpPr>
        <p:spPr>
          <a:xfrm>
            <a:off x="6930076" y="1429253"/>
            <a:ext cx="4771743" cy="3610107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3DA2752D-0F5A-4FF9-9A0C-1E6F11C35434}"/>
              </a:ext>
            </a:extLst>
          </p:cNvPr>
          <p:cNvGrpSpPr/>
          <p:nvPr/>
        </p:nvGrpSpPr>
        <p:grpSpPr>
          <a:xfrm>
            <a:off x="7002704" y="4048347"/>
            <a:ext cx="885821" cy="759065"/>
            <a:chOff x="6923074" y="4503044"/>
            <a:chExt cx="885821" cy="759065"/>
          </a:xfrm>
        </p:grpSpPr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57CCAB0F-6675-48DA-8C09-FE5C50AC50DF}"/>
                </a:ext>
              </a:extLst>
            </p:cNvPr>
            <p:cNvSpPr/>
            <p:nvPr/>
          </p:nvSpPr>
          <p:spPr>
            <a:xfrm>
              <a:off x="6923074" y="4503044"/>
              <a:ext cx="885821" cy="2865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Output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连接符: 曲线 47">
              <a:extLst>
                <a:ext uri="{FF2B5EF4-FFF2-40B4-BE49-F238E27FC236}">
                  <a16:creationId xmlns:a16="http://schemas.microsoft.com/office/drawing/2014/main" id="{D719C3D2-EDD5-4FCC-89B2-2A39AE965F00}"/>
                </a:ext>
              </a:extLst>
            </p:cNvPr>
            <p:cNvCxnSpPr>
              <a:cxnSpLocks/>
              <a:stCxn id="37" idx="1"/>
              <a:endCxn id="47" idx="2"/>
            </p:cNvCxnSpPr>
            <p:nvPr/>
          </p:nvCxnSpPr>
          <p:spPr>
            <a:xfrm rot="10800000">
              <a:off x="7365986" y="4789586"/>
              <a:ext cx="90897" cy="472523"/>
            </a:xfrm>
            <a:prstGeom prst="curved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矩形 63">
            <a:extLst>
              <a:ext uri="{FF2B5EF4-FFF2-40B4-BE49-F238E27FC236}">
                <a16:creationId xmlns:a16="http://schemas.microsoft.com/office/drawing/2014/main" id="{4B92A1DC-523F-4AA6-9372-A0A1267305D4}"/>
              </a:ext>
            </a:extLst>
          </p:cNvPr>
          <p:cNvSpPr/>
          <p:nvPr/>
        </p:nvSpPr>
        <p:spPr>
          <a:xfrm>
            <a:off x="5760509" y="3649239"/>
            <a:ext cx="976918" cy="5199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Equality Test 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66" name="连接符: 曲线 65">
            <a:extLst>
              <a:ext uri="{FF2B5EF4-FFF2-40B4-BE49-F238E27FC236}">
                <a16:creationId xmlns:a16="http://schemas.microsoft.com/office/drawing/2014/main" id="{9B2415E3-E289-4BB7-9EE3-DCEFE5EB830A}"/>
              </a:ext>
            </a:extLst>
          </p:cNvPr>
          <p:cNvCxnSpPr>
            <a:stCxn id="14" idx="3"/>
            <a:endCxn id="64" idx="1"/>
          </p:cNvCxnSpPr>
          <p:nvPr/>
        </p:nvCxnSpPr>
        <p:spPr>
          <a:xfrm>
            <a:off x="5475962" y="3612169"/>
            <a:ext cx="284547" cy="297025"/>
          </a:xfrm>
          <a:prstGeom prst="curved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连接符: 曲线 67">
            <a:extLst>
              <a:ext uri="{FF2B5EF4-FFF2-40B4-BE49-F238E27FC236}">
                <a16:creationId xmlns:a16="http://schemas.microsoft.com/office/drawing/2014/main" id="{D166A667-CAA8-4150-BAB3-396509014E4B}"/>
              </a:ext>
            </a:extLst>
          </p:cNvPr>
          <p:cNvCxnSpPr>
            <a:stCxn id="47" idx="1"/>
            <a:endCxn id="64" idx="3"/>
          </p:cNvCxnSpPr>
          <p:nvPr/>
        </p:nvCxnSpPr>
        <p:spPr>
          <a:xfrm rot="10800000">
            <a:off x="6737428" y="3909194"/>
            <a:ext cx="265277" cy="282424"/>
          </a:xfrm>
          <a:prstGeom prst="curved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文本框 68">
                <a:extLst>
                  <a:ext uri="{FF2B5EF4-FFF2-40B4-BE49-F238E27FC236}">
                    <a16:creationId xmlns:a16="http://schemas.microsoft.com/office/drawing/2014/main" id="{5F1AA9A0-168F-4239-B106-53D323164E83}"/>
                  </a:ext>
                </a:extLst>
              </p:cNvPr>
              <p:cNvSpPr txBox="1"/>
              <p:nvPr/>
            </p:nvSpPr>
            <p:spPr>
              <a:xfrm>
                <a:off x="710570" y="5110302"/>
                <a:ext cx="9567886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/>
                  <a:t>To achieve </a:t>
                </a:r>
                <a:r>
                  <a:rPr lang="en-US" altLang="zh-CN" sz="2000" dirty="0">
                    <a:solidFill>
                      <a:srgbClr val="C00000"/>
                    </a:solidFill>
                  </a:rPr>
                  <a:t>deterrence factor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80%</m:t>
                    </m:r>
                  </m:oMath>
                </a14:m>
                <a:r>
                  <a:rPr lang="en-US" altLang="zh-CN" sz="2000" dirty="0"/>
                  <a:t>, </a:t>
                </a:r>
                <a:r>
                  <a:rPr lang="en-US" altLang="zh-CN" sz="2000" dirty="0">
                    <a:solidFill>
                      <a:srgbClr val="C00000"/>
                    </a:solidFill>
                  </a:rPr>
                  <a:t>each</a:t>
                </a:r>
                <a:r>
                  <a:rPr lang="en-US" altLang="zh-CN" sz="2000" dirty="0"/>
                  <a:t> party needs to </a:t>
                </a:r>
                <a:r>
                  <a:rPr lang="en-US" altLang="zh-CN" sz="2000" dirty="0">
                    <a:solidFill>
                      <a:srgbClr val="0070C0"/>
                    </a:solidFill>
                  </a:rPr>
                  <a:t>generate</a:t>
                </a:r>
                <a:r>
                  <a:rPr lang="en-US" altLang="zh-CN" sz="2000" dirty="0"/>
                  <a:t>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zh-CN" altLang="en-US" sz="2000" dirty="0">
                    <a:solidFill>
                      <a:srgbClr val="C00000"/>
                    </a:solidFill>
                  </a:rPr>
                  <a:t> </a:t>
                </a:r>
                <a:r>
                  <a:rPr lang="en-US" altLang="zh-CN" sz="2000" dirty="0"/>
                  <a:t>GCs and </a:t>
                </a:r>
                <a:r>
                  <a:rPr lang="en-US" altLang="zh-CN" sz="2000" dirty="0">
                    <a:solidFill>
                      <a:srgbClr val="0070C0"/>
                    </a:solidFill>
                  </a:rPr>
                  <a:t>evaluates</a:t>
                </a:r>
                <a:r>
                  <a:rPr lang="en-US" altLang="zh-CN" sz="2000" dirty="0"/>
                  <a:t>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zh-CN" sz="2000" dirty="0"/>
                  <a:t> GC 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2000" dirty="0"/>
                  <a:t>As a </a:t>
                </a:r>
                <a:r>
                  <a:rPr lang="en-US" altLang="zh-CN" sz="2000" dirty="0">
                    <a:solidFill>
                      <a:srgbClr val="C00000"/>
                    </a:solidFill>
                  </a:rPr>
                  <a:t>garbler</a:t>
                </a:r>
                <a:r>
                  <a:rPr lang="en-US" altLang="zh-CN" sz="2000" dirty="0"/>
                  <a:t>,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zh-CN" altLang="en-US" sz="2000" dirty="0"/>
                  <a:t> </a:t>
                </a:r>
                <a:r>
                  <a:rPr lang="en-US" altLang="zh-CN" sz="2000" dirty="0"/>
                  <a:t>GCs are generated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2000" dirty="0"/>
                  <a:t>As an </a:t>
                </a:r>
                <a:r>
                  <a:rPr lang="en-US" altLang="zh-CN" sz="2000" dirty="0">
                    <a:solidFill>
                      <a:srgbClr val="C00000"/>
                    </a:solidFill>
                  </a:rPr>
                  <a:t>evaluator</a:t>
                </a:r>
                <a:r>
                  <a:rPr lang="en-US" altLang="zh-CN" sz="2000" dirty="0"/>
                  <a:t>,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altLang="zh-CN" sz="2000" dirty="0"/>
                  <a:t> GCs are generated for checking (</a:t>
                </a:r>
                <a:r>
                  <a:rPr lang="en-US" altLang="zh-CN" sz="2000" dirty="0">
                    <a:solidFill>
                      <a:srgbClr val="C00000"/>
                    </a:solidFill>
                  </a:rPr>
                  <a:t>regenerate GCs</a:t>
                </a:r>
                <a:r>
                  <a:rPr lang="en-US" altLang="zh-CN" sz="2000" dirty="0"/>
                  <a:t>)</a:t>
                </a:r>
              </a:p>
              <a:p>
                <a:r>
                  <a:rPr lang="en-US" altLang="zh-CN" sz="2000" dirty="0"/>
                  <a:t>Cost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zh-CN" altLang="en-US" sz="2000" dirty="0"/>
                  <a:t> </a:t>
                </a:r>
                <a14:m>
                  <m:oMath xmlns:m="http://schemas.openxmlformats.org/officeDocument/2006/math">
                    <m:r>
                      <a:rPr lang="en-US" altLang="zh-CN" sz="20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2×</m:t>
                    </m:r>
                  </m:oMath>
                </a14:m>
                <a:r>
                  <a:rPr lang="zh-CN" altLang="en-US" sz="2000" dirty="0"/>
                  <a:t> </a:t>
                </a:r>
                <a:r>
                  <a:rPr lang="en-US" altLang="zh-CN" sz="2000" dirty="0"/>
                  <a:t>Cost of state-of-the-art PVC-secure protocol</a:t>
                </a:r>
              </a:p>
            </p:txBody>
          </p:sp>
        </mc:Choice>
        <mc:Fallback xmlns="">
          <p:sp>
            <p:nvSpPr>
              <p:cNvPr id="69" name="文本框 68">
                <a:extLst>
                  <a:ext uri="{FF2B5EF4-FFF2-40B4-BE49-F238E27FC236}">
                    <a16:creationId xmlns:a16="http://schemas.microsoft.com/office/drawing/2014/main" id="{5F1AA9A0-168F-4239-B106-53D323164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570" y="5110302"/>
                <a:ext cx="9567886" cy="1323439"/>
              </a:xfrm>
              <a:prstGeom prst="rect">
                <a:avLst/>
              </a:prstGeom>
              <a:blipFill>
                <a:blip r:embed="rId5"/>
                <a:stretch>
                  <a:fillRect l="-701" t="-2304" r="-319" b="-73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文本框 50">
            <a:extLst>
              <a:ext uri="{FF2B5EF4-FFF2-40B4-BE49-F238E27FC236}">
                <a16:creationId xmlns:a16="http://schemas.microsoft.com/office/drawing/2014/main" id="{CC10978C-B686-478A-9EAE-7B1C216607C7}"/>
              </a:ext>
            </a:extLst>
          </p:cNvPr>
          <p:cNvSpPr txBox="1"/>
          <p:nvPr/>
        </p:nvSpPr>
        <p:spPr>
          <a:xfrm>
            <a:off x="8964676" y="6037900"/>
            <a:ext cx="2810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Can we do better?</a:t>
            </a:r>
            <a:endParaRPr lang="zh-CN" altLang="en-US" sz="2800" dirty="0"/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57403F02-A56D-4D41-BA45-9AEB0D82A6D4}"/>
              </a:ext>
            </a:extLst>
          </p:cNvPr>
          <p:cNvGrpSpPr/>
          <p:nvPr/>
        </p:nvGrpSpPr>
        <p:grpSpPr>
          <a:xfrm>
            <a:off x="8016240" y="5519396"/>
            <a:ext cx="2766906" cy="584092"/>
            <a:chOff x="8016240" y="5519396"/>
            <a:chExt cx="2766906" cy="584092"/>
          </a:xfrm>
        </p:grpSpPr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id="{57867576-5E22-4AD6-B0E0-FD71DFC5760B}"/>
                </a:ext>
              </a:extLst>
            </p:cNvPr>
            <p:cNvSpPr txBox="1"/>
            <p:nvPr/>
          </p:nvSpPr>
          <p:spPr>
            <a:xfrm>
              <a:off x="8490457" y="5611750"/>
              <a:ext cx="22926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/>
                <a:t>Should be </a:t>
              </a:r>
              <a:r>
                <a:rPr lang="en-US" altLang="zh-CN" sz="2000" dirty="0">
                  <a:solidFill>
                    <a:srgbClr val="C00000"/>
                  </a:solidFill>
                </a:rPr>
                <a:t>different</a:t>
              </a:r>
              <a:r>
                <a:rPr lang="en-US" altLang="zh-CN" sz="2000" dirty="0"/>
                <a:t>?</a:t>
              </a:r>
              <a:endParaRPr lang="zh-CN" altLang="en-US" sz="2000" dirty="0"/>
            </a:p>
          </p:txBody>
        </p:sp>
        <p:sp>
          <p:nvSpPr>
            <p:cNvPr id="4" name="右大括号 3">
              <a:extLst>
                <a:ext uri="{FF2B5EF4-FFF2-40B4-BE49-F238E27FC236}">
                  <a16:creationId xmlns:a16="http://schemas.microsoft.com/office/drawing/2014/main" id="{8A9FE944-99A9-44D8-95F1-0F435BBE027D}"/>
                </a:ext>
              </a:extLst>
            </p:cNvPr>
            <p:cNvSpPr/>
            <p:nvPr/>
          </p:nvSpPr>
          <p:spPr>
            <a:xfrm>
              <a:off x="8016240" y="5519396"/>
              <a:ext cx="345440" cy="584092"/>
            </a:xfrm>
            <a:prstGeom prst="righ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4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 animBg="1"/>
      <p:bldP spid="37" grpId="0"/>
      <p:bldP spid="46" grpId="0" animBg="1"/>
      <p:bldP spid="64" grpId="0" animBg="1"/>
      <p:bldP spid="69" grpId="0" build="p"/>
      <p:bldP spid="5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0F9B87-EB6D-46C0-9030-F0114C749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3400" cy="1325563"/>
          </a:xfrm>
        </p:spPr>
        <p:txBody>
          <a:bodyPr/>
          <a:lstStyle/>
          <a:p>
            <a:r>
              <a:rPr lang="en-US" altLang="zh-CN" dirty="0"/>
              <a:t>Our Approach</a:t>
            </a:r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29600D5-C793-4D6C-ADD1-A41C41A1E4FE}"/>
              </a:ext>
            </a:extLst>
          </p:cNvPr>
          <p:cNvSpPr/>
          <p:nvPr/>
        </p:nvSpPr>
        <p:spPr>
          <a:xfrm>
            <a:off x="2923726" y="2640222"/>
            <a:ext cx="1819541" cy="3947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</a:t>
            </a:r>
            <a:r>
              <a:rPr lang="en-US" altLang="zh-CN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</a:t>
            </a:r>
            <a:endParaRPr lang="zh-CN" alt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A625C83-A007-48AC-A97B-B6D74433677B}"/>
              </a:ext>
            </a:extLst>
          </p:cNvPr>
          <p:cNvSpPr/>
          <p:nvPr/>
        </p:nvSpPr>
        <p:spPr>
          <a:xfrm>
            <a:off x="2923723" y="3108270"/>
            <a:ext cx="1819542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lang="zh-CN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AEFA506-AA28-4198-87CF-D5216509AB1C}"/>
              </a:ext>
            </a:extLst>
          </p:cNvPr>
          <p:cNvSpPr/>
          <p:nvPr/>
        </p:nvSpPr>
        <p:spPr>
          <a:xfrm>
            <a:off x="2929507" y="3576318"/>
            <a:ext cx="1819542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3</a:t>
            </a:r>
            <a:endParaRPr lang="zh-CN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260B390-4560-4351-A475-3E6327305A02}"/>
              </a:ext>
            </a:extLst>
          </p:cNvPr>
          <p:cNvSpPr/>
          <p:nvPr/>
        </p:nvSpPr>
        <p:spPr>
          <a:xfrm>
            <a:off x="2933071" y="4033520"/>
            <a:ext cx="1819541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4</a:t>
            </a:r>
            <a:endParaRPr lang="zh-CN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51736E5-6788-42D8-A7C3-AF292B05F66D}"/>
              </a:ext>
            </a:extLst>
          </p:cNvPr>
          <p:cNvSpPr/>
          <p:nvPr/>
        </p:nvSpPr>
        <p:spPr>
          <a:xfrm>
            <a:off x="2933070" y="4491252"/>
            <a:ext cx="1819542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5</a:t>
            </a:r>
            <a:endParaRPr lang="zh-CN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719B7F77-A679-41E4-985D-BF6BB8A33235}"/>
              </a:ext>
            </a:extLst>
          </p:cNvPr>
          <p:cNvGrpSpPr/>
          <p:nvPr/>
        </p:nvGrpSpPr>
        <p:grpSpPr>
          <a:xfrm>
            <a:off x="3303915" y="1550663"/>
            <a:ext cx="1282775" cy="1082040"/>
            <a:chOff x="2237278" y="1712268"/>
            <a:chExt cx="1282775" cy="1082040"/>
          </a:xfrm>
        </p:grpSpPr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BA02E858-006E-4DA9-A6ED-A79C69789A07}"/>
                </a:ext>
              </a:extLst>
            </p:cNvPr>
            <p:cNvSpPr/>
            <p:nvPr/>
          </p:nvSpPr>
          <p:spPr>
            <a:xfrm>
              <a:off x="2573866" y="2116944"/>
              <a:ext cx="609600" cy="304800"/>
            </a:xfrm>
            <a:custGeom>
              <a:avLst/>
              <a:gdLst>
                <a:gd name="connsiteX0" fmla="*/ 609600 w 609600"/>
                <a:gd name="connsiteY0" fmla="*/ 152400 h 304800"/>
                <a:gd name="connsiteX1" fmla="*/ 579120 w 609600"/>
                <a:gd name="connsiteY1" fmla="*/ 91440 h 304800"/>
                <a:gd name="connsiteX2" fmla="*/ 430530 w 609600"/>
                <a:gd name="connsiteY2" fmla="*/ 19050 h 304800"/>
                <a:gd name="connsiteX3" fmla="*/ 304800 w 609600"/>
                <a:gd name="connsiteY3" fmla="*/ 0 h 304800"/>
                <a:gd name="connsiteX4" fmla="*/ 179070 w 609600"/>
                <a:gd name="connsiteY4" fmla="*/ 19050 h 304800"/>
                <a:gd name="connsiteX5" fmla="*/ 30480 w 609600"/>
                <a:gd name="connsiteY5" fmla="*/ 91440 h 304800"/>
                <a:gd name="connsiteX6" fmla="*/ 0 w 609600"/>
                <a:gd name="connsiteY6" fmla="*/ 152400 h 304800"/>
                <a:gd name="connsiteX7" fmla="*/ 0 w 609600"/>
                <a:gd name="connsiteY7" fmla="*/ 304800 h 304800"/>
                <a:gd name="connsiteX8" fmla="*/ 609600 w 609600"/>
                <a:gd name="connsiteY8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600" h="304800">
                  <a:moveTo>
                    <a:pt x="609600" y="152400"/>
                  </a:moveTo>
                  <a:cubicBezTo>
                    <a:pt x="609103" y="128536"/>
                    <a:pt x="597913" y="106157"/>
                    <a:pt x="579120" y="91440"/>
                  </a:cubicBezTo>
                  <a:cubicBezTo>
                    <a:pt x="537210" y="57150"/>
                    <a:pt x="483870" y="34290"/>
                    <a:pt x="430530" y="19050"/>
                  </a:cubicBezTo>
                  <a:cubicBezTo>
                    <a:pt x="389779" y="6575"/>
                    <a:pt x="347417" y="157"/>
                    <a:pt x="304800" y="0"/>
                  </a:cubicBezTo>
                  <a:cubicBezTo>
                    <a:pt x="262230" y="734"/>
                    <a:pt x="219947" y="7141"/>
                    <a:pt x="179070" y="19050"/>
                  </a:cubicBezTo>
                  <a:cubicBezTo>
                    <a:pt x="125800" y="34595"/>
                    <a:pt x="75555" y="59073"/>
                    <a:pt x="30480" y="91440"/>
                  </a:cubicBezTo>
                  <a:cubicBezTo>
                    <a:pt x="11687" y="106157"/>
                    <a:pt x="497" y="128536"/>
                    <a:pt x="0" y="152400"/>
                  </a:cubicBezTo>
                  <a:lnTo>
                    <a:pt x="0" y="304800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B52DE589-8E88-41D4-B290-D7A222086474}"/>
                </a:ext>
              </a:extLst>
            </p:cNvPr>
            <p:cNvSpPr/>
            <p:nvPr/>
          </p:nvSpPr>
          <p:spPr>
            <a:xfrm>
              <a:off x="2683498" y="1712268"/>
              <a:ext cx="394239" cy="410359"/>
            </a:xfrm>
            <a:custGeom>
              <a:avLst/>
              <a:gdLst>
                <a:gd name="connsiteX0" fmla="*/ 358140 w 394239"/>
                <a:gd name="connsiteY0" fmla="*/ 324666 h 410359"/>
                <a:gd name="connsiteX1" fmla="*/ 383191 w 394239"/>
                <a:gd name="connsiteY1" fmla="*/ 144262 h 410359"/>
                <a:gd name="connsiteX2" fmla="*/ 343567 w 394239"/>
                <a:gd name="connsiteY2" fmla="*/ 59680 h 410359"/>
                <a:gd name="connsiteX3" fmla="*/ 294132 w 394239"/>
                <a:gd name="connsiteY3" fmla="*/ 59013 h 410359"/>
                <a:gd name="connsiteX4" fmla="*/ 216694 w 394239"/>
                <a:gd name="connsiteY4" fmla="*/ 6721 h 410359"/>
                <a:gd name="connsiteX5" fmla="*/ 71342 w 394239"/>
                <a:gd name="connsiteY5" fmla="*/ 25295 h 410359"/>
                <a:gd name="connsiteX6" fmla="*/ 15811 w 394239"/>
                <a:gd name="connsiteY6" fmla="*/ 165408 h 410359"/>
                <a:gd name="connsiteX7" fmla="*/ 21145 w 394239"/>
                <a:gd name="connsiteY7" fmla="*/ 355908 h 410359"/>
                <a:gd name="connsiteX8" fmla="*/ 0 w 394239"/>
                <a:gd name="connsiteY8" fmla="*/ 408771 h 410359"/>
                <a:gd name="connsiteX9" fmla="*/ 89059 w 394239"/>
                <a:gd name="connsiteY9" fmla="*/ 399246 h 410359"/>
                <a:gd name="connsiteX10" fmla="*/ 134588 w 394239"/>
                <a:gd name="connsiteY10" fmla="*/ 363432 h 410359"/>
                <a:gd name="connsiteX11" fmla="*/ 38005 w 394239"/>
                <a:gd name="connsiteY11" fmla="*/ 243989 h 410359"/>
                <a:gd name="connsiteX12" fmla="*/ 41719 w 394239"/>
                <a:gd name="connsiteY12" fmla="*/ 192744 h 410359"/>
                <a:gd name="connsiteX13" fmla="*/ 93155 w 394239"/>
                <a:gd name="connsiteY13" fmla="*/ 175695 h 410359"/>
                <a:gd name="connsiteX14" fmla="*/ 188976 w 394239"/>
                <a:gd name="connsiteY14" fmla="*/ 148739 h 410359"/>
                <a:gd name="connsiteX15" fmla="*/ 283464 w 394239"/>
                <a:gd name="connsiteY15" fmla="*/ 83969 h 410359"/>
                <a:gd name="connsiteX16" fmla="*/ 296934 w 394239"/>
                <a:gd name="connsiteY16" fmla="*/ 84072 h 410359"/>
                <a:gd name="connsiteX17" fmla="*/ 299561 w 394239"/>
                <a:gd name="connsiteY17" fmla="*/ 89303 h 410359"/>
                <a:gd name="connsiteX18" fmla="*/ 315563 w 394239"/>
                <a:gd name="connsiteY18" fmla="*/ 133499 h 410359"/>
                <a:gd name="connsiteX19" fmla="*/ 329660 w 394239"/>
                <a:gd name="connsiteY19" fmla="*/ 145881 h 410359"/>
                <a:gd name="connsiteX20" fmla="*/ 345662 w 394239"/>
                <a:gd name="connsiteY20" fmla="*/ 160836 h 410359"/>
                <a:gd name="connsiteX21" fmla="*/ 357092 w 394239"/>
                <a:gd name="connsiteY21" fmla="*/ 204079 h 410359"/>
                <a:gd name="connsiteX22" fmla="*/ 251555 w 394239"/>
                <a:gd name="connsiteY22" fmla="*/ 364290 h 410359"/>
                <a:gd name="connsiteX23" fmla="*/ 296609 w 394239"/>
                <a:gd name="connsiteY23" fmla="*/ 400485 h 410359"/>
                <a:gd name="connsiteX24" fmla="*/ 394240 w 394239"/>
                <a:gd name="connsiteY24" fmla="*/ 392579 h 410359"/>
                <a:gd name="connsiteX25" fmla="*/ 358140 w 394239"/>
                <a:gd name="connsiteY25" fmla="*/ 324666 h 41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4239" h="410359">
                  <a:moveTo>
                    <a:pt x="358140" y="324666"/>
                  </a:moveTo>
                  <a:cubicBezTo>
                    <a:pt x="349377" y="290376"/>
                    <a:pt x="382905" y="204651"/>
                    <a:pt x="383191" y="144262"/>
                  </a:cubicBezTo>
                  <a:cubicBezTo>
                    <a:pt x="383191" y="95970"/>
                    <a:pt x="369475" y="74349"/>
                    <a:pt x="343567" y="59680"/>
                  </a:cubicBezTo>
                  <a:cubicBezTo>
                    <a:pt x="328612" y="51203"/>
                    <a:pt x="294132" y="59013"/>
                    <a:pt x="294132" y="59013"/>
                  </a:cubicBezTo>
                  <a:cubicBezTo>
                    <a:pt x="294132" y="59013"/>
                    <a:pt x="276320" y="25295"/>
                    <a:pt x="216694" y="6721"/>
                  </a:cubicBezTo>
                  <a:cubicBezTo>
                    <a:pt x="167698" y="-6618"/>
                    <a:pt x="115410" y="63"/>
                    <a:pt x="71342" y="25295"/>
                  </a:cubicBezTo>
                  <a:cubicBezTo>
                    <a:pt x="34480" y="49107"/>
                    <a:pt x="16669" y="75301"/>
                    <a:pt x="15811" y="165408"/>
                  </a:cubicBezTo>
                  <a:cubicBezTo>
                    <a:pt x="15049" y="247989"/>
                    <a:pt x="26384" y="321332"/>
                    <a:pt x="21145" y="355908"/>
                  </a:cubicBezTo>
                  <a:cubicBezTo>
                    <a:pt x="18730" y="375046"/>
                    <a:pt x="11450" y="393247"/>
                    <a:pt x="0" y="408771"/>
                  </a:cubicBezTo>
                  <a:cubicBezTo>
                    <a:pt x="0" y="408771"/>
                    <a:pt x="57150" y="416106"/>
                    <a:pt x="89059" y="399246"/>
                  </a:cubicBezTo>
                  <a:cubicBezTo>
                    <a:pt x="105116" y="388473"/>
                    <a:pt x="120336" y="376501"/>
                    <a:pt x="134588" y="363432"/>
                  </a:cubicBezTo>
                  <a:cubicBezTo>
                    <a:pt x="85704" y="340633"/>
                    <a:pt x="50068" y="296562"/>
                    <a:pt x="38005" y="243989"/>
                  </a:cubicBezTo>
                  <a:cubicBezTo>
                    <a:pt x="36767" y="239417"/>
                    <a:pt x="28480" y="209508"/>
                    <a:pt x="41719" y="192744"/>
                  </a:cubicBezTo>
                  <a:cubicBezTo>
                    <a:pt x="48959" y="183219"/>
                    <a:pt x="65532" y="180552"/>
                    <a:pt x="93155" y="175695"/>
                  </a:cubicBezTo>
                  <a:cubicBezTo>
                    <a:pt x="126220" y="171339"/>
                    <a:pt x="158489" y="162262"/>
                    <a:pt x="188976" y="148739"/>
                  </a:cubicBezTo>
                  <a:cubicBezTo>
                    <a:pt x="223247" y="131505"/>
                    <a:pt x="255030" y="109718"/>
                    <a:pt x="283464" y="83969"/>
                  </a:cubicBezTo>
                  <a:cubicBezTo>
                    <a:pt x="287212" y="80278"/>
                    <a:pt x="293242" y="80324"/>
                    <a:pt x="296934" y="84072"/>
                  </a:cubicBezTo>
                  <a:cubicBezTo>
                    <a:pt x="298337" y="85497"/>
                    <a:pt x="299256" y="87326"/>
                    <a:pt x="299561" y="89303"/>
                  </a:cubicBezTo>
                  <a:cubicBezTo>
                    <a:pt x="301829" y="104972"/>
                    <a:pt x="307275" y="120011"/>
                    <a:pt x="315563" y="133499"/>
                  </a:cubicBezTo>
                  <a:cubicBezTo>
                    <a:pt x="319446" y="138473"/>
                    <a:pt x="324227" y="142673"/>
                    <a:pt x="329660" y="145881"/>
                  </a:cubicBezTo>
                  <a:cubicBezTo>
                    <a:pt x="335993" y="149676"/>
                    <a:pt x="341448" y="154773"/>
                    <a:pt x="345662" y="160836"/>
                  </a:cubicBezTo>
                  <a:cubicBezTo>
                    <a:pt x="352540" y="174259"/>
                    <a:pt x="356439" y="189010"/>
                    <a:pt x="357092" y="204079"/>
                  </a:cubicBezTo>
                  <a:cubicBezTo>
                    <a:pt x="356469" y="273587"/>
                    <a:pt x="315172" y="336279"/>
                    <a:pt x="251555" y="364290"/>
                  </a:cubicBezTo>
                  <a:cubicBezTo>
                    <a:pt x="263557" y="374862"/>
                    <a:pt x="279273" y="387912"/>
                    <a:pt x="296609" y="400485"/>
                  </a:cubicBezTo>
                  <a:cubicBezTo>
                    <a:pt x="325184" y="421154"/>
                    <a:pt x="394240" y="392579"/>
                    <a:pt x="394240" y="392579"/>
                  </a:cubicBezTo>
                  <a:cubicBezTo>
                    <a:pt x="394240" y="392579"/>
                    <a:pt x="371951" y="379244"/>
                    <a:pt x="358140" y="32466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C3C91F22-D072-4E96-A561-FB842A5ED77D}"/>
                </a:ext>
              </a:extLst>
            </p:cNvPr>
            <p:cNvSpPr/>
            <p:nvPr/>
          </p:nvSpPr>
          <p:spPr>
            <a:xfrm>
              <a:off x="2736616" y="1821002"/>
              <a:ext cx="284924" cy="248316"/>
            </a:xfrm>
            <a:custGeom>
              <a:avLst/>
              <a:gdLst>
                <a:gd name="connsiteX0" fmla="*/ 284924 w 284924"/>
                <a:gd name="connsiteY0" fmla="*/ 95917 h 248316"/>
                <a:gd name="connsiteX1" fmla="*/ 276733 w 284924"/>
                <a:gd name="connsiteY1" fmla="*/ 62675 h 248316"/>
                <a:gd name="connsiteX2" fmla="*/ 266065 w 284924"/>
                <a:gd name="connsiteY2" fmla="*/ 53150 h 248316"/>
                <a:gd name="connsiteX3" fmla="*/ 247015 w 284924"/>
                <a:gd name="connsiteY3" fmla="*/ 36481 h 248316"/>
                <a:gd name="connsiteX4" fmla="*/ 230727 w 284924"/>
                <a:gd name="connsiteY4" fmla="*/ 0 h 248316"/>
                <a:gd name="connsiteX5" fmla="*/ 144050 w 284924"/>
                <a:gd name="connsiteY5" fmla="*/ 57150 h 248316"/>
                <a:gd name="connsiteX6" fmla="*/ 42894 w 284924"/>
                <a:gd name="connsiteY6" fmla="*/ 85725 h 248316"/>
                <a:gd name="connsiteX7" fmla="*/ 3270 w 284924"/>
                <a:gd name="connsiteY7" fmla="*/ 95726 h 248316"/>
                <a:gd name="connsiteX8" fmla="*/ 3270 w 284924"/>
                <a:gd name="connsiteY8" fmla="*/ 130112 h 248316"/>
                <a:gd name="connsiteX9" fmla="*/ 142049 w 284924"/>
                <a:gd name="connsiteY9" fmla="*/ 248317 h 248316"/>
                <a:gd name="connsiteX10" fmla="*/ 284924 w 284924"/>
                <a:gd name="connsiteY10" fmla="*/ 95917 h 248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924" h="248316">
                  <a:moveTo>
                    <a:pt x="284924" y="95917"/>
                  </a:moveTo>
                  <a:cubicBezTo>
                    <a:pt x="284416" y="84404"/>
                    <a:pt x="281632" y="73105"/>
                    <a:pt x="276733" y="62675"/>
                  </a:cubicBezTo>
                  <a:cubicBezTo>
                    <a:pt x="273943" y="58733"/>
                    <a:pt x="270296" y="55476"/>
                    <a:pt x="266065" y="53150"/>
                  </a:cubicBezTo>
                  <a:cubicBezTo>
                    <a:pt x="258780" y="48761"/>
                    <a:pt x="252331" y="43119"/>
                    <a:pt x="247015" y="36481"/>
                  </a:cubicBezTo>
                  <a:cubicBezTo>
                    <a:pt x="239351" y="25447"/>
                    <a:pt x="233826" y="13072"/>
                    <a:pt x="230727" y="0"/>
                  </a:cubicBezTo>
                  <a:cubicBezTo>
                    <a:pt x="204134" y="22328"/>
                    <a:pt x="175049" y="41504"/>
                    <a:pt x="144050" y="57150"/>
                  </a:cubicBezTo>
                  <a:cubicBezTo>
                    <a:pt x="111871" y="71464"/>
                    <a:pt x="77806" y="81087"/>
                    <a:pt x="42894" y="85725"/>
                  </a:cubicBezTo>
                  <a:cubicBezTo>
                    <a:pt x="26797" y="88582"/>
                    <a:pt x="6699" y="92107"/>
                    <a:pt x="3270" y="95726"/>
                  </a:cubicBezTo>
                  <a:cubicBezTo>
                    <a:pt x="-2445" y="103156"/>
                    <a:pt x="508" y="122111"/>
                    <a:pt x="3270" y="130112"/>
                  </a:cubicBezTo>
                  <a:cubicBezTo>
                    <a:pt x="19558" y="198787"/>
                    <a:pt x="77851" y="248317"/>
                    <a:pt x="142049" y="248317"/>
                  </a:cubicBezTo>
                  <a:cubicBezTo>
                    <a:pt x="218249" y="248317"/>
                    <a:pt x="284924" y="177070"/>
                    <a:pt x="284924" y="9591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C5BFC34C-1C1E-49D0-BA47-9E54781002DC}"/>
                </a:ext>
              </a:extLst>
            </p:cNvPr>
            <p:cNvSpPr txBox="1"/>
            <p:nvPr/>
          </p:nvSpPr>
          <p:spPr>
            <a:xfrm>
              <a:off x="2237278" y="2424976"/>
              <a:ext cx="1282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Alice</a:t>
              </a:r>
              <a:endParaRPr lang="zh-CN" altLang="en-US" dirty="0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EA808597-CB39-4D79-872E-FF113FB67134}"/>
              </a:ext>
            </a:extLst>
          </p:cNvPr>
          <p:cNvGrpSpPr/>
          <p:nvPr/>
        </p:nvGrpSpPr>
        <p:grpSpPr>
          <a:xfrm>
            <a:off x="8116528" y="1463228"/>
            <a:ext cx="914400" cy="1169475"/>
            <a:chOff x="10470866" y="2875228"/>
            <a:chExt cx="914400" cy="1169475"/>
          </a:xfrm>
        </p:grpSpPr>
        <p:pic>
          <p:nvPicPr>
            <p:cNvPr id="8" name="图形 7" descr="男性形象 纯色填充">
              <a:extLst>
                <a:ext uri="{FF2B5EF4-FFF2-40B4-BE49-F238E27FC236}">
                  <a16:creationId xmlns:a16="http://schemas.microsoft.com/office/drawing/2014/main" id="{D373D28A-146C-4AC1-8694-3B7BE2B30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70866" y="2875228"/>
              <a:ext cx="914400" cy="914400"/>
            </a:xfrm>
            <a:prstGeom prst="rect">
              <a:avLst/>
            </a:prstGeom>
          </p:spPr>
        </p:pic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7E8B786C-CB02-453F-95C4-F2046D472F23}"/>
                </a:ext>
              </a:extLst>
            </p:cNvPr>
            <p:cNvSpPr txBox="1"/>
            <p:nvPr/>
          </p:nvSpPr>
          <p:spPr>
            <a:xfrm>
              <a:off x="10623265" y="3675371"/>
              <a:ext cx="609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Bob</a:t>
              </a:r>
              <a:endParaRPr lang="zh-CN" altLang="en-US" dirty="0"/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C0AE806A-E619-4FC0-A17A-C0A809E58259}"/>
              </a:ext>
            </a:extLst>
          </p:cNvPr>
          <p:cNvSpPr/>
          <p:nvPr/>
        </p:nvSpPr>
        <p:spPr>
          <a:xfrm>
            <a:off x="7717337" y="3108270"/>
            <a:ext cx="1819542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lang="zh-CN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5252A79-8100-42FB-A1F4-437B0916DEB8}"/>
              </a:ext>
            </a:extLst>
          </p:cNvPr>
          <p:cNvSpPr/>
          <p:nvPr/>
        </p:nvSpPr>
        <p:spPr>
          <a:xfrm>
            <a:off x="7723121" y="3576318"/>
            <a:ext cx="1819542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3</a:t>
            </a:r>
            <a:endParaRPr lang="zh-CN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866C1620-6608-49AB-AB9D-701DD80E0D94}"/>
              </a:ext>
            </a:extLst>
          </p:cNvPr>
          <p:cNvSpPr/>
          <p:nvPr/>
        </p:nvSpPr>
        <p:spPr>
          <a:xfrm>
            <a:off x="7726685" y="4033520"/>
            <a:ext cx="1819541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4</a:t>
            </a:r>
            <a:endParaRPr lang="zh-CN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A0669B46-788D-4715-8760-A48874D3A844}"/>
              </a:ext>
            </a:extLst>
          </p:cNvPr>
          <p:cNvSpPr/>
          <p:nvPr/>
        </p:nvSpPr>
        <p:spPr>
          <a:xfrm>
            <a:off x="7726684" y="4491252"/>
            <a:ext cx="1819542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5</a:t>
            </a:r>
            <a:endParaRPr lang="zh-CN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4AC4C942-5F9D-41D8-8389-305447BED864}"/>
              </a:ext>
            </a:extLst>
          </p:cNvPr>
          <p:cNvSpPr/>
          <p:nvPr/>
        </p:nvSpPr>
        <p:spPr>
          <a:xfrm>
            <a:off x="7726685" y="4945544"/>
            <a:ext cx="1819541" cy="3947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</a:t>
            </a:r>
            <a:r>
              <a:rPr lang="en-US" altLang="zh-CN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6</a:t>
            </a:r>
            <a:endParaRPr lang="zh-CN" alt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89020888-E733-4F6D-A128-650D011A3970}"/>
              </a:ext>
            </a:extLst>
          </p:cNvPr>
          <p:cNvSpPr txBox="1"/>
          <p:nvPr/>
        </p:nvSpPr>
        <p:spPr>
          <a:xfrm>
            <a:off x="9992832" y="4033520"/>
            <a:ext cx="1877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Generated</a:t>
            </a:r>
            <a:r>
              <a:rPr lang="en-US" altLang="zh-CN" dirty="0"/>
              <a:t> by Bob</a:t>
            </a:r>
            <a:endParaRPr lang="zh-CN" altLang="en-US" dirty="0"/>
          </a:p>
        </p:txBody>
      </p:sp>
      <p:sp>
        <p:nvSpPr>
          <p:cNvPr id="30" name="右大括号 29">
            <a:extLst>
              <a:ext uri="{FF2B5EF4-FFF2-40B4-BE49-F238E27FC236}">
                <a16:creationId xmlns:a16="http://schemas.microsoft.com/office/drawing/2014/main" id="{CEA639B0-E716-421F-9085-F9CF6AA24CF6}"/>
              </a:ext>
            </a:extLst>
          </p:cNvPr>
          <p:cNvSpPr/>
          <p:nvPr/>
        </p:nvSpPr>
        <p:spPr>
          <a:xfrm>
            <a:off x="9556328" y="3307119"/>
            <a:ext cx="383920" cy="1828449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右大括号 30">
            <a:extLst>
              <a:ext uri="{FF2B5EF4-FFF2-40B4-BE49-F238E27FC236}">
                <a16:creationId xmlns:a16="http://schemas.microsoft.com/office/drawing/2014/main" id="{5EDC11F9-6B24-426F-B323-42F535817969}"/>
              </a:ext>
            </a:extLst>
          </p:cNvPr>
          <p:cNvSpPr/>
          <p:nvPr/>
        </p:nvSpPr>
        <p:spPr>
          <a:xfrm rot="10800000">
            <a:off x="2503167" y="2864573"/>
            <a:ext cx="383920" cy="1828449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33B24568-A494-4F31-AFC2-9BC07F1498C5}"/>
              </a:ext>
            </a:extLst>
          </p:cNvPr>
          <p:cNvSpPr txBox="1"/>
          <p:nvPr/>
        </p:nvSpPr>
        <p:spPr>
          <a:xfrm>
            <a:off x="435889" y="3589031"/>
            <a:ext cx="2001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Generated</a:t>
            </a:r>
            <a:r>
              <a:rPr lang="en-US" altLang="zh-CN" dirty="0"/>
              <a:t> by Alice</a:t>
            </a:r>
            <a:endParaRPr lang="zh-CN" altLang="en-US" dirty="0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6DB0E8C8-F4ED-4852-A129-7762F1747305}"/>
              </a:ext>
            </a:extLst>
          </p:cNvPr>
          <p:cNvSpPr txBox="1"/>
          <p:nvPr/>
        </p:nvSpPr>
        <p:spPr>
          <a:xfrm>
            <a:off x="5172272" y="3710354"/>
            <a:ext cx="1035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Checked</a:t>
            </a:r>
            <a:r>
              <a:rPr lang="en-US" altLang="zh-CN" dirty="0"/>
              <a:t> by Bob</a:t>
            </a:r>
            <a:endParaRPr lang="zh-CN" altLang="en-US" dirty="0"/>
          </a:p>
        </p:txBody>
      </p:sp>
      <p:sp>
        <p:nvSpPr>
          <p:cNvPr id="34" name="右大括号 33">
            <a:extLst>
              <a:ext uri="{FF2B5EF4-FFF2-40B4-BE49-F238E27FC236}">
                <a16:creationId xmlns:a16="http://schemas.microsoft.com/office/drawing/2014/main" id="{A5AA1F85-9763-4FFE-808A-D21E80E6DF96}"/>
              </a:ext>
            </a:extLst>
          </p:cNvPr>
          <p:cNvSpPr/>
          <p:nvPr/>
        </p:nvSpPr>
        <p:spPr>
          <a:xfrm>
            <a:off x="4735768" y="3314231"/>
            <a:ext cx="383920" cy="1378791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右大括号 34">
            <a:extLst>
              <a:ext uri="{FF2B5EF4-FFF2-40B4-BE49-F238E27FC236}">
                <a16:creationId xmlns:a16="http://schemas.microsoft.com/office/drawing/2014/main" id="{A6EC2841-5114-4B1D-8F8F-FCC7A9676DC8}"/>
              </a:ext>
            </a:extLst>
          </p:cNvPr>
          <p:cNvSpPr/>
          <p:nvPr/>
        </p:nvSpPr>
        <p:spPr>
          <a:xfrm rot="10800000">
            <a:off x="7341681" y="3307118"/>
            <a:ext cx="383920" cy="138590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326C4C24-B6F3-411C-BF46-ED1E4ED063E0}"/>
              </a:ext>
            </a:extLst>
          </p:cNvPr>
          <p:cNvSpPr txBox="1"/>
          <p:nvPr/>
        </p:nvSpPr>
        <p:spPr>
          <a:xfrm>
            <a:off x="6329168" y="3710354"/>
            <a:ext cx="1096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Checked</a:t>
            </a:r>
            <a:r>
              <a:rPr lang="en-US" altLang="zh-CN" dirty="0"/>
              <a:t> by Alice</a:t>
            </a:r>
            <a:endParaRPr lang="zh-CN" altLang="en-US" dirty="0"/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C3CB05A2-3BAB-48A1-9A47-A530D15C708F}"/>
              </a:ext>
            </a:extLst>
          </p:cNvPr>
          <p:cNvCxnSpPr>
            <a:cxnSpLocks/>
          </p:cNvCxnSpPr>
          <p:nvPr/>
        </p:nvCxnSpPr>
        <p:spPr>
          <a:xfrm flipV="1">
            <a:off x="4740701" y="2849884"/>
            <a:ext cx="459430" cy="31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文本框 39">
            <a:extLst>
              <a:ext uri="{FF2B5EF4-FFF2-40B4-BE49-F238E27FC236}">
                <a16:creationId xmlns:a16="http://schemas.microsoft.com/office/drawing/2014/main" id="{4834DEE7-D9AA-4DE3-8468-5FCE55FB0D3F}"/>
              </a:ext>
            </a:extLst>
          </p:cNvPr>
          <p:cNvSpPr txBox="1"/>
          <p:nvPr/>
        </p:nvSpPr>
        <p:spPr>
          <a:xfrm>
            <a:off x="5200131" y="2665218"/>
            <a:ext cx="1861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Evaluated by Bob</a:t>
            </a:r>
            <a:endParaRPr lang="zh-CN" altLang="en-US" dirty="0"/>
          </a:p>
        </p:txBody>
      </p:sp>
      <p:cxnSp>
        <p:nvCxnSpPr>
          <p:cNvPr id="41" name="直接连接符 40">
            <a:extLst>
              <a:ext uri="{FF2B5EF4-FFF2-40B4-BE49-F238E27FC236}">
                <a16:creationId xmlns:a16="http://schemas.microsoft.com/office/drawing/2014/main" id="{6DEC44F9-97B1-4F3E-B57A-BADEE62EB4EB}"/>
              </a:ext>
            </a:extLst>
          </p:cNvPr>
          <p:cNvCxnSpPr>
            <a:cxnSpLocks/>
          </p:cNvCxnSpPr>
          <p:nvPr/>
        </p:nvCxnSpPr>
        <p:spPr>
          <a:xfrm flipV="1">
            <a:off x="7257153" y="5142923"/>
            <a:ext cx="459430" cy="31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文本框 41">
            <a:extLst>
              <a:ext uri="{FF2B5EF4-FFF2-40B4-BE49-F238E27FC236}">
                <a16:creationId xmlns:a16="http://schemas.microsoft.com/office/drawing/2014/main" id="{05AFE825-AA2D-466F-9769-F820F4F5537C}"/>
              </a:ext>
            </a:extLst>
          </p:cNvPr>
          <p:cNvSpPr txBox="1"/>
          <p:nvPr/>
        </p:nvSpPr>
        <p:spPr>
          <a:xfrm>
            <a:off x="5339938" y="4970970"/>
            <a:ext cx="1940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Evaluated by Alice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47244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animBg="1"/>
      <p:bldP spid="31" grpId="0" animBg="1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365C06-9CAD-409B-8C60-7DF303C8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Secure Computation Protocols</a:t>
            </a:r>
            <a:endParaRPr lang="zh-CN" altLang="en-US" dirty="0"/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4837BFF0-17FB-4BBD-A52D-1011C1124555}"/>
              </a:ext>
            </a:extLst>
          </p:cNvPr>
          <p:cNvGrpSpPr/>
          <p:nvPr/>
        </p:nvGrpSpPr>
        <p:grpSpPr>
          <a:xfrm>
            <a:off x="943682" y="1714256"/>
            <a:ext cx="9712424" cy="1672069"/>
            <a:chOff x="943682" y="1714256"/>
            <a:chExt cx="9712424" cy="1672069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44D9B76E-768A-4DAD-BEC9-5EA20B435D07}"/>
                </a:ext>
              </a:extLst>
            </p:cNvPr>
            <p:cNvGrpSpPr/>
            <p:nvPr/>
          </p:nvGrpSpPr>
          <p:grpSpPr>
            <a:xfrm>
              <a:off x="943682" y="2421125"/>
              <a:ext cx="9712424" cy="965200"/>
              <a:chOff x="1501242" y="2273236"/>
              <a:chExt cx="9712424" cy="965200"/>
            </a:xfrm>
          </p:grpSpPr>
          <p:sp>
            <p:nvSpPr>
              <p:cNvPr id="5" name="箭头: 右 4">
                <a:extLst>
                  <a:ext uri="{FF2B5EF4-FFF2-40B4-BE49-F238E27FC236}">
                    <a16:creationId xmlns:a16="http://schemas.microsoft.com/office/drawing/2014/main" id="{F0FD7C03-87C7-433D-AAE3-EE19519E4145}"/>
                  </a:ext>
                </a:extLst>
              </p:cNvPr>
              <p:cNvSpPr/>
              <p:nvPr/>
            </p:nvSpPr>
            <p:spPr>
              <a:xfrm>
                <a:off x="1548512" y="2273236"/>
                <a:ext cx="9665154" cy="965200"/>
              </a:xfrm>
              <a:prstGeom prst="rightArrow">
                <a:avLst>
                  <a:gd name="adj1" fmla="val 50000"/>
                  <a:gd name="adj2" fmla="val 0"/>
                </a:avLst>
              </a:prstGeom>
              <a:gradFill>
                <a:gsLst>
                  <a:gs pos="50000">
                    <a:srgbClr val="00B050"/>
                  </a:gs>
                  <a:gs pos="25000">
                    <a:schemeClr val="accent3"/>
                  </a:gs>
                  <a:gs pos="0">
                    <a:srgbClr val="C00000"/>
                  </a:gs>
                  <a:gs pos="100000">
                    <a:srgbClr val="00B050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dirty="0"/>
                  <a:t>Security</a:t>
                </a:r>
                <a:endParaRPr lang="zh-CN" altLang="en-US" sz="3200" dirty="0"/>
              </a:p>
            </p:txBody>
          </p:sp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28F01378-C914-4763-A074-5AC99763AFE5}"/>
                  </a:ext>
                </a:extLst>
              </p:cNvPr>
              <p:cNvSpPr txBox="1"/>
              <p:nvPr/>
            </p:nvSpPr>
            <p:spPr>
              <a:xfrm>
                <a:off x="1501242" y="2494226"/>
                <a:ext cx="1422896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</a:rPr>
                  <a:t>Weak</a:t>
                </a:r>
                <a:endParaRPr lang="zh-CN" alt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FF94008C-71A1-40DD-B45E-D3A858459651}"/>
                  </a:ext>
                </a:extLst>
              </p:cNvPr>
              <p:cNvSpPr txBox="1"/>
              <p:nvPr/>
            </p:nvSpPr>
            <p:spPr>
              <a:xfrm>
                <a:off x="9702324" y="2486119"/>
                <a:ext cx="1422896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</a:rPr>
                  <a:t>Strong</a:t>
                </a:r>
                <a:endParaRPr lang="zh-CN" altLang="en-US" sz="28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9" name="图形 18" descr="露齿笑的脸轮廓 纯色填充">
              <a:extLst>
                <a:ext uri="{FF2B5EF4-FFF2-40B4-BE49-F238E27FC236}">
                  <a16:creationId xmlns:a16="http://schemas.microsoft.com/office/drawing/2014/main" id="{4C110CFE-47A4-4CE7-A85A-CA4EFF7312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472498" y="1728813"/>
              <a:ext cx="914400" cy="914400"/>
            </a:xfrm>
            <a:prstGeom prst="rect">
              <a:avLst/>
            </a:prstGeom>
          </p:spPr>
        </p:pic>
        <p:pic>
          <p:nvPicPr>
            <p:cNvPr id="20" name="图形 19" descr="悲伤的脸轮廓 纯色填充">
              <a:extLst>
                <a:ext uri="{FF2B5EF4-FFF2-40B4-BE49-F238E27FC236}">
                  <a16:creationId xmlns:a16="http://schemas.microsoft.com/office/drawing/2014/main" id="{AD7B7D8B-CA56-459D-AA6A-D02FCC9A3F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92726" y="1714256"/>
              <a:ext cx="914400" cy="914400"/>
            </a:xfrm>
            <a:prstGeom prst="rect">
              <a:avLst/>
            </a:prstGeom>
          </p:spPr>
        </p:pic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49BAC236-0F55-46BC-9B21-91C023EC845D}"/>
              </a:ext>
            </a:extLst>
          </p:cNvPr>
          <p:cNvGrpSpPr/>
          <p:nvPr/>
        </p:nvGrpSpPr>
        <p:grpSpPr>
          <a:xfrm>
            <a:off x="990953" y="4630062"/>
            <a:ext cx="9642936" cy="1702718"/>
            <a:chOff x="990953" y="4630062"/>
            <a:chExt cx="9642936" cy="1702718"/>
          </a:xfrm>
        </p:grpSpPr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9A60A36F-8AC3-401E-B03E-89A57D14B68A}"/>
                </a:ext>
              </a:extLst>
            </p:cNvPr>
            <p:cNvGrpSpPr/>
            <p:nvPr/>
          </p:nvGrpSpPr>
          <p:grpSpPr>
            <a:xfrm>
              <a:off x="990953" y="4630062"/>
              <a:ext cx="9642936" cy="965200"/>
              <a:chOff x="1031096" y="4553541"/>
              <a:chExt cx="9742305" cy="965200"/>
            </a:xfrm>
          </p:grpSpPr>
          <p:sp>
            <p:nvSpPr>
              <p:cNvPr id="10" name="箭头: 左 9">
                <a:extLst>
                  <a:ext uri="{FF2B5EF4-FFF2-40B4-BE49-F238E27FC236}">
                    <a16:creationId xmlns:a16="http://schemas.microsoft.com/office/drawing/2014/main" id="{71B26875-5F00-481E-8454-CADF8BB3DE34}"/>
                  </a:ext>
                </a:extLst>
              </p:cNvPr>
              <p:cNvSpPr/>
              <p:nvPr/>
            </p:nvSpPr>
            <p:spPr>
              <a:xfrm>
                <a:off x="1031096" y="4553541"/>
                <a:ext cx="9732061" cy="965200"/>
              </a:xfrm>
              <a:prstGeom prst="leftArrow">
                <a:avLst>
                  <a:gd name="adj1" fmla="val 50000"/>
                  <a:gd name="adj2" fmla="val 0"/>
                </a:avLst>
              </a:prstGeom>
              <a:gradFill>
                <a:gsLst>
                  <a:gs pos="75000">
                    <a:schemeClr val="accent3"/>
                  </a:gs>
                  <a:gs pos="100000">
                    <a:srgbClr val="C00000"/>
                  </a:gs>
                  <a:gs pos="50000">
                    <a:srgbClr val="00B050"/>
                  </a:gs>
                  <a:gs pos="0">
                    <a:srgbClr val="00B050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dirty="0"/>
                  <a:t>Efficiency</a:t>
                </a:r>
                <a:endParaRPr lang="zh-CN" altLang="en-US" sz="3200" dirty="0"/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B4709F6F-8D2A-4A75-8F56-7ECDD5CFCD76}"/>
                  </a:ext>
                </a:extLst>
              </p:cNvPr>
              <p:cNvSpPr txBox="1"/>
              <p:nvPr/>
            </p:nvSpPr>
            <p:spPr>
              <a:xfrm>
                <a:off x="1307646" y="4769818"/>
                <a:ext cx="142289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dirty="0">
                    <a:solidFill>
                      <a:schemeClr val="bg1"/>
                    </a:solidFill>
                  </a:rPr>
                  <a:t>Fast</a:t>
                </a:r>
                <a:endParaRPr lang="zh-CN" alt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70B8E8EE-A5FB-40D8-A253-DD5034A1A7EF}"/>
                  </a:ext>
                </a:extLst>
              </p:cNvPr>
              <p:cNvSpPr txBox="1"/>
              <p:nvPr/>
            </p:nvSpPr>
            <p:spPr>
              <a:xfrm>
                <a:off x="9350505" y="4769818"/>
                <a:ext cx="142289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</a:rPr>
                  <a:t>Slow</a:t>
                </a:r>
                <a:endParaRPr lang="zh-CN" altLang="en-US" sz="28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21" name="图形 20" descr="露齿笑的脸轮廓 纯色填充">
              <a:extLst>
                <a:ext uri="{FF2B5EF4-FFF2-40B4-BE49-F238E27FC236}">
                  <a16:creationId xmlns:a16="http://schemas.microsoft.com/office/drawing/2014/main" id="{6EB869E1-D8B9-4935-92F5-A121D5F755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97930" y="5418380"/>
              <a:ext cx="914400" cy="914400"/>
            </a:xfrm>
            <a:prstGeom prst="rect">
              <a:avLst/>
            </a:prstGeom>
          </p:spPr>
        </p:pic>
        <p:pic>
          <p:nvPicPr>
            <p:cNvPr id="22" name="图形 21" descr="悲伤的脸轮廓 纯色填充">
              <a:extLst>
                <a:ext uri="{FF2B5EF4-FFF2-40B4-BE49-F238E27FC236}">
                  <a16:creationId xmlns:a16="http://schemas.microsoft.com/office/drawing/2014/main" id="{FC4EEC2A-9D16-42E3-86B7-CA672B1CC0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472498" y="5392531"/>
              <a:ext cx="914400" cy="914400"/>
            </a:xfrm>
            <a:prstGeom prst="rect">
              <a:avLst/>
            </a:prstGeom>
          </p:spPr>
        </p:pic>
      </p:grpSp>
      <p:sp>
        <p:nvSpPr>
          <p:cNvPr id="23" name="矩形: 圆角 22">
            <a:extLst>
              <a:ext uri="{FF2B5EF4-FFF2-40B4-BE49-F238E27FC236}">
                <a16:creationId xmlns:a16="http://schemas.microsoft.com/office/drawing/2014/main" id="{E935A909-2B65-47A7-A478-16A3E4FA0DDF}"/>
              </a:ext>
            </a:extLst>
          </p:cNvPr>
          <p:cNvSpPr/>
          <p:nvPr/>
        </p:nvSpPr>
        <p:spPr>
          <a:xfrm>
            <a:off x="990951" y="3529928"/>
            <a:ext cx="3326802" cy="965200"/>
          </a:xfrm>
          <a:prstGeom prst="roundRect">
            <a:avLst/>
          </a:prstGeom>
          <a:solidFill>
            <a:schemeClr val="bg1"/>
          </a:solidFill>
          <a:ln>
            <a:solidFill>
              <a:schemeClr val="dk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/>
              <a:t>Protocol with security against </a:t>
            </a:r>
            <a:r>
              <a:rPr lang="en-US" altLang="zh-CN" sz="2000" b="1" i="1" dirty="0">
                <a:solidFill>
                  <a:srgbClr val="0070C0"/>
                </a:solidFill>
              </a:rPr>
              <a:t>semi-honest</a:t>
            </a:r>
            <a:r>
              <a:rPr lang="en-US" altLang="zh-CN" sz="2000" i="1" dirty="0">
                <a:solidFill>
                  <a:srgbClr val="0070C0"/>
                </a:solidFill>
              </a:rPr>
              <a:t> </a:t>
            </a:r>
            <a:r>
              <a:rPr lang="en-US" altLang="zh-CN" sz="2000" i="1" dirty="0">
                <a:solidFill>
                  <a:schemeClr val="tx1"/>
                </a:solidFill>
              </a:rPr>
              <a:t>adversaries</a:t>
            </a:r>
            <a:endParaRPr lang="zh-CN" altLang="en-US" sz="2000" i="1" dirty="0">
              <a:solidFill>
                <a:schemeClr val="tx1"/>
              </a:solidFill>
            </a:endParaRPr>
          </a:p>
        </p:txBody>
      </p:sp>
      <p:sp>
        <p:nvSpPr>
          <p:cNvPr id="24" name="矩形: 圆角 23">
            <a:extLst>
              <a:ext uri="{FF2B5EF4-FFF2-40B4-BE49-F238E27FC236}">
                <a16:creationId xmlns:a16="http://schemas.microsoft.com/office/drawing/2014/main" id="{B6AE3C35-31FB-4973-B6ED-81BEF41D7A27}"/>
              </a:ext>
            </a:extLst>
          </p:cNvPr>
          <p:cNvSpPr/>
          <p:nvPr/>
        </p:nvSpPr>
        <p:spPr>
          <a:xfrm>
            <a:off x="7296948" y="3535609"/>
            <a:ext cx="3326802" cy="965200"/>
          </a:xfrm>
          <a:prstGeom prst="roundRect">
            <a:avLst/>
          </a:prstGeom>
          <a:ln>
            <a:solidFill>
              <a:schemeClr val="dk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/>
              <a:t>Protocol with security against </a:t>
            </a:r>
            <a:r>
              <a:rPr lang="en-US" altLang="zh-CN" sz="2000" b="1" i="1" dirty="0">
                <a:solidFill>
                  <a:srgbClr val="0070C0"/>
                </a:solidFill>
              </a:rPr>
              <a:t>malicious</a:t>
            </a:r>
            <a:r>
              <a:rPr lang="en-US" altLang="zh-CN" sz="2000" i="1" dirty="0">
                <a:solidFill>
                  <a:srgbClr val="0070C0"/>
                </a:solidFill>
              </a:rPr>
              <a:t> </a:t>
            </a:r>
            <a:r>
              <a:rPr lang="en-US" altLang="zh-CN" sz="2000" i="1" dirty="0">
                <a:solidFill>
                  <a:schemeClr val="tx1"/>
                </a:solidFill>
              </a:rPr>
              <a:t>adversaries</a:t>
            </a:r>
            <a:endParaRPr lang="zh-CN" altLang="en-US" sz="2000" i="1" dirty="0">
              <a:solidFill>
                <a:schemeClr val="tx1"/>
              </a:solidFill>
            </a:endParaRPr>
          </a:p>
        </p:txBody>
      </p: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3453424C-7A06-42F6-8E78-D668C1D6B392}"/>
              </a:ext>
            </a:extLst>
          </p:cNvPr>
          <p:cNvSpPr/>
          <p:nvPr/>
        </p:nvSpPr>
        <p:spPr>
          <a:xfrm>
            <a:off x="4433324" y="3529929"/>
            <a:ext cx="2751868" cy="965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/>
              <a:t>What about here?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1831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0F9B87-EB6D-46C0-9030-F0114C749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3400" cy="1325563"/>
          </a:xfrm>
        </p:spPr>
        <p:txBody>
          <a:bodyPr/>
          <a:lstStyle/>
          <a:p>
            <a:r>
              <a:rPr lang="en-US" altLang="zh-CN" dirty="0"/>
              <a:t>Our Approach</a:t>
            </a:r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29600D5-C793-4D6C-ADD1-A41C41A1E4FE}"/>
              </a:ext>
            </a:extLst>
          </p:cNvPr>
          <p:cNvSpPr/>
          <p:nvPr/>
        </p:nvSpPr>
        <p:spPr>
          <a:xfrm>
            <a:off x="4686483" y="2638804"/>
            <a:ext cx="1819541" cy="3947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1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A625C83-A007-48AC-A97B-B6D74433677B}"/>
              </a:ext>
            </a:extLst>
          </p:cNvPr>
          <p:cNvSpPr/>
          <p:nvPr/>
        </p:nvSpPr>
        <p:spPr>
          <a:xfrm>
            <a:off x="4686480" y="3106852"/>
            <a:ext cx="1819542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2</a:t>
            </a:r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260B390-4560-4351-A475-3E6327305A02}"/>
              </a:ext>
            </a:extLst>
          </p:cNvPr>
          <p:cNvSpPr/>
          <p:nvPr/>
        </p:nvSpPr>
        <p:spPr>
          <a:xfrm>
            <a:off x="4695828" y="4032102"/>
            <a:ext cx="1819541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4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51736E5-6788-42D8-A7C3-AF292B05F66D}"/>
              </a:ext>
            </a:extLst>
          </p:cNvPr>
          <p:cNvSpPr/>
          <p:nvPr/>
        </p:nvSpPr>
        <p:spPr>
          <a:xfrm>
            <a:off x="4695827" y="4489834"/>
            <a:ext cx="1819542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5</a:t>
            </a:r>
            <a:endParaRPr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D6E55A3-D6FE-424C-B2A4-EB2A01FEB55F}"/>
              </a:ext>
            </a:extLst>
          </p:cNvPr>
          <p:cNvSpPr txBox="1"/>
          <p:nvPr/>
        </p:nvSpPr>
        <p:spPr>
          <a:xfrm>
            <a:off x="6965454" y="4032102"/>
            <a:ext cx="3023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Generated</a:t>
            </a:r>
            <a:r>
              <a:rPr lang="en-US" altLang="zh-CN" dirty="0"/>
              <a:t> by Bob</a:t>
            </a:r>
            <a:endParaRPr lang="zh-CN" altLang="en-US" dirty="0"/>
          </a:p>
        </p:txBody>
      </p:sp>
      <p:sp>
        <p:nvSpPr>
          <p:cNvPr id="17" name="右大括号 16">
            <a:extLst>
              <a:ext uri="{FF2B5EF4-FFF2-40B4-BE49-F238E27FC236}">
                <a16:creationId xmlns:a16="http://schemas.microsoft.com/office/drawing/2014/main" id="{72C4AF3C-B793-42A1-B1D5-2F5253876C34}"/>
              </a:ext>
            </a:extLst>
          </p:cNvPr>
          <p:cNvSpPr/>
          <p:nvPr/>
        </p:nvSpPr>
        <p:spPr>
          <a:xfrm>
            <a:off x="6515369" y="3300259"/>
            <a:ext cx="383920" cy="1828449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1AF52982-5904-4AC6-86AC-7915E7A3A980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6506024" y="2833002"/>
            <a:ext cx="459430" cy="31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D09A9C82-BB0B-4848-A656-59E7F52E3513}"/>
              </a:ext>
            </a:extLst>
          </p:cNvPr>
          <p:cNvSpPr txBox="1"/>
          <p:nvPr/>
        </p:nvSpPr>
        <p:spPr>
          <a:xfrm>
            <a:off x="6965454" y="2648336"/>
            <a:ext cx="1861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Evaluated by Bob</a:t>
            </a:r>
            <a:endParaRPr lang="zh-CN" altLang="en-US" dirty="0"/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719B7F77-A679-41E4-985D-BF6BB8A33235}"/>
              </a:ext>
            </a:extLst>
          </p:cNvPr>
          <p:cNvGrpSpPr/>
          <p:nvPr/>
        </p:nvGrpSpPr>
        <p:grpSpPr>
          <a:xfrm>
            <a:off x="3303915" y="1550663"/>
            <a:ext cx="1282775" cy="1082040"/>
            <a:chOff x="2237278" y="1712268"/>
            <a:chExt cx="1282775" cy="1082040"/>
          </a:xfrm>
        </p:grpSpPr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BA02E858-006E-4DA9-A6ED-A79C69789A07}"/>
                </a:ext>
              </a:extLst>
            </p:cNvPr>
            <p:cNvSpPr/>
            <p:nvPr/>
          </p:nvSpPr>
          <p:spPr>
            <a:xfrm>
              <a:off x="2573866" y="2116944"/>
              <a:ext cx="609600" cy="304800"/>
            </a:xfrm>
            <a:custGeom>
              <a:avLst/>
              <a:gdLst>
                <a:gd name="connsiteX0" fmla="*/ 609600 w 609600"/>
                <a:gd name="connsiteY0" fmla="*/ 152400 h 304800"/>
                <a:gd name="connsiteX1" fmla="*/ 579120 w 609600"/>
                <a:gd name="connsiteY1" fmla="*/ 91440 h 304800"/>
                <a:gd name="connsiteX2" fmla="*/ 430530 w 609600"/>
                <a:gd name="connsiteY2" fmla="*/ 19050 h 304800"/>
                <a:gd name="connsiteX3" fmla="*/ 304800 w 609600"/>
                <a:gd name="connsiteY3" fmla="*/ 0 h 304800"/>
                <a:gd name="connsiteX4" fmla="*/ 179070 w 609600"/>
                <a:gd name="connsiteY4" fmla="*/ 19050 h 304800"/>
                <a:gd name="connsiteX5" fmla="*/ 30480 w 609600"/>
                <a:gd name="connsiteY5" fmla="*/ 91440 h 304800"/>
                <a:gd name="connsiteX6" fmla="*/ 0 w 609600"/>
                <a:gd name="connsiteY6" fmla="*/ 152400 h 304800"/>
                <a:gd name="connsiteX7" fmla="*/ 0 w 609600"/>
                <a:gd name="connsiteY7" fmla="*/ 304800 h 304800"/>
                <a:gd name="connsiteX8" fmla="*/ 609600 w 609600"/>
                <a:gd name="connsiteY8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600" h="304800">
                  <a:moveTo>
                    <a:pt x="609600" y="152400"/>
                  </a:moveTo>
                  <a:cubicBezTo>
                    <a:pt x="609103" y="128536"/>
                    <a:pt x="597913" y="106157"/>
                    <a:pt x="579120" y="91440"/>
                  </a:cubicBezTo>
                  <a:cubicBezTo>
                    <a:pt x="537210" y="57150"/>
                    <a:pt x="483870" y="34290"/>
                    <a:pt x="430530" y="19050"/>
                  </a:cubicBezTo>
                  <a:cubicBezTo>
                    <a:pt x="389779" y="6575"/>
                    <a:pt x="347417" y="157"/>
                    <a:pt x="304800" y="0"/>
                  </a:cubicBezTo>
                  <a:cubicBezTo>
                    <a:pt x="262230" y="734"/>
                    <a:pt x="219947" y="7141"/>
                    <a:pt x="179070" y="19050"/>
                  </a:cubicBezTo>
                  <a:cubicBezTo>
                    <a:pt x="125800" y="34595"/>
                    <a:pt x="75555" y="59073"/>
                    <a:pt x="30480" y="91440"/>
                  </a:cubicBezTo>
                  <a:cubicBezTo>
                    <a:pt x="11687" y="106157"/>
                    <a:pt x="497" y="128536"/>
                    <a:pt x="0" y="152400"/>
                  </a:cubicBezTo>
                  <a:lnTo>
                    <a:pt x="0" y="304800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B52DE589-8E88-41D4-B290-D7A222086474}"/>
                </a:ext>
              </a:extLst>
            </p:cNvPr>
            <p:cNvSpPr/>
            <p:nvPr/>
          </p:nvSpPr>
          <p:spPr>
            <a:xfrm>
              <a:off x="2683498" y="1712268"/>
              <a:ext cx="394239" cy="410359"/>
            </a:xfrm>
            <a:custGeom>
              <a:avLst/>
              <a:gdLst>
                <a:gd name="connsiteX0" fmla="*/ 358140 w 394239"/>
                <a:gd name="connsiteY0" fmla="*/ 324666 h 410359"/>
                <a:gd name="connsiteX1" fmla="*/ 383191 w 394239"/>
                <a:gd name="connsiteY1" fmla="*/ 144262 h 410359"/>
                <a:gd name="connsiteX2" fmla="*/ 343567 w 394239"/>
                <a:gd name="connsiteY2" fmla="*/ 59680 h 410359"/>
                <a:gd name="connsiteX3" fmla="*/ 294132 w 394239"/>
                <a:gd name="connsiteY3" fmla="*/ 59013 h 410359"/>
                <a:gd name="connsiteX4" fmla="*/ 216694 w 394239"/>
                <a:gd name="connsiteY4" fmla="*/ 6721 h 410359"/>
                <a:gd name="connsiteX5" fmla="*/ 71342 w 394239"/>
                <a:gd name="connsiteY5" fmla="*/ 25295 h 410359"/>
                <a:gd name="connsiteX6" fmla="*/ 15811 w 394239"/>
                <a:gd name="connsiteY6" fmla="*/ 165408 h 410359"/>
                <a:gd name="connsiteX7" fmla="*/ 21145 w 394239"/>
                <a:gd name="connsiteY7" fmla="*/ 355908 h 410359"/>
                <a:gd name="connsiteX8" fmla="*/ 0 w 394239"/>
                <a:gd name="connsiteY8" fmla="*/ 408771 h 410359"/>
                <a:gd name="connsiteX9" fmla="*/ 89059 w 394239"/>
                <a:gd name="connsiteY9" fmla="*/ 399246 h 410359"/>
                <a:gd name="connsiteX10" fmla="*/ 134588 w 394239"/>
                <a:gd name="connsiteY10" fmla="*/ 363432 h 410359"/>
                <a:gd name="connsiteX11" fmla="*/ 38005 w 394239"/>
                <a:gd name="connsiteY11" fmla="*/ 243989 h 410359"/>
                <a:gd name="connsiteX12" fmla="*/ 41719 w 394239"/>
                <a:gd name="connsiteY12" fmla="*/ 192744 h 410359"/>
                <a:gd name="connsiteX13" fmla="*/ 93155 w 394239"/>
                <a:gd name="connsiteY13" fmla="*/ 175695 h 410359"/>
                <a:gd name="connsiteX14" fmla="*/ 188976 w 394239"/>
                <a:gd name="connsiteY14" fmla="*/ 148739 h 410359"/>
                <a:gd name="connsiteX15" fmla="*/ 283464 w 394239"/>
                <a:gd name="connsiteY15" fmla="*/ 83969 h 410359"/>
                <a:gd name="connsiteX16" fmla="*/ 296934 w 394239"/>
                <a:gd name="connsiteY16" fmla="*/ 84072 h 410359"/>
                <a:gd name="connsiteX17" fmla="*/ 299561 w 394239"/>
                <a:gd name="connsiteY17" fmla="*/ 89303 h 410359"/>
                <a:gd name="connsiteX18" fmla="*/ 315563 w 394239"/>
                <a:gd name="connsiteY18" fmla="*/ 133499 h 410359"/>
                <a:gd name="connsiteX19" fmla="*/ 329660 w 394239"/>
                <a:gd name="connsiteY19" fmla="*/ 145881 h 410359"/>
                <a:gd name="connsiteX20" fmla="*/ 345662 w 394239"/>
                <a:gd name="connsiteY20" fmla="*/ 160836 h 410359"/>
                <a:gd name="connsiteX21" fmla="*/ 357092 w 394239"/>
                <a:gd name="connsiteY21" fmla="*/ 204079 h 410359"/>
                <a:gd name="connsiteX22" fmla="*/ 251555 w 394239"/>
                <a:gd name="connsiteY22" fmla="*/ 364290 h 410359"/>
                <a:gd name="connsiteX23" fmla="*/ 296609 w 394239"/>
                <a:gd name="connsiteY23" fmla="*/ 400485 h 410359"/>
                <a:gd name="connsiteX24" fmla="*/ 394240 w 394239"/>
                <a:gd name="connsiteY24" fmla="*/ 392579 h 410359"/>
                <a:gd name="connsiteX25" fmla="*/ 358140 w 394239"/>
                <a:gd name="connsiteY25" fmla="*/ 324666 h 41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4239" h="410359">
                  <a:moveTo>
                    <a:pt x="358140" y="324666"/>
                  </a:moveTo>
                  <a:cubicBezTo>
                    <a:pt x="349377" y="290376"/>
                    <a:pt x="382905" y="204651"/>
                    <a:pt x="383191" y="144262"/>
                  </a:cubicBezTo>
                  <a:cubicBezTo>
                    <a:pt x="383191" y="95970"/>
                    <a:pt x="369475" y="74349"/>
                    <a:pt x="343567" y="59680"/>
                  </a:cubicBezTo>
                  <a:cubicBezTo>
                    <a:pt x="328612" y="51203"/>
                    <a:pt x="294132" y="59013"/>
                    <a:pt x="294132" y="59013"/>
                  </a:cubicBezTo>
                  <a:cubicBezTo>
                    <a:pt x="294132" y="59013"/>
                    <a:pt x="276320" y="25295"/>
                    <a:pt x="216694" y="6721"/>
                  </a:cubicBezTo>
                  <a:cubicBezTo>
                    <a:pt x="167698" y="-6618"/>
                    <a:pt x="115410" y="63"/>
                    <a:pt x="71342" y="25295"/>
                  </a:cubicBezTo>
                  <a:cubicBezTo>
                    <a:pt x="34480" y="49107"/>
                    <a:pt x="16669" y="75301"/>
                    <a:pt x="15811" y="165408"/>
                  </a:cubicBezTo>
                  <a:cubicBezTo>
                    <a:pt x="15049" y="247989"/>
                    <a:pt x="26384" y="321332"/>
                    <a:pt x="21145" y="355908"/>
                  </a:cubicBezTo>
                  <a:cubicBezTo>
                    <a:pt x="18730" y="375046"/>
                    <a:pt x="11450" y="393247"/>
                    <a:pt x="0" y="408771"/>
                  </a:cubicBezTo>
                  <a:cubicBezTo>
                    <a:pt x="0" y="408771"/>
                    <a:pt x="57150" y="416106"/>
                    <a:pt x="89059" y="399246"/>
                  </a:cubicBezTo>
                  <a:cubicBezTo>
                    <a:pt x="105116" y="388473"/>
                    <a:pt x="120336" y="376501"/>
                    <a:pt x="134588" y="363432"/>
                  </a:cubicBezTo>
                  <a:cubicBezTo>
                    <a:pt x="85704" y="340633"/>
                    <a:pt x="50068" y="296562"/>
                    <a:pt x="38005" y="243989"/>
                  </a:cubicBezTo>
                  <a:cubicBezTo>
                    <a:pt x="36767" y="239417"/>
                    <a:pt x="28480" y="209508"/>
                    <a:pt x="41719" y="192744"/>
                  </a:cubicBezTo>
                  <a:cubicBezTo>
                    <a:pt x="48959" y="183219"/>
                    <a:pt x="65532" y="180552"/>
                    <a:pt x="93155" y="175695"/>
                  </a:cubicBezTo>
                  <a:cubicBezTo>
                    <a:pt x="126220" y="171339"/>
                    <a:pt x="158489" y="162262"/>
                    <a:pt x="188976" y="148739"/>
                  </a:cubicBezTo>
                  <a:cubicBezTo>
                    <a:pt x="223247" y="131505"/>
                    <a:pt x="255030" y="109718"/>
                    <a:pt x="283464" y="83969"/>
                  </a:cubicBezTo>
                  <a:cubicBezTo>
                    <a:pt x="287212" y="80278"/>
                    <a:pt x="293242" y="80324"/>
                    <a:pt x="296934" y="84072"/>
                  </a:cubicBezTo>
                  <a:cubicBezTo>
                    <a:pt x="298337" y="85497"/>
                    <a:pt x="299256" y="87326"/>
                    <a:pt x="299561" y="89303"/>
                  </a:cubicBezTo>
                  <a:cubicBezTo>
                    <a:pt x="301829" y="104972"/>
                    <a:pt x="307275" y="120011"/>
                    <a:pt x="315563" y="133499"/>
                  </a:cubicBezTo>
                  <a:cubicBezTo>
                    <a:pt x="319446" y="138473"/>
                    <a:pt x="324227" y="142673"/>
                    <a:pt x="329660" y="145881"/>
                  </a:cubicBezTo>
                  <a:cubicBezTo>
                    <a:pt x="335993" y="149676"/>
                    <a:pt x="341448" y="154773"/>
                    <a:pt x="345662" y="160836"/>
                  </a:cubicBezTo>
                  <a:cubicBezTo>
                    <a:pt x="352540" y="174259"/>
                    <a:pt x="356439" y="189010"/>
                    <a:pt x="357092" y="204079"/>
                  </a:cubicBezTo>
                  <a:cubicBezTo>
                    <a:pt x="356469" y="273587"/>
                    <a:pt x="315172" y="336279"/>
                    <a:pt x="251555" y="364290"/>
                  </a:cubicBezTo>
                  <a:cubicBezTo>
                    <a:pt x="263557" y="374862"/>
                    <a:pt x="279273" y="387912"/>
                    <a:pt x="296609" y="400485"/>
                  </a:cubicBezTo>
                  <a:cubicBezTo>
                    <a:pt x="325184" y="421154"/>
                    <a:pt x="394240" y="392579"/>
                    <a:pt x="394240" y="392579"/>
                  </a:cubicBezTo>
                  <a:cubicBezTo>
                    <a:pt x="394240" y="392579"/>
                    <a:pt x="371951" y="379244"/>
                    <a:pt x="358140" y="32466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C3C91F22-D072-4E96-A561-FB842A5ED77D}"/>
                </a:ext>
              </a:extLst>
            </p:cNvPr>
            <p:cNvSpPr/>
            <p:nvPr/>
          </p:nvSpPr>
          <p:spPr>
            <a:xfrm>
              <a:off x="2736616" y="1821002"/>
              <a:ext cx="284924" cy="248316"/>
            </a:xfrm>
            <a:custGeom>
              <a:avLst/>
              <a:gdLst>
                <a:gd name="connsiteX0" fmla="*/ 284924 w 284924"/>
                <a:gd name="connsiteY0" fmla="*/ 95917 h 248316"/>
                <a:gd name="connsiteX1" fmla="*/ 276733 w 284924"/>
                <a:gd name="connsiteY1" fmla="*/ 62675 h 248316"/>
                <a:gd name="connsiteX2" fmla="*/ 266065 w 284924"/>
                <a:gd name="connsiteY2" fmla="*/ 53150 h 248316"/>
                <a:gd name="connsiteX3" fmla="*/ 247015 w 284924"/>
                <a:gd name="connsiteY3" fmla="*/ 36481 h 248316"/>
                <a:gd name="connsiteX4" fmla="*/ 230727 w 284924"/>
                <a:gd name="connsiteY4" fmla="*/ 0 h 248316"/>
                <a:gd name="connsiteX5" fmla="*/ 144050 w 284924"/>
                <a:gd name="connsiteY5" fmla="*/ 57150 h 248316"/>
                <a:gd name="connsiteX6" fmla="*/ 42894 w 284924"/>
                <a:gd name="connsiteY6" fmla="*/ 85725 h 248316"/>
                <a:gd name="connsiteX7" fmla="*/ 3270 w 284924"/>
                <a:gd name="connsiteY7" fmla="*/ 95726 h 248316"/>
                <a:gd name="connsiteX8" fmla="*/ 3270 w 284924"/>
                <a:gd name="connsiteY8" fmla="*/ 130112 h 248316"/>
                <a:gd name="connsiteX9" fmla="*/ 142049 w 284924"/>
                <a:gd name="connsiteY9" fmla="*/ 248317 h 248316"/>
                <a:gd name="connsiteX10" fmla="*/ 284924 w 284924"/>
                <a:gd name="connsiteY10" fmla="*/ 95917 h 248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924" h="248316">
                  <a:moveTo>
                    <a:pt x="284924" y="95917"/>
                  </a:moveTo>
                  <a:cubicBezTo>
                    <a:pt x="284416" y="84404"/>
                    <a:pt x="281632" y="73105"/>
                    <a:pt x="276733" y="62675"/>
                  </a:cubicBezTo>
                  <a:cubicBezTo>
                    <a:pt x="273943" y="58733"/>
                    <a:pt x="270296" y="55476"/>
                    <a:pt x="266065" y="53150"/>
                  </a:cubicBezTo>
                  <a:cubicBezTo>
                    <a:pt x="258780" y="48761"/>
                    <a:pt x="252331" y="43119"/>
                    <a:pt x="247015" y="36481"/>
                  </a:cubicBezTo>
                  <a:cubicBezTo>
                    <a:pt x="239351" y="25447"/>
                    <a:pt x="233826" y="13072"/>
                    <a:pt x="230727" y="0"/>
                  </a:cubicBezTo>
                  <a:cubicBezTo>
                    <a:pt x="204134" y="22328"/>
                    <a:pt x="175049" y="41504"/>
                    <a:pt x="144050" y="57150"/>
                  </a:cubicBezTo>
                  <a:cubicBezTo>
                    <a:pt x="111871" y="71464"/>
                    <a:pt x="77806" y="81087"/>
                    <a:pt x="42894" y="85725"/>
                  </a:cubicBezTo>
                  <a:cubicBezTo>
                    <a:pt x="26797" y="88582"/>
                    <a:pt x="6699" y="92107"/>
                    <a:pt x="3270" y="95726"/>
                  </a:cubicBezTo>
                  <a:cubicBezTo>
                    <a:pt x="-2445" y="103156"/>
                    <a:pt x="508" y="122111"/>
                    <a:pt x="3270" y="130112"/>
                  </a:cubicBezTo>
                  <a:cubicBezTo>
                    <a:pt x="19558" y="198787"/>
                    <a:pt x="77851" y="248317"/>
                    <a:pt x="142049" y="248317"/>
                  </a:cubicBezTo>
                  <a:cubicBezTo>
                    <a:pt x="218249" y="248317"/>
                    <a:pt x="284924" y="177070"/>
                    <a:pt x="284924" y="9591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C5BFC34C-1C1E-49D0-BA47-9E54781002DC}"/>
                </a:ext>
              </a:extLst>
            </p:cNvPr>
            <p:cNvSpPr txBox="1"/>
            <p:nvPr/>
          </p:nvSpPr>
          <p:spPr>
            <a:xfrm>
              <a:off x="2237278" y="2424976"/>
              <a:ext cx="1282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Alice</a:t>
              </a:r>
              <a:endParaRPr lang="zh-CN" altLang="en-US" dirty="0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EA808597-CB39-4D79-872E-FF113FB67134}"/>
              </a:ext>
            </a:extLst>
          </p:cNvPr>
          <p:cNvGrpSpPr/>
          <p:nvPr/>
        </p:nvGrpSpPr>
        <p:grpSpPr>
          <a:xfrm>
            <a:off x="6660703" y="1463228"/>
            <a:ext cx="914400" cy="1169475"/>
            <a:chOff x="10470866" y="2875228"/>
            <a:chExt cx="914400" cy="1169475"/>
          </a:xfrm>
        </p:grpSpPr>
        <p:pic>
          <p:nvPicPr>
            <p:cNvPr id="8" name="图形 7" descr="男性形象 纯色填充">
              <a:extLst>
                <a:ext uri="{FF2B5EF4-FFF2-40B4-BE49-F238E27FC236}">
                  <a16:creationId xmlns:a16="http://schemas.microsoft.com/office/drawing/2014/main" id="{D373D28A-146C-4AC1-8694-3B7BE2B30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70866" y="2875228"/>
              <a:ext cx="914400" cy="914400"/>
            </a:xfrm>
            <a:prstGeom prst="rect">
              <a:avLst/>
            </a:prstGeom>
          </p:spPr>
        </p:pic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7E8B786C-CB02-453F-95C4-F2046D472F23}"/>
                </a:ext>
              </a:extLst>
            </p:cNvPr>
            <p:cNvSpPr txBox="1"/>
            <p:nvPr/>
          </p:nvSpPr>
          <p:spPr>
            <a:xfrm>
              <a:off x="10623265" y="3675371"/>
              <a:ext cx="609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Bob</a:t>
              </a:r>
              <a:endParaRPr lang="zh-CN" altLang="en-US" dirty="0"/>
            </a:p>
          </p:txBody>
        </p:sp>
      </p:grpSp>
      <p:sp>
        <p:nvSpPr>
          <p:cNvPr id="21" name="矩形 20">
            <a:extLst>
              <a:ext uri="{FF2B5EF4-FFF2-40B4-BE49-F238E27FC236}">
                <a16:creationId xmlns:a16="http://schemas.microsoft.com/office/drawing/2014/main" id="{C73F1235-4D62-4970-ABAC-20D3219BD2DF}"/>
              </a:ext>
            </a:extLst>
          </p:cNvPr>
          <p:cNvSpPr/>
          <p:nvPr/>
        </p:nvSpPr>
        <p:spPr>
          <a:xfrm>
            <a:off x="4695828" y="4944126"/>
            <a:ext cx="1819541" cy="3947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6</a:t>
            </a:r>
            <a:endParaRPr lang="zh-CN" altLang="en-US" dirty="0"/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45AF7BD6-427F-433F-B518-454ADAFBBE03}"/>
              </a:ext>
            </a:extLst>
          </p:cNvPr>
          <p:cNvCxnSpPr>
            <a:cxnSpLocks/>
          </p:cNvCxnSpPr>
          <p:nvPr/>
        </p:nvCxnSpPr>
        <p:spPr>
          <a:xfrm flipV="1">
            <a:off x="4227050" y="5141505"/>
            <a:ext cx="459430" cy="31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id="{7FB1B469-3E2C-44AC-8B48-C211CAEDB2F2}"/>
              </a:ext>
            </a:extLst>
          </p:cNvPr>
          <p:cNvSpPr txBox="1"/>
          <p:nvPr/>
        </p:nvSpPr>
        <p:spPr>
          <a:xfrm>
            <a:off x="2309835" y="4969552"/>
            <a:ext cx="1940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Evaluated by Alice</a:t>
            </a:r>
            <a:endParaRPr lang="zh-CN" altLang="en-US" dirty="0"/>
          </a:p>
        </p:txBody>
      </p:sp>
      <p:sp>
        <p:nvSpPr>
          <p:cNvPr id="28" name="右大括号 27">
            <a:extLst>
              <a:ext uri="{FF2B5EF4-FFF2-40B4-BE49-F238E27FC236}">
                <a16:creationId xmlns:a16="http://schemas.microsoft.com/office/drawing/2014/main" id="{EB70FAF6-6F8C-4EBC-943D-67C7DA6660DA}"/>
              </a:ext>
            </a:extLst>
          </p:cNvPr>
          <p:cNvSpPr/>
          <p:nvPr/>
        </p:nvSpPr>
        <p:spPr>
          <a:xfrm rot="10800000">
            <a:off x="4307234" y="2842303"/>
            <a:ext cx="383920" cy="1828449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9D0E6266-5CB9-429B-9EB3-5785F727604C}"/>
              </a:ext>
            </a:extLst>
          </p:cNvPr>
          <p:cNvSpPr txBox="1"/>
          <p:nvPr/>
        </p:nvSpPr>
        <p:spPr>
          <a:xfrm>
            <a:off x="2151890" y="3571861"/>
            <a:ext cx="1999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Generated</a:t>
            </a:r>
            <a:r>
              <a:rPr lang="en-US" altLang="zh-CN" dirty="0"/>
              <a:t> by Alice</a:t>
            </a:r>
            <a:endParaRPr lang="zh-CN" altLang="en-US" dirty="0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787C8535-B051-4D09-AB1B-610C4DE503F9}"/>
              </a:ext>
            </a:extLst>
          </p:cNvPr>
          <p:cNvSpPr/>
          <p:nvPr/>
        </p:nvSpPr>
        <p:spPr>
          <a:xfrm>
            <a:off x="4692264" y="3574900"/>
            <a:ext cx="1819542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3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D83842D6-245D-4DD1-92DF-7D6D6848005B}"/>
                  </a:ext>
                </a:extLst>
              </p:cNvPr>
              <p:cNvSpPr txBox="1"/>
              <p:nvPr/>
            </p:nvSpPr>
            <p:spPr>
              <a:xfrm>
                <a:off x="630351" y="5425400"/>
                <a:ext cx="10901249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2000" dirty="0"/>
                  <a:t>Each party </a:t>
                </a:r>
                <a:r>
                  <a:rPr lang="en-US" altLang="zh-CN" sz="2000" dirty="0">
                    <a:solidFill>
                      <a:srgbClr val="0070C0"/>
                    </a:solidFill>
                  </a:rPr>
                  <a:t>generates</a:t>
                </a:r>
                <a:r>
                  <a:rPr lang="en-US" altLang="zh-CN" sz="2000" dirty="0"/>
                  <a:t>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zh-CN" altLang="en-US" sz="2000" dirty="0"/>
                  <a:t> </a:t>
                </a:r>
                <a:r>
                  <a:rPr lang="en-US" altLang="zh-CN" sz="2000" dirty="0"/>
                  <a:t>GCs.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2000" dirty="0"/>
                  <a:t>The </a:t>
                </a:r>
                <a:r>
                  <a:rPr lang="en-US" altLang="zh-CN" sz="2000" dirty="0">
                    <a:solidFill>
                      <a:srgbClr val="0070C0"/>
                    </a:solidFill>
                  </a:rPr>
                  <a:t>overlap</a:t>
                </a:r>
                <a:r>
                  <a:rPr lang="en-US" altLang="zh-CN" sz="2000" dirty="0"/>
                  <a:t> has 4 GCs.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altLang="zh-CN" sz="2000" dirty="0"/>
                  <a:t>Checked by the other party (</a:t>
                </a:r>
                <a:r>
                  <a:rPr lang="en-US" altLang="zh-CN" sz="2000" dirty="0">
                    <a:solidFill>
                      <a:srgbClr val="C00000"/>
                    </a:solidFill>
                  </a:rPr>
                  <a:t>no need </a:t>
                </a:r>
                <a:r>
                  <a:rPr lang="en-US" altLang="zh-CN" sz="2000" dirty="0">
                    <a:solidFill>
                      <a:srgbClr val="0070C0"/>
                    </a:solidFill>
                  </a:rPr>
                  <a:t>for regeneration</a:t>
                </a:r>
                <a:r>
                  <a:rPr lang="en-US" altLang="zh-CN" sz="2000" dirty="0"/>
                  <a:t>,</a:t>
                </a:r>
                <a:r>
                  <a:rPr lang="en-US" altLang="zh-CN" sz="20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CN" sz="2000" dirty="0">
                    <a:solidFill>
                      <a:srgbClr val="C00000"/>
                    </a:solidFill>
                  </a:rPr>
                  <a:t>reuse</a:t>
                </a:r>
                <a:r>
                  <a:rPr lang="en-US" altLang="zh-CN" sz="2000" dirty="0"/>
                  <a:t> the materials for common GCs).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2000" dirty="0"/>
                  <a:t>Parties perform dual execution for the two remaining GCs. (Each party </a:t>
                </a:r>
                <a:r>
                  <a:rPr lang="en-US" altLang="zh-CN" sz="2000" dirty="0">
                    <a:solidFill>
                      <a:srgbClr val="0070C0"/>
                    </a:solidFill>
                  </a:rPr>
                  <a:t>evaluate</a:t>
                </a:r>
                <a:r>
                  <a:rPr lang="en-US" altLang="zh-CN" sz="2000" dirty="0"/>
                  <a:t>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zh-CN" sz="2000" dirty="0"/>
                  <a:t> GC. )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D83842D6-245D-4DD1-92DF-7D6D684800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351" y="5425400"/>
                <a:ext cx="10901249" cy="1323439"/>
              </a:xfrm>
              <a:prstGeom prst="rect">
                <a:avLst/>
              </a:prstGeom>
              <a:blipFill>
                <a:blip r:embed="rId4"/>
                <a:stretch>
                  <a:fillRect l="-503" t="-2765" b="-73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矩形 35">
            <a:extLst>
              <a:ext uri="{FF2B5EF4-FFF2-40B4-BE49-F238E27FC236}">
                <a16:creationId xmlns:a16="http://schemas.microsoft.com/office/drawing/2014/main" id="{AA0AFEFA-1F54-4AA2-8F8D-A4DA6627D5B5}"/>
              </a:ext>
            </a:extLst>
          </p:cNvPr>
          <p:cNvSpPr/>
          <p:nvPr/>
        </p:nvSpPr>
        <p:spPr>
          <a:xfrm>
            <a:off x="4683588" y="3113214"/>
            <a:ext cx="1819542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2</a:t>
            </a:r>
            <a:endParaRPr lang="zh-CN" altLang="en-US" dirty="0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FB402173-F393-4B49-B141-345A875E92DD}"/>
              </a:ext>
            </a:extLst>
          </p:cNvPr>
          <p:cNvSpPr/>
          <p:nvPr/>
        </p:nvSpPr>
        <p:spPr>
          <a:xfrm>
            <a:off x="4692936" y="4038464"/>
            <a:ext cx="1819541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4</a:t>
            </a:r>
            <a:endParaRPr lang="zh-CN" altLang="en-US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96FDB2ED-9C7D-4FEB-8CAA-AB6DD83EF43E}"/>
              </a:ext>
            </a:extLst>
          </p:cNvPr>
          <p:cNvSpPr/>
          <p:nvPr/>
        </p:nvSpPr>
        <p:spPr>
          <a:xfrm>
            <a:off x="4692935" y="4496196"/>
            <a:ext cx="1819542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5</a:t>
            </a:r>
            <a:endParaRPr lang="zh-CN" altLang="en-US" dirty="0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D4D78C34-C001-4951-84BF-57480A40B0DF}"/>
              </a:ext>
            </a:extLst>
          </p:cNvPr>
          <p:cNvSpPr/>
          <p:nvPr/>
        </p:nvSpPr>
        <p:spPr>
          <a:xfrm>
            <a:off x="4689372" y="3581262"/>
            <a:ext cx="1819542" cy="3947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Garbled Circuit 3</a:t>
            </a:r>
            <a:endParaRPr lang="zh-CN" altLang="en-US" dirty="0"/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111F146D-1A63-4771-8A95-ABE86F880FC2}"/>
              </a:ext>
            </a:extLst>
          </p:cNvPr>
          <p:cNvGrpSpPr/>
          <p:nvPr/>
        </p:nvGrpSpPr>
        <p:grpSpPr>
          <a:xfrm>
            <a:off x="4313399" y="1401936"/>
            <a:ext cx="2658221" cy="3535828"/>
            <a:chOff x="4313399" y="1401936"/>
            <a:chExt cx="2658221" cy="3535828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7E977BAA-A5FB-4E0B-B756-22C4F8833D7C}"/>
                </a:ext>
              </a:extLst>
            </p:cNvPr>
            <p:cNvSpPr/>
            <p:nvPr/>
          </p:nvSpPr>
          <p:spPr>
            <a:xfrm>
              <a:off x="4586690" y="3051903"/>
              <a:ext cx="2030468" cy="1885861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1268C079-D913-4976-8DF0-1F4CDFC16702}"/>
                </a:ext>
              </a:extLst>
            </p:cNvPr>
            <p:cNvCxnSpPr>
              <a:cxnSpLocks/>
              <a:stCxn id="4" idx="0"/>
            </p:cNvCxnSpPr>
            <p:nvPr/>
          </p:nvCxnSpPr>
          <p:spPr>
            <a:xfrm flipV="1">
              <a:off x="5601924" y="1828800"/>
              <a:ext cx="0" cy="1223103"/>
            </a:xfrm>
            <a:prstGeom prst="line">
              <a:avLst/>
            </a:prstGeom>
            <a:ln w="28575"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E2F9DBCD-ED5E-401B-9236-AF7A6779CBBD}"/>
                </a:ext>
              </a:extLst>
            </p:cNvPr>
            <p:cNvSpPr txBox="1"/>
            <p:nvPr/>
          </p:nvSpPr>
          <p:spPr>
            <a:xfrm>
              <a:off x="4313399" y="1401936"/>
              <a:ext cx="26582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Checked by </a:t>
              </a:r>
              <a:r>
                <a:rPr lang="en-US" altLang="zh-CN" dirty="0">
                  <a:solidFill>
                    <a:srgbClr val="C00000"/>
                  </a:solidFill>
                </a:rPr>
                <a:t>Both Parties</a:t>
              </a:r>
              <a:endParaRPr lang="zh-CN" altLang="en-US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91056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20" grpId="0"/>
      <p:bldP spid="27" grpId="0"/>
      <p:bldP spid="28" grpId="0" animBg="1"/>
      <p:bldP spid="29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87E4A4FC-F3A6-4339-9C3F-F9B928AC5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Our Approach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21DD53F3-2B4C-4822-9A92-35CEFCE24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>
                <a:solidFill>
                  <a:srgbClr val="C00000"/>
                </a:solidFill>
              </a:rPr>
              <a:t>Q</a:t>
            </a:r>
            <a:r>
              <a:rPr lang="en-US" altLang="zh-CN" dirty="0"/>
              <a:t>: How to let parties obtain 4 </a:t>
            </a:r>
            <a:r>
              <a:rPr lang="en-US" altLang="zh-CN" dirty="0">
                <a:solidFill>
                  <a:srgbClr val="0070C0"/>
                </a:solidFill>
              </a:rPr>
              <a:t>same</a:t>
            </a:r>
            <a:r>
              <a:rPr lang="en-US" altLang="zh-CN" dirty="0"/>
              <a:t> seeds and 1 </a:t>
            </a:r>
            <a:r>
              <a:rPr lang="en-US" altLang="zh-CN" dirty="0">
                <a:solidFill>
                  <a:srgbClr val="0070C0"/>
                </a:solidFill>
              </a:rPr>
              <a:t>different</a:t>
            </a:r>
            <a:r>
              <a:rPr lang="en-US" altLang="zh-CN" dirty="0"/>
              <a:t> seed, </a:t>
            </a:r>
            <a:r>
              <a:rPr lang="en-US" altLang="zh-CN" dirty="0">
                <a:solidFill>
                  <a:srgbClr val="C00000"/>
                </a:solidFill>
              </a:rPr>
              <a:t>in a blind fashion</a:t>
            </a:r>
            <a:r>
              <a:rPr lang="en-US" altLang="zh-CN" dirty="0"/>
              <a:t>? 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70C0"/>
                </a:solidFill>
              </a:rPr>
              <a:t>A</a:t>
            </a:r>
            <a:r>
              <a:rPr lang="en-US" altLang="zh-CN" dirty="0"/>
              <a:t>: Two parties </a:t>
            </a:r>
            <a:r>
              <a:rPr lang="en-US" altLang="zh-CN" dirty="0">
                <a:solidFill>
                  <a:srgbClr val="0070C0"/>
                </a:solidFill>
              </a:rPr>
              <a:t>jointly</a:t>
            </a:r>
            <a:r>
              <a:rPr lang="en-US" altLang="zh-CN" dirty="0"/>
              <a:t> generate seeds by </a:t>
            </a:r>
            <a:r>
              <a:rPr lang="en-US" altLang="zh-CN" dirty="0">
                <a:solidFill>
                  <a:srgbClr val="0070C0"/>
                </a:solidFill>
              </a:rPr>
              <a:t>OT</a:t>
            </a:r>
            <a:r>
              <a:rPr lang="en-US" altLang="zh-CN" dirty="0"/>
              <a:t> </a:t>
            </a:r>
            <a:endParaRPr lang="zh-CN" altLang="en-US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CD5905D0-766D-4252-BC9A-AA5D71804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0223" y="4251810"/>
            <a:ext cx="5887844" cy="260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77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0F9B87-EB6D-46C0-9030-F0114C749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3400" cy="1325563"/>
          </a:xfrm>
        </p:spPr>
        <p:txBody>
          <a:bodyPr/>
          <a:lstStyle/>
          <a:p>
            <a:r>
              <a:rPr lang="en-US" altLang="zh-CN" dirty="0"/>
              <a:t>Our Approach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C29600D5-C793-4D6C-ADD1-A41C41A1E4FE}"/>
                  </a:ext>
                </a:extLst>
              </p:cNvPr>
              <p:cNvSpPr/>
              <p:nvPr/>
            </p:nvSpPr>
            <p:spPr>
              <a:xfrm>
                <a:off x="3717072" y="26788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C29600D5-C793-4D6C-ADD1-A41C41A1E4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072" y="2678847"/>
                <a:ext cx="456459" cy="3947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组合 24">
            <a:extLst>
              <a:ext uri="{FF2B5EF4-FFF2-40B4-BE49-F238E27FC236}">
                <a16:creationId xmlns:a16="http://schemas.microsoft.com/office/drawing/2014/main" id="{719B7F77-A679-41E4-985D-BF6BB8A33235}"/>
              </a:ext>
            </a:extLst>
          </p:cNvPr>
          <p:cNvGrpSpPr/>
          <p:nvPr/>
        </p:nvGrpSpPr>
        <p:grpSpPr>
          <a:xfrm>
            <a:off x="3303915" y="1550663"/>
            <a:ext cx="1282775" cy="1082040"/>
            <a:chOff x="2237278" y="1712268"/>
            <a:chExt cx="1282775" cy="1082040"/>
          </a:xfrm>
        </p:grpSpPr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BA02E858-006E-4DA9-A6ED-A79C69789A07}"/>
                </a:ext>
              </a:extLst>
            </p:cNvPr>
            <p:cNvSpPr/>
            <p:nvPr/>
          </p:nvSpPr>
          <p:spPr>
            <a:xfrm>
              <a:off x="2573866" y="2116944"/>
              <a:ext cx="609600" cy="304800"/>
            </a:xfrm>
            <a:custGeom>
              <a:avLst/>
              <a:gdLst>
                <a:gd name="connsiteX0" fmla="*/ 609600 w 609600"/>
                <a:gd name="connsiteY0" fmla="*/ 152400 h 304800"/>
                <a:gd name="connsiteX1" fmla="*/ 579120 w 609600"/>
                <a:gd name="connsiteY1" fmla="*/ 91440 h 304800"/>
                <a:gd name="connsiteX2" fmla="*/ 430530 w 609600"/>
                <a:gd name="connsiteY2" fmla="*/ 19050 h 304800"/>
                <a:gd name="connsiteX3" fmla="*/ 304800 w 609600"/>
                <a:gd name="connsiteY3" fmla="*/ 0 h 304800"/>
                <a:gd name="connsiteX4" fmla="*/ 179070 w 609600"/>
                <a:gd name="connsiteY4" fmla="*/ 19050 h 304800"/>
                <a:gd name="connsiteX5" fmla="*/ 30480 w 609600"/>
                <a:gd name="connsiteY5" fmla="*/ 91440 h 304800"/>
                <a:gd name="connsiteX6" fmla="*/ 0 w 609600"/>
                <a:gd name="connsiteY6" fmla="*/ 152400 h 304800"/>
                <a:gd name="connsiteX7" fmla="*/ 0 w 609600"/>
                <a:gd name="connsiteY7" fmla="*/ 304800 h 304800"/>
                <a:gd name="connsiteX8" fmla="*/ 609600 w 609600"/>
                <a:gd name="connsiteY8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600" h="304800">
                  <a:moveTo>
                    <a:pt x="609600" y="152400"/>
                  </a:moveTo>
                  <a:cubicBezTo>
                    <a:pt x="609103" y="128536"/>
                    <a:pt x="597913" y="106157"/>
                    <a:pt x="579120" y="91440"/>
                  </a:cubicBezTo>
                  <a:cubicBezTo>
                    <a:pt x="537210" y="57150"/>
                    <a:pt x="483870" y="34290"/>
                    <a:pt x="430530" y="19050"/>
                  </a:cubicBezTo>
                  <a:cubicBezTo>
                    <a:pt x="389779" y="6575"/>
                    <a:pt x="347417" y="157"/>
                    <a:pt x="304800" y="0"/>
                  </a:cubicBezTo>
                  <a:cubicBezTo>
                    <a:pt x="262230" y="734"/>
                    <a:pt x="219947" y="7141"/>
                    <a:pt x="179070" y="19050"/>
                  </a:cubicBezTo>
                  <a:cubicBezTo>
                    <a:pt x="125800" y="34595"/>
                    <a:pt x="75555" y="59073"/>
                    <a:pt x="30480" y="91440"/>
                  </a:cubicBezTo>
                  <a:cubicBezTo>
                    <a:pt x="11687" y="106157"/>
                    <a:pt x="497" y="128536"/>
                    <a:pt x="0" y="152400"/>
                  </a:cubicBezTo>
                  <a:lnTo>
                    <a:pt x="0" y="304800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B52DE589-8E88-41D4-B290-D7A222086474}"/>
                </a:ext>
              </a:extLst>
            </p:cNvPr>
            <p:cNvSpPr/>
            <p:nvPr/>
          </p:nvSpPr>
          <p:spPr>
            <a:xfrm>
              <a:off x="2683498" y="1712268"/>
              <a:ext cx="394239" cy="410359"/>
            </a:xfrm>
            <a:custGeom>
              <a:avLst/>
              <a:gdLst>
                <a:gd name="connsiteX0" fmla="*/ 358140 w 394239"/>
                <a:gd name="connsiteY0" fmla="*/ 324666 h 410359"/>
                <a:gd name="connsiteX1" fmla="*/ 383191 w 394239"/>
                <a:gd name="connsiteY1" fmla="*/ 144262 h 410359"/>
                <a:gd name="connsiteX2" fmla="*/ 343567 w 394239"/>
                <a:gd name="connsiteY2" fmla="*/ 59680 h 410359"/>
                <a:gd name="connsiteX3" fmla="*/ 294132 w 394239"/>
                <a:gd name="connsiteY3" fmla="*/ 59013 h 410359"/>
                <a:gd name="connsiteX4" fmla="*/ 216694 w 394239"/>
                <a:gd name="connsiteY4" fmla="*/ 6721 h 410359"/>
                <a:gd name="connsiteX5" fmla="*/ 71342 w 394239"/>
                <a:gd name="connsiteY5" fmla="*/ 25295 h 410359"/>
                <a:gd name="connsiteX6" fmla="*/ 15811 w 394239"/>
                <a:gd name="connsiteY6" fmla="*/ 165408 h 410359"/>
                <a:gd name="connsiteX7" fmla="*/ 21145 w 394239"/>
                <a:gd name="connsiteY7" fmla="*/ 355908 h 410359"/>
                <a:gd name="connsiteX8" fmla="*/ 0 w 394239"/>
                <a:gd name="connsiteY8" fmla="*/ 408771 h 410359"/>
                <a:gd name="connsiteX9" fmla="*/ 89059 w 394239"/>
                <a:gd name="connsiteY9" fmla="*/ 399246 h 410359"/>
                <a:gd name="connsiteX10" fmla="*/ 134588 w 394239"/>
                <a:gd name="connsiteY10" fmla="*/ 363432 h 410359"/>
                <a:gd name="connsiteX11" fmla="*/ 38005 w 394239"/>
                <a:gd name="connsiteY11" fmla="*/ 243989 h 410359"/>
                <a:gd name="connsiteX12" fmla="*/ 41719 w 394239"/>
                <a:gd name="connsiteY12" fmla="*/ 192744 h 410359"/>
                <a:gd name="connsiteX13" fmla="*/ 93155 w 394239"/>
                <a:gd name="connsiteY13" fmla="*/ 175695 h 410359"/>
                <a:gd name="connsiteX14" fmla="*/ 188976 w 394239"/>
                <a:gd name="connsiteY14" fmla="*/ 148739 h 410359"/>
                <a:gd name="connsiteX15" fmla="*/ 283464 w 394239"/>
                <a:gd name="connsiteY15" fmla="*/ 83969 h 410359"/>
                <a:gd name="connsiteX16" fmla="*/ 296934 w 394239"/>
                <a:gd name="connsiteY16" fmla="*/ 84072 h 410359"/>
                <a:gd name="connsiteX17" fmla="*/ 299561 w 394239"/>
                <a:gd name="connsiteY17" fmla="*/ 89303 h 410359"/>
                <a:gd name="connsiteX18" fmla="*/ 315563 w 394239"/>
                <a:gd name="connsiteY18" fmla="*/ 133499 h 410359"/>
                <a:gd name="connsiteX19" fmla="*/ 329660 w 394239"/>
                <a:gd name="connsiteY19" fmla="*/ 145881 h 410359"/>
                <a:gd name="connsiteX20" fmla="*/ 345662 w 394239"/>
                <a:gd name="connsiteY20" fmla="*/ 160836 h 410359"/>
                <a:gd name="connsiteX21" fmla="*/ 357092 w 394239"/>
                <a:gd name="connsiteY21" fmla="*/ 204079 h 410359"/>
                <a:gd name="connsiteX22" fmla="*/ 251555 w 394239"/>
                <a:gd name="connsiteY22" fmla="*/ 364290 h 410359"/>
                <a:gd name="connsiteX23" fmla="*/ 296609 w 394239"/>
                <a:gd name="connsiteY23" fmla="*/ 400485 h 410359"/>
                <a:gd name="connsiteX24" fmla="*/ 394240 w 394239"/>
                <a:gd name="connsiteY24" fmla="*/ 392579 h 410359"/>
                <a:gd name="connsiteX25" fmla="*/ 358140 w 394239"/>
                <a:gd name="connsiteY25" fmla="*/ 324666 h 41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4239" h="410359">
                  <a:moveTo>
                    <a:pt x="358140" y="324666"/>
                  </a:moveTo>
                  <a:cubicBezTo>
                    <a:pt x="349377" y="290376"/>
                    <a:pt x="382905" y="204651"/>
                    <a:pt x="383191" y="144262"/>
                  </a:cubicBezTo>
                  <a:cubicBezTo>
                    <a:pt x="383191" y="95970"/>
                    <a:pt x="369475" y="74349"/>
                    <a:pt x="343567" y="59680"/>
                  </a:cubicBezTo>
                  <a:cubicBezTo>
                    <a:pt x="328612" y="51203"/>
                    <a:pt x="294132" y="59013"/>
                    <a:pt x="294132" y="59013"/>
                  </a:cubicBezTo>
                  <a:cubicBezTo>
                    <a:pt x="294132" y="59013"/>
                    <a:pt x="276320" y="25295"/>
                    <a:pt x="216694" y="6721"/>
                  </a:cubicBezTo>
                  <a:cubicBezTo>
                    <a:pt x="167698" y="-6618"/>
                    <a:pt x="115410" y="63"/>
                    <a:pt x="71342" y="25295"/>
                  </a:cubicBezTo>
                  <a:cubicBezTo>
                    <a:pt x="34480" y="49107"/>
                    <a:pt x="16669" y="75301"/>
                    <a:pt x="15811" y="165408"/>
                  </a:cubicBezTo>
                  <a:cubicBezTo>
                    <a:pt x="15049" y="247989"/>
                    <a:pt x="26384" y="321332"/>
                    <a:pt x="21145" y="355908"/>
                  </a:cubicBezTo>
                  <a:cubicBezTo>
                    <a:pt x="18730" y="375046"/>
                    <a:pt x="11450" y="393247"/>
                    <a:pt x="0" y="408771"/>
                  </a:cubicBezTo>
                  <a:cubicBezTo>
                    <a:pt x="0" y="408771"/>
                    <a:pt x="57150" y="416106"/>
                    <a:pt x="89059" y="399246"/>
                  </a:cubicBezTo>
                  <a:cubicBezTo>
                    <a:pt x="105116" y="388473"/>
                    <a:pt x="120336" y="376501"/>
                    <a:pt x="134588" y="363432"/>
                  </a:cubicBezTo>
                  <a:cubicBezTo>
                    <a:pt x="85704" y="340633"/>
                    <a:pt x="50068" y="296562"/>
                    <a:pt x="38005" y="243989"/>
                  </a:cubicBezTo>
                  <a:cubicBezTo>
                    <a:pt x="36767" y="239417"/>
                    <a:pt x="28480" y="209508"/>
                    <a:pt x="41719" y="192744"/>
                  </a:cubicBezTo>
                  <a:cubicBezTo>
                    <a:pt x="48959" y="183219"/>
                    <a:pt x="65532" y="180552"/>
                    <a:pt x="93155" y="175695"/>
                  </a:cubicBezTo>
                  <a:cubicBezTo>
                    <a:pt x="126220" y="171339"/>
                    <a:pt x="158489" y="162262"/>
                    <a:pt x="188976" y="148739"/>
                  </a:cubicBezTo>
                  <a:cubicBezTo>
                    <a:pt x="223247" y="131505"/>
                    <a:pt x="255030" y="109718"/>
                    <a:pt x="283464" y="83969"/>
                  </a:cubicBezTo>
                  <a:cubicBezTo>
                    <a:pt x="287212" y="80278"/>
                    <a:pt x="293242" y="80324"/>
                    <a:pt x="296934" y="84072"/>
                  </a:cubicBezTo>
                  <a:cubicBezTo>
                    <a:pt x="298337" y="85497"/>
                    <a:pt x="299256" y="87326"/>
                    <a:pt x="299561" y="89303"/>
                  </a:cubicBezTo>
                  <a:cubicBezTo>
                    <a:pt x="301829" y="104972"/>
                    <a:pt x="307275" y="120011"/>
                    <a:pt x="315563" y="133499"/>
                  </a:cubicBezTo>
                  <a:cubicBezTo>
                    <a:pt x="319446" y="138473"/>
                    <a:pt x="324227" y="142673"/>
                    <a:pt x="329660" y="145881"/>
                  </a:cubicBezTo>
                  <a:cubicBezTo>
                    <a:pt x="335993" y="149676"/>
                    <a:pt x="341448" y="154773"/>
                    <a:pt x="345662" y="160836"/>
                  </a:cubicBezTo>
                  <a:cubicBezTo>
                    <a:pt x="352540" y="174259"/>
                    <a:pt x="356439" y="189010"/>
                    <a:pt x="357092" y="204079"/>
                  </a:cubicBezTo>
                  <a:cubicBezTo>
                    <a:pt x="356469" y="273587"/>
                    <a:pt x="315172" y="336279"/>
                    <a:pt x="251555" y="364290"/>
                  </a:cubicBezTo>
                  <a:cubicBezTo>
                    <a:pt x="263557" y="374862"/>
                    <a:pt x="279273" y="387912"/>
                    <a:pt x="296609" y="400485"/>
                  </a:cubicBezTo>
                  <a:cubicBezTo>
                    <a:pt x="325184" y="421154"/>
                    <a:pt x="394240" y="392579"/>
                    <a:pt x="394240" y="392579"/>
                  </a:cubicBezTo>
                  <a:cubicBezTo>
                    <a:pt x="394240" y="392579"/>
                    <a:pt x="371951" y="379244"/>
                    <a:pt x="358140" y="32466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C3C91F22-D072-4E96-A561-FB842A5ED77D}"/>
                </a:ext>
              </a:extLst>
            </p:cNvPr>
            <p:cNvSpPr/>
            <p:nvPr/>
          </p:nvSpPr>
          <p:spPr>
            <a:xfrm>
              <a:off x="2736616" y="1821002"/>
              <a:ext cx="284924" cy="248316"/>
            </a:xfrm>
            <a:custGeom>
              <a:avLst/>
              <a:gdLst>
                <a:gd name="connsiteX0" fmla="*/ 284924 w 284924"/>
                <a:gd name="connsiteY0" fmla="*/ 95917 h 248316"/>
                <a:gd name="connsiteX1" fmla="*/ 276733 w 284924"/>
                <a:gd name="connsiteY1" fmla="*/ 62675 h 248316"/>
                <a:gd name="connsiteX2" fmla="*/ 266065 w 284924"/>
                <a:gd name="connsiteY2" fmla="*/ 53150 h 248316"/>
                <a:gd name="connsiteX3" fmla="*/ 247015 w 284924"/>
                <a:gd name="connsiteY3" fmla="*/ 36481 h 248316"/>
                <a:gd name="connsiteX4" fmla="*/ 230727 w 284924"/>
                <a:gd name="connsiteY4" fmla="*/ 0 h 248316"/>
                <a:gd name="connsiteX5" fmla="*/ 144050 w 284924"/>
                <a:gd name="connsiteY5" fmla="*/ 57150 h 248316"/>
                <a:gd name="connsiteX6" fmla="*/ 42894 w 284924"/>
                <a:gd name="connsiteY6" fmla="*/ 85725 h 248316"/>
                <a:gd name="connsiteX7" fmla="*/ 3270 w 284924"/>
                <a:gd name="connsiteY7" fmla="*/ 95726 h 248316"/>
                <a:gd name="connsiteX8" fmla="*/ 3270 w 284924"/>
                <a:gd name="connsiteY8" fmla="*/ 130112 h 248316"/>
                <a:gd name="connsiteX9" fmla="*/ 142049 w 284924"/>
                <a:gd name="connsiteY9" fmla="*/ 248317 h 248316"/>
                <a:gd name="connsiteX10" fmla="*/ 284924 w 284924"/>
                <a:gd name="connsiteY10" fmla="*/ 95917 h 248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924" h="248316">
                  <a:moveTo>
                    <a:pt x="284924" y="95917"/>
                  </a:moveTo>
                  <a:cubicBezTo>
                    <a:pt x="284416" y="84404"/>
                    <a:pt x="281632" y="73105"/>
                    <a:pt x="276733" y="62675"/>
                  </a:cubicBezTo>
                  <a:cubicBezTo>
                    <a:pt x="273943" y="58733"/>
                    <a:pt x="270296" y="55476"/>
                    <a:pt x="266065" y="53150"/>
                  </a:cubicBezTo>
                  <a:cubicBezTo>
                    <a:pt x="258780" y="48761"/>
                    <a:pt x="252331" y="43119"/>
                    <a:pt x="247015" y="36481"/>
                  </a:cubicBezTo>
                  <a:cubicBezTo>
                    <a:pt x="239351" y="25447"/>
                    <a:pt x="233826" y="13072"/>
                    <a:pt x="230727" y="0"/>
                  </a:cubicBezTo>
                  <a:cubicBezTo>
                    <a:pt x="204134" y="22328"/>
                    <a:pt x="175049" y="41504"/>
                    <a:pt x="144050" y="57150"/>
                  </a:cubicBezTo>
                  <a:cubicBezTo>
                    <a:pt x="111871" y="71464"/>
                    <a:pt x="77806" y="81087"/>
                    <a:pt x="42894" y="85725"/>
                  </a:cubicBezTo>
                  <a:cubicBezTo>
                    <a:pt x="26797" y="88582"/>
                    <a:pt x="6699" y="92107"/>
                    <a:pt x="3270" y="95726"/>
                  </a:cubicBezTo>
                  <a:cubicBezTo>
                    <a:pt x="-2445" y="103156"/>
                    <a:pt x="508" y="122111"/>
                    <a:pt x="3270" y="130112"/>
                  </a:cubicBezTo>
                  <a:cubicBezTo>
                    <a:pt x="19558" y="198787"/>
                    <a:pt x="77851" y="248317"/>
                    <a:pt x="142049" y="248317"/>
                  </a:cubicBezTo>
                  <a:cubicBezTo>
                    <a:pt x="218249" y="248317"/>
                    <a:pt x="284924" y="177070"/>
                    <a:pt x="284924" y="9591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C5BFC34C-1C1E-49D0-BA47-9E54781002DC}"/>
                </a:ext>
              </a:extLst>
            </p:cNvPr>
            <p:cNvSpPr txBox="1"/>
            <p:nvPr/>
          </p:nvSpPr>
          <p:spPr>
            <a:xfrm>
              <a:off x="2237278" y="2424976"/>
              <a:ext cx="1282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Alice</a:t>
              </a:r>
              <a:endParaRPr lang="zh-CN" altLang="en-US" dirty="0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EA808597-CB39-4D79-872E-FF113FB67134}"/>
              </a:ext>
            </a:extLst>
          </p:cNvPr>
          <p:cNvGrpSpPr/>
          <p:nvPr/>
        </p:nvGrpSpPr>
        <p:grpSpPr>
          <a:xfrm>
            <a:off x="6660703" y="1463228"/>
            <a:ext cx="914400" cy="1169475"/>
            <a:chOff x="10470866" y="2875228"/>
            <a:chExt cx="914400" cy="1169475"/>
          </a:xfrm>
        </p:grpSpPr>
        <p:pic>
          <p:nvPicPr>
            <p:cNvPr id="8" name="图形 7" descr="男性形象 纯色填充">
              <a:extLst>
                <a:ext uri="{FF2B5EF4-FFF2-40B4-BE49-F238E27FC236}">
                  <a16:creationId xmlns:a16="http://schemas.microsoft.com/office/drawing/2014/main" id="{D373D28A-146C-4AC1-8694-3B7BE2B30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470866" y="2875228"/>
              <a:ext cx="914400" cy="914400"/>
            </a:xfrm>
            <a:prstGeom prst="rect">
              <a:avLst/>
            </a:prstGeom>
          </p:spPr>
        </p:pic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7E8B786C-CB02-453F-95C4-F2046D472F23}"/>
                </a:ext>
              </a:extLst>
            </p:cNvPr>
            <p:cNvSpPr txBox="1"/>
            <p:nvPr/>
          </p:nvSpPr>
          <p:spPr>
            <a:xfrm>
              <a:off x="10623265" y="3675371"/>
              <a:ext cx="609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Bob</a:t>
              </a:r>
              <a:endParaRPr lang="zh-CN" alt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5A0EF38E-B8C3-4CB3-B523-E1C4B85CD326}"/>
                  </a:ext>
                </a:extLst>
              </p:cNvPr>
              <p:cNvSpPr/>
              <p:nvPr/>
            </p:nvSpPr>
            <p:spPr>
              <a:xfrm>
                <a:off x="3717071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5A0EF38E-B8C3-4CB3-B523-E1C4B85CD3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071" y="3127013"/>
                <a:ext cx="456459" cy="3947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11C18CE6-CEB1-457A-B445-A16A7C048EF1}"/>
                  </a:ext>
                </a:extLst>
              </p:cNvPr>
              <p:cNvSpPr/>
              <p:nvPr/>
            </p:nvSpPr>
            <p:spPr>
              <a:xfrm>
                <a:off x="3717071" y="3567915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11C18CE6-CEB1-457A-B445-A16A7C048E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071" y="3567915"/>
                <a:ext cx="456459" cy="39475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0F0F1422-AEDA-43A9-9B9D-6F364C8F2F44}"/>
                  </a:ext>
                </a:extLst>
              </p:cNvPr>
              <p:cNvSpPr/>
              <p:nvPr/>
            </p:nvSpPr>
            <p:spPr>
              <a:xfrm>
                <a:off x="3717071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0F0F1422-AEDA-43A9-9B9D-6F364C8F2F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071" y="4016081"/>
                <a:ext cx="456459" cy="3947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12993A08-93B0-4905-A81E-AE6C21D46D8B}"/>
                  </a:ext>
                </a:extLst>
              </p:cNvPr>
              <p:cNvSpPr/>
              <p:nvPr/>
            </p:nvSpPr>
            <p:spPr>
              <a:xfrm>
                <a:off x="3713936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12993A08-93B0-4905-A81E-AE6C21D46D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936" y="4464247"/>
                <a:ext cx="456459" cy="3947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3B846538-DDFF-42E9-94E8-F04FEB46648A}"/>
                  </a:ext>
                </a:extLst>
              </p:cNvPr>
              <p:cNvSpPr/>
              <p:nvPr/>
            </p:nvSpPr>
            <p:spPr>
              <a:xfrm>
                <a:off x="3713936" y="491257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3B846538-DDFF-42E9-94E8-F04FEB4664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936" y="4912579"/>
                <a:ext cx="456459" cy="3947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>
            <a:extLst>
              <a:ext uri="{FF2B5EF4-FFF2-40B4-BE49-F238E27FC236}">
                <a16:creationId xmlns:a16="http://schemas.microsoft.com/office/drawing/2014/main" id="{87832ED0-2595-431A-B56C-3CEF85C4744A}"/>
              </a:ext>
            </a:extLst>
          </p:cNvPr>
          <p:cNvSpPr/>
          <p:nvPr/>
        </p:nvSpPr>
        <p:spPr>
          <a:xfrm>
            <a:off x="5118100" y="3674807"/>
            <a:ext cx="728133" cy="4487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OTs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440BC07F-696B-4638-84F3-B0735B5DB76C}"/>
                  </a:ext>
                </a:extLst>
              </p:cNvPr>
              <p:cNvSpPr/>
              <p:nvPr/>
            </p:nvSpPr>
            <p:spPr>
              <a:xfrm>
                <a:off x="3717072" y="26788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440BC07F-696B-4638-84F3-B0735B5DB7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072" y="2678847"/>
                <a:ext cx="456459" cy="3947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EB95031C-EC55-4A2D-B10F-4E5819A72028}"/>
                  </a:ext>
                </a:extLst>
              </p:cNvPr>
              <p:cNvSpPr/>
              <p:nvPr/>
            </p:nvSpPr>
            <p:spPr>
              <a:xfrm>
                <a:off x="3717071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EB95031C-EC55-4A2D-B10F-4E5819A720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071" y="3127013"/>
                <a:ext cx="456459" cy="3947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CBE7B465-8C1E-4E6D-B39D-B73681BED298}"/>
                  </a:ext>
                </a:extLst>
              </p:cNvPr>
              <p:cNvSpPr/>
              <p:nvPr/>
            </p:nvSpPr>
            <p:spPr>
              <a:xfrm>
                <a:off x="3717071" y="3567915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CBE7B465-8C1E-4E6D-B39D-B73681BED2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071" y="3567915"/>
                <a:ext cx="456459" cy="39475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D369CB6B-E769-449B-980A-C9FA0C307FCB}"/>
                  </a:ext>
                </a:extLst>
              </p:cNvPr>
              <p:cNvSpPr/>
              <p:nvPr/>
            </p:nvSpPr>
            <p:spPr>
              <a:xfrm>
                <a:off x="3717071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D369CB6B-E769-449B-980A-C9FA0C307F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071" y="4016081"/>
                <a:ext cx="456459" cy="3947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EF7109AA-37FF-47E7-BB44-678395D286D2}"/>
                  </a:ext>
                </a:extLst>
              </p:cNvPr>
              <p:cNvSpPr/>
              <p:nvPr/>
            </p:nvSpPr>
            <p:spPr>
              <a:xfrm>
                <a:off x="3713936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EF7109AA-37FF-47E7-BB44-678395D286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936" y="4464247"/>
                <a:ext cx="456459" cy="3947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135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9" grpId="0" animBg="1"/>
      <p:bldP spid="20" grpId="0" animBg="1"/>
      <p:bldP spid="26" grpId="0" animBg="1"/>
      <p:bldP spid="27" grpId="0" animBg="1"/>
      <p:bldP spid="3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0F9B87-EB6D-46C0-9030-F0114C749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3400" cy="1325563"/>
          </a:xfrm>
        </p:spPr>
        <p:txBody>
          <a:bodyPr/>
          <a:lstStyle/>
          <a:p>
            <a:r>
              <a:rPr lang="en-US" altLang="zh-CN" dirty="0"/>
              <a:t>Our Approach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C29600D5-C793-4D6C-ADD1-A41C41A1E4FE}"/>
                  </a:ext>
                </a:extLst>
              </p:cNvPr>
              <p:cNvSpPr/>
              <p:nvPr/>
            </p:nvSpPr>
            <p:spPr>
              <a:xfrm>
                <a:off x="3717072" y="26788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C29600D5-C793-4D6C-ADD1-A41C41A1E4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072" y="2678847"/>
                <a:ext cx="456459" cy="3947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组合 24">
            <a:extLst>
              <a:ext uri="{FF2B5EF4-FFF2-40B4-BE49-F238E27FC236}">
                <a16:creationId xmlns:a16="http://schemas.microsoft.com/office/drawing/2014/main" id="{719B7F77-A679-41E4-985D-BF6BB8A33235}"/>
              </a:ext>
            </a:extLst>
          </p:cNvPr>
          <p:cNvGrpSpPr/>
          <p:nvPr/>
        </p:nvGrpSpPr>
        <p:grpSpPr>
          <a:xfrm>
            <a:off x="3303915" y="1550663"/>
            <a:ext cx="1282775" cy="1082040"/>
            <a:chOff x="2237278" y="1712268"/>
            <a:chExt cx="1282775" cy="1082040"/>
          </a:xfrm>
        </p:grpSpPr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BA02E858-006E-4DA9-A6ED-A79C69789A07}"/>
                </a:ext>
              </a:extLst>
            </p:cNvPr>
            <p:cNvSpPr/>
            <p:nvPr/>
          </p:nvSpPr>
          <p:spPr>
            <a:xfrm>
              <a:off x="2573866" y="2116944"/>
              <a:ext cx="609600" cy="304800"/>
            </a:xfrm>
            <a:custGeom>
              <a:avLst/>
              <a:gdLst>
                <a:gd name="connsiteX0" fmla="*/ 609600 w 609600"/>
                <a:gd name="connsiteY0" fmla="*/ 152400 h 304800"/>
                <a:gd name="connsiteX1" fmla="*/ 579120 w 609600"/>
                <a:gd name="connsiteY1" fmla="*/ 91440 h 304800"/>
                <a:gd name="connsiteX2" fmla="*/ 430530 w 609600"/>
                <a:gd name="connsiteY2" fmla="*/ 19050 h 304800"/>
                <a:gd name="connsiteX3" fmla="*/ 304800 w 609600"/>
                <a:gd name="connsiteY3" fmla="*/ 0 h 304800"/>
                <a:gd name="connsiteX4" fmla="*/ 179070 w 609600"/>
                <a:gd name="connsiteY4" fmla="*/ 19050 h 304800"/>
                <a:gd name="connsiteX5" fmla="*/ 30480 w 609600"/>
                <a:gd name="connsiteY5" fmla="*/ 91440 h 304800"/>
                <a:gd name="connsiteX6" fmla="*/ 0 w 609600"/>
                <a:gd name="connsiteY6" fmla="*/ 152400 h 304800"/>
                <a:gd name="connsiteX7" fmla="*/ 0 w 609600"/>
                <a:gd name="connsiteY7" fmla="*/ 304800 h 304800"/>
                <a:gd name="connsiteX8" fmla="*/ 609600 w 609600"/>
                <a:gd name="connsiteY8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600" h="304800">
                  <a:moveTo>
                    <a:pt x="609600" y="152400"/>
                  </a:moveTo>
                  <a:cubicBezTo>
                    <a:pt x="609103" y="128536"/>
                    <a:pt x="597913" y="106157"/>
                    <a:pt x="579120" y="91440"/>
                  </a:cubicBezTo>
                  <a:cubicBezTo>
                    <a:pt x="537210" y="57150"/>
                    <a:pt x="483870" y="34290"/>
                    <a:pt x="430530" y="19050"/>
                  </a:cubicBezTo>
                  <a:cubicBezTo>
                    <a:pt x="389779" y="6575"/>
                    <a:pt x="347417" y="157"/>
                    <a:pt x="304800" y="0"/>
                  </a:cubicBezTo>
                  <a:cubicBezTo>
                    <a:pt x="262230" y="734"/>
                    <a:pt x="219947" y="7141"/>
                    <a:pt x="179070" y="19050"/>
                  </a:cubicBezTo>
                  <a:cubicBezTo>
                    <a:pt x="125800" y="34595"/>
                    <a:pt x="75555" y="59073"/>
                    <a:pt x="30480" y="91440"/>
                  </a:cubicBezTo>
                  <a:cubicBezTo>
                    <a:pt x="11687" y="106157"/>
                    <a:pt x="497" y="128536"/>
                    <a:pt x="0" y="152400"/>
                  </a:cubicBezTo>
                  <a:lnTo>
                    <a:pt x="0" y="304800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B52DE589-8E88-41D4-B290-D7A222086474}"/>
                </a:ext>
              </a:extLst>
            </p:cNvPr>
            <p:cNvSpPr/>
            <p:nvPr/>
          </p:nvSpPr>
          <p:spPr>
            <a:xfrm>
              <a:off x="2683498" y="1712268"/>
              <a:ext cx="394239" cy="410359"/>
            </a:xfrm>
            <a:custGeom>
              <a:avLst/>
              <a:gdLst>
                <a:gd name="connsiteX0" fmla="*/ 358140 w 394239"/>
                <a:gd name="connsiteY0" fmla="*/ 324666 h 410359"/>
                <a:gd name="connsiteX1" fmla="*/ 383191 w 394239"/>
                <a:gd name="connsiteY1" fmla="*/ 144262 h 410359"/>
                <a:gd name="connsiteX2" fmla="*/ 343567 w 394239"/>
                <a:gd name="connsiteY2" fmla="*/ 59680 h 410359"/>
                <a:gd name="connsiteX3" fmla="*/ 294132 w 394239"/>
                <a:gd name="connsiteY3" fmla="*/ 59013 h 410359"/>
                <a:gd name="connsiteX4" fmla="*/ 216694 w 394239"/>
                <a:gd name="connsiteY4" fmla="*/ 6721 h 410359"/>
                <a:gd name="connsiteX5" fmla="*/ 71342 w 394239"/>
                <a:gd name="connsiteY5" fmla="*/ 25295 h 410359"/>
                <a:gd name="connsiteX6" fmla="*/ 15811 w 394239"/>
                <a:gd name="connsiteY6" fmla="*/ 165408 h 410359"/>
                <a:gd name="connsiteX7" fmla="*/ 21145 w 394239"/>
                <a:gd name="connsiteY7" fmla="*/ 355908 h 410359"/>
                <a:gd name="connsiteX8" fmla="*/ 0 w 394239"/>
                <a:gd name="connsiteY8" fmla="*/ 408771 h 410359"/>
                <a:gd name="connsiteX9" fmla="*/ 89059 w 394239"/>
                <a:gd name="connsiteY9" fmla="*/ 399246 h 410359"/>
                <a:gd name="connsiteX10" fmla="*/ 134588 w 394239"/>
                <a:gd name="connsiteY10" fmla="*/ 363432 h 410359"/>
                <a:gd name="connsiteX11" fmla="*/ 38005 w 394239"/>
                <a:gd name="connsiteY11" fmla="*/ 243989 h 410359"/>
                <a:gd name="connsiteX12" fmla="*/ 41719 w 394239"/>
                <a:gd name="connsiteY12" fmla="*/ 192744 h 410359"/>
                <a:gd name="connsiteX13" fmla="*/ 93155 w 394239"/>
                <a:gd name="connsiteY13" fmla="*/ 175695 h 410359"/>
                <a:gd name="connsiteX14" fmla="*/ 188976 w 394239"/>
                <a:gd name="connsiteY14" fmla="*/ 148739 h 410359"/>
                <a:gd name="connsiteX15" fmla="*/ 283464 w 394239"/>
                <a:gd name="connsiteY15" fmla="*/ 83969 h 410359"/>
                <a:gd name="connsiteX16" fmla="*/ 296934 w 394239"/>
                <a:gd name="connsiteY16" fmla="*/ 84072 h 410359"/>
                <a:gd name="connsiteX17" fmla="*/ 299561 w 394239"/>
                <a:gd name="connsiteY17" fmla="*/ 89303 h 410359"/>
                <a:gd name="connsiteX18" fmla="*/ 315563 w 394239"/>
                <a:gd name="connsiteY18" fmla="*/ 133499 h 410359"/>
                <a:gd name="connsiteX19" fmla="*/ 329660 w 394239"/>
                <a:gd name="connsiteY19" fmla="*/ 145881 h 410359"/>
                <a:gd name="connsiteX20" fmla="*/ 345662 w 394239"/>
                <a:gd name="connsiteY20" fmla="*/ 160836 h 410359"/>
                <a:gd name="connsiteX21" fmla="*/ 357092 w 394239"/>
                <a:gd name="connsiteY21" fmla="*/ 204079 h 410359"/>
                <a:gd name="connsiteX22" fmla="*/ 251555 w 394239"/>
                <a:gd name="connsiteY22" fmla="*/ 364290 h 410359"/>
                <a:gd name="connsiteX23" fmla="*/ 296609 w 394239"/>
                <a:gd name="connsiteY23" fmla="*/ 400485 h 410359"/>
                <a:gd name="connsiteX24" fmla="*/ 394240 w 394239"/>
                <a:gd name="connsiteY24" fmla="*/ 392579 h 410359"/>
                <a:gd name="connsiteX25" fmla="*/ 358140 w 394239"/>
                <a:gd name="connsiteY25" fmla="*/ 324666 h 41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4239" h="410359">
                  <a:moveTo>
                    <a:pt x="358140" y="324666"/>
                  </a:moveTo>
                  <a:cubicBezTo>
                    <a:pt x="349377" y="290376"/>
                    <a:pt x="382905" y="204651"/>
                    <a:pt x="383191" y="144262"/>
                  </a:cubicBezTo>
                  <a:cubicBezTo>
                    <a:pt x="383191" y="95970"/>
                    <a:pt x="369475" y="74349"/>
                    <a:pt x="343567" y="59680"/>
                  </a:cubicBezTo>
                  <a:cubicBezTo>
                    <a:pt x="328612" y="51203"/>
                    <a:pt x="294132" y="59013"/>
                    <a:pt x="294132" y="59013"/>
                  </a:cubicBezTo>
                  <a:cubicBezTo>
                    <a:pt x="294132" y="59013"/>
                    <a:pt x="276320" y="25295"/>
                    <a:pt x="216694" y="6721"/>
                  </a:cubicBezTo>
                  <a:cubicBezTo>
                    <a:pt x="167698" y="-6618"/>
                    <a:pt x="115410" y="63"/>
                    <a:pt x="71342" y="25295"/>
                  </a:cubicBezTo>
                  <a:cubicBezTo>
                    <a:pt x="34480" y="49107"/>
                    <a:pt x="16669" y="75301"/>
                    <a:pt x="15811" y="165408"/>
                  </a:cubicBezTo>
                  <a:cubicBezTo>
                    <a:pt x="15049" y="247989"/>
                    <a:pt x="26384" y="321332"/>
                    <a:pt x="21145" y="355908"/>
                  </a:cubicBezTo>
                  <a:cubicBezTo>
                    <a:pt x="18730" y="375046"/>
                    <a:pt x="11450" y="393247"/>
                    <a:pt x="0" y="408771"/>
                  </a:cubicBezTo>
                  <a:cubicBezTo>
                    <a:pt x="0" y="408771"/>
                    <a:pt x="57150" y="416106"/>
                    <a:pt x="89059" y="399246"/>
                  </a:cubicBezTo>
                  <a:cubicBezTo>
                    <a:pt x="105116" y="388473"/>
                    <a:pt x="120336" y="376501"/>
                    <a:pt x="134588" y="363432"/>
                  </a:cubicBezTo>
                  <a:cubicBezTo>
                    <a:pt x="85704" y="340633"/>
                    <a:pt x="50068" y="296562"/>
                    <a:pt x="38005" y="243989"/>
                  </a:cubicBezTo>
                  <a:cubicBezTo>
                    <a:pt x="36767" y="239417"/>
                    <a:pt x="28480" y="209508"/>
                    <a:pt x="41719" y="192744"/>
                  </a:cubicBezTo>
                  <a:cubicBezTo>
                    <a:pt x="48959" y="183219"/>
                    <a:pt x="65532" y="180552"/>
                    <a:pt x="93155" y="175695"/>
                  </a:cubicBezTo>
                  <a:cubicBezTo>
                    <a:pt x="126220" y="171339"/>
                    <a:pt x="158489" y="162262"/>
                    <a:pt x="188976" y="148739"/>
                  </a:cubicBezTo>
                  <a:cubicBezTo>
                    <a:pt x="223247" y="131505"/>
                    <a:pt x="255030" y="109718"/>
                    <a:pt x="283464" y="83969"/>
                  </a:cubicBezTo>
                  <a:cubicBezTo>
                    <a:pt x="287212" y="80278"/>
                    <a:pt x="293242" y="80324"/>
                    <a:pt x="296934" y="84072"/>
                  </a:cubicBezTo>
                  <a:cubicBezTo>
                    <a:pt x="298337" y="85497"/>
                    <a:pt x="299256" y="87326"/>
                    <a:pt x="299561" y="89303"/>
                  </a:cubicBezTo>
                  <a:cubicBezTo>
                    <a:pt x="301829" y="104972"/>
                    <a:pt x="307275" y="120011"/>
                    <a:pt x="315563" y="133499"/>
                  </a:cubicBezTo>
                  <a:cubicBezTo>
                    <a:pt x="319446" y="138473"/>
                    <a:pt x="324227" y="142673"/>
                    <a:pt x="329660" y="145881"/>
                  </a:cubicBezTo>
                  <a:cubicBezTo>
                    <a:pt x="335993" y="149676"/>
                    <a:pt x="341448" y="154773"/>
                    <a:pt x="345662" y="160836"/>
                  </a:cubicBezTo>
                  <a:cubicBezTo>
                    <a:pt x="352540" y="174259"/>
                    <a:pt x="356439" y="189010"/>
                    <a:pt x="357092" y="204079"/>
                  </a:cubicBezTo>
                  <a:cubicBezTo>
                    <a:pt x="356469" y="273587"/>
                    <a:pt x="315172" y="336279"/>
                    <a:pt x="251555" y="364290"/>
                  </a:cubicBezTo>
                  <a:cubicBezTo>
                    <a:pt x="263557" y="374862"/>
                    <a:pt x="279273" y="387912"/>
                    <a:pt x="296609" y="400485"/>
                  </a:cubicBezTo>
                  <a:cubicBezTo>
                    <a:pt x="325184" y="421154"/>
                    <a:pt x="394240" y="392579"/>
                    <a:pt x="394240" y="392579"/>
                  </a:cubicBezTo>
                  <a:cubicBezTo>
                    <a:pt x="394240" y="392579"/>
                    <a:pt x="371951" y="379244"/>
                    <a:pt x="358140" y="32466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C3C91F22-D072-4E96-A561-FB842A5ED77D}"/>
                </a:ext>
              </a:extLst>
            </p:cNvPr>
            <p:cNvSpPr/>
            <p:nvPr/>
          </p:nvSpPr>
          <p:spPr>
            <a:xfrm>
              <a:off x="2736616" y="1821002"/>
              <a:ext cx="284924" cy="248316"/>
            </a:xfrm>
            <a:custGeom>
              <a:avLst/>
              <a:gdLst>
                <a:gd name="connsiteX0" fmla="*/ 284924 w 284924"/>
                <a:gd name="connsiteY0" fmla="*/ 95917 h 248316"/>
                <a:gd name="connsiteX1" fmla="*/ 276733 w 284924"/>
                <a:gd name="connsiteY1" fmla="*/ 62675 h 248316"/>
                <a:gd name="connsiteX2" fmla="*/ 266065 w 284924"/>
                <a:gd name="connsiteY2" fmla="*/ 53150 h 248316"/>
                <a:gd name="connsiteX3" fmla="*/ 247015 w 284924"/>
                <a:gd name="connsiteY3" fmla="*/ 36481 h 248316"/>
                <a:gd name="connsiteX4" fmla="*/ 230727 w 284924"/>
                <a:gd name="connsiteY4" fmla="*/ 0 h 248316"/>
                <a:gd name="connsiteX5" fmla="*/ 144050 w 284924"/>
                <a:gd name="connsiteY5" fmla="*/ 57150 h 248316"/>
                <a:gd name="connsiteX6" fmla="*/ 42894 w 284924"/>
                <a:gd name="connsiteY6" fmla="*/ 85725 h 248316"/>
                <a:gd name="connsiteX7" fmla="*/ 3270 w 284924"/>
                <a:gd name="connsiteY7" fmla="*/ 95726 h 248316"/>
                <a:gd name="connsiteX8" fmla="*/ 3270 w 284924"/>
                <a:gd name="connsiteY8" fmla="*/ 130112 h 248316"/>
                <a:gd name="connsiteX9" fmla="*/ 142049 w 284924"/>
                <a:gd name="connsiteY9" fmla="*/ 248317 h 248316"/>
                <a:gd name="connsiteX10" fmla="*/ 284924 w 284924"/>
                <a:gd name="connsiteY10" fmla="*/ 95917 h 248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924" h="248316">
                  <a:moveTo>
                    <a:pt x="284924" y="95917"/>
                  </a:moveTo>
                  <a:cubicBezTo>
                    <a:pt x="284416" y="84404"/>
                    <a:pt x="281632" y="73105"/>
                    <a:pt x="276733" y="62675"/>
                  </a:cubicBezTo>
                  <a:cubicBezTo>
                    <a:pt x="273943" y="58733"/>
                    <a:pt x="270296" y="55476"/>
                    <a:pt x="266065" y="53150"/>
                  </a:cubicBezTo>
                  <a:cubicBezTo>
                    <a:pt x="258780" y="48761"/>
                    <a:pt x="252331" y="43119"/>
                    <a:pt x="247015" y="36481"/>
                  </a:cubicBezTo>
                  <a:cubicBezTo>
                    <a:pt x="239351" y="25447"/>
                    <a:pt x="233826" y="13072"/>
                    <a:pt x="230727" y="0"/>
                  </a:cubicBezTo>
                  <a:cubicBezTo>
                    <a:pt x="204134" y="22328"/>
                    <a:pt x="175049" y="41504"/>
                    <a:pt x="144050" y="57150"/>
                  </a:cubicBezTo>
                  <a:cubicBezTo>
                    <a:pt x="111871" y="71464"/>
                    <a:pt x="77806" y="81087"/>
                    <a:pt x="42894" y="85725"/>
                  </a:cubicBezTo>
                  <a:cubicBezTo>
                    <a:pt x="26797" y="88582"/>
                    <a:pt x="6699" y="92107"/>
                    <a:pt x="3270" y="95726"/>
                  </a:cubicBezTo>
                  <a:cubicBezTo>
                    <a:pt x="-2445" y="103156"/>
                    <a:pt x="508" y="122111"/>
                    <a:pt x="3270" y="130112"/>
                  </a:cubicBezTo>
                  <a:cubicBezTo>
                    <a:pt x="19558" y="198787"/>
                    <a:pt x="77851" y="248317"/>
                    <a:pt x="142049" y="248317"/>
                  </a:cubicBezTo>
                  <a:cubicBezTo>
                    <a:pt x="218249" y="248317"/>
                    <a:pt x="284924" y="177070"/>
                    <a:pt x="284924" y="9591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C5BFC34C-1C1E-49D0-BA47-9E54781002DC}"/>
                </a:ext>
              </a:extLst>
            </p:cNvPr>
            <p:cNvSpPr txBox="1"/>
            <p:nvPr/>
          </p:nvSpPr>
          <p:spPr>
            <a:xfrm>
              <a:off x="2237278" y="2424976"/>
              <a:ext cx="1282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Alice</a:t>
              </a:r>
              <a:endParaRPr lang="zh-CN" altLang="en-US" dirty="0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EA808597-CB39-4D79-872E-FF113FB67134}"/>
              </a:ext>
            </a:extLst>
          </p:cNvPr>
          <p:cNvGrpSpPr/>
          <p:nvPr/>
        </p:nvGrpSpPr>
        <p:grpSpPr>
          <a:xfrm>
            <a:off x="6660703" y="1463228"/>
            <a:ext cx="914400" cy="1169475"/>
            <a:chOff x="10470866" y="2875228"/>
            <a:chExt cx="914400" cy="1169475"/>
          </a:xfrm>
        </p:grpSpPr>
        <p:pic>
          <p:nvPicPr>
            <p:cNvPr id="8" name="图形 7" descr="男性形象 纯色填充">
              <a:extLst>
                <a:ext uri="{FF2B5EF4-FFF2-40B4-BE49-F238E27FC236}">
                  <a16:creationId xmlns:a16="http://schemas.microsoft.com/office/drawing/2014/main" id="{D373D28A-146C-4AC1-8694-3B7BE2B30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470866" y="2875228"/>
              <a:ext cx="914400" cy="914400"/>
            </a:xfrm>
            <a:prstGeom prst="rect">
              <a:avLst/>
            </a:prstGeom>
          </p:spPr>
        </p:pic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7E8B786C-CB02-453F-95C4-F2046D472F23}"/>
                </a:ext>
              </a:extLst>
            </p:cNvPr>
            <p:cNvSpPr txBox="1"/>
            <p:nvPr/>
          </p:nvSpPr>
          <p:spPr>
            <a:xfrm>
              <a:off x="10623265" y="3675371"/>
              <a:ext cx="609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Bob</a:t>
              </a:r>
              <a:endParaRPr lang="zh-CN" alt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5A0EF38E-B8C3-4CB3-B523-E1C4B85CD326}"/>
                  </a:ext>
                </a:extLst>
              </p:cNvPr>
              <p:cNvSpPr/>
              <p:nvPr/>
            </p:nvSpPr>
            <p:spPr>
              <a:xfrm>
                <a:off x="3717071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5A0EF38E-B8C3-4CB3-B523-E1C4B85CD3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071" y="3127013"/>
                <a:ext cx="456459" cy="3947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11C18CE6-CEB1-457A-B445-A16A7C048EF1}"/>
                  </a:ext>
                </a:extLst>
              </p:cNvPr>
              <p:cNvSpPr/>
              <p:nvPr/>
            </p:nvSpPr>
            <p:spPr>
              <a:xfrm>
                <a:off x="3717071" y="3567915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11C18CE6-CEB1-457A-B445-A16A7C048E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071" y="3567915"/>
                <a:ext cx="456459" cy="39475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0F0F1422-AEDA-43A9-9B9D-6F364C8F2F44}"/>
                  </a:ext>
                </a:extLst>
              </p:cNvPr>
              <p:cNvSpPr/>
              <p:nvPr/>
            </p:nvSpPr>
            <p:spPr>
              <a:xfrm>
                <a:off x="3717071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0F0F1422-AEDA-43A9-9B9D-6F364C8F2F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071" y="4016081"/>
                <a:ext cx="456459" cy="3947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12993A08-93B0-4905-A81E-AE6C21D46D8B}"/>
                  </a:ext>
                </a:extLst>
              </p:cNvPr>
              <p:cNvSpPr/>
              <p:nvPr/>
            </p:nvSpPr>
            <p:spPr>
              <a:xfrm>
                <a:off x="3713936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12993A08-93B0-4905-A81E-AE6C21D46D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936" y="4464247"/>
                <a:ext cx="456459" cy="3947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3B846538-DDFF-42E9-94E8-F04FEB46648A}"/>
                  </a:ext>
                </a:extLst>
              </p:cNvPr>
              <p:cNvSpPr/>
              <p:nvPr/>
            </p:nvSpPr>
            <p:spPr>
              <a:xfrm>
                <a:off x="3713936" y="491257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3B846538-DDFF-42E9-94E8-F04FEB4664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936" y="4912579"/>
                <a:ext cx="456459" cy="3947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>
            <a:extLst>
              <a:ext uri="{FF2B5EF4-FFF2-40B4-BE49-F238E27FC236}">
                <a16:creationId xmlns:a16="http://schemas.microsoft.com/office/drawing/2014/main" id="{87832ED0-2595-431A-B56C-3CEF85C4744A}"/>
              </a:ext>
            </a:extLst>
          </p:cNvPr>
          <p:cNvSpPr/>
          <p:nvPr/>
        </p:nvSpPr>
        <p:spPr>
          <a:xfrm>
            <a:off x="5118100" y="3674807"/>
            <a:ext cx="728133" cy="4487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OTs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440BC07F-696B-4638-84F3-B0735B5DB76C}"/>
                  </a:ext>
                </a:extLst>
              </p:cNvPr>
              <p:cNvSpPr/>
              <p:nvPr/>
            </p:nvSpPr>
            <p:spPr>
              <a:xfrm>
                <a:off x="7937678" y="26788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440BC07F-696B-4638-84F3-B0735B5DB7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7678" y="2678847"/>
                <a:ext cx="456459" cy="39475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EB95031C-EC55-4A2D-B10F-4E5819A72028}"/>
                  </a:ext>
                </a:extLst>
              </p:cNvPr>
              <p:cNvSpPr/>
              <p:nvPr/>
            </p:nvSpPr>
            <p:spPr>
              <a:xfrm>
                <a:off x="7937677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EB95031C-EC55-4A2D-B10F-4E5819A720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7677" y="3127013"/>
                <a:ext cx="456459" cy="39475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CBE7B465-8C1E-4E6D-B39D-B73681BED298}"/>
                  </a:ext>
                </a:extLst>
              </p:cNvPr>
              <p:cNvSpPr/>
              <p:nvPr/>
            </p:nvSpPr>
            <p:spPr>
              <a:xfrm>
                <a:off x="7937677" y="3567915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CBE7B465-8C1E-4E6D-B39D-B73681BED2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7677" y="3567915"/>
                <a:ext cx="456459" cy="39475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D369CB6B-E769-449B-980A-C9FA0C307FCB}"/>
                  </a:ext>
                </a:extLst>
              </p:cNvPr>
              <p:cNvSpPr/>
              <p:nvPr/>
            </p:nvSpPr>
            <p:spPr>
              <a:xfrm>
                <a:off x="7937677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D369CB6B-E769-449B-980A-C9FA0C307F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7677" y="4016081"/>
                <a:ext cx="456459" cy="39475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EF7109AA-37FF-47E7-BB44-678395D286D2}"/>
                  </a:ext>
                </a:extLst>
              </p:cNvPr>
              <p:cNvSpPr/>
              <p:nvPr/>
            </p:nvSpPr>
            <p:spPr>
              <a:xfrm>
                <a:off x="7934542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EF7109AA-37FF-47E7-BB44-678395D286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542" y="4464247"/>
                <a:ext cx="456459" cy="39475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07941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0F9B87-EB6D-46C0-9030-F0114C749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3400" cy="1325563"/>
          </a:xfrm>
        </p:spPr>
        <p:txBody>
          <a:bodyPr/>
          <a:lstStyle/>
          <a:p>
            <a:r>
              <a:rPr lang="en-US" altLang="zh-CN" dirty="0"/>
              <a:t>Our Approach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C29600D5-C793-4D6C-ADD1-A41C41A1E4FE}"/>
                  </a:ext>
                </a:extLst>
              </p:cNvPr>
              <p:cNvSpPr/>
              <p:nvPr/>
            </p:nvSpPr>
            <p:spPr>
              <a:xfrm>
                <a:off x="3717072" y="26788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C29600D5-C793-4D6C-ADD1-A41C41A1E4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072" y="2678847"/>
                <a:ext cx="456459" cy="3947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组合 24">
            <a:extLst>
              <a:ext uri="{FF2B5EF4-FFF2-40B4-BE49-F238E27FC236}">
                <a16:creationId xmlns:a16="http://schemas.microsoft.com/office/drawing/2014/main" id="{719B7F77-A679-41E4-985D-BF6BB8A33235}"/>
              </a:ext>
            </a:extLst>
          </p:cNvPr>
          <p:cNvGrpSpPr/>
          <p:nvPr/>
        </p:nvGrpSpPr>
        <p:grpSpPr>
          <a:xfrm>
            <a:off x="3303915" y="1550663"/>
            <a:ext cx="1282775" cy="1082040"/>
            <a:chOff x="2237278" y="1712268"/>
            <a:chExt cx="1282775" cy="1082040"/>
          </a:xfrm>
        </p:grpSpPr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BA02E858-006E-4DA9-A6ED-A79C69789A07}"/>
                </a:ext>
              </a:extLst>
            </p:cNvPr>
            <p:cNvSpPr/>
            <p:nvPr/>
          </p:nvSpPr>
          <p:spPr>
            <a:xfrm>
              <a:off x="2573866" y="2116944"/>
              <a:ext cx="609600" cy="304800"/>
            </a:xfrm>
            <a:custGeom>
              <a:avLst/>
              <a:gdLst>
                <a:gd name="connsiteX0" fmla="*/ 609600 w 609600"/>
                <a:gd name="connsiteY0" fmla="*/ 152400 h 304800"/>
                <a:gd name="connsiteX1" fmla="*/ 579120 w 609600"/>
                <a:gd name="connsiteY1" fmla="*/ 91440 h 304800"/>
                <a:gd name="connsiteX2" fmla="*/ 430530 w 609600"/>
                <a:gd name="connsiteY2" fmla="*/ 19050 h 304800"/>
                <a:gd name="connsiteX3" fmla="*/ 304800 w 609600"/>
                <a:gd name="connsiteY3" fmla="*/ 0 h 304800"/>
                <a:gd name="connsiteX4" fmla="*/ 179070 w 609600"/>
                <a:gd name="connsiteY4" fmla="*/ 19050 h 304800"/>
                <a:gd name="connsiteX5" fmla="*/ 30480 w 609600"/>
                <a:gd name="connsiteY5" fmla="*/ 91440 h 304800"/>
                <a:gd name="connsiteX6" fmla="*/ 0 w 609600"/>
                <a:gd name="connsiteY6" fmla="*/ 152400 h 304800"/>
                <a:gd name="connsiteX7" fmla="*/ 0 w 609600"/>
                <a:gd name="connsiteY7" fmla="*/ 304800 h 304800"/>
                <a:gd name="connsiteX8" fmla="*/ 609600 w 609600"/>
                <a:gd name="connsiteY8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600" h="304800">
                  <a:moveTo>
                    <a:pt x="609600" y="152400"/>
                  </a:moveTo>
                  <a:cubicBezTo>
                    <a:pt x="609103" y="128536"/>
                    <a:pt x="597913" y="106157"/>
                    <a:pt x="579120" y="91440"/>
                  </a:cubicBezTo>
                  <a:cubicBezTo>
                    <a:pt x="537210" y="57150"/>
                    <a:pt x="483870" y="34290"/>
                    <a:pt x="430530" y="19050"/>
                  </a:cubicBezTo>
                  <a:cubicBezTo>
                    <a:pt x="389779" y="6575"/>
                    <a:pt x="347417" y="157"/>
                    <a:pt x="304800" y="0"/>
                  </a:cubicBezTo>
                  <a:cubicBezTo>
                    <a:pt x="262230" y="734"/>
                    <a:pt x="219947" y="7141"/>
                    <a:pt x="179070" y="19050"/>
                  </a:cubicBezTo>
                  <a:cubicBezTo>
                    <a:pt x="125800" y="34595"/>
                    <a:pt x="75555" y="59073"/>
                    <a:pt x="30480" y="91440"/>
                  </a:cubicBezTo>
                  <a:cubicBezTo>
                    <a:pt x="11687" y="106157"/>
                    <a:pt x="497" y="128536"/>
                    <a:pt x="0" y="152400"/>
                  </a:cubicBezTo>
                  <a:lnTo>
                    <a:pt x="0" y="304800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B52DE589-8E88-41D4-B290-D7A222086474}"/>
                </a:ext>
              </a:extLst>
            </p:cNvPr>
            <p:cNvSpPr/>
            <p:nvPr/>
          </p:nvSpPr>
          <p:spPr>
            <a:xfrm>
              <a:off x="2683498" y="1712268"/>
              <a:ext cx="394239" cy="410359"/>
            </a:xfrm>
            <a:custGeom>
              <a:avLst/>
              <a:gdLst>
                <a:gd name="connsiteX0" fmla="*/ 358140 w 394239"/>
                <a:gd name="connsiteY0" fmla="*/ 324666 h 410359"/>
                <a:gd name="connsiteX1" fmla="*/ 383191 w 394239"/>
                <a:gd name="connsiteY1" fmla="*/ 144262 h 410359"/>
                <a:gd name="connsiteX2" fmla="*/ 343567 w 394239"/>
                <a:gd name="connsiteY2" fmla="*/ 59680 h 410359"/>
                <a:gd name="connsiteX3" fmla="*/ 294132 w 394239"/>
                <a:gd name="connsiteY3" fmla="*/ 59013 h 410359"/>
                <a:gd name="connsiteX4" fmla="*/ 216694 w 394239"/>
                <a:gd name="connsiteY4" fmla="*/ 6721 h 410359"/>
                <a:gd name="connsiteX5" fmla="*/ 71342 w 394239"/>
                <a:gd name="connsiteY5" fmla="*/ 25295 h 410359"/>
                <a:gd name="connsiteX6" fmla="*/ 15811 w 394239"/>
                <a:gd name="connsiteY6" fmla="*/ 165408 h 410359"/>
                <a:gd name="connsiteX7" fmla="*/ 21145 w 394239"/>
                <a:gd name="connsiteY7" fmla="*/ 355908 h 410359"/>
                <a:gd name="connsiteX8" fmla="*/ 0 w 394239"/>
                <a:gd name="connsiteY8" fmla="*/ 408771 h 410359"/>
                <a:gd name="connsiteX9" fmla="*/ 89059 w 394239"/>
                <a:gd name="connsiteY9" fmla="*/ 399246 h 410359"/>
                <a:gd name="connsiteX10" fmla="*/ 134588 w 394239"/>
                <a:gd name="connsiteY10" fmla="*/ 363432 h 410359"/>
                <a:gd name="connsiteX11" fmla="*/ 38005 w 394239"/>
                <a:gd name="connsiteY11" fmla="*/ 243989 h 410359"/>
                <a:gd name="connsiteX12" fmla="*/ 41719 w 394239"/>
                <a:gd name="connsiteY12" fmla="*/ 192744 h 410359"/>
                <a:gd name="connsiteX13" fmla="*/ 93155 w 394239"/>
                <a:gd name="connsiteY13" fmla="*/ 175695 h 410359"/>
                <a:gd name="connsiteX14" fmla="*/ 188976 w 394239"/>
                <a:gd name="connsiteY14" fmla="*/ 148739 h 410359"/>
                <a:gd name="connsiteX15" fmla="*/ 283464 w 394239"/>
                <a:gd name="connsiteY15" fmla="*/ 83969 h 410359"/>
                <a:gd name="connsiteX16" fmla="*/ 296934 w 394239"/>
                <a:gd name="connsiteY16" fmla="*/ 84072 h 410359"/>
                <a:gd name="connsiteX17" fmla="*/ 299561 w 394239"/>
                <a:gd name="connsiteY17" fmla="*/ 89303 h 410359"/>
                <a:gd name="connsiteX18" fmla="*/ 315563 w 394239"/>
                <a:gd name="connsiteY18" fmla="*/ 133499 h 410359"/>
                <a:gd name="connsiteX19" fmla="*/ 329660 w 394239"/>
                <a:gd name="connsiteY19" fmla="*/ 145881 h 410359"/>
                <a:gd name="connsiteX20" fmla="*/ 345662 w 394239"/>
                <a:gd name="connsiteY20" fmla="*/ 160836 h 410359"/>
                <a:gd name="connsiteX21" fmla="*/ 357092 w 394239"/>
                <a:gd name="connsiteY21" fmla="*/ 204079 h 410359"/>
                <a:gd name="connsiteX22" fmla="*/ 251555 w 394239"/>
                <a:gd name="connsiteY22" fmla="*/ 364290 h 410359"/>
                <a:gd name="connsiteX23" fmla="*/ 296609 w 394239"/>
                <a:gd name="connsiteY23" fmla="*/ 400485 h 410359"/>
                <a:gd name="connsiteX24" fmla="*/ 394240 w 394239"/>
                <a:gd name="connsiteY24" fmla="*/ 392579 h 410359"/>
                <a:gd name="connsiteX25" fmla="*/ 358140 w 394239"/>
                <a:gd name="connsiteY25" fmla="*/ 324666 h 41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4239" h="410359">
                  <a:moveTo>
                    <a:pt x="358140" y="324666"/>
                  </a:moveTo>
                  <a:cubicBezTo>
                    <a:pt x="349377" y="290376"/>
                    <a:pt x="382905" y="204651"/>
                    <a:pt x="383191" y="144262"/>
                  </a:cubicBezTo>
                  <a:cubicBezTo>
                    <a:pt x="383191" y="95970"/>
                    <a:pt x="369475" y="74349"/>
                    <a:pt x="343567" y="59680"/>
                  </a:cubicBezTo>
                  <a:cubicBezTo>
                    <a:pt x="328612" y="51203"/>
                    <a:pt x="294132" y="59013"/>
                    <a:pt x="294132" y="59013"/>
                  </a:cubicBezTo>
                  <a:cubicBezTo>
                    <a:pt x="294132" y="59013"/>
                    <a:pt x="276320" y="25295"/>
                    <a:pt x="216694" y="6721"/>
                  </a:cubicBezTo>
                  <a:cubicBezTo>
                    <a:pt x="167698" y="-6618"/>
                    <a:pt x="115410" y="63"/>
                    <a:pt x="71342" y="25295"/>
                  </a:cubicBezTo>
                  <a:cubicBezTo>
                    <a:pt x="34480" y="49107"/>
                    <a:pt x="16669" y="75301"/>
                    <a:pt x="15811" y="165408"/>
                  </a:cubicBezTo>
                  <a:cubicBezTo>
                    <a:pt x="15049" y="247989"/>
                    <a:pt x="26384" y="321332"/>
                    <a:pt x="21145" y="355908"/>
                  </a:cubicBezTo>
                  <a:cubicBezTo>
                    <a:pt x="18730" y="375046"/>
                    <a:pt x="11450" y="393247"/>
                    <a:pt x="0" y="408771"/>
                  </a:cubicBezTo>
                  <a:cubicBezTo>
                    <a:pt x="0" y="408771"/>
                    <a:pt x="57150" y="416106"/>
                    <a:pt x="89059" y="399246"/>
                  </a:cubicBezTo>
                  <a:cubicBezTo>
                    <a:pt x="105116" y="388473"/>
                    <a:pt x="120336" y="376501"/>
                    <a:pt x="134588" y="363432"/>
                  </a:cubicBezTo>
                  <a:cubicBezTo>
                    <a:pt x="85704" y="340633"/>
                    <a:pt x="50068" y="296562"/>
                    <a:pt x="38005" y="243989"/>
                  </a:cubicBezTo>
                  <a:cubicBezTo>
                    <a:pt x="36767" y="239417"/>
                    <a:pt x="28480" y="209508"/>
                    <a:pt x="41719" y="192744"/>
                  </a:cubicBezTo>
                  <a:cubicBezTo>
                    <a:pt x="48959" y="183219"/>
                    <a:pt x="65532" y="180552"/>
                    <a:pt x="93155" y="175695"/>
                  </a:cubicBezTo>
                  <a:cubicBezTo>
                    <a:pt x="126220" y="171339"/>
                    <a:pt x="158489" y="162262"/>
                    <a:pt x="188976" y="148739"/>
                  </a:cubicBezTo>
                  <a:cubicBezTo>
                    <a:pt x="223247" y="131505"/>
                    <a:pt x="255030" y="109718"/>
                    <a:pt x="283464" y="83969"/>
                  </a:cubicBezTo>
                  <a:cubicBezTo>
                    <a:pt x="287212" y="80278"/>
                    <a:pt x="293242" y="80324"/>
                    <a:pt x="296934" y="84072"/>
                  </a:cubicBezTo>
                  <a:cubicBezTo>
                    <a:pt x="298337" y="85497"/>
                    <a:pt x="299256" y="87326"/>
                    <a:pt x="299561" y="89303"/>
                  </a:cubicBezTo>
                  <a:cubicBezTo>
                    <a:pt x="301829" y="104972"/>
                    <a:pt x="307275" y="120011"/>
                    <a:pt x="315563" y="133499"/>
                  </a:cubicBezTo>
                  <a:cubicBezTo>
                    <a:pt x="319446" y="138473"/>
                    <a:pt x="324227" y="142673"/>
                    <a:pt x="329660" y="145881"/>
                  </a:cubicBezTo>
                  <a:cubicBezTo>
                    <a:pt x="335993" y="149676"/>
                    <a:pt x="341448" y="154773"/>
                    <a:pt x="345662" y="160836"/>
                  </a:cubicBezTo>
                  <a:cubicBezTo>
                    <a:pt x="352540" y="174259"/>
                    <a:pt x="356439" y="189010"/>
                    <a:pt x="357092" y="204079"/>
                  </a:cubicBezTo>
                  <a:cubicBezTo>
                    <a:pt x="356469" y="273587"/>
                    <a:pt x="315172" y="336279"/>
                    <a:pt x="251555" y="364290"/>
                  </a:cubicBezTo>
                  <a:cubicBezTo>
                    <a:pt x="263557" y="374862"/>
                    <a:pt x="279273" y="387912"/>
                    <a:pt x="296609" y="400485"/>
                  </a:cubicBezTo>
                  <a:cubicBezTo>
                    <a:pt x="325184" y="421154"/>
                    <a:pt x="394240" y="392579"/>
                    <a:pt x="394240" y="392579"/>
                  </a:cubicBezTo>
                  <a:cubicBezTo>
                    <a:pt x="394240" y="392579"/>
                    <a:pt x="371951" y="379244"/>
                    <a:pt x="358140" y="32466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C3C91F22-D072-4E96-A561-FB842A5ED77D}"/>
                </a:ext>
              </a:extLst>
            </p:cNvPr>
            <p:cNvSpPr/>
            <p:nvPr/>
          </p:nvSpPr>
          <p:spPr>
            <a:xfrm>
              <a:off x="2736616" y="1821002"/>
              <a:ext cx="284924" cy="248316"/>
            </a:xfrm>
            <a:custGeom>
              <a:avLst/>
              <a:gdLst>
                <a:gd name="connsiteX0" fmla="*/ 284924 w 284924"/>
                <a:gd name="connsiteY0" fmla="*/ 95917 h 248316"/>
                <a:gd name="connsiteX1" fmla="*/ 276733 w 284924"/>
                <a:gd name="connsiteY1" fmla="*/ 62675 h 248316"/>
                <a:gd name="connsiteX2" fmla="*/ 266065 w 284924"/>
                <a:gd name="connsiteY2" fmla="*/ 53150 h 248316"/>
                <a:gd name="connsiteX3" fmla="*/ 247015 w 284924"/>
                <a:gd name="connsiteY3" fmla="*/ 36481 h 248316"/>
                <a:gd name="connsiteX4" fmla="*/ 230727 w 284924"/>
                <a:gd name="connsiteY4" fmla="*/ 0 h 248316"/>
                <a:gd name="connsiteX5" fmla="*/ 144050 w 284924"/>
                <a:gd name="connsiteY5" fmla="*/ 57150 h 248316"/>
                <a:gd name="connsiteX6" fmla="*/ 42894 w 284924"/>
                <a:gd name="connsiteY6" fmla="*/ 85725 h 248316"/>
                <a:gd name="connsiteX7" fmla="*/ 3270 w 284924"/>
                <a:gd name="connsiteY7" fmla="*/ 95726 h 248316"/>
                <a:gd name="connsiteX8" fmla="*/ 3270 w 284924"/>
                <a:gd name="connsiteY8" fmla="*/ 130112 h 248316"/>
                <a:gd name="connsiteX9" fmla="*/ 142049 w 284924"/>
                <a:gd name="connsiteY9" fmla="*/ 248317 h 248316"/>
                <a:gd name="connsiteX10" fmla="*/ 284924 w 284924"/>
                <a:gd name="connsiteY10" fmla="*/ 95917 h 248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924" h="248316">
                  <a:moveTo>
                    <a:pt x="284924" y="95917"/>
                  </a:moveTo>
                  <a:cubicBezTo>
                    <a:pt x="284416" y="84404"/>
                    <a:pt x="281632" y="73105"/>
                    <a:pt x="276733" y="62675"/>
                  </a:cubicBezTo>
                  <a:cubicBezTo>
                    <a:pt x="273943" y="58733"/>
                    <a:pt x="270296" y="55476"/>
                    <a:pt x="266065" y="53150"/>
                  </a:cubicBezTo>
                  <a:cubicBezTo>
                    <a:pt x="258780" y="48761"/>
                    <a:pt x="252331" y="43119"/>
                    <a:pt x="247015" y="36481"/>
                  </a:cubicBezTo>
                  <a:cubicBezTo>
                    <a:pt x="239351" y="25447"/>
                    <a:pt x="233826" y="13072"/>
                    <a:pt x="230727" y="0"/>
                  </a:cubicBezTo>
                  <a:cubicBezTo>
                    <a:pt x="204134" y="22328"/>
                    <a:pt x="175049" y="41504"/>
                    <a:pt x="144050" y="57150"/>
                  </a:cubicBezTo>
                  <a:cubicBezTo>
                    <a:pt x="111871" y="71464"/>
                    <a:pt x="77806" y="81087"/>
                    <a:pt x="42894" y="85725"/>
                  </a:cubicBezTo>
                  <a:cubicBezTo>
                    <a:pt x="26797" y="88582"/>
                    <a:pt x="6699" y="92107"/>
                    <a:pt x="3270" y="95726"/>
                  </a:cubicBezTo>
                  <a:cubicBezTo>
                    <a:pt x="-2445" y="103156"/>
                    <a:pt x="508" y="122111"/>
                    <a:pt x="3270" y="130112"/>
                  </a:cubicBezTo>
                  <a:cubicBezTo>
                    <a:pt x="19558" y="198787"/>
                    <a:pt x="77851" y="248317"/>
                    <a:pt x="142049" y="248317"/>
                  </a:cubicBezTo>
                  <a:cubicBezTo>
                    <a:pt x="218249" y="248317"/>
                    <a:pt x="284924" y="177070"/>
                    <a:pt x="284924" y="9591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C5BFC34C-1C1E-49D0-BA47-9E54781002DC}"/>
                </a:ext>
              </a:extLst>
            </p:cNvPr>
            <p:cNvSpPr txBox="1"/>
            <p:nvPr/>
          </p:nvSpPr>
          <p:spPr>
            <a:xfrm>
              <a:off x="2237278" y="2424976"/>
              <a:ext cx="1282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Alice</a:t>
              </a:r>
              <a:endParaRPr lang="zh-CN" altLang="en-US" dirty="0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EA808597-CB39-4D79-872E-FF113FB67134}"/>
              </a:ext>
            </a:extLst>
          </p:cNvPr>
          <p:cNvGrpSpPr/>
          <p:nvPr/>
        </p:nvGrpSpPr>
        <p:grpSpPr>
          <a:xfrm>
            <a:off x="6660703" y="1463228"/>
            <a:ext cx="914400" cy="1169475"/>
            <a:chOff x="10470866" y="2875228"/>
            <a:chExt cx="914400" cy="1169475"/>
          </a:xfrm>
        </p:grpSpPr>
        <p:pic>
          <p:nvPicPr>
            <p:cNvPr id="8" name="图形 7" descr="男性形象 纯色填充">
              <a:extLst>
                <a:ext uri="{FF2B5EF4-FFF2-40B4-BE49-F238E27FC236}">
                  <a16:creationId xmlns:a16="http://schemas.microsoft.com/office/drawing/2014/main" id="{D373D28A-146C-4AC1-8694-3B7BE2B30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470866" y="2875228"/>
              <a:ext cx="914400" cy="914400"/>
            </a:xfrm>
            <a:prstGeom prst="rect">
              <a:avLst/>
            </a:prstGeom>
          </p:spPr>
        </p:pic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7E8B786C-CB02-453F-95C4-F2046D472F23}"/>
                </a:ext>
              </a:extLst>
            </p:cNvPr>
            <p:cNvSpPr txBox="1"/>
            <p:nvPr/>
          </p:nvSpPr>
          <p:spPr>
            <a:xfrm>
              <a:off x="10623265" y="3675371"/>
              <a:ext cx="609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Bob</a:t>
              </a:r>
              <a:endParaRPr lang="zh-CN" alt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5A0EF38E-B8C3-4CB3-B523-E1C4B85CD326}"/>
                  </a:ext>
                </a:extLst>
              </p:cNvPr>
              <p:cNvSpPr/>
              <p:nvPr/>
            </p:nvSpPr>
            <p:spPr>
              <a:xfrm>
                <a:off x="3717071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5A0EF38E-B8C3-4CB3-B523-E1C4B85CD3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071" y="3127013"/>
                <a:ext cx="456459" cy="3947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11C18CE6-CEB1-457A-B445-A16A7C048EF1}"/>
                  </a:ext>
                </a:extLst>
              </p:cNvPr>
              <p:cNvSpPr/>
              <p:nvPr/>
            </p:nvSpPr>
            <p:spPr>
              <a:xfrm>
                <a:off x="3717071" y="3567915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11C18CE6-CEB1-457A-B445-A16A7C048E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071" y="3567915"/>
                <a:ext cx="456459" cy="39475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0F0F1422-AEDA-43A9-9B9D-6F364C8F2F44}"/>
                  </a:ext>
                </a:extLst>
              </p:cNvPr>
              <p:cNvSpPr/>
              <p:nvPr/>
            </p:nvSpPr>
            <p:spPr>
              <a:xfrm>
                <a:off x="3717071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0F0F1422-AEDA-43A9-9B9D-6F364C8F2F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071" y="4016081"/>
                <a:ext cx="456459" cy="3947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12993A08-93B0-4905-A81E-AE6C21D46D8B}"/>
                  </a:ext>
                </a:extLst>
              </p:cNvPr>
              <p:cNvSpPr/>
              <p:nvPr/>
            </p:nvSpPr>
            <p:spPr>
              <a:xfrm>
                <a:off x="3713936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12993A08-93B0-4905-A81E-AE6C21D46D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936" y="4464247"/>
                <a:ext cx="456459" cy="3947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3B846538-DDFF-42E9-94E8-F04FEB46648A}"/>
                  </a:ext>
                </a:extLst>
              </p:cNvPr>
              <p:cNvSpPr/>
              <p:nvPr/>
            </p:nvSpPr>
            <p:spPr>
              <a:xfrm>
                <a:off x="3713936" y="491257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3B846538-DDFF-42E9-94E8-F04FEB4664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936" y="4912579"/>
                <a:ext cx="456459" cy="3947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>
            <a:extLst>
              <a:ext uri="{FF2B5EF4-FFF2-40B4-BE49-F238E27FC236}">
                <a16:creationId xmlns:a16="http://schemas.microsoft.com/office/drawing/2014/main" id="{87832ED0-2595-431A-B56C-3CEF85C4744A}"/>
              </a:ext>
            </a:extLst>
          </p:cNvPr>
          <p:cNvSpPr/>
          <p:nvPr/>
        </p:nvSpPr>
        <p:spPr>
          <a:xfrm>
            <a:off x="5118100" y="3674807"/>
            <a:ext cx="728133" cy="4487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OTs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440BC07F-696B-4638-84F3-B0735B5DB76C}"/>
                  </a:ext>
                </a:extLst>
              </p:cNvPr>
              <p:cNvSpPr/>
              <p:nvPr/>
            </p:nvSpPr>
            <p:spPr>
              <a:xfrm>
                <a:off x="7937678" y="26788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440BC07F-696B-4638-84F3-B0735B5DB7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7678" y="2678847"/>
                <a:ext cx="456459" cy="39475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EB95031C-EC55-4A2D-B10F-4E5819A72028}"/>
                  </a:ext>
                </a:extLst>
              </p:cNvPr>
              <p:cNvSpPr/>
              <p:nvPr/>
            </p:nvSpPr>
            <p:spPr>
              <a:xfrm>
                <a:off x="7937677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EB95031C-EC55-4A2D-B10F-4E5819A720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7677" y="3127013"/>
                <a:ext cx="456459" cy="39475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CBE7B465-8C1E-4E6D-B39D-B73681BED298}"/>
                  </a:ext>
                </a:extLst>
              </p:cNvPr>
              <p:cNvSpPr/>
              <p:nvPr/>
            </p:nvSpPr>
            <p:spPr>
              <a:xfrm>
                <a:off x="7937677" y="3567915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CBE7B465-8C1E-4E6D-B39D-B73681BED2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7677" y="3567915"/>
                <a:ext cx="456459" cy="39475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D369CB6B-E769-449B-980A-C9FA0C307FCB}"/>
                  </a:ext>
                </a:extLst>
              </p:cNvPr>
              <p:cNvSpPr/>
              <p:nvPr/>
            </p:nvSpPr>
            <p:spPr>
              <a:xfrm>
                <a:off x="7937677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D369CB6B-E769-449B-980A-C9FA0C307F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7677" y="4016081"/>
                <a:ext cx="456459" cy="39475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EF7109AA-37FF-47E7-BB44-678395D286D2}"/>
                  </a:ext>
                </a:extLst>
              </p:cNvPr>
              <p:cNvSpPr/>
              <p:nvPr/>
            </p:nvSpPr>
            <p:spPr>
              <a:xfrm>
                <a:off x="7934542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EF7109AA-37FF-47E7-BB44-678395D286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542" y="4464247"/>
                <a:ext cx="456459" cy="39475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F5E1B972-F1CC-4650-BBA5-C8FA915EC52A}"/>
                  </a:ext>
                </a:extLst>
              </p:cNvPr>
              <p:cNvSpPr/>
              <p:nvPr/>
            </p:nvSpPr>
            <p:spPr>
              <a:xfrm>
                <a:off x="6913239" y="26788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F5E1B972-F1CC-4650-BBA5-C8FA915EC5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239" y="2678847"/>
                <a:ext cx="456459" cy="39475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08C3AD5A-2230-49A2-9621-541C7B245F1B}"/>
                  </a:ext>
                </a:extLst>
              </p:cNvPr>
              <p:cNvSpPr/>
              <p:nvPr/>
            </p:nvSpPr>
            <p:spPr>
              <a:xfrm>
                <a:off x="6913238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08C3AD5A-2230-49A2-9621-541C7B245F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238" y="3127013"/>
                <a:ext cx="456459" cy="39475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72E3C841-7392-4EAC-9875-5292D148D95C}"/>
                  </a:ext>
                </a:extLst>
              </p:cNvPr>
              <p:cNvSpPr/>
              <p:nvPr/>
            </p:nvSpPr>
            <p:spPr>
              <a:xfrm>
                <a:off x="6913238" y="3567915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72E3C841-7392-4EAC-9875-5292D148D9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238" y="3567915"/>
                <a:ext cx="456459" cy="39475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C22748AB-53AC-4987-B4EE-2D1E61559231}"/>
                  </a:ext>
                </a:extLst>
              </p:cNvPr>
              <p:cNvSpPr/>
              <p:nvPr/>
            </p:nvSpPr>
            <p:spPr>
              <a:xfrm>
                <a:off x="6913238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C22748AB-53AC-4987-B4EE-2D1E615592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238" y="4016081"/>
                <a:ext cx="456459" cy="39475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C4A96248-C7F8-4C46-AB0D-A661C758FF30}"/>
                  </a:ext>
                </a:extLst>
              </p:cNvPr>
              <p:cNvSpPr/>
              <p:nvPr/>
            </p:nvSpPr>
            <p:spPr>
              <a:xfrm>
                <a:off x="6910103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C4A96248-C7F8-4C46-AB0D-A661C758FF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103" y="4464247"/>
                <a:ext cx="456459" cy="39475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83110AC8-3419-4357-8743-17FC75CD0B1D}"/>
                  </a:ext>
                </a:extLst>
              </p:cNvPr>
              <p:cNvSpPr/>
              <p:nvPr/>
            </p:nvSpPr>
            <p:spPr>
              <a:xfrm>
                <a:off x="6910103" y="491257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83110AC8-3419-4357-8743-17FC75CD0B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103" y="4912579"/>
                <a:ext cx="456459" cy="39475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9DAA7231-7602-45E5-8534-F773D2E7CA7B}"/>
                  </a:ext>
                </a:extLst>
              </p:cNvPr>
              <p:cNvSpPr/>
              <p:nvPr/>
            </p:nvSpPr>
            <p:spPr>
              <a:xfrm>
                <a:off x="6914336" y="2679162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9DAA7231-7602-45E5-8534-F773D2E7CA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336" y="2679162"/>
                <a:ext cx="456459" cy="39475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7AD64322-7410-4EBA-BF46-A7A4A1A27AD8}"/>
                  </a:ext>
                </a:extLst>
              </p:cNvPr>
              <p:cNvSpPr/>
              <p:nvPr/>
            </p:nvSpPr>
            <p:spPr>
              <a:xfrm>
                <a:off x="6914335" y="3127328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7AD64322-7410-4EBA-BF46-A7A4A1A27A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335" y="3127328"/>
                <a:ext cx="456459" cy="39475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71C9DFF2-E95D-4F17-9274-428F56EC4A8D}"/>
                  </a:ext>
                </a:extLst>
              </p:cNvPr>
              <p:cNvSpPr/>
              <p:nvPr/>
            </p:nvSpPr>
            <p:spPr>
              <a:xfrm>
                <a:off x="6914335" y="3568230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71C9DFF2-E95D-4F17-9274-428F56EC4A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335" y="3568230"/>
                <a:ext cx="456459" cy="39475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B428BDCB-F19C-4B1B-8F63-621A3F88B48A}"/>
                  </a:ext>
                </a:extLst>
              </p:cNvPr>
              <p:cNvSpPr/>
              <p:nvPr/>
            </p:nvSpPr>
            <p:spPr>
              <a:xfrm>
                <a:off x="6914335" y="4016396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B428BDCB-F19C-4B1B-8F63-621A3F88B4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335" y="4016396"/>
                <a:ext cx="456459" cy="39475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7D9326C6-2DB8-4BDE-AD77-7D4AE7CCE237}"/>
                  </a:ext>
                </a:extLst>
              </p:cNvPr>
              <p:cNvSpPr/>
              <p:nvPr/>
            </p:nvSpPr>
            <p:spPr>
              <a:xfrm>
                <a:off x="6911200" y="4464562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7D9326C6-2DB8-4BDE-AD77-7D4AE7CCE2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1200" y="4464562"/>
                <a:ext cx="456459" cy="394758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矩形 44">
                <a:extLst>
                  <a:ext uri="{FF2B5EF4-FFF2-40B4-BE49-F238E27FC236}">
                    <a16:creationId xmlns:a16="http://schemas.microsoft.com/office/drawing/2014/main" id="{6B9910B3-61EC-416C-9AC3-7AA712ED0509}"/>
                  </a:ext>
                </a:extLst>
              </p:cNvPr>
              <p:cNvSpPr/>
              <p:nvPr/>
            </p:nvSpPr>
            <p:spPr>
              <a:xfrm>
                <a:off x="6911200" y="4912894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5" name="矩形 44">
                <a:extLst>
                  <a:ext uri="{FF2B5EF4-FFF2-40B4-BE49-F238E27FC236}">
                    <a16:creationId xmlns:a16="http://schemas.microsoft.com/office/drawing/2014/main" id="{6B9910B3-61EC-416C-9AC3-7AA712ED05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1200" y="4912894"/>
                <a:ext cx="456459" cy="39475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023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0F9B87-EB6D-46C0-9030-F0114C749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3400" cy="1325563"/>
          </a:xfrm>
        </p:spPr>
        <p:txBody>
          <a:bodyPr/>
          <a:lstStyle/>
          <a:p>
            <a:r>
              <a:rPr lang="en-US" altLang="zh-CN" dirty="0"/>
              <a:t>Our Approach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C29600D5-C793-4D6C-ADD1-A41C41A1E4FE}"/>
                  </a:ext>
                </a:extLst>
              </p:cNvPr>
              <p:cNvSpPr/>
              <p:nvPr/>
            </p:nvSpPr>
            <p:spPr>
              <a:xfrm>
                <a:off x="3717072" y="26788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C29600D5-C793-4D6C-ADD1-A41C41A1E4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072" y="2678847"/>
                <a:ext cx="456459" cy="3947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组合 24">
            <a:extLst>
              <a:ext uri="{FF2B5EF4-FFF2-40B4-BE49-F238E27FC236}">
                <a16:creationId xmlns:a16="http://schemas.microsoft.com/office/drawing/2014/main" id="{719B7F77-A679-41E4-985D-BF6BB8A33235}"/>
              </a:ext>
            </a:extLst>
          </p:cNvPr>
          <p:cNvGrpSpPr/>
          <p:nvPr/>
        </p:nvGrpSpPr>
        <p:grpSpPr>
          <a:xfrm>
            <a:off x="3303915" y="1550663"/>
            <a:ext cx="1282775" cy="1082040"/>
            <a:chOff x="2237278" y="1712268"/>
            <a:chExt cx="1282775" cy="1082040"/>
          </a:xfrm>
        </p:grpSpPr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BA02E858-006E-4DA9-A6ED-A79C69789A07}"/>
                </a:ext>
              </a:extLst>
            </p:cNvPr>
            <p:cNvSpPr/>
            <p:nvPr/>
          </p:nvSpPr>
          <p:spPr>
            <a:xfrm>
              <a:off x="2573866" y="2116944"/>
              <a:ext cx="609600" cy="304800"/>
            </a:xfrm>
            <a:custGeom>
              <a:avLst/>
              <a:gdLst>
                <a:gd name="connsiteX0" fmla="*/ 609600 w 609600"/>
                <a:gd name="connsiteY0" fmla="*/ 152400 h 304800"/>
                <a:gd name="connsiteX1" fmla="*/ 579120 w 609600"/>
                <a:gd name="connsiteY1" fmla="*/ 91440 h 304800"/>
                <a:gd name="connsiteX2" fmla="*/ 430530 w 609600"/>
                <a:gd name="connsiteY2" fmla="*/ 19050 h 304800"/>
                <a:gd name="connsiteX3" fmla="*/ 304800 w 609600"/>
                <a:gd name="connsiteY3" fmla="*/ 0 h 304800"/>
                <a:gd name="connsiteX4" fmla="*/ 179070 w 609600"/>
                <a:gd name="connsiteY4" fmla="*/ 19050 h 304800"/>
                <a:gd name="connsiteX5" fmla="*/ 30480 w 609600"/>
                <a:gd name="connsiteY5" fmla="*/ 91440 h 304800"/>
                <a:gd name="connsiteX6" fmla="*/ 0 w 609600"/>
                <a:gd name="connsiteY6" fmla="*/ 152400 h 304800"/>
                <a:gd name="connsiteX7" fmla="*/ 0 w 609600"/>
                <a:gd name="connsiteY7" fmla="*/ 304800 h 304800"/>
                <a:gd name="connsiteX8" fmla="*/ 609600 w 609600"/>
                <a:gd name="connsiteY8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600" h="304800">
                  <a:moveTo>
                    <a:pt x="609600" y="152400"/>
                  </a:moveTo>
                  <a:cubicBezTo>
                    <a:pt x="609103" y="128536"/>
                    <a:pt x="597913" y="106157"/>
                    <a:pt x="579120" y="91440"/>
                  </a:cubicBezTo>
                  <a:cubicBezTo>
                    <a:pt x="537210" y="57150"/>
                    <a:pt x="483870" y="34290"/>
                    <a:pt x="430530" y="19050"/>
                  </a:cubicBezTo>
                  <a:cubicBezTo>
                    <a:pt x="389779" y="6575"/>
                    <a:pt x="347417" y="157"/>
                    <a:pt x="304800" y="0"/>
                  </a:cubicBezTo>
                  <a:cubicBezTo>
                    <a:pt x="262230" y="734"/>
                    <a:pt x="219947" y="7141"/>
                    <a:pt x="179070" y="19050"/>
                  </a:cubicBezTo>
                  <a:cubicBezTo>
                    <a:pt x="125800" y="34595"/>
                    <a:pt x="75555" y="59073"/>
                    <a:pt x="30480" y="91440"/>
                  </a:cubicBezTo>
                  <a:cubicBezTo>
                    <a:pt x="11687" y="106157"/>
                    <a:pt x="497" y="128536"/>
                    <a:pt x="0" y="152400"/>
                  </a:cubicBezTo>
                  <a:lnTo>
                    <a:pt x="0" y="304800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B52DE589-8E88-41D4-B290-D7A222086474}"/>
                </a:ext>
              </a:extLst>
            </p:cNvPr>
            <p:cNvSpPr/>
            <p:nvPr/>
          </p:nvSpPr>
          <p:spPr>
            <a:xfrm>
              <a:off x="2683498" y="1712268"/>
              <a:ext cx="394239" cy="410359"/>
            </a:xfrm>
            <a:custGeom>
              <a:avLst/>
              <a:gdLst>
                <a:gd name="connsiteX0" fmla="*/ 358140 w 394239"/>
                <a:gd name="connsiteY0" fmla="*/ 324666 h 410359"/>
                <a:gd name="connsiteX1" fmla="*/ 383191 w 394239"/>
                <a:gd name="connsiteY1" fmla="*/ 144262 h 410359"/>
                <a:gd name="connsiteX2" fmla="*/ 343567 w 394239"/>
                <a:gd name="connsiteY2" fmla="*/ 59680 h 410359"/>
                <a:gd name="connsiteX3" fmla="*/ 294132 w 394239"/>
                <a:gd name="connsiteY3" fmla="*/ 59013 h 410359"/>
                <a:gd name="connsiteX4" fmla="*/ 216694 w 394239"/>
                <a:gd name="connsiteY4" fmla="*/ 6721 h 410359"/>
                <a:gd name="connsiteX5" fmla="*/ 71342 w 394239"/>
                <a:gd name="connsiteY5" fmla="*/ 25295 h 410359"/>
                <a:gd name="connsiteX6" fmla="*/ 15811 w 394239"/>
                <a:gd name="connsiteY6" fmla="*/ 165408 h 410359"/>
                <a:gd name="connsiteX7" fmla="*/ 21145 w 394239"/>
                <a:gd name="connsiteY7" fmla="*/ 355908 h 410359"/>
                <a:gd name="connsiteX8" fmla="*/ 0 w 394239"/>
                <a:gd name="connsiteY8" fmla="*/ 408771 h 410359"/>
                <a:gd name="connsiteX9" fmla="*/ 89059 w 394239"/>
                <a:gd name="connsiteY9" fmla="*/ 399246 h 410359"/>
                <a:gd name="connsiteX10" fmla="*/ 134588 w 394239"/>
                <a:gd name="connsiteY10" fmla="*/ 363432 h 410359"/>
                <a:gd name="connsiteX11" fmla="*/ 38005 w 394239"/>
                <a:gd name="connsiteY11" fmla="*/ 243989 h 410359"/>
                <a:gd name="connsiteX12" fmla="*/ 41719 w 394239"/>
                <a:gd name="connsiteY12" fmla="*/ 192744 h 410359"/>
                <a:gd name="connsiteX13" fmla="*/ 93155 w 394239"/>
                <a:gd name="connsiteY13" fmla="*/ 175695 h 410359"/>
                <a:gd name="connsiteX14" fmla="*/ 188976 w 394239"/>
                <a:gd name="connsiteY14" fmla="*/ 148739 h 410359"/>
                <a:gd name="connsiteX15" fmla="*/ 283464 w 394239"/>
                <a:gd name="connsiteY15" fmla="*/ 83969 h 410359"/>
                <a:gd name="connsiteX16" fmla="*/ 296934 w 394239"/>
                <a:gd name="connsiteY16" fmla="*/ 84072 h 410359"/>
                <a:gd name="connsiteX17" fmla="*/ 299561 w 394239"/>
                <a:gd name="connsiteY17" fmla="*/ 89303 h 410359"/>
                <a:gd name="connsiteX18" fmla="*/ 315563 w 394239"/>
                <a:gd name="connsiteY18" fmla="*/ 133499 h 410359"/>
                <a:gd name="connsiteX19" fmla="*/ 329660 w 394239"/>
                <a:gd name="connsiteY19" fmla="*/ 145881 h 410359"/>
                <a:gd name="connsiteX20" fmla="*/ 345662 w 394239"/>
                <a:gd name="connsiteY20" fmla="*/ 160836 h 410359"/>
                <a:gd name="connsiteX21" fmla="*/ 357092 w 394239"/>
                <a:gd name="connsiteY21" fmla="*/ 204079 h 410359"/>
                <a:gd name="connsiteX22" fmla="*/ 251555 w 394239"/>
                <a:gd name="connsiteY22" fmla="*/ 364290 h 410359"/>
                <a:gd name="connsiteX23" fmla="*/ 296609 w 394239"/>
                <a:gd name="connsiteY23" fmla="*/ 400485 h 410359"/>
                <a:gd name="connsiteX24" fmla="*/ 394240 w 394239"/>
                <a:gd name="connsiteY24" fmla="*/ 392579 h 410359"/>
                <a:gd name="connsiteX25" fmla="*/ 358140 w 394239"/>
                <a:gd name="connsiteY25" fmla="*/ 324666 h 41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4239" h="410359">
                  <a:moveTo>
                    <a:pt x="358140" y="324666"/>
                  </a:moveTo>
                  <a:cubicBezTo>
                    <a:pt x="349377" y="290376"/>
                    <a:pt x="382905" y="204651"/>
                    <a:pt x="383191" y="144262"/>
                  </a:cubicBezTo>
                  <a:cubicBezTo>
                    <a:pt x="383191" y="95970"/>
                    <a:pt x="369475" y="74349"/>
                    <a:pt x="343567" y="59680"/>
                  </a:cubicBezTo>
                  <a:cubicBezTo>
                    <a:pt x="328612" y="51203"/>
                    <a:pt x="294132" y="59013"/>
                    <a:pt x="294132" y="59013"/>
                  </a:cubicBezTo>
                  <a:cubicBezTo>
                    <a:pt x="294132" y="59013"/>
                    <a:pt x="276320" y="25295"/>
                    <a:pt x="216694" y="6721"/>
                  </a:cubicBezTo>
                  <a:cubicBezTo>
                    <a:pt x="167698" y="-6618"/>
                    <a:pt x="115410" y="63"/>
                    <a:pt x="71342" y="25295"/>
                  </a:cubicBezTo>
                  <a:cubicBezTo>
                    <a:pt x="34480" y="49107"/>
                    <a:pt x="16669" y="75301"/>
                    <a:pt x="15811" y="165408"/>
                  </a:cubicBezTo>
                  <a:cubicBezTo>
                    <a:pt x="15049" y="247989"/>
                    <a:pt x="26384" y="321332"/>
                    <a:pt x="21145" y="355908"/>
                  </a:cubicBezTo>
                  <a:cubicBezTo>
                    <a:pt x="18730" y="375046"/>
                    <a:pt x="11450" y="393247"/>
                    <a:pt x="0" y="408771"/>
                  </a:cubicBezTo>
                  <a:cubicBezTo>
                    <a:pt x="0" y="408771"/>
                    <a:pt x="57150" y="416106"/>
                    <a:pt x="89059" y="399246"/>
                  </a:cubicBezTo>
                  <a:cubicBezTo>
                    <a:pt x="105116" y="388473"/>
                    <a:pt x="120336" y="376501"/>
                    <a:pt x="134588" y="363432"/>
                  </a:cubicBezTo>
                  <a:cubicBezTo>
                    <a:pt x="85704" y="340633"/>
                    <a:pt x="50068" y="296562"/>
                    <a:pt x="38005" y="243989"/>
                  </a:cubicBezTo>
                  <a:cubicBezTo>
                    <a:pt x="36767" y="239417"/>
                    <a:pt x="28480" y="209508"/>
                    <a:pt x="41719" y="192744"/>
                  </a:cubicBezTo>
                  <a:cubicBezTo>
                    <a:pt x="48959" y="183219"/>
                    <a:pt x="65532" y="180552"/>
                    <a:pt x="93155" y="175695"/>
                  </a:cubicBezTo>
                  <a:cubicBezTo>
                    <a:pt x="126220" y="171339"/>
                    <a:pt x="158489" y="162262"/>
                    <a:pt x="188976" y="148739"/>
                  </a:cubicBezTo>
                  <a:cubicBezTo>
                    <a:pt x="223247" y="131505"/>
                    <a:pt x="255030" y="109718"/>
                    <a:pt x="283464" y="83969"/>
                  </a:cubicBezTo>
                  <a:cubicBezTo>
                    <a:pt x="287212" y="80278"/>
                    <a:pt x="293242" y="80324"/>
                    <a:pt x="296934" y="84072"/>
                  </a:cubicBezTo>
                  <a:cubicBezTo>
                    <a:pt x="298337" y="85497"/>
                    <a:pt x="299256" y="87326"/>
                    <a:pt x="299561" y="89303"/>
                  </a:cubicBezTo>
                  <a:cubicBezTo>
                    <a:pt x="301829" y="104972"/>
                    <a:pt x="307275" y="120011"/>
                    <a:pt x="315563" y="133499"/>
                  </a:cubicBezTo>
                  <a:cubicBezTo>
                    <a:pt x="319446" y="138473"/>
                    <a:pt x="324227" y="142673"/>
                    <a:pt x="329660" y="145881"/>
                  </a:cubicBezTo>
                  <a:cubicBezTo>
                    <a:pt x="335993" y="149676"/>
                    <a:pt x="341448" y="154773"/>
                    <a:pt x="345662" y="160836"/>
                  </a:cubicBezTo>
                  <a:cubicBezTo>
                    <a:pt x="352540" y="174259"/>
                    <a:pt x="356439" y="189010"/>
                    <a:pt x="357092" y="204079"/>
                  </a:cubicBezTo>
                  <a:cubicBezTo>
                    <a:pt x="356469" y="273587"/>
                    <a:pt x="315172" y="336279"/>
                    <a:pt x="251555" y="364290"/>
                  </a:cubicBezTo>
                  <a:cubicBezTo>
                    <a:pt x="263557" y="374862"/>
                    <a:pt x="279273" y="387912"/>
                    <a:pt x="296609" y="400485"/>
                  </a:cubicBezTo>
                  <a:cubicBezTo>
                    <a:pt x="325184" y="421154"/>
                    <a:pt x="394240" y="392579"/>
                    <a:pt x="394240" y="392579"/>
                  </a:cubicBezTo>
                  <a:cubicBezTo>
                    <a:pt x="394240" y="392579"/>
                    <a:pt x="371951" y="379244"/>
                    <a:pt x="358140" y="32466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C3C91F22-D072-4E96-A561-FB842A5ED77D}"/>
                </a:ext>
              </a:extLst>
            </p:cNvPr>
            <p:cNvSpPr/>
            <p:nvPr/>
          </p:nvSpPr>
          <p:spPr>
            <a:xfrm>
              <a:off x="2736616" y="1821002"/>
              <a:ext cx="284924" cy="248316"/>
            </a:xfrm>
            <a:custGeom>
              <a:avLst/>
              <a:gdLst>
                <a:gd name="connsiteX0" fmla="*/ 284924 w 284924"/>
                <a:gd name="connsiteY0" fmla="*/ 95917 h 248316"/>
                <a:gd name="connsiteX1" fmla="*/ 276733 w 284924"/>
                <a:gd name="connsiteY1" fmla="*/ 62675 h 248316"/>
                <a:gd name="connsiteX2" fmla="*/ 266065 w 284924"/>
                <a:gd name="connsiteY2" fmla="*/ 53150 h 248316"/>
                <a:gd name="connsiteX3" fmla="*/ 247015 w 284924"/>
                <a:gd name="connsiteY3" fmla="*/ 36481 h 248316"/>
                <a:gd name="connsiteX4" fmla="*/ 230727 w 284924"/>
                <a:gd name="connsiteY4" fmla="*/ 0 h 248316"/>
                <a:gd name="connsiteX5" fmla="*/ 144050 w 284924"/>
                <a:gd name="connsiteY5" fmla="*/ 57150 h 248316"/>
                <a:gd name="connsiteX6" fmla="*/ 42894 w 284924"/>
                <a:gd name="connsiteY6" fmla="*/ 85725 h 248316"/>
                <a:gd name="connsiteX7" fmla="*/ 3270 w 284924"/>
                <a:gd name="connsiteY7" fmla="*/ 95726 h 248316"/>
                <a:gd name="connsiteX8" fmla="*/ 3270 w 284924"/>
                <a:gd name="connsiteY8" fmla="*/ 130112 h 248316"/>
                <a:gd name="connsiteX9" fmla="*/ 142049 w 284924"/>
                <a:gd name="connsiteY9" fmla="*/ 248317 h 248316"/>
                <a:gd name="connsiteX10" fmla="*/ 284924 w 284924"/>
                <a:gd name="connsiteY10" fmla="*/ 95917 h 248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924" h="248316">
                  <a:moveTo>
                    <a:pt x="284924" y="95917"/>
                  </a:moveTo>
                  <a:cubicBezTo>
                    <a:pt x="284416" y="84404"/>
                    <a:pt x="281632" y="73105"/>
                    <a:pt x="276733" y="62675"/>
                  </a:cubicBezTo>
                  <a:cubicBezTo>
                    <a:pt x="273943" y="58733"/>
                    <a:pt x="270296" y="55476"/>
                    <a:pt x="266065" y="53150"/>
                  </a:cubicBezTo>
                  <a:cubicBezTo>
                    <a:pt x="258780" y="48761"/>
                    <a:pt x="252331" y="43119"/>
                    <a:pt x="247015" y="36481"/>
                  </a:cubicBezTo>
                  <a:cubicBezTo>
                    <a:pt x="239351" y="25447"/>
                    <a:pt x="233826" y="13072"/>
                    <a:pt x="230727" y="0"/>
                  </a:cubicBezTo>
                  <a:cubicBezTo>
                    <a:pt x="204134" y="22328"/>
                    <a:pt x="175049" y="41504"/>
                    <a:pt x="144050" y="57150"/>
                  </a:cubicBezTo>
                  <a:cubicBezTo>
                    <a:pt x="111871" y="71464"/>
                    <a:pt x="77806" y="81087"/>
                    <a:pt x="42894" y="85725"/>
                  </a:cubicBezTo>
                  <a:cubicBezTo>
                    <a:pt x="26797" y="88582"/>
                    <a:pt x="6699" y="92107"/>
                    <a:pt x="3270" y="95726"/>
                  </a:cubicBezTo>
                  <a:cubicBezTo>
                    <a:pt x="-2445" y="103156"/>
                    <a:pt x="508" y="122111"/>
                    <a:pt x="3270" y="130112"/>
                  </a:cubicBezTo>
                  <a:cubicBezTo>
                    <a:pt x="19558" y="198787"/>
                    <a:pt x="77851" y="248317"/>
                    <a:pt x="142049" y="248317"/>
                  </a:cubicBezTo>
                  <a:cubicBezTo>
                    <a:pt x="218249" y="248317"/>
                    <a:pt x="284924" y="177070"/>
                    <a:pt x="284924" y="9591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C5BFC34C-1C1E-49D0-BA47-9E54781002DC}"/>
                </a:ext>
              </a:extLst>
            </p:cNvPr>
            <p:cNvSpPr txBox="1"/>
            <p:nvPr/>
          </p:nvSpPr>
          <p:spPr>
            <a:xfrm>
              <a:off x="2237278" y="2424976"/>
              <a:ext cx="1282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Alice</a:t>
              </a:r>
              <a:endParaRPr lang="zh-CN" altLang="en-US" dirty="0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EA808597-CB39-4D79-872E-FF113FB67134}"/>
              </a:ext>
            </a:extLst>
          </p:cNvPr>
          <p:cNvGrpSpPr/>
          <p:nvPr/>
        </p:nvGrpSpPr>
        <p:grpSpPr>
          <a:xfrm>
            <a:off x="6660703" y="1463228"/>
            <a:ext cx="914400" cy="1169475"/>
            <a:chOff x="10470866" y="2875228"/>
            <a:chExt cx="914400" cy="1169475"/>
          </a:xfrm>
        </p:grpSpPr>
        <p:pic>
          <p:nvPicPr>
            <p:cNvPr id="8" name="图形 7" descr="男性形象 纯色填充">
              <a:extLst>
                <a:ext uri="{FF2B5EF4-FFF2-40B4-BE49-F238E27FC236}">
                  <a16:creationId xmlns:a16="http://schemas.microsoft.com/office/drawing/2014/main" id="{D373D28A-146C-4AC1-8694-3B7BE2B30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470866" y="2875228"/>
              <a:ext cx="914400" cy="914400"/>
            </a:xfrm>
            <a:prstGeom prst="rect">
              <a:avLst/>
            </a:prstGeom>
          </p:spPr>
        </p:pic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7E8B786C-CB02-453F-95C4-F2046D472F23}"/>
                </a:ext>
              </a:extLst>
            </p:cNvPr>
            <p:cNvSpPr txBox="1"/>
            <p:nvPr/>
          </p:nvSpPr>
          <p:spPr>
            <a:xfrm>
              <a:off x="10623265" y="3675371"/>
              <a:ext cx="609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Bob</a:t>
              </a:r>
              <a:endParaRPr lang="zh-CN" alt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5A0EF38E-B8C3-4CB3-B523-E1C4B85CD326}"/>
                  </a:ext>
                </a:extLst>
              </p:cNvPr>
              <p:cNvSpPr/>
              <p:nvPr/>
            </p:nvSpPr>
            <p:spPr>
              <a:xfrm>
                <a:off x="3717071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5A0EF38E-B8C3-4CB3-B523-E1C4B85CD3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071" y="3127013"/>
                <a:ext cx="456459" cy="3947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11C18CE6-CEB1-457A-B445-A16A7C048EF1}"/>
                  </a:ext>
                </a:extLst>
              </p:cNvPr>
              <p:cNvSpPr/>
              <p:nvPr/>
            </p:nvSpPr>
            <p:spPr>
              <a:xfrm>
                <a:off x="3717071" y="3567915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11C18CE6-CEB1-457A-B445-A16A7C048E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071" y="3567915"/>
                <a:ext cx="456459" cy="39475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0F0F1422-AEDA-43A9-9B9D-6F364C8F2F44}"/>
                  </a:ext>
                </a:extLst>
              </p:cNvPr>
              <p:cNvSpPr/>
              <p:nvPr/>
            </p:nvSpPr>
            <p:spPr>
              <a:xfrm>
                <a:off x="3717071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0F0F1422-AEDA-43A9-9B9D-6F364C8F2F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071" y="4016081"/>
                <a:ext cx="456459" cy="3947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12993A08-93B0-4905-A81E-AE6C21D46D8B}"/>
                  </a:ext>
                </a:extLst>
              </p:cNvPr>
              <p:cNvSpPr/>
              <p:nvPr/>
            </p:nvSpPr>
            <p:spPr>
              <a:xfrm>
                <a:off x="3713936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12993A08-93B0-4905-A81E-AE6C21D46D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936" y="4464247"/>
                <a:ext cx="456459" cy="3947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3B846538-DDFF-42E9-94E8-F04FEB46648A}"/>
                  </a:ext>
                </a:extLst>
              </p:cNvPr>
              <p:cNvSpPr/>
              <p:nvPr/>
            </p:nvSpPr>
            <p:spPr>
              <a:xfrm>
                <a:off x="3713936" y="491257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3B846538-DDFF-42E9-94E8-F04FEB4664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936" y="4912579"/>
                <a:ext cx="456459" cy="3947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>
            <a:extLst>
              <a:ext uri="{FF2B5EF4-FFF2-40B4-BE49-F238E27FC236}">
                <a16:creationId xmlns:a16="http://schemas.microsoft.com/office/drawing/2014/main" id="{87832ED0-2595-431A-B56C-3CEF85C4744A}"/>
              </a:ext>
            </a:extLst>
          </p:cNvPr>
          <p:cNvSpPr/>
          <p:nvPr/>
        </p:nvSpPr>
        <p:spPr>
          <a:xfrm>
            <a:off x="5118100" y="3674807"/>
            <a:ext cx="728133" cy="4487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OTs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440BC07F-696B-4638-84F3-B0735B5DB76C}"/>
                  </a:ext>
                </a:extLst>
              </p:cNvPr>
              <p:cNvSpPr/>
              <p:nvPr/>
            </p:nvSpPr>
            <p:spPr>
              <a:xfrm>
                <a:off x="7937678" y="26788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440BC07F-696B-4638-84F3-B0735B5DB7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7678" y="2678847"/>
                <a:ext cx="456459" cy="39475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EB95031C-EC55-4A2D-B10F-4E5819A72028}"/>
                  </a:ext>
                </a:extLst>
              </p:cNvPr>
              <p:cNvSpPr/>
              <p:nvPr/>
            </p:nvSpPr>
            <p:spPr>
              <a:xfrm>
                <a:off x="7937677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EB95031C-EC55-4A2D-B10F-4E5819A720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7677" y="3127013"/>
                <a:ext cx="456459" cy="39475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CBE7B465-8C1E-4E6D-B39D-B73681BED298}"/>
                  </a:ext>
                </a:extLst>
              </p:cNvPr>
              <p:cNvSpPr/>
              <p:nvPr/>
            </p:nvSpPr>
            <p:spPr>
              <a:xfrm>
                <a:off x="7937677" y="3567915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CBE7B465-8C1E-4E6D-B39D-B73681BED2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7677" y="3567915"/>
                <a:ext cx="456459" cy="39475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D369CB6B-E769-449B-980A-C9FA0C307FCB}"/>
                  </a:ext>
                </a:extLst>
              </p:cNvPr>
              <p:cNvSpPr/>
              <p:nvPr/>
            </p:nvSpPr>
            <p:spPr>
              <a:xfrm>
                <a:off x="7937677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D369CB6B-E769-449B-980A-C9FA0C307F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7677" y="4016081"/>
                <a:ext cx="456459" cy="39475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EF7109AA-37FF-47E7-BB44-678395D286D2}"/>
                  </a:ext>
                </a:extLst>
              </p:cNvPr>
              <p:cNvSpPr/>
              <p:nvPr/>
            </p:nvSpPr>
            <p:spPr>
              <a:xfrm>
                <a:off x="7934542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EF7109AA-37FF-47E7-BB44-678395D286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542" y="4464247"/>
                <a:ext cx="456459" cy="39475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F5E1B972-F1CC-4650-BBA5-C8FA915EC52A}"/>
                  </a:ext>
                </a:extLst>
              </p:cNvPr>
              <p:cNvSpPr/>
              <p:nvPr/>
            </p:nvSpPr>
            <p:spPr>
              <a:xfrm>
                <a:off x="6913239" y="26788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F5E1B972-F1CC-4650-BBA5-C8FA915EC5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239" y="2678847"/>
                <a:ext cx="456459" cy="39475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08C3AD5A-2230-49A2-9621-541C7B245F1B}"/>
                  </a:ext>
                </a:extLst>
              </p:cNvPr>
              <p:cNvSpPr/>
              <p:nvPr/>
            </p:nvSpPr>
            <p:spPr>
              <a:xfrm>
                <a:off x="6913238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08C3AD5A-2230-49A2-9621-541C7B245F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238" y="3127013"/>
                <a:ext cx="456459" cy="39475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72E3C841-7392-4EAC-9875-5292D148D95C}"/>
                  </a:ext>
                </a:extLst>
              </p:cNvPr>
              <p:cNvSpPr/>
              <p:nvPr/>
            </p:nvSpPr>
            <p:spPr>
              <a:xfrm>
                <a:off x="6913238" y="3567915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72E3C841-7392-4EAC-9875-5292D148D9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238" y="3567915"/>
                <a:ext cx="456459" cy="39475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C22748AB-53AC-4987-B4EE-2D1E61559231}"/>
                  </a:ext>
                </a:extLst>
              </p:cNvPr>
              <p:cNvSpPr/>
              <p:nvPr/>
            </p:nvSpPr>
            <p:spPr>
              <a:xfrm>
                <a:off x="6913238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C22748AB-53AC-4987-B4EE-2D1E615592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238" y="4016081"/>
                <a:ext cx="456459" cy="39475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C4A96248-C7F8-4C46-AB0D-A661C758FF30}"/>
                  </a:ext>
                </a:extLst>
              </p:cNvPr>
              <p:cNvSpPr/>
              <p:nvPr/>
            </p:nvSpPr>
            <p:spPr>
              <a:xfrm>
                <a:off x="6910103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C4A96248-C7F8-4C46-AB0D-A661C758FF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103" y="4464247"/>
                <a:ext cx="456459" cy="39475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83110AC8-3419-4357-8743-17FC75CD0B1D}"/>
                  </a:ext>
                </a:extLst>
              </p:cNvPr>
              <p:cNvSpPr/>
              <p:nvPr/>
            </p:nvSpPr>
            <p:spPr>
              <a:xfrm>
                <a:off x="6910103" y="491257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83110AC8-3419-4357-8743-17FC75CD0B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103" y="4912579"/>
                <a:ext cx="456459" cy="39475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7AD64322-7410-4EBA-BF46-A7A4A1A27AD8}"/>
                  </a:ext>
                </a:extLst>
              </p:cNvPr>
              <p:cNvSpPr/>
              <p:nvPr/>
            </p:nvSpPr>
            <p:spPr>
              <a:xfrm>
                <a:off x="2638696" y="3127328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7AD64322-7410-4EBA-BF46-A7A4A1A27A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696" y="3127328"/>
                <a:ext cx="456459" cy="39475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71C9DFF2-E95D-4F17-9274-428F56EC4A8D}"/>
                  </a:ext>
                </a:extLst>
              </p:cNvPr>
              <p:cNvSpPr/>
              <p:nvPr/>
            </p:nvSpPr>
            <p:spPr>
              <a:xfrm>
                <a:off x="2638696" y="3568230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71C9DFF2-E95D-4F17-9274-428F56EC4A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696" y="3568230"/>
                <a:ext cx="456459" cy="39475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B428BDCB-F19C-4B1B-8F63-621A3F88B48A}"/>
                  </a:ext>
                </a:extLst>
              </p:cNvPr>
              <p:cNvSpPr/>
              <p:nvPr/>
            </p:nvSpPr>
            <p:spPr>
              <a:xfrm>
                <a:off x="2638696" y="4016396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B428BDCB-F19C-4B1B-8F63-621A3F88B4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696" y="4016396"/>
                <a:ext cx="456459" cy="39475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7D9326C6-2DB8-4BDE-AD77-7D4AE7CCE237}"/>
                  </a:ext>
                </a:extLst>
              </p:cNvPr>
              <p:cNvSpPr/>
              <p:nvPr/>
            </p:nvSpPr>
            <p:spPr>
              <a:xfrm>
                <a:off x="2635561" y="4464562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7D9326C6-2DB8-4BDE-AD77-7D4AE7CCE2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561" y="4464562"/>
                <a:ext cx="456459" cy="394758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矩形 44">
                <a:extLst>
                  <a:ext uri="{FF2B5EF4-FFF2-40B4-BE49-F238E27FC236}">
                    <a16:creationId xmlns:a16="http://schemas.microsoft.com/office/drawing/2014/main" id="{6B9910B3-61EC-416C-9AC3-7AA712ED0509}"/>
                  </a:ext>
                </a:extLst>
              </p:cNvPr>
              <p:cNvSpPr/>
              <p:nvPr/>
            </p:nvSpPr>
            <p:spPr>
              <a:xfrm>
                <a:off x="2635561" y="4912894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5" name="矩形 44">
                <a:extLst>
                  <a:ext uri="{FF2B5EF4-FFF2-40B4-BE49-F238E27FC236}">
                    <a16:creationId xmlns:a16="http://schemas.microsoft.com/office/drawing/2014/main" id="{6B9910B3-61EC-416C-9AC3-7AA712ED05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561" y="4912894"/>
                <a:ext cx="456459" cy="39475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1058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0F9B87-EB6D-46C0-9030-F0114C749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3400" cy="1325563"/>
          </a:xfrm>
        </p:spPr>
        <p:txBody>
          <a:bodyPr/>
          <a:lstStyle/>
          <a:p>
            <a:r>
              <a:rPr lang="en-US" altLang="zh-CN" dirty="0"/>
              <a:t>Our Approach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C29600D5-C793-4D6C-ADD1-A41C41A1E4FE}"/>
                  </a:ext>
                </a:extLst>
              </p:cNvPr>
              <p:cNvSpPr/>
              <p:nvPr/>
            </p:nvSpPr>
            <p:spPr>
              <a:xfrm>
                <a:off x="1761287" y="26788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C29600D5-C793-4D6C-ADD1-A41C41A1E4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87" y="2678847"/>
                <a:ext cx="456459" cy="3947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组合 24">
            <a:extLst>
              <a:ext uri="{FF2B5EF4-FFF2-40B4-BE49-F238E27FC236}">
                <a16:creationId xmlns:a16="http://schemas.microsoft.com/office/drawing/2014/main" id="{719B7F77-A679-41E4-985D-BF6BB8A33235}"/>
              </a:ext>
            </a:extLst>
          </p:cNvPr>
          <p:cNvGrpSpPr/>
          <p:nvPr/>
        </p:nvGrpSpPr>
        <p:grpSpPr>
          <a:xfrm>
            <a:off x="1056030" y="1550663"/>
            <a:ext cx="1282775" cy="1082040"/>
            <a:chOff x="2237278" y="1712268"/>
            <a:chExt cx="1282775" cy="1082040"/>
          </a:xfrm>
        </p:grpSpPr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BA02E858-006E-4DA9-A6ED-A79C69789A07}"/>
                </a:ext>
              </a:extLst>
            </p:cNvPr>
            <p:cNvSpPr/>
            <p:nvPr/>
          </p:nvSpPr>
          <p:spPr>
            <a:xfrm>
              <a:off x="2573866" y="2116944"/>
              <a:ext cx="609600" cy="304800"/>
            </a:xfrm>
            <a:custGeom>
              <a:avLst/>
              <a:gdLst>
                <a:gd name="connsiteX0" fmla="*/ 609600 w 609600"/>
                <a:gd name="connsiteY0" fmla="*/ 152400 h 304800"/>
                <a:gd name="connsiteX1" fmla="*/ 579120 w 609600"/>
                <a:gd name="connsiteY1" fmla="*/ 91440 h 304800"/>
                <a:gd name="connsiteX2" fmla="*/ 430530 w 609600"/>
                <a:gd name="connsiteY2" fmla="*/ 19050 h 304800"/>
                <a:gd name="connsiteX3" fmla="*/ 304800 w 609600"/>
                <a:gd name="connsiteY3" fmla="*/ 0 h 304800"/>
                <a:gd name="connsiteX4" fmla="*/ 179070 w 609600"/>
                <a:gd name="connsiteY4" fmla="*/ 19050 h 304800"/>
                <a:gd name="connsiteX5" fmla="*/ 30480 w 609600"/>
                <a:gd name="connsiteY5" fmla="*/ 91440 h 304800"/>
                <a:gd name="connsiteX6" fmla="*/ 0 w 609600"/>
                <a:gd name="connsiteY6" fmla="*/ 152400 h 304800"/>
                <a:gd name="connsiteX7" fmla="*/ 0 w 609600"/>
                <a:gd name="connsiteY7" fmla="*/ 304800 h 304800"/>
                <a:gd name="connsiteX8" fmla="*/ 609600 w 609600"/>
                <a:gd name="connsiteY8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600" h="304800">
                  <a:moveTo>
                    <a:pt x="609600" y="152400"/>
                  </a:moveTo>
                  <a:cubicBezTo>
                    <a:pt x="609103" y="128536"/>
                    <a:pt x="597913" y="106157"/>
                    <a:pt x="579120" y="91440"/>
                  </a:cubicBezTo>
                  <a:cubicBezTo>
                    <a:pt x="537210" y="57150"/>
                    <a:pt x="483870" y="34290"/>
                    <a:pt x="430530" y="19050"/>
                  </a:cubicBezTo>
                  <a:cubicBezTo>
                    <a:pt x="389779" y="6575"/>
                    <a:pt x="347417" y="157"/>
                    <a:pt x="304800" y="0"/>
                  </a:cubicBezTo>
                  <a:cubicBezTo>
                    <a:pt x="262230" y="734"/>
                    <a:pt x="219947" y="7141"/>
                    <a:pt x="179070" y="19050"/>
                  </a:cubicBezTo>
                  <a:cubicBezTo>
                    <a:pt x="125800" y="34595"/>
                    <a:pt x="75555" y="59073"/>
                    <a:pt x="30480" y="91440"/>
                  </a:cubicBezTo>
                  <a:cubicBezTo>
                    <a:pt x="11687" y="106157"/>
                    <a:pt x="497" y="128536"/>
                    <a:pt x="0" y="152400"/>
                  </a:cubicBezTo>
                  <a:lnTo>
                    <a:pt x="0" y="304800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B52DE589-8E88-41D4-B290-D7A222086474}"/>
                </a:ext>
              </a:extLst>
            </p:cNvPr>
            <p:cNvSpPr/>
            <p:nvPr/>
          </p:nvSpPr>
          <p:spPr>
            <a:xfrm>
              <a:off x="2683498" y="1712268"/>
              <a:ext cx="394239" cy="410359"/>
            </a:xfrm>
            <a:custGeom>
              <a:avLst/>
              <a:gdLst>
                <a:gd name="connsiteX0" fmla="*/ 358140 w 394239"/>
                <a:gd name="connsiteY0" fmla="*/ 324666 h 410359"/>
                <a:gd name="connsiteX1" fmla="*/ 383191 w 394239"/>
                <a:gd name="connsiteY1" fmla="*/ 144262 h 410359"/>
                <a:gd name="connsiteX2" fmla="*/ 343567 w 394239"/>
                <a:gd name="connsiteY2" fmla="*/ 59680 h 410359"/>
                <a:gd name="connsiteX3" fmla="*/ 294132 w 394239"/>
                <a:gd name="connsiteY3" fmla="*/ 59013 h 410359"/>
                <a:gd name="connsiteX4" fmla="*/ 216694 w 394239"/>
                <a:gd name="connsiteY4" fmla="*/ 6721 h 410359"/>
                <a:gd name="connsiteX5" fmla="*/ 71342 w 394239"/>
                <a:gd name="connsiteY5" fmla="*/ 25295 h 410359"/>
                <a:gd name="connsiteX6" fmla="*/ 15811 w 394239"/>
                <a:gd name="connsiteY6" fmla="*/ 165408 h 410359"/>
                <a:gd name="connsiteX7" fmla="*/ 21145 w 394239"/>
                <a:gd name="connsiteY7" fmla="*/ 355908 h 410359"/>
                <a:gd name="connsiteX8" fmla="*/ 0 w 394239"/>
                <a:gd name="connsiteY8" fmla="*/ 408771 h 410359"/>
                <a:gd name="connsiteX9" fmla="*/ 89059 w 394239"/>
                <a:gd name="connsiteY9" fmla="*/ 399246 h 410359"/>
                <a:gd name="connsiteX10" fmla="*/ 134588 w 394239"/>
                <a:gd name="connsiteY10" fmla="*/ 363432 h 410359"/>
                <a:gd name="connsiteX11" fmla="*/ 38005 w 394239"/>
                <a:gd name="connsiteY11" fmla="*/ 243989 h 410359"/>
                <a:gd name="connsiteX12" fmla="*/ 41719 w 394239"/>
                <a:gd name="connsiteY12" fmla="*/ 192744 h 410359"/>
                <a:gd name="connsiteX13" fmla="*/ 93155 w 394239"/>
                <a:gd name="connsiteY13" fmla="*/ 175695 h 410359"/>
                <a:gd name="connsiteX14" fmla="*/ 188976 w 394239"/>
                <a:gd name="connsiteY14" fmla="*/ 148739 h 410359"/>
                <a:gd name="connsiteX15" fmla="*/ 283464 w 394239"/>
                <a:gd name="connsiteY15" fmla="*/ 83969 h 410359"/>
                <a:gd name="connsiteX16" fmla="*/ 296934 w 394239"/>
                <a:gd name="connsiteY16" fmla="*/ 84072 h 410359"/>
                <a:gd name="connsiteX17" fmla="*/ 299561 w 394239"/>
                <a:gd name="connsiteY17" fmla="*/ 89303 h 410359"/>
                <a:gd name="connsiteX18" fmla="*/ 315563 w 394239"/>
                <a:gd name="connsiteY18" fmla="*/ 133499 h 410359"/>
                <a:gd name="connsiteX19" fmla="*/ 329660 w 394239"/>
                <a:gd name="connsiteY19" fmla="*/ 145881 h 410359"/>
                <a:gd name="connsiteX20" fmla="*/ 345662 w 394239"/>
                <a:gd name="connsiteY20" fmla="*/ 160836 h 410359"/>
                <a:gd name="connsiteX21" fmla="*/ 357092 w 394239"/>
                <a:gd name="connsiteY21" fmla="*/ 204079 h 410359"/>
                <a:gd name="connsiteX22" fmla="*/ 251555 w 394239"/>
                <a:gd name="connsiteY22" fmla="*/ 364290 h 410359"/>
                <a:gd name="connsiteX23" fmla="*/ 296609 w 394239"/>
                <a:gd name="connsiteY23" fmla="*/ 400485 h 410359"/>
                <a:gd name="connsiteX24" fmla="*/ 394240 w 394239"/>
                <a:gd name="connsiteY24" fmla="*/ 392579 h 410359"/>
                <a:gd name="connsiteX25" fmla="*/ 358140 w 394239"/>
                <a:gd name="connsiteY25" fmla="*/ 324666 h 41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4239" h="410359">
                  <a:moveTo>
                    <a:pt x="358140" y="324666"/>
                  </a:moveTo>
                  <a:cubicBezTo>
                    <a:pt x="349377" y="290376"/>
                    <a:pt x="382905" y="204651"/>
                    <a:pt x="383191" y="144262"/>
                  </a:cubicBezTo>
                  <a:cubicBezTo>
                    <a:pt x="383191" y="95970"/>
                    <a:pt x="369475" y="74349"/>
                    <a:pt x="343567" y="59680"/>
                  </a:cubicBezTo>
                  <a:cubicBezTo>
                    <a:pt x="328612" y="51203"/>
                    <a:pt x="294132" y="59013"/>
                    <a:pt x="294132" y="59013"/>
                  </a:cubicBezTo>
                  <a:cubicBezTo>
                    <a:pt x="294132" y="59013"/>
                    <a:pt x="276320" y="25295"/>
                    <a:pt x="216694" y="6721"/>
                  </a:cubicBezTo>
                  <a:cubicBezTo>
                    <a:pt x="167698" y="-6618"/>
                    <a:pt x="115410" y="63"/>
                    <a:pt x="71342" y="25295"/>
                  </a:cubicBezTo>
                  <a:cubicBezTo>
                    <a:pt x="34480" y="49107"/>
                    <a:pt x="16669" y="75301"/>
                    <a:pt x="15811" y="165408"/>
                  </a:cubicBezTo>
                  <a:cubicBezTo>
                    <a:pt x="15049" y="247989"/>
                    <a:pt x="26384" y="321332"/>
                    <a:pt x="21145" y="355908"/>
                  </a:cubicBezTo>
                  <a:cubicBezTo>
                    <a:pt x="18730" y="375046"/>
                    <a:pt x="11450" y="393247"/>
                    <a:pt x="0" y="408771"/>
                  </a:cubicBezTo>
                  <a:cubicBezTo>
                    <a:pt x="0" y="408771"/>
                    <a:pt x="57150" y="416106"/>
                    <a:pt x="89059" y="399246"/>
                  </a:cubicBezTo>
                  <a:cubicBezTo>
                    <a:pt x="105116" y="388473"/>
                    <a:pt x="120336" y="376501"/>
                    <a:pt x="134588" y="363432"/>
                  </a:cubicBezTo>
                  <a:cubicBezTo>
                    <a:pt x="85704" y="340633"/>
                    <a:pt x="50068" y="296562"/>
                    <a:pt x="38005" y="243989"/>
                  </a:cubicBezTo>
                  <a:cubicBezTo>
                    <a:pt x="36767" y="239417"/>
                    <a:pt x="28480" y="209508"/>
                    <a:pt x="41719" y="192744"/>
                  </a:cubicBezTo>
                  <a:cubicBezTo>
                    <a:pt x="48959" y="183219"/>
                    <a:pt x="65532" y="180552"/>
                    <a:pt x="93155" y="175695"/>
                  </a:cubicBezTo>
                  <a:cubicBezTo>
                    <a:pt x="126220" y="171339"/>
                    <a:pt x="158489" y="162262"/>
                    <a:pt x="188976" y="148739"/>
                  </a:cubicBezTo>
                  <a:cubicBezTo>
                    <a:pt x="223247" y="131505"/>
                    <a:pt x="255030" y="109718"/>
                    <a:pt x="283464" y="83969"/>
                  </a:cubicBezTo>
                  <a:cubicBezTo>
                    <a:pt x="287212" y="80278"/>
                    <a:pt x="293242" y="80324"/>
                    <a:pt x="296934" y="84072"/>
                  </a:cubicBezTo>
                  <a:cubicBezTo>
                    <a:pt x="298337" y="85497"/>
                    <a:pt x="299256" y="87326"/>
                    <a:pt x="299561" y="89303"/>
                  </a:cubicBezTo>
                  <a:cubicBezTo>
                    <a:pt x="301829" y="104972"/>
                    <a:pt x="307275" y="120011"/>
                    <a:pt x="315563" y="133499"/>
                  </a:cubicBezTo>
                  <a:cubicBezTo>
                    <a:pt x="319446" y="138473"/>
                    <a:pt x="324227" y="142673"/>
                    <a:pt x="329660" y="145881"/>
                  </a:cubicBezTo>
                  <a:cubicBezTo>
                    <a:pt x="335993" y="149676"/>
                    <a:pt x="341448" y="154773"/>
                    <a:pt x="345662" y="160836"/>
                  </a:cubicBezTo>
                  <a:cubicBezTo>
                    <a:pt x="352540" y="174259"/>
                    <a:pt x="356439" y="189010"/>
                    <a:pt x="357092" y="204079"/>
                  </a:cubicBezTo>
                  <a:cubicBezTo>
                    <a:pt x="356469" y="273587"/>
                    <a:pt x="315172" y="336279"/>
                    <a:pt x="251555" y="364290"/>
                  </a:cubicBezTo>
                  <a:cubicBezTo>
                    <a:pt x="263557" y="374862"/>
                    <a:pt x="279273" y="387912"/>
                    <a:pt x="296609" y="400485"/>
                  </a:cubicBezTo>
                  <a:cubicBezTo>
                    <a:pt x="325184" y="421154"/>
                    <a:pt x="394240" y="392579"/>
                    <a:pt x="394240" y="392579"/>
                  </a:cubicBezTo>
                  <a:cubicBezTo>
                    <a:pt x="394240" y="392579"/>
                    <a:pt x="371951" y="379244"/>
                    <a:pt x="358140" y="32466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C3C91F22-D072-4E96-A561-FB842A5ED77D}"/>
                </a:ext>
              </a:extLst>
            </p:cNvPr>
            <p:cNvSpPr/>
            <p:nvPr/>
          </p:nvSpPr>
          <p:spPr>
            <a:xfrm>
              <a:off x="2736616" y="1821002"/>
              <a:ext cx="284924" cy="248316"/>
            </a:xfrm>
            <a:custGeom>
              <a:avLst/>
              <a:gdLst>
                <a:gd name="connsiteX0" fmla="*/ 284924 w 284924"/>
                <a:gd name="connsiteY0" fmla="*/ 95917 h 248316"/>
                <a:gd name="connsiteX1" fmla="*/ 276733 w 284924"/>
                <a:gd name="connsiteY1" fmla="*/ 62675 h 248316"/>
                <a:gd name="connsiteX2" fmla="*/ 266065 w 284924"/>
                <a:gd name="connsiteY2" fmla="*/ 53150 h 248316"/>
                <a:gd name="connsiteX3" fmla="*/ 247015 w 284924"/>
                <a:gd name="connsiteY3" fmla="*/ 36481 h 248316"/>
                <a:gd name="connsiteX4" fmla="*/ 230727 w 284924"/>
                <a:gd name="connsiteY4" fmla="*/ 0 h 248316"/>
                <a:gd name="connsiteX5" fmla="*/ 144050 w 284924"/>
                <a:gd name="connsiteY5" fmla="*/ 57150 h 248316"/>
                <a:gd name="connsiteX6" fmla="*/ 42894 w 284924"/>
                <a:gd name="connsiteY6" fmla="*/ 85725 h 248316"/>
                <a:gd name="connsiteX7" fmla="*/ 3270 w 284924"/>
                <a:gd name="connsiteY7" fmla="*/ 95726 h 248316"/>
                <a:gd name="connsiteX8" fmla="*/ 3270 w 284924"/>
                <a:gd name="connsiteY8" fmla="*/ 130112 h 248316"/>
                <a:gd name="connsiteX9" fmla="*/ 142049 w 284924"/>
                <a:gd name="connsiteY9" fmla="*/ 248317 h 248316"/>
                <a:gd name="connsiteX10" fmla="*/ 284924 w 284924"/>
                <a:gd name="connsiteY10" fmla="*/ 95917 h 248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924" h="248316">
                  <a:moveTo>
                    <a:pt x="284924" y="95917"/>
                  </a:moveTo>
                  <a:cubicBezTo>
                    <a:pt x="284416" y="84404"/>
                    <a:pt x="281632" y="73105"/>
                    <a:pt x="276733" y="62675"/>
                  </a:cubicBezTo>
                  <a:cubicBezTo>
                    <a:pt x="273943" y="58733"/>
                    <a:pt x="270296" y="55476"/>
                    <a:pt x="266065" y="53150"/>
                  </a:cubicBezTo>
                  <a:cubicBezTo>
                    <a:pt x="258780" y="48761"/>
                    <a:pt x="252331" y="43119"/>
                    <a:pt x="247015" y="36481"/>
                  </a:cubicBezTo>
                  <a:cubicBezTo>
                    <a:pt x="239351" y="25447"/>
                    <a:pt x="233826" y="13072"/>
                    <a:pt x="230727" y="0"/>
                  </a:cubicBezTo>
                  <a:cubicBezTo>
                    <a:pt x="204134" y="22328"/>
                    <a:pt x="175049" y="41504"/>
                    <a:pt x="144050" y="57150"/>
                  </a:cubicBezTo>
                  <a:cubicBezTo>
                    <a:pt x="111871" y="71464"/>
                    <a:pt x="77806" y="81087"/>
                    <a:pt x="42894" y="85725"/>
                  </a:cubicBezTo>
                  <a:cubicBezTo>
                    <a:pt x="26797" y="88582"/>
                    <a:pt x="6699" y="92107"/>
                    <a:pt x="3270" y="95726"/>
                  </a:cubicBezTo>
                  <a:cubicBezTo>
                    <a:pt x="-2445" y="103156"/>
                    <a:pt x="508" y="122111"/>
                    <a:pt x="3270" y="130112"/>
                  </a:cubicBezTo>
                  <a:cubicBezTo>
                    <a:pt x="19558" y="198787"/>
                    <a:pt x="77851" y="248317"/>
                    <a:pt x="142049" y="248317"/>
                  </a:cubicBezTo>
                  <a:cubicBezTo>
                    <a:pt x="218249" y="248317"/>
                    <a:pt x="284924" y="177070"/>
                    <a:pt x="284924" y="9591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C5BFC34C-1C1E-49D0-BA47-9E54781002DC}"/>
                </a:ext>
              </a:extLst>
            </p:cNvPr>
            <p:cNvSpPr txBox="1"/>
            <p:nvPr/>
          </p:nvSpPr>
          <p:spPr>
            <a:xfrm>
              <a:off x="2237278" y="2424976"/>
              <a:ext cx="1282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Alice</a:t>
              </a:r>
              <a:endParaRPr lang="zh-CN" altLang="en-US" dirty="0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EA808597-CB39-4D79-872E-FF113FB67134}"/>
              </a:ext>
            </a:extLst>
          </p:cNvPr>
          <p:cNvGrpSpPr/>
          <p:nvPr/>
        </p:nvGrpSpPr>
        <p:grpSpPr>
          <a:xfrm>
            <a:off x="9954218" y="1463228"/>
            <a:ext cx="914400" cy="1169475"/>
            <a:chOff x="10470866" y="2875228"/>
            <a:chExt cx="914400" cy="1169475"/>
          </a:xfrm>
        </p:grpSpPr>
        <p:pic>
          <p:nvPicPr>
            <p:cNvPr id="8" name="图形 7" descr="男性形象 纯色填充">
              <a:extLst>
                <a:ext uri="{FF2B5EF4-FFF2-40B4-BE49-F238E27FC236}">
                  <a16:creationId xmlns:a16="http://schemas.microsoft.com/office/drawing/2014/main" id="{D373D28A-146C-4AC1-8694-3B7BE2B30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470866" y="2875228"/>
              <a:ext cx="914400" cy="914400"/>
            </a:xfrm>
            <a:prstGeom prst="rect">
              <a:avLst/>
            </a:prstGeom>
          </p:spPr>
        </p:pic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7E8B786C-CB02-453F-95C4-F2046D472F23}"/>
                </a:ext>
              </a:extLst>
            </p:cNvPr>
            <p:cNvSpPr txBox="1"/>
            <p:nvPr/>
          </p:nvSpPr>
          <p:spPr>
            <a:xfrm>
              <a:off x="10623265" y="3675371"/>
              <a:ext cx="609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Bob</a:t>
              </a:r>
              <a:endParaRPr lang="zh-CN" alt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5A0EF38E-B8C3-4CB3-B523-E1C4B85CD326}"/>
                  </a:ext>
                </a:extLst>
              </p:cNvPr>
              <p:cNvSpPr/>
              <p:nvPr/>
            </p:nvSpPr>
            <p:spPr>
              <a:xfrm>
                <a:off x="1761286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5A0EF38E-B8C3-4CB3-B523-E1C4B85CD3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86" y="3127013"/>
                <a:ext cx="456459" cy="3947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11C18CE6-CEB1-457A-B445-A16A7C048EF1}"/>
                  </a:ext>
                </a:extLst>
              </p:cNvPr>
              <p:cNvSpPr/>
              <p:nvPr/>
            </p:nvSpPr>
            <p:spPr>
              <a:xfrm>
                <a:off x="1761286" y="3567915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11C18CE6-CEB1-457A-B445-A16A7C048E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86" y="3567915"/>
                <a:ext cx="456459" cy="39475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0F0F1422-AEDA-43A9-9B9D-6F364C8F2F44}"/>
                  </a:ext>
                </a:extLst>
              </p:cNvPr>
              <p:cNvSpPr/>
              <p:nvPr/>
            </p:nvSpPr>
            <p:spPr>
              <a:xfrm>
                <a:off x="1761286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0F0F1422-AEDA-43A9-9B9D-6F364C8F2F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286" y="4016081"/>
                <a:ext cx="456459" cy="3947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12993A08-93B0-4905-A81E-AE6C21D46D8B}"/>
                  </a:ext>
                </a:extLst>
              </p:cNvPr>
              <p:cNvSpPr/>
              <p:nvPr/>
            </p:nvSpPr>
            <p:spPr>
              <a:xfrm>
                <a:off x="1758151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12993A08-93B0-4905-A81E-AE6C21D46D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8151" y="4464247"/>
                <a:ext cx="456459" cy="3947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3B846538-DDFF-42E9-94E8-F04FEB46648A}"/>
                  </a:ext>
                </a:extLst>
              </p:cNvPr>
              <p:cNvSpPr/>
              <p:nvPr/>
            </p:nvSpPr>
            <p:spPr>
              <a:xfrm>
                <a:off x="1758151" y="491257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3B846538-DDFF-42E9-94E8-F04FEB4664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8151" y="4912579"/>
                <a:ext cx="456459" cy="3947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440BC07F-696B-4638-84F3-B0735B5DB76C}"/>
                  </a:ext>
                </a:extLst>
              </p:cNvPr>
              <p:cNvSpPr/>
              <p:nvPr/>
            </p:nvSpPr>
            <p:spPr>
              <a:xfrm>
                <a:off x="10519995" y="26788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440BC07F-696B-4638-84F3-B0735B5DB7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9995" y="2678847"/>
                <a:ext cx="456459" cy="39475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EB95031C-EC55-4A2D-B10F-4E5819A72028}"/>
                  </a:ext>
                </a:extLst>
              </p:cNvPr>
              <p:cNvSpPr/>
              <p:nvPr/>
            </p:nvSpPr>
            <p:spPr>
              <a:xfrm>
                <a:off x="10519994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EB95031C-EC55-4A2D-B10F-4E5819A720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9994" y="3127013"/>
                <a:ext cx="456459" cy="39475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CBE7B465-8C1E-4E6D-B39D-B73681BED298}"/>
                  </a:ext>
                </a:extLst>
              </p:cNvPr>
              <p:cNvSpPr/>
              <p:nvPr/>
            </p:nvSpPr>
            <p:spPr>
              <a:xfrm>
                <a:off x="10519994" y="3567915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CBE7B465-8C1E-4E6D-B39D-B73681BED2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9994" y="3567915"/>
                <a:ext cx="456459" cy="39475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D369CB6B-E769-449B-980A-C9FA0C307FCB}"/>
                  </a:ext>
                </a:extLst>
              </p:cNvPr>
              <p:cNvSpPr/>
              <p:nvPr/>
            </p:nvSpPr>
            <p:spPr>
              <a:xfrm>
                <a:off x="10519994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D369CB6B-E769-449B-980A-C9FA0C307F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9994" y="4016081"/>
                <a:ext cx="456459" cy="39475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EF7109AA-37FF-47E7-BB44-678395D286D2}"/>
                  </a:ext>
                </a:extLst>
              </p:cNvPr>
              <p:cNvSpPr/>
              <p:nvPr/>
            </p:nvSpPr>
            <p:spPr>
              <a:xfrm>
                <a:off x="10516859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EF7109AA-37FF-47E7-BB44-678395D286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6859" y="4464247"/>
                <a:ext cx="456459" cy="39475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F5E1B972-F1CC-4650-BBA5-C8FA915EC52A}"/>
                  </a:ext>
                </a:extLst>
              </p:cNvPr>
              <p:cNvSpPr/>
              <p:nvPr/>
            </p:nvSpPr>
            <p:spPr>
              <a:xfrm>
                <a:off x="9897721" y="26788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F5E1B972-F1CC-4650-BBA5-C8FA915EC5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7721" y="2678847"/>
                <a:ext cx="456459" cy="39475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08C3AD5A-2230-49A2-9621-541C7B245F1B}"/>
                  </a:ext>
                </a:extLst>
              </p:cNvPr>
              <p:cNvSpPr/>
              <p:nvPr/>
            </p:nvSpPr>
            <p:spPr>
              <a:xfrm>
                <a:off x="9897720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08C3AD5A-2230-49A2-9621-541C7B245F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7720" y="3127013"/>
                <a:ext cx="456459" cy="39475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72E3C841-7392-4EAC-9875-5292D148D95C}"/>
                  </a:ext>
                </a:extLst>
              </p:cNvPr>
              <p:cNvSpPr/>
              <p:nvPr/>
            </p:nvSpPr>
            <p:spPr>
              <a:xfrm>
                <a:off x="9897720" y="3567915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72E3C841-7392-4EAC-9875-5292D148D9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7720" y="3567915"/>
                <a:ext cx="456459" cy="39475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C22748AB-53AC-4987-B4EE-2D1E61559231}"/>
                  </a:ext>
                </a:extLst>
              </p:cNvPr>
              <p:cNvSpPr/>
              <p:nvPr/>
            </p:nvSpPr>
            <p:spPr>
              <a:xfrm>
                <a:off x="9897720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C22748AB-53AC-4987-B4EE-2D1E615592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7720" y="4016081"/>
                <a:ext cx="456459" cy="39475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C4A96248-C7F8-4C46-AB0D-A661C758FF30}"/>
                  </a:ext>
                </a:extLst>
              </p:cNvPr>
              <p:cNvSpPr/>
              <p:nvPr/>
            </p:nvSpPr>
            <p:spPr>
              <a:xfrm>
                <a:off x="9894585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C4A96248-C7F8-4C46-AB0D-A661C758FF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4585" y="4464247"/>
                <a:ext cx="456459" cy="39475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83110AC8-3419-4357-8743-17FC75CD0B1D}"/>
                  </a:ext>
                </a:extLst>
              </p:cNvPr>
              <p:cNvSpPr/>
              <p:nvPr/>
            </p:nvSpPr>
            <p:spPr>
              <a:xfrm>
                <a:off x="9894585" y="491257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83110AC8-3419-4357-8743-17FC75CD0B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4585" y="4912579"/>
                <a:ext cx="456459" cy="39475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7AD64322-7410-4EBA-BF46-A7A4A1A27AD8}"/>
                  </a:ext>
                </a:extLst>
              </p:cNvPr>
              <p:cNvSpPr/>
              <p:nvPr/>
            </p:nvSpPr>
            <p:spPr>
              <a:xfrm>
                <a:off x="1123176" y="3127328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7AD64322-7410-4EBA-BF46-A7A4A1A27A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176" y="3127328"/>
                <a:ext cx="456459" cy="39475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71C9DFF2-E95D-4F17-9274-428F56EC4A8D}"/>
                  </a:ext>
                </a:extLst>
              </p:cNvPr>
              <p:cNvSpPr/>
              <p:nvPr/>
            </p:nvSpPr>
            <p:spPr>
              <a:xfrm>
                <a:off x="1123176" y="3568230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71C9DFF2-E95D-4F17-9274-428F56EC4A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176" y="3568230"/>
                <a:ext cx="456459" cy="39475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B428BDCB-F19C-4B1B-8F63-621A3F88B48A}"/>
                  </a:ext>
                </a:extLst>
              </p:cNvPr>
              <p:cNvSpPr/>
              <p:nvPr/>
            </p:nvSpPr>
            <p:spPr>
              <a:xfrm>
                <a:off x="1123176" y="4016396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B428BDCB-F19C-4B1B-8F63-621A3F88B4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176" y="4016396"/>
                <a:ext cx="456459" cy="39475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7D9326C6-2DB8-4BDE-AD77-7D4AE7CCE237}"/>
                  </a:ext>
                </a:extLst>
              </p:cNvPr>
              <p:cNvSpPr/>
              <p:nvPr/>
            </p:nvSpPr>
            <p:spPr>
              <a:xfrm>
                <a:off x="1120041" y="4464562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7D9326C6-2DB8-4BDE-AD77-7D4AE7CCE2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041" y="4464562"/>
                <a:ext cx="456459" cy="394758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矩形 44">
                <a:extLst>
                  <a:ext uri="{FF2B5EF4-FFF2-40B4-BE49-F238E27FC236}">
                    <a16:creationId xmlns:a16="http://schemas.microsoft.com/office/drawing/2014/main" id="{6B9910B3-61EC-416C-9AC3-7AA712ED0509}"/>
                  </a:ext>
                </a:extLst>
              </p:cNvPr>
              <p:cNvSpPr/>
              <p:nvPr/>
            </p:nvSpPr>
            <p:spPr>
              <a:xfrm>
                <a:off x="1120041" y="4912894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5" name="矩形 44">
                <a:extLst>
                  <a:ext uri="{FF2B5EF4-FFF2-40B4-BE49-F238E27FC236}">
                    <a16:creationId xmlns:a16="http://schemas.microsoft.com/office/drawing/2014/main" id="{6B9910B3-61EC-416C-9AC3-7AA712ED05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041" y="4912894"/>
                <a:ext cx="456459" cy="39475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89C9A99B-5874-43AC-8F25-0A3B26CB8414}"/>
                  </a:ext>
                </a:extLst>
              </p:cNvPr>
              <p:cNvSpPr/>
              <p:nvPr/>
            </p:nvSpPr>
            <p:spPr>
              <a:xfrm>
                <a:off x="5248799" y="2678847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⊕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89C9A99B-5874-43AC-8F25-0A3B26CB84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2678847"/>
                <a:ext cx="1595760" cy="394758"/>
              </a:xfrm>
              <a:prstGeom prst="rect">
                <a:avLst/>
              </a:prstGeom>
              <a:blipFill>
                <a:blip r:embed="rId28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636FA0A2-8B18-46CE-AF36-148767535374}"/>
                  </a:ext>
                </a:extLst>
              </p:cNvPr>
              <p:cNvSpPr/>
              <p:nvPr/>
            </p:nvSpPr>
            <p:spPr>
              <a:xfrm>
                <a:off x="5248799" y="3127013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⊕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636FA0A2-8B18-46CE-AF36-1487675353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3127013"/>
                <a:ext cx="1595760" cy="394758"/>
              </a:xfrm>
              <a:prstGeom prst="rect">
                <a:avLst/>
              </a:prstGeom>
              <a:blipFill>
                <a:blip r:embed="rId29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436E340E-6144-4E27-BDF9-70DBC87FBC53}"/>
                  </a:ext>
                </a:extLst>
              </p:cNvPr>
              <p:cNvSpPr/>
              <p:nvPr/>
            </p:nvSpPr>
            <p:spPr>
              <a:xfrm>
                <a:off x="5248799" y="3567915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⊕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436E340E-6144-4E27-BDF9-70DBC87FBC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3567915"/>
                <a:ext cx="1595760" cy="394758"/>
              </a:xfrm>
              <a:prstGeom prst="rect">
                <a:avLst/>
              </a:prstGeom>
              <a:blipFill>
                <a:blip r:embed="rId30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35767123-DBDB-4232-A4C3-771C9B2952A9}"/>
                  </a:ext>
                </a:extLst>
              </p:cNvPr>
              <p:cNvSpPr/>
              <p:nvPr/>
            </p:nvSpPr>
            <p:spPr>
              <a:xfrm>
                <a:off x="5248799" y="4016081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⊕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35767123-DBDB-4232-A4C3-771C9B2952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4016081"/>
                <a:ext cx="1595760" cy="394758"/>
              </a:xfrm>
              <a:prstGeom prst="rect">
                <a:avLst/>
              </a:prstGeom>
              <a:blipFill>
                <a:blip r:embed="rId31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61A66363-2DF2-4A86-AB2A-7C76CD4F0079}"/>
                  </a:ext>
                </a:extLst>
              </p:cNvPr>
              <p:cNvSpPr/>
              <p:nvPr/>
            </p:nvSpPr>
            <p:spPr>
              <a:xfrm>
                <a:off x="5248799" y="4464247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⊕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61A66363-2DF2-4A86-AB2A-7C76CD4F00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4464247"/>
                <a:ext cx="1595760" cy="394758"/>
              </a:xfrm>
              <a:prstGeom prst="rect">
                <a:avLst/>
              </a:prstGeom>
              <a:blipFill>
                <a:blip r:embed="rId32"/>
                <a:stretch>
                  <a:fillRect b="-44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B0E37353-A7B4-40F0-884D-9F6FD14F3663}"/>
                  </a:ext>
                </a:extLst>
              </p:cNvPr>
              <p:cNvSpPr/>
              <p:nvPr/>
            </p:nvSpPr>
            <p:spPr>
              <a:xfrm>
                <a:off x="5248799" y="4912413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⊕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B0E37353-A7B4-40F0-884D-9F6FD14F36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4912413"/>
                <a:ext cx="1595760" cy="394758"/>
              </a:xfrm>
              <a:prstGeom prst="rect">
                <a:avLst/>
              </a:prstGeom>
              <a:blipFill>
                <a:blip r:embed="rId33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58B9749-235F-42B4-A0D5-6AC77576EC82}"/>
                  </a:ext>
                </a:extLst>
              </p:cNvPr>
              <p:cNvSpPr/>
              <p:nvPr/>
            </p:nvSpPr>
            <p:spPr>
              <a:xfrm>
                <a:off x="2383560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58B9749-235F-42B4-A0D5-6AC77576EC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560" y="3127013"/>
                <a:ext cx="456459" cy="394758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C4ADFC42-1C6A-429F-96D1-E6043C4F2592}"/>
                  </a:ext>
                </a:extLst>
              </p:cNvPr>
              <p:cNvSpPr/>
              <p:nvPr/>
            </p:nvSpPr>
            <p:spPr>
              <a:xfrm>
                <a:off x="2380425" y="356658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C4ADFC42-1C6A-429F-96D1-E6043C4F25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0425" y="3566587"/>
                <a:ext cx="456459" cy="394758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F0DA6702-7C94-47A0-AB48-5BF2183E6D00}"/>
                  </a:ext>
                </a:extLst>
              </p:cNvPr>
              <p:cNvSpPr/>
              <p:nvPr/>
            </p:nvSpPr>
            <p:spPr>
              <a:xfrm>
                <a:off x="2383560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F0DA6702-7C94-47A0-AB48-5BF2183E6D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560" y="4016081"/>
                <a:ext cx="456459" cy="394758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B19E06F4-67EB-40D3-88D9-B0254D748FE7}"/>
                  </a:ext>
                </a:extLst>
              </p:cNvPr>
              <p:cNvSpPr/>
              <p:nvPr/>
            </p:nvSpPr>
            <p:spPr>
              <a:xfrm>
                <a:off x="2380592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B19E06F4-67EB-40D3-88D9-B0254D748F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0592" y="4464247"/>
                <a:ext cx="456459" cy="394758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1865CC61-04E1-4016-AA1D-C38548CC58F0}"/>
                  </a:ext>
                </a:extLst>
              </p:cNvPr>
              <p:cNvSpPr/>
              <p:nvPr/>
            </p:nvSpPr>
            <p:spPr>
              <a:xfrm>
                <a:off x="2380425" y="490514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1865CC61-04E1-4016-AA1D-C38548CC58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0425" y="4905149"/>
                <a:ext cx="456459" cy="394758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3FD00C27-EA77-4900-851B-E9D5FDA8CB3D}"/>
                  </a:ext>
                </a:extLst>
              </p:cNvPr>
              <p:cNvSpPr/>
              <p:nvPr/>
            </p:nvSpPr>
            <p:spPr>
              <a:xfrm>
                <a:off x="9272311" y="268743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3FD00C27-EA77-4900-851B-E9D5FDA8CB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311" y="2687439"/>
                <a:ext cx="456459" cy="394758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A2C77C5F-422F-440D-BCEC-A361F20AF61A}"/>
                  </a:ext>
                </a:extLst>
              </p:cNvPr>
              <p:cNvSpPr/>
              <p:nvPr/>
            </p:nvSpPr>
            <p:spPr>
              <a:xfrm>
                <a:off x="9275446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A2C77C5F-422F-440D-BCEC-A361F20AF6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5446" y="3127013"/>
                <a:ext cx="456459" cy="394758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C6ADB902-CC82-423B-B4EA-73B41B3F77EF}"/>
                  </a:ext>
                </a:extLst>
              </p:cNvPr>
              <p:cNvSpPr/>
              <p:nvPr/>
            </p:nvSpPr>
            <p:spPr>
              <a:xfrm>
                <a:off x="9272311" y="356658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C6ADB902-CC82-423B-B4EA-73B41B3F77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311" y="3566587"/>
                <a:ext cx="456459" cy="394758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BFBD7293-639E-4B35-8774-E1E8952395C6}"/>
                  </a:ext>
                </a:extLst>
              </p:cNvPr>
              <p:cNvSpPr/>
              <p:nvPr/>
            </p:nvSpPr>
            <p:spPr>
              <a:xfrm>
                <a:off x="9275446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BFBD7293-639E-4B35-8774-E1E8952395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5446" y="4016081"/>
                <a:ext cx="456459" cy="394758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51B02374-541A-4475-82CF-369F8BC78447}"/>
                  </a:ext>
                </a:extLst>
              </p:cNvPr>
              <p:cNvSpPr/>
              <p:nvPr/>
            </p:nvSpPr>
            <p:spPr>
              <a:xfrm>
                <a:off x="9272478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51B02374-541A-4475-82CF-369F8BC784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478" y="4464247"/>
                <a:ext cx="456459" cy="394758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74101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0F9B87-EB6D-46C0-9030-F0114C749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3400" cy="1325563"/>
          </a:xfrm>
        </p:spPr>
        <p:txBody>
          <a:bodyPr/>
          <a:lstStyle/>
          <a:p>
            <a:r>
              <a:rPr lang="en-US" altLang="zh-CN" dirty="0"/>
              <a:t>Our Approach</a:t>
            </a:r>
            <a:endParaRPr lang="zh-CN" altLang="en-US" dirty="0"/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719B7F77-A679-41E4-985D-BF6BB8A33235}"/>
              </a:ext>
            </a:extLst>
          </p:cNvPr>
          <p:cNvGrpSpPr/>
          <p:nvPr/>
        </p:nvGrpSpPr>
        <p:grpSpPr>
          <a:xfrm>
            <a:off x="1056030" y="1550663"/>
            <a:ext cx="1282775" cy="1082040"/>
            <a:chOff x="2237278" y="1712268"/>
            <a:chExt cx="1282775" cy="1082040"/>
          </a:xfrm>
        </p:grpSpPr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BA02E858-006E-4DA9-A6ED-A79C69789A07}"/>
                </a:ext>
              </a:extLst>
            </p:cNvPr>
            <p:cNvSpPr/>
            <p:nvPr/>
          </p:nvSpPr>
          <p:spPr>
            <a:xfrm>
              <a:off x="2573866" y="2116944"/>
              <a:ext cx="609600" cy="304800"/>
            </a:xfrm>
            <a:custGeom>
              <a:avLst/>
              <a:gdLst>
                <a:gd name="connsiteX0" fmla="*/ 609600 w 609600"/>
                <a:gd name="connsiteY0" fmla="*/ 152400 h 304800"/>
                <a:gd name="connsiteX1" fmla="*/ 579120 w 609600"/>
                <a:gd name="connsiteY1" fmla="*/ 91440 h 304800"/>
                <a:gd name="connsiteX2" fmla="*/ 430530 w 609600"/>
                <a:gd name="connsiteY2" fmla="*/ 19050 h 304800"/>
                <a:gd name="connsiteX3" fmla="*/ 304800 w 609600"/>
                <a:gd name="connsiteY3" fmla="*/ 0 h 304800"/>
                <a:gd name="connsiteX4" fmla="*/ 179070 w 609600"/>
                <a:gd name="connsiteY4" fmla="*/ 19050 h 304800"/>
                <a:gd name="connsiteX5" fmla="*/ 30480 w 609600"/>
                <a:gd name="connsiteY5" fmla="*/ 91440 h 304800"/>
                <a:gd name="connsiteX6" fmla="*/ 0 w 609600"/>
                <a:gd name="connsiteY6" fmla="*/ 152400 h 304800"/>
                <a:gd name="connsiteX7" fmla="*/ 0 w 609600"/>
                <a:gd name="connsiteY7" fmla="*/ 304800 h 304800"/>
                <a:gd name="connsiteX8" fmla="*/ 609600 w 609600"/>
                <a:gd name="connsiteY8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600" h="304800">
                  <a:moveTo>
                    <a:pt x="609600" y="152400"/>
                  </a:moveTo>
                  <a:cubicBezTo>
                    <a:pt x="609103" y="128536"/>
                    <a:pt x="597913" y="106157"/>
                    <a:pt x="579120" y="91440"/>
                  </a:cubicBezTo>
                  <a:cubicBezTo>
                    <a:pt x="537210" y="57150"/>
                    <a:pt x="483870" y="34290"/>
                    <a:pt x="430530" y="19050"/>
                  </a:cubicBezTo>
                  <a:cubicBezTo>
                    <a:pt x="389779" y="6575"/>
                    <a:pt x="347417" y="157"/>
                    <a:pt x="304800" y="0"/>
                  </a:cubicBezTo>
                  <a:cubicBezTo>
                    <a:pt x="262230" y="734"/>
                    <a:pt x="219947" y="7141"/>
                    <a:pt x="179070" y="19050"/>
                  </a:cubicBezTo>
                  <a:cubicBezTo>
                    <a:pt x="125800" y="34595"/>
                    <a:pt x="75555" y="59073"/>
                    <a:pt x="30480" y="91440"/>
                  </a:cubicBezTo>
                  <a:cubicBezTo>
                    <a:pt x="11687" y="106157"/>
                    <a:pt x="497" y="128536"/>
                    <a:pt x="0" y="152400"/>
                  </a:cubicBezTo>
                  <a:lnTo>
                    <a:pt x="0" y="304800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B52DE589-8E88-41D4-B290-D7A222086474}"/>
                </a:ext>
              </a:extLst>
            </p:cNvPr>
            <p:cNvSpPr/>
            <p:nvPr/>
          </p:nvSpPr>
          <p:spPr>
            <a:xfrm>
              <a:off x="2683498" y="1712268"/>
              <a:ext cx="394239" cy="410359"/>
            </a:xfrm>
            <a:custGeom>
              <a:avLst/>
              <a:gdLst>
                <a:gd name="connsiteX0" fmla="*/ 358140 w 394239"/>
                <a:gd name="connsiteY0" fmla="*/ 324666 h 410359"/>
                <a:gd name="connsiteX1" fmla="*/ 383191 w 394239"/>
                <a:gd name="connsiteY1" fmla="*/ 144262 h 410359"/>
                <a:gd name="connsiteX2" fmla="*/ 343567 w 394239"/>
                <a:gd name="connsiteY2" fmla="*/ 59680 h 410359"/>
                <a:gd name="connsiteX3" fmla="*/ 294132 w 394239"/>
                <a:gd name="connsiteY3" fmla="*/ 59013 h 410359"/>
                <a:gd name="connsiteX4" fmla="*/ 216694 w 394239"/>
                <a:gd name="connsiteY4" fmla="*/ 6721 h 410359"/>
                <a:gd name="connsiteX5" fmla="*/ 71342 w 394239"/>
                <a:gd name="connsiteY5" fmla="*/ 25295 h 410359"/>
                <a:gd name="connsiteX6" fmla="*/ 15811 w 394239"/>
                <a:gd name="connsiteY6" fmla="*/ 165408 h 410359"/>
                <a:gd name="connsiteX7" fmla="*/ 21145 w 394239"/>
                <a:gd name="connsiteY7" fmla="*/ 355908 h 410359"/>
                <a:gd name="connsiteX8" fmla="*/ 0 w 394239"/>
                <a:gd name="connsiteY8" fmla="*/ 408771 h 410359"/>
                <a:gd name="connsiteX9" fmla="*/ 89059 w 394239"/>
                <a:gd name="connsiteY9" fmla="*/ 399246 h 410359"/>
                <a:gd name="connsiteX10" fmla="*/ 134588 w 394239"/>
                <a:gd name="connsiteY10" fmla="*/ 363432 h 410359"/>
                <a:gd name="connsiteX11" fmla="*/ 38005 w 394239"/>
                <a:gd name="connsiteY11" fmla="*/ 243989 h 410359"/>
                <a:gd name="connsiteX12" fmla="*/ 41719 w 394239"/>
                <a:gd name="connsiteY12" fmla="*/ 192744 h 410359"/>
                <a:gd name="connsiteX13" fmla="*/ 93155 w 394239"/>
                <a:gd name="connsiteY13" fmla="*/ 175695 h 410359"/>
                <a:gd name="connsiteX14" fmla="*/ 188976 w 394239"/>
                <a:gd name="connsiteY14" fmla="*/ 148739 h 410359"/>
                <a:gd name="connsiteX15" fmla="*/ 283464 w 394239"/>
                <a:gd name="connsiteY15" fmla="*/ 83969 h 410359"/>
                <a:gd name="connsiteX16" fmla="*/ 296934 w 394239"/>
                <a:gd name="connsiteY16" fmla="*/ 84072 h 410359"/>
                <a:gd name="connsiteX17" fmla="*/ 299561 w 394239"/>
                <a:gd name="connsiteY17" fmla="*/ 89303 h 410359"/>
                <a:gd name="connsiteX18" fmla="*/ 315563 w 394239"/>
                <a:gd name="connsiteY18" fmla="*/ 133499 h 410359"/>
                <a:gd name="connsiteX19" fmla="*/ 329660 w 394239"/>
                <a:gd name="connsiteY19" fmla="*/ 145881 h 410359"/>
                <a:gd name="connsiteX20" fmla="*/ 345662 w 394239"/>
                <a:gd name="connsiteY20" fmla="*/ 160836 h 410359"/>
                <a:gd name="connsiteX21" fmla="*/ 357092 w 394239"/>
                <a:gd name="connsiteY21" fmla="*/ 204079 h 410359"/>
                <a:gd name="connsiteX22" fmla="*/ 251555 w 394239"/>
                <a:gd name="connsiteY22" fmla="*/ 364290 h 410359"/>
                <a:gd name="connsiteX23" fmla="*/ 296609 w 394239"/>
                <a:gd name="connsiteY23" fmla="*/ 400485 h 410359"/>
                <a:gd name="connsiteX24" fmla="*/ 394240 w 394239"/>
                <a:gd name="connsiteY24" fmla="*/ 392579 h 410359"/>
                <a:gd name="connsiteX25" fmla="*/ 358140 w 394239"/>
                <a:gd name="connsiteY25" fmla="*/ 324666 h 41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4239" h="410359">
                  <a:moveTo>
                    <a:pt x="358140" y="324666"/>
                  </a:moveTo>
                  <a:cubicBezTo>
                    <a:pt x="349377" y="290376"/>
                    <a:pt x="382905" y="204651"/>
                    <a:pt x="383191" y="144262"/>
                  </a:cubicBezTo>
                  <a:cubicBezTo>
                    <a:pt x="383191" y="95970"/>
                    <a:pt x="369475" y="74349"/>
                    <a:pt x="343567" y="59680"/>
                  </a:cubicBezTo>
                  <a:cubicBezTo>
                    <a:pt x="328612" y="51203"/>
                    <a:pt x="294132" y="59013"/>
                    <a:pt x="294132" y="59013"/>
                  </a:cubicBezTo>
                  <a:cubicBezTo>
                    <a:pt x="294132" y="59013"/>
                    <a:pt x="276320" y="25295"/>
                    <a:pt x="216694" y="6721"/>
                  </a:cubicBezTo>
                  <a:cubicBezTo>
                    <a:pt x="167698" y="-6618"/>
                    <a:pt x="115410" y="63"/>
                    <a:pt x="71342" y="25295"/>
                  </a:cubicBezTo>
                  <a:cubicBezTo>
                    <a:pt x="34480" y="49107"/>
                    <a:pt x="16669" y="75301"/>
                    <a:pt x="15811" y="165408"/>
                  </a:cubicBezTo>
                  <a:cubicBezTo>
                    <a:pt x="15049" y="247989"/>
                    <a:pt x="26384" y="321332"/>
                    <a:pt x="21145" y="355908"/>
                  </a:cubicBezTo>
                  <a:cubicBezTo>
                    <a:pt x="18730" y="375046"/>
                    <a:pt x="11450" y="393247"/>
                    <a:pt x="0" y="408771"/>
                  </a:cubicBezTo>
                  <a:cubicBezTo>
                    <a:pt x="0" y="408771"/>
                    <a:pt x="57150" y="416106"/>
                    <a:pt x="89059" y="399246"/>
                  </a:cubicBezTo>
                  <a:cubicBezTo>
                    <a:pt x="105116" y="388473"/>
                    <a:pt x="120336" y="376501"/>
                    <a:pt x="134588" y="363432"/>
                  </a:cubicBezTo>
                  <a:cubicBezTo>
                    <a:pt x="85704" y="340633"/>
                    <a:pt x="50068" y="296562"/>
                    <a:pt x="38005" y="243989"/>
                  </a:cubicBezTo>
                  <a:cubicBezTo>
                    <a:pt x="36767" y="239417"/>
                    <a:pt x="28480" y="209508"/>
                    <a:pt x="41719" y="192744"/>
                  </a:cubicBezTo>
                  <a:cubicBezTo>
                    <a:pt x="48959" y="183219"/>
                    <a:pt x="65532" y="180552"/>
                    <a:pt x="93155" y="175695"/>
                  </a:cubicBezTo>
                  <a:cubicBezTo>
                    <a:pt x="126220" y="171339"/>
                    <a:pt x="158489" y="162262"/>
                    <a:pt x="188976" y="148739"/>
                  </a:cubicBezTo>
                  <a:cubicBezTo>
                    <a:pt x="223247" y="131505"/>
                    <a:pt x="255030" y="109718"/>
                    <a:pt x="283464" y="83969"/>
                  </a:cubicBezTo>
                  <a:cubicBezTo>
                    <a:pt x="287212" y="80278"/>
                    <a:pt x="293242" y="80324"/>
                    <a:pt x="296934" y="84072"/>
                  </a:cubicBezTo>
                  <a:cubicBezTo>
                    <a:pt x="298337" y="85497"/>
                    <a:pt x="299256" y="87326"/>
                    <a:pt x="299561" y="89303"/>
                  </a:cubicBezTo>
                  <a:cubicBezTo>
                    <a:pt x="301829" y="104972"/>
                    <a:pt x="307275" y="120011"/>
                    <a:pt x="315563" y="133499"/>
                  </a:cubicBezTo>
                  <a:cubicBezTo>
                    <a:pt x="319446" y="138473"/>
                    <a:pt x="324227" y="142673"/>
                    <a:pt x="329660" y="145881"/>
                  </a:cubicBezTo>
                  <a:cubicBezTo>
                    <a:pt x="335993" y="149676"/>
                    <a:pt x="341448" y="154773"/>
                    <a:pt x="345662" y="160836"/>
                  </a:cubicBezTo>
                  <a:cubicBezTo>
                    <a:pt x="352540" y="174259"/>
                    <a:pt x="356439" y="189010"/>
                    <a:pt x="357092" y="204079"/>
                  </a:cubicBezTo>
                  <a:cubicBezTo>
                    <a:pt x="356469" y="273587"/>
                    <a:pt x="315172" y="336279"/>
                    <a:pt x="251555" y="364290"/>
                  </a:cubicBezTo>
                  <a:cubicBezTo>
                    <a:pt x="263557" y="374862"/>
                    <a:pt x="279273" y="387912"/>
                    <a:pt x="296609" y="400485"/>
                  </a:cubicBezTo>
                  <a:cubicBezTo>
                    <a:pt x="325184" y="421154"/>
                    <a:pt x="394240" y="392579"/>
                    <a:pt x="394240" y="392579"/>
                  </a:cubicBezTo>
                  <a:cubicBezTo>
                    <a:pt x="394240" y="392579"/>
                    <a:pt x="371951" y="379244"/>
                    <a:pt x="358140" y="32466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C3C91F22-D072-4E96-A561-FB842A5ED77D}"/>
                </a:ext>
              </a:extLst>
            </p:cNvPr>
            <p:cNvSpPr/>
            <p:nvPr/>
          </p:nvSpPr>
          <p:spPr>
            <a:xfrm>
              <a:off x="2736616" y="1821002"/>
              <a:ext cx="284924" cy="248316"/>
            </a:xfrm>
            <a:custGeom>
              <a:avLst/>
              <a:gdLst>
                <a:gd name="connsiteX0" fmla="*/ 284924 w 284924"/>
                <a:gd name="connsiteY0" fmla="*/ 95917 h 248316"/>
                <a:gd name="connsiteX1" fmla="*/ 276733 w 284924"/>
                <a:gd name="connsiteY1" fmla="*/ 62675 h 248316"/>
                <a:gd name="connsiteX2" fmla="*/ 266065 w 284924"/>
                <a:gd name="connsiteY2" fmla="*/ 53150 h 248316"/>
                <a:gd name="connsiteX3" fmla="*/ 247015 w 284924"/>
                <a:gd name="connsiteY3" fmla="*/ 36481 h 248316"/>
                <a:gd name="connsiteX4" fmla="*/ 230727 w 284924"/>
                <a:gd name="connsiteY4" fmla="*/ 0 h 248316"/>
                <a:gd name="connsiteX5" fmla="*/ 144050 w 284924"/>
                <a:gd name="connsiteY5" fmla="*/ 57150 h 248316"/>
                <a:gd name="connsiteX6" fmla="*/ 42894 w 284924"/>
                <a:gd name="connsiteY6" fmla="*/ 85725 h 248316"/>
                <a:gd name="connsiteX7" fmla="*/ 3270 w 284924"/>
                <a:gd name="connsiteY7" fmla="*/ 95726 h 248316"/>
                <a:gd name="connsiteX8" fmla="*/ 3270 w 284924"/>
                <a:gd name="connsiteY8" fmla="*/ 130112 h 248316"/>
                <a:gd name="connsiteX9" fmla="*/ 142049 w 284924"/>
                <a:gd name="connsiteY9" fmla="*/ 248317 h 248316"/>
                <a:gd name="connsiteX10" fmla="*/ 284924 w 284924"/>
                <a:gd name="connsiteY10" fmla="*/ 95917 h 248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924" h="248316">
                  <a:moveTo>
                    <a:pt x="284924" y="95917"/>
                  </a:moveTo>
                  <a:cubicBezTo>
                    <a:pt x="284416" y="84404"/>
                    <a:pt x="281632" y="73105"/>
                    <a:pt x="276733" y="62675"/>
                  </a:cubicBezTo>
                  <a:cubicBezTo>
                    <a:pt x="273943" y="58733"/>
                    <a:pt x="270296" y="55476"/>
                    <a:pt x="266065" y="53150"/>
                  </a:cubicBezTo>
                  <a:cubicBezTo>
                    <a:pt x="258780" y="48761"/>
                    <a:pt x="252331" y="43119"/>
                    <a:pt x="247015" y="36481"/>
                  </a:cubicBezTo>
                  <a:cubicBezTo>
                    <a:pt x="239351" y="25447"/>
                    <a:pt x="233826" y="13072"/>
                    <a:pt x="230727" y="0"/>
                  </a:cubicBezTo>
                  <a:cubicBezTo>
                    <a:pt x="204134" y="22328"/>
                    <a:pt x="175049" y="41504"/>
                    <a:pt x="144050" y="57150"/>
                  </a:cubicBezTo>
                  <a:cubicBezTo>
                    <a:pt x="111871" y="71464"/>
                    <a:pt x="77806" y="81087"/>
                    <a:pt x="42894" y="85725"/>
                  </a:cubicBezTo>
                  <a:cubicBezTo>
                    <a:pt x="26797" y="88582"/>
                    <a:pt x="6699" y="92107"/>
                    <a:pt x="3270" y="95726"/>
                  </a:cubicBezTo>
                  <a:cubicBezTo>
                    <a:pt x="-2445" y="103156"/>
                    <a:pt x="508" y="122111"/>
                    <a:pt x="3270" y="130112"/>
                  </a:cubicBezTo>
                  <a:cubicBezTo>
                    <a:pt x="19558" y="198787"/>
                    <a:pt x="77851" y="248317"/>
                    <a:pt x="142049" y="248317"/>
                  </a:cubicBezTo>
                  <a:cubicBezTo>
                    <a:pt x="218249" y="248317"/>
                    <a:pt x="284924" y="177070"/>
                    <a:pt x="284924" y="9591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C5BFC34C-1C1E-49D0-BA47-9E54781002DC}"/>
                </a:ext>
              </a:extLst>
            </p:cNvPr>
            <p:cNvSpPr txBox="1"/>
            <p:nvPr/>
          </p:nvSpPr>
          <p:spPr>
            <a:xfrm>
              <a:off x="2237278" y="2424976"/>
              <a:ext cx="1282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Alice</a:t>
              </a:r>
              <a:endParaRPr lang="zh-CN" altLang="en-US" dirty="0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EA808597-CB39-4D79-872E-FF113FB67134}"/>
              </a:ext>
            </a:extLst>
          </p:cNvPr>
          <p:cNvGrpSpPr/>
          <p:nvPr/>
        </p:nvGrpSpPr>
        <p:grpSpPr>
          <a:xfrm>
            <a:off x="9954218" y="1463228"/>
            <a:ext cx="914400" cy="1169475"/>
            <a:chOff x="10470866" y="2875228"/>
            <a:chExt cx="914400" cy="1169475"/>
          </a:xfrm>
        </p:grpSpPr>
        <p:pic>
          <p:nvPicPr>
            <p:cNvPr id="8" name="图形 7" descr="男性形象 纯色填充">
              <a:extLst>
                <a:ext uri="{FF2B5EF4-FFF2-40B4-BE49-F238E27FC236}">
                  <a16:creationId xmlns:a16="http://schemas.microsoft.com/office/drawing/2014/main" id="{D373D28A-146C-4AC1-8694-3B7BE2B30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70866" y="2875228"/>
              <a:ext cx="914400" cy="914400"/>
            </a:xfrm>
            <a:prstGeom prst="rect">
              <a:avLst/>
            </a:prstGeom>
          </p:spPr>
        </p:pic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7E8B786C-CB02-453F-95C4-F2046D472F23}"/>
                </a:ext>
              </a:extLst>
            </p:cNvPr>
            <p:cNvSpPr txBox="1"/>
            <p:nvPr/>
          </p:nvSpPr>
          <p:spPr>
            <a:xfrm>
              <a:off x="10623265" y="3675371"/>
              <a:ext cx="609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Bob</a:t>
              </a:r>
              <a:endParaRPr lang="zh-CN" alt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89C9A99B-5874-43AC-8F25-0A3B26CB8414}"/>
                  </a:ext>
                </a:extLst>
              </p:cNvPr>
              <p:cNvSpPr/>
              <p:nvPr/>
            </p:nvSpPr>
            <p:spPr>
              <a:xfrm>
                <a:off x="5248799" y="2678847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⊕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89C9A99B-5874-43AC-8F25-0A3B26CB84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2678847"/>
                <a:ext cx="1595760" cy="394758"/>
              </a:xfrm>
              <a:prstGeom prst="rect">
                <a:avLst/>
              </a:prstGeom>
              <a:blipFill>
                <a:blip r:embed="rId4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636FA0A2-8B18-46CE-AF36-148767535374}"/>
                  </a:ext>
                </a:extLst>
              </p:cNvPr>
              <p:cNvSpPr/>
              <p:nvPr/>
            </p:nvSpPr>
            <p:spPr>
              <a:xfrm>
                <a:off x="5248799" y="3127013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⊕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636FA0A2-8B18-46CE-AF36-1487675353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3127013"/>
                <a:ext cx="1595760" cy="394758"/>
              </a:xfrm>
              <a:prstGeom prst="rect">
                <a:avLst/>
              </a:prstGeom>
              <a:blipFill>
                <a:blip r:embed="rId5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436E340E-6144-4E27-BDF9-70DBC87FBC53}"/>
                  </a:ext>
                </a:extLst>
              </p:cNvPr>
              <p:cNvSpPr/>
              <p:nvPr/>
            </p:nvSpPr>
            <p:spPr>
              <a:xfrm>
                <a:off x="5248799" y="3567915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⊕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436E340E-6144-4E27-BDF9-70DBC87FBC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3567915"/>
                <a:ext cx="1595760" cy="394758"/>
              </a:xfrm>
              <a:prstGeom prst="rect">
                <a:avLst/>
              </a:prstGeom>
              <a:blipFill>
                <a:blip r:embed="rId6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35767123-DBDB-4232-A4C3-771C9B2952A9}"/>
                  </a:ext>
                </a:extLst>
              </p:cNvPr>
              <p:cNvSpPr/>
              <p:nvPr/>
            </p:nvSpPr>
            <p:spPr>
              <a:xfrm>
                <a:off x="5248799" y="4016081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⊕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35767123-DBDB-4232-A4C3-771C9B2952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4016081"/>
                <a:ext cx="1595760" cy="394758"/>
              </a:xfrm>
              <a:prstGeom prst="rect">
                <a:avLst/>
              </a:prstGeom>
              <a:blipFill>
                <a:blip r:embed="rId7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61A66363-2DF2-4A86-AB2A-7C76CD4F0079}"/>
                  </a:ext>
                </a:extLst>
              </p:cNvPr>
              <p:cNvSpPr/>
              <p:nvPr/>
            </p:nvSpPr>
            <p:spPr>
              <a:xfrm>
                <a:off x="5248799" y="4464247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⊕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61A66363-2DF2-4A86-AB2A-7C76CD4F00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4464247"/>
                <a:ext cx="1595760" cy="394758"/>
              </a:xfrm>
              <a:prstGeom prst="rect">
                <a:avLst/>
              </a:prstGeom>
              <a:blipFill>
                <a:blip r:embed="rId8"/>
                <a:stretch>
                  <a:fillRect b="-44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B0E37353-A7B4-40F0-884D-9F6FD14F3663}"/>
                  </a:ext>
                </a:extLst>
              </p:cNvPr>
              <p:cNvSpPr/>
              <p:nvPr/>
            </p:nvSpPr>
            <p:spPr>
              <a:xfrm>
                <a:off x="5248799" y="4912413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⊕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B0E37353-A7B4-40F0-884D-9F6FD14F36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4912413"/>
                <a:ext cx="1595760" cy="394758"/>
              </a:xfrm>
              <a:prstGeom prst="rect">
                <a:avLst/>
              </a:prstGeom>
              <a:blipFill>
                <a:blip r:embed="rId9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58B9749-235F-42B4-A0D5-6AC77576EC82}"/>
                  </a:ext>
                </a:extLst>
              </p:cNvPr>
              <p:cNvSpPr/>
              <p:nvPr/>
            </p:nvSpPr>
            <p:spPr>
              <a:xfrm>
                <a:off x="1473397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58B9749-235F-42B4-A0D5-6AC77576EC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397" y="3127013"/>
                <a:ext cx="456459" cy="39475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C4ADFC42-1C6A-429F-96D1-E6043C4F2592}"/>
                  </a:ext>
                </a:extLst>
              </p:cNvPr>
              <p:cNvSpPr/>
              <p:nvPr/>
            </p:nvSpPr>
            <p:spPr>
              <a:xfrm>
                <a:off x="1470262" y="356658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C4ADFC42-1C6A-429F-96D1-E6043C4F25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262" y="3566587"/>
                <a:ext cx="456459" cy="39475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F0DA6702-7C94-47A0-AB48-5BF2183E6D00}"/>
                  </a:ext>
                </a:extLst>
              </p:cNvPr>
              <p:cNvSpPr/>
              <p:nvPr/>
            </p:nvSpPr>
            <p:spPr>
              <a:xfrm>
                <a:off x="1473397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F0DA6702-7C94-47A0-AB48-5BF2183E6D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397" y="4016081"/>
                <a:ext cx="456459" cy="39475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B19E06F4-67EB-40D3-88D9-B0254D748FE7}"/>
                  </a:ext>
                </a:extLst>
              </p:cNvPr>
              <p:cNvSpPr/>
              <p:nvPr/>
            </p:nvSpPr>
            <p:spPr>
              <a:xfrm>
                <a:off x="1470429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B19E06F4-67EB-40D3-88D9-B0254D748F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429" y="4464247"/>
                <a:ext cx="456459" cy="39475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1865CC61-04E1-4016-AA1D-C38548CC58F0}"/>
                  </a:ext>
                </a:extLst>
              </p:cNvPr>
              <p:cNvSpPr/>
              <p:nvPr/>
            </p:nvSpPr>
            <p:spPr>
              <a:xfrm>
                <a:off x="1470262" y="490514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1865CC61-04E1-4016-AA1D-C38548CC58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262" y="4905149"/>
                <a:ext cx="456459" cy="39475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3FD00C27-EA77-4900-851B-E9D5FDA8CB3D}"/>
                  </a:ext>
                </a:extLst>
              </p:cNvPr>
              <p:cNvSpPr/>
              <p:nvPr/>
            </p:nvSpPr>
            <p:spPr>
              <a:xfrm>
                <a:off x="10190941" y="268743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3FD00C27-EA77-4900-851B-E9D5FDA8CB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0941" y="2687439"/>
                <a:ext cx="456459" cy="39475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A2C77C5F-422F-440D-BCEC-A361F20AF61A}"/>
                  </a:ext>
                </a:extLst>
              </p:cNvPr>
              <p:cNvSpPr/>
              <p:nvPr/>
            </p:nvSpPr>
            <p:spPr>
              <a:xfrm>
                <a:off x="10194076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A2C77C5F-422F-440D-BCEC-A361F20AF6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4076" y="3127013"/>
                <a:ext cx="456459" cy="39475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C6ADB902-CC82-423B-B4EA-73B41B3F77EF}"/>
                  </a:ext>
                </a:extLst>
              </p:cNvPr>
              <p:cNvSpPr/>
              <p:nvPr/>
            </p:nvSpPr>
            <p:spPr>
              <a:xfrm>
                <a:off x="10190941" y="356658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C6ADB902-CC82-423B-B4EA-73B41B3F77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0941" y="3566587"/>
                <a:ext cx="456459" cy="39475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BFBD7293-639E-4B35-8774-E1E8952395C6}"/>
                  </a:ext>
                </a:extLst>
              </p:cNvPr>
              <p:cNvSpPr/>
              <p:nvPr/>
            </p:nvSpPr>
            <p:spPr>
              <a:xfrm>
                <a:off x="10194076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BFBD7293-639E-4B35-8774-E1E8952395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4076" y="4016081"/>
                <a:ext cx="456459" cy="39475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51B02374-541A-4475-82CF-369F8BC78447}"/>
                  </a:ext>
                </a:extLst>
              </p:cNvPr>
              <p:cNvSpPr/>
              <p:nvPr/>
            </p:nvSpPr>
            <p:spPr>
              <a:xfrm>
                <a:off x="10191108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51B02374-541A-4475-82CF-369F8BC784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1108" y="4464247"/>
                <a:ext cx="456459" cy="39475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4" name="组合 73">
            <a:extLst>
              <a:ext uri="{FF2B5EF4-FFF2-40B4-BE49-F238E27FC236}">
                <a16:creationId xmlns:a16="http://schemas.microsoft.com/office/drawing/2014/main" id="{845FE1B4-1D80-4AB6-BC07-59A6F4411722}"/>
              </a:ext>
            </a:extLst>
          </p:cNvPr>
          <p:cNvGrpSpPr/>
          <p:nvPr/>
        </p:nvGrpSpPr>
        <p:grpSpPr>
          <a:xfrm>
            <a:off x="1265767" y="2632702"/>
            <a:ext cx="9588444" cy="3768097"/>
            <a:chOff x="1265767" y="2632702"/>
            <a:chExt cx="9588444" cy="3768097"/>
          </a:xfrm>
        </p:grpSpPr>
        <p:cxnSp>
          <p:nvCxnSpPr>
            <p:cNvPr id="4" name="连接符: 肘形 3">
              <a:extLst>
                <a:ext uri="{FF2B5EF4-FFF2-40B4-BE49-F238E27FC236}">
                  <a16:creationId xmlns:a16="http://schemas.microsoft.com/office/drawing/2014/main" id="{E65FCB3E-D0E4-42AE-AB46-A07524FE530E}"/>
                </a:ext>
              </a:extLst>
            </p:cNvPr>
            <p:cNvCxnSpPr>
              <a:cxnSpLocks/>
              <a:stCxn id="56" idx="2"/>
              <a:endCxn id="55" idx="1"/>
            </p:cNvCxnSpPr>
            <p:nvPr/>
          </p:nvCxnSpPr>
          <p:spPr>
            <a:xfrm rot="16200000" flipH="1">
              <a:off x="3128053" y="4045102"/>
              <a:ext cx="692377" cy="3549115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连接符: 肘形 10">
              <a:extLst>
                <a:ext uri="{FF2B5EF4-FFF2-40B4-BE49-F238E27FC236}">
                  <a16:creationId xmlns:a16="http://schemas.microsoft.com/office/drawing/2014/main" id="{13850DB9-DD00-419D-9EF5-493D228B07F2}"/>
                </a:ext>
              </a:extLst>
            </p:cNvPr>
            <p:cNvCxnSpPr>
              <a:cxnSpLocks/>
              <a:stCxn id="69" idx="2"/>
              <a:endCxn id="55" idx="3"/>
            </p:cNvCxnSpPr>
            <p:nvPr/>
          </p:nvCxnSpPr>
          <p:spPr>
            <a:xfrm rot="5400000">
              <a:off x="8286238" y="4031792"/>
              <a:ext cx="692378" cy="3575736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0242FCF9-E1BC-4DC8-83DE-586CEA16CC2F}"/>
                </a:ext>
              </a:extLst>
            </p:cNvPr>
            <p:cNvSpPr/>
            <p:nvPr/>
          </p:nvSpPr>
          <p:spPr>
            <a:xfrm>
              <a:off x="5248799" y="5930899"/>
              <a:ext cx="1595760" cy="4699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Equality Test</a:t>
              </a:r>
              <a:endParaRPr lang="zh-CN" altLang="en-US" dirty="0"/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49D74029-3DE4-4D4F-8668-F86E202FD819}"/>
                </a:ext>
              </a:extLst>
            </p:cNvPr>
            <p:cNvSpPr/>
            <p:nvPr/>
          </p:nvSpPr>
          <p:spPr>
            <a:xfrm>
              <a:off x="1265767" y="2632703"/>
              <a:ext cx="867833" cy="2840769"/>
            </a:xfrm>
            <a:prstGeom prst="rect">
              <a:avLst/>
            </a:prstGeom>
            <a:noFill/>
            <a:ln>
              <a:prstDash val="lg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矩形 68">
              <a:extLst>
                <a:ext uri="{FF2B5EF4-FFF2-40B4-BE49-F238E27FC236}">
                  <a16:creationId xmlns:a16="http://schemas.microsoft.com/office/drawing/2014/main" id="{713C357A-50C8-46A3-804C-11EC15D707E1}"/>
                </a:ext>
              </a:extLst>
            </p:cNvPr>
            <p:cNvSpPr/>
            <p:nvPr/>
          </p:nvSpPr>
          <p:spPr>
            <a:xfrm>
              <a:off x="9986378" y="2632702"/>
              <a:ext cx="867833" cy="2840769"/>
            </a:xfrm>
            <a:prstGeom prst="rect">
              <a:avLst/>
            </a:prstGeom>
            <a:noFill/>
            <a:ln>
              <a:prstDash val="lg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3" name="文本框 72">
            <a:extLst>
              <a:ext uri="{FF2B5EF4-FFF2-40B4-BE49-F238E27FC236}">
                <a16:creationId xmlns:a16="http://schemas.microsoft.com/office/drawing/2014/main" id="{66F8C3E5-A92B-4DEE-B6DC-92C122C1EA67}"/>
              </a:ext>
            </a:extLst>
          </p:cNvPr>
          <p:cNvSpPr txBox="1"/>
          <p:nvPr/>
        </p:nvSpPr>
        <p:spPr>
          <a:xfrm>
            <a:off x="3820610" y="5511282"/>
            <a:ext cx="4452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Ensure that they are </a:t>
            </a:r>
            <a:r>
              <a:rPr lang="en-US" altLang="zh-CN" dirty="0">
                <a:solidFill>
                  <a:srgbClr val="C00000"/>
                </a:solidFill>
              </a:rPr>
              <a:t>not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C00000"/>
                </a:solidFill>
              </a:rPr>
              <a:t>equal</a:t>
            </a:r>
            <a:r>
              <a:rPr lang="en-US" altLang="zh-CN" dirty="0"/>
              <a:t>. (</a:t>
            </a:r>
            <a:r>
              <a:rPr lang="en-US" altLang="zh-CN" dirty="0">
                <a:solidFill>
                  <a:srgbClr val="0070C0"/>
                </a:solidFill>
              </a:rPr>
              <a:t>restart if equal</a:t>
            </a:r>
            <a:r>
              <a:rPr lang="en-US" altLang="zh-CN" dirty="0"/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115698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0F9B87-EB6D-46C0-9030-F0114C749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3400" cy="1325563"/>
          </a:xfrm>
        </p:spPr>
        <p:txBody>
          <a:bodyPr/>
          <a:lstStyle/>
          <a:p>
            <a:r>
              <a:rPr lang="en-US" altLang="zh-CN" dirty="0"/>
              <a:t>Our Approach</a:t>
            </a:r>
            <a:endParaRPr lang="zh-CN" altLang="en-US" dirty="0"/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719B7F77-A679-41E4-985D-BF6BB8A33235}"/>
              </a:ext>
            </a:extLst>
          </p:cNvPr>
          <p:cNvGrpSpPr/>
          <p:nvPr/>
        </p:nvGrpSpPr>
        <p:grpSpPr>
          <a:xfrm>
            <a:off x="1056030" y="1550663"/>
            <a:ext cx="1282775" cy="1082040"/>
            <a:chOff x="2237278" y="1712268"/>
            <a:chExt cx="1282775" cy="1082040"/>
          </a:xfrm>
        </p:grpSpPr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BA02E858-006E-4DA9-A6ED-A79C69789A07}"/>
                </a:ext>
              </a:extLst>
            </p:cNvPr>
            <p:cNvSpPr/>
            <p:nvPr/>
          </p:nvSpPr>
          <p:spPr>
            <a:xfrm>
              <a:off x="2573866" y="2116944"/>
              <a:ext cx="609600" cy="304800"/>
            </a:xfrm>
            <a:custGeom>
              <a:avLst/>
              <a:gdLst>
                <a:gd name="connsiteX0" fmla="*/ 609600 w 609600"/>
                <a:gd name="connsiteY0" fmla="*/ 152400 h 304800"/>
                <a:gd name="connsiteX1" fmla="*/ 579120 w 609600"/>
                <a:gd name="connsiteY1" fmla="*/ 91440 h 304800"/>
                <a:gd name="connsiteX2" fmla="*/ 430530 w 609600"/>
                <a:gd name="connsiteY2" fmla="*/ 19050 h 304800"/>
                <a:gd name="connsiteX3" fmla="*/ 304800 w 609600"/>
                <a:gd name="connsiteY3" fmla="*/ 0 h 304800"/>
                <a:gd name="connsiteX4" fmla="*/ 179070 w 609600"/>
                <a:gd name="connsiteY4" fmla="*/ 19050 h 304800"/>
                <a:gd name="connsiteX5" fmla="*/ 30480 w 609600"/>
                <a:gd name="connsiteY5" fmla="*/ 91440 h 304800"/>
                <a:gd name="connsiteX6" fmla="*/ 0 w 609600"/>
                <a:gd name="connsiteY6" fmla="*/ 152400 h 304800"/>
                <a:gd name="connsiteX7" fmla="*/ 0 w 609600"/>
                <a:gd name="connsiteY7" fmla="*/ 304800 h 304800"/>
                <a:gd name="connsiteX8" fmla="*/ 609600 w 609600"/>
                <a:gd name="connsiteY8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600" h="304800">
                  <a:moveTo>
                    <a:pt x="609600" y="152400"/>
                  </a:moveTo>
                  <a:cubicBezTo>
                    <a:pt x="609103" y="128536"/>
                    <a:pt x="597913" y="106157"/>
                    <a:pt x="579120" y="91440"/>
                  </a:cubicBezTo>
                  <a:cubicBezTo>
                    <a:pt x="537210" y="57150"/>
                    <a:pt x="483870" y="34290"/>
                    <a:pt x="430530" y="19050"/>
                  </a:cubicBezTo>
                  <a:cubicBezTo>
                    <a:pt x="389779" y="6575"/>
                    <a:pt x="347417" y="157"/>
                    <a:pt x="304800" y="0"/>
                  </a:cubicBezTo>
                  <a:cubicBezTo>
                    <a:pt x="262230" y="734"/>
                    <a:pt x="219947" y="7141"/>
                    <a:pt x="179070" y="19050"/>
                  </a:cubicBezTo>
                  <a:cubicBezTo>
                    <a:pt x="125800" y="34595"/>
                    <a:pt x="75555" y="59073"/>
                    <a:pt x="30480" y="91440"/>
                  </a:cubicBezTo>
                  <a:cubicBezTo>
                    <a:pt x="11687" y="106157"/>
                    <a:pt x="497" y="128536"/>
                    <a:pt x="0" y="152400"/>
                  </a:cubicBezTo>
                  <a:lnTo>
                    <a:pt x="0" y="304800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B52DE589-8E88-41D4-B290-D7A222086474}"/>
                </a:ext>
              </a:extLst>
            </p:cNvPr>
            <p:cNvSpPr/>
            <p:nvPr/>
          </p:nvSpPr>
          <p:spPr>
            <a:xfrm>
              <a:off x="2683498" y="1712268"/>
              <a:ext cx="394239" cy="410359"/>
            </a:xfrm>
            <a:custGeom>
              <a:avLst/>
              <a:gdLst>
                <a:gd name="connsiteX0" fmla="*/ 358140 w 394239"/>
                <a:gd name="connsiteY0" fmla="*/ 324666 h 410359"/>
                <a:gd name="connsiteX1" fmla="*/ 383191 w 394239"/>
                <a:gd name="connsiteY1" fmla="*/ 144262 h 410359"/>
                <a:gd name="connsiteX2" fmla="*/ 343567 w 394239"/>
                <a:gd name="connsiteY2" fmla="*/ 59680 h 410359"/>
                <a:gd name="connsiteX3" fmla="*/ 294132 w 394239"/>
                <a:gd name="connsiteY3" fmla="*/ 59013 h 410359"/>
                <a:gd name="connsiteX4" fmla="*/ 216694 w 394239"/>
                <a:gd name="connsiteY4" fmla="*/ 6721 h 410359"/>
                <a:gd name="connsiteX5" fmla="*/ 71342 w 394239"/>
                <a:gd name="connsiteY5" fmla="*/ 25295 h 410359"/>
                <a:gd name="connsiteX6" fmla="*/ 15811 w 394239"/>
                <a:gd name="connsiteY6" fmla="*/ 165408 h 410359"/>
                <a:gd name="connsiteX7" fmla="*/ 21145 w 394239"/>
                <a:gd name="connsiteY7" fmla="*/ 355908 h 410359"/>
                <a:gd name="connsiteX8" fmla="*/ 0 w 394239"/>
                <a:gd name="connsiteY8" fmla="*/ 408771 h 410359"/>
                <a:gd name="connsiteX9" fmla="*/ 89059 w 394239"/>
                <a:gd name="connsiteY9" fmla="*/ 399246 h 410359"/>
                <a:gd name="connsiteX10" fmla="*/ 134588 w 394239"/>
                <a:gd name="connsiteY10" fmla="*/ 363432 h 410359"/>
                <a:gd name="connsiteX11" fmla="*/ 38005 w 394239"/>
                <a:gd name="connsiteY11" fmla="*/ 243989 h 410359"/>
                <a:gd name="connsiteX12" fmla="*/ 41719 w 394239"/>
                <a:gd name="connsiteY12" fmla="*/ 192744 h 410359"/>
                <a:gd name="connsiteX13" fmla="*/ 93155 w 394239"/>
                <a:gd name="connsiteY13" fmla="*/ 175695 h 410359"/>
                <a:gd name="connsiteX14" fmla="*/ 188976 w 394239"/>
                <a:gd name="connsiteY14" fmla="*/ 148739 h 410359"/>
                <a:gd name="connsiteX15" fmla="*/ 283464 w 394239"/>
                <a:gd name="connsiteY15" fmla="*/ 83969 h 410359"/>
                <a:gd name="connsiteX16" fmla="*/ 296934 w 394239"/>
                <a:gd name="connsiteY16" fmla="*/ 84072 h 410359"/>
                <a:gd name="connsiteX17" fmla="*/ 299561 w 394239"/>
                <a:gd name="connsiteY17" fmla="*/ 89303 h 410359"/>
                <a:gd name="connsiteX18" fmla="*/ 315563 w 394239"/>
                <a:gd name="connsiteY18" fmla="*/ 133499 h 410359"/>
                <a:gd name="connsiteX19" fmla="*/ 329660 w 394239"/>
                <a:gd name="connsiteY19" fmla="*/ 145881 h 410359"/>
                <a:gd name="connsiteX20" fmla="*/ 345662 w 394239"/>
                <a:gd name="connsiteY20" fmla="*/ 160836 h 410359"/>
                <a:gd name="connsiteX21" fmla="*/ 357092 w 394239"/>
                <a:gd name="connsiteY21" fmla="*/ 204079 h 410359"/>
                <a:gd name="connsiteX22" fmla="*/ 251555 w 394239"/>
                <a:gd name="connsiteY22" fmla="*/ 364290 h 410359"/>
                <a:gd name="connsiteX23" fmla="*/ 296609 w 394239"/>
                <a:gd name="connsiteY23" fmla="*/ 400485 h 410359"/>
                <a:gd name="connsiteX24" fmla="*/ 394240 w 394239"/>
                <a:gd name="connsiteY24" fmla="*/ 392579 h 410359"/>
                <a:gd name="connsiteX25" fmla="*/ 358140 w 394239"/>
                <a:gd name="connsiteY25" fmla="*/ 324666 h 41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4239" h="410359">
                  <a:moveTo>
                    <a:pt x="358140" y="324666"/>
                  </a:moveTo>
                  <a:cubicBezTo>
                    <a:pt x="349377" y="290376"/>
                    <a:pt x="382905" y="204651"/>
                    <a:pt x="383191" y="144262"/>
                  </a:cubicBezTo>
                  <a:cubicBezTo>
                    <a:pt x="383191" y="95970"/>
                    <a:pt x="369475" y="74349"/>
                    <a:pt x="343567" y="59680"/>
                  </a:cubicBezTo>
                  <a:cubicBezTo>
                    <a:pt x="328612" y="51203"/>
                    <a:pt x="294132" y="59013"/>
                    <a:pt x="294132" y="59013"/>
                  </a:cubicBezTo>
                  <a:cubicBezTo>
                    <a:pt x="294132" y="59013"/>
                    <a:pt x="276320" y="25295"/>
                    <a:pt x="216694" y="6721"/>
                  </a:cubicBezTo>
                  <a:cubicBezTo>
                    <a:pt x="167698" y="-6618"/>
                    <a:pt x="115410" y="63"/>
                    <a:pt x="71342" y="25295"/>
                  </a:cubicBezTo>
                  <a:cubicBezTo>
                    <a:pt x="34480" y="49107"/>
                    <a:pt x="16669" y="75301"/>
                    <a:pt x="15811" y="165408"/>
                  </a:cubicBezTo>
                  <a:cubicBezTo>
                    <a:pt x="15049" y="247989"/>
                    <a:pt x="26384" y="321332"/>
                    <a:pt x="21145" y="355908"/>
                  </a:cubicBezTo>
                  <a:cubicBezTo>
                    <a:pt x="18730" y="375046"/>
                    <a:pt x="11450" y="393247"/>
                    <a:pt x="0" y="408771"/>
                  </a:cubicBezTo>
                  <a:cubicBezTo>
                    <a:pt x="0" y="408771"/>
                    <a:pt x="57150" y="416106"/>
                    <a:pt x="89059" y="399246"/>
                  </a:cubicBezTo>
                  <a:cubicBezTo>
                    <a:pt x="105116" y="388473"/>
                    <a:pt x="120336" y="376501"/>
                    <a:pt x="134588" y="363432"/>
                  </a:cubicBezTo>
                  <a:cubicBezTo>
                    <a:pt x="85704" y="340633"/>
                    <a:pt x="50068" y="296562"/>
                    <a:pt x="38005" y="243989"/>
                  </a:cubicBezTo>
                  <a:cubicBezTo>
                    <a:pt x="36767" y="239417"/>
                    <a:pt x="28480" y="209508"/>
                    <a:pt x="41719" y="192744"/>
                  </a:cubicBezTo>
                  <a:cubicBezTo>
                    <a:pt x="48959" y="183219"/>
                    <a:pt x="65532" y="180552"/>
                    <a:pt x="93155" y="175695"/>
                  </a:cubicBezTo>
                  <a:cubicBezTo>
                    <a:pt x="126220" y="171339"/>
                    <a:pt x="158489" y="162262"/>
                    <a:pt x="188976" y="148739"/>
                  </a:cubicBezTo>
                  <a:cubicBezTo>
                    <a:pt x="223247" y="131505"/>
                    <a:pt x="255030" y="109718"/>
                    <a:pt x="283464" y="83969"/>
                  </a:cubicBezTo>
                  <a:cubicBezTo>
                    <a:pt x="287212" y="80278"/>
                    <a:pt x="293242" y="80324"/>
                    <a:pt x="296934" y="84072"/>
                  </a:cubicBezTo>
                  <a:cubicBezTo>
                    <a:pt x="298337" y="85497"/>
                    <a:pt x="299256" y="87326"/>
                    <a:pt x="299561" y="89303"/>
                  </a:cubicBezTo>
                  <a:cubicBezTo>
                    <a:pt x="301829" y="104972"/>
                    <a:pt x="307275" y="120011"/>
                    <a:pt x="315563" y="133499"/>
                  </a:cubicBezTo>
                  <a:cubicBezTo>
                    <a:pt x="319446" y="138473"/>
                    <a:pt x="324227" y="142673"/>
                    <a:pt x="329660" y="145881"/>
                  </a:cubicBezTo>
                  <a:cubicBezTo>
                    <a:pt x="335993" y="149676"/>
                    <a:pt x="341448" y="154773"/>
                    <a:pt x="345662" y="160836"/>
                  </a:cubicBezTo>
                  <a:cubicBezTo>
                    <a:pt x="352540" y="174259"/>
                    <a:pt x="356439" y="189010"/>
                    <a:pt x="357092" y="204079"/>
                  </a:cubicBezTo>
                  <a:cubicBezTo>
                    <a:pt x="356469" y="273587"/>
                    <a:pt x="315172" y="336279"/>
                    <a:pt x="251555" y="364290"/>
                  </a:cubicBezTo>
                  <a:cubicBezTo>
                    <a:pt x="263557" y="374862"/>
                    <a:pt x="279273" y="387912"/>
                    <a:pt x="296609" y="400485"/>
                  </a:cubicBezTo>
                  <a:cubicBezTo>
                    <a:pt x="325184" y="421154"/>
                    <a:pt x="394240" y="392579"/>
                    <a:pt x="394240" y="392579"/>
                  </a:cubicBezTo>
                  <a:cubicBezTo>
                    <a:pt x="394240" y="392579"/>
                    <a:pt x="371951" y="379244"/>
                    <a:pt x="358140" y="32466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C3C91F22-D072-4E96-A561-FB842A5ED77D}"/>
                </a:ext>
              </a:extLst>
            </p:cNvPr>
            <p:cNvSpPr/>
            <p:nvPr/>
          </p:nvSpPr>
          <p:spPr>
            <a:xfrm>
              <a:off x="2736616" y="1821002"/>
              <a:ext cx="284924" cy="248316"/>
            </a:xfrm>
            <a:custGeom>
              <a:avLst/>
              <a:gdLst>
                <a:gd name="connsiteX0" fmla="*/ 284924 w 284924"/>
                <a:gd name="connsiteY0" fmla="*/ 95917 h 248316"/>
                <a:gd name="connsiteX1" fmla="*/ 276733 w 284924"/>
                <a:gd name="connsiteY1" fmla="*/ 62675 h 248316"/>
                <a:gd name="connsiteX2" fmla="*/ 266065 w 284924"/>
                <a:gd name="connsiteY2" fmla="*/ 53150 h 248316"/>
                <a:gd name="connsiteX3" fmla="*/ 247015 w 284924"/>
                <a:gd name="connsiteY3" fmla="*/ 36481 h 248316"/>
                <a:gd name="connsiteX4" fmla="*/ 230727 w 284924"/>
                <a:gd name="connsiteY4" fmla="*/ 0 h 248316"/>
                <a:gd name="connsiteX5" fmla="*/ 144050 w 284924"/>
                <a:gd name="connsiteY5" fmla="*/ 57150 h 248316"/>
                <a:gd name="connsiteX6" fmla="*/ 42894 w 284924"/>
                <a:gd name="connsiteY6" fmla="*/ 85725 h 248316"/>
                <a:gd name="connsiteX7" fmla="*/ 3270 w 284924"/>
                <a:gd name="connsiteY7" fmla="*/ 95726 h 248316"/>
                <a:gd name="connsiteX8" fmla="*/ 3270 w 284924"/>
                <a:gd name="connsiteY8" fmla="*/ 130112 h 248316"/>
                <a:gd name="connsiteX9" fmla="*/ 142049 w 284924"/>
                <a:gd name="connsiteY9" fmla="*/ 248317 h 248316"/>
                <a:gd name="connsiteX10" fmla="*/ 284924 w 284924"/>
                <a:gd name="connsiteY10" fmla="*/ 95917 h 248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924" h="248316">
                  <a:moveTo>
                    <a:pt x="284924" y="95917"/>
                  </a:moveTo>
                  <a:cubicBezTo>
                    <a:pt x="284416" y="84404"/>
                    <a:pt x="281632" y="73105"/>
                    <a:pt x="276733" y="62675"/>
                  </a:cubicBezTo>
                  <a:cubicBezTo>
                    <a:pt x="273943" y="58733"/>
                    <a:pt x="270296" y="55476"/>
                    <a:pt x="266065" y="53150"/>
                  </a:cubicBezTo>
                  <a:cubicBezTo>
                    <a:pt x="258780" y="48761"/>
                    <a:pt x="252331" y="43119"/>
                    <a:pt x="247015" y="36481"/>
                  </a:cubicBezTo>
                  <a:cubicBezTo>
                    <a:pt x="239351" y="25447"/>
                    <a:pt x="233826" y="13072"/>
                    <a:pt x="230727" y="0"/>
                  </a:cubicBezTo>
                  <a:cubicBezTo>
                    <a:pt x="204134" y="22328"/>
                    <a:pt x="175049" y="41504"/>
                    <a:pt x="144050" y="57150"/>
                  </a:cubicBezTo>
                  <a:cubicBezTo>
                    <a:pt x="111871" y="71464"/>
                    <a:pt x="77806" y="81087"/>
                    <a:pt x="42894" y="85725"/>
                  </a:cubicBezTo>
                  <a:cubicBezTo>
                    <a:pt x="26797" y="88582"/>
                    <a:pt x="6699" y="92107"/>
                    <a:pt x="3270" y="95726"/>
                  </a:cubicBezTo>
                  <a:cubicBezTo>
                    <a:pt x="-2445" y="103156"/>
                    <a:pt x="508" y="122111"/>
                    <a:pt x="3270" y="130112"/>
                  </a:cubicBezTo>
                  <a:cubicBezTo>
                    <a:pt x="19558" y="198787"/>
                    <a:pt x="77851" y="248317"/>
                    <a:pt x="142049" y="248317"/>
                  </a:cubicBezTo>
                  <a:cubicBezTo>
                    <a:pt x="218249" y="248317"/>
                    <a:pt x="284924" y="177070"/>
                    <a:pt x="284924" y="9591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C5BFC34C-1C1E-49D0-BA47-9E54781002DC}"/>
                </a:ext>
              </a:extLst>
            </p:cNvPr>
            <p:cNvSpPr txBox="1"/>
            <p:nvPr/>
          </p:nvSpPr>
          <p:spPr>
            <a:xfrm>
              <a:off x="2237278" y="2424976"/>
              <a:ext cx="1282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Alice</a:t>
              </a:r>
              <a:endParaRPr lang="zh-CN" altLang="en-US" dirty="0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EA808597-CB39-4D79-872E-FF113FB67134}"/>
              </a:ext>
            </a:extLst>
          </p:cNvPr>
          <p:cNvGrpSpPr/>
          <p:nvPr/>
        </p:nvGrpSpPr>
        <p:grpSpPr>
          <a:xfrm>
            <a:off x="9954218" y="1463228"/>
            <a:ext cx="914400" cy="1169475"/>
            <a:chOff x="10470866" y="2875228"/>
            <a:chExt cx="914400" cy="1169475"/>
          </a:xfrm>
        </p:grpSpPr>
        <p:pic>
          <p:nvPicPr>
            <p:cNvPr id="8" name="图形 7" descr="男性形象 纯色填充">
              <a:extLst>
                <a:ext uri="{FF2B5EF4-FFF2-40B4-BE49-F238E27FC236}">
                  <a16:creationId xmlns:a16="http://schemas.microsoft.com/office/drawing/2014/main" id="{D373D28A-146C-4AC1-8694-3B7BE2B30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70866" y="2875228"/>
              <a:ext cx="914400" cy="914400"/>
            </a:xfrm>
            <a:prstGeom prst="rect">
              <a:avLst/>
            </a:prstGeom>
          </p:spPr>
        </p:pic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7E8B786C-CB02-453F-95C4-F2046D472F23}"/>
                </a:ext>
              </a:extLst>
            </p:cNvPr>
            <p:cNvSpPr txBox="1"/>
            <p:nvPr/>
          </p:nvSpPr>
          <p:spPr>
            <a:xfrm>
              <a:off x="10623265" y="3675371"/>
              <a:ext cx="609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Bob</a:t>
              </a:r>
              <a:endParaRPr lang="zh-CN" alt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89C9A99B-5874-43AC-8F25-0A3B26CB8414}"/>
                  </a:ext>
                </a:extLst>
              </p:cNvPr>
              <p:cNvSpPr/>
              <p:nvPr/>
            </p:nvSpPr>
            <p:spPr>
              <a:xfrm>
                <a:off x="5248799" y="2678847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89C9A99B-5874-43AC-8F25-0A3B26CB84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2678847"/>
                <a:ext cx="1595760" cy="3947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636FA0A2-8B18-46CE-AF36-148767535374}"/>
                  </a:ext>
                </a:extLst>
              </p:cNvPr>
              <p:cNvSpPr/>
              <p:nvPr/>
            </p:nvSpPr>
            <p:spPr>
              <a:xfrm>
                <a:off x="5248799" y="3127013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636FA0A2-8B18-46CE-AF36-1487675353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3127013"/>
                <a:ext cx="1595760" cy="3947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436E340E-6144-4E27-BDF9-70DBC87FBC53}"/>
                  </a:ext>
                </a:extLst>
              </p:cNvPr>
              <p:cNvSpPr/>
              <p:nvPr/>
            </p:nvSpPr>
            <p:spPr>
              <a:xfrm>
                <a:off x="5248799" y="3567915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436E340E-6144-4E27-BDF9-70DBC87FBC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3567915"/>
                <a:ext cx="1595760" cy="39475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35767123-DBDB-4232-A4C3-771C9B2952A9}"/>
                  </a:ext>
                </a:extLst>
              </p:cNvPr>
              <p:cNvSpPr/>
              <p:nvPr/>
            </p:nvSpPr>
            <p:spPr>
              <a:xfrm>
                <a:off x="5248799" y="4016081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35767123-DBDB-4232-A4C3-771C9B2952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4016081"/>
                <a:ext cx="1595760" cy="3947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61A66363-2DF2-4A86-AB2A-7C76CD4F0079}"/>
                  </a:ext>
                </a:extLst>
              </p:cNvPr>
              <p:cNvSpPr/>
              <p:nvPr/>
            </p:nvSpPr>
            <p:spPr>
              <a:xfrm>
                <a:off x="5248799" y="4464247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61A66363-2DF2-4A86-AB2A-7C76CD4F00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4464247"/>
                <a:ext cx="1595760" cy="3947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B0E37353-A7B4-40F0-884D-9F6FD14F3663}"/>
                  </a:ext>
                </a:extLst>
              </p:cNvPr>
              <p:cNvSpPr/>
              <p:nvPr/>
            </p:nvSpPr>
            <p:spPr>
              <a:xfrm>
                <a:off x="5248799" y="4912413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B0E37353-A7B4-40F0-884D-9F6FD14F36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4912413"/>
                <a:ext cx="1595760" cy="3947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58B9749-235F-42B4-A0D5-6AC77576EC82}"/>
                  </a:ext>
                </a:extLst>
              </p:cNvPr>
              <p:cNvSpPr/>
              <p:nvPr/>
            </p:nvSpPr>
            <p:spPr>
              <a:xfrm>
                <a:off x="1473397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58B9749-235F-42B4-A0D5-6AC77576EC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397" y="3127013"/>
                <a:ext cx="456459" cy="39475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C4ADFC42-1C6A-429F-96D1-E6043C4F2592}"/>
                  </a:ext>
                </a:extLst>
              </p:cNvPr>
              <p:cNvSpPr/>
              <p:nvPr/>
            </p:nvSpPr>
            <p:spPr>
              <a:xfrm>
                <a:off x="1470262" y="356658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C4ADFC42-1C6A-429F-96D1-E6043C4F25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262" y="3566587"/>
                <a:ext cx="456459" cy="39475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F0DA6702-7C94-47A0-AB48-5BF2183E6D00}"/>
                  </a:ext>
                </a:extLst>
              </p:cNvPr>
              <p:cNvSpPr/>
              <p:nvPr/>
            </p:nvSpPr>
            <p:spPr>
              <a:xfrm>
                <a:off x="1473397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F0DA6702-7C94-47A0-AB48-5BF2183E6D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397" y="4016081"/>
                <a:ext cx="456459" cy="39475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B19E06F4-67EB-40D3-88D9-B0254D748FE7}"/>
                  </a:ext>
                </a:extLst>
              </p:cNvPr>
              <p:cNvSpPr/>
              <p:nvPr/>
            </p:nvSpPr>
            <p:spPr>
              <a:xfrm>
                <a:off x="1470429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B19E06F4-67EB-40D3-88D9-B0254D748F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429" y="4464247"/>
                <a:ext cx="456459" cy="39475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1865CC61-04E1-4016-AA1D-C38548CC58F0}"/>
                  </a:ext>
                </a:extLst>
              </p:cNvPr>
              <p:cNvSpPr/>
              <p:nvPr/>
            </p:nvSpPr>
            <p:spPr>
              <a:xfrm>
                <a:off x="1470262" y="490514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1865CC61-04E1-4016-AA1D-C38548CC58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262" y="4905149"/>
                <a:ext cx="456459" cy="39475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3FD00C27-EA77-4900-851B-E9D5FDA8CB3D}"/>
                  </a:ext>
                </a:extLst>
              </p:cNvPr>
              <p:cNvSpPr/>
              <p:nvPr/>
            </p:nvSpPr>
            <p:spPr>
              <a:xfrm>
                <a:off x="10190941" y="268743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3FD00C27-EA77-4900-851B-E9D5FDA8CB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0941" y="2687439"/>
                <a:ext cx="456459" cy="39475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A2C77C5F-422F-440D-BCEC-A361F20AF61A}"/>
                  </a:ext>
                </a:extLst>
              </p:cNvPr>
              <p:cNvSpPr/>
              <p:nvPr/>
            </p:nvSpPr>
            <p:spPr>
              <a:xfrm>
                <a:off x="10194076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A2C77C5F-422F-440D-BCEC-A361F20AF6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4076" y="3127013"/>
                <a:ext cx="456459" cy="39475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C6ADB902-CC82-423B-B4EA-73B41B3F77EF}"/>
                  </a:ext>
                </a:extLst>
              </p:cNvPr>
              <p:cNvSpPr/>
              <p:nvPr/>
            </p:nvSpPr>
            <p:spPr>
              <a:xfrm>
                <a:off x="10190941" y="356658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C6ADB902-CC82-423B-B4EA-73B41B3F77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0941" y="3566587"/>
                <a:ext cx="456459" cy="39475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BFBD7293-639E-4B35-8774-E1E8952395C6}"/>
                  </a:ext>
                </a:extLst>
              </p:cNvPr>
              <p:cNvSpPr/>
              <p:nvPr/>
            </p:nvSpPr>
            <p:spPr>
              <a:xfrm>
                <a:off x="10194076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BFBD7293-639E-4B35-8774-E1E8952395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4076" y="4016081"/>
                <a:ext cx="456459" cy="39475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51B02374-541A-4475-82CF-369F8BC78447}"/>
                  </a:ext>
                </a:extLst>
              </p:cNvPr>
              <p:cNvSpPr/>
              <p:nvPr/>
            </p:nvSpPr>
            <p:spPr>
              <a:xfrm>
                <a:off x="10191108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51B02374-541A-4475-82CF-369F8BC784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1108" y="4464247"/>
                <a:ext cx="456459" cy="39475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A65200BC-2A06-41AF-9F92-99B4EE6739F7}"/>
                  </a:ext>
                </a:extLst>
              </p:cNvPr>
              <p:cNvSpPr/>
              <p:nvPr/>
            </p:nvSpPr>
            <p:spPr>
              <a:xfrm>
                <a:off x="5251934" y="2678973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⊕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A65200BC-2A06-41AF-9F92-99B4EE6739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934" y="2678973"/>
                <a:ext cx="1595760" cy="394758"/>
              </a:xfrm>
              <a:prstGeom prst="rect">
                <a:avLst/>
              </a:prstGeom>
              <a:blipFill>
                <a:blip r:embed="rId20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149B9AE4-BA48-42B3-87A2-F49DF05DEF19}"/>
                  </a:ext>
                </a:extLst>
              </p:cNvPr>
              <p:cNvSpPr/>
              <p:nvPr/>
            </p:nvSpPr>
            <p:spPr>
              <a:xfrm>
                <a:off x="5251934" y="3127139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⊕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149B9AE4-BA48-42B3-87A2-F49DF05DEF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934" y="3127139"/>
                <a:ext cx="1595760" cy="394758"/>
              </a:xfrm>
              <a:prstGeom prst="rect">
                <a:avLst/>
              </a:prstGeom>
              <a:blipFill>
                <a:blip r:embed="rId21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933A7978-34B8-4968-B866-7E3E1506513D}"/>
                  </a:ext>
                </a:extLst>
              </p:cNvPr>
              <p:cNvSpPr/>
              <p:nvPr/>
            </p:nvSpPr>
            <p:spPr>
              <a:xfrm>
                <a:off x="5251934" y="3568041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⊕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933A7978-34B8-4968-B866-7E3E150651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934" y="3568041"/>
                <a:ext cx="1595760" cy="394758"/>
              </a:xfrm>
              <a:prstGeom prst="rect">
                <a:avLst/>
              </a:prstGeom>
              <a:blipFill>
                <a:blip r:embed="rId22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D531B401-D7E8-48F9-A8E1-3CF29D3BC18A}"/>
                  </a:ext>
                </a:extLst>
              </p:cNvPr>
              <p:cNvSpPr/>
              <p:nvPr/>
            </p:nvSpPr>
            <p:spPr>
              <a:xfrm>
                <a:off x="5251934" y="4016207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⊕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D531B401-D7E8-48F9-A8E1-3CF29D3BC1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934" y="4016207"/>
                <a:ext cx="1595760" cy="394758"/>
              </a:xfrm>
              <a:prstGeom prst="rect">
                <a:avLst/>
              </a:prstGeom>
              <a:blipFill>
                <a:blip r:embed="rId23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8716DA01-8B7E-475F-A2B7-FF97F71285EB}"/>
                  </a:ext>
                </a:extLst>
              </p:cNvPr>
              <p:cNvSpPr/>
              <p:nvPr/>
            </p:nvSpPr>
            <p:spPr>
              <a:xfrm>
                <a:off x="5251934" y="4464373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⊕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8716DA01-8B7E-475F-A2B7-FF97F71285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934" y="4464373"/>
                <a:ext cx="1595760" cy="394758"/>
              </a:xfrm>
              <a:prstGeom prst="rect">
                <a:avLst/>
              </a:prstGeom>
              <a:blipFill>
                <a:blip r:embed="rId24"/>
                <a:stretch>
                  <a:fillRect b="-44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86BEB894-7272-492E-A9F5-11F722E9930A}"/>
                  </a:ext>
                </a:extLst>
              </p:cNvPr>
              <p:cNvSpPr/>
              <p:nvPr/>
            </p:nvSpPr>
            <p:spPr>
              <a:xfrm>
                <a:off x="5251934" y="4912539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⊕</m:t>
                      </m:r>
                      <m:sSubSup>
                        <m:sSub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86BEB894-7272-492E-A9F5-11F722E993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934" y="4912539"/>
                <a:ext cx="1595760" cy="394758"/>
              </a:xfrm>
              <a:prstGeom prst="rect">
                <a:avLst/>
              </a:prstGeom>
              <a:blipFill>
                <a:blip r:embed="rId25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68160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0F9B87-EB6D-46C0-9030-F0114C749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3400" cy="1325563"/>
          </a:xfrm>
        </p:spPr>
        <p:txBody>
          <a:bodyPr/>
          <a:lstStyle/>
          <a:p>
            <a:r>
              <a:rPr lang="en-US" altLang="zh-CN" dirty="0"/>
              <a:t>Our Approach</a:t>
            </a:r>
            <a:endParaRPr lang="zh-CN" altLang="en-US" dirty="0"/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719B7F77-A679-41E4-985D-BF6BB8A33235}"/>
              </a:ext>
            </a:extLst>
          </p:cNvPr>
          <p:cNvGrpSpPr/>
          <p:nvPr/>
        </p:nvGrpSpPr>
        <p:grpSpPr>
          <a:xfrm>
            <a:off x="1056030" y="1550663"/>
            <a:ext cx="1282775" cy="1082040"/>
            <a:chOff x="2237278" y="1712268"/>
            <a:chExt cx="1282775" cy="1082040"/>
          </a:xfrm>
        </p:grpSpPr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BA02E858-006E-4DA9-A6ED-A79C69789A07}"/>
                </a:ext>
              </a:extLst>
            </p:cNvPr>
            <p:cNvSpPr/>
            <p:nvPr/>
          </p:nvSpPr>
          <p:spPr>
            <a:xfrm>
              <a:off x="2573866" y="2116944"/>
              <a:ext cx="609600" cy="304800"/>
            </a:xfrm>
            <a:custGeom>
              <a:avLst/>
              <a:gdLst>
                <a:gd name="connsiteX0" fmla="*/ 609600 w 609600"/>
                <a:gd name="connsiteY0" fmla="*/ 152400 h 304800"/>
                <a:gd name="connsiteX1" fmla="*/ 579120 w 609600"/>
                <a:gd name="connsiteY1" fmla="*/ 91440 h 304800"/>
                <a:gd name="connsiteX2" fmla="*/ 430530 w 609600"/>
                <a:gd name="connsiteY2" fmla="*/ 19050 h 304800"/>
                <a:gd name="connsiteX3" fmla="*/ 304800 w 609600"/>
                <a:gd name="connsiteY3" fmla="*/ 0 h 304800"/>
                <a:gd name="connsiteX4" fmla="*/ 179070 w 609600"/>
                <a:gd name="connsiteY4" fmla="*/ 19050 h 304800"/>
                <a:gd name="connsiteX5" fmla="*/ 30480 w 609600"/>
                <a:gd name="connsiteY5" fmla="*/ 91440 h 304800"/>
                <a:gd name="connsiteX6" fmla="*/ 0 w 609600"/>
                <a:gd name="connsiteY6" fmla="*/ 152400 h 304800"/>
                <a:gd name="connsiteX7" fmla="*/ 0 w 609600"/>
                <a:gd name="connsiteY7" fmla="*/ 304800 h 304800"/>
                <a:gd name="connsiteX8" fmla="*/ 609600 w 609600"/>
                <a:gd name="connsiteY8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600" h="304800">
                  <a:moveTo>
                    <a:pt x="609600" y="152400"/>
                  </a:moveTo>
                  <a:cubicBezTo>
                    <a:pt x="609103" y="128536"/>
                    <a:pt x="597913" y="106157"/>
                    <a:pt x="579120" y="91440"/>
                  </a:cubicBezTo>
                  <a:cubicBezTo>
                    <a:pt x="537210" y="57150"/>
                    <a:pt x="483870" y="34290"/>
                    <a:pt x="430530" y="19050"/>
                  </a:cubicBezTo>
                  <a:cubicBezTo>
                    <a:pt x="389779" y="6575"/>
                    <a:pt x="347417" y="157"/>
                    <a:pt x="304800" y="0"/>
                  </a:cubicBezTo>
                  <a:cubicBezTo>
                    <a:pt x="262230" y="734"/>
                    <a:pt x="219947" y="7141"/>
                    <a:pt x="179070" y="19050"/>
                  </a:cubicBezTo>
                  <a:cubicBezTo>
                    <a:pt x="125800" y="34595"/>
                    <a:pt x="75555" y="59073"/>
                    <a:pt x="30480" y="91440"/>
                  </a:cubicBezTo>
                  <a:cubicBezTo>
                    <a:pt x="11687" y="106157"/>
                    <a:pt x="497" y="128536"/>
                    <a:pt x="0" y="152400"/>
                  </a:cubicBezTo>
                  <a:lnTo>
                    <a:pt x="0" y="304800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B52DE589-8E88-41D4-B290-D7A222086474}"/>
                </a:ext>
              </a:extLst>
            </p:cNvPr>
            <p:cNvSpPr/>
            <p:nvPr/>
          </p:nvSpPr>
          <p:spPr>
            <a:xfrm>
              <a:off x="2683498" y="1712268"/>
              <a:ext cx="394239" cy="410359"/>
            </a:xfrm>
            <a:custGeom>
              <a:avLst/>
              <a:gdLst>
                <a:gd name="connsiteX0" fmla="*/ 358140 w 394239"/>
                <a:gd name="connsiteY0" fmla="*/ 324666 h 410359"/>
                <a:gd name="connsiteX1" fmla="*/ 383191 w 394239"/>
                <a:gd name="connsiteY1" fmla="*/ 144262 h 410359"/>
                <a:gd name="connsiteX2" fmla="*/ 343567 w 394239"/>
                <a:gd name="connsiteY2" fmla="*/ 59680 h 410359"/>
                <a:gd name="connsiteX3" fmla="*/ 294132 w 394239"/>
                <a:gd name="connsiteY3" fmla="*/ 59013 h 410359"/>
                <a:gd name="connsiteX4" fmla="*/ 216694 w 394239"/>
                <a:gd name="connsiteY4" fmla="*/ 6721 h 410359"/>
                <a:gd name="connsiteX5" fmla="*/ 71342 w 394239"/>
                <a:gd name="connsiteY5" fmla="*/ 25295 h 410359"/>
                <a:gd name="connsiteX6" fmla="*/ 15811 w 394239"/>
                <a:gd name="connsiteY6" fmla="*/ 165408 h 410359"/>
                <a:gd name="connsiteX7" fmla="*/ 21145 w 394239"/>
                <a:gd name="connsiteY7" fmla="*/ 355908 h 410359"/>
                <a:gd name="connsiteX8" fmla="*/ 0 w 394239"/>
                <a:gd name="connsiteY8" fmla="*/ 408771 h 410359"/>
                <a:gd name="connsiteX9" fmla="*/ 89059 w 394239"/>
                <a:gd name="connsiteY9" fmla="*/ 399246 h 410359"/>
                <a:gd name="connsiteX10" fmla="*/ 134588 w 394239"/>
                <a:gd name="connsiteY10" fmla="*/ 363432 h 410359"/>
                <a:gd name="connsiteX11" fmla="*/ 38005 w 394239"/>
                <a:gd name="connsiteY11" fmla="*/ 243989 h 410359"/>
                <a:gd name="connsiteX12" fmla="*/ 41719 w 394239"/>
                <a:gd name="connsiteY12" fmla="*/ 192744 h 410359"/>
                <a:gd name="connsiteX13" fmla="*/ 93155 w 394239"/>
                <a:gd name="connsiteY13" fmla="*/ 175695 h 410359"/>
                <a:gd name="connsiteX14" fmla="*/ 188976 w 394239"/>
                <a:gd name="connsiteY14" fmla="*/ 148739 h 410359"/>
                <a:gd name="connsiteX15" fmla="*/ 283464 w 394239"/>
                <a:gd name="connsiteY15" fmla="*/ 83969 h 410359"/>
                <a:gd name="connsiteX16" fmla="*/ 296934 w 394239"/>
                <a:gd name="connsiteY16" fmla="*/ 84072 h 410359"/>
                <a:gd name="connsiteX17" fmla="*/ 299561 w 394239"/>
                <a:gd name="connsiteY17" fmla="*/ 89303 h 410359"/>
                <a:gd name="connsiteX18" fmla="*/ 315563 w 394239"/>
                <a:gd name="connsiteY18" fmla="*/ 133499 h 410359"/>
                <a:gd name="connsiteX19" fmla="*/ 329660 w 394239"/>
                <a:gd name="connsiteY19" fmla="*/ 145881 h 410359"/>
                <a:gd name="connsiteX20" fmla="*/ 345662 w 394239"/>
                <a:gd name="connsiteY20" fmla="*/ 160836 h 410359"/>
                <a:gd name="connsiteX21" fmla="*/ 357092 w 394239"/>
                <a:gd name="connsiteY21" fmla="*/ 204079 h 410359"/>
                <a:gd name="connsiteX22" fmla="*/ 251555 w 394239"/>
                <a:gd name="connsiteY22" fmla="*/ 364290 h 410359"/>
                <a:gd name="connsiteX23" fmla="*/ 296609 w 394239"/>
                <a:gd name="connsiteY23" fmla="*/ 400485 h 410359"/>
                <a:gd name="connsiteX24" fmla="*/ 394240 w 394239"/>
                <a:gd name="connsiteY24" fmla="*/ 392579 h 410359"/>
                <a:gd name="connsiteX25" fmla="*/ 358140 w 394239"/>
                <a:gd name="connsiteY25" fmla="*/ 324666 h 41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4239" h="410359">
                  <a:moveTo>
                    <a:pt x="358140" y="324666"/>
                  </a:moveTo>
                  <a:cubicBezTo>
                    <a:pt x="349377" y="290376"/>
                    <a:pt x="382905" y="204651"/>
                    <a:pt x="383191" y="144262"/>
                  </a:cubicBezTo>
                  <a:cubicBezTo>
                    <a:pt x="383191" y="95970"/>
                    <a:pt x="369475" y="74349"/>
                    <a:pt x="343567" y="59680"/>
                  </a:cubicBezTo>
                  <a:cubicBezTo>
                    <a:pt x="328612" y="51203"/>
                    <a:pt x="294132" y="59013"/>
                    <a:pt x="294132" y="59013"/>
                  </a:cubicBezTo>
                  <a:cubicBezTo>
                    <a:pt x="294132" y="59013"/>
                    <a:pt x="276320" y="25295"/>
                    <a:pt x="216694" y="6721"/>
                  </a:cubicBezTo>
                  <a:cubicBezTo>
                    <a:pt x="167698" y="-6618"/>
                    <a:pt x="115410" y="63"/>
                    <a:pt x="71342" y="25295"/>
                  </a:cubicBezTo>
                  <a:cubicBezTo>
                    <a:pt x="34480" y="49107"/>
                    <a:pt x="16669" y="75301"/>
                    <a:pt x="15811" y="165408"/>
                  </a:cubicBezTo>
                  <a:cubicBezTo>
                    <a:pt x="15049" y="247989"/>
                    <a:pt x="26384" y="321332"/>
                    <a:pt x="21145" y="355908"/>
                  </a:cubicBezTo>
                  <a:cubicBezTo>
                    <a:pt x="18730" y="375046"/>
                    <a:pt x="11450" y="393247"/>
                    <a:pt x="0" y="408771"/>
                  </a:cubicBezTo>
                  <a:cubicBezTo>
                    <a:pt x="0" y="408771"/>
                    <a:pt x="57150" y="416106"/>
                    <a:pt x="89059" y="399246"/>
                  </a:cubicBezTo>
                  <a:cubicBezTo>
                    <a:pt x="105116" y="388473"/>
                    <a:pt x="120336" y="376501"/>
                    <a:pt x="134588" y="363432"/>
                  </a:cubicBezTo>
                  <a:cubicBezTo>
                    <a:pt x="85704" y="340633"/>
                    <a:pt x="50068" y="296562"/>
                    <a:pt x="38005" y="243989"/>
                  </a:cubicBezTo>
                  <a:cubicBezTo>
                    <a:pt x="36767" y="239417"/>
                    <a:pt x="28480" y="209508"/>
                    <a:pt x="41719" y="192744"/>
                  </a:cubicBezTo>
                  <a:cubicBezTo>
                    <a:pt x="48959" y="183219"/>
                    <a:pt x="65532" y="180552"/>
                    <a:pt x="93155" y="175695"/>
                  </a:cubicBezTo>
                  <a:cubicBezTo>
                    <a:pt x="126220" y="171339"/>
                    <a:pt x="158489" y="162262"/>
                    <a:pt x="188976" y="148739"/>
                  </a:cubicBezTo>
                  <a:cubicBezTo>
                    <a:pt x="223247" y="131505"/>
                    <a:pt x="255030" y="109718"/>
                    <a:pt x="283464" y="83969"/>
                  </a:cubicBezTo>
                  <a:cubicBezTo>
                    <a:pt x="287212" y="80278"/>
                    <a:pt x="293242" y="80324"/>
                    <a:pt x="296934" y="84072"/>
                  </a:cubicBezTo>
                  <a:cubicBezTo>
                    <a:pt x="298337" y="85497"/>
                    <a:pt x="299256" y="87326"/>
                    <a:pt x="299561" y="89303"/>
                  </a:cubicBezTo>
                  <a:cubicBezTo>
                    <a:pt x="301829" y="104972"/>
                    <a:pt x="307275" y="120011"/>
                    <a:pt x="315563" y="133499"/>
                  </a:cubicBezTo>
                  <a:cubicBezTo>
                    <a:pt x="319446" y="138473"/>
                    <a:pt x="324227" y="142673"/>
                    <a:pt x="329660" y="145881"/>
                  </a:cubicBezTo>
                  <a:cubicBezTo>
                    <a:pt x="335993" y="149676"/>
                    <a:pt x="341448" y="154773"/>
                    <a:pt x="345662" y="160836"/>
                  </a:cubicBezTo>
                  <a:cubicBezTo>
                    <a:pt x="352540" y="174259"/>
                    <a:pt x="356439" y="189010"/>
                    <a:pt x="357092" y="204079"/>
                  </a:cubicBezTo>
                  <a:cubicBezTo>
                    <a:pt x="356469" y="273587"/>
                    <a:pt x="315172" y="336279"/>
                    <a:pt x="251555" y="364290"/>
                  </a:cubicBezTo>
                  <a:cubicBezTo>
                    <a:pt x="263557" y="374862"/>
                    <a:pt x="279273" y="387912"/>
                    <a:pt x="296609" y="400485"/>
                  </a:cubicBezTo>
                  <a:cubicBezTo>
                    <a:pt x="325184" y="421154"/>
                    <a:pt x="394240" y="392579"/>
                    <a:pt x="394240" y="392579"/>
                  </a:cubicBezTo>
                  <a:cubicBezTo>
                    <a:pt x="394240" y="392579"/>
                    <a:pt x="371951" y="379244"/>
                    <a:pt x="358140" y="32466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C3C91F22-D072-4E96-A561-FB842A5ED77D}"/>
                </a:ext>
              </a:extLst>
            </p:cNvPr>
            <p:cNvSpPr/>
            <p:nvPr/>
          </p:nvSpPr>
          <p:spPr>
            <a:xfrm>
              <a:off x="2736616" y="1821002"/>
              <a:ext cx="284924" cy="248316"/>
            </a:xfrm>
            <a:custGeom>
              <a:avLst/>
              <a:gdLst>
                <a:gd name="connsiteX0" fmla="*/ 284924 w 284924"/>
                <a:gd name="connsiteY0" fmla="*/ 95917 h 248316"/>
                <a:gd name="connsiteX1" fmla="*/ 276733 w 284924"/>
                <a:gd name="connsiteY1" fmla="*/ 62675 h 248316"/>
                <a:gd name="connsiteX2" fmla="*/ 266065 w 284924"/>
                <a:gd name="connsiteY2" fmla="*/ 53150 h 248316"/>
                <a:gd name="connsiteX3" fmla="*/ 247015 w 284924"/>
                <a:gd name="connsiteY3" fmla="*/ 36481 h 248316"/>
                <a:gd name="connsiteX4" fmla="*/ 230727 w 284924"/>
                <a:gd name="connsiteY4" fmla="*/ 0 h 248316"/>
                <a:gd name="connsiteX5" fmla="*/ 144050 w 284924"/>
                <a:gd name="connsiteY5" fmla="*/ 57150 h 248316"/>
                <a:gd name="connsiteX6" fmla="*/ 42894 w 284924"/>
                <a:gd name="connsiteY6" fmla="*/ 85725 h 248316"/>
                <a:gd name="connsiteX7" fmla="*/ 3270 w 284924"/>
                <a:gd name="connsiteY7" fmla="*/ 95726 h 248316"/>
                <a:gd name="connsiteX8" fmla="*/ 3270 w 284924"/>
                <a:gd name="connsiteY8" fmla="*/ 130112 h 248316"/>
                <a:gd name="connsiteX9" fmla="*/ 142049 w 284924"/>
                <a:gd name="connsiteY9" fmla="*/ 248317 h 248316"/>
                <a:gd name="connsiteX10" fmla="*/ 284924 w 284924"/>
                <a:gd name="connsiteY10" fmla="*/ 95917 h 248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924" h="248316">
                  <a:moveTo>
                    <a:pt x="284924" y="95917"/>
                  </a:moveTo>
                  <a:cubicBezTo>
                    <a:pt x="284416" y="84404"/>
                    <a:pt x="281632" y="73105"/>
                    <a:pt x="276733" y="62675"/>
                  </a:cubicBezTo>
                  <a:cubicBezTo>
                    <a:pt x="273943" y="58733"/>
                    <a:pt x="270296" y="55476"/>
                    <a:pt x="266065" y="53150"/>
                  </a:cubicBezTo>
                  <a:cubicBezTo>
                    <a:pt x="258780" y="48761"/>
                    <a:pt x="252331" y="43119"/>
                    <a:pt x="247015" y="36481"/>
                  </a:cubicBezTo>
                  <a:cubicBezTo>
                    <a:pt x="239351" y="25447"/>
                    <a:pt x="233826" y="13072"/>
                    <a:pt x="230727" y="0"/>
                  </a:cubicBezTo>
                  <a:cubicBezTo>
                    <a:pt x="204134" y="22328"/>
                    <a:pt x="175049" y="41504"/>
                    <a:pt x="144050" y="57150"/>
                  </a:cubicBezTo>
                  <a:cubicBezTo>
                    <a:pt x="111871" y="71464"/>
                    <a:pt x="77806" y="81087"/>
                    <a:pt x="42894" y="85725"/>
                  </a:cubicBezTo>
                  <a:cubicBezTo>
                    <a:pt x="26797" y="88582"/>
                    <a:pt x="6699" y="92107"/>
                    <a:pt x="3270" y="95726"/>
                  </a:cubicBezTo>
                  <a:cubicBezTo>
                    <a:pt x="-2445" y="103156"/>
                    <a:pt x="508" y="122111"/>
                    <a:pt x="3270" y="130112"/>
                  </a:cubicBezTo>
                  <a:cubicBezTo>
                    <a:pt x="19558" y="198787"/>
                    <a:pt x="77851" y="248317"/>
                    <a:pt x="142049" y="248317"/>
                  </a:cubicBezTo>
                  <a:cubicBezTo>
                    <a:pt x="218249" y="248317"/>
                    <a:pt x="284924" y="177070"/>
                    <a:pt x="284924" y="9591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C5BFC34C-1C1E-49D0-BA47-9E54781002DC}"/>
                </a:ext>
              </a:extLst>
            </p:cNvPr>
            <p:cNvSpPr txBox="1"/>
            <p:nvPr/>
          </p:nvSpPr>
          <p:spPr>
            <a:xfrm>
              <a:off x="2237278" y="2424976"/>
              <a:ext cx="1282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Alice</a:t>
              </a:r>
              <a:endParaRPr lang="zh-CN" altLang="en-US" dirty="0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EA808597-CB39-4D79-872E-FF113FB67134}"/>
              </a:ext>
            </a:extLst>
          </p:cNvPr>
          <p:cNvGrpSpPr/>
          <p:nvPr/>
        </p:nvGrpSpPr>
        <p:grpSpPr>
          <a:xfrm>
            <a:off x="9954218" y="1463228"/>
            <a:ext cx="914400" cy="1169475"/>
            <a:chOff x="10470866" y="2875228"/>
            <a:chExt cx="914400" cy="1169475"/>
          </a:xfrm>
        </p:grpSpPr>
        <p:pic>
          <p:nvPicPr>
            <p:cNvPr id="8" name="图形 7" descr="男性形象 纯色填充">
              <a:extLst>
                <a:ext uri="{FF2B5EF4-FFF2-40B4-BE49-F238E27FC236}">
                  <a16:creationId xmlns:a16="http://schemas.microsoft.com/office/drawing/2014/main" id="{D373D28A-146C-4AC1-8694-3B7BE2B30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70866" y="2875228"/>
              <a:ext cx="914400" cy="914400"/>
            </a:xfrm>
            <a:prstGeom prst="rect">
              <a:avLst/>
            </a:prstGeom>
          </p:spPr>
        </p:pic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7E8B786C-CB02-453F-95C4-F2046D472F23}"/>
                </a:ext>
              </a:extLst>
            </p:cNvPr>
            <p:cNvSpPr txBox="1"/>
            <p:nvPr/>
          </p:nvSpPr>
          <p:spPr>
            <a:xfrm>
              <a:off x="10623265" y="3675371"/>
              <a:ext cx="609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Bob</a:t>
              </a:r>
              <a:endParaRPr lang="zh-CN" alt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89C9A99B-5874-43AC-8F25-0A3B26CB8414}"/>
                  </a:ext>
                </a:extLst>
              </p:cNvPr>
              <p:cNvSpPr/>
              <p:nvPr/>
            </p:nvSpPr>
            <p:spPr>
              <a:xfrm>
                <a:off x="5248799" y="2678847"/>
                <a:ext cx="1595760" cy="39475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89C9A99B-5874-43AC-8F25-0A3B26CB84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2678847"/>
                <a:ext cx="1595760" cy="3947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636FA0A2-8B18-46CE-AF36-148767535374}"/>
                  </a:ext>
                </a:extLst>
              </p:cNvPr>
              <p:cNvSpPr/>
              <p:nvPr/>
            </p:nvSpPr>
            <p:spPr>
              <a:xfrm>
                <a:off x="5248799" y="3127013"/>
                <a:ext cx="1595760" cy="39475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636FA0A2-8B18-46CE-AF36-1487675353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3127013"/>
                <a:ext cx="1595760" cy="3947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436E340E-6144-4E27-BDF9-70DBC87FBC53}"/>
                  </a:ext>
                </a:extLst>
              </p:cNvPr>
              <p:cNvSpPr/>
              <p:nvPr/>
            </p:nvSpPr>
            <p:spPr>
              <a:xfrm>
                <a:off x="5248799" y="3567915"/>
                <a:ext cx="1595760" cy="39475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436E340E-6144-4E27-BDF9-70DBC87FBC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3567915"/>
                <a:ext cx="1595760" cy="39475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35767123-DBDB-4232-A4C3-771C9B2952A9}"/>
                  </a:ext>
                </a:extLst>
              </p:cNvPr>
              <p:cNvSpPr/>
              <p:nvPr/>
            </p:nvSpPr>
            <p:spPr>
              <a:xfrm>
                <a:off x="5248799" y="4016081"/>
                <a:ext cx="1595760" cy="39475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35767123-DBDB-4232-A4C3-771C9B2952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4016081"/>
                <a:ext cx="1595760" cy="3947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61A66363-2DF2-4A86-AB2A-7C76CD4F0079}"/>
                  </a:ext>
                </a:extLst>
              </p:cNvPr>
              <p:cNvSpPr/>
              <p:nvPr/>
            </p:nvSpPr>
            <p:spPr>
              <a:xfrm>
                <a:off x="5248799" y="4464247"/>
                <a:ext cx="1595760" cy="39475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61A66363-2DF2-4A86-AB2A-7C76CD4F00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4464247"/>
                <a:ext cx="1595760" cy="3947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B0E37353-A7B4-40F0-884D-9F6FD14F3663}"/>
                  </a:ext>
                </a:extLst>
              </p:cNvPr>
              <p:cNvSpPr/>
              <p:nvPr/>
            </p:nvSpPr>
            <p:spPr>
              <a:xfrm>
                <a:off x="5248799" y="4912413"/>
                <a:ext cx="1595760" cy="39475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B0E37353-A7B4-40F0-884D-9F6FD14F36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799" y="4912413"/>
                <a:ext cx="1595760" cy="3947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58B9749-235F-42B4-A0D5-6AC77576EC82}"/>
                  </a:ext>
                </a:extLst>
              </p:cNvPr>
              <p:cNvSpPr/>
              <p:nvPr/>
            </p:nvSpPr>
            <p:spPr>
              <a:xfrm>
                <a:off x="1473397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58B9749-235F-42B4-A0D5-6AC77576EC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397" y="3127013"/>
                <a:ext cx="456459" cy="39475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C4ADFC42-1C6A-429F-96D1-E6043C4F2592}"/>
                  </a:ext>
                </a:extLst>
              </p:cNvPr>
              <p:cNvSpPr/>
              <p:nvPr/>
            </p:nvSpPr>
            <p:spPr>
              <a:xfrm>
                <a:off x="1470262" y="356658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C4ADFC42-1C6A-429F-96D1-E6043C4F25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262" y="3566587"/>
                <a:ext cx="456459" cy="39475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F0DA6702-7C94-47A0-AB48-5BF2183E6D00}"/>
                  </a:ext>
                </a:extLst>
              </p:cNvPr>
              <p:cNvSpPr/>
              <p:nvPr/>
            </p:nvSpPr>
            <p:spPr>
              <a:xfrm>
                <a:off x="1473397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F0DA6702-7C94-47A0-AB48-5BF2183E6D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397" y="4016081"/>
                <a:ext cx="456459" cy="39475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B19E06F4-67EB-40D3-88D9-B0254D748FE7}"/>
                  </a:ext>
                </a:extLst>
              </p:cNvPr>
              <p:cNvSpPr/>
              <p:nvPr/>
            </p:nvSpPr>
            <p:spPr>
              <a:xfrm>
                <a:off x="1470429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B19E06F4-67EB-40D3-88D9-B0254D748F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429" y="4464247"/>
                <a:ext cx="456459" cy="39475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1865CC61-04E1-4016-AA1D-C38548CC58F0}"/>
                  </a:ext>
                </a:extLst>
              </p:cNvPr>
              <p:cNvSpPr/>
              <p:nvPr/>
            </p:nvSpPr>
            <p:spPr>
              <a:xfrm>
                <a:off x="1470262" y="490514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1865CC61-04E1-4016-AA1D-C38548CC58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262" y="4905149"/>
                <a:ext cx="456459" cy="39475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3FD00C27-EA77-4900-851B-E9D5FDA8CB3D}"/>
                  </a:ext>
                </a:extLst>
              </p:cNvPr>
              <p:cNvSpPr/>
              <p:nvPr/>
            </p:nvSpPr>
            <p:spPr>
              <a:xfrm>
                <a:off x="10190941" y="268743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3FD00C27-EA77-4900-851B-E9D5FDA8CB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0941" y="2687439"/>
                <a:ext cx="456459" cy="39475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A2C77C5F-422F-440D-BCEC-A361F20AF61A}"/>
                  </a:ext>
                </a:extLst>
              </p:cNvPr>
              <p:cNvSpPr/>
              <p:nvPr/>
            </p:nvSpPr>
            <p:spPr>
              <a:xfrm>
                <a:off x="10194076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A2C77C5F-422F-440D-BCEC-A361F20AF6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4076" y="3127013"/>
                <a:ext cx="456459" cy="39475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C6ADB902-CC82-423B-B4EA-73B41B3F77EF}"/>
                  </a:ext>
                </a:extLst>
              </p:cNvPr>
              <p:cNvSpPr/>
              <p:nvPr/>
            </p:nvSpPr>
            <p:spPr>
              <a:xfrm>
                <a:off x="10190941" y="356658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C6ADB902-CC82-423B-B4EA-73B41B3F77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0941" y="3566587"/>
                <a:ext cx="456459" cy="39475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BFBD7293-639E-4B35-8774-E1E8952395C6}"/>
                  </a:ext>
                </a:extLst>
              </p:cNvPr>
              <p:cNvSpPr/>
              <p:nvPr/>
            </p:nvSpPr>
            <p:spPr>
              <a:xfrm>
                <a:off x="10194076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BFBD7293-639E-4B35-8774-E1E8952395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4076" y="4016081"/>
                <a:ext cx="456459" cy="39475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51B02374-541A-4475-82CF-369F8BC78447}"/>
                  </a:ext>
                </a:extLst>
              </p:cNvPr>
              <p:cNvSpPr/>
              <p:nvPr/>
            </p:nvSpPr>
            <p:spPr>
              <a:xfrm>
                <a:off x="10191108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51B02374-541A-4475-82CF-369F8BC784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1108" y="4464247"/>
                <a:ext cx="456459" cy="39475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文本框 26">
            <a:extLst>
              <a:ext uri="{FF2B5EF4-FFF2-40B4-BE49-F238E27FC236}">
                <a16:creationId xmlns:a16="http://schemas.microsoft.com/office/drawing/2014/main" id="{3E940758-56B5-427B-ADDE-92FB04CDB99D}"/>
              </a:ext>
            </a:extLst>
          </p:cNvPr>
          <p:cNvSpPr txBox="1"/>
          <p:nvPr/>
        </p:nvSpPr>
        <p:spPr>
          <a:xfrm>
            <a:off x="7266021" y="3618717"/>
            <a:ext cx="3023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Generated</a:t>
            </a:r>
            <a:r>
              <a:rPr lang="en-US" altLang="zh-CN" dirty="0"/>
              <a:t> &amp; </a:t>
            </a:r>
            <a:r>
              <a:rPr lang="en-US" altLang="zh-CN" dirty="0">
                <a:solidFill>
                  <a:srgbClr val="0070C0"/>
                </a:solidFill>
              </a:rPr>
              <a:t>Checked</a:t>
            </a:r>
            <a:r>
              <a:rPr lang="en-US" altLang="zh-CN" dirty="0"/>
              <a:t> by Bob</a:t>
            </a:r>
            <a:endParaRPr lang="zh-CN" altLang="en-US" dirty="0"/>
          </a:p>
        </p:txBody>
      </p:sp>
      <p:sp>
        <p:nvSpPr>
          <p:cNvPr id="28" name="右大括号 27">
            <a:extLst>
              <a:ext uri="{FF2B5EF4-FFF2-40B4-BE49-F238E27FC236}">
                <a16:creationId xmlns:a16="http://schemas.microsoft.com/office/drawing/2014/main" id="{9CC27496-F366-4093-8395-85C035F21B77}"/>
              </a:ext>
            </a:extLst>
          </p:cNvPr>
          <p:cNvSpPr/>
          <p:nvPr/>
        </p:nvSpPr>
        <p:spPr>
          <a:xfrm>
            <a:off x="6844329" y="2898146"/>
            <a:ext cx="383920" cy="1828449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7AFEB73F-1194-498D-B2EF-5E169A458297}"/>
              </a:ext>
            </a:extLst>
          </p:cNvPr>
          <p:cNvCxnSpPr>
            <a:cxnSpLocks/>
          </p:cNvCxnSpPr>
          <p:nvPr/>
        </p:nvCxnSpPr>
        <p:spPr>
          <a:xfrm flipV="1">
            <a:off x="6844329" y="5102528"/>
            <a:ext cx="459430" cy="31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92F8196D-180F-4316-8A0B-5928457C35BD}"/>
              </a:ext>
            </a:extLst>
          </p:cNvPr>
          <p:cNvSpPr txBox="1"/>
          <p:nvPr/>
        </p:nvSpPr>
        <p:spPr>
          <a:xfrm>
            <a:off x="7303759" y="4905149"/>
            <a:ext cx="1861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Evaluated by Bob</a:t>
            </a:r>
            <a:endParaRPr lang="zh-CN" altLang="en-US" dirty="0"/>
          </a:p>
        </p:txBody>
      </p: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165BC1D9-451D-4287-BA11-7835E5065C51}"/>
              </a:ext>
            </a:extLst>
          </p:cNvPr>
          <p:cNvCxnSpPr>
            <a:cxnSpLocks/>
          </p:cNvCxnSpPr>
          <p:nvPr/>
        </p:nvCxnSpPr>
        <p:spPr>
          <a:xfrm flipV="1">
            <a:off x="4786234" y="2873045"/>
            <a:ext cx="459430" cy="31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文本框 31">
            <a:extLst>
              <a:ext uri="{FF2B5EF4-FFF2-40B4-BE49-F238E27FC236}">
                <a16:creationId xmlns:a16="http://schemas.microsoft.com/office/drawing/2014/main" id="{6576AACC-B5AA-4395-A3EC-46E575717372}"/>
              </a:ext>
            </a:extLst>
          </p:cNvPr>
          <p:cNvSpPr txBox="1"/>
          <p:nvPr/>
        </p:nvSpPr>
        <p:spPr>
          <a:xfrm>
            <a:off x="2842831" y="2704273"/>
            <a:ext cx="1940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Evaluated by Alice</a:t>
            </a:r>
            <a:endParaRPr lang="zh-CN" altLang="en-US" dirty="0"/>
          </a:p>
        </p:txBody>
      </p:sp>
      <p:sp>
        <p:nvSpPr>
          <p:cNvPr id="33" name="右大括号 32">
            <a:extLst>
              <a:ext uri="{FF2B5EF4-FFF2-40B4-BE49-F238E27FC236}">
                <a16:creationId xmlns:a16="http://schemas.microsoft.com/office/drawing/2014/main" id="{47E1C8D7-1E18-4A11-AF74-FF8A47D0B92B}"/>
              </a:ext>
            </a:extLst>
          </p:cNvPr>
          <p:cNvSpPr/>
          <p:nvPr/>
        </p:nvSpPr>
        <p:spPr>
          <a:xfrm rot="10800000">
            <a:off x="4861744" y="3311385"/>
            <a:ext cx="383920" cy="1828449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6F653328-CBBF-4F9D-A6AA-F5F519565401}"/>
              </a:ext>
            </a:extLst>
          </p:cNvPr>
          <p:cNvSpPr txBox="1"/>
          <p:nvPr/>
        </p:nvSpPr>
        <p:spPr>
          <a:xfrm>
            <a:off x="1861061" y="4040632"/>
            <a:ext cx="310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Generated</a:t>
            </a:r>
            <a:r>
              <a:rPr lang="en-US" altLang="zh-CN" dirty="0"/>
              <a:t> &amp; </a:t>
            </a:r>
            <a:r>
              <a:rPr lang="en-US" altLang="zh-CN" dirty="0">
                <a:solidFill>
                  <a:srgbClr val="0070C0"/>
                </a:solidFill>
              </a:rPr>
              <a:t>Checked</a:t>
            </a:r>
            <a:r>
              <a:rPr lang="en-US" altLang="zh-CN" dirty="0"/>
              <a:t> by Alice</a:t>
            </a:r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85197CA7-C191-432A-B381-3DD799889D5E}"/>
              </a:ext>
            </a:extLst>
          </p:cNvPr>
          <p:cNvSpPr txBox="1"/>
          <p:nvPr/>
        </p:nvSpPr>
        <p:spPr>
          <a:xfrm>
            <a:off x="522377" y="5288340"/>
            <a:ext cx="115389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Similar to the PVC-secure protocol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Each party will send out GCs (</a:t>
            </a:r>
            <a:r>
              <a:rPr lang="en-US" altLang="zh-CN" sz="2400" dirty="0">
                <a:solidFill>
                  <a:srgbClr val="C00000"/>
                </a:solidFill>
              </a:rPr>
              <a:t>derived from each seed in each instance</a:t>
            </a:r>
            <a:r>
              <a:rPr lang="en-US" altLang="zh-CN" sz="2400" dirty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The other party will </a:t>
            </a:r>
            <a:r>
              <a:rPr lang="en-US" altLang="zh-CN" sz="2400" dirty="0">
                <a:solidFill>
                  <a:srgbClr val="0070C0"/>
                </a:solidFill>
              </a:rPr>
              <a:t>use the seeds </a:t>
            </a:r>
            <a:r>
              <a:rPr lang="en-US" altLang="zh-CN" sz="2400" dirty="0"/>
              <a:t>to check GCs (that </a:t>
            </a:r>
            <a:r>
              <a:rPr lang="en-US" altLang="zh-CN" sz="2400" dirty="0">
                <a:solidFill>
                  <a:srgbClr val="C00000"/>
                </a:solidFill>
              </a:rPr>
              <a:t>have been generated by themselves</a:t>
            </a:r>
            <a:r>
              <a:rPr lang="en-US" altLang="zh-CN" sz="2400" dirty="0"/>
              <a:t>). </a:t>
            </a:r>
          </a:p>
          <a:p>
            <a:r>
              <a:rPr lang="en-US" altLang="zh-CN" sz="2400" dirty="0"/>
              <a:t>But they only know </a:t>
            </a:r>
            <a:r>
              <a:rPr lang="en-US" altLang="zh-CN" sz="2400" dirty="0">
                <a:solidFill>
                  <a:srgbClr val="C00000"/>
                </a:solidFill>
              </a:rPr>
              <a:t>5</a:t>
            </a:r>
            <a:r>
              <a:rPr lang="en-US" altLang="zh-CN" sz="2400" dirty="0"/>
              <a:t> seeds…</a:t>
            </a:r>
          </a:p>
        </p:txBody>
      </p:sp>
    </p:spTree>
    <p:extLst>
      <p:ext uri="{BB962C8B-B14F-4D97-AF65-F5344CB8AC3E}">
        <p14:creationId xmlns:p14="http://schemas.microsoft.com/office/powerpoint/2010/main" val="21719746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形 34" descr="悲伤的脸轮廓 纯色填充">
            <a:extLst>
              <a:ext uri="{FF2B5EF4-FFF2-40B4-BE49-F238E27FC236}">
                <a16:creationId xmlns:a16="http://schemas.microsoft.com/office/drawing/2014/main" id="{77A34AE5-037C-4781-950B-84808E029B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03423" y="2224093"/>
            <a:ext cx="914400" cy="914400"/>
          </a:xfrm>
          <a:prstGeom prst="rect">
            <a:avLst/>
          </a:prstGeom>
        </p:spPr>
      </p:pic>
      <p:pic>
        <p:nvPicPr>
          <p:cNvPr id="39" name="图形 38" descr="眨眼的脸轮廓 纯色填充">
            <a:extLst>
              <a:ext uri="{FF2B5EF4-FFF2-40B4-BE49-F238E27FC236}">
                <a16:creationId xmlns:a16="http://schemas.microsoft.com/office/drawing/2014/main" id="{B2C37655-8D61-41CF-AF5C-E2DEE023F8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03423" y="2227203"/>
            <a:ext cx="914400" cy="9144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D3AEA78F-1814-4EC3-9965-034D85571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solidFill>
                  <a:srgbClr val="0070C0"/>
                </a:solidFill>
              </a:rPr>
              <a:t>Covert</a:t>
            </a:r>
            <a:r>
              <a:rPr lang="en-US" altLang="zh-CN" sz="3600" dirty="0"/>
              <a:t> Security [AL07]</a:t>
            </a:r>
            <a:endParaRPr lang="zh-CN" altLang="en-US" sz="3600" dirty="0"/>
          </a:p>
        </p:txBody>
      </p:sp>
      <p:pic>
        <p:nvPicPr>
          <p:cNvPr id="5" name="内容占位符 5" descr="用户 纯色填充">
            <a:extLst>
              <a:ext uri="{FF2B5EF4-FFF2-40B4-BE49-F238E27FC236}">
                <a16:creationId xmlns:a16="http://schemas.microsoft.com/office/drawing/2014/main" id="{9F3FF786-42C5-4FA7-A2FC-80677E88ACF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7599" y="2937367"/>
            <a:ext cx="914400" cy="914400"/>
          </a:xfrm>
          <a:prstGeom prst="rect">
            <a:avLst/>
          </a:prstGeom>
        </p:spPr>
      </p:pic>
      <p:pic>
        <p:nvPicPr>
          <p:cNvPr id="6" name="图形 5" descr="实心填充的恶魔表情 纯色填充">
            <a:extLst>
              <a:ext uri="{FF2B5EF4-FFF2-40B4-BE49-F238E27FC236}">
                <a16:creationId xmlns:a16="http://schemas.microsoft.com/office/drawing/2014/main" id="{02ED8350-C07A-4E93-B1BF-0794EB35C8E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95736" y="2998811"/>
            <a:ext cx="478126" cy="478126"/>
          </a:xfrm>
          <a:prstGeom prst="rect">
            <a:avLst/>
          </a:prstGeom>
        </p:spPr>
      </p:pic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60F483FA-0D93-44A2-984D-FFC67AE50A94}"/>
              </a:ext>
            </a:extLst>
          </p:cNvPr>
          <p:cNvCxnSpPr>
            <a:cxnSpLocks/>
          </p:cNvCxnSpPr>
          <p:nvPr/>
        </p:nvCxnSpPr>
        <p:spPr>
          <a:xfrm>
            <a:off x="1892002" y="3368816"/>
            <a:ext cx="29128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1FD9F801-BE0D-4677-801B-375AEF7F7DD2}"/>
              </a:ext>
            </a:extLst>
          </p:cNvPr>
          <p:cNvCxnSpPr>
            <a:cxnSpLocks/>
          </p:cNvCxnSpPr>
          <p:nvPr/>
        </p:nvCxnSpPr>
        <p:spPr>
          <a:xfrm flipV="1">
            <a:off x="4797494" y="2721736"/>
            <a:ext cx="1491804" cy="647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3C8CA558-6A42-41F5-A76D-6601C48A7E6E}"/>
              </a:ext>
            </a:extLst>
          </p:cNvPr>
          <p:cNvSpPr txBox="1"/>
          <p:nvPr/>
        </p:nvSpPr>
        <p:spPr>
          <a:xfrm>
            <a:off x="1687985" y="2998811"/>
            <a:ext cx="30953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May deviate from the protocol </a:t>
            </a:r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F45BFE33-47FB-4EAE-9FB4-29B37A440EE2}"/>
              </a:ext>
            </a:extLst>
          </p:cNvPr>
          <p:cNvSpPr txBox="1"/>
          <p:nvPr/>
        </p:nvSpPr>
        <p:spPr>
          <a:xfrm>
            <a:off x="4996362" y="2684403"/>
            <a:ext cx="914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90%</a:t>
            </a:r>
            <a:endParaRPr lang="zh-CN" altLang="en-US" dirty="0"/>
          </a:p>
        </p:txBody>
      </p:sp>
      <p:sp>
        <p:nvSpPr>
          <p:cNvPr id="31" name="对话气泡: 圆角矩形 30">
            <a:extLst>
              <a:ext uri="{FF2B5EF4-FFF2-40B4-BE49-F238E27FC236}">
                <a16:creationId xmlns:a16="http://schemas.microsoft.com/office/drawing/2014/main" id="{1B1B9683-6332-4B13-8C8F-2442FB58CBBB}"/>
              </a:ext>
            </a:extLst>
          </p:cNvPr>
          <p:cNvSpPr/>
          <p:nvPr/>
        </p:nvSpPr>
        <p:spPr>
          <a:xfrm>
            <a:off x="7422260" y="1597311"/>
            <a:ext cx="1351528" cy="620008"/>
          </a:xfrm>
          <a:prstGeom prst="wedgeRoundRectCallout">
            <a:avLst>
              <a:gd name="adj1" fmla="val -60107"/>
              <a:gd name="adj2" fmla="val 8120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 catch you!</a:t>
            </a:r>
            <a:endParaRPr lang="zh-CN" altLang="en-US" dirty="0"/>
          </a:p>
        </p:txBody>
      </p:sp>
      <p:sp>
        <p:nvSpPr>
          <p:cNvPr id="41" name="对话气泡: 圆角矩形 40">
            <a:extLst>
              <a:ext uri="{FF2B5EF4-FFF2-40B4-BE49-F238E27FC236}">
                <a16:creationId xmlns:a16="http://schemas.microsoft.com/office/drawing/2014/main" id="{D0D3985B-D4E6-4EF6-9D2A-197167A5681C}"/>
              </a:ext>
            </a:extLst>
          </p:cNvPr>
          <p:cNvSpPr/>
          <p:nvPr/>
        </p:nvSpPr>
        <p:spPr>
          <a:xfrm>
            <a:off x="8946546" y="1851590"/>
            <a:ext cx="2407254" cy="798810"/>
          </a:xfrm>
          <a:prstGeom prst="wedgeRoundRectCallout">
            <a:avLst>
              <a:gd name="adj1" fmla="val -120064"/>
              <a:gd name="adj2" fmla="val 5077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But I </a:t>
            </a:r>
            <a:r>
              <a:rPr lang="en-US" altLang="zh-CN" dirty="0">
                <a:solidFill>
                  <a:srgbClr val="C00000"/>
                </a:solidFill>
              </a:rPr>
              <a:t>cannot</a:t>
            </a:r>
            <a:r>
              <a:rPr lang="en-US" altLang="zh-CN" dirty="0"/>
              <a:t> convince </a:t>
            </a:r>
            <a:r>
              <a:rPr lang="en-US" altLang="zh-CN" dirty="0">
                <a:solidFill>
                  <a:srgbClr val="C00000"/>
                </a:solidFill>
              </a:rPr>
              <a:t>others</a:t>
            </a:r>
            <a:r>
              <a:rPr lang="en-US" altLang="zh-CN" dirty="0"/>
              <a:t> this deviation has happened…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6DA4582-F7AB-3129-82C3-A052803E5759}"/>
              </a:ext>
            </a:extLst>
          </p:cNvPr>
          <p:cNvSpPr txBox="1"/>
          <p:nvPr/>
        </p:nvSpPr>
        <p:spPr>
          <a:xfrm>
            <a:off x="5043350" y="3138493"/>
            <a:ext cx="17353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rgbClr val="C00000"/>
                </a:solidFill>
              </a:rPr>
              <a:t>deterrence factor</a:t>
            </a:r>
          </a:p>
          <a:p>
            <a:pPr algn="ctr"/>
            <a:r>
              <a:rPr lang="en-US" altLang="zh-CN" dirty="0"/>
              <a:t>(</a:t>
            </a:r>
            <a:r>
              <a:rPr lang="en-US" altLang="zh-CN" dirty="0">
                <a:solidFill>
                  <a:srgbClr val="0070C0"/>
                </a:solidFill>
              </a:rPr>
              <a:t>fixed</a:t>
            </a:r>
            <a:r>
              <a:rPr lang="en-US" altLang="zh-CN" dirty="0">
                <a:solidFill>
                  <a:srgbClr val="C00000"/>
                </a:solidFill>
              </a:rPr>
              <a:t> </a:t>
            </a:r>
            <a:r>
              <a:rPr lang="en-US" altLang="zh-CN" dirty="0"/>
              <a:t>and</a:t>
            </a:r>
            <a:r>
              <a:rPr lang="en-US" altLang="zh-CN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high</a:t>
            </a:r>
            <a:r>
              <a:rPr lang="en-US" altLang="zh-CN" dirty="0"/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5637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  <p:bldP spid="31" grpId="0" animBg="1"/>
      <p:bldP spid="41" grpId="0" animBg="1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0F9B87-EB6D-46C0-9030-F0114C749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3400" cy="1325563"/>
          </a:xfrm>
        </p:spPr>
        <p:txBody>
          <a:bodyPr/>
          <a:lstStyle/>
          <a:p>
            <a:r>
              <a:rPr lang="en-US" altLang="zh-CN" dirty="0"/>
              <a:t>Our Approach</a:t>
            </a:r>
            <a:endParaRPr lang="zh-CN" altLang="en-US" dirty="0"/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719B7F77-A679-41E4-985D-BF6BB8A33235}"/>
              </a:ext>
            </a:extLst>
          </p:cNvPr>
          <p:cNvGrpSpPr/>
          <p:nvPr/>
        </p:nvGrpSpPr>
        <p:grpSpPr>
          <a:xfrm>
            <a:off x="1056030" y="1550663"/>
            <a:ext cx="1282775" cy="1082040"/>
            <a:chOff x="2237278" y="1712268"/>
            <a:chExt cx="1282775" cy="1082040"/>
          </a:xfrm>
        </p:grpSpPr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BA02E858-006E-4DA9-A6ED-A79C69789A07}"/>
                </a:ext>
              </a:extLst>
            </p:cNvPr>
            <p:cNvSpPr/>
            <p:nvPr/>
          </p:nvSpPr>
          <p:spPr>
            <a:xfrm>
              <a:off x="2573866" y="2116944"/>
              <a:ext cx="609600" cy="304800"/>
            </a:xfrm>
            <a:custGeom>
              <a:avLst/>
              <a:gdLst>
                <a:gd name="connsiteX0" fmla="*/ 609600 w 609600"/>
                <a:gd name="connsiteY0" fmla="*/ 152400 h 304800"/>
                <a:gd name="connsiteX1" fmla="*/ 579120 w 609600"/>
                <a:gd name="connsiteY1" fmla="*/ 91440 h 304800"/>
                <a:gd name="connsiteX2" fmla="*/ 430530 w 609600"/>
                <a:gd name="connsiteY2" fmla="*/ 19050 h 304800"/>
                <a:gd name="connsiteX3" fmla="*/ 304800 w 609600"/>
                <a:gd name="connsiteY3" fmla="*/ 0 h 304800"/>
                <a:gd name="connsiteX4" fmla="*/ 179070 w 609600"/>
                <a:gd name="connsiteY4" fmla="*/ 19050 h 304800"/>
                <a:gd name="connsiteX5" fmla="*/ 30480 w 609600"/>
                <a:gd name="connsiteY5" fmla="*/ 91440 h 304800"/>
                <a:gd name="connsiteX6" fmla="*/ 0 w 609600"/>
                <a:gd name="connsiteY6" fmla="*/ 152400 h 304800"/>
                <a:gd name="connsiteX7" fmla="*/ 0 w 609600"/>
                <a:gd name="connsiteY7" fmla="*/ 304800 h 304800"/>
                <a:gd name="connsiteX8" fmla="*/ 609600 w 609600"/>
                <a:gd name="connsiteY8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600" h="304800">
                  <a:moveTo>
                    <a:pt x="609600" y="152400"/>
                  </a:moveTo>
                  <a:cubicBezTo>
                    <a:pt x="609103" y="128536"/>
                    <a:pt x="597913" y="106157"/>
                    <a:pt x="579120" y="91440"/>
                  </a:cubicBezTo>
                  <a:cubicBezTo>
                    <a:pt x="537210" y="57150"/>
                    <a:pt x="483870" y="34290"/>
                    <a:pt x="430530" y="19050"/>
                  </a:cubicBezTo>
                  <a:cubicBezTo>
                    <a:pt x="389779" y="6575"/>
                    <a:pt x="347417" y="157"/>
                    <a:pt x="304800" y="0"/>
                  </a:cubicBezTo>
                  <a:cubicBezTo>
                    <a:pt x="262230" y="734"/>
                    <a:pt x="219947" y="7141"/>
                    <a:pt x="179070" y="19050"/>
                  </a:cubicBezTo>
                  <a:cubicBezTo>
                    <a:pt x="125800" y="34595"/>
                    <a:pt x="75555" y="59073"/>
                    <a:pt x="30480" y="91440"/>
                  </a:cubicBezTo>
                  <a:cubicBezTo>
                    <a:pt x="11687" y="106157"/>
                    <a:pt x="497" y="128536"/>
                    <a:pt x="0" y="152400"/>
                  </a:cubicBezTo>
                  <a:lnTo>
                    <a:pt x="0" y="304800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B52DE589-8E88-41D4-B290-D7A222086474}"/>
                </a:ext>
              </a:extLst>
            </p:cNvPr>
            <p:cNvSpPr/>
            <p:nvPr/>
          </p:nvSpPr>
          <p:spPr>
            <a:xfrm>
              <a:off x="2683498" y="1712268"/>
              <a:ext cx="394239" cy="410359"/>
            </a:xfrm>
            <a:custGeom>
              <a:avLst/>
              <a:gdLst>
                <a:gd name="connsiteX0" fmla="*/ 358140 w 394239"/>
                <a:gd name="connsiteY0" fmla="*/ 324666 h 410359"/>
                <a:gd name="connsiteX1" fmla="*/ 383191 w 394239"/>
                <a:gd name="connsiteY1" fmla="*/ 144262 h 410359"/>
                <a:gd name="connsiteX2" fmla="*/ 343567 w 394239"/>
                <a:gd name="connsiteY2" fmla="*/ 59680 h 410359"/>
                <a:gd name="connsiteX3" fmla="*/ 294132 w 394239"/>
                <a:gd name="connsiteY3" fmla="*/ 59013 h 410359"/>
                <a:gd name="connsiteX4" fmla="*/ 216694 w 394239"/>
                <a:gd name="connsiteY4" fmla="*/ 6721 h 410359"/>
                <a:gd name="connsiteX5" fmla="*/ 71342 w 394239"/>
                <a:gd name="connsiteY5" fmla="*/ 25295 h 410359"/>
                <a:gd name="connsiteX6" fmla="*/ 15811 w 394239"/>
                <a:gd name="connsiteY6" fmla="*/ 165408 h 410359"/>
                <a:gd name="connsiteX7" fmla="*/ 21145 w 394239"/>
                <a:gd name="connsiteY7" fmla="*/ 355908 h 410359"/>
                <a:gd name="connsiteX8" fmla="*/ 0 w 394239"/>
                <a:gd name="connsiteY8" fmla="*/ 408771 h 410359"/>
                <a:gd name="connsiteX9" fmla="*/ 89059 w 394239"/>
                <a:gd name="connsiteY9" fmla="*/ 399246 h 410359"/>
                <a:gd name="connsiteX10" fmla="*/ 134588 w 394239"/>
                <a:gd name="connsiteY10" fmla="*/ 363432 h 410359"/>
                <a:gd name="connsiteX11" fmla="*/ 38005 w 394239"/>
                <a:gd name="connsiteY11" fmla="*/ 243989 h 410359"/>
                <a:gd name="connsiteX12" fmla="*/ 41719 w 394239"/>
                <a:gd name="connsiteY12" fmla="*/ 192744 h 410359"/>
                <a:gd name="connsiteX13" fmla="*/ 93155 w 394239"/>
                <a:gd name="connsiteY13" fmla="*/ 175695 h 410359"/>
                <a:gd name="connsiteX14" fmla="*/ 188976 w 394239"/>
                <a:gd name="connsiteY14" fmla="*/ 148739 h 410359"/>
                <a:gd name="connsiteX15" fmla="*/ 283464 w 394239"/>
                <a:gd name="connsiteY15" fmla="*/ 83969 h 410359"/>
                <a:gd name="connsiteX16" fmla="*/ 296934 w 394239"/>
                <a:gd name="connsiteY16" fmla="*/ 84072 h 410359"/>
                <a:gd name="connsiteX17" fmla="*/ 299561 w 394239"/>
                <a:gd name="connsiteY17" fmla="*/ 89303 h 410359"/>
                <a:gd name="connsiteX18" fmla="*/ 315563 w 394239"/>
                <a:gd name="connsiteY18" fmla="*/ 133499 h 410359"/>
                <a:gd name="connsiteX19" fmla="*/ 329660 w 394239"/>
                <a:gd name="connsiteY19" fmla="*/ 145881 h 410359"/>
                <a:gd name="connsiteX20" fmla="*/ 345662 w 394239"/>
                <a:gd name="connsiteY20" fmla="*/ 160836 h 410359"/>
                <a:gd name="connsiteX21" fmla="*/ 357092 w 394239"/>
                <a:gd name="connsiteY21" fmla="*/ 204079 h 410359"/>
                <a:gd name="connsiteX22" fmla="*/ 251555 w 394239"/>
                <a:gd name="connsiteY22" fmla="*/ 364290 h 410359"/>
                <a:gd name="connsiteX23" fmla="*/ 296609 w 394239"/>
                <a:gd name="connsiteY23" fmla="*/ 400485 h 410359"/>
                <a:gd name="connsiteX24" fmla="*/ 394240 w 394239"/>
                <a:gd name="connsiteY24" fmla="*/ 392579 h 410359"/>
                <a:gd name="connsiteX25" fmla="*/ 358140 w 394239"/>
                <a:gd name="connsiteY25" fmla="*/ 324666 h 41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4239" h="410359">
                  <a:moveTo>
                    <a:pt x="358140" y="324666"/>
                  </a:moveTo>
                  <a:cubicBezTo>
                    <a:pt x="349377" y="290376"/>
                    <a:pt x="382905" y="204651"/>
                    <a:pt x="383191" y="144262"/>
                  </a:cubicBezTo>
                  <a:cubicBezTo>
                    <a:pt x="383191" y="95970"/>
                    <a:pt x="369475" y="74349"/>
                    <a:pt x="343567" y="59680"/>
                  </a:cubicBezTo>
                  <a:cubicBezTo>
                    <a:pt x="328612" y="51203"/>
                    <a:pt x="294132" y="59013"/>
                    <a:pt x="294132" y="59013"/>
                  </a:cubicBezTo>
                  <a:cubicBezTo>
                    <a:pt x="294132" y="59013"/>
                    <a:pt x="276320" y="25295"/>
                    <a:pt x="216694" y="6721"/>
                  </a:cubicBezTo>
                  <a:cubicBezTo>
                    <a:pt x="167698" y="-6618"/>
                    <a:pt x="115410" y="63"/>
                    <a:pt x="71342" y="25295"/>
                  </a:cubicBezTo>
                  <a:cubicBezTo>
                    <a:pt x="34480" y="49107"/>
                    <a:pt x="16669" y="75301"/>
                    <a:pt x="15811" y="165408"/>
                  </a:cubicBezTo>
                  <a:cubicBezTo>
                    <a:pt x="15049" y="247989"/>
                    <a:pt x="26384" y="321332"/>
                    <a:pt x="21145" y="355908"/>
                  </a:cubicBezTo>
                  <a:cubicBezTo>
                    <a:pt x="18730" y="375046"/>
                    <a:pt x="11450" y="393247"/>
                    <a:pt x="0" y="408771"/>
                  </a:cubicBezTo>
                  <a:cubicBezTo>
                    <a:pt x="0" y="408771"/>
                    <a:pt x="57150" y="416106"/>
                    <a:pt x="89059" y="399246"/>
                  </a:cubicBezTo>
                  <a:cubicBezTo>
                    <a:pt x="105116" y="388473"/>
                    <a:pt x="120336" y="376501"/>
                    <a:pt x="134588" y="363432"/>
                  </a:cubicBezTo>
                  <a:cubicBezTo>
                    <a:pt x="85704" y="340633"/>
                    <a:pt x="50068" y="296562"/>
                    <a:pt x="38005" y="243989"/>
                  </a:cubicBezTo>
                  <a:cubicBezTo>
                    <a:pt x="36767" y="239417"/>
                    <a:pt x="28480" y="209508"/>
                    <a:pt x="41719" y="192744"/>
                  </a:cubicBezTo>
                  <a:cubicBezTo>
                    <a:pt x="48959" y="183219"/>
                    <a:pt x="65532" y="180552"/>
                    <a:pt x="93155" y="175695"/>
                  </a:cubicBezTo>
                  <a:cubicBezTo>
                    <a:pt x="126220" y="171339"/>
                    <a:pt x="158489" y="162262"/>
                    <a:pt x="188976" y="148739"/>
                  </a:cubicBezTo>
                  <a:cubicBezTo>
                    <a:pt x="223247" y="131505"/>
                    <a:pt x="255030" y="109718"/>
                    <a:pt x="283464" y="83969"/>
                  </a:cubicBezTo>
                  <a:cubicBezTo>
                    <a:pt x="287212" y="80278"/>
                    <a:pt x="293242" y="80324"/>
                    <a:pt x="296934" y="84072"/>
                  </a:cubicBezTo>
                  <a:cubicBezTo>
                    <a:pt x="298337" y="85497"/>
                    <a:pt x="299256" y="87326"/>
                    <a:pt x="299561" y="89303"/>
                  </a:cubicBezTo>
                  <a:cubicBezTo>
                    <a:pt x="301829" y="104972"/>
                    <a:pt x="307275" y="120011"/>
                    <a:pt x="315563" y="133499"/>
                  </a:cubicBezTo>
                  <a:cubicBezTo>
                    <a:pt x="319446" y="138473"/>
                    <a:pt x="324227" y="142673"/>
                    <a:pt x="329660" y="145881"/>
                  </a:cubicBezTo>
                  <a:cubicBezTo>
                    <a:pt x="335993" y="149676"/>
                    <a:pt x="341448" y="154773"/>
                    <a:pt x="345662" y="160836"/>
                  </a:cubicBezTo>
                  <a:cubicBezTo>
                    <a:pt x="352540" y="174259"/>
                    <a:pt x="356439" y="189010"/>
                    <a:pt x="357092" y="204079"/>
                  </a:cubicBezTo>
                  <a:cubicBezTo>
                    <a:pt x="356469" y="273587"/>
                    <a:pt x="315172" y="336279"/>
                    <a:pt x="251555" y="364290"/>
                  </a:cubicBezTo>
                  <a:cubicBezTo>
                    <a:pt x="263557" y="374862"/>
                    <a:pt x="279273" y="387912"/>
                    <a:pt x="296609" y="400485"/>
                  </a:cubicBezTo>
                  <a:cubicBezTo>
                    <a:pt x="325184" y="421154"/>
                    <a:pt x="394240" y="392579"/>
                    <a:pt x="394240" y="392579"/>
                  </a:cubicBezTo>
                  <a:cubicBezTo>
                    <a:pt x="394240" y="392579"/>
                    <a:pt x="371951" y="379244"/>
                    <a:pt x="358140" y="32466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C3C91F22-D072-4E96-A561-FB842A5ED77D}"/>
                </a:ext>
              </a:extLst>
            </p:cNvPr>
            <p:cNvSpPr/>
            <p:nvPr/>
          </p:nvSpPr>
          <p:spPr>
            <a:xfrm>
              <a:off x="2736616" y="1821002"/>
              <a:ext cx="284924" cy="248316"/>
            </a:xfrm>
            <a:custGeom>
              <a:avLst/>
              <a:gdLst>
                <a:gd name="connsiteX0" fmla="*/ 284924 w 284924"/>
                <a:gd name="connsiteY0" fmla="*/ 95917 h 248316"/>
                <a:gd name="connsiteX1" fmla="*/ 276733 w 284924"/>
                <a:gd name="connsiteY1" fmla="*/ 62675 h 248316"/>
                <a:gd name="connsiteX2" fmla="*/ 266065 w 284924"/>
                <a:gd name="connsiteY2" fmla="*/ 53150 h 248316"/>
                <a:gd name="connsiteX3" fmla="*/ 247015 w 284924"/>
                <a:gd name="connsiteY3" fmla="*/ 36481 h 248316"/>
                <a:gd name="connsiteX4" fmla="*/ 230727 w 284924"/>
                <a:gd name="connsiteY4" fmla="*/ 0 h 248316"/>
                <a:gd name="connsiteX5" fmla="*/ 144050 w 284924"/>
                <a:gd name="connsiteY5" fmla="*/ 57150 h 248316"/>
                <a:gd name="connsiteX6" fmla="*/ 42894 w 284924"/>
                <a:gd name="connsiteY6" fmla="*/ 85725 h 248316"/>
                <a:gd name="connsiteX7" fmla="*/ 3270 w 284924"/>
                <a:gd name="connsiteY7" fmla="*/ 95726 h 248316"/>
                <a:gd name="connsiteX8" fmla="*/ 3270 w 284924"/>
                <a:gd name="connsiteY8" fmla="*/ 130112 h 248316"/>
                <a:gd name="connsiteX9" fmla="*/ 142049 w 284924"/>
                <a:gd name="connsiteY9" fmla="*/ 248317 h 248316"/>
                <a:gd name="connsiteX10" fmla="*/ 284924 w 284924"/>
                <a:gd name="connsiteY10" fmla="*/ 95917 h 248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924" h="248316">
                  <a:moveTo>
                    <a:pt x="284924" y="95917"/>
                  </a:moveTo>
                  <a:cubicBezTo>
                    <a:pt x="284416" y="84404"/>
                    <a:pt x="281632" y="73105"/>
                    <a:pt x="276733" y="62675"/>
                  </a:cubicBezTo>
                  <a:cubicBezTo>
                    <a:pt x="273943" y="58733"/>
                    <a:pt x="270296" y="55476"/>
                    <a:pt x="266065" y="53150"/>
                  </a:cubicBezTo>
                  <a:cubicBezTo>
                    <a:pt x="258780" y="48761"/>
                    <a:pt x="252331" y="43119"/>
                    <a:pt x="247015" y="36481"/>
                  </a:cubicBezTo>
                  <a:cubicBezTo>
                    <a:pt x="239351" y="25447"/>
                    <a:pt x="233826" y="13072"/>
                    <a:pt x="230727" y="0"/>
                  </a:cubicBezTo>
                  <a:cubicBezTo>
                    <a:pt x="204134" y="22328"/>
                    <a:pt x="175049" y="41504"/>
                    <a:pt x="144050" y="57150"/>
                  </a:cubicBezTo>
                  <a:cubicBezTo>
                    <a:pt x="111871" y="71464"/>
                    <a:pt x="77806" y="81087"/>
                    <a:pt x="42894" y="85725"/>
                  </a:cubicBezTo>
                  <a:cubicBezTo>
                    <a:pt x="26797" y="88582"/>
                    <a:pt x="6699" y="92107"/>
                    <a:pt x="3270" y="95726"/>
                  </a:cubicBezTo>
                  <a:cubicBezTo>
                    <a:pt x="-2445" y="103156"/>
                    <a:pt x="508" y="122111"/>
                    <a:pt x="3270" y="130112"/>
                  </a:cubicBezTo>
                  <a:cubicBezTo>
                    <a:pt x="19558" y="198787"/>
                    <a:pt x="77851" y="248317"/>
                    <a:pt x="142049" y="248317"/>
                  </a:cubicBezTo>
                  <a:cubicBezTo>
                    <a:pt x="218249" y="248317"/>
                    <a:pt x="284924" y="177070"/>
                    <a:pt x="284924" y="9591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C5BFC34C-1C1E-49D0-BA47-9E54781002DC}"/>
                </a:ext>
              </a:extLst>
            </p:cNvPr>
            <p:cNvSpPr txBox="1"/>
            <p:nvPr/>
          </p:nvSpPr>
          <p:spPr>
            <a:xfrm>
              <a:off x="2237278" y="2424976"/>
              <a:ext cx="1282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Alice</a:t>
              </a:r>
              <a:endParaRPr lang="zh-CN" altLang="en-US" dirty="0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EA808597-CB39-4D79-872E-FF113FB67134}"/>
              </a:ext>
            </a:extLst>
          </p:cNvPr>
          <p:cNvGrpSpPr/>
          <p:nvPr/>
        </p:nvGrpSpPr>
        <p:grpSpPr>
          <a:xfrm>
            <a:off x="9954218" y="1463228"/>
            <a:ext cx="914400" cy="1169475"/>
            <a:chOff x="10470866" y="2875228"/>
            <a:chExt cx="914400" cy="1169475"/>
          </a:xfrm>
        </p:grpSpPr>
        <p:pic>
          <p:nvPicPr>
            <p:cNvPr id="8" name="图形 7" descr="男性形象 纯色填充">
              <a:extLst>
                <a:ext uri="{FF2B5EF4-FFF2-40B4-BE49-F238E27FC236}">
                  <a16:creationId xmlns:a16="http://schemas.microsoft.com/office/drawing/2014/main" id="{D373D28A-146C-4AC1-8694-3B7BE2B30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70866" y="2875228"/>
              <a:ext cx="914400" cy="914400"/>
            </a:xfrm>
            <a:prstGeom prst="rect">
              <a:avLst/>
            </a:prstGeom>
          </p:spPr>
        </p:pic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7E8B786C-CB02-453F-95C4-F2046D472F23}"/>
                </a:ext>
              </a:extLst>
            </p:cNvPr>
            <p:cNvSpPr txBox="1"/>
            <p:nvPr/>
          </p:nvSpPr>
          <p:spPr>
            <a:xfrm>
              <a:off x="10623265" y="3675371"/>
              <a:ext cx="609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Bob</a:t>
              </a:r>
              <a:endParaRPr lang="zh-CN" alt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58B9749-235F-42B4-A0D5-6AC77576EC82}"/>
                  </a:ext>
                </a:extLst>
              </p:cNvPr>
              <p:cNvSpPr/>
              <p:nvPr/>
            </p:nvSpPr>
            <p:spPr>
              <a:xfrm>
                <a:off x="1473397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58B9749-235F-42B4-A0D5-6AC77576EC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397" y="3127013"/>
                <a:ext cx="456459" cy="3947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C4ADFC42-1C6A-429F-96D1-E6043C4F2592}"/>
                  </a:ext>
                </a:extLst>
              </p:cNvPr>
              <p:cNvSpPr/>
              <p:nvPr/>
            </p:nvSpPr>
            <p:spPr>
              <a:xfrm>
                <a:off x="1470262" y="356658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C4ADFC42-1C6A-429F-96D1-E6043C4F25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262" y="3566587"/>
                <a:ext cx="456459" cy="3947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F0DA6702-7C94-47A0-AB48-5BF2183E6D00}"/>
                  </a:ext>
                </a:extLst>
              </p:cNvPr>
              <p:cNvSpPr/>
              <p:nvPr/>
            </p:nvSpPr>
            <p:spPr>
              <a:xfrm>
                <a:off x="1473397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F0DA6702-7C94-47A0-AB48-5BF2183E6D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397" y="4016081"/>
                <a:ext cx="456459" cy="39475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B19E06F4-67EB-40D3-88D9-B0254D748FE7}"/>
                  </a:ext>
                </a:extLst>
              </p:cNvPr>
              <p:cNvSpPr/>
              <p:nvPr/>
            </p:nvSpPr>
            <p:spPr>
              <a:xfrm>
                <a:off x="1470429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B19E06F4-67EB-40D3-88D9-B0254D748F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429" y="4464247"/>
                <a:ext cx="456459" cy="3947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1865CC61-04E1-4016-AA1D-C38548CC58F0}"/>
                  </a:ext>
                </a:extLst>
              </p:cNvPr>
              <p:cNvSpPr/>
              <p:nvPr/>
            </p:nvSpPr>
            <p:spPr>
              <a:xfrm>
                <a:off x="1470262" y="490514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1865CC61-04E1-4016-AA1D-C38548CC58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262" y="4905149"/>
                <a:ext cx="456459" cy="3947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3FD00C27-EA77-4900-851B-E9D5FDA8CB3D}"/>
                  </a:ext>
                </a:extLst>
              </p:cNvPr>
              <p:cNvSpPr/>
              <p:nvPr/>
            </p:nvSpPr>
            <p:spPr>
              <a:xfrm>
                <a:off x="10190941" y="268743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3FD00C27-EA77-4900-851B-E9D5FDA8CB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0941" y="2687439"/>
                <a:ext cx="456459" cy="3947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A2C77C5F-422F-440D-BCEC-A361F20AF61A}"/>
                  </a:ext>
                </a:extLst>
              </p:cNvPr>
              <p:cNvSpPr/>
              <p:nvPr/>
            </p:nvSpPr>
            <p:spPr>
              <a:xfrm>
                <a:off x="10194076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A2C77C5F-422F-440D-BCEC-A361F20AF6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4076" y="3127013"/>
                <a:ext cx="456459" cy="39475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C6ADB902-CC82-423B-B4EA-73B41B3F77EF}"/>
                  </a:ext>
                </a:extLst>
              </p:cNvPr>
              <p:cNvSpPr/>
              <p:nvPr/>
            </p:nvSpPr>
            <p:spPr>
              <a:xfrm>
                <a:off x="10190941" y="356658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C6ADB902-CC82-423B-B4EA-73B41B3F77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0941" y="3566587"/>
                <a:ext cx="456459" cy="39475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BFBD7293-639E-4B35-8774-E1E8952395C6}"/>
                  </a:ext>
                </a:extLst>
              </p:cNvPr>
              <p:cNvSpPr/>
              <p:nvPr/>
            </p:nvSpPr>
            <p:spPr>
              <a:xfrm>
                <a:off x="10194076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BFBD7293-639E-4B35-8774-E1E8952395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4076" y="4016081"/>
                <a:ext cx="456459" cy="39475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51B02374-541A-4475-82CF-369F8BC78447}"/>
                  </a:ext>
                </a:extLst>
              </p:cNvPr>
              <p:cNvSpPr/>
              <p:nvPr/>
            </p:nvSpPr>
            <p:spPr>
              <a:xfrm>
                <a:off x="10191108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51B02374-541A-4475-82CF-369F8BC784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1108" y="4464247"/>
                <a:ext cx="456459" cy="39475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B89F82B0-27A6-4119-85FF-49A8548ADA8B}"/>
                  </a:ext>
                </a:extLst>
              </p:cNvPr>
              <p:cNvSpPr/>
              <p:nvPr/>
            </p:nvSpPr>
            <p:spPr>
              <a:xfrm>
                <a:off x="8093599" y="2687439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B89F82B0-27A6-4119-85FF-49A8548ADA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3599" y="2687439"/>
                <a:ext cx="1595760" cy="39475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52B3BB92-300D-46C0-8A6E-BE2D5423DB2B}"/>
                  </a:ext>
                </a:extLst>
              </p:cNvPr>
              <p:cNvSpPr/>
              <p:nvPr/>
            </p:nvSpPr>
            <p:spPr>
              <a:xfrm>
                <a:off x="8093599" y="3135605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52B3BB92-300D-46C0-8A6E-BE2D5423DB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3599" y="3135605"/>
                <a:ext cx="1595760" cy="39475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9C8CCCA7-70F8-4A0C-ABE5-2BE7DA881602}"/>
                  </a:ext>
                </a:extLst>
              </p:cNvPr>
              <p:cNvSpPr/>
              <p:nvPr/>
            </p:nvSpPr>
            <p:spPr>
              <a:xfrm>
                <a:off x="8093599" y="3576507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9C8CCCA7-70F8-4A0C-ABE5-2BE7DA8816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3599" y="3576507"/>
                <a:ext cx="1595760" cy="39475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128817D0-31AB-4983-85A8-50CE6CA46EB8}"/>
                  </a:ext>
                </a:extLst>
              </p:cNvPr>
              <p:cNvSpPr/>
              <p:nvPr/>
            </p:nvSpPr>
            <p:spPr>
              <a:xfrm>
                <a:off x="8093599" y="4024673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128817D0-31AB-4983-85A8-50CE6CA46E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3599" y="4024673"/>
                <a:ext cx="1595760" cy="39475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3A77B813-CB7C-42E8-A71A-918CC7A3DE58}"/>
                  </a:ext>
                </a:extLst>
              </p:cNvPr>
              <p:cNvSpPr/>
              <p:nvPr/>
            </p:nvSpPr>
            <p:spPr>
              <a:xfrm>
                <a:off x="8093599" y="4472839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3A77B813-CB7C-42E8-A71A-918CC7A3DE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3599" y="4472839"/>
                <a:ext cx="1595760" cy="39475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EAFE96CD-B3B7-4A98-AF2B-310543F118FB}"/>
                  </a:ext>
                </a:extLst>
              </p:cNvPr>
              <p:cNvSpPr/>
              <p:nvPr/>
            </p:nvSpPr>
            <p:spPr>
              <a:xfrm>
                <a:off x="8093599" y="4921005"/>
                <a:ext cx="1595760" cy="394758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EAFE96CD-B3B7-4A98-AF2B-310543F118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3599" y="4921005"/>
                <a:ext cx="1595760" cy="39475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组合 44">
            <a:extLst>
              <a:ext uri="{FF2B5EF4-FFF2-40B4-BE49-F238E27FC236}">
                <a16:creationId xmlns:a16="http://schemas.microsoft.com/office/drawing/2014/main" id="{5BDAA9D8-AB7A-4D97-AE2A-9F2147DB8975}"/>
              </a:ext>
            </a:extLst>
          </p:cNvPr>
          <p:cNvGrpSpPr/>
          <p:nvPr/>
        </p:nvGrpSpPr>
        <p:grpSpPr>
          <a:xfrm>
            <a:off x="2485927" y="2687439"/>
            <a:ext cx="1595760" cy="2628324"/>
            <a:chOff x="4622502" y="2687439"/>
            <a:chExt cx="1595760" cy="26283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矩形 45">
                  <a:extLst>
                    <a:ext uri="{FF2B5EF4-FFF2-40B4-BE49-F238E27FC236}">
                      <a16:creationId xmlns:a16="http://schemas.microsoft.com/office/drawing/2014/main" id="{1EC585F3-D111-40EE-83A8-990AB1BB3FDA}"/>
                    </a:ext>
                  </a:extLst>
                </p:cNvPr>
                <p:cNvSpPr/>
                <p:nvPr/>
              </p:nvSpPr>
              <p:spPr>
                <a:xfrm>
                  <a:off x="4622502" y="2687439"/>
                  <a:ext cx="1595760" cy="394758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46" name="矩形 45">
                  <a:extLst>
                    <a:ext uri="{FF2B5EF4-FFF2-40B4-BE49-F238E27FC236}">
                      <a16:creationId xmlns:a16="http://schemas.microsoft.com/office/drawing/2014/main" id="{1EC585F3-D111-40EE-83A8-990AB1BB3FD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2687439"/>
                  <a:ext cx="1595760" cy="394758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矩形 46">
                  <a:extLst>
                    <a:ext uri="{FF2B5EF4-FFF2-40B4-BE49-F238E27FC236}">
                      <a16:creationId xmlns:a16="http://schemas.microsoft.com/office/drawing/2014/main" id="{0E399444-92A6-4C3D-8E31-FD8969F98DDD}"/>
                    </a:ext>
                  </a:extLst>
                </p:cNvPr>
                <p:cNvSpPr/>
                <p:nvPr/>
              </p:nvSpPr>
              <p:spPr>
                <a:xfrm>
                  <a:off x="4622502" y="3135605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GC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47" name="矩形 46">
                  <a:extLst>
                    <a:ext uri="{FF2B5EF4-FFF2-40B4-BE49-F238E27FC236}">
                      <a16:creationId xmlns:a16="http://schemas.microsoft.com/office/drawing/2014/main" id="{0E399444-92A6-4C3D-8E31-FD8969F98DD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3135605"/>
                  <a:ext cx="1595760" cy="394758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矩形 53">
                  <a:extLst>
                    <a:ext uri="{FF2B5EF4-FFF2-40B4-BE49-F238E27FC236}">
                      <a16:creationId xmlns:a16="http://schemas.microsoft.com/office/drawing/2014/main" id="{507CBA21-5031-405E-9AF7-20C20D4FD767}"/>
                    </a:ext>
                  </a:extLst>
                </p:cNvPr>
                <p:cNvSpPr/>
                <p:nvPr/>
              </p:nvSpPr>
              <p:spPr>
                <a:xfrm>
                  <a:off x="4622502" y="3576507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 </a:t>
                  </a:r>
                </a:p>
              </p:txBody>
            </p:sp>
          </mc:Choice>
          <mc:Fallback xmlns="">
            <p:sp>
              <p:nvSpPr>
                <p:cNvPr id="54" name="矩形 53">
                  <a:extLst>
                    <a:ext uri="{FF2B5EF4-FFF2-40B4-BE49-F238E27FC236}">
                      <a16:creationId xmlns:a16="http://schemas.microsoft.com/office/drawing/2014/main" id="{507CBA21-5031-405E-9AF7-20C20D4FD76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3576507"/>
                  <a:ext cx="1595760" cy="394758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矩形 54">
                  <a:extLst>
                    <a:ext uri="{FF2B5EF4-FFF2-40B4-BE49-F238E27FC236}">
                      <a16:creationId xmlns:a16="http://schemas.microsoft.com/office/drawing/2014/main" id="{81F102D8-5465-4BEB-AAFD-D511A8C3E8F2}"/>
                    </a:ext>
                  </a:extLst>
                </p:cNvPr>
                <p:cNvSpPr/>
                <p:nvPr/>
              </p:nvSpPr>
              <p:spPr>
                <a:xfrm>
                  <a:off x="4622502" y="4024673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 </a:t>
                  </a:r>
                </a:p>
              </p:txBody>
            </p:sp>
          </mc:Choice>
          <mc:Fallback xmlns="">
            <p:sp>
              <p:nvSpPr>
                <p:cNvPr id="55" name="矩形 54">
                  <a:extLst>
                    <a:ext uri="{FF2B5EF4-FFF2-40B4-BE49-F238E27FC236}">
                      <a16:creationId xmlns:a16="http://schemas.microsoft.com/office/drawing/2014/main" id="{81F102D8-5465-4BEB-AAFD-D511A8C3E8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4024673"/>
                  <a:ext cx="1595760" cy="394758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矩形 55">
                  <a:extLst>
                    <a:ext uri="{FF2B5EF4-FFF2-40B4-BE49-F238E27FC236}">
                      <a16:creationId xmlns:a16="http://schemas.microsoft.com/office/drawing/2014/main" id="{EA87A64F-7D1A-4020-8636-278F21A95DD7}"/>
                    </a:ext>
                  </a:extLst>
                </p:cNvPr>
                <p:cNvSpPr/>
                <p:nvPr/>
              </p:nvSpPr>
              <p:spPr>
                <a:xfrm>
                  <a:off x="4622502" y="4472839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 </a:t>
                  </a:r>
                </a:p>
              </p:txBody>
            </p:sp>
          </mc:Choice>
          <mc:Fallback xmlns="">
            <p:sp>
              <p:nvSpPr>
                <p:cNvPr id="56" name="矩形 55">
                  <a:extLst>
                    <a:ext uri="{FF2B5EF4-FFF2-40B4-BE49-F238E27FC236}">
                      <a16:creationId xmlns:a16="http://schemas.microsoft.com/office/drawing/2014/main" id="{EA87A64F-7D1A-4020-8636-278F21A95DD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4472839"/>
                  <a:ext cx="1595760" cy="394758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矩形 56">
                  <a:extLst>
                    <a:ext uri="{FF2B5EF4-FFF2-40B4-BE49-F238E27FC236}">
                      <a16:creationId xmlns:a16="http://schemas.microsoft.com/office/drawing/2014/main" id="{18FD8DA1-486B-4F4A-9A88-480C89F941A6}"/>
                    </a:ext>
                  </a:extLst>
                </p:cNvPr>
                <p:cNvSpPr/>
                <p:nvPr/>
              </p:nvSpPr>
              <p:spPr>
                <a:xfrm>
                  <a:off x="4622502" y="4921005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 </a:t>
                  </a:r>
                </a:p>
              </p:txBody>
            </p:sp>
          </mc:Choice>
          <mc:Fallback xmlns="">
            <p:sp>
              <p:nvSpPr>
                <p:cNvPr id="57" name="矩形 56">
                  <a:extLst>
                    <a:ext uri="{FF2B5EF4-FFF2-40B4-BE49-F238E27FC236}">
                      <a16:creationId xmlns:a16="http://schemas.microsoft.com/office/drawing/2014/main" id="{18FD8DA1-486B-4F4A-9A88-480C89F941A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4921005"/>
                  <a:ext cx="1595760" cy="394758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文本框 3">
            <a:extLst>
              <a:ext uri="{FF2B5EF4-FFF2-40B4-BE49-F238E27FC236}">
                <a16:creationId xmlns:a16="http://schemas.microsoft.com/office/drawing/2014/main" id="{F2DC65DC-23F1-1C8A-F6DE-ECEB3B20EFD3}"/>
              </a:ext>
            </a:extLst>
          </p:cNvPr>
          <p:cNvSpPr txBox="1"/>
          <p:nvPr/>
        </p:nvSpPr>
        <p:spPr>
          <a:xfrm>
            <a:off x="4094212" y="1736832"/>
            <a:ext cx="418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Generate and exchange GCs</a:t>
            </a:r>
          </a:p>
        </p:txBody>
      </p:sp>
    </p:spTree>
    <p:extLst>
      <p:ext uri="{BB962C8B-B14F-4D97-AF65-F5344CB8AC3E}">
        <p14:creationId xmlns:p14="http://schemas.microsoft.com/office/powerpoint/2010/main" val="22058091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>
            <a:extLst>
              <a:ext uri="{FF2B5EF4-FFF2-40B4-BE49-F238E27FC236}">
                <a16:creationId xmlns:a16="http://schemas.microsoft.com/office/drawing/2014/main" id="{5BDAA9D8-AB7A-4D97-AE2A-9F2147DB8975}"/>
              </a:ext>
            </a:extLst>
          </p:cNvPr>
          <p:cNvGrpSpPr/>
          <p:nvPr/>
        </p:nvGrpSpPr>
        <p:grpSpPr>
          <a:xfrm>
            <a:off x="8086627" y="2687439"/>
            <a:ext cx="1595760" cy="2628324"/>
            <a:chOff x="4622502" y="2687439"/>
            <a:chExt cx="1595760" cy="26283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矩形 45">
                  <a:extLst>
                    <a:ext uri="{FF2B5EF4-FFF2-40B4-BE49-F238E27FC236}">
                      <a16:creationId xmlns:a16="http://schemas.microsoft.com/office/drawing/2014/main" id="{1EC585F3-D111-40EE-83A8-990AB1BB3FDA}"/>
                    </a:ext>
                  </a:extLst>
                </p:cNvPr>
                <p:cNvSpPr/>
                <p:nvPr/>
              </p:nvSpPr>
              <p:spPr>
                <a:xfrm>
                  <a:off x="4622502" y="2687439"/>
                  <a:ext cx="1595760" cy="394758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46" name="矩形 45">
                  <a:extLst>
                    <a:ext uri="{FF2B5EF4-FFF2-40B4-BE49-F238E27FC236}">
                      <a16:creationId xmlns:a16="http://schemas.microsoft.com/office/drawing/2014/main" id="{1EC585F3-D111-40EE-83A8-990AB1BB3FD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2687439"/>
                  <a:ext cx="1595760" cy="394758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矩形 46">
                  <a:extLst>
                    <a:ext uri="{FF2B5EF4-FFF2-40B4-BE49-F238E27FC236}">
                      <a16:creationId xmlns:a16="http://schemas.microsoft.com/office/drawing/2014/main" id="{0E399444-92A6-4C3D-8E31-FD8969F98DDD}"/>
                    </a:ext>
                  </a:extLst>
                </p:cNvPr>
                <p:cNvSpPr/>
                <p:nvPr/>
              </p:nvSpPr>
              <p:spPr>
                <a:xfrm>
                  <a:off x="4622502" y="3135605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GC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47" name="矩形 46">
                  <a:extLst>
                    <a:ext uri="{FF2B5EF4-FFF2-40B4-BE49-F238E27FC236}">
                      <a16:creationId xmlns:a16="http://schemas.microsoft.com/office/drawing/2014/main" id="{0E399444-92A6-4C3D-8E31-FD8969F98DD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3135605"/>
                  <a:ext cx="1595760" cy="39475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矩形 53">
                  <a:extLst>
                    <a:ext uri="{FF2B5EF4-FFF2-40B4-BE49-F238E27FC236}">
                      <a16:creationId xmlns:a16="http://schemas.microsoft.com/office/drawing/2014/main" id="{507CBA21-5031-405E-9AF7-20C20D4FD767}"/>
                    </a:ext>
                  </a:extLst>
                </p:cNvPr>
                <p:cNvSpPr/>
                <p:nvPr/>
              </p:nvSpPr>
              <p:spPr>
                <a:xfrm>
                  <a:off x="4622502" y="3576507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 </a:t>
                  </a:r>
                </a:p>
              </p:txBody>
            </p:sp>
          </mc:Choice>
          <mc:Fallback xmlns="">
            <p:sp>
              <p:nvSpPr>
                <p:cNvPr id="54" name="矩形 53">
                  <a:extLst>
                    <a:ext uri="{FF2B5EF4-FFF2-40B4-BE49-F238E27FC236}">
                      <a16:creationId xmlns:a16="http://schemas.microsoft.com/office/drawing/2014/main" id="{507CBA21-5031-405E-9AF7-20C20D4FD76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3576507"/>
                  <a:ext cx="1595760" cy="39475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矩形 54">
                  <a:extLst>
                    <a:ext uri="{FF2B5EF4-FFF2-40B4-BE49-F238E27FC236}">
                      <a16:creationId xmlns:a16="http://schemas.microsoft.com/office/drawing/2014/main" id="{81F102D8-5465-4BEB-AAFD-D511A8C3E8F2}"/>
                    </a:ext>
                  </a:extLst>
                </p:cNvPr>
                <p:cNvSpPr/>
                <p:nvPr/>
              </p:nvSpPr>
              <p:spPr>
                <a:xfrm>
                  <a:off x="4622502" y="4024673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 </a:t>
                  </a:r>
                </a:p>
              </p:txBody>
            </p:sp>
          </mc:Choice>
          <mc:Fallback xmlns="">
            <p:sp>
              <p:nvSpPr>
                <p:cNvPr id="55" name="矩形 54">
                  <a:extLst>
                    <a:ext uri="{FF2B5EF4-FFF2-40B4-BE49-F238E27FC236}">
                      <a16:creationId xmlns:a16="http://schemas.microsoft.com/office/drawing/2014/main" id="{81F102D8-5465-4BEB-AAFD-D511A8C3E8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4024673"/>
                  <a:ext cx="1595760" cy="39475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矩形 55">
                  <a:extLst>
                    <a:ext uri="{FF2B5EF4-FFF2-40B4-BE49-F238E27FC236}">
                      <a16:creationId xmlns:a16="http://schemas.microsoft.com/office/drawing/2014/main" id="{EA87A64F-7D1A-4020-8636-278F21A95DD7}"/>
                    </a:ext>
                  </a:extLst>
                </p:cNvPr>
                <p:cNvSpPr/>
                <p:nvPr/>
              </p:nvSpPr>
              <p:spPr>
                <a:xfrm>
                  <a:off x="4622502" y="4472839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 </a:t>
                  </a:r>
                </a:p>
              </p:txBody>
            </p:sp>
          </mc:Choice>
          <mc:Fallback xmlns="">
            <p:sp>
              <p:nvSpPr>
                <p:cNvPr id="56" name="矩形 55">
                  <a:extLst>
                    <a:ext uri="{FF2B5EF4-FFF2-40B4-BE49-F238E27FC236}">
                      <a16:creationId xmlns:a16="http://schemas.microsoft.com/office/drawing/2014/main" id="{EA87A64F-7D1A-4020-8636-278F21A95DD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4472839"/>
                  <a:ext cx="1595760" cy="39475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矩形 56">
                  <a:extLst>
                    <a:ext uri="{FF2B5EF4-FFF2-40B4-BE49-F238E27FC236}">
                      <a16:creationId xmlns:a16="http://schemas.microsoft.com/office/drawing/2014/main" id="{18FD8DA1-486B-4F4A-9A88-480C89F941A6}"/>
                    </a:ext>
                  </a:extLst>
                </p:cNvPr>
                <p:cNvSpPr/>
                <p:nvPr/>
              </p:nvSpPr>
              <p:spPr>
                <a:xfrm>
                  <a:off x="4622502" y="4921005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 </a:t>
                  </a:r>
                </a:p>
              </p:txBody>
            </p:sp>
          </mc:Choice>
          <mc:Fallback xmlns="">
            <p:sp>
              <p:nvSpPr>
                <p:cNvPr id="57" name="矩形 56">
                  <a:extLst>
                    <a:ext uri="{FF2B5EF4-FFF2-40B4-BE49-F238E27FC236}">
                      <a16:creationId xmlns:a16="http://schemas.microsoft.com/office/drawing/2014/main" id="{18FD8DA1-486B-4F4A-9A88-480C89F941A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4921005"/>
                  <a:ext cx="1595760" cy="39475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DB0F9B87-EB6D-46C0-9030-F0114C749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3400" cy="1325563"/>
          </a:xfrm>
        </p:spPr>
        <p:txBody>
          <a:bodyPr/>
          <a:lstStyle/>
          <a:p>
            <a:r>
              <a:rPr lang="en-US" altLang="zh-CN" dirty="0"/>
              <a:t>Our Approach</a:t>
            </a:r>
            <a:endParaRPr lang="zh-CN" altLang="en-US" dirty="0"/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719B7F77-A679-41E4-985D-BF6BB8A33235}"/>
              </a:ext>
            </a:extLst>
          </p:cNvPr>
          <p:cNvGrpSpPr/>
          <p:nvPr/>
        </p:nvGrpSpPr>
        <p:grpSpPr>
          <a:xfrm>
            <a:off x="1056030" y="1550663"/>
            <a:ext cx="1282775" cy="1082040"/>
            <a:chOff x="2237278" y="1712268"/>
            <a:chExt cx="1282775" cy="1082040"/>
          </a:xfrm>
        </p:grpSpPr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BA02E858-006E-4DA9-A6ED-A79C69789A07}"/>
                </a:ext>
              </a:extLst>
            </p:cNvPr>
            <p:cNvSpPr/>
            <p:nvPr/>
          </p:nvSpPr>
          <p:spPr>
            <a:xfrm>
              <a:off x="2573866" y="2116944"/>
              <a:ext cx="609600" cy="304800"/>
            </a:xfrm>
            <a:custGeom>
              <a:avLst/>
              <a:gdLst>
                <a:gd name="connsiteX0" fmla="*/ 609600 w 609600"/>
                <a:gd name="connsiteY0" fmla="*/ 152400 h 304800"/>
                <a:gd name="connsiteX1" fmla="*/ 579120 w 609600"/>
                <a:gd name="connsiteY1" fmla="*/ 91440 h 304800"/>
                <a:gd name="connsiteX2" fmla="*/ 430530 w 609600"/>
                <a:gd name="connsiteY2" fmla="*/ 19050 h 304800"/>
                <a:gd name="connsiteX3" fmla="*/ 304800 w 609600"/>
                <a:gd name="connsiteY3" fmla="*/ 0 h 304800"/>
                <a:gd name="connsiteX4" fmla="*/ 179070 w 609600"/>
                <a:gd name="connsiteY4" fmla="*/ 19050 h 304800"/>
                <a:gd name="connsiteX5" fmla="*/ 30480 w 609600"/>
                <a:gd name="connsiteY5" fmla="*/ 91440 h 304800"/>
                <a:gd name="connsiteX6" fmla="*/ 0 w 609600"/>
                <a:gd name="connsiteY6" fmla="*/ 152400 h 304800"/>
                <a:gd name="connsiteX7" fmla="*/ 0 w 609600"/>
                <a:gd name="connsiteY7" fmla="*/ 304800 h 304800"/>
                <a:gd name="connsiteX8" fmla="*/ 609600 w 609600"/>
                <a:gd name="connsiteY8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600" h="304800">
                  <a:moveTo>
                    <a:pt x="609600" y="152400"/>
                  </a:moveTo>
                  <a:cubicBezTo>
                    <a:pt x="609103" y="128536"/>
                    <a:pt x="597913" y="106157"/>
                    <a:pt x="579120" y="91440"/>
                  </a:cubicBezTo>
                  <a:cubicBezTo>
                    <a:pt x="537210" y="57150"/>
                    <a:pt x="483870" y="34290"/>
                    <a:pt x="430530" y="19050"/>
                  </a:cubicBezTo>
                  <a:cubicBezTo>
                    <a:pt x="389779" y="6575"/>
                    <a:pt x="347417" y="157"/>
                    <a:pt x="304800" y="0"/>
                  </a:cubicBezTo>
                  <a:cubicBezTo>
                    <a:pt x="262230" y="734"/>
                    <a:pt x="219947" y="7141"/>
                    <a:pt x="179070" y="19050"/>
                  </a:cubicBezTo>
                  <a:cubicBezTo>
                    <a:pt x="125800" y="34595"/>
                    <a:pt x="75555" y="59073"/>
                    <a:pt x="30480" y="91440"/>
                  </a:cubicBezTo>
                  <a:cubicBezTo>
                    <a:pt x="11687" y="106157"/>
                    <a:pt x="497" y="128536"/>
                    <a:pt x="0" y="152400"/>
                  </a:cubicBezTo>
                  <a:lnTo>
                    <a:pt x="0" y="304800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B52DE589-8E88-41D4-B290-D7A222086474}"/>
                </a:ext>
              </a:extLst>
            </p:cNvPr>
            <p:cNvSpPr/>
            <p:nvPr/>
          </p:nvSpPr>
          <p:spPr>
            <a:xfrm>
              <a:off x="2683498" y="1712268"/>
              <a:ext cx="394239" cy="410359"/>
            </a:xfrm>
            <a:custGeom>
              <a:avLst/>
              <a:gdLst>
                <a:gd name="connsiteX0" fmla="*/ 358140 w 394239"/>
                <a:gd name="connsiteY0" fmla="*/ 324666 h 410359"/>
                <a:gd name="connsiteX1" fmla="*/ 383191 w 394239"/>
                <a:gd name="connsiteY1" fmla="*/ 144262 h 410359"/>
                <a:gd name="connsiteX2" fmla="*/ 343567 w 394239"/>
                <a:gd name="connsiteY2" fmla="*/ 59680 h 410359"/>
                <a:gd name="connsiteX3" fmla="*/ 294132 w 394239"/>
                <a:gd name="connsiteY3" fmla="*/ 59013 h 410359"/>
                <a:gd name="connsiteX4" fmla="*/ 216694 w 394239"/>
                <a:gd name="connsiteY4" fmla="*/ 6721 h 410359"/>
                <a:gd name="connsiteX5" fmla="*/ 71342 w 394239"/>
                <a:gd name="connsiteY5" fmla="*/ 25295 h 410359"/>
                <a:gd name="connsiteX6" fmla="*/ 15811 w 394239"/>
                <a:gd name="connsiteY6" fmla="*/ 165408 h 410359"/>
                <a:gd name="connsiteX7" fmla="*/ 21145 w 394239"/>
                <a:gd name="connsiteY7" fmla="*/ 355908 h 410359"/>
                <a:gd name="connsiteX8" fmla="*/ 0 w 394239"/>
                <a:gd name="connsiteY8" fmla="*/ 408771 h 410359"/>
                <a:gd name="connsiteX9" fmla="*/ 89059 w 394239"/>
                <a:gd name="connsiteY9" fmla="*/ 399246 h 410359"/>
                <a:gd name="connsiteX10" fmla="*/ 134588 w 394239"/>
                <a:gd name="connsiteY10" fmla="*/ 363432 h 410359"/>
                <a:gd name="connsiteX11" fmla="*/ 38005 w 394239"/>
                <a:gd name="connsiteY11" fmla="*/ 243989 h 410359"/>
                <a:gd name="connsiteX12" fmla="*/ 41719 w 394239"/>
                <a:gd name="connsiteY12" fmla="*/ 192744 h 410359"/>
                <a:gd name="connsiteX13" fmla="*/ 93155 w 394239"/>
                <a:gd name="connsiteY13" fmla="*/ 175695 h 410359"/>
                <a:gd name="connsiteX14" fmla="*/ 188976 w 394239"/>
                <a:gd name="connsiteY14" fmla="*/ 148739 h 410359"/>
                <a:gd name="connsiteX15" fmla="*/ 283464 w 394239"/>
                <a:gd name="connsiteY15" fmla="*/ 83969 h 410359"/>
                <a:gd name="connsiteX16" fmla="*/ 296934 w 394239"/>
                <a:gd name="connsiteY16" fmla="*/ 84072 h 410359"/>
                <a:gd name="connsiteX17" fmla="*/ 299561 w 394239"/>
                <a:gd name="connsiteY17" fmla="*/ 89303 h 410359"/>
                <a:gd name="connsiteX18" fmla="*/ 315563 w 394239"/>
                <a:gd name="connsiteY18" fmla="*/ 133499 h 410359"/>
                <a:gd name="connsiteX19" fmla="*/ 329660 w 394239"/>
                <a:gd name="connsiteY19" fmla="*/ 145881 h 410359"/>
                <a:gd name="connsiteX20" fmla="*/ 345662 w 394239"/>
                <a:gd name="connsiteY20" fmla="*/ 160836 h 410359"/>
                <a:gd name="connsiteX21" fmla="*/ 357092 w 394239"/>
                <a:gd name="connsiteY21" fmla="*/ 204079 h 410359"/>
                <a:gd name="connsiteX22" fmla="*/ 251555 w 394239"/>
                <a:gd name="connsiteY22" fmla="*/ 364290 h 410359"/>
                <a:gd name="connsiteX23" fmla="*/ 296609 w 394239"/>
                <a:gd name="connsiteY23" fmla="*/ 400485 h 410359"/>
                <a:gd name="connsiteX24" fmla="*/ 394240 w 394239"/>
                <a:gd name="connsiteY24" fmla="*/ 392579 h 410359"/>
                <a:gd name="connsiteX25" fmla="*/ 358140 w 394239"/>
                <a:gd name="connsiteY25" fmla="*/ 324666 h 41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4239" h="410359">
                  <a:moveTo>
                    <a:pt x="358140" y="324666"/>
                  </a:moveTo>
                  <a:cubicBezTo>
                    <a:pt x="349377" y="290376"/>
                    <a:pt x="382905" y="204651"/>
                    <a:pt x="383191" y="144262"/>
                  </a:cubicBezTo>
                  <a:cubicBezTo>
                    <a:pt x="383191" y="95970"/>
                    <a:pt x="369475" y="74349"/>
                    <a:pt x="343567" y="59680"/>
                  </a:cubicBezTo>
                  <a:cubicBezTo>
                    <a:pt x="328612" y="51203"/>
                    <a:pt x="294132" y="59013"/>
                    <a:pt x="294132" y="59013"/>
                  </a:cubicBezTo>
                  <a:cubicBezTo>
                    <a:pt x="294132" y="59013"/>
                    <a:pt x="276320" y="25295"/>
                    <a:pt x="216694" y="6721"/>
                  </a:cubicBezTo>
                  <a:cubicBezTo>
                    <a:pt x="167698" y="-6618"/>
                    <a:pt x="115410" y="63"/>
                    <a:pt x="71342" y="25295"/>
                  </a:cubicBezTo>
                  <a:cubicBezTo>
                    <a:pt x="34480" y="49107"/>
                    <a:pt x="16669" y="75301"/>
                    <a:pt x="15811" y="165408"/>
                  </a:cubicBezTo>
                  <a:cubicBezTo>
                    <a:pt x="15049" y="247989"/>
                    <a:pt x="26384" y="321332"/>
                    <a:pt x="21145" y="355908"/>
                  </a:cubicBezTo>
                  <a:cubicBezTo>
                    <a:pt x="18730" y="375046"/>
                    <a:pt x="11450" y="393247"/>
                    <a:pt x="0" y="408771"/>
                  </a:cubicBezTo>
                  <a:cubicBezTo>
                    <a:pt x="0" y="408771"/>
                    <a:pt x="57150" y="416106"/>
                    <a:pt x="89059" y="399246"/>
                  </a:cubicBezTo>
                  <a:cubicBezTo>
                    <a:pt x="105116" y="388473"/>
                    <a:pt x="120336" y="376501"/>
                    <a:pt x="134588" y="363432"/>
                  </a:cubicBezTo>
                  <a:cubicBezTo>
                    <a:pt x="85704" y="340633"/>
                    <a:pt x="50068" y="296562"/>
                    <a:pt x="38005" y="243989"/>
                  </a:cubicBezTo>
                  <a:cubicBezTo>
                    <a:pt x="36767" y="239417"/>
                    <a:pt x="28480" y="209508"/>
                    <a:pt x="41719" y="192744"/>
                  </a:cubicBezTo>
                  <a:cubicBezTo>
                    <a:pt x="48959" y="183219"/>
                    <a:pt x="65532" y="180552"/>
                    <a:pt x="93155" y="175695"/>
                  </a:cubicBezTo>
                  <a:cubicBezTo>
                    <a:pt x="126220" y="171339"/>
                    <a:pt x="158489" y="162262"/>
                    <a:pt x="188976" y="148739"/>
                  </a:cubicBezTo>
                  <a:cubicBezTo>
                    <a:pt x="223247" y="131505"/>
                    <a:pt x="255030" y="109718"/>
                    <a:pt x="283464" y="83969"/>
                  </a:cubicBezTo>
                  <a:cubicBezTo>
                    <a:pt x="287212" y="80278"/>
                    <a:pt x="293242" y="80324"/>
                    <a:pt x="296934" y="84072"/>
                  </a:cubicBezTo>
                  <a:cubicBezTo>
                    <a:pt x="298337" y="85497"/>
                    <a:pt x="299256" y="87326"/>
                    <a:pt x="299561" y="89303"/>
                  </a:cubicBezTo>
                  <a:cubicBezTo>
                    <a:pt x="301829" y="104972"/>
                    <a:pt x="307275" y="120011"/>
                    <a:pt x="315563" y="133499"/>
                  </a:cubicBezTo>
                  <a:cubicBezTo>
                    <a:pt x="319446" y="138473"/>
                    <a:pt x="324227" y="142673"/>
                    <a:pt x="329660" y="145881"/>
                  </a:cubicBezTo>
                  <a:cubicBezTo>
                    <a:pt x="335993" y="149676"/>
                    <a:pt x="341448" y="154773"/>
                    <a:pt x="345662" y="160836"/>
                  </a:cubicBezTo>
                  <a:cubicBezTo>
                    <a:pt x="352540" y="174259"/>
                    <a:pt x="356439" y="189010"/>
                    <a:pt x="357092" y="204079"/>
                  </a:cubicBezTo>
                  <a:cubicBezTo>
                    <a:pt x="356469" y="273587"/>
                    <a:pt x="315172" y="336279"/>
                    <a:pt x="251555" y="364290"/>
                  </a:cubicBezTo>
                  <a:cubicBezTo>
                    <a:pt x="263557" y="374862"/>
                    <a:pt x="279273" y="387912"/>
                    <a:pt x="296609" y="400485"/>
                  </a:cubicBezTo>
                  <a:cubicBezTo>
                    <a:pt x="325184" y="421154"/>
                    <a:pt x="394240" y="392579"/>
                    <a:pt x="394240" y="392579"/>
                  </a:cubicBezTo>
                  <a:cubicBezTo>
                    <a:pt x="394240" y="392579"/>
                    <a:pt x="371951" y="379244"/>
                    <a:pt x="358140" y="32466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C3C91F22-D072-4E96-A561-FB842A5ED77D}"/>
                </a:ext>
              </a:extLst>
            </p:cNvPr>
            <p:cNvSpPr/>
            <p:nvPr/>
          </p:nvSpPr>
          <p:spPr>
            <a:xfrm>
              <a:off x="2736616" y="1821002"/>
              <a:ext cx="284924" cy="248316"/>
            </a:xfrm>
            <a:custGeom>
              <a:avLst/>
              <a:gdLst>
                <a:gd name="connsiteX0" fmla="*/ 284924 w 284924"/>
                <a:gd name="connsiteY0" fmla="*/ 95917 h 248316"/>
                <a:gd name="connsiteX1" fmla="*/ 276733 w 284924"/>
                <a:gd name="connsiteY1" fmla="*/ 62675 h 248316"/>
                <a:gd name="connsiteX2" fmla="*/ 266065 w 284924"/>
                <a:gd name="connsiteY2" fmla="*/ 53150 h 248316"/>
                <a:gd name="connsiteX3" fmla="*/ 247015 w 284924"/>
                <a:gd name="connsiteY3" fmla="*/ 36481 h 248316"/>
                <a:gd name="connsiteX4" fmla="*/ 230727 w 284924"/>
                <a:gd name="connsiteY4" fmla="*/ 0 h 248316"/>
                <a:gd name="connsiteX5" fmla="*/ 144050 w 284924"/>
                <a:gd name="connsiteY5" fmla="*/ 57150 h 248316"/>
                <a:gd name="connsiteX6" fmla="*/ 42894 w 284924"/>
                <a:gd name="connsiteY6" fmla="*/ 85725 h 248316"/>
                <a:gd name="connsiteX7" fmla="*/ 3270 w 284924"/>
                <a:gd name="connsiteY7" fmla="*/ 95726 h 248316"/>
                <a:gd name="connsiteX8" fmla="*/ 3270 w 284924"/>
                <a:gd name="connsiteY8" fmla="*/ 130112 h 248316"/>
                <a:gd name="connsiteX9" fmla="*/ 142049 w 284924"/>
                <a:gd name="connsiteY9" fmla="*/ 248317 h 248316"/>
                <a:gd name="connsiteX10" fmla="*/ 284924 w 284924"/>
                <a:gd name="connsiteY10" fmla="*/ 95917 h 248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924" h="248316">
                  <a:moveTo>
                    <a:pt x="284924" y="95917"/>
                  </a:moveTo>
                  <a:cubicBezTo>
                    <a:pt x="284416" y="84404"/>
                    <a:pt x="281632" y="73105"/>
                    <a:pt x="276733" y="62675"/>
                  </a:cubicBezTo>
                  <a:cubicBezTo>
                    <a:pt x="273943" y="58733"/>
                    <a:pt x="270296" y="55476"/>
                    <a:pt x="266065" y="53150"/>
                  </a:cubicBezTo>
                  <a:cubicBezTo>
                    <a:pt x="258780" y="48761"/>
                    <a:pt x="252331" y="43119"/>
                    <a:pt x="247015" y="36481"/>
                  </a:cubicBezTo>
                  <a:cubicBezTo>
                    <a:pt x="239351" y="25447"/>
                    <a:pt x="233826" y="13072"/>
                    <a:pt x="230727" y="0"/>
                  </a:cubicBezTo>
                  <a:cubicBezTo>
                    <a:pt x="204134" y="22328"/>
                    <a:pt x="175049" y="41504"/>
                    <a:pt x="144050" y="57150"/>
                  </a:cubicBezTo>
                  <a:cubicBezTo>
                    <a:pt x="111871" y="71464"/>
                    <a:pt x="77806" y="81087"/>
                    <a:pt x="42894" y="85725"/>
                  </a:cubicBezTo>
                  <a:cubicBezTo>
                    <a:pt x="26797" y="88582"/>
                    <a:pt x="6699" y="92107"/>
                    <a:pt x="3270" y="95726"/>
                  </a:cubicBezTo>
                  <a:cubicBezTo>
                    <a:pt x="-2445" y="103156"/>
                    <a:pt x="508" y="122111"/>
                    <a:pt x="3270" y="130112"/>
                  </a:cubicBezTo>
                  <a:cubicBezTo>
                    <a:pt x="19558" y="198787"/>
                    <a:pt x="77851" y="248317"/>
                    <a:pt x="142049" y="248317"/>
                  </a:cubicBezTo>
                  <a:cubicBezTo>
                    <a:pt x="218249" y="248317"/>
                    <a:pt x="284924" y="177070"/>
                    <a:pt x="284924" y="9591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C5BFC34C-1C1E-49D0-BA47-9E54781002DC}"/>
                </a:ext>
              </a:extLst>
            </p:cNvPr>
            <p:cNvSpPr txBox="1"/>
            <p:nvPr/>
          </p:nvSpPr>
          <p:spPr>
            <a:xfrm>
              <a:off x="2237278" y="2424976"/>
              <a:ext cx="1282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Alice</a:t>
              </a:r>
              <a:endParaRPr lang="zh-CN" altLang="en-US" dirty="0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EA808597-CB39-4D79-872E-FF113FB67134}"/>
              </a:ext>
            </a:extLst>
          </p:cNvPr>
          <p:cNvGrpSpPr/>
          <p:nvPr/>
        </p:nvGrpSpPr>
        <p:grpSpPr>
          <a:xfrm>
            <a:off x="9954218" y="1463228"/>
            <a:ext cx="914400" cy="1169475"/>
            <a:chOff x="10470866" y="2875228"/>
            <a:chExt cx="914400" cy="1169475"/>
          </a:xfrm>
        </p:grpSpPr>
        <p:pic>
          <p:nvPicPr>
            <p:cNvPr id="8" name="图形 7" descr="男性形象 纯色填充">
              <a:extLst>
                <a:ext uri="{FF2B5EF4-FFF2-40B4-BE49-F238E27FC236}">
                  <a16:creationId xmlns:a16="http://schemas.microsoft.com/office/drawing/2014/main" id="{D373D28A-146C-4AC1-8694-3B7BE2B30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470866" y="2875228"/>
              <a:ext cx="914400" cy="914400"/>
            </a:xfrm>
            <a:prstGeom prst="rect">
              <a:avLst/>
            </a:prstGeom>
          </p:spPr>
        </p:pic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7E8B786C-CB02-453F-95C4-F2046D472F23}"/>
                </a:ext>
              </a:extLst>
            </p:cNvPr>
            <p:cNvSpPr txBox="1"/>
            <p:nvPr/>
          </p:nvSpPr>
          <p:spPr>
            <a:xfrm>
              <a:off x="10623265" y="3675371"/>
              <a:ext cx="609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Bob</a:t>
              </a:r>
              <a:endParaRPr lang="zh-CN" alt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58B9749-235F-42B4-A0D5-6AC77576EC82}"/>
                  </a:ext>
                </a:extLst>
              </p:cNvPr>
              <p:cNvSpPr/>
              <p:nvPr/>
            </p:nvSpPr>
            <p:spPr>
              <a:xfrm>
                <a:off x="1473397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58B9749-235F-42B4-A0D5-6AC77576EC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397" y="3127013"/>
                <a:ext cx="456459" cy="39475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C4ADFC42-1C6A-429F-96D1-E6043C4F2592}"/>
                  </a:ext>
                </a:extLst>
              </p:cNvPr>
              <p:cNvSpPr/>
              <p:nvPr/>
            </p:nvSpPr>
            <p:spPr>
              <a:xfrm>
                <a:off x="1470262" y="356658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C4ADFC42-1C6A-429F-96D1-E6043C4F25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262" y="3566587"/>
                <a:ext cx="456459" cy="39475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F0DA6702-7C94-47A0-AB48-5BF2183E6D00}"/>
                  </a:ext>
                </a:extLst>
              </p:cNvPr>
              <p:cNvSpPr/>
              <p:nvPr/>
            </p:nvSpPr>
            <p:spPr>
              <a:xfrm>
                <a:off x="1473397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F0DA6702-7C94-47A0-AB48-5BF2183E6D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397" y="4016081"/>
                <a:ext cx="456459" cy="39475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B19E06F4-67EB-40D3-88D9-B0254D748FE7}"/>
                  </a:ext>
                </a:extLst>
              </p:cNvPr>
              <p:cNvSpPr/>
              <p:nvPr/>
            </p:nvSpPr>
            <p:spPr>
              <a:xfrm>
                <a:off x="1470429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B19E06F4-67EB-40D3-88D9-B0254D748F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429" y="4464247"/>
                <a:ext cx="456459" cy="39475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1865CC61-04E1-4016-AA1D-C38548CC58F0}"/>
                  </a:ext>
                </a:extLst>
              </p:cNvPr>
              <p:cNvSpPr/>
              <p:nvPr/>
            </p:nvSpPr>
            <p:spPr>
              <a:xfrm>
                <a:off x="1470262" y="490514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1865CC61-04E1-4016-AA1D-C38548CC58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262" y="4905149"/>
                <a:ext cx="456459" cy="39475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3FD00C27-EA77-4900-851B-E9D5FDA8CB3D}"/>
                  </a:ext>
                </a:extLst>
              </p:cNvPr>
              <p:cNvSpPr/>
              <p:nvPr/>
            </p:nvSpPr>
            <p:spPr>
              <a:xfrm>
                <a:off x="10190941" y="268743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3FD00C27-EA77-4900-851B-E9D5FDA8CB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0941" y="2687439"/>
                <a:ext cx="456459" cy="39475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A2C77C5F-422F-440D-BCEC-A361F20AF61A}"/>
                  </a:ext>
                </a:extLst>
              </p:cNvPr>
              <p:cNvSpPr/>
              <p:nvPr/>
            </p:nvSpPr>
            <p:spPr>
              <a:xfrm>
                <a:off x="10194076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A2C77C5F-422F-440D-BCEC-A361F20AF6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4076" y="3127013"/>
                <a:ext cx="456459" cy="39475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C6ADB902-CC82-423B-B4EA-73B41B3F77EF}"/>
                  </a:ext>
                </a:extLst>
              </p:cNvPr>
              <p:cNvSpPr/>
              <p:nvPr/>
            </p:nvSpPr>
            <p:spPr>
              <a:xfrm>
                <a:off x="10190941" y="356658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C6ADB902-CC82-423B-B4EA-73B41B3F77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0941" y="3566587"/>
                <a:ext cx="456459" cy="39475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BFBD7293-639E-4B35-8774-E1E8952395C6}"/>
                  </a:ext>
                </a:extLst>
              </p:cNvPr>
              <p:cNvSpPr/>
              <p:nvPr/>
            </p:nvSpPr>
            <p:spPr>
              <a:xfrm>
                <a:off x="10194076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BFBD7293-639E-4B35-8774-E1E8952395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4076" y="4016081"/>
                <a:ext cx="456459" cy="39475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51B02374-541A-4475-82CF-369F8BC78447}"/>
                  </a:ext>
                </a:extLst>
              </p:cNvPr>
              <p:cNvSpPr/>
              <p:nvPr/>
            </p:nvSpPr>
            <p:spPr>
              <a:xfrm>
                <a:off x="10191108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51B02374-541A-4475-82CF-369F8BC784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1108" y="4464247"/>
                <a:ext cx="456459" cy="39475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B89F82B0-27A6-4119-85FF-49A8548ADA8B}"/>
                  </a:ext>
                </a:extLst>
              </p:cNvPr>
              <p:cNvSpPr/>
              <p:nvPr/>
            </p:nvSpPr>
            <p:spPr>
              <a:xfrm>
                <a:off x="2445274" y="2687439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B89F82B0-27A6-4119-85FF-49A8548ADA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274" y="2687439"/>
                <a:ext cx="1595760" cy="39475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52B3BB92-300D-46C0-8A6E-BE2D5423DB2B}"/>
                  </a:ext>
                </a:extLst>
              </p:cNvPr>
              <p:cNvSpPr/>
              <p:nvPr/>
            </p:nvSpPr>
            <p:spPr>
              <a:xfrm>
                <a:off x="2445274" y="3135605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52B3BB92-300D-46C0-8A6E-BE2D5423DB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274" y="3135605"/>
                <a:ext cx="1595760" cy="39475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9C8CCCA7-70F8-4A0C-ABE5-2BE7DA881602}"/>
                  </a:ext>
                </a:extLst>
              </p:cNvPr>
              <p:cNvSpPr/>
              <p:nvPr/>
            </p:nvSpPr>
            <p:spPr>
              <a:xfrm>
                <a:off x="2445274" y="3576507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9C8CCCA7-70F8-4A0C-ABE5-2BE7DA8816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274" y="3576507"/>
                <a:ext cx="1595760" cy="39475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128817D0-31AB-4983-85A8-50CE6CA46EB8}"/>
                  </a:ext>
                </a:extLst>
              </p:cNvPr>
              <p:cNvSpPr/>
              <p:nvPr/>
            </p:nvSpPr>
            <p:spPr>
              <a:xfrm>
                <a:off x="2445274" y="4024673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128817D0-31AB-4983-85A8-50CE6CA46E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274" y="4024673"/>
                <a:ext cx="1595760" cy="39475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3A77B813-CB7C-42E8-A71A-918CC7A3DE58}"/>
                  </a:ext>
                </a:extLst>
              </p:cNvPr>
              <p:cNvSpPr/>
              <p:nvPr/>
            </p:nvSpPr>
            <p:spPr>
              <a:xfrm>
                <a:off x="2445274" y="4472839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3A77B813-CB7C-42E8-A71A-918CC7A3DE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274" y="4472839"/>
                <a:ext cx="1595760" cy="394758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EAFE96CD-B3B7-4A98-AF2B-310543F118FB}"/>
                  </a:ext>
                </a:extLst>
              </p:cNvPr>
              <p:cNvSpPr/>
              <p:nvPr/>
            </p:nvSpPr>
            <p:spPr>
              <a:xfrm>
                <a:off x="2445274" y="4921005"/>
                <a:ext cx="1595760" cy="394758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EAFE96CD-B3B7-4A98-AF2B-310543F118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274" y="4921005"/>
                <a:ext cx="1595760" cy="39475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CD3240A9-D8C4-2DED-C8B6-F19FBDD3EC45}"/>
              </a:ext>
            </a:extLst>
          </p:cNvPr>
          <p:cNvSpPr txBox="1"/>
          <p:nvPr/>
        </p:nvSpPr>
        <p:spPr>
          <a:xfrm>
            <a:off x="4105373" y="2043630"/>
            <a:ext cx="4028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Both parties </a:t>
            </a:r>
            <a:r>
              <a:rPr lang="en-US" altLang="zh-CN" dirty="0">
                <a:solidFill>
                  <a:srgbClr val="C00000"/>
                </a:solidFill>
              </a:rPr>
              <a:t>sign the transcript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Check GCs </a:t>
            </a:r>
            <a:r>
              <a:rPr lang="en-US" altLang="zh-CN" dirty="0">
                <a:solidFill>
                  <a:srgbClr val="0070C0"/>
                </a:solidFill>
              </a:rPr>
              <a:t>generated by the other party</a:t>
            </a:r>
          </a:p>
          <a:p>
            <a:r>
              <a:rPr lang="en-US" altLang="zh-CN" dirty="0"/>
              <a:t>Evaluate remain GC and </a:t>
            </a:r>
            <a:r>
              <a:rPr lang="en-US" altLang="zh-CN" dirty="0">
                <a:solidFill>
                  <a:srgbClr val="0070C0"/>
                </a:solidFill>
              </a:rPr>
              <a:t>dual execution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136033E-F378-AF7D-7E8F-5510D5C070AF}"/>
              </a:ext>
            </a:extLst>
          </p:cNvPr>
          <p:cNvSpPr txBox="1"/>
          <p:nvPr/>
        </p:nvSpPr>
        <p:spPr>
          <a:xfrm>
            <a:off x="4094212" y="1736832"/>
            <a:ext cx="418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Generate and exchange GCs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A2367E4B-4BFA-DD31-60C6-BEB5D3B62825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605" y="5913899"/>
            <a:ext cx="659624" cy="659624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BB9680A0-E282-C758-B994-4EA7E38D2EDE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605" y="5928501"/>
            <a:ext cx="659624" cy="65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785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33333E-6 L 0.60925 3.33333E-6 " pathEditMode="relative" rAng="0" ptsTypes="AA">
                                      <p:cBhvr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56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1.11022E-16 L -0.6125 -0.00139 " pathEditMode="relative" rAng="0" ptsTypes="AA">
                                      <p:cBhvr>
                                        <p:cTn id="1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25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>
            <a:extLst>
              <a:ext uri="{FF2B5EF4-FFF2-40B4-BE49-F238E27FC236}">
                <a16:creationId xmlns:a16="http://schemas.microsoft.com/office/drawing/2014/main" id="{5BDAA9D8-AB7A-4D97-AE2A-9F2147DB8975}"/>
              </a:ext>
            </a:extLst>
          </p:cNvPr>
          <p:cNvGrpSpPr/>
          <p:nvPr/>
        </p:nvGrpSpPr>
        <p:grpSpPr>
          <a:xfrm>
            <a:off x="8086627" y="2687439"/>
            <a:ext cx="1595760" cy="2628324"/>
            <a:chOff x="4622502" y="2687439"/>
            <a:chExt cx="1595760" cy="26283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矩形 45">
                  <a:extLst>
                    <a:ext uri="{FF2B5EF4-FFF2-40B4-BE49-F238E27FC236}">
                      <a16:creationId xmlns:a16="http://schemas.microsoft.com/office/drawing/2014/main" id="{1EC585F3-D111-40EE-83A8-990AB1BB3FDA}"/>
                    </a:ext>
                  </a:extLst>
                </p:cNvPr>
                <p:cNvSpPr/>
                <p:nvPr/>
              </p:nvSpPr>
              <p:spPr>
                <a:xfrm>
                  <a:off x="4622502" y="2687439"/>
                  <a:ext cx="1595760" cy="394758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46" name="矩形 45">
                  <a:extLst>
                    <a:ext uri="{FF2B5EF4-FFF2-40B4-BE49-F238E27FC236}">
                      <a16:creationId xmlns:a16="http://schemas.microsoft.com/office/drawing/2014/main" id="{1EC585F3-D111-40EE-83A8-990AB1BB3FD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2687439"/>
                  <a:ext cx="1595760" cy="394758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矩形 46">
                  <a:extLst>
                    <a:ext uri="{FF2B5EF4-FFF2-40B4-BE49-F238E27FC236}">
                      <a16:creationId xmlns:a16="http://schemas.microsoft.com/office/drawing/2014/main" id="{0E399444-92A6-4C3D-8E31-FD8969F98DDD}"/>
                    </a:ext>
                  </a:extLst>
                </p:cNvPr>
                <p:cNvSpPr/>
                <p:nvPr/>
              </p:nvSpPr>
              <p:spPr>
                <a:xfrm>
                  <a:off x="4622502" y="3135605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GC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47" name="矩形 46">
                  <a:extLst>
                    <a:ext uri="{FF2B5EF4-FFF2-40B4-BE49-F238E27FC236}">
                      <a16:creationId xmlns:a16="http://schemas.microsoft.com/office/drawing/2014/main" id="{0E399444-92A6-4C3D-8E31-FD8969F98DD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3135605"/>
                  <a:ext cx="1595760" cy="39475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矩形 53">
                  <a:extLst>
                    <a:ext uri="{FF2B5EF4-FFF2-40B4-BE49-F238E27FC236}">
                      <a16:creationId xmlns:a16="http://schemas.microsoft.com/office/drawing/2014/main" id="{507CBA21-5031-405E-9AF7-20C20D4FD767}"/>
                    </a:ext>
                  </a:extLst>
                </p:cNvPr>
                <p:cNvSpPr/>
                <p:nvPr/>
              </p:nvSpPr>
              <p:spPr>
                <a:xfrm>
                  <a:off x="4622502" y="3576507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 </a:t>
                  </a:r>
                </a:p>
              </p:txBody>
            </p:sp>
          </mc:Choice>
          <mc:Fallback xmlns="">
            <p:sp>
              <p:nvSpPr>
                <p:cNvPr id="54" name="矩形 53">
                  <a:extLst>
                    <a:ext uri="{FF2B5EF4-FFF2-40B4-BE49-F238E27FC236}">
                      <a16:creationId xmlns:a16="http://schemas.microsoft.com/office/drawing/2014/main" id="{507CBA21-5031-405E-9AF7-20C20D4FD76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3576507"/>
                  <a:ext cx="1595760" cy="39475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矩形 54">
                  <a:extLst>
                    <a:ext uri="{FF2B5EF4-FFF2-40B4-BE49-F238E27FC236}">
                      <a16:creationId xmlns:a16="http://schemas.microsoft.com/office/drawing/2014/main" id="{81F102D8-5465-4BEB-AAFD-D511A8C3E8F2}"/>
                    </a:ext>
                  </a:extLst>
                </p:cNvPr>
                <p:cNvSpPr/>
                <p:nvPr/>
              </p:nvSpPr>
              <p:spPr>
                <a:xfrm>
                  <a:off x="4622502" y="4024673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 </a:t>
                  </a:r>
                </a:p>
              </p:txBody>
            </p:sp>
          </mc:Choice>
          <mc:Fallback xmlns="">
            <p:sp>
              <p:nvSpPr>
                <p:cNvPr id="55" name="矩形 54">
                  <a:extLst>
                    <a:ext uri="{FF2B5EF4-FFF2-40B4-BE49-F238E27FC236}">
                      <a16:creationId xmlns:a16="http://schemas.microsoft.com/office/drawing/2014/main" id="{81F102D8-5465-4BEB-AAFD-D511A8C3E8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4024673"/>
                  <a:ext cx="1595760" cy="39475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矩形 55">
                  <a:extLst>
                    <a:ext uri="{FF2B5EF4-FFF2-40B4-BE49-F238E27FC236}">
                      <a16:creationId xmlns:a16="http://schemas.microsoft.com/office/drawing/2014/main" id="{EA87A64F-7D1A-4020-8636-278F21A95DD7}"/>
                    </a:ext>
                  </a:extLst>
                </p:cNvPr>
                <p:cNvSpPr/>
                <p:nvPr/>
              </p:nvSpPr>
              <p:spPr>
                <a:xfrm>
                  <a:off x="4622502" y="4472839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 </a:t>
                  </a:r>
                </a:p>
              </p:txBody>
            </p:sp>
          </mc:Choice>
          <mc:Fallback xmlns="">
            <p:sp>
              <p:nvSpPr>
                <p:cNvPr id="56" name="矩形 55">
                  <a:extLst>
                    <a:ext uri="{FF2B5EF4-FFF2-40B4-BE49-F238E27FC236}">
                      <a16:creationId xmlns:a16="http://schemas.microsoft.com/office/drawing/2014/main" id="{EA87A64F-7D1A-4020-8636-278F21A95DD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4472839"/>
                  <a:ext cx="1595760" cy="39475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矩形 56">
                  <a:extLst>
                    <a:ext uri="{FF2B5EF4-FFF2-40B4-BE49-F238E27FC236}">
                      <a16:creationId xmlns:a16="http://schemas.microsoft.com/office/drawing/2014/main" id="{18FD8DA1-486B-4F4A-9A88-480C89F941A6}"/>
                    </a:ext>
                  </a:extLst>
                </p:cNvPr>
                <p:cNvSpPr/>
                <p:nvPr/>
              </p:nvSpPr>
              <p:spPr>
                <a:xfrm>
                  <a:off x="4622502" y="4921005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 </a:t>
                  </a:r>
                </a:p>
              </p:txBody>
            </p:sp>
          </mc:Choice>
          <mc:Fallback xmlns="">
            <p:sp>
              <p:nvSpPr>
                <p:cNvPr id="57" name="矩形 56">
                  <a:extLst>
                    <a:ext uri="{FF2B5EF4-FFF2-40B4-BE49-F238E27FC236}">
                      <a16:creationId xmlns:a16="http://schemas.microsoft.com/office/drawing/2014/main" id="{18FD8DA1-486B-4F4A-9A88-480C89F941A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4921005"/>
                  <a:ext cx="1595760" cy="39475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DB0F9B87-EB6D-46C0-9030-F0114C749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3400" cy="1325563"/>
          </a:xfrm>
        </p:spPr>
        <p:txBody>
          <a:bodyPr/>
          <a:lstStyle/>
          <a:p>
            <a:r>
              <a:rPr lang="en-US" altLang="zh-CN" dirty="0"/>
              <a:t>Our Approach</a:t>
            </a:r>
            <a:endParaRPr lang="zh-CN" altLang="en-US" dirty="0"/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719B7F77-A679-41E4-985D-BF6BB8A33235}"/>
              </a:ext>
            </a:extLst>
          </p:cNvPr>
          <p:cNvGrpSpPr/>
          <p:nvPr/>
        </p:nvGrpSpPr>
        <p:grpSpPr>
          <a:xfrm>
            <a:off x="1056030" y="1550663"/>
            <a:ext cx="1282775" cy="1082040"/>
            <a:chOff x="2237278" y="1712268"/>
            <a:chExt cx="1282775" cy="1082040"/>
          </a:xfrm>
        </p:grpSpPr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BA02E858-006E-4DA9-A6ED-A79C69789A07}"/>
                </a:ext>
              </a:extLst>
            </p:cNvPr>
            <p:cNvSpPr/>
            <p:nvPr/>
          </p:nvSpPr>
          <p:spPr>
            <a:xfrm>
              <a:off x="2573866" y="2116944"/>
              <a:ext cx="609600" cy="304800"/>
            </a:xfrm>
            <a:custGeom>
              <a:avLst/>
              <a:gdLst>
                <a:gd name="connsiteX0" fmla="*/ 609600 w 609600"/>
                <a:gd name="connsiteY0" fmla="*/ 152400 h 304800"/>
                <a:gd name="connsiteX1" fmla="*/ 579120 w 609600"/>
                <a:gd name="connsiteY1" fmla="*/ 91440 h 304800"/>
                <a:gd name="connsiteX2" fmla="*/ 430530 w 609600"/>
                <a:gd name="connsiteY2" fmla="*/ 19050 h 304800"/>
                <a:gd name="connsiteX3" fmla="*/ 304800 w 609600"/>
                <a:gd name="connsiteY3" fmla="*/ 0 h 304800"/>
                <a:gd name="connsiteX4" fmla="*/ 179070 w 609600"/>
                <a:gd name="connsiteY4" fmla="*/ 19050 h 304800"/>
                <a:gd name="connsiteX5" fmla="*/ 30480 w 609600"/>
                <a:gd name="connsiteY5" fmla="*/ 91440 h 304800"/>
                <a:gd name="connsiteX6" fmla="*/ 0 w 609600"/>
                <a:gd name="connsiteY6" fmla="*/ 152400 h 304800"/>
                <a:gd name="connsiteX7" fmla="*/ 0 w 609600"/>
                <a:gd name="connsiteY7" fmla="*/ 304800 h 304800"/>
                <a:gd name="connsiteX8" fmla="*/ 609600 w 609600"/>
                <a:gd name="connsiteY8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600" h="304800">
                  <a:moveTo>
                    <a:pt x="609600" y="152400"/>
                  </a:moveTo>
                  <a:cubicBezTo>
                    <a:pt x="609103" y="128536"/>
                    <a:pt x="597913" y="106157"/>
                    <a:pt x="579120" y="91440"/>
                  </a:cubicBezTo>
                  <a:cubicBezTo>
                    <a:pt x="537210" y="57150"/>
                    <a:pt x="483870" y="34290"/>
                    <a:pt x="430530" y="19050"/>
                  </a:cubicBezTo>
                  <a:cubicBezTo>
                    <a:pt x="389779" y="6575"/>
                    <a:pt x="347417" y="157"/>
                    <a:pt x="304800" y="0"/>
                  </a:cubicBezTo>
                  <a:cubicBezTo>
                    <a:pt x="262230" y="734"/>
                    <a:pt x="219947" y="7141"/>
                    <a:pt x="179070" y="19050"/>
                  </a:cubicBezTo>
                  <a:cubicBezTo>
                    <a:pt x="125800" y="34595"/>
                    <a:pt x="75555" y="59073"/>
                    <a:pt x="30480" y="91440"/>
                  </a:cubicBezTo>
                  <a:cubicBezTo>
                    <a:pt x="11687" y="106157"/>
                    <a:pt x="497" y="128536"/>
                    <a:pt x="0" y="152400"/>
                  </a:cubicBezTo>
                  <a:lnTo>
                    <a:pt x="0" y="304800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B52DE589-8E88-41D4-B290-D7A222086474}"/>
                </a:ext>
              </a:extLst>
            </p:cNvPr>
            <p:cNvSpPr/>
            <p:nvPr/>
          </p:nvSpPr>
          <p:spPr>
            <a:xfrm>
              <a:off x="2683498" y="1712268"/>
              <a:ext cx="394239" cy="410359"/>
            </a:xfrm>
            <a:custGeom>
              <a:avLst/>
              <a:gdLst>
                <a:gd name="connsiteX0" fmla="*/ 358140 w 394239"/>
                <a:gd name="connsiteY0" fmla="*/ 324666 h 410359"/>
                <a:gd name="connsiteX1" fmla="*/ 383191 w 394239"/>
                <a:gd name="connsiteY1" fmla="*/ 144262 h 410359"/>
                <a:gd name="connsiteX2" fmla="*/ 343567 w 394239"/>
                <a:gd name="connsiteY2" fmla="*/ 59680 h 410359"/>
                <a:gd name="connsiteX3" fmla="*/ 294132 w 394239"/>
                <a:gd name="connsiteY3" fmla="*/ 59013 h 410359"/>
                <a:gd name="connsiteX4" fmla="*/ 216694 w 394239"/>
                <a:gd name="connsiteY4" fmla="*/ 6721 h 410359"/>
                <a:gd name="connsiteX5" fmla="*/ 71342 w 394239"/>
                <a:gd name="connsiteY5" fmla="*/ 25295 h 410359"/>
                <a:gd name="connsiteX6" fmla="*/ 15811 w 394239"/>
                <a:gd name="connsiteY6" fmla="*/ 165408 h 410359"/>
                <a:gd name="connsiteX7" fmla="*/ 21145 w 394239"/>
                <a:gd name="connsiteY7" fmla="*/ 355908 h 410359"/>
                <a:gd name="connsiteX8" fmla="*/ 0 w 394239"/>
                <a:gd name="connsiteY8" fmla="*/ 408771 h 410359"/>
                <a:gd name="connsiteX9" fmla="*/ 89059 w 394239"/>
                <a:gd name="connsiteY9" fmla="*/ 399246 h 410359"/>
                <a:gd name="connsiteX10" fmla="*/ 134588 w 394239"/>
                <a:gd name="connsiteY10" fmla="*/ 363432 h 410359"/>
                <a:gd name="connsiteX11" fmla="*/ 38005 w 394239"/>
                <a:gd name="connsiteY11" fmla="*/ 243989 h 410359"/>
                <a:gd name="connsiteX12" fmla="*/ 41719 w 394239"/>
                <a:gd name="connsiteY12" fmla="*/ 192744 h 410359"/>
                <a:gd name="connsiteX13" fmla="*/ 93155 w 394239"/>
                <a:gd name="connsiteY13" fmla="*/ 175695 h 410359"/>
                <a:gd name="connsiteX14" fmla="*/ 188976 w 394239"/>
                <a:gd name="connsiteY14" fmla="*/ 148739 h 410359"/>
                <a:gd name="connsiteX15" fmla="*/ 283464 w 394239"/>
                <a:gd name="connsiteY15" fmla="*/ 83969 h 410359"/>
                <a:gd name="connsiteX16" fmla="*/ 296934 w 394239"/>
                <a:gd name="connsiteY16" fmla="*/ 84072 h 410359"/>
                <a:gd name="connsiteX17" fmla="*/ 299561 w 394239"/>
                <a:gd name="connsiteY17" fmla="*/ 89303 h 410359"/>
                <a:gd name="connsiteX18" fmla="*/ 315563 w 394239"/>
                <a:gd name="connsiteY18" fmla="*/ 133499 h 410359"/>
                <a:gd name="connsiteX19" fmla="*/ 329660 w 394239"/>
                <a:gd name="connsiteY19" fmla="*/ 145881 h 410359"/>
                <a:gd name="connsiteX20" fmla="*/ 345662 w 394239"/>
                <a:gd name="connsiteY20" fmla="*/ 160836 h 410359"/>
                <a:gd name="connsiteX21" fmla="*/ 357092 w 394239"/>
                <a:gd name="connsiteY21" fmla="*/ 204079 h 410359"/>
                <a:gd name="connsiteX22" fmla="*/ 251555 w 394239"/>
                <a:gd name="connsiteY22" fmla="*/ 364290 h 410359"/>
                <a:gd name="connsiteX23" fmla="*/ 296609 w 394239"/>
                <a:gd name="connsiteY23" fmla="*/ 400485 h 410359"/>
                <a:gd name="connsiteX24" fmla="*/ 394240 w 394239"/>
                <a:gd name="connsiteY24" fmla="*/ 392579 h 410359"/>
                <a:gd name="connsiteX25" fmla="*/ 358140 w 394239"/>
                <a:gd name="connsiteY25" fmla="*/ 324666 h 41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4239" h="410359">
                  <a:moveTo>
                    <a:pt x="358140" y="324666"/>
                  </a:moveTo>
                  <a:cubicBezTo>
                    <a:pt x="349377" y="290376"/>
                    <a:pt x="382905" y="204651"/>
                    <a:pt x="383191" y="144262"/>
                  </a:cubicBezTo>
                  <a:cubicBezTo>
                    <a:pt x="383191" y="95970"/>
                    <a:pt x="369475" y="74349"/>
                    <a:pt x="343567" y="59680"/>
                  </a:cubicBezTo>
                  <a:cubicBezTo>
                    <a:pt x="328612" y="51203"/>
                    <a:pt x="294132" y="59013"/>
                    <a:pt x="294132" y="59013"/>
                  </a:cubicBezTo>
                  <a:cubicBezTo>
                    <a:pt x="294132" y="59013"/>
                    <a:pt x="276320" y="25295"/>
                    <a:pt x="216694" y="6721"/>
                  </a:cubicBezTo>
                  <a:cubicBezTo>
                    <a:pt x="167698" y="-6618"/>
                    <a:pt x="115410" y="63"/>
                    <a:pt x="71342" y="25295"/>
                  </a:cubicBezTo>
                  <a:cubicBezTo>
                    <a:pt x="34480" y="49107"/>
                    <a:pt x="16669" y="75301"/>
                    <a:pt x="15811" y="165408"/>
                  </a:cubicBezTo>
                  <a:cubicBezTo>
                    <a:pt x="15049" y="247989"/>
                    <a:pt x="26384" y="321332"/>
                    <a:pt x="21145" y="355908"/>
                  </a:cubicBezTo>
                  <a:cubicBezTo>
                    <a:pt x="18730" y="375046"/>
                    <a:pt x="11450" y="393247"/>
                    <a:pt x="0" y="408771"/>
                  </a:cubicBezTo>
                  <a:cubicBezTo>
                    <a:pt x="0" y="408771"/>
                    <a:pt x="57150" y="416106"/>
                    <a:pt x="89059" y="399246"/>
                  </a:cubicBezTo>
                  <a:cubicBezTo>
                    <a:pt x="105116" y="388473"/>
                    <a:pt x="120336" y="376501"/>
                    <a:pt x="134588" y="363432"/>
                  </a:cubicBezTo>
                  <a:cubicBezTo>
                    <a:pt x="85704" y="340633"/>
                    <a:pt x="50068" y="296562"/>
                    <a:pt x="38005" y="243989"/>
                  </a:cubicBezTo>
                  <a:cubicBezTo>
                    <a:pt x="36767" y="239417"/>
                    <a:pt x="28480" y="209508"/>
                    <a:pt x="41719" y="192744"/>
                  </a:cubicBezTo>
                  <a:cubicBezTo>
                    <a:pt x="48959" y="183219"/>
                    <a:pt x="65532" y="180552"/>
                    <a:pt x="93155" y="175695"/>
                  </a:cubicBezTo>
                  <a:cubicBezTo>
                    <a:pt x="126220" y="171339"/>
                    <a:pt x="158489" y="162262"/>
                    <a:pt x="188976" y="148739"/>
                  </a:cubicBezTo>
                  <a:cubicBezTo>
                    <a:pt x="223247" y="131505"/>
                    <a:pt x="255030" y="109718"/>
                    <a:pt x="283464" y="83969"/>
                  </a:cubicBezTo>
                  <a:cubicBezTo>
                    <a:pt x="287212" y="80278"/>
                    <a:pt x="293242" y="80324"/>
                    <a:pt x="296934" y="84072"/>
                  </a:cubicBezTo>
                  <a:cubicBezTo>
                    <a:pt x="298337" y="85497"/>
                    <a:pt x="299256" y="87326"/>
                    <a:pt x="299561" y="89303"/>
                  </a:cubicBezTo>
                  <a:cubicBezTo>
                    <a:pt x="301829" y="104972"/>
                    <a:pt x="307275" y="120011"/>
                    <a:pt x="315563" y="133499"/>
                  </a:cubicBezTo>
                  <a:cubicBezTo>
                    <a:pt x="319446" y="138473"/>
                    <a:pt x="324227" y="142673"/>
                    <a:pt x="329660" y="145881"/>
                  </a:cubicBezTo>
                  <a:cubicBezTo>
                    <a:pt x="335993" y="149676"/>
                    <a:pt x="341448" y="154773"/>
                    <a:pt x="345662" y="160836"/>
                  </a:cubicBezTo>
                  <a:cubicBezTo>
                    <a:pt x="352540" y="174259"/>
                    <a:pt x="356439" y="189010"/>
                    <a:pt x="357092" y="204079"/>
                  </a:cubicBezTo>
                  <a:cubicBezTo>
                    <a:pt x="356469" y="273587"/>
                    <a:pt x="315172" y="336279"/>
                    <a:pt x="251555" y="364290"/>
                  </a:cubicBezTo>
                  <a:cubicBezTo>
                    <a:pt x="263557" y="374862"/>
                    <a:pt x="279273" y="387912"/>
                    <a:pt x="296609" y="400485"/>
                  </a:cubicBezTo>
                  <a:cubicBezTo>
                    <a:pt x="325184" y="421154"/>
                    <a:pt x="394240" y="392579"/>
                    <a:pt x="394240" y="392579"/>
                  </a:cubicBezTo>
                  <a:cubicBezTo>
                    <a:pt x="394240" y="392579"/>
                    <a:pt x="371951" y="379244"/>
                    <a:pt x="358140" y="32466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C3C91F22-D072-4E96-A561-FB842A5ED77D}"/>
                </a:ext>
              </a:extLst>
            </p:cNvPr>
            <p:cNvSpPr/>
            <p:nvPr/>
          </p:nvSpPr>
          <p:spPr>
            <a:xfrm>
              <a:off x="2736616" y="1821002"/>
              <a:ext cx="284924" cy="248316"/>
            </a:xfrm>
            <a:custGeom>
              <a:avLst/>
              <a:gdLst>
                <a:gd name="connsiteX0" fmla="*/ 284924 w 284924"/>
                <a:gd name="connsiteY0" fmla="*/ 95917 h 248316"/>
                <a:gd name="connsiteX1" fmla="*/ 276733 w 284924"/>
                <a:gd name="connsiteY1" fmla="*/ 62675 h 248316"/>
                <a:gd name="connsiteX2" fmla="*/ 266065 w 284924"/>
                <a:gd name="connsiteY2" fmla="*/ 53150 h 248316"/>
                <a:gd name="connsiteX3" fmla="*/ 247015 w 284924"/>
                <a:gd name="connsiteY3" fmla="*/ 36481 h 248316"/>
                <a:gd name="connsiteX4" fmla="*/ 230727 w 284924"/>
                <a:gd name="connsiteY4" fmla="*/ 0 h 248316"/>
                <a:gd name="connsiteX5" fmla="*/ 144050 w 284924"/>
                <a:gd name="connsiteY5" fmla="*/ 57150 h 248316"/>
                <a:gd name="connsiteX6" fmla="*/ 42894 w 284924"/>
                <a:gd name="connsiteY6" fmla="*/ 85725 h 248316"/>
                <a:gd name="connsiteX7" fmla="*/ 3270 w 284924"/>
                <a:gd name="connsiteY7" fmla="*/ 95726 h 248316"/>
                <a:gd name="connsiteX8" fmla="*/ 3270 w 284924"/>
                <a:gd name="connsiteY8" fmla="*/ 130112 h 248316"/>
                <a:gd name="connsiteX9" fmla="*/ 142049 w 284924"/>
                <a:gd name="connsiteY9" fmla="*/ 248317 h 248316"/>
                <a:gd name="connsiteX10" fmla="*/ 284924 w 284924"/>
                <a:gd name="connsiteY10" fmla="*/ 95917 h 248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924" h="248316">
                  <a:moveTo>
                    <a:pt x="284924" y="95917"/>
                  </a:moveTo>
                  <a:cubicBezTo>
                    <a:pt x="284416" y="84404"/>
                    <a:pt x="281632" y="73105"/>
                    <a:pt x="276733" y="62675"/>
                  </a:cubicBezTo>
                  <a:cubicBezTo>
                    <a:pt x="273943" y="58733"/>
                    <a:pt x="270296" y="55476"/>
                    <a:pt x="266065" y="53150"/>
                  </a:cubicBezTo>
                  <a:cubicBezTo>
                    <a:pt x="258780" y="48761"/>
                    <a:pt x="252331" y="43119"/>
                    <a:pt x="247015" y="36481"/>
                  </a:cubicBezTo>
                  <a:cubicBezTo>
                    <a:pt x="239351" y="25447"/>
                    <a:pt x="233826" y="13072"/>
                    <a:pt x="230727" y="0"/>
                  </a:cubicBezTo>
                  <a:cubicBezTo>
                    <a:pt x="204134" y="22328"/>
                    <a:pt x="175049" y="41504"/>
                    <a:pt x="144050" y="57150"/>
                  </a:cubicBezTo>
                  <a:cubicBezTo>
                    <a:pt x="111871" y="71464"/>
                    <a:pt x="77806" y="81087"/>
                    <a:pt x="42894" y="85725"/>
                  </a:cubicBezTo>
                  <a:cubicBezTo>
                    <a:pt x="26797" y="88582"/>
                    <a:pt x="6699" y="92107"/>
                    <a:pt x="3270" y="95726"/>
                  </a:cubicBezTo>
                  <a:cubicBezTo>
                    <a:pt x="-2445" y="103156"/>
                    <a:pt x="508" y="122111"/>
                    <a:pt x="3270" y="130112"/>
                  </a:cubicBezTo>
                  <a:cubicBezTo>
                    <a:pt x="19558" y="198787"/>
                    <a:pt x="77851" y="248317"/>
                    <a:pt x="142049" y="248317"/>
                  </a:cubicBezTo>
                  <a:cubicBezTo>
                    <a:pt x="218249" y="248317"/>
                    <a:pt x="284924" y="177070"/>
                    <a:pt x="284924" y="9591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C5BFC34C-1C1E-49D0-BA47-9E54781002DC}"/>
                </a:ext>
              </a:extLst>
            </p:cNvPr>
            <p:cNvSpPr txBox="1"/>
            <p:nvPr/>
          </p:nvSpPr>
          <p:spPr>
            <a:xfrm>
              <a:off x="2237278" y="2424976"/>
              <a:ext cx="1282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Alice</a:t>
              </a:r>
              <a:endParaRPr lang="zh-CN" altLang="en-US" dirty="0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EA808597-CB39-4D79-872E-FF113FB67134}"/>
              </a:ext>
            </a:extLst>
          </p:cNvPr>
          <p:cNvGrpSpPr/>
          <p:nvPr/>
        </p:nvGrpSpPr>
        <p:grpSpPr>
          <a:xfrm>
            <a:off x="9954218" y="1463228"/>
            <a:ext cx="914400" cy="1169475"/>
            <a:chOff x="10470866" y="2875228"/>
            <a:chExt cx="914400" cy="1169475"/>
          </a:xfrm>
        </p:grpSpPr>
        <p:pic>
          <p:nvPicPr>
            <p:cNvPr id="8" name="图形 7" descr="男性形象 纯色填充">
              <a:extLst>
                <a:ext uri="{FF2B5EF4-FFF2-40B4-BE49-F238E27FC236}">
                  <a16:creationId xmlns:a16="http://schemas.microsoft.com/office/drawing/2014/main" id="{D373D28A-146C-4AC1-8694-3B7BE2B30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470866" y="2875228"/>
              <a:ext cx="914400" cy="914400"/>
            </a:xfrm>
            <a:prstGeom prst="rect">
              <a:avLst/>
            </a:prstGeom>
          </p:spPr>
        </p:pic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7E8B786C-CB02-453F-95C4-F2046D472F23}"/>
                </a:ext>
              </a:extLst>
            </p:cNvPr>
            <p:cNvSpPr txBox="1"/>
            <p:nvPr/>
          </p:nvSpPr>
          <p:spPr>
            <a:xfrm>
              <a:off x="10623265" y="3675371"/>
              <a:ext cx="609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Bob</a:t>
              </a:r>
              <a:endParaRPr lang="zh-CN" alt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58B9749-235F-42B4-A0D5-6AC77576EC82}"/>
                  </a:ext>
                </a:extLst>
              </p:cNvPr>
              <p:cNvSpPr/>
              <p:nvPr/>
            </p:nvSpPr>
            <p:spPr>
              <a:xfrm>
                <a:off x="1473397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58B9749-235F-42B4-A0D5-6AC77576EC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397" y="3127013"/>
                <a:ext cx="456459" cy="39475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C4ADFC42-1C6A-429F-96D1-E6043C4F2592}"/>
                  </a:ext>
                </a:extLst>
              </p:cNvPr>
              <p:cNvSpPr/>
              <p:nvPr/>
            </p:nvSpPr>
            <p:spPr>
              <a:xfrm>
                <a:off x="1470262" y="356658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C4ADFC42-1C6A-429F-96D1-E6043C4F25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262" y="3566587"/>
                <a:ext cx="456459" cy="39475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F0DA6702-7C94-47A0-AB48-5BF2183E6D00}"/>
                  </a:ext>
                </a:extLst>
              </p:cNvPr>
              <p:cNvSpPr/>
              <p:nvPr/>
            </p:nvSpPr>
            <p:spPr>
              <a:xfrm>
                <a:off x="1473397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F0DA6702-7C94-47A0-AB48-5BF2183E6D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397" y="4016081"/>
                <a:ext cx="456459" cy="39475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B19E06F4-67EB-40D3-88D9-B0254D748FE7}"/>
                  </a:ext>
                </a:extLst>
              </p:cNvPr>
              <p:cNvSpPr/>
              <p:nvPr/>
            </p:nvSpPr>
            <p:spPr>
              <a:xfrm>
                <a:off x="1470429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B19E06F4-67EB-40D3-88D9-B0254D748F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429" y="4464247"/>
                <a:ext cx="456459" cy="39475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1865CC61-04E1-4016-AA1D-C38548CC58F0}"/>
                  </a:ext>
                </a:extLst>
              </p:cNvPr>
              <p:cNvSpPr/>
              <p:nvPr/>
            </p:nvSpPr>
            <p:spPr>
              <a:xfrm>
                <a:off x="1470262" y="490514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1865CC61-04E1-4016-AA1D-C38548CC58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262" y="4905149"/>
                <a:ext cx="456459" cy="39475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3FD00C27-EA77-4900-851B-E9D5FDA8CB3D}"/>
                  </a:ext>
                </a:extLst>
              </p:cNvPr>
              <p:cNvSpPr/>
              <p:nvPr/>
            </p:nvSpPr>
            <p:spPr>
              <a:xfrm>
                <a:off x="10190941" y="268743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3FD00C27-EA77-4900-851B-E9D5FDA8CB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0941" y="2687439"/>
                <a:ext cx="456459" cy="39475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A2C77C5F-422F-440D-BCEC-A361F20AF61A}"/>
                  </a:ext>
                </a:extLst>
              </p:cNvPr>
              <p:cNvSpPr/>
              <p:nvPr/>
            </p:nvSpPr>
            <p:spPr>
              <a:xfrm>
                <a:off x="10194076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A2C77C5F-422F-440D-BCEC-A361F20AF6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4076" y="3127013"/>
                <a:ext cx="456459" cy="39475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C6ADB902-CC82-423B-B4EA-73B41B3F77EF}"/>
                  </a:ext>
                </a:extLst>
              </p:cNvPr>
              <p:cNvSpPr/>
              <p:nvPr/>
            </p:nvSpPr>
            <p:spPr>
              <a:xfrm>
                <a:off x="10190941" y="356658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C6ADB902-CC82-423B-B4EA-73B41B3F77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0941" y="3566587"/>
                <a:ext cx="456459" cy="39475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BFBD7293-639E-4B35-8774-E1E8952395C6}"/>
                  </a:ext>
                </a:extLst>
              </p:cNvPr>
              <p:cNvSpPr/>
              <p:nvPr/>
            </p:nvSpPr>
            <p:spPr>
              <a:xfrm>
                <a:off x="10194076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BFBD7293-639E-4B35-8774-E1E8952395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4076" y="4016081"/>
                <a:ext cx="456459" cy="39475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51B02374-541A-4475-82CF-369F8BC78447}"/>
                  </a:ext>
                </a:extLst>
              </p:cNvPr>
              <p:cNvSpPr/>
              <p:nvPr/>
            </p:nvSpPr>
            <p:spPr>
              <a:xfrm>
                <a:off x="10191108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51B02374-541A-4475-82CF-369F8BC784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1108" y="4464247"/>
                <a:ext cx="456459" cy="39475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组合 35">
            <a:extLst>
              <a:ext uri="{FF2B5EF4-FFF2-40B4-BE49-F238E27FC236}">
                <a16:creationId xmlns:a16="http://schemas.microsoft.com/office/drawing/2014/main" id="{CF6F1DD2-25AD-4E8A-AF75-C0B9999A3DC7}"/>
              </a:ext>
            </a:extLst>
          </p:cNvPr>
          <p:cNvGrpSpPr/>
          <p:nvPr/>
        </p:nvGrpSpPr>
        <p:grpSpPr>
          <a:xfrm>
            <a:off x="1448595" y="1550663"/>
            <a:ext cx="478126" cy="478126"/>
            <a:chOff x="2002487" y="5555690"/>
            <a:chExt cx="478126" cy="478126"/>
          </a:xfrm>
        </p:grpSpPr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72FB12E1-8202-4171-8F80-0DE83FCDA1D2}"/>
                </a:ext>
              </a:extLst>
            </p:cNvPr>
            <p:cNvSpPr/>
            <p:nvPr/>
          </p:nvSpPr>
          <p:spPr>
            <a:xfrm>
              <a:off x="2074333" y="5627536"/>
              <a:ext cx="334434" cy="33443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8" name="图形 37" descr="实心填充的恶魔表情 纯色填充">
              <a:extLst>
                <a:ext uri="{FF2B5EF4-FFF2-40B4-BE49-F238E27FC236}">
                  <a16:creationId xmlns:a16="http://schemas.microsoft.com/office/drawing/2014/main" id="{84A1FB8C-DAA6-49D5-B4B0-8D1511BCEC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2002487" y="5555690"/>
              <a:ext cx="478126" cy="478126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B89F82B0-27A6-4119-85FF-49A8548ADA8B}"/>
                  </a:ext>
                </a:extLst>
              </p:cNvPr>
              <p:cNvSpPr/>
              <p:nvPr/>
            </p:nvSpPr>
            <p:spPr>
              <a:xfrm>
                <a:off x="2445274" y="2687439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B89F82B0-27A6-4119-85FF-49A8548ADA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274" y="2687439"/>
                <a:ext cx="1595760" cy="39475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52B3BB92-300D-46C0-8A6E-BE2D5423DB2B}"/>
                  </a:ext>
                </a:extLst>
              </p:cNvPr>
              <p:cNvSpPr/>
              <p:nvPr/>
            </p:nvSpPr>
            <p:spPr>
              <a:xfrm>
                <a:off x="2445274" y="3135605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52B3BB92-300D-46C0-8A6E-BE2D5423DB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274" y="3135605"/>
                <a:ext cx="1595760" cy="39475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9C8CCCA7-70F8-4A0C-ABE5-2BE7DA881602}"/>
                  </a:ext>
                </a:extLst>
              </p:cNvPr>
              <p:cNvSpPr/>
              <p:nvPr/>
            </p:nvSpPr>
            <p:spPr>
              <a:xfrm>
                <a:off x="2445274" y="3576507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9C8CCCA7-70F8-4A0C-ABE5-2BE7DA8816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274" y="3576507"/>
                <a:ext cx="1595760" cy="39475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128817D0-31AB-4983-85A8-50CE6CA46EB8}"/>
                  </a:ext>
                </a:extLst>
              </p:cNvPr>
              <p:cNvSpPr/>
              <p:nvPr/>
            </p:nvSpPr>
            <p:spPr>
              <a:xfrm>
                <a:off x="2445274" y="4024673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128817D0-31AB-4983-85A8-50CE6CA46E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274" y="4024673"/>
                <a:ext cx="1595760" cy="39475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3A77B813-CB7C-42E8-A71A-918CC7A3DE58}"/>
                  </a:ext>
                </a:extLst>
              </p:cNvPr>
              <p:cNvSpPr/>
              <p:nvPr/>
            </p:nvSpPr>
            <p:spPr>
              <a:xfrm>
                <a:off x="2445274" y="4472839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3A77B813-CB7C-42E8-A71A-918CC7A3DE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274" y="4472839"/>
                <a:ext cx="1595760" cy="394758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EAFE96CD-B3B7-4A98-AF2B-310543F118FB}"/>
                  </a:ext>
                </a:extLst>
              </p:cNvPr>
              <p:cNvSpPr/>
              <p:nvPr/>
            </p:nvSpPr>
            <p:spPr>
              <a:xfrm>
                <a:off x="2445274" y="4921005"/>
                <a:ext cx="1595760" cy="394758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EAFE96CD-B3B7-4A98-AF2B-310543F118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274" y="4921005"/>
                <a:ext cx="1595760" cy="39475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组合 2">
            <a:extLst>
              <a:ext uri="{FF2B5EF4-FFF2-40B4-BE49-F238E27FC236}">
                <a16:creationId xmlns:a16="http://schemas.microsoft.com/office/drawing/2014/main" id="{CA73E355-010B-E8EF-1BD5-EE8CE2A1C34F}"/>
              </a:ext>
            </a:extLst>
          </p:cNvPr>
          <p:cNvGrpSpPr/>
          <p:nvPr/>
        </p:nvGrpSpPr>
        <p:grpSpPr>
          <a:xfrm>
            <a:off x="342791" y="5315763"/>
            <a:ext cx="5800725" cy="1019789"/>
            <a:chOff x="712778" y="5285475"/>
            <a:chExt cx="5800725" cy="1019789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433A0047-7D03-C57A-D8E1-38C40CD72EFD}"/>
                </a:ext>
              </a:extLst>
            </p:cNvPr>
            <p:cNvSpPr txBox="1"/>
            <p:nvPr/>
          </p:nvSpPr>
          <p:spPr>
            <a:xfrm>
              <a:off x="712778" y="5658933"/>
              <a:ext cx="5800725" cy="646331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This is the </a:t>
              </a:r>
              <a:r>
                <a:rPr lang="en-US" altLang="zh-CN" dirty="0">
                  <a:solidFill>
                    <a:srgbClr val="0070C0"/>
                  </a:solidFill>
                </a:rPr>
                <a:t>dummy</a:t>
              </a:r>
              <a:r>
                <a:rPr lang="en-US" altLang="zh-CN" dirty="0"/>
                <a:t> GC! </a:t>
              </a:r>
            </a:p>
            <a:p>
              <a:r>
                <a:rPr lang="en-US" altLang="zh-CN" dirty="0"/>
                <a:t>It means that Bob will </a:t>
              </a:r>
              <a:r>
                <a:rPr lang="en-US" altLang="zh-CN" dirty="0">
                  <a:solidFill>
                    <a:srgbClr val="C00000"/>
                  </a:solidFill>
                </a:rPr>
                <a:t>evaluate this GC </a:t>
              </a:r>
              <a:r>
                <a:rPr lang="en-US" altLang="zh-CN" dirty="0"/>
                <a:t>and </a:t>
              </a:r>
              <a:r>
                <a:rPr lang="en-US" altLang="zh-CN" dirty="0">
                  <a:solidFill>
                    <a:srgbClr val="C00000"/>
                  </a:solidFill>
                </a:rPr>
                <a:t>check other GCs</a:t>
              </a:r>
              <a:r>
                <a:rPr lang="en-US" altLang="zh-CN" dirty="0"/>
                <a:t>!</a:t>
              </a:r>
              <a:endParaRPr lang="zh-CN" altLang="en-US" dirty="0"/>
            </a:p>
          </p:txBody>
        </p:sp>
        <p:cxnSp>
          <p:nvCxnSpPr>
            <p:cNvPr id="5" name="直接连接符 4">
              <a:extLst>
                <a:ext uri="{FF2B5EF4-FFF2-40B4-BE49-F238E27FC236}">
                  <a16:creationId xmlns:a16="http://schemas.microsoft.com/office/drawing/2014/main" id="{7ED404B9-00CD-F239-9C82-E906C1FD5BEC}"/>
                </a:ext>
              </a:extLst>
            </p:cNvPr>
            <p:cNvCxnSpPr>
              <a:cxnSpLocks/>
              <a:stCxn id="44" idx="2"/>
              <a:endCxn id="4" idx="0"/>
            </p:cNvCxnSpPr>
            <p:nvPr/>
          </p:nvCxnSpPr>
          <p:spPr>
            <a:xfrm>
              <a:off x="3613141" y="5285475"/>
              <a:ext cx="0" cy="37345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id="{CD3240A9-D8C4-2DED-C8B6-F19FBDD3EC45}"/>
              </a:ext>
            </a:extLst>
          </p:cNvPr>
          <p:cNvSpPr txBox="1"/>
          <p:nvPr/>
        </p:nvSpPr>
        <p:spPr>
          <a:xfrm>
            <a:off x="4105373" y="2043630"/>
            <a:ext cx="4028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Both parties </a:t>
            </a:r>
            <a:r>
              <a:rPr lang="en-US" altLang="zh-CN" dirty="0">
                <a:solidFill>
                  <a:srgbClr val="C00000"/>
                </a:solidFill>
              </a:rPr>
              <a:t>sign the transcript</a:t>
            </a:r>
            <a:r>
              <a:rPr lang="en-US" altLang="zh-CN" dirty="0"/>
              <a:t>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136033E-F378-AF7D-7E8F-5510D5C070AF}"/>
              </a:ext>
            </a:extLst>
          </p:cNvPr>
          <p:cNvSpPr txBox="1"/>
          <p:nvPr/>
        </p:nvSpPr>
        <p:spPr>
          <a:xfrm>
            <a:off x="4094212" y="1736832"/>
            <a:ext cx="418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Generate and exchange GCs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C2F849EE-D211-117B-BFBE-7469A86CC479}"/>
                  </a:ext>
                </a:extLst>
              </p:cNvPr>
              <p:cNvSpPr txBox="1"/>
              <p:nvPr/>
            </p:nvSpPr>
            <p:spPr>
              <a:xfrm>
                <a:off x="6364522" y="5415733"/>
                <a:ext cx="503997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/>
                  <a:t>If </a:t>
                </a:r>
                <a:r>
                  <a:rPr lang="en-US" altLang="zh-CN" dirty="0">
                    <a:solidFill>
                      <a:srgbClr val="0070C0"/>
                    </a:solidFill>
                  </a:rPr>
                  <a:t>Alice’s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GC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is </a:t>
                </a:r>
                <a:r>
                  <a:rPr lang="en-US" altLang="zh-CN" dirty="0">
                    <a:solidFill>
                      <a:srgbClr val="C00000"/>
                    </a:solidFill>
                  </a:rPr>
                  <a:t>malicious</a:t>
                </a:r>
                <a:r>
                  <a:rPr lang="en-US" altLang="zh-CN" dirty="0"/>
                  <a:t>, she can cheat.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/>
                  <a:t>If Alice’s </a:t>
                </a:r>
                <a:r>
                  <a:rPr lang="en-US" altLang="zh-CN" dirty="0">
                    <a:solidFill>
                      <a:srgbClr val="0070C0"/>
                    </a:solidFill>
                  </a:rPr>
                  <a:t>other GCs</a:t>
                </a:r>
                <a:r>
                  <a:rPr lang="en-US" altLang="zh-CN" dirty="0"/>
                  <a:t> are </a:t>
                </a:r>
                <a:r>
                  <a:rPr lang="en-US" altLang="zh-CN" dirty="0">
                    <a:solidFill>
                      <a:srgbClr val="C00000"/>
                    </a:solidFill>
                  </a:rPr>
                  <a:t>malicious</a:t>
                </a:r>
                <a:r>
                  <a:rPr lang="en-US" altLang="zh-CN" dirty="0"/>
                  <a:t>, she can </a:t>
                </a:r>
                <a:r>
                  <a:rPr lang="en-US" altLang="zh-CN" dirty="0">
                    <a:solidFill>
                      <a:srgbClr val="C00000"/>
                    </a:solidFill>
                  </a:rPr>
                  <a:t>refuse to sign the transcript</a:t>
                </a:r>
                <a:r>
                  <a:rPr lang="en-US" altLang="zh-CN" dirty="0"/>
                  <a:t>. (Then Bob </a:t>
                </a:r>
                <a:r>
                  <a:rPr lang="en-US" altLang="zh-CN" dirty="0">
                    <a:solidFill>
                      <a:srgbClr val="C00000"/>
                    </a:solidFill>
                  </a:rPr>
                  <a:t>cannot</a:t>
                </a:r>
                <a:r>
                  <a:rPr lang="en-US" altLang="zh-CN" dirty="0"/>
                  <a:t> generate the PVC certificate)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C2F849EE-D211-117B-BFBE-7469A86CC4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522" y="5415733"/>
                <a:ext cx="5039970" cy="1200329"/>
              </a:xfrm>
              <a:prstGeom prst="rect">
                <a:avLst/>
              </a:prstGeom>
              <a:blipFill>
                <a:blip r:embed="rId28"/>
                <a:stretch>
                  <a:fillRect l="-726" t="-2538" r="-1330" b="-71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B4007E0D-A512-E456-F12B-F0042910A6D6}"/>
              </a:ext>
            </a:extLst>
          </p:cNvPr>
          <p:cNvSpPr txBox="1"/>
          <p:nvPr/>
        </p:nvSpPr>
        <p:spPr>
          <a:xfrm>
            <a:off x="4126473" y="3360522"/>
            <a:ext cx="38647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</a:rPr>
              <a:t>Q</a:t>
            </a:r>
            <a:r>
              <a:rPr lang="en-US" altLang="zh-CN" dirty="0"/>
              <a:t>: What shall we do?</a:t>
            </a:r>
          </a:p>
          <a:p>
            <a:r>
              <a:rPr lang="en-US" altLang="zh-CN" dirty="0">
                <a:solidFill>
                  <a:srgbClr val="0070C0"/>
                </a:solidFill>
              </a:rPr>
              <a:t>A</a:t>
            </a:r>
            <a:r>
              <a:rPr lang="en-US" altLang="zh-CN" dirty="0"/>
              <a:t>: Ensure that both parties can (see the GCs and) check their correctness </a:t>
            </a:r>
            <a:r>
              <a:rPr lang="en-US" altLang="zh-CN" dirty="0">
                <a:solidFill>
                  <a:srgbClr val="C00000"/>
                </a:solidFill>
              </a:rPr>
              <a:t>only after</a:t>
            </a:r>
            <a:r>
              <a:rPr lang="en-US" altLang="zh-CN" dirty="0"/>
              <a:t> all </a:t>
            </a:r>
            <a:r>
              <a:rPr lang="en-US" altLang="zh-CN" dirty="0">
                <a:solidFill>
                  <a:srgbClr val="0070C0"/>
                </a:solidFill>
              </a:rPr>
              <a:t>materials </a:t>
            </a:r>
            <a:r>
              <a:rPr lang="en-US" altLang="zh-CN" dirty="0"/>
              <a:t>(e.g., signatures) for </a:t>
            </a:r>
            <a:r>
              <a:rPr lang="en-US" altLang="zh-CN" dirty="0">
                <a:solidFill>
                  <a:srgbClr val="0070C0"/>
                </a:solidFill>
              </a:rPr>
              <a:t>certificate generation</a:t>
            </a:r>
            <a:r>
              <a:rPr lang="en-US" altLang="zh-CN" dirty="0"/>
              <a:t> are </a:t>
            </a:r>
            <a:r>
              <a:rPr lang="en-US" altLang="zh-CN" dirty="0">
                <a:solidFill>
                  <a:srgbClr val="C00000"/>
                </a:solidFill>
              </a:rPr>
              <a:t>ready</a:t>
            </a:r>
            <a:r>
              <a:rPr lang="en-US" altLang="zh-CN" dirty="0"/>
              <a:t>. </a:t>
            </a:r>
          </a:p>
          <a:p>
            <a:r>
              <a:rPr lang="en-US" altLang="zh-CN" dirty="0"/>
              <a:t>Use</a:t>
            </a:r>
            <a:r>
              <a:rPr lang="en-US" altLang="zh-CN" dirty="0">
                <a:solidFill>
                  <a:srgbClr val="C00000"/>
                </a:solidFill>
              </a:rPr>
              <a:t> time-lock puzzle!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DCCB6A3-1DFA-C1F4-4482-1E25F912040E}"/>
              </a:ext>
            </a:extLst>
          </p:cNvPr>
          <p:cNvSpPr/>
          <p:nvPr/>
        </p:nvSpPr>
        <p:spPr>
          <a:xfrm>
            <a:off x="7877175" y="4859005"/>
            <a:ext cx="2077042" cy="521394"/>
          </a:xfrm>
          <a:prstGeom prst="rect">
            <a:avLst/>
          </a:prstGeom>
          <a:noFill/>
          <a:ln w="2857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E3FA40A-C579-8299-6855-FA4D6B79ED73}"/>
              </a:ext>
            </a:extLst>
          </p:cNvPr>
          <p:cNvSpPr/>
          <p:nvPr/>
        </p:nvSpPr>
        <p:spPr>
          <a:xfrm>
            <a:off x="7845986" y="3135605"/>
            <a:ext cx="2077042" cy="1669992"/>
          </a:xfrm>
          <a:prstGeom prst="rect">
            <a:avLst/>
          </a:prstGeom>
          <a:noFill/>
          <a:ln w="2857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50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9" grpId="0" animBg="1"/>
      <p:bldP spid="9" grpId="1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BFF79C-EE1F-4B89-BC2C-0E5553D43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Time-Lock Puzzle</a:t>
            </a:r>
            <a:endParaRPr lang="zh-CN" altLang="en-US" dirty="0"/>
          </a:p>
        </p:txBody>
      </p:sp>
      <p:pic>
        <p:nvPicPr>
          <p:cNvPr id="4" name="内容占位符 4" descr="男性形象">
            <a:extLst>
              <a:ext uri="{FF2B5EF4-FFF2-40B4-BE49-F238E27FC236}">
                <a16:creationId xmlns:a16="http://schemas.microsoft.com/office/drawing/2014/main" id="{1AF8D716-564B-4996-AEBC-14D749DC0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99804" y="2240955"/>
            <a:ext cx="914400" cy="914400"/>
          </a:xfrm>
          <a:prstGeom prst="rect">
            <a:avLst/>
          </a:prstGeom>
        </p:spPr>
      </p:pic>
      <p:pic>
        <p:nvPicPr>
          <p:cNvPr id="5" name="图形 4" descr="女性形象">
            <a:extLst>
              <a:ext uri="{FF2B5EF4-FFF2-40B4-BE49-F238E27FC236}">
                <a16:creationId xmlns:a16="http://schemas.microsoft.com/office/drawing/2014/main" id="{052BE584-804D-4E3D-B227-600D7BD8CB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8662" y="2240955"/>
            <a:ext cx="914400" cy="914400"/>
          </a:xfrm>
          <a:prstGeom prst="rect">
            <a:avLst/>
          </a:prstGeom>
        </p:spPr>
      </p:pic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CCCDEDEC-3674-455A-BECA-C3F384B49746}"/>
              </a:ext>
            </a:extLst>
          </p:cNvPr>
          <p:cNvCxnSpPr>
            <a:cxnSpLocks/>
          </p:cNvCxnSpPr>
          <p:nvPr/>
        </p:nvCxnSpPr>
        <p:spPr>
          <a:xfrm>
            <a:off x="2303210" y="2666479"/>
            <a:ext cx="73105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图形 6" descr="信封">
            <a:extLst>
              <a:ext uri="{FF2B5EF4-FFF2-40B4-BE49-F238E27FC236}">
                <a16:creationId xmlns:a16="http://schemas.microsoft.com/office/drawing/2014/main" id="{790D0CD4-1471-49E4-9C3F-BC51B209A9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38800" y="1823603"/>
            <a:ext cx="914400" cy="91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314941E0-D845-4B9E-96AA-3C570DF10383}"/>
                  </a:ext>
                </a:extLst>
              </p:cNvPr>
              <p:cNvSpPr txBox="1"/>
              <p:nvPr/>
            </p:nvSpPr>
            <p:spPr>
              <a:xfrm>
                <a:off x="1519562" y="3016855"/>
                <a:ext cx="2748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314941E0-D845-4B9E-96AA-3C570DF103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9562" y="3016855"/>
                <a:ext cx="274883" cy="276999"/>
              </a:xfrm>
              <a:prstGeom prst="rect">
                <a:avLst/>
              </a:prstGeom>
              <a:blipFill>
                <a:blip r:embed="rId8"/>
                <a:stretch>
                  <a:fillRect l="-8889" r="-6667" b="-22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形 8" descr="打开的信封">
            <a:extLst>
              <a:ext uri="{FF2B5EF4-FFF2-40B4-BE49-F238E27FC236}">
                <a16:creationId xmlns:a16="http://schemas.microsoft.com/office/drawing/2014/main" id="{7FAF4C40-FBF3-4FE6-B7F0-C345EA3BD93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870273" y="3098729"/>
            <a:ext cx="914400" cy="914400"/>
          </a:xfrm>
          <a:prstGeom prst="rect">
            <a:avLst/>
          </a:prstGeom>
        </p:spPr>
      </p:pic>
      <p:pic>
        <p:nvPicPr>
          <p:cNvPr id="10" name="图形 9" descr="信封">
            <a:extLst>
              <a:ext uri="{FF2B5EF4-FFF2-40B4-BE49-F238E27FC236}">
                <a16:creationId xmlns:a16="http://schemas.microsoft.com/office/drawing/2014/main" id="{628B9C93-E817-47DC-8010-6C975CE277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78662" y="3245446"/>
            <a:ext cx="914400" cy="914400"/>
          </a:xfrm>
          <a:prstGeom prst="rect">
            <a:avLst/>
          </a:prstGeom>
        </p:spPr>
      </p:pic>
      <p:pic>
        <p:nvPicPr>
          <p:cNvPr id="11" name="图形 10" descr="秒表">
            <a:extLst>
              <a:ext uri="{FF2B5EF4-FFF2-40B4-BE49-F238E27FC236}">
                <a16:creationId xmlns:a16="http://schemas.microsoft.com/office/drawing/2014/main" id="{65B5FAD7-5502-43E2-B952-EC3B1F741D1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878662" y="4413703"/>
            <a:ext cx="914400" cy="91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1628A242-BA41-4D4C-B67B-B2E2B599A7EE}"/>
                  </a:ext>
                </a:extLst>
              </p:cNvPr>
              <p:cNvSpPr txBox="1"/>
              <p:nvPr/>
            </p:nvSpPr>
            <p:spPr>
              <a:xfrm>
                <a:off x="10198420" y="4021346"/>
                <a:ext cx="2748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1628A242-BA41-4D4C-B67B-B2E2B599A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8420" y="4021346"/>
                <a:ext cx="274883" cy="276999"/>
              </a:xfrm>
              <a:prstGeom prst="rect">
                <a:avLst/>
              </a:prstGeom>
              <a:blipFill>
                <a:blip r:embed="rId13"/>
                <a:stretch>
                  <a:fillRect l="-8889" r="-6667" b="-22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对话气泡: 圆角矩形 12">
                <a:extLst>
                  <a:ext uri="{FF2B5EF4-FFF2-40B4-BE49-F238E27FC236}">
                    <a16:creationId xmlns:a16="http://schemas.microsoft.com/office/drawing/2014/main" id="{208771E0-696A-40FF-B96A-3C33219183EB}"/>
                  </a:ext>
                </a:extLst>
              </p:cNvPr>
              <p:cNvSpPr/>
              <p:nvPr/>
            </p:nvSpPr>
            <p:spPr>
              <a:xfrm>
                <a:off x="7521520" y="1230286"/>
                <a:ext cx="2339789" cy="1010669"/>
              </a:xfrm>
              <a:prstGeom prst="wedgeRoundRectCallout">
                <a:avLst>
                  <a:gd name="adj1" fmla="val 46778"/>
                  <a:gd name="adj2" fmla="val 83089"/>
                  <a:gd name="adj3" fmla="val 16667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/>
                  <a:t>I need to spend at least </a:t>
                </a:r>
                <a:r>
                  <a:rPr lang="en-US" altLang="zh-CN" dirty="0">
                    <a:solidFill>
                      <a:srgbClr val="0070C0"/>
                    </a:solidFill>
                  </a:rPr>
                  <a:t>time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altLang="zh-CN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zh-CN" dirty="0"/>
                  <a:t>solving the puzzle.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3" name="对话气泡: 圆角矩形 12">
                <a:extLst>
                  <a:ext uri="{FF2B5EF4-FFF2-40B4-BE49-F238E27FC236}">
                    <a16:creationId xmlns:a16="http://schemas.microsoft.com/office/drawing/2014/main" id="{208771E0-696A-40FF-B96A-3C33219183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1520" y="1230286"/>
                <a:ext cx="2339789" cy="1010669"/>
              </a:xfrm>
              <a:prstGeom prst="wedgeRoundRectCallout">
                <a:avLst>
                  <a:gd name="adj1" fmla="val 46778"/>
                  <a:gd name="adj2" fmla="val 83089"/>
                  <a:gd name="adj3" fmla="val 16667"/>
                </a:avLst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D128F018-6634-49F6-8D2B-76406493DD88}"/>
                  </a:ext>
                </a:extLst>
              </p:cNvPr>
              <p:cNvSpPr txBox="1"/>
              <p:nvPr/>
            </p:nvSpPr>
            <p:spPr>
              <a:xfrm>
                <a:off x="9878662" y="5258795"/>
                <a:ext cx="104887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b="0" dirty="0"/>
                  <a:t>Time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D128F018-6634-49F6-8D2B-76406493DD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8662" y="5258795"/>
                <a:ext cx="1048871" cy="369332"/>
              </a:xfrm>
              <a:prstGeom prst="rect">
                <a:avLst/>
              </a:prstGeom>
              <a:blipFill>
                <a:blip r:embed="rId15"/>
                <a:stretch>
                  <a:fillRect l="-5233"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A648B8A2-0137-46A3-AD27-1EA6BC9BDBBE}"/>
                  </a:ext>
                </a:extLst>
              </p:cNvPr>
              <p:cNvSpPr txBox="1"/>
              <p:nvPr/>
            </p:nvSpPr>
            <p:spPr>
              <a:xfrm>
                <a:off x="5032633" y="6037729"/>
                <a:ext cx="18517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CN" b="0" dirty="0"/>
                  <a:t>Time parameter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A648B8A2-0137-46A3-AD27-1EA6BC9BDB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633" y="6037729"/>
                <a:ext cx="1851725" cy="276999"/>
              </a:xfrm>
              <a:prstGeom prst="rect">
                <a:avLst/>
              </a:prstGeom>
              <a:blipFill>
                <a:blip r:embed="rId16"/>
                <a:stretch>
                  <a:fillRect l="-7921" t="-28261" b="-5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106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  <p:bldP spid="1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BFF79C-EE1F-4B89-BC2C-0E5553D43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We also need …</a:t>
            </a:r>
            <a:endParaRPr lang="zh-CN" altLang="en-US" dirty="0"/>
          </a:p>
        </p:txBody>
      </p:sp>
      <p:pic>
        <p:nvPicPr>
          <p:cNvPr id="4" name="内容占位符 4" descr="男性形象">
            <a:extLst>
              <a:ext uri="{FF2B5EF4-FFF2-40B4-BE49-F238E27FC236}">
                <a16:creationId xmlns:a16="http://schemas.microsoft.com/office/drawing/2014/main" id="{1AF8D716-564B-4996-AEBC-14D749DC0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99804" y="2240955"/>
            <a:ext cx="914400" cy="914400"/>
          </a:xfrm>
          <a:prstGeom prst="rect">
            <a:avLst/>
          </a:prstGeom>
        </p:spPr>
      </p:pic>
      <p:pic>
        <p:nvPicPr>
          <p:cNvPr id="5" name="图形 4" descr="女性形象">
            <a:extLst>
              <a:ext uri="{FF2B5EF4-FFF2-40B4-BE49-F238E27FC236}">
                <a16:creationId xmlns:a16="http://schemas.microsoft.com/office/drawing/2014/main" id="{052BE584-804D-4E3D-B227-600D7BD8CB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8662" y="2240955"/>
            <a:ext cx="914400" cy="914400"/>
          </a:xfrm>
          <a:prstGeom prst="rect">
            <a:avLst/>
          </a:prstGeom>
        </p:spPr>
      </p:pic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CCCDEDEC-3674-455A-BECA-C3F384B49746}"/>
              </a:ext>
            </a:extLst>
          </p:cNvPr>
          <p:cNvCxnSpPr>
            <a:cxnSpLocks/>
          </p:cNvCxnSpPr>
          <p:nvPr/>
        </p:nvCxnSpPr>
        <p:spPr>
          <a:xfrm>
            <a:off x="2303210" y="2666479"/>
            <a:ext cx="73105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图形 6" descr="信封">
            <a:extLst>
              <a:ext uri="{FF2B5EF4-FFF2-40B4-BE49-F238E27FC236}">
                <a16:creationId xmlns:a16="http://schemas.microsoft.com/office/drawing/2014/main" id="{790D0CD4-1471-49E4-9C3F-BC51B209A9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38800" y="1823603"/>
            <a:ext cx="914400" cy="91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314941E0-D845-4B9E-96AA-3C570DF10383}"/>
                  </a:ext>
                </a:extLst>
              </p:cNvPr>
              <p:cNvSpPr txBox="1"/>
              <p:nvPr/>
            </p:nvSpPr>
            <p:spPr>
              <a:xfrm>
                <a:off x="1519562" y="3016855"/>
                <a:ext cx="2748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314941E0-D845-4B9E-96AA-3C570DF103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9562" y="3016855"/>
                <a:ext cx="274883" cy="276999"/>
              </a:xfrm>
              <a:prstGeom prst="rect">
                <a:avLst/>
              </a:prstGeom>
              <a:blipFill>
                <a:blip r:embed="rId8"/>
                <a:stretch>
                  <a:fillRect l="-8889" r="-6667" b="-22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形 8" descr="打开的信封">
            <a:extLst>
              <a:ext uri="{FF2B5EF4-FFF2-40B4-BE49-F238E27FC236}">
                <a16:creationId xmlns:a16="http://schemas.microsoft.com/office/drawing/2014/main" id="{7FAF4C40-FBF3-4FE6-B7F0-C345EA3BD93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870273" y="3098729"/>
            <a:ext cx="914400" cy="914400"/>
          </a:xfrm>
          <a:prstGeom prst="rect">
            <a:avLst/>
          </a:prstGeom>
        </p:spPr>
      </p:pic>
      <p:pic>
        <p:nvPicPr>
          <p:cNvPr id="10" name="图形 9" descr="信封">
            <a:extLst>
              <a:ext uri="{FF2B5EF4-FFF2-40B4-BE49-F238E27FC236}">
                <a16:creationId xmlns:a16="http://schemas.microsoft.com/office/drawing/2014/main" id="{628B9C93-E817-47DC-8010-6C975CE277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78662" y="3245446"/>
            <a:ext cx="914400" cy="91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1628A242-BA41-4D4C-B67B-B2E2B599A7EE}"/>
                  </a:ext>
                </a:extLst>
              </p:cNvPr>
              <p:cNvSpPr txBox="1"/>
              <p:nvPr/>
            </p:nvSpPr>
            <p:spPr>
              <a:xfrm>
                <a:off x="10198420" y="4021346"/>
                <a:ext cx="2748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1628A242-BA41-4D4C-B67B-B2E2B599A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8420" y="4021346"/>
                <a:ext cx="274883" cy="276999"/>
              </a:xfrm>
              <a:prstGeom prst="rect">
                <a:avLst/>
              </a:prstGeom>
              <a:blipFill>
                <a:blip r:embed="rId11"/>
                <a:stretch>
                  <a:fillRect l="-8889" r="-6667" b="-22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A648B8A2-0137-46A3-AD27-1EA6BC9BDBBE}"/>
                  </a:ext>
                </a:extLst>
              </p:cNvPr>
              <p:cNvSpPr txBox="1"/>
              <p:nvPr/>
            </p:nvSpPr>
            <p:spPr>
              <a:xfrm>
                <a:off x="5032633" y="6037729"/>
                <a:ext cx="18517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CN" b="0" dirty="0"/>
                  <a:t>Time parameter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A648B8A2-0137-46A3-AD27-1EA6BC9BDB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633" y="6037729"/>
                <a:ext cx="1851725" cy="276999"/>
              </a:xfrm>
              <a:prstGeom prst="rect">
                <a:avLst/>
              </a:prstGeom>
              <a:blipFill>
                <a:blip r:embed="rId12"/>
                <a:stretch>
                  <a:fillRect l="-7921" t="-28261" b="-5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AA1BB4CD-54F6-4B8B-8EE5-AEA08919A5AA}"/>
              </a:ext>
            </a:extLst>
          </p:cNvPr>
          <p:cNvCxnSpPr>
            <a:cxnSpLocks/>
          </p:cNvCxnSpPr>
          <p:nvPr/>
        </p:nvCxnSpPr>
        <p:spPr>
          <a:xfrm>
            <a:off x="2303210" y="3733279"/>
            <a:ext cx="73105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ED0C804B-22B5-4E2A-9346-DBDFBF3530D9}"/>
              </a:ext>
            </a:extLst>
          </p:cNvPr>
          <p:cNvSpPr txBox="1"/>
          <p:nvPr/>
        </p:nvSpPr>
        <p:spPr>
          <a:xfrm>
            <a:off x="5234037" y="3252129"/>
            <a:ext cx="1723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Open!</a:t>
            </a:r>
            <a:endParaRPr lang="zh-CN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298523EE-6A39-419C-9FD9-C76661EF3160}"/>
                  </a:ext>
                </a:extLst>
              </p:cNvPr>
              <p:cNvSpPr txBox="1"/>
              <p:nvPr/>
            </p:nvSpPr>
            <p:spPr>
              <a:xfrm>
                <a:off x="2201391" y="4728633"/>
                <a:ext cx="77892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dirty="0"/>
                  <a:t>Can be regard as a </a:t>
                </a:r>
                <a:r>
                  <a:rPr lang="en-US" altLang="zh-CN" sz="2400" dirty="0">
                    <a:solidFill>
                      <a:srgbClr val="0070C0"/>
                    </a:solidFill>
                  </a:rPr>
                  <a:t>commitment</a:t>
                </a:r>
                <a:r>
                  <a:rPr lang="en-US" altLang="zh-CN" sz="2400" dirty="0"/>
                  <a:t> before Time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altLang="zh-CN" sz="2400" dirty="0"/>
                  <a:t>.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298523EE-6A39-419C-9FD9-C76661EF31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391" y="4728633"/>
                <a:ext cx="7789216" cy="461665"/>
              </a:xfrm>
              <a:prstGeom prst="rect">
                <a:avLst/>
              </a:prstGeom>
              <a:blipFill>
                <a:blip r:embed="rId13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461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组合 105">
            <a:extLst>
              <a:ext uri="{FF2B5EF4-FFF2-40B4-BE49-F238E27FC236}">
                <a16:creationId xmlns:a16="http://schemas.microsoft.com/office/drawing/2014/main" id="{B6D5AA54-C53E-4057-8441-7B21DAC60307}"/>
              </a:ext>
            </a:extLst>
          </p:cNvPr>
          <p:cNvGrpSpPr/>
          <p:nvPr/>
        </p:nvGrpSpPr>
        <p:grpSpPr>
          <a:xfrm>
            <a:off x="8093682" y="2621706"/>
            <a:ext cx="1595760" cy="526224"/>
            <a:chOff x="5015966" y="3483047"/>
            <a:chExt cx="1595760" cy="526224"/>
          </a:xfrm>
        </p:grpSpPr>
        <p:sp>
          <p:nvSpPr>
            <p:cNvPr id="122" name="矩形 121">
              <a:extLst>
                <a:ext uri="{FF2B5EF4-FFF2-40B4-BE49-F238E27FC236}">
                  <a16:creationId xmlns:a16="http://schemas.microsoft.com/office/drawing/2014/main" id="{424DDD6E-AA3E-42FD-A763-F06EEC900ECC}"/>
                </a:ext>
              </a:extLst>
            </p:cNvPr>
            <p:cNvSpPr/>
            <p:nvPr/>
          </p:nvSpPr>
          <p:spPr>
            <a:xfrm>
              <a:off x="5015966" y="3548780"/>
              <a:ext cx="1595760" cy="39475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pic>
          <p:nvPicPr>
            <p:cNvPr id="123" name="图形 122" descr="信封">
              <a:extLst>
                <a:ext uri="{FF2B5EF4-FFF2-40B4-BE49-F238E27FC236}">
                  <a16:creationId xmlns:a16="http://schemas.microsoft.com/office/drawing/2014/main" id="{8FDDC5FF-C06C-484E-BA0D-C482477762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550734" y="3483047"/>
              <a:ext cx="526224" cy="526224"/>
            </a:xfrm>
            <a:prstGeom prst="rect">
              <a:avLst/>
            </a:prstGeom>
          </p:spPr>
        </p:pic>
      </p:grpSp>
      <p:grpSp>
        <p:nvGrpSpPr>
          <p:cNvPr id="107" name="组合 106">
            <a:extLst>
              <a:ext uri="{FF2B5EF4-FFF2-40B4-BE49-F238E27FC236}">
                <a16:creationId xmlns:a16="http://schemas.microsoft.com/office/drawing/2014/main" id="{5BE5CFFD-6822-4E6C-8301-A5D3AC17F1D1}"/>
              </a:ext>
            </a:extLst>
          </p:cNvPr>
          <p:cNvGrpSpPr/>
          <p:nvPr/>
        </p:nvGrpSpPr>
        <p:grpSpPr>
          <a:xfrm>
            <a:off x="8093682" y="3069872"/>
            <a:ext cx="1595760" cy="526224"/>
            <a:chOff x="5015966" y="3483047"/>
            <a:chExt cx="1595760" cy="526224"/>
          </a:xfrm>
        </p:grpSpPr>
        <p:sp>
          <p:nvSpPr>
            <p:cNvPr id="120" name="矩形 119">
              <a:extLst>
                <a:ext uri="{FF2B5EF4-FFF2-40B4-BE49-F238E27FC236}">
                  <a16:creationId xmlns:a16="http://schemas.microsoft.com/office/drawing/2014/main" id="{3961AFA2-E097-46CE-9C78-FEC0A3C0401F}"/>
                </a:ext>
              </a:extLst>
            </p:cNvPr>
            <p:cNvSpPr/>
            <p:nvPr/>
          </p:nvSpPr>
          <p:spPr>
            <a:xfrm>
              <a:off x="5015966" y="3548780"/>
              <a:ext cx="1595760" cy="39475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pic>
          <p:nvPicPr>
            <p:cNvPr id="121" name="图形 120" descr="信封">
              <a:extLst>
                <a:ext uri="{FF2B5EF4-FFF2-40B4-BE49-F238E27FC236}">
                  <a16:creationId xmlns:a16="http://schemas.microsoft.com/office/drawing/2014/main" id="{D5C43155-BA47-4B42-BCAF-F0F049562D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550734" y="3483047"/>
              <a:ext cx="526224" cy="526224"/>
            </a:xfrm>
            <a:prstGeom prst="rect">
              <a:avLst/>
            </a:prstGeom>
          </p:spPr>
        </p:pic>
      </p:grpSp>
      <p:grpSp>
        <p:nvGrpSpPr>
          <p:cNvPr id="108" name="组合 107">
            <a:extLst>
              <a:ext uri="{FF2B5EF4-FFF2-40B4-BE49-F238E27FC236}">
                <a16:creationId xmlns:a16="http://schemas.microsoft.com/office/drawing/2014/main" id="{D7C400BD-5EF3-408E-8496-AE7F255AF3BA}"/>
              </a:ext>
            </a:extLst>
          </p:cNvPr>
          <p:cNvGrpSpPr/>
          <p:nvPr/>
        </p:nvGrpSpPr>
        <p:grpSpPr>
          <a:xfrm>
            <a:off x="8090547" y="3510774"/>
            <a:ext cx="1595760" cy="526224"/>
            <a:chOff x="5015966" y="3483047"/>
            <a:chExt cx="1595760" cy="526224"/>
          </a:xfrm>
        </p:grpSpPr>
        <p:sp>
          <p:nvSpPr>
            <p:cNvPr id="118" name="矩形 117">
              <a:extLst>
                <a:ext uri="{FF2B5EF4-FFF2-40B4-BE49-F238E27FC236}">
                  <a16:creationId xmlns:a16="http://schemas.microsoft.com/office/drawing/2014/main" id="{9FC50D42-7819-435B-B9D3-3E3A0DA70E02}"/>
                </a:ext>
              </a:extLst>
            </p:cNvPr>
            <p:cNvSpPr/>
            <p:nvPr/>
          </p:nvSpPr>
          <p:spPr>
            <a:xfrm>
              <a:off x="5015966" y="3548780"/>
              <a:ext cx="1595760" cy="39475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pic>
          <p:nvPicPr>
            <p:cNvPr id="119" name="图形 118" descr="信封">
              <a:extLst>
                <a:ext uri="{FF2B5EF4-FFF2-40B4-BE49-F238E27FC236}">
                  <a16:creationId xmlns:a16="http://schemas.microsoft.com/office/drawing/2014/main" id="{02805140-6CDB-466B-B2E0-4C01107177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550734" y="3483047"/>
              <a:ext cx="526224" cy="526224"/>
            </a:xfrm>
            <a:prstGeom prst="rect">
              <a:avLst/>
            </a:prstGeom>
          </p:spPr>
        </p:pic>
      </p:grpSp>
      <p:grpSp>
        <p:nvGrpSpPr>
          <p:cNvPr id="109" name="组合 108">
            <a:extLst>
              <a:ext uri="{FF2B5EF4-FFF2-40B4-BE49-F238E27FC236}">
                <a16:creationId xmlns:a16="http://schemas.microsoft.com/office/drawing/2014/main" id="{63929084-A019-448F-A332-D5925B835C06}"/>
              </a:ext>
            </a:extLst>
          </p:cNvPr>
          <p:cNvGrpSpPr/>
          <p:nvPr/>
        </p:nvGrpSpPr>
        <p:grpSpPr>
          <a:xfrm>
            <a:off x="8096650" y="3958940"/>
            <a:ext cx="1595760" cy="526224"/>
            <a:chOff x="5015966" y="3483047"/>
            <a:chExt cx="1595760" cy="526224"/>
          </a:xfrm>
        </p:grpSpPr>
        <p:sp>
          <p:nvSpPr>
            <p:cNvPr id="116" name="矩形 115">
              <a:extLst>
                <a:ext uri="{FF2B5EF4-FFF2-40B4-BE49-F238E27FC236}">
                  <a16:creationId xmlns:a16="http://schemas.microsoft.com/office/drawing/2014/main" id="{5BBB2632-0DE9-4E26-A70C-A48F2CF6FF8A}"/>
                </a:ext>
              </a:extLst>
            </p:cNvPr>
            <p:cNvSpPr/>
            <p:nvPr/>
          </p:nvSpPr>
          <p:spPr>
            <a:xfrm>
              <a:off x="5015966" y="3548780"/>
              <a:ext cx="1595760" cy="39475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pic>
          <p:nvPicPr>
            <p:cNvPr id="117" name="图形 116" descr="信封">
              <a:extLst>
                <a:ext uri="{FF2B5EF4-FFF2-40B4-BE49-F238E27FC236}">
                  <a16:creationId xmlns:a16="http://schemas.microsoft.com/office/drawing/2014/main" id="{F3C4B070-D6BB-46D4-B754-E0719E29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550734" y="3483047"/>
              <a:ext cx="526224" cy="526224"/>
            </a:xfrm>
            <a:prstGeom prst="rect">
              <a:avLst/>
            </a:prstGeom>
          </p:spPr>
        </p:pic>
      </p:grpSp>
      <p:grpSp>
        <p:nvGrpSpPr>
          <p:cNvPr id="110" name="组合 109">
            <a:extLst>
              <a:ext uri="{FF2B5EF4-FFF2-40B4-BE49-F238E27FC236}">
                <a16:creationId xmlns:a16="http://schemas.microsoft.com/office/drawing/2014/main" id="{E539BC4D-BB16-4676-AB4E-5249EDB7A98B}"/>
              </a:ext>
            </a:extLst>
          </p:cNvPr>
          <p:cNvGrpSpPr/>
          <p:nvPr/>
        </p:nvGrpSpPr>
        <p:grpSpPr>
          <a:xfrm>
            <a:off x="8095158" y="4403706"/>
            <a:ext cx="1595760" cy="526224"/>
            <a:chOff x="5015966" y="3483047"/>
            <a:chExt cx="1595760" cy="526224"/>
          </a:xfrm>
        </p:grpSpPr>
        <p:sp>
          <p:nvSpPr>
            <p:cNvPr id="114" name="矩形 113">
              <a:extLst>
                <a:ext uri="{FF2B5EF4-FFF2-40B4-BE49-F238E27FC236}">
                  <a16:creationId xmlns:a16="http://schemas.microsoft.com/office/drawing/2014/main" id="{28CBD6E9-D09D-4AB1-AB11-CF3CFB760385}"/>
                </a:ext>
              </a:extLst>
            </p:cNvPr>
            <p:cNvSpPr/>
            <p:nvPr/>
          </p:nvSpPr>
          <p:spPr>
            <a:xfrm>
              <a:off x="5015966" y="3548780"/>
              <a:ext cx="1595760" cy="39475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pic>
          <p:nvPicPr>
            <p:cNvPr id="115" name="图形 114" descr="信封">
              <a:extLst>
                <a:ext uri="{FF2B5EF4-FFF2-40B4-BE49-F238E27FC236}">
                  <a16:creationId xmlns:a16="http://schemas.microsoft.com/office/drawing/2014/main" id="{F9ECE6D0-B8CC-428C-93E3-88A878A26B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550734" y="3483047"/>
              <a:ext cx="526224" cy="526224"/>
            </a:xfrm>
            <a:prstGeom prst="rect">
              <a:avLst/>
            </a:prstGeom>
          </p:spPr>
        </p:pic>
      </p:grpSp>
      <p:grpSp>
        <p:nvGrpSpPr>
          <p:cNvPr id="111" name="组合 110">
            <a:extLst>
              <a:ext uri="{FF2B5EF4-FFF2-40B4-BE49-F238E27FC236}">
                <a16:creationId xmlns:a16="http://schemas.microsoft.com/office/drawing/2014/main" id="{9E0385DA-2C50-4540-BA44-CDA70630D56F}"/>
              </a:ext>
            </a:extLst>
          </p:cNvPr>
          <p:cNvGrpSpPr/>
          <p:nvPr/>
        </p:nvGrpSpPr>
        <p:grpSpPr>
          <a:xfrm>
            <a:off x="8095007" y="4852468"/>
            <a:ext cx="1595760" cy="526224"/>
            <a:chOff x="5015966" y="3483047"/>
            <a:chExt cx="1595760" cy="526224"/>
          </a:xfrm>
        </p:grpSpPr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E89AD464-86D1-41C7-BA5B-9951A32C4B71}"/>
                </a:ext>
              </a:extLst>
            </p:cNvPr>
            <p:cNvSpPr/>
            <p:nvPr/>
          </p:nvSpPr>
          <p:spPr>
            <a:xfrm>
              <a:off x="5015966" y="3548780"/>
              <a:ext cx="1595760" cy="39475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pic>
          <p:nvPicPr>
            <p:cNvPr id="113" name="图形 112" descr="信封">
              <a:extLst>
                <a:ext uri="{FF2B5EF4-FFF2-40B4-BE49-F238E27FC236}">
                  <a16:creationId xmlns:a16="http://schemas.microsoft.com/office/drawing/2014/main" id="{06A6F539-8F68-4503-9E10-DEC2DC3BFF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550734" y="3483047"/>
              <a:ext cx="526224" cy="526224"/>
            </a:xfrm>
            <a:prstGeom prst="rect">
              <a:avLst/>
            </a:prstGeom>
          </p:spPr>
        </p:pic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D9EC70AF-CB19-4EE8-BBA6-616B53642C54}"/>
              </a:ext>
            </a:extLst>
          </p:cNvPr>
          <p:cNvGrpSpPr/>
          <p:nvPr/>
        </p:nvGrpSpPr>
        <p:grpSpPr>
          <a:xfrm>
            <a:off x="2482792" y="2621706"/>
            <a:ext cx="1601863" cy="2756986"/>
            <a:chOff x="2482792" y="2621706"/>
            <a:chExt cx="1601863" cy="2756986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7FC1EB7C-3F3F-4C81-9F9F-D57FCABB8421}"/>
                </a:ext>
              </a:extLst>
            </p:cNvPr>
            <p:cNvGrpSpPr/>
            <p:nvPr/>
          </p:nvGrpSpPr>
          <p:grpSpPr>
            <a:xfrm>
              <a:off x="2485927" y="2621706"/>
              <a:ext cx="1595760" cy="526224"/>
              <a:chOff x="5015966" y="3483047"/>
              <a:chExt cx="1595760" cy="526224"/>
            </a:xfrm>
          </p:grpSpPr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0D4708EE-3AEB-42E9-A2E4-8FFAA1295972}"/>
                  </a:ext>
                </a:extLst>
              </p:cNvPr>
              <p:cNvSpPr/>
              <p:nvPr/>
            </p:nvSpPr>
            <p:spPr>
              <a:xfrm>
                <a:off x="5015966" y="3548780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pic>
            <p:nvPicPr>
              <p:cNvPr id="48" name="图形 47" descr="信封">
                <a:extLst>
                  <a:ext uri="{FF2B5EF4-FFF2-40B4-BE49-F238E27FC236}">
                    <a16:creationId xmlns:a16="http://schemas.microsoft.com/office/drawing/2014/main" id="{C9F00556-0E05-470F-83D1-E6B7B05467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550734" y="3483047"/>
                <a:ext cx="526224" cy="526224"/>
              </a:xfrm>
              <a:prstGeom prst="rect">
                <a:avLst/>
              </a:prstGeom>
            </p:spPr>
          </p:pic>
        </p:grpSp>
        <p:grpSp>
          <p:nvGrpSpPr>
            <p:cNvPr id="50" name="组合 49">
              <a:extLst>
                <a:ext uri="{FF2B5EF4-FFF2-40B4-BE49-F238E27FC236}">
                  <a16:creationId xmlns:a16="http://schemas.microsoft.com/office/drawing/2014/main" id="{5AD0D2B2-1F32-488F-9C6D-52F99C20FEF7}"/>
                </a:ext>
              </a:extLst>
            </p:cNvPr>
            <p:cNvGrpSpPr/>
            <p:nvPr/>
          </p:nvGrpSpPr>
          <p:grpSpPr>
            <a:xfrm>
              <a:off x="2485927" y="3069872"/>
              <a:ext cx="1595760" cy="526224"/>
              <a:chOff x="5015966" y="3483047"/>
              <a:chExt cx="1595760" cy="526224"/>
            </a:xfrm>
          </p:grpSpPr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6579723F-1D85-4150-9E8A-1DE745111978}"/>
                  </a:ext>
                </a:extLst>
              </p:cNvPr>
              <p:cNvSpPr/>
              <p:nvPr/>
            </p:nvSpPr>
            <p:spPr>
              <a:xfrm>
                <a:off x="5015966" y="3548780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pic>
            <p:nvPicPr>
              <p:cNvPr id="52" name="图形 51" descr="信封">
                <a:extLst>
                  <a:ext uri="{FF2B5EF4-FFF2-40B4-BE49-F238E27FC236}">
                    <a16:creationId xmlns:a16="http://schemas.microsoft.com/office/drawing/2014/main" id="{66374634-E4FD-4C04-9A82-AAEB7F5536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550734" y="3483047"/>
                <a:ext cx="526224" cy="526224"/>
              </a:xfrm>
              <a:prstGeom prst="rect">
                <a:avLst/>
              </a:prstGeom>
            </p:spPr>
          </p:pic>
        </p:grpSp>
        <p:grpSp>
          <p:nvGrpSpPr>
            <p:cNvPr id="53" name="组合 52">
              <a:extLst>
                <a:ext uri="{FF2B5EF4-FFF2-40B4-BE49-F238E27FC236}">
                  <a16:creationId xmlns:a16="http://schemas.microsoft.com/office/drawing/2014/main" id="{050C29CA-E7F4-4384-8627-108CA766B18E}"/>
                </a:ext>
              </a:extLst>
            </p:cNvPr>
            <p:cNvGrpSpPr/>
            <p:nvPr/>
          </p:nvGrpSpPr>
          <p:grpSpPr>
            <a:xfrm>
              <a:off x="2482792" y="3510774"/>
              <a:ext cx="1595760" cy="526224"/>
              <a:chOff x="5015966" y="3483047"/>
              <a:chExt cx="1595760" cy="526224"/>
            </a:xfrm>
          </p:grpSpPr>
          <p:sp>
            <p:nvSpPr>
              <p:cNvPr id="68" name="矩形 67">
                <a:extLst>
                  <a:ext uri="{FF2B5EF4-FFF2-40B4-BE49-F238E27FC236}">
                    <a16:creationId xmlns:a16="http://schemas.microsoft.com/office/drawing/2014/main" id="{59526162-6A15-46F2-9D59-DF7EA4D112FE}"/>
                  </a:ext>
                </a:extLst>
              </p:cNvPr>
              <p:cNvSpPr/>
              <p:nvPr/>
            </p:nvSpPr>
            <p:spPr>
              <a:xfrm>
                <a:off x="5015966" y="3548780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pic>
            <p:nvPicPr>
              <p:cNvPr id="69" name="图形 68" descr="信封">
                <a:extLst>
                  <a:ext uri="{FF2B5EF4-FFF2-40B4-BE49-F238E27FC236}">
                    <a16:creationId xmlns:a16="http://schemas.microsoft.com/office/drawing/2014/main" id="{157D762E-4051-4DC7-8E0E-256384FFFF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550734" y="3483047"/>
                <a:ext cx="526224" cy="526224"/>
              </a:xfrm>
              <a:prstGeom prst="rect">
                <a:avLst/>
              </a:prstGeom>
            </p:spPr>
          </p:pic>
        </p:grpSp>
        <p:grpSp>
          <p:nvGrpSpPr>
            <p:cNvPr id="70" name="组合 69">
              <a:extLst>
                <a:ext uri="{FF2B5EF4-FFF2-40B4-BE49-F238E27FC236}">
                  <a16:creationId xmlns:a16="http://schemas.microsoft.com/office/drawing/2014/main" id="{70CC1274-2C2F-454C-9269-B0D6D35A0669}"/>
                </a:ext>
              </a:extLst>
            </p:cNvPr>
            <p:cNvGrpSpPr/>
            <p:nvPr/>
          </p:nvGrpSpPr>
          <p:grpSpPr>
            <a:xfrm>
              <a:off x="2488895" y="3958940"/>
              <a:ext cx="1595760" cy="526224"/>
              <a:chOff x="5015966" y="3483047"/>
              <a:chExt cx="1595760" cy="526224"/>
            </a:xfrm>
          </p:grpSpPr>
          <p:sp>
            <p:nvSpPr>
              <p:cNvPr id="71" name="矩形 70">
                <a:extLst>
                  <a:ext uri="{FF2B5EF4-FFF2-40B4-BE49-F238E27FC236}">
                    <a16:creationId xmlns:a16="http://schemas.microsoft.com/office/drawing/2014/main" id="{6A7AD82F-5784-4F8C-AB89-24AA55AC9365}"/>
                  </a:ext>
                </a:extLst>
              </p:cNvPr>
              <p:cNvSpPr/>
              <p:nvPr/>
            </p:nvSpPr>
            <p:spPr>
              <a:xfrm>
                <a:off x="5015966" y="3548780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pic>
            <p:nvPicPr>
              <p:cNvPr id="72" name="图形 71" descr="信封">
                <a:extLst>
                  <a:ext uri="{FF2B5EF4-FFF2-40B4-BE49-F238E27FC236}">
                    <a16:creationId xmlns:a16="http://schemas.microsoft.com/office/drawing/2014/main" id="{B6AA2988-0A01-4FD8-9752-7F786444C6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550734" y="3483047"/>
                <a:ext cx="526224" cy="526224"/>
              </a:xfrm>
              <a:prstGeom prst="rect">
                <a:avLst/>
              </a:prstGeom>
            </p:spPr>
          </p:pic>
        </p:grpSp>
        <p:grpSp>
          <p:nvGrpSpPr>
            <p:cNvPr id="73" name="组合 72">
              <a:extLst>
                <a:ext uri="{FF2B5EF4-FFF2-40B4-BE49-F238E27FC236}">
                  <a16:creationId xmlns:a16="http://schemas.microsoft.com/office/drawing/2014/main" id="{EF0090F3-BBB2-4B85-911B-F7BB6CBD4662}"/>
                </a:ext>
              </a:extLst>
            </p:cNvPr>
            <p:cNvGrpSpPr/>
            <p:nvPr/>
          </p:nvGrpSpPr>
          <p:grpSpPr>
            <a:xfrm>
              <a:off x="2487403" y="4403706"/>
              <a:ext cx="1595760" cy="526224"/>
              <a:chOff x="5015966" y="3483047"/>
              <a:chExt cx="1595760" cy="526224"/>
            </a:xfrm>
          </p:grpSpPr>
          <p:sp>
            <p:nvSpPr>
              <p:cNvPr id="74" name="矩形 73">
                <a:extLst>
                  <a:ext uri="{FF2B5EF4-FFF2-40B4-BE49-F238E27FC236}">
                    <a16:creationId xmlns:a16="http://schemas.microsoft.com/office/drawing/2014/main" id="{1C82596E-CD2B-4E99-B6DC-BA89C9CEE2CC}"/>
                  </a:ext>
                </a:extLst>
              </p:cNvPr>
              <p:cNvSpPr/>
              <p:nvPr/>
            </p:nvSpPr>
            <p:spPr>
              <a:xfrm>
                <a:off x="5015966" y="3548780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pic>
            <p:nvPicPr>
              <p:cNvPr id="75" name="图形 74" descr="信封">
                <a:extLst>
                  <a:ext uri="{FF2B5EF4-FFF2-40B4-BE49-F238E27FC236}">
                    <a16:creationId xmlns:a16="http://schemas.microsoft.com/office/drawing/2014/main" id="{5B5AEFD6-86F5-4A7F-A300-AC2F90F460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550734" y="3483047"/>
                <a:ext cx="526224" cy="526224"/>
              </a:xfrm>
              <a:prstGeom prst="rect">
                <a:avLst/>
              </a:prstGeom>
            </p:spPr>
          </p:pic>
        </p:grpSp>
        <p:grpSp>
          <p:nvGrpSpPr>
            <p:cNvPr id="76" name="组合 75">
              <a:extLst>
                <a:ext uri="{FF2B5EF4-FFF2-40B4-BE49-F238E27FC236}">
                  <a16:creationId xmlns:a16="http://schemas.microsoft.com/office/drawing/2014/main" id="{1DF4BFA7-929D-4DBE-9F51-9FCC3ADE1624}"/>
                </a:ext>
              </a:extLst>
            </p:cNvPr>
            <p:cNvGrpSpPr/>
            <p:nvPr/>
          </p:nvGrpSpPr>
          <p:grpSpPr>
            <a:xfrm>
              <a:off x="2487252" y="4852468"/>
              <a:ext cx="1595760" cy="526224"/>
              <a:chOff x="5015966" y="3483047"/>
              <a:chExt cx="1595760" cy="526224"/>
            </a:xfrm>
          </p:grpSpPr>
          <p:sp>
            <p:nvSpPr>
              <p:cNvPr id="77" name="矩形 76">
                <a:extLst>
                  <a:ext uri="{FF2B5EF4-FFF2-40B4-BE49-F238E27FC236}">
                    <a16:creationId xmlns:a16="http://schemas.microsoft.com/office/drawing/2014/main" id="{ECDC291D-59A8-4351-B3AC-781CC9DBA993}"/>
                  </a:ext>
                </a:extLst>
              </p:cNvPr>
              <p:cNvSpPr/>
              <p:nvPr/>
            </p:nvSpPr>
            <p:spPr>
              <a:xfrm>
                <a:off x="5015966" y="3548780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pic>
            <p:nvPicPr>
              <p:cNvPr id="78" name="图形 77" descr="信封">
                <a:extLst>
                  <a:ext uri="{FF2B5EF4-FFF2-40B4-BE49-F238E27FC236}">
                    <a16:creationId xmlns:a16="http://schemas.microsoft.com/office/drawing/2014/main" id="{8DD2A353-F7DE-4F74-9C73-03303F8245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5550734" y="3483047"/>
                <a:ext cx="526224" cy="526224"/>
              </a:xfrm>
              <a:prstGeom prst="rect">
                <a:avLst/>
              </a:prstGeom>
            </p:spPr>
          </p:pic>
        </p:grp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DB0F9B87-EB6D-46C0-9030-F0114C749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3400" cy="1325563"/>
          </a:xfrm>
        </p:spPr>
        <p:txBody>
          <a:bodyPr/>
          <a:lstStyle/>
          <a:p>
            <a:r>
              <a:rPr lang="en-US" altLang="zh-CN" dirty="0"/>
              <a:t>Our Approach</a:t>
            </a:r>
            <a:endParaRPr lang="zh-CN" altLang="en-US" dirty="0"/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719B7F77-A679-41E4-985D-BF6BB8A33235}"/>
              </a:ext>
            </a:extLst>
          </p:cNvPr>
          <p:cNvGrpSpPr/>
          <p:nvPr/>
        </p:nvGrpSpPr>
        <p:grpSpPr>
          <a:xfrm>
            <a:off x="1056030" y="1550663"/>
            <a:ext cx="1282775" cy="1082040"/>
            <a:chOff x="2237278" y="1712268"/>
            <a:chExt cx="1282775" cy="1082040"/>
          </a:xfrm>
        </p:grpSpPr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BA02E858-006E-4DA9-A6ED-A79C69789A07}"/>
                </a:ext>
              </a:extLst>
            </p:cNvPr>
            <p:cNvSpPr/>
            <p:nvPr/>
          </p:nvSpPr>
          <p:spPr>
            <a:xfrm>
              <a:off x="2573866" y="2116944"/>
              <a:ext cx="609600" cy="304800"/>
            </a:xfrm>
            <a:custGeom>
              <a:avLst/>
              <a:gdLst>
                <a:gd name="connsiteX0" fmla="*/ 609600 w 609600"/>
                <a:gd name="connsiteY0" fmla="*/ 152400 h 304800"/>
                <a:gd name="connsiteX1" fmla="*/ 579120 w 609600"/>
                <a:gd name="connsiteY1" fmla="*/ 91440 h 304800"/>
                <a:gd name="connsiteX2" fmla="*/ 430530 w 609600"/>
                <a:gd name="connsiteY2" fmla="*/ 19050 h 304800"/>
                <a:gd name="connsiteX3" fmla="*/ 304800 w 609600"/>
                <a:gd name="connsiteY3" fmla="*/ 0 h 304800"/>
                <a:gd name="connsiteX4" fmla="*/ 179070 w 609600"/>
                <a:gd name="connsiteY4" fmla="*/ 19050 h 304800"/>
                <a:gd name="connsiteX5" fmla="*/ 30480 w 609600"/>
                <a:gd name="connsiteY5" fmla="*/ 91440 h 304800"/>
                <a:gd name="connsiteX6" fmla="*/ 0 w 609600"/>
                <a:gd name="connsiteY6" fmla="*/ 152400 h 304800"/>
                <a:gd name="connsiteX7" fmla="*/ 0 w 609600"/>
                <a:gd name="connsiteY7" fmla="*/ 304800 h 304800"/>
                <a:gd name="connsiteX8" fmla="*/ 609600 w 609600"/>
                <a:gd name="connsiteY8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600" h="304800">
                  <a:moveTo>
                    <a:pt x="609600" y="152400"/>
                  </a:moveTo>
                  <a:cubicBezTo>
                    <a:pt x="609103" y="128536"/>
                    <a:pt x="597913" y="106157"/>
                    <a:pt x="579120" y="91440"/>
                  </a:cubicBezTo>
                  <a:cubicBezTo>
                    <a:pt x="537210" y="57150"/>
                    <a:pt x="483870" y="34290"/>
                    <a:pt x="430530" y="19050"/>
                  </a:cubicBezTo>
                  <a:cubicBezTo>
                    <a:pt x="389779" y="6575"/>
                    <a:pt x="347417" y="157"/>
                    <a:pt x="304800" y="0"/>
                  </a:cubicBezTo>
                  <a:cubicBezTo>
                    <a:pt x="262230" y="734"/>
                    <a:pt x="219947" y="7141"/>
                    <a:pt x="179070" y="19050"/>
                  </a:cubicBezTo>
                  <a:cubicBezTo>
                    <a:pt x="125800" y="34595"/>
                    <a:pt x="75555" y="59073"/>
                    <a:pt x="30480" y="91440"/>
                  </a:cubicBezTo>
                  <a:cubicBezTo>
                    <a:pt x="11687" y="106157"/>
                    <a:pt x="497" y="128536"/>
                    <a:pt x="0" y="152400"/>
                  </a:cubicBezTo>
                  <a:lnTo>
                    <a:pt x="0" y="304800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B52DE589-8E88-41D4-B290-D7A222086474}"/>
                </a:ext>
              </a:extLst>
            </p:cNvPr>
            <p:cNvSpPr/>
            <p:nvPr/>
          </p:nvSpPr>
          <p:spPr>
            <a:xfrm>
              <a:off x="2683498" y="1712268"/>
              <a:ext cx="394239" cy="410359"/>
            </a:xfrm>
            <a:custGeom>
              <a:avLst/>
              <a:gdLst>
                <a:gd name="connsiteX0" fmla="*/ 358140 w 394239"/>
                <a:gd name="connsiteY0" fmla="*/ 324666 h 410359"/>
                <a:gd name="connsiteX1" fmla="*/ 383191 w 394239"/>
                <a:gd name="connsiteY1" fmla="*/ 144262 h 410359"/>
                <a:gd name="connsiteX2" fmla="*/ 343567 w 394239"/>
                <a:gd name="connsiteY2" fmla="*/ 59680 h 410359"/>
                <a:gd name="connsiteX3" fmla="*/ 294132 w 394239"/>
                <a:gd name="connsiteY3" fmla="*/ 59013 h 410359"/>
                <a:gd name="connsiteX4" fmla="*/ 216694 w 394239"/>
                <a:gd name="connsiteY4" fmla="*/ 6721 h 410359"/>
                <a:gd name="connsiteX5" fmla="*/ 71342 w 394239"/>
                <a:gd name="connsiteY5" fmla="*/ 25295 h 410359"/>
                <a:gd name="connsiteX6" fmla="*/ 15811 w 394239"/>
                <a:gd name="connsiteY6" fmla="*/ 165408 h 410359"/>
                <a:gd name="connsiteX7" fmla="*/ 21145 w 394239"/>
                <a:gd name="connsiteY7" fmla="*/ 355908 h 410359"/>
                <a:gd name="connsiteX8" fmla="*/ 0 w 394239"/>
                <a:gd name="connsiteY8" fmla="*/ 408771 h 410359"/>
                <a:gd name="connsiteX9" fmla="*/ 89059 w 394239"/>
                <a:gd name="connsiteY9" fmla="*/ 399246 h 410359"/>
                <a:gd name="connsiteX10" fmla="*/ 134588 w 394239"/>
                <a:gd name="connsiteY10" fmla="*/ 363432 h 410359"/>
                <a:gd name="connsiteX11" fmla="*/ 38005 w 394239"/>
                <a:gd name="connsiteY11" fmla="*/ 243989 h 410359"/>
                <a:gd name="connsiteX12" fmla="*/ 41719 w 394239"/>
                <a:gd name="connsiteY12" fmla="*/ 192744 h 410359"/>
                <a:gd name="connsiteX13" fmla="*/ 93155 w 394239"/>
                <a:gd name="connsiteY13" fmla="*/ 175695 h 410359"/>
                <a:gd name="connsiteX14" fmla="*/ 188976 w 394239"/>
                <a:gd name="connsiteY14" fmla="*/ 148739 h 410359"/>
                <a:gd name="connsiteX15" fmla="*/ 283464 w 394239"/>
                <a:gd name="connsiteY15" fmla="*/ 83969 h 410359"/>
                <a:gd name="connsiteX16" fmla="*/ 296934 w 394239"/>
                <a:gd name="connsiteY16" fmla="*/ 84072 h 410359"/>
                <a:gd name="connsiteX17" fmla="*/ 299561 w 394239"/>
                <a:gd name="connsiteY17" fmla="*/ 89303 h 410359"/>
                <a:gd name="connsiteX18" fmla="*/ 315563 w 394239"/>
                <a:gd name="connsiteY18" fmla="*/ 133499 h 410359"/>
                <a:gd name="connsiteX19" fmla="*/ 329660 w 394239"/>
                <a:gd name="connsiteY19" fmla="*/ 145881 h 410359"/>
                <a:gd name="connsiteX20" fmla="*/ 345662 w 394239"/>
                <a:gd name="connsiteY20" fmla="*/ 160836 h 410359"/>
                <a:gd name="connsiteX21" fmla="*/ 357092 w 394239"/>
                <a:gd name="connsiteY21" fmla="*/ 204079 h 410359"/>
                <a:gd name="connsiteX22" fmla="*/ 251555 w 394239"/>
                <a:gd name="connsiteY22" fmla="*/ 364290 h 410359"/>
                <a:gd name="connsiteX23" fmla="*/ 296609 w 394239"/>
                <a:gd name="connsiteY23" fmla="*/ 400485 h 410359"/>
                <a:gd name="connsiteX24" fmla="*/ 394240 w 394239"/>
                <a:gd name="connsiteY24" fmla="*/ 392579 h 410359"/>
                <a:gd name="connsiteX25" fmla="*/ 358140 w 394239"/>
                <a:gd name="connsiteY25" fmla="*/ 324666 h 41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4239" h="410359">
                  <a:moveTo>
                    <a:pt x="358140" y="324666"/>
                  </a:moveTo>
                  <a:cubicBezTo>
                    <a:pt x="349377" y="290376"/>
                    <a:pt x="382905" y="204651"/>
                    <a:pt x="383191" y="144262"/>
                  </a:cubicBezTo>
                  <a:cubicBezTo>
                    <a:pt x="383191" y="95970"/>
                    <a:pt x="369475" y="74349"/>
                    <a:pt x="343567" y="59680"/>
                  </a:cubicBezTo>
                  <a:cubicBezTo>
                    <a:pt x="328612" y="51203"/>
                    <a:pt x="294132" y="59013"/>
                    <a:pt x="294132" y="59013"/>
                  </a:cubicBezTo>
                  <a:cubicBezTo>
                    <a:pt x="294132" y="59013"/>
                    <a:pt x="276320" y="25295"/>
                    <a:pt x="216694" y="6721"/>
                  </a:cubicBezTo>
                  <a:cubicBezTo>
                    <a:pt x="167698" y="-6618"/>
                    <a:pt x="115410" y="63"/>
                    <a:pt x="71342" y="25295"/>
                  </a:cubicBezTo>
                  <a:cubicBezTo>
                    <a:pt x="34480" y="49107"/>
                    <a:pt x="16669" y="75301"/>
                    <a:pt x="15811" y="165408"/>
                  </a:cubicBezTo>
                  <a:cubicBezTo>
                    <a:pt x="15049" y="247989"/>
                    <a:pt x="26384" y="321332"/>
                    <a:pt x="21145" y="355908"/>
                  </a:cubicBezTo>
                  <a:cubicBezTo>
                    <a:pt x="18730" y="375046"/>
                    <a:pt x="11450" y="393247"/>
                    <a:pt x="0" y="408771"/>
                  </a:cubicBezTo>
                  <a:cubicBezTo>
                    <a:pt x="0" y="408771"/>
                    <a:pt x="57150" y="416106"/>
                    <a:pt x="89059" y="399246"/>
                  </a:cubicBezTo>
                  <a:cubicBezTo>
                    <a:pt x="105116" y="388473"/>
                    <a:pt x="120336" y="376501"/>
                    <a:pt x="134588" y="363432"/>
                  </a:cubicBezTo>
                  <a:cubicBezTo>
                    <a:pt x="85704" y="340633"/>
                    <a:pt x="50068" y="296562"/>
                    <a:pt x="38005" y="243989"/>
                  </a:cubicBezTo>
                  <a:cubicBezTo>
                    <a:pt x="36767" y="239417"/>
                    <a:pt x="28480" y="209508"/>
                    <a:pt x="41719" y="192744"/>
                  </a:cubicBezTo>
                  <a:cubicBezTo>
                    <a:pt x="48959" y="183219"/>
                    <a:pt x="65532" y="180552"/>
                    <a:pt x="93155" y="175695"/>
                  </a:cubicBezTo>
                  <a:cubicBezTo>
                    <a:pt x="126220" y="171339"/>
                    <a:pt x="158489" y="162262"/>
                    <a:pt x="188976" y="148739"/>
                  </a:cubicBezTo>
                  <a:cubicBezTo>
                    <a:pt x="223247" y="131505"/>
                    <a:pt x="255030" y="109718"/>
                    <a:pt x="283464" y="83969"/>
                  </a:cubicBezTo>
                  <a:cubicBezTo>
                    <a:pt x="287212" y="80278"/>
                    <a:pt x="293242" y="80324"/>
                    <a:pt x="296934" y="84072"/>
                  </a:cubicBezTo>
                  <a:cubicBezTo>
                    <a:pt x="298337" y="85497"/>
                    <a:pt x="299256" y="87326"/>
                    <a:pt x="299561" y="89303"/>
                  </a:cubicBezTo>
                  <a:cubicBezTo>
                    <a:pt x="301829" y="104972"/>
                    <a:pt x="307275" y="120011"/>
                    <a:pt x="315563" y="133499"/>
                  </a:cubicBezTo>
                  <a:cubicBezTo>
                    <a:pt x="319446" y="138473"/>
                    <a:pt x="324227" y="142673"/>
                    <a:pt x="329660" y="145881"/>
                  </a:cubicBezTo>
                  <a:cubicBezTo>
                    <a:pt x="335993" y="149676"/>
                    <a:pt x="341448" y="154773"/>
                    <a:pt x="345662" y="160836"/>
                  </a:cubicBezTo>
                  <a:cubicBezTo>
                    <a:pt x="352540" y="174259"/>
                    <a:pt x="356439" y="189010"/>
                    <a:pt x="357092" y="204079"/>
                  </a:cubicBezTo>
                  <a:cubicBezTo>
                    <a:pt x="356469" y="273587"/>
                    <a:pt x="315172" y="336279"/>
                    <a:pt x="251555" y="364290"/>
                  </a:cubicBezTo>
                  <a:cubicBezTo>
                    <a:pt x="263557" y="374862"/>
                    <a:pt x="279273" y="387912"/>
                    <a:pt x="296609" y="400485"/>
                  </a:cubicBezTo>
                  <a:cubicBezTo>
                    <a:pt x="325184" y="421154"/>
                    <a:pt x="394240" y="392579"/>
                    <a:pt x="394240" y="392579"/>
                  </a:cubicBezTo>
                  <a:cubicBezTo>
                    <a:pt x="394240" y="392579"/>
                    <a:pt x="371951" y="379244"/>
                    <a:pt x="358140" y="32466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C3C91F22-D072-4E96-A561-FB842A5ED77D}"/>
                </a:ext>
              </a:extLst>
            </p:cNvPr>
            <p:cNvSpPr/>
            <p:nvPr/>
          </p:nvSpPr>
          <p:spPr>
            <a:xfrm>
              <a:off x="2736616" y="1821002"/>
              <a:ext cx="284924" cy="248316"/>
            </a:xfrm>
            <a:custGeom>
              <a:avLst/>
              <a:gdLst>
                <a:gd name="connsiteX0" fmla="*/ 284924 w 284924"/>
                <a:gd name="connsiteY0" fmla="*/ 95917 h 248316"/>
                <a:gd name="connsiteX1" fmla="*/ 276733 w 284924"/>
                <a:gd name="connsiteY1" fmla="*/ 62675 h 248316"/>
                <a:gd name="connsiteX2" fmla="*/ 266065 w 284924"/>
                <a:gd name="connsiteY2" fmla="*/ 53150 h 248316"/>
                <a:gd name="connsiteX3" fmla="*/ 247015 w 284924"/>
                <a:gd name="connsiteY3" fmla="*/ 36481 h 248316"/>
                <a:gd name="connsiteX4" fmla="*/ 230727 w 284924"/>
                <a:gd name="connsiteY4" fmla="*/ 0 h 248316"/>
                <a:gd name="connsiteX5" fmla="*/ 144050 w 284924"/>
                <a:gd name="connsiteY5" fmla="*/ 57150 h 248316"/>
                <a:gd name="connsiteX6" fmla="*/ 42894 w 284924"/>
                <a:gd name="connsiteY6" fmla="*/ 85725 h 248316"/>
                <a:gd name="connsiteX7" fmla="*/ 3270 w 284924"/>
                <a:gd name="connsiteY7" fmla="*/ 95726 h 248316"/>
                <a:gd name="connsiteX8" fmla="*/ 3270 w 284924"/>
                <a:gd name="connsiteY8" fmla="*/ 130112 h 248316"/>
                <a:gd name="connsiteX9" fmla="*/ 142049 w 284924"/>
                <a:gd name="connsiteY9" fmla="*/ 248317 h 248316"/>
                <a:gd name="connsiteX10" fmla="*/ 284924 w 284924"/>
                <a:gd name="connsiteY10" fmla="*/ 95917 h 248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924" h="248316">
                  <a:moveTo>
                    <a:pt x="284924" y="95917"/>
                  </a:moveTo>
                  <a:cubicBezTo>
                    <a:pt x="284416" y="84404"/>
                    <a:pt x="281632" y="73105"/>
                    <a:pt x="276733" y="62675"/>
                  </a:cubicBezTo>
                  <a:cubicBezTo>
                    <a:pt x="273943" y="58733"/>
                    <a:pt x="270296" y="55476"/>
                    <a:pt x="266065" y="53150"/>
                  </a:cubicBezTo>
                  <a:cubicBezTo>
                    <a:pt x="258780" y="48761"/>
                    <a:pt x="252331" y="43119"/>
                    <a:pt x="247015" y="36481"/>
                  </a:cubicBezTo>
                  <a:cubicBezTo>
                    <a:pt x="239351" y="25447"/>
                    <a:pt x="233826" y="13072"/>
                    <a:pt x="230727" y="0"/>
                  </a:cubicBezTo>
                  <a:cubicBezTo>
                    <a:pt x="204134" y="22328"/>
                    <a:pt x="175049" y="41504"/>
                    <a:pt x="144050" y="57150"/>
                  </a:cubicBezTo>
                  <a:cubicBezTo>
                    <a:pt x="111871" y="71464"/>
                    <a:pt x="77806" y="81087"/>
                    <a:pt x="42894" y="85725"/>
                  </a:cubicBezTo>
                  <a:cubicBezTo>
                    <a:pt x="26797" y="88582"/>
                    <a:pt x="6699" y="92107"/>
                    <a:pt x="3270" y="95726"/>
                  </a:cubicBezTo>
                  <a:cubicBezTo>
                    <a:pt x="-2445" y="103156"/>
                    <a:pt x="508" y="122111"/>
                    <a:pt x="3270" y="130112"/>
                  </a:cubicBezTo>
                  <a:cubicBezTo>
                    <a:pt x="19558" y="198787"/>
                    <a:pt x="77851" y="248317"/>
                    <a:pt x="142049" y="248317"/>
                  </a:cubicBezTo>
                  <a:cubicBezTo>
                    <a:pt x="218249" y="248317"/>
                    <a:pt x="284924" y="177070"/>
                    <a:pt x="284924" y="9591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C5BFC34C-1C1E-49D0-BA47-9E54781002DC}"/>
                </a:ext>
              </a:extLst>
            </p:cNvPr>
            <p:cNvSpPr txBox="1"/>
            <p:nvPr/>
          </p:nvSpPr>
          <p:spPr>
            <a:xfrm>
              <a:off x="2237278" y="2424976"/>
              <a:ext cx="1282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Alice</a:t>
              </a:r>
              <a:endParaRPr lang="zh-CN" altLang="en-US" dirty="0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EA808597-CB39-4D79-872E-FF113FB67134}"/>
              </a:ext>
            </a:extLst>
          </p:cNvPr>
          <p:cNvGrpSpPr/>
          <p:nvPr/>
        </p:nvGrpSpPr>
        <p:grpSpPr>
          <a:xfrm>
            <a:off x="9954218" y="1463228"/>
            <a:ext cx="914400" cy="1169475"/>
            <a:chOff x="10470866" y="2875228"/>
            <a:chExt cx="914400" cy="1169475"/>
          </a:xfrm>
        </p:grpSpPr>
        <p:pic>
          <p:nvPicPr>
            <p:cNvPr id="8" name="图形 7" descr="男性形象 纯色填充">
              <a:extLst>
                <a:ext uri="{FF2B5EF4-FFF2-40B4-BE49-F238E27FC236}">
                  <a16:creationId xmlns:a16="http://schemas.microsoft.com/office/drawing/2014/main" id="{D373D28A-146C-4AC1-8694-3B7BE2B30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470866" y="2875228"/>
              <a:ext cx="914400" cy="914400"/>
            </a:xfrm>
            <a:prstGeom prst="rect">
              <a:avLst/>
            </a:prstGeom>
          </p:spPr>
        </p:pic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7E8B786C-CB02-453F-95C4-F2046D472F23}"/>
                </a:ext>
              </a:extLst>
            </p:cNvPr>
            <p:cNvSpPr txBox="1"/>
            <p:nvPr/>
          </p:nvSpPr>
          <p:spPr>
            <a:xfrm>
              <a:off x="10623265" y="3675371"/>
              <a:ext cx="609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Bob</a:t>
              </a:r>
              <a:endParaRPr lang="zh-CN" alt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58B9749-235F-42B4-A0D5-6AC77576EC82}"/>
                  </a:ext>
                </a:extLst>
              </p:cNvPr>
              <p:cNvSpPr/>
              <p:nvPr/>
            </p:nvSpPr>
            <p:spPr>
              <a:xfrm>
                <a:off x="1473397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58B9749-235F-42B4-A0D5-6AC77576EC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397" y="3127013"/>
                <a:ext cx="456459" cy="39475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C4ADFC42-1C6A-429F-96D1-E6043C4F2592}"/>
                  </a:ext>
                </a:extLst>
              </p:cNvPr>
              <p:cNvSpPr/>
              <p:nvPr/>
            </p:nvSpPr>
            <p:spPr>
              <a:xfrm>
                <a:off x="1470262" y="356658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C4ADFC42-1C6A-429F-96D1-E6043C4F25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262" y="3566587"/>
                <a:ext cx="456459" cy="3947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F0DA6702-7C94-47A0-AB48-5BF2183E6D00}"/>
                  </a:ext>
                </a:extLst>
              </p:cNvPr>
              <p:cNvSpPr/>
              <p:nvPr/>
            </p:nvSpPr>
            <p:spPr>
              <a:xfrm>
                <a:off x="1473397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F0DA6702-7C94-47A0-AB48-5BF2183E6D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397" y="4016081"/>
                <a:ext cx="456459" cy="3947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B19E06F4-67EB-40D3-88D9-B0254D748FE7}"/>
                  </a:ext>
                </a:extLst>
              </p:cNvPr>
              <p:cNvSpPr/>
              <p:nvPr/>
            </p:nvSpPr>
            <p:spPr>
              <a:xfrm>
                <a:off x="1470429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B19E06F4-67EB-40D3-88D9-B0254D748F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429" y="4464247"/>
                <a:ext cx="456459" cy="3947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1865CC61-04E1-4016-AA1D-C38548CC58F0}"/>
                  </a:ext>
                </a:extLst>
              </p:cNvPr>
              <p:cNvSpPr/>
              <p:nvPr/>
            </p:nvSpPr>
            <p:spPr>
              <a:xfrm>
                <a:off x="1470262" y="490514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1865CC61-04E1-4016-AA1D-C38548CC58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262" y="4905149"/>
                <a:ext cx="456459" cy="39475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3FD00C27-EA77-4900-851B-E9D5FDA8CB3D}"/>
                  </a:ext>
                </a:extLst>
              </p:cNvPr>
              <p:cNvSpPr/>
              <p:nvPr/>
            </p:nvSpPr>
            <p:spPr>
              <a:xfrm>
                <a:off x="10190941" y="268743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3FD00C27-EA77-4900-851B-E9D5FDA8CB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0941" y="2687439"/>
                <a:ext cx="456459" cy="39475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A2C77C5F-422F-440D-BCEC-A361F20AF61A}"/>
                  </a:ext>
                </a:extLst>
              </p:cNvPr>
              <p:cNvSpPr/>
              <p:nvPr/>
            </p:nvSpPr>
            <p:spPr>
              <a:xfrm>
                <a:off x="10194076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A2C77C5F-422F-440D-BCEC-A361F20AF6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4076" y="3127013"/>
                <a:ext cx="456459" cy="39475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C6ADB902-CC82-423B-B4EA-73B41B3F77EF}"/>
                  </a:ext>
                </a:extLst>
              </p:cNvPr>
              <p:cNvSpPr/>
              <p:nvPr/>
            </p:nvSpPr>
            <p:spPr>
              <a:xfrm>
                <a:off x="10190941" y="356658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C6ADB902-CC82-423B-B4EA-73B41B3F77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0941" y="3566587"/>
                <a:ext cx="456459" cy="39475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BFBD7293-639E-4B35-8774-E1E8952395C6}"/>
                  </a:ext>
                </a:extLst>
              </p:cNvPr>
              <p:cNvSpPr/>
              <p:nvPr/>
            </p:nvSpPr>
            <p:spPr>
              <a:xfrm>
                <a:off x="10194076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BFBD7293-639E-4B35-8774-E1E8952395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4076" y="4016081"/>
                <a:ext cx="456459" cy="39475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51B02374-541A-4475-82CF-369F8BC78447}"/>
                  </a:ext>
                </a:extLst>
              </p:cNvPr>
              <p:cNvSpPr/>
              <p:nvPr/>
            </p:nvSpPr>
            <p:spPr>
              <a:xfrm>
                <a:off x="10191108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51B02374-541A-4475-82CF-369F8BC784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1108" y="4464247"/>
                <a:ext cx="456459" cy="39475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B89F82B0-27A6-4119-85FF-49A8548ADA8B}"/>
                  </a:ext>
                </a:extLst>
              </p:cNvPr>
              <p:cNvSpPr/>
              <p:nvPr/>
            </p:nvSpPr>
            <p:spPr>
              <a:xfrm>
                <a:off x="8093599" y="2687439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B89F82B0-27A6-4119-85FF-49A8548ADA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3599" y="2687439"/>
                <a:ext cx="1595760" cy="39475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52B3BB92-300D-46C0-8A6E-BE2D5423DB2B}"/>
                  </a:ext>
                </a:extLst>
              </p:cNvPr>
              <p:cNvSpPr/>
              <p:nvPr/>
            </p:nvSpPr>
            <p:spPr>
              <a:xfrm>
                <a:off x="8093599" y="3135605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52B3BB92-300D-46C0-8A6E-BE2D5423DB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3599" y="3135605"/>
                <a:ext cx="1595760" cy="39475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9C8CCCA7-70F8-4A0C-ABE5-2BE7DA881602}"/>
                  </a:ext>
                </a:extLst>
              </p:cNvPr>
              <p:cNvSpPr/>
              <p:nvPr/>
            </p:nvSpPr>
            <p:spPr>
              <a:xfrm>
                <a:off x="8093599" y="3576507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9C8CCCA7-70F8-4A0C-ABE5-2BE7DA8816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3599" y="3576507"/>
                <a:ext cx="1595760" cy="39475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128817D0-31AB-4983-85A8-50CE6CA46EB8}"/>
                  </a:ext>
                </a:extLst>
              </p:cNvPr>
              <p:cNvSpPr/>
              <p:nvPr/>
            </p:nvSpPr>
            <p:spPr>
              <a:xfrm>
                <a:off x="8093599" y="4024673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128817D0-31AB-4983-85A8-50CE6CA46E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3599" y="4024673"/>
                <a:ext cx="1595760" cy="39475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3A77B813-CB7C-42E8-A71A-918CC7A3DE58}"/>
                  </a:ext>
                </a:extLst>
              </p:cNvPr>
              <p:cNvSpPr/>
              <p:nvPr/>
            </p:nvSpPr>
            <p:spPr>
              <a:xfrm>
                <a:off x="8093599" y="4472839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3A77B813-CB7C-42E8-A71A-918CC7A3DE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3599" y="4472839"/>
                <a:ext cx="1595760" cy="39475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EAFE96CD-B3B7-4A98-AF2B-310543F118FB}"/>
                  </a:ext>
                </a:extLst>
              </p:cNvPr>
              <p:cNvSpPr/>
              <p:nvPr/>
            </p:nvSpPr>
            <p:spPr>
              <a:xfrm>
                <a:off x="8093599" y="4921005"/>
                <a:ext cx="1595760" cy="394758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EAFE96CD-B3B7-4A98-AF2B-310543F118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3599" y="4921005"/>
                <a:ext cx="1595760" cy="39475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组合 44">
            <a:extLst>
              <a:ext uri="{FF2B5EF4-FFF2-40B4-BE49-F238E27FC236}">
                <a16:creationId xmlns:a16="http://schemas.microsoft.com/office/drawing/2014/main" id="{5BDAA9D8-AB7A-4D97-AE2A-9F2147DB8975}"/>
              </a:ext>
            </a:extLst>
          </p:cNvPr>
          <p:cNvGrpSpPr/>
          <p:nvPr/>
        </p:nvGrpSpPr>
        <p:grpSpPr>
          <a:xfrm>
            <a:off x="2485927" y="2687439"/>
            <a:ext cx="1595760" cy="2628324"/>
            <a:chOff x="4622502" y="2687439"/>
            <a:chExt cx="1595760" cy="26283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矩形 45">
                  <a:extLst>
                    <a:ext uri="{FF2B5EF4-FFF2-40B4-BE49-F238E27FC236}">
                      <a16:creationId xmlns:a16="http://schemas.microsoft.com/office/drawing/2014/main" id="{1EC585F3-D111-40EE-83A8-990AB1BB3FDA}"/>
                    </a:ext>
                  </a:extLst>
                </p:cNvPr>
                <p:cNvSpPr/>
                <p:nvPr/>
              </p:nvSpPr>
              <p:spPr>
                <a:xfrm>
                  <a:off x="4622502" y="2687439"/>
                  <a:ext cx="1595760" cy="394758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46" name="矩形 45">
                  <a:extLst>
                    <a:ext uri="{FF2B5EF4-FFF2-40B4-BE49-F238E27FC236}">
                      <a16:creationId xmlns:a16="http://schemas.microsoft.com/office/drawing/2014/main" id="{1EC585F3-D111-40EE-83A8-990AB1BB3FD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2687439"/>
                  <a:ext cx="1595760" cy="394758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矩形 46">
                  <a:extLst>
                    <a:ext uri="{FF2B5EF4-FFF2-40B4-BE49-F238E27FC236}">
                      <a16:creationId xmlns:a16="http://schemas.microsoft.com/office/drawing/2014/main" id="{0E399444-92A6-4C3D-8E31-FD8969F98DDD}"/>
                    </a:ext>
                  </a:extLst>
                </p:cNvPr>
                <p:cNvSpPr/>
                <p:nvPr/>
              </p:nvSpPr>
              <p:spPr>
                <a:xfrm>
                  <a:off x="4622502" y="3135605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47" name="矩形 46">
                  <a:extLst>
                    <a:ext uri="{FF2B5EF4-FFF2-40B4-BE49-F238E27FC236}">
                      <a16:creationId xmlns:a16="http://schemas.microsoft.com/office/drawing/2014/main" id="{0E399444-92A6-4C3D-8E31-FD8969F98DD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3135605"/>
                  <a:ext cx="1595760" cy="394758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矩形 53">
                  <a:extLst>
                    <a:ext uri="{FF2B5EF4-FFF2-40B4-BE49-F238E27FC236}">
                      <a16:creationId xmlns:a16="http://schemas.microsoft.com/office/drawing/2014/main" id="{507CBA21-5031-405E-9AF7-20C20D4FD767}"/>
                    </a:ext>
                  </a:extLst>
                </p:cNvPr>
                <p:cNvSpPr/>
                <p:nvPr/>
              </p:nvSpPr>
              <p:spPr>
                <a:xfrm>
                  <a:off x="4622502" y="3576507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54" name="矩形 53">
                  <a:extLst>
                    <a:ext uri="{FF2B5EF4-FFF2-40B4-BE49-F238E27FC236}">
                      <a16:creationId xmlns:a16="http://schemas.microsoft.com/office/drawing/2014/main" id="{507CBA21-5031-405E-9AF7-20C20D4FD76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3576507"/>
                  <a:ext cx="1595760" cy="394758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矩形 54">
                  <a:extLst>
                    <a:ext uri="{FF2B5EF4-FFF2-40B4-BE49-F238E27FC236}">
                      <a16:creationId xmlns:a16="http://schemas.microsoft.com/office/drawing/2014/main" id="{81F102D8-5465-4BEB-AAFD-D511A8C3E8F2}"/>
                    </a:ext>
                  </a:extLst>
                </p:cNvPr>
                <p:cNvSpPr/>
                <p:nvPr/>
              </p:nvSpPr>
              <p:spPr>
                <a:xfrm>
                  <a:off x="4622502" y="4024673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55" name="矩形 54">
                  <a:extLst>
                    <a:ext uri="{FF2B5EF4-FFF2-40B4-BE49-F238E27FC236}">
                      <a16:creationId xmlns:a16="http://schemas.microsoft.com/office/drawing/2014/main" id="{81F102D8-5465-4BEB-AAFD-D511A8C3E8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4024673"/>
                  <a:ext cx="1595760" cy="394758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矩形 55">
                  <a:extLst>
                    <a:ext uri="{FF2B5EF4-FFF2-40B4-BE49-F238E27FC236}">
                      <a16:creationId xmlns:a16="http://schemas.microsoft.com/office/drawing/2014/main" id="{EA87A64F-7D1A-4020-8636-278F21A95DD7}"/>
                    </a:ext>
                  </a:extLst>
                </p:cNvPr>
                <p:cNvSpPr/>
                <p:nvPr/>
              </p:nvSpPr>
              <p:spPr>
                <a:xfrm>
                  <a:off x="4622502" y="4472839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56" name="矩形 55">
                  <a:extLst>
                    <a:ext uri="{FF2B5EF4-FFF2-40B4-BE49-F238E27FC236}">
                      <a16:creationId xmlns:a16="http://schemas.microsoft.com/office/drawing/2014/main" id="{EA87A64F-7D1A-4020-8636-278F21A95DD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4472839"/>
                  <a:ext cx="1595760" cy="394758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矩形 56">
                  <a:extLst>
                    <a:ext uri="{FF2B5EF4-FFF2-40B4-BE49-F238E27FC236}">
                      <a16:creationId xmlns:a16="http://schemas.microsoft.com/office/drawing/2014/main" id="{18FD8DA1-486B-4F4A-9A88-480C89F941A6}"/>
                    </a:ext>
                  </a:extLst>
                </p:cNvPr>
                <p:cNvSpPr/>
                <p:nvPr/>
              </p:nvSpPr>
              <p:spPr>
                <a:xfrm>
                  <a:off x="4622502" y="4921005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57" name="矩形 56">
                  <a:extLst>
                    <a:ext uri="{FF2B5EF4-FFF2-40B4-BE49-F238E27FC236}">
                      <a16:creationId xmlns:a16="http://schemas.microsoft.com/office/drawing/2014/main" id="{18FD8DA1-486B-4F4A-9A88-480C89F941A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4921005"/>
                  <a:ext cx="1595760" cy="394758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73289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C2ACD5BA-5FED-4CB0-8627-6BB73943DEA3}"/>
              </a:ext>
            </a:extLst>
          </p:cNvPr>
          <p:cNvGrpSpPr/>
          <p:nvPr/>
        </p:nvGrpSpPr>
        <p:grpSpPr>
          <a:xfrm>
            <a:off x="2482751" y="2687439"/>
            <a:ext cx="1595760" cy="2628324"/>
            <a:chOff x="8093599" y="2687439"/>
            <a:chExt cx="1595760" cy="26283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矩形 79">
                  <a:extLst>
                    <a:ext uri="{FF2B5EF4-FFF2-40B4-BE49-F238E27FC236}">
                      <a16:creationId xmlns:a16="http://schemas.microsoft.com/office/drawing/2014/main" id="{E48EF9E0-03A7-4E1B-9CCB-A50D1A64A4D9}"/>
                    </a:ext>
                  </a:extLst>
                </p:cNvPr>
                <p:cNvSpPr/>
                <p:nvPr/>
              </p:nvSpPr>
              <p:spPr>
                <a:xfrm>
                  <a:off x="8093599" y="2687439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G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80" name="矩形 79">
                  <a:extLst>
                    <a:ext uri="{FF2B5EF4-FFF2-40B4-BE49-F238E27FC236}">
                      <a16:creationId xmlns:a16="http://schemas.microsoft.com/office/drawing/2014/main" id="{E48EF9E0-03A7-4E1B-9CCB-A50D1A64A4D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93599" y="2687439"/>
                  <a:ext cx="1595760" cy="394758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矩形 80">
                  <a:extLst>
                    <a:ext uri="{FF2B5EF4-FFF2-40B4-BE49-F238E27FC236}">
                      <a16:creationId xmlns:a16="http://schemas.microsoft.com/office/drawing/2014/main" id="{BD559A7E-A002-4F8D-8841-FF07A134E99A}"/>
                    </a:ext>
                  </a:extLst>
                </p:cNvPr>
                <p:cNvSpPr/>
                <p:nvPr/>
              </p:nvSpPr>
              <p:spPr>
                <a:xfrm>
                  <a:off x="8093599" y="3135605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altLang="zh-CN" smtClean="0">
                            <a:latin typeface="Cambria Math" panose="02040503050406030204" pitchFamily="18" charset="0"/>
                          </a:rPr>
                          <m:t>G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81" name="矩形 80">
                  <a:extLst>
                    <a:ext uri="{FF2B5EF4-FFF2-40B4-BE49-F238E27FC236}">
                      <a16:creationId xmlns:a16="http://schemas.microsoft.com/office/drawing/2014/main" id="{BD559A7E-A002-4F8D-8841-FF07A134E99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93599" y="3135605"/>
                  <a:ext cx="1595760" cy="39475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矩形 81">
                  <a:extLst>
                    <a:ext uri="{FF2B5EF4-FFF2-40B4-BE49-F238E27FC236}">
                      <a16:creationId xmlns:a16="http://schemas.microsoft.com/office/drawing/2014/main" id="{35729ABD-4F5A-42ED-BD81-A7F2DF8DFF0E}"/>
                    </a:ext>
                  </a:extLst>
                </p:cNvPr>
                <p:cNvSpPr/>
                <p:nvPr/>
              </p:nvSpPr>
              <p:spPr>
                <a:xfrm>
                  <a:off x="8093599" y="3576507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altLang="zh-CN" smtClean="0">
                            <a:latin typeface="Cambria Math" panose="02040503050406030204" pitchFamily="18" charset="0"/>
                          </a:rPr>
                          <m:t>G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82" name="矩形 81">
                  <a:extLst>
                    <a:ext uri="{FF2B5EF4-FFF2-40B4-BE49-F238E27FC236}">
                      <a16:creationId xmlns:a16="http://schemas.microsoft.com/office/drawing/2014/main" id="{35729ABD-4F5A-42ED-BD81-A7F2DF8DFF0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93599" y="3576507"/>
                  <a:ext cx="1595760" cy="39475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矩形 82">
                  <a:extLst>
                    <a:ext uri="{FF2B5EF4-FFF2-40B4-BE49-F238E27FC236}">
                      <a16:creationId xmlns:a16="http://schemas.microsoft.com/office/drawing/2014/main" id="{471286DA-F22E-4134-8BB8-5BC46BB35148}"/>
                    </a:ext>
                  </a:extLst>
                </p:cNvPr>
                <p:cNvSpPr/>
                <p:nvPr/>
              </p:nvSpPr>
              <p:spPr>
                <a:xfrm>
                  <a:off x="8093599" y="4024673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altLang="zh-CN" smtClean="0">
                            <a:latin typeface="Cambria Math" panose="02040503050406030204" pitchFamily="18" charset="0"/>
                          </a:rPr>
                          <m:t>G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83" name="矩形 82">
                  <a:extLst>
                    <a:ext uri="{FF2B5EF4-FFF2-40B4-BE49-F238E27FC236}">
                      <a16:creationId xmlns:a16="http://schemas.microsoft.com/office/drawing/2014/main" id="{471286DA-F22E-4134-8BB8-5BC46BB3514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93599" y="4024673"/>
                  <a:ext cx="1595760" cy="39475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矩形 83">
                  <a:extLst>
                    <a:ext uri="{FF2B5EF4-FFF2-40B4-BE49-F238E27FC236}">
                      <a16:creationId xmlns:a16="http://schemas.microsoft.com/office/drawing/2014/main" id="{90010EB2-AC96-4EAD-AB90-2F24EC0B8F73}"/>
                    </a:ext>
                  </a:extLst>
                </p:cNvPr>
                <p:cNvSpPr/>
                <p:nvPr/>
              </p:nvSpPr>
              <p:spPr>
                <a:xfrm>
                  <a:off x="8093599" y="4472839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altLang="zh-CN" smtClean="0">
                            <a:latin typeface="Cambria Math" panose="02040503050406030204" pitchFamily="18" charset="0"/>
                          </a:rPr>
                          <m:t>G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84" name="矩形 83">
                  <a:extLst>
                    <a:ext uri="{FF2B5EF4-FFF2-40B4-BE49-F238E27FC236}">
                      <a16:creationId xmlns:a16="http://schemas.microsoft.com/office/drawing/2014/main" id="{90010EB2-AC96-4EAD-AB90-2F24EC0B8F7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93599" y="4472839"/>
                  <a:ext cx="1595760" cy="39475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矩形 84">
                  <a:extLst>
                    <a:ext uri="{FF2B5EF4-FFF2-40B4-BE49-F238E27FC236}">
                      <a16:creationId xmlns:a16="http://schemas.microsoft.com/office/drawing/2014/main" id="{C65555CF-643E-4F83-B287-00C9A0141341}"/>
                    </a:ext>
                  </a:extLst>
                </p:cNvPr>
                <p:cNvSpPr/>
                <p:nvPr/>
              </p:nvSpPr>
              <p:spPr>
                <a:xfrm>
                  <a:off x="8093599" y="4921005"/>
                  <a:ext cx="1595760" cy="394758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85" name="矩形 84">
                  <a:extLst>
                    <a:ext uri="{FF2B5EF4-FFF2-40B4-BE49-F238E27FC236}">
                      <a16:creationId xmlns:a16="http://schemas.microsoft.com/office/drawing/2014/main" id="{C65555CF-643E-4F83-B287-00C9A014134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93599" y="4921005"/>
                  <a:ext cx="1595760" cy="39475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6" name="组合 105">
            <a:extLst>
              <a:ext uri="{FF2B5EF4-FFF2-40B4-BE49-F238E27FC236}">
                <a16:creationId xmlns:a16="http://schemas.microsoft.com/office/drawing/2014/main" id="{B6D5AA54-C53E-4057-8441-7B21DAC60307}"/>
              </a:ext>
            </a:extLst>
          </p:cNvPr>
          <p:cNvGrpSpPr/>
          <p:nvPr/>
        </p:nvGrpSpPr>
        <p:grpSpPr>
          <a:xfrm>
            <a:off x="2484561" y="2626717"/>
            <a:ext cx="1595760" cy="526224"/>
            <a:chOff x="5015966" y="3483047"/>
            <a:chExt cx="1595760" cy="526224"/>
          </a:xfrm>
        </p:grpSpPr>
        <p:sp>
          <p:nvSpPr>
            <p:cNvPr id="122" name="矩形 121">
              <a:extLst>
                <a:ext uri="{FF2B5EF4-FFF2-40B4-BE49-F238E27FC236}">
                  <a16:creationId xmlns:a16="http://schemas.microsoft.com/office/drawing/2014/main" id="{424DDD6E-AA3E-42FD-A763-F06EEC900ECC}"/>
                </a:ext>
              </a:extLst>
            </p:cNvPr>
            <p:cNvSpPr/>
            <p:nvPr/>
          </p:nvSpPr>
          <p:spPr>
            <a:xfrm>
              <a:off x="5015966" y="3548780"/>
              <a:ext cx="1595760" cy="39475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pic>
          <p:nvPicPr>
            <p:cNvPr id="123" name="图形 122" descr="信封">
              <a:extLst>
                <a:ext uri="{FF2B5EF4-FFF2-40B4-BE49-F238E27FC236}">
                  <a16:creationId xmlns:a16="http://schemas.microsoft.com/office/drawing/2014/main" id="{8FDDC5FF-C06C-484E-BA0D-C4824777625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550734" y="3483047"/>
              <a:ext cx="526224" cy="526224"/>
            </a:xfrm>
            <a:prstGeom prst="rect">
              <a:avLst/>
            </a:prstGeom>
          </p:spPr>
        </p:pic>
      </p:grpSp>
      <p:grpSp>
        <p:nvGrpSpPr>
          <p:cNvPr id="107" name="组合 106">
            <a:extLst>
              <a:ext uri="{FF2B5EF4-FFF2-40B4-BE49-F238E27FC236}">
                <a16:creationId xmlns:a16="http://schemas.microsoft.com/office/drawing/2014/main" id="{5BE5CFFD-6822-4E6C-8301-A5D3AC17F1D1}"/>
              </a:ext>
            </a:extLst>
          </p:cNvPr>
          <p:cNvGrpSpPr/>
          <p:nvPr/>
        </p:nvGrpSpPr>
        <p:grpSpPr>
          <a:xfrm>
            <a:off x="2484561" y="3074883"/>
            <a:ext cx="1595760" cy="526224"/>
            <a:chOff x="5015966" y="3483047"/>
            <a:chExt cx="1595760" cy="526224"/>
          </a:xfrm>
        </p:grpSpPr>
        <p:sp>
          <p:nvSpPr>
            <p:cNvPr id="120" name="矩形 119">
              <a:extLst>
                <a:ext uri="{FF2B5EF4-FFF2-40B4-BE49-F238E27FC236}">
                  <a16:creationId xmlns:a16="http://schemas.microsoft.com/office/drawing/2014/main" id="{3961AFA2-E097-46CE-9C78-FEC0A3C0401F}"/>
                </a:ext>
              </a:extLst>
            </p:cNvPr>
            <p:cNvSpPr/>
            <p:nvPr/>
          </p:nvSpPr>
          <p:spPr>
            <a:xfrm>
              <a:off x="5015966" y="3548780"/>
              <a:ext cx="1595760" cy="39475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pic>
          <p:nvPicPr>
            <p:cNvPr id="121" name="图形 120" descr="信封">
              <a:extLst>
                <a:ext uri="{FF2B5EF4-FFF2-40B4-BE49-F238E27FC236}">
                  <a16:creationId xmlns:a16="http://schemas.microsoft.com/office/drawing/2014/main" id="{D5C43155-BA47-4B42-BCAF-F0F049562D0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550734" y="3483047"/>
              <a:ext cx="526224" cy="526224"/>
            </a:xfrm>
            <a:prstGeom prst="rect">
              <a:avLst/>
            </a:prstGeom>
          </p:spPr>
        </p:pic>
      </p:grpSp>
      <p:grpSp>
        <p:nvGrpSpPr>
          <p:cNvPr id="108" name="组合 107">
            <a:extLst>
              <a:ext uri="{FF2B5EF4-FFF2-40B4-BE49-F238E27FC236}">
                <a16:creationId xmlns:a16="http://schemas.microsoft.com/office/drawing/2014/main" id="{D7C400BD-5EF3-408E-8496-AE7F255AF3BA}"/>
              </a:ext>
            </a:extLst>
          </p:cNvPr>
          <p:cNvGrpSpPr/>
          <p:nvPr/>
        </p:nvGrpSpPr>
        <p:grpSpPr>
          <a:xfrm>
            <a:off x="2481426" y="3515785"/>
            <a:ext cx="1595760" cy="526224"/>
            <a:chOff x="5015966" y="3483047"/>
            <a:chExt cx="1595760" cy="526224"/>
          </a:xfrm>
        </p:grpSpPr>
        <p:sp>
          <p:nvSpPr>
            <p:cNvPr id="118" name="矩形 117">
              <a:extLst>
                <a:ext uri="{FF2B5EF4-FFF2-40B4-BE49-F238E27FC236}">
                  <a16:creationId xmlns:a16="http://schemas.microsoft.com/office/drawing/2014/main" id="{9FC50D42-7819-435B-B9D3-3E3A0DA70E02}"/>
                </a:ext>
              </a:extLst>
            </p:cNvPr>
            <p:cNvSpPr/>
            <p:nvPr/>
          </p:nvSpPr>
          <p:spPr>
            <a:xfrm>
              <a:off x="5015966" y="3548780"/>
              <a:ext cx="1595760" cy="39475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pic>
          <p:nvPicPr>
            <p:cNvPr id="119" name="图形 118" descr="信封">
              <a:extLst>
                <a:ext uri="{FF2B5EF4-FFF2-40B4-BE49-F238E27FC236}">
                  <a16:creationId xmlns:a16="http://schemas.microsoft.com/office/drawing/2014/main" id="{02805140-6CDB-466B-B2E0-4C011071770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550734" y="3483047"/>
              <a:ext cx="526224" cy="526224"/>
            </a:xfrm>
            <a:prstGeom prst="rect">
              <a:avLst/>
            </a:prstGeom>
          </p:spPr>
        </p:pic>
      </p:grpSp>
      <p:grpSp>
        <p:nvGrpSpPr>
          <p:cNvPr id="109" name="组合 108">
            <a:extLst>
              <a:ext uri="{FF2B5EF4-FFF2-40B4-BE49-F238E27FC236}">
                <a16:creationId xmlns:a16="http://schemas.microsoft.com/office/drawing/2014/main" id="{63929084-A019-448F-A332-D5925B835C06}"/>
              </a:ext>
            </a:extLst>
          </p:cNvPr>
          <p:cNvGrpSpPr/>
          <p:nvPr/>
        </p:nvGrpSpPr>
        <p:grpSpPr>
          <a:xfrm>
            <a:off x="2487529" y="3963951"/>
            <a:ext cx="1595760" cy="526224"/>
            <a:chOff x="5015966" y="3483047"/>
            <a:chExt cx="1595760" cy="526224"/>
          </a:xfrm>
        </p:grpSpPr>
        <p:sp>
          <p:nvSpPr>
            <p:cNvPr id="116" name="矩形 115">
              <a:extLst>
                <a:ext uri="{FF2B5EF4-FFF2-40B4-BE49-F238E27FC236}">
                  <a16:creationId xmlns:a16="http://schemas.microsoft.com/office/drawing/2014/main" id="{5BBB2632-0DE9-4E26-A70C-A48F2CF6FF8A}"/>
                </a:ext>
              </a:extLst>
            </p:cNvPr>
            <p:cNvSpPr/>
            <p:nvPr/>
          </p:nvSpPr>
          <p:spPr>
            <a:xfrm>
              <a:off x="5015966" y="3548780"/>
              <a:ext cx="1595760" cy="39475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pic>
          <p:nvPicPr>
            <p:cNvPr id="117" name="图形 116" descr="信封">
              <a:extLst>
                <a:ext uri="{FF2B5EF4-FFF2-40B4-BE49-F238E27FC236}">
                  <a16:creationId xmlns:a16="http://schemas.microsoft.com/office/drawing/2014/main" id="{F3C4B070-D6BB-46D4-B754-E0719E29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550734" y="3483047"/>
              <a:ext cx="526224" cy="526224"/>
            </a:xfrm>
            <a:prstGeom prst="rect">
              <a:avLst/>
            </a:prstGeom>
          </p:spPr>
        </p:pic>
      </p:grpSp>
      <p:grpSp>
        <p:nvGrpSpPr>
          <p:cNvPr id="110" name="组合 109">
            <a:extLst>
              <a:ext uri="{FF2B5EF4-FFF2-40B4-BE49-F238E27FC236}">
                <a16:creationId xmlns:a16="http://schemas.microsoft.com/office/drawing/2014/main" id="{E539BC4D-BB16-4676-AB4E-5249EDB7A98B}"/>
              </a:ext>
            </a:extLst>
          </p:cNvPr>
          <p:cNvGrpSpPr/>
          <p:nvPr/>
        </p:nvGrpSpPr>
        <p:grpSpPr>
          <a:xfrm>
            <a:off x="2486037" y="4408717"/>
            <a:ext cx="1595760" cy="526224"/>
            <a:chOff x="5015966" y="3483047"/>
            <a:chExt cx="1595760" cy="526224"/>
          </a:xfrm>
        </p:grpSpPr>
        <p:sp>
          <p:nvSpPr>
            <p:cNvPr id="114" name="矩形 113">
              <a:extLst>
                <a:ext uri="{FF2B5EF4-FFF2-40B4-BE49-F238E27FC236}">
                  <a16:creationId xmlns:a16="http://schemas.microsoft.com/office/drawing/2014/main" id="{28CBD6E9-D09D-4AB1-AB11-CF3CFB760385}"/>
                </a:ext>
              </a:extLst>
            </p:cNvPr>
            <p:cNvSpPr/>
            <p:nvPr/>
          </p:nvSpPr>
          <p:spPr>
            <a:xfrm>
              <a:off x="5015966" y="3548780"/>
              <a:ext cx="1595760" cy="39475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pic>
          <p:nvPicPr>
            <p:cNvPr id="115" name="图形 114" descr="信封">
              <a:extLst>
                <a:ext uri="{FF2B5EF4-FFF2-40B4-BE49-F238E27FC236}">
                  <a16:creationId xmlns:a16="http://schemas.microsoft.com/office/drawing/2014/main" id="{F9ECE6D0-B8CC-428C-93E3-88A878A26B3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550734" y="3483047"/>
              <a:ext cx="526224" cy="526224"/>
            </a:xfrm>
            <a:prstGeom prst="rect">
              <a:avLst/>
            </a:prstGeom>
          </p:spPr>
        </p:pic>
      </p:grpSp>
      <p:grpSp>
        <p:nvGrpSpPr>
          <p:cNvPr id="111" name="组合 110">
            <a:extLst>
              <a:ext uri="{FF2B5EF4-FFF2-40B4-BE49-F238E27FC236}">
                <a16:creationId xmlns:a16="http://schemas.microsoft.com/office/drawing/2014/main" id="{9E0385DA-2C50-4540-BA44-CDA70630D56F}"/>
              </a:ext>
            </a:extLst>
          </p:cNvPr>
          <p:cNvGrpSpPr/>
          <p:nvPr/>
        </p:nvGrpSpPr>
        <p:grpSpPr>
          <a:xfrm>
            <a:off x="2485886" y="4857479"/>
            <a:ext cx="1595760" cy="526224"/>
            <a:chOff x="5015966" y="3483047"/>
            <a:chExt cx="1595760" cy="526224"/>
          </a:xfrm>
        </p:grpSpPr>
        <p:sp>
          <p:nvSpPr>
            <p:cNvPr id="112" name="矩形 111">
              <a:extLst>
                <a:ext uri="{FF2B5EF4-FFF2-40B4-BE49-F238E27FC236}">
                  <a16:creationId xmlns:a16="http://schemas.microsoft.com/office/drawing/2014/main" id="{E89AD464-86D1-41C7-BA5B-9951A32C4B71}"/>
                </a:ext>
              </a:extLst>
            </p:cNvPr>
            <p:cNvSpPr/>
            <p:nvPr/>
          </p:nvSpPr>
          <p:spPr>
            <a:xfrm>
              <a:off x="5015966" y="3548780"/>
              <a:ext cx="1595760" cy="39475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pic>
          <p:nvPicPr>
            <p:cNvPr id="113" name="图形 112" descr="信封">
              <a:extLst>
                <a:ext uri="{FF2B5EF4-FFF2-40B4-BE49-F238E27FC236}">
                  <a16:creationId xmlns:a16="http://schemas.microsoft.com/office/drawing/2014/main" id="{06A6F539-8F68-4503-9E10-DEC2DC3BFFD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550734" y="3483047"/>
              <a:ext cx="526224" cy="526224"/>
            </a:xfrm>
            <a:prstGeom prst="rect">
              <a:avLst/>
            </a:prstGeom>
          </p:spPr>
        </p:pic>
      </p:grpSp>
      <p:grpSp>
        <p:nvGrpSpPr>
          <p:cNvPr id="86" name="组合 85">
            <a:extLst>
              <a:ext uri="{FF2B5EF4-FFF2-40B4-BE49-F238E27FC236}">
                <a16:creationId xmlns:a16="http://schemas.microsoft.com/office/drawing/2014/main" id="{EA3E8B54-9511-43A4-BF68-2EE47B88C9F5}"/>
              </a:ext>
            </a:extLst>
          </p:cNvPr>
          <p:cNvGrpSpPr/>
          <p:nvPr/>
        </p:nvGrpSpPr>
        <p:grpSpPr>
          <a:xfrm>
            <a:off x="8096775" y="2685312"/>
            <a:ext cx="1595760" cy="2628324"/>
            <a:chOff x="4622502" y="2687439"/>
            <a:chExt cx="1595760" cy="26283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矩形 86">
                  <a:extLst>
                    <a:ext uri="{FF2B5EF4-FFF2-40B4-BE49-F238E27FC236}">
                      <a16:creationId xmlns:a16="http://schemas.microsoft.com/office/drawing/2014/main" id="{3DFFD0CC-3F4C-453A-9C23-51852802022D}"/>
                    </a:ext>
                  </a:extLst>
                </p:cNvPr>
                <p:cNvSpPr/>
                <p:nvPr/>
              </p:nvSpPr>
              <p:spPr>
                <a:xfrm>
                  <a:off x="4622502" y="2687439"/>
                  <a:ext cx="1595760" cy="394758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a14:m>
                  <a:r>
                    <a:rPr lang="zh-CN" alt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87" name="矩形 86">
                  <a:extLst>
                    <a:ext uri="{FF2B5EF4-FFF2-40B4-BE49-F238E27FC236}">
                      <a16:creationId xmlns:a16="http://schemas.microsoft.com/office/drawing/2014/main" id="{3DFFD0CC-3F4C-453A-9C23-51852802022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2687439"/>
                  <a:ext cx="1595760" cy="394758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矩形 87">
                  <a:extLst>
                    <a:ext uri="{FF2B5EF4-FFF2-40B4-BE49-F238E27FC236}">
                      <a16:creationId xmlns:a16="http://schemas.microsoft.com/office/drawing/2014/main" id="{43CAD067-BF1B-4FD0-AC06-5192491CC85E}"/>
                    </a:ext>
                  </a:extLst>
                </p:cNvPr>
                <p:cNvSpPr/>
                <p:nvPr/>
              </p:nvSpPr>
              <p:spPr>
                <a:xfrm>
                  <a:off x="4622502" y="3135605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88" name="矩形 87">
                  <a:extLst>
                    <a:ext uri="{FF2B5EF4-FFF2-40B4-BE49-F238E27FC236}">
                      <a16:creationId xmlns:a16="http://schemas.microsoft.com/office/drawing/2014/main" id="{43CAD067-BF1B-4FD0-AC06-5192491CC85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3135605"/>
                  <a:ext cx="1595760" cy="394758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矩形 88">
                  <a:extLst>
                    <a:ext uri="{FF2B5EF4-FFF2-40B4-BE49-F238E27FC236}">
                      <a16:creationId xmlns:a16="http://schemas.microsoft.com/office/drawing/2014/main" id="{A874DA22-89AD-41E8-B830-068E93A7C6F2}"/>
                    </a:ext>
                  </a:extLst>
                </p:cNvPr>
                <p:cNvSpPr/>
                <p:nvPr/>
              </p:nvSpPr>
              <p:spPr>
                <a:xfrm>
                  <a:off x="4622502" y="3576507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89" name="矩形 88">
                  <a:extLst>
                    <a:ext uri="{FF2B5EF4-FFF2-40B4-BE49-F238E27FC236}">
                      <a16:creationId xmlns:a16="http://schemas.microsoft.com/office/drawing/2014/main" id="{A874DA22-89AD-41E8-B830-068E93A7C6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3576507"/>
                  <a:ext cx="1595760" cy="394758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矩形 89">
                  <a:extLst>
                    <a:ext uri="{FF2B5EF4-FFF2-40B4-BE49-F238E27FC236}">
                      <a16:creationId xmlns:a16="http://schemas.microsoft.com/office/drawing/2014/main" id="{585EC296-B844-462A-A7CD-1A85A5B2C502}"/>
                    </a:ext>
                  </a:extLst>
                </p:cNvPr>
                <p:cNvSpPr/>
                <p:nvPr/>
              </p:nvSpPr>
              <p:spPr>
                <a:xfrm>
                  <a:off x="4622502" y="4024673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90" name="矩形 89">
                  <a:extLst>
                    <a:ext uri="{FF2B5EF4-FFF2-40B4-BE49-F238E27FC236}">
                      <a16:creationId xmlns:a16="http://schemas.microsoft.com/office/drawing/2014/main" id="{585EC296-B844-462A-A7CD-1A85A5B2C50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4024673"/>
                  <a:ext cx="1595760" cy="394758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矩形 90">
                  <a:extLst>
                    <a:ext uri="{FF2B5EF4-FFF2-40B4-BE49-F238E27FC236}">
                      <a16:creationId xmlns:a16="http://schemas.microsoft.com/office/drawing/2014/main" id="{035ABC6A-751A-4C25-96D2-B8C91374E465}"/>
                    </a:ext>
                  </a:extLst>
                </p:cNvPr>
                <p:cNvSpPr/>
                <p:nvPr/>
              </p:nvSpPr>
              <p:spPr>
                <a:xfrm>
                  <a:off x="4622502" y="4472839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91" name="矩形 90">
                  <a:extLst>
                    <a:ext uri="{FF2B5EF4-FFF2-40B4-BE49-F238E27FC236}">
                      <a16:creationId xmlns:a16="http://schemas.microsoft.com/office/drawing/2014/main" id="{035ABC6A-751A-4C25-96D2-B8C91374E46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4472839"/>
                  <a:ext cx="1595760" cy="394758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矩形 91">
                  <a:extLst>
                    <a:ext uri="{FF2B5EF4-FFF2-40B4-BE49-F238E27FC236}">
                      <a16:creationId xmlns:a16="http://schemas.microsoft.com/office/drawing/2014/main" id="{D3226446-BA56-4224-BD2F-98B93D3725EB}"/>
                    </a:ext>
                  </a:extLst>
                </p:cNvPr>
                <p:cNvSpPr/>
                <p:nvPr/>
              </p:nvSpPr>
              <p:spPr>
                <a:xfrm>
                  <a:off x="4622502" y="4921005"/>
                  <a:ext cx="1595760" cy="394758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mtClean="0">
                          <a:latin typeface="Cambria Math" panose="02040503050406030204" pitchFamily="18" charset="0"/>
                        </a:rPr>
                        <m:t>G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a14:m>
                  <a:r>
                    <a:rPr lang="zh-CN" alt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92" name="矩形 91">
                  <a:extLst>
                    <a:ext uri="{FF2B5EF4-FFF2-40B4-BE49-F238E27FC236}">
                      <a16:creationId xmlns:a16="http://schemas.microsoft.com/office/drawing/2014/main" id="{D3226446-BA56-4224-BD2F-98B93D3725E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502" y="4921005"/>
                  <a:ext cx="1595760" cy="394758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D9EC70AF-CB19-4EE8-BBA6-616B53642C54}"/>
              </a:ext>
            </a:extLst>
          </p:cNvPr>
          <p:cNvGrpSpPr/>
          <p:nvPr/>
        </p:nvGrpSpPr>
        <p:grpSpPr>
          <a:xfrm>
            <a:off x="8091830" y="2622383"/>
            <a:ext cx="1601863" cy="2756986"/>
            <a:chOff x="2482792" y="2621706"/>
            <a:chExt cx="1601863" cy="2756986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7FC1EB7C-3F3F-4C81-9F9F-D57FCABB8421}"/>
                </a:ext>
              </a:extLst>
            </p:cNvPr>
            <p:cNvGrpSpPr/>
            <p:nvPr/>
          </p:nvGrpSpPr>
          <p:grpSpPr>
            <a:xfrm>
              <a:off x="2485927" y="2621706"/>
              <a:ext cx="1595760" cy="526224"/>
              <a:chOff x="5015966" y="3483047"/>
              <a:chExt cx="1595760" cy="526224"/>
            </a:xfrm>
          </p:grpSpPr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0D4708EE-3AEB-42E9-A2E4-8FFAA1295972}"/>
                  </a:ext>
                </a:extLst>
              </p:cNvPr>
              <p:cNvSpPr/>
              <p:nvPr/>
            </p:nvSpPr>
            <p:spPr>
              <a:xfrm>
                <a:off x="5015966" y="3548780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pic>
            <p:nvPicPr>
              <p:cNvPr id="48" name="图形 47" descr="信封">
                <a:extLst>
                  <a:ext uri="{FF2B5EF4-FFF2-40B4-BE49-F238E27FC236}">
                    <a16:creationId xmlns:a16="http://schemas.microsoft.com/office/drawing/2014/main" id="{C9F00556-0E05-470F-83D1-E6B7B05467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5550734" y="3483047"/>
                <a:ext cx="526224" cy="526224"/>
              </a:xfrm>
              <a:prstGeom prst="rect">
                <a:avLst/>
              </a:prstGeom>
            </p:spPr>
          </p:pic>
        </p:grpSp>
        <p:grpSp>
          <p:nvGrpSpPr>
            <p:cNvPr id="50" name="组合 49">
              <a:extLst>
                <a:ext uri="{FF2B5EF4-FFF2-40B4-BE49-F238E27FC236}">
                  <a16:creationId xmlns:a16="http://schemas.microsoft.com/office/drawing/2014/main" id="{5AD0D2B2-1F32-488F-9C6D-52F99C20FEF7}"/>
                </a:ext>
              </a:extLst>
            </p:cNvPr>
            <p:cNvGrpSpPr/>
            <p:nvPr/>
          </p:nvGrpSpPr>
          <p:grpSpPr>
            <a:xfrm>
              <a:off x="2485927" y="3069872"/>
              <a:ext cx="1595760" cy="526224"/>
              <a:chOff x="5015966" y="3483047"/>
              <a:chExt cx="1595760" cy="526224"/>
            </a:xfrm>
          </p:grpSpPr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6579723F-1D85-4150-9E8A-1DE745111978}"/>
                  </a:ext>
                </a:extLst>
              </p:cNvPr>
              <p:cNvSpPr/>
              <p:nvPr/>
            </p:nvSpPr>
            <p:spPr>
              <a:xfrm>
                <a:off x="5015966" y="3548780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pic>
            <p:nvPicPr>
              <p:cNvPr id="52" name="图形 51" descr="信封">
                <a:extLst>
                  <a:ext uri="{FF2B5EF4-FFF2-40B4-BE49-F238E27FC236}">
                    <a16:creationId xmlns:a16="http://schemas.microsoft.com/office/drawing/2014/main" id="{66374634-E4FD-4C04-9A82-AAEB7F5536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5550734" y="3483047"/>
                <a:ext cx="526224" cy="526224"/>
              </a:xfrm>
              <a:prstGeom prst="rect">
                <a:avLst/>
              </a:prstGeom>
            </p:spPr>
          </p:pic>
        </p:grpSp>
        <p:grpSp>
          <p:nvGrpSpPr>
            <p:cNvPr id="53" name="组合 52">
              <a:extLst>
                <a:ext uri="{FF2B5EF4-FFF2-40B4-BE49-F238E27FC236}">
                  <a16:creationId xmlns:a16="http://schemas.microsoft.com/office/drawing/2014/main" id="{050C29CA-E7F4-4384-8627-108CA766B18E}"/>
                </a:ext>
              </a:extLst>
            </p:cNvPr>
            <p:cNvGrpSpPr/>
            <p:nvPr/>
          </p:nvGrpSpPr>
          <p:grpSpPr>
            <a:xfrm>
              <a:off x="2482792" y="3510774"/>
              <a:ext cx="1595760" cy="526224"/>
              <a:chOff x="5015966" y="3483047"/>
              <a:chExt cx="1595760" cy="526224"/>
            </a:xfrm>
          </p:grpSpPr>
          <p:sp>
            <p:nvSpPr>
              <p:cNvPr id="68" name="矩形 67">
                <a:extLst>
                  <a:ext uri="{FF2B5EF4-FFF2-40B4-BE49-F238E27FC236}">
                    <a16:creationId xmlns:a16="http://schemas.microsoft.com/office/drawing/2014/main" id="{59526162-6A15-46F2-9D59-DF7EA4D112FE}"/>
                  </a:ext>
                </a:extLst>
              </p:cNvPr>
              <p:cNvSpPr/>
              <p:nvPr/>
            </p:nvSpPr>
            <p:spPr>
              <a:xfrm>
                <a:off x="5015966" y="3548780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pic>
            <p:nvPicPr>
              <p:cNvPr id="69" name="图形 68" descr="信封">
                <a:extLst>
                  <a:ext uri="{FF2B5EF4-FFF2-40B4-BE49-F238E27FC236}">
                    <a16:creationId xmlns:a16="http://schemas.microsoft.com/office/drawing/2014/main" id="{157D762E-4051-4DC7-8E0E-256384FFFF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5550734" y="3483047"/>
                <a:ext cx="526224" cy="526224"/>
              </a:xfrm>
              <a:prstGeom prst="rect">
                <a:avLst/>
              </a:prstGeom>
            </p:spPr>
          </p:pic>
        </p:grpSp>
        <p:grpSp>
          <p:nvGrpSpPr>
            <p:cNvPr id="70" name="组合 69">
              <a:extLst>
                <a:ext uri="{FF2B5EF4-FFF2-40B4-BE49-F238E27FC236}">
                  <a16:creationId xmlns:a16="http://schemas.microsoft.com/office/drawing/2014/main" id="{70CC1274-2C2F-454C-9269-B0D6D35A0669}"/>
                </a:ext>
              </a:extLst>
            </p:cNvPr>
            <p:cNvGrpSpPr/>
            <p:nvPr/>
          </p:nvGrpSpPr>
          <p:grpSpPr>
            <a:xfrm>
              <a:off x="2488895" y="3958940"/>
              <a:ext cx="1595760" cy="526224"/>
              <a:chOff x="5015966" y="3483047"/>
              <a:chExt cx="1595760" cy="526224"/>
            </a:xfrm>
          </p:grpSpPr>
          <p:sp>
            <p:nvSpPr>
              <p:cNvPr id="71" name="矩形 70">
                <a:extLst>
                  <a:ext uri="{FF2B5EF4-FFF2-40B4-BE49-F238E27FC236}">
                    <a16:creationId xmlns:a16="http://schemas.microsoft.com/office/drawing/2014/main" id="{6A7AD82F-5784-4F8C-AB89-24AA55AC9365}"/>
                  </a:ext>
                </a:extLst>
              </p:cNvPr>
              <p:cNvSpPr/>
              <p:nvPr/>
            </p:nvSpPr>
            <p:spPr>
              <a:xfrm>
                <a:off x="5015966" y="3548780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pic>
            <p:nvPicPr>
              <p:cNvPr id="72" name="图形 71" descr="信封">
                <a:extLst>
                  <a:ext uri="{FF2B5EF4-FFF2-40B4-BE49-F238E27FC236}">
                    <a16:creationId xmlns:a16="http://schemas.microsoft.com/office/drawing/2014/main" id="{B6AA2988-0A01-4FD8-9752-7F786444C6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5550734" y="3483047"/>
                <a:ext cx="526224" cy="526224"/>
              </a:xfrm>
              <a:prstGeom prst="rect">
                <a:avLst/>
              </a:prstGeom>
            </p:spPr>
          </p:pic>
        </p:grpSp>
        <p:grpSp>
          <p:nvGrpSpPr>
            <p:cNvPr id="73" name="组合 72">
              <a:extLst>
                <a:ext uri="{FF2B5EF4-FFF2-40B4-BE49-F238E27FC236}">
                  <a16:creationId xmlns:a16="http://schemas.microsoft.com/office/drawing/2014/main" id="{EF0090F3-BBB2-4B85-911B-F7BB6CBD4662}"/>
                </a:ext>
              </a:extLst>
            </p:cNvPr>
            <p:cNvGrpSpPr/>
            <p:nvPr/>
          </p:nvGrpSpPr>
          <p:grpSpPr>
            <a:xfrm>
              <a:off x="2487403" y="4403706"/>
              <a:ext cx="1595760" cy="526224"/>
              <a:chOff x="5015966" y="3483047"/>
              <a:chExt cx="1595760" cy="526224"/>
            </a:xfrm>
          </p:grpSpPr>
          <p:sp>
            <p:nvSpPr>
              <p:cNvPr id="74" name="矩形 73">
                <a:extLst>
                  <a:ext uri="{FF2B5EF4-FFF2-40B4-BE49-F238E27FC236}">
                    <a16:creationId xmlns:a16="http://schemas.microsoft.com/office/drawing/2014/main" id="{1C82596E-CD2B-4E99-B6DC-BA89C9CEE2CC}"/>
                  </a:ext>
                </a:extLst>
              </p:cNvPr>
              <p:cNvSpPr/>
              <p:nvPr/>
            </p:nvSpPr>
            <p:spPr>
              <a:xfrm>
                <a:off x="5015966" y="3548780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pic>
            <p:nvPicPr>
              <p:cNvPr id="75" name="图形 74" descr="信封">
                <a:extLst>
                  <a:ext uri="{FF2B5EF4-FFF2-40B4-BE49-F238E27FC236}">
                    <a16:creationId xmlns:a16="http://schemas.microsoft.com/office/drawing/2014/main" id="{5B5AEFD6-86F5-4A7F-A300-AC2F90F460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5550734" y="3483047"/>
                <a:ext cx="526224" cy="526224"/>
              </a:xfrm>
              <a:prstGeom prst="rect">
                <a:avLst/>
              </a:prstGeom>
            </p:spPr>
          </p:pic>
        </p:grpSp>
        <p:grpSp>
          <p:nvGrpSpPr>
            <p:cNvPr id="76" name="组合 75">
              <a:extLst>
                <a:ext uri="{FF2B5EF4-FFF2-40B4-BE49-F238E27FC236}">
                  <a16:creationId xmlns:a16="http://schemas.microsoft.com/office/drawing/2014/main" id="{1DF4BFA7-929D-4DBE-9F51-9FCC3ADE1624}"/>
                </a:ext>
              </a:extLst>
            </p:cNvPr>
            <p:cNvGrpSpPr/>
            <p:nvPr/>
          </p:nvGrpSpPr>
          <p:grpSpPr>
            <a:xfrm>
              <a:off x="2487252" y="4852468"/>
              <a:ext cx="1595760" cy="526224"/>
              <a:chOff x="5015966" y="3483047"/>
              <a:chExt cx="1595760" cy="526224"/>
            </a:xfrm>
          </p:grpSpPr>
          <p:sp>
            <p:nvSpPr>
              <p:cNvPr id="77" name="矩形 76">
                <a:extLst>
                  <a:ext uri="{FF2B5EF4-FFF2-40B4-BE49-F238E27FC236}">
                    <a16:creationId xmlns:a16="http://schemas.microsoft.com/office/drawing/2014/main" id="{ECDC291D-59A8-4351-B3AC-781CC9DBA993}"/>
                  </a:ext>
                </a:extLst>
              </p:cNvPr>
              <p:cNvSpPr/>
              <p:nvPr/>
            </p:nvSpPr>
            <p:spPr>
              <a:xfrm>
                <a:off x="5015966" y="3548780"/>
                <a:ext cx="1595760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pic>
            <p:nvPicPr>
              <p:cNvPr id="78" name="图形 77" descr="信封">
                <a:extLst>
                  <a:ext uri="{FF2B5EF4-FFF2-40B4-BE49-F238E27FC236}">
                    <a16:creationId xmlns:a16="http://schemas.microsoft.com/office/drawing/2014/main" id="{8DD2A353-F7DE-4F74-9C73-03303F8245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5550734" y="3483047"/>
                <a:ext cx="526224" cy="526224"/>
              </a:xfrm>
              <a:prstGeom prst="rect">
                <a:avLst/>
              </a:prstGeom>
            </p:spPr>
          </p:pic>
        </p:grp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DB0F9B87-EB6D-46C0-9030-F0114C749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93400" cy="1325563"/>
          </a:xfrm>
        </p:spPr>
        <p:txBody>
          <a:bodyPr/>
          <a:lstStyle/>
          <a:p>
            <a:r>
              <a:rPr lang="en-US" altLang="zh-CN" dirty="0"/>
              <a:t>Our Approach</a:t>
            </a:r>
            <a:endParaRPr lang="zh-CN" altLang="en-US" dirty="0"/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719B7F77-A679-41E4-985D-BF6BB8A33235}"/>
              </a:ext>
            </a:extLst>
          </p:cNvPr>
          <p:cNvGrpSpPr/>
          <p:nvPr/>
        </p:nvGrpSpPr>
        <p:grpSpPr>
          <a:xfrm>
            <a:off x="1056030" y="1550663"/>
            <a:ext cx="1282775" cy="1082040"/>
            <a:chOff x="2237278" y="1712268"/>
            <a:chExt cx="1282775" cy="1082040"/>
          </a:xfrm>
        </p:grpSpPr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BA02E858-006E-4DA9-A6ED-A79C69789A07}"/>
                </a:ext>
              </a:extLst>
            </p:cNvPr>
            <p:cNvSpPr/>
            <p:nvPr/>
          </p:nvSpPr>
          <p:spPr>
            <a:xfrm>
              <a:off x="2573866" y="2116944"/>
              <a:ext cx="609600" cy="304800"/>
            </a:xfrm>
            <a:custGeom>
              <a:avLst/>
              <a:gdLst>
                <a:gd name="connsiteX0" fmla="*/ 609600 w 609600"/>
                <a:gd name="connsiteY0" fmla="*/ 152400 h 304800"/>
                <a:gd name="connsiteX1" fmla="*/ 579120 w 609600"/>
                <a:gd name="connsiteY1" fmla="*/ 91440 h 304800"/>
                <a:gd name="connsiteX2" fmla="*/ 430530 w 609600"/>
                <a:gd name="connsiteY2" fmla="*/ 19050 h 304800"/>
                <a:gd name="connsiteX3" fmla="*/ 304800 w 609600"/>
                <a:gd name="connsiteY3" fmla="*/ 0 h 304800"/>
                <a:gd name="connsiteX4" fmla="*/ 179070 w 609600"/>
                <a:gd name="connsiteY4" fmla="*/ 19050 h 304800"/>
                <a:gd name="connsiteX5" fmla="*/ 30480 w 609600"/>
                <a:gd name="connsiteY5" fmla="*/ 91440 h 304800"/>
                <a:gd name="connsiteX6" fmla="*/ 0 w 609600"/>
                <a:gd name="connsiteY6" fmla="*/ 152400 h 304800"/>
                <a:gd name="connsiteX7" fmla="*/ 0 w 609600"/>
                <a:gd name="connsiteY7" fmla="*/ 304800 h 304800"/>
                <a:gd name="connsiteX8" fmla="*/ 609600 w 609600"/>
                <a:gd name="connsiteY8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600" h="304800">
                  <a:moveTo>
                    <a:pt x="609600" y="152400"/>
                  </a:moveTo>
                  <a:cubicBezTo>
                    <a:pt x="609103" y="128536"/>
                    <a:pt x="597913" y="106157"/>
                    <a:pt x="579120" y="91440"/>
                  </a:cubicBezTo>
                  <a:cubicBezTo>
                    <a:pt x="537210" y="57150"/>
                    <a:pt x="483870" y="34290"/>
                    <a:pt x="430530" y="19050"/>
                  </a:cubicBezTo>
                  <a:cubicBezTo>
                    <a:pt x="389779" y="6575"/>
                    <a:pt x="347417" y="157"/>
                    <a:pt x="304800" y="0"/>
                  </a:cubicBezTo>
                  <a:cubicBezTo>
                    <a:pt x="262230" y="734"/>
                    <a:pt x="219947" y="7141"/>
                    <a:pt x="179070" y="19050"/>
                  </a:cubicBezTo>
                  <a:cubicBezTo>
                    <a:pt x="125800" y="34595"/>
                    <a:pt x="75555" y="59073"/>
                    <a:pt x="30480" y="91440"/>
                  </a:cubicBezTo>
                  <a:cubicBezTo>
                    <a:pt x="11687" y="106157"/>
                    <a:pt x="497" y="128536"/>
                    <a:pt x="0" y="152400"/>
                  </a:cubicBezTo>
                  <a:lnTo>
                    <a:pt x="0" y="304800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B52DE589-8E88-41D4-B290-D7A222086474}"/>
                </a:ext>
              </a:extLst>
            </p:cNvPr>
            <p:cNvSpPr/>
            <p:nvPr/>
          </p:nvSpPr>
          <p:spPr>
            <a:xfrm>
              <a:off x="2683498" y="1712268"/>
              <a:ext cx="394239" cy="410359"/>
            </a:xfrm>
            <a:custGeom>
              <a:avLst/>
              <a:gdLst>
                <a:gd name="connsiteX0" fmla="*/ 358140 w 394239"/>
                <a:gd name="connsiteY0" fmla="*/ 324666 h 410359"/>
                <a:gd name="connsiteX1" fmla="*/ 383191 w 394239"/>
                <a:gd name="connsiteY1" fmla="*/ 144262 h 410359"/>
                <a:gd name="connsiteX2" fmla="*/ 343567 w 394239"/>
                <a:gd name="connsiteY2" fmla="*/ 59680 h 410359"/>
                <a:gd name="connsiteX3" fmla="*/ 294132 w 394239"/>
                <a:gd name="connsiteY3" fmla="*/ 59013 h 410359"/>
                <a:gd name="connsiteX4" fmla="*/ 216694 w 394239"/>
                <a:gd name="connsiteY4" fmla="*/ 6721 h 410359"/>
                <a:gd name="connsiteX5" fmla="*/ 71342 w 394239"/>
                <a:gd name="connsiteY5" fmla="*/ 25295 h 410359"/>
                <a:gd name="connsiteX6" fmla="*/ 15811 w 394239"/>
                <a:gd name="connsiteY6" fmla="*/ 165408 h 410359"/>
                <a:gd name="connsiteX7" fmla="*/ 21145 w 394239"/>
                <a:gd name="connsiteY7" fmla="*/ 355908 h 410359"/>
                <a:gd name="connsiteX8" fmla="*/ 0 w 394239"/>
                <a:gd name="connsiteY8" fmla="*/ 408771 h 410359"/>
                <a:gd name="connsiteX9" fmla="*/ 89059 w 394239"/>
                <a:gd name="connsiteY9" fmla="*/ 399246 h 410359"/>
                <a:gd name="connsiteX10" fmla="*/ 134588 w 394239"/>
                <a:gd name="connsiteY10" fmla="*/ 363432 h 410359"/>
                <a:gd name="connsiteX11" fmla="*/ 38005 w 394239"/>
                <a:gd name="connsiteY11" fmla="*/ 243989 h 410359"/>
                <a:gd name="connsiteX12" fmla="*/ 41719 w 394239"/>
                <a:gd name="connsiteY12" fmla="*/ 192744 h 410359"/>
                <a:gd name="connsiteX13" fmla="*/ 93155 w 394239"/>
                <a:gd name="connsiteY13" fmla="*/ 175695 h 410359"/>
                <a:gd name="connsiteX14" fmla="*/ 188976 w 394239"/>
                <a:gd name="connsiteY14" fmla="*/ 148739 h 410359"/>
                <a:gd name="connsiteX15" fmla="*/ 283464 w 394239"/>
                <a:gd name="connsiteY15" fmla="*/ 83969 h 410359"/>
                <a:gd name="connsiteX16" fmla="*/ 296934 w 394239"/>
                <a:gd name="connsiteY16" fmla="*/ 84072 h 410359"/>
                <a:gd name="connsiteX17" fmla="*/ 299561 w 394239"/>
                <a:gd name="connsiteY17" fmla="*/ 89303 h 410359"/>
                <a:gd name="connsiteX18" fmla="*/ 315563 w 394239"/>
                <a:gd name="connsiteY18" fmla="*/ 133499 h 410359"/>
                <a:gd name="connsiteX19" fmla="*/ 329660 w 394239"/>
                <a:gd name="connsiteY19" fmla="*/ 145881 h 410359"/>
                <a:gd name="connsiteX20" fmla="*/ 345662 w 394239"/>
                <a:gd name="connsiteY20" fmla="*/ 160836 h 410359"/>
                <a:gd name="connsiteX21" fmla="*/ 357092 w 394239"/>
                <a:gd name="connsiteY21" fmla="*/ 204079 h 410359"/>
                <a:gd name="connsiteX22" fmla="*/ 251555 w 394239"/>
                <a:gd name="connsiteY22" fmla="*/ 364290 h 410359"/>
                <a:gd name="connsiteX23" fmla="*/ 296609 w 394239"/>
                <a:gd name="connsiteY23" fmla="*/ 400485 h 410359"/>
                <a:gd name="connsiteX24" fmla="*/ 394240 w 394239"/>
                <a:gd name="connsiteY24" fmla="*/ 392579 h 410359"/>
                <a:gd name="connsiteX25" fmla="*/ 358140 w 394239"/>
                <a:gd name="connsiteY25" fmla="*/ 324666 h 41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4239" h="410359">
                  <a:moveTo>
                    <a:pt x="358140" y="324666"/>
                  </a:moveTo>
                  <a:cubicBezTo>
                    <a:pt x="349377" y="290376"/>
                    <a:pt x="382905" y="204651"/>
                    <a:pt x="383191" y="144262"/>
                  </a:cubicBezTo>
                  <a:cubicBezTo>
                    <a:pt x="383191" y="95970"/>
                    <a:pt x="369475" y="74349"/>
                    <a:pt x="343567" y="59680"/>
                  </a:cubicBezTo>
                  <a:cubicBezTo>
                    <a:pt x="328612" y="51203"/>
                    <a:pt x="294132" y="59013"/>
                    <a:pt x="294132" y="59013"/>
                  </a:cubicBezTo>
                  <a:cubicBezTo>
                    <a:pt x="294132" y="59013"/>
                    <a:pt x="276320" y="25295"/>
                    <a:pt x="216694" y="6721"/>
                  </a:cubicBezTo>
                  <a:cubicBezTo>
                    <a:pt x="167698" y="-6618"/>
                    <a:pt x="115410" y="63"/>
                    <a:pt x="71342" y="25295"/>
                  </a:cubicBezTo>
                  <a:cubicBezTo>
                    <a:pt x="34480" y="49107"/>
                    <a:pt x="16669" y="75301"/>
                    <a:pt x="15811" y="165408"/>
                  </a:cubicBezTo>
                  <a:cubicBezTo>
                    <a:pt x="15049" y="247989"/>
                    <a:pt x="26384" y="321332"/>
                    <a:pt x="21145" y="355908"/>
                  </a:cubicBezTo>
                  <a:cubicBezTo>
                    <a:pt x="18730" y="375046"/>
                    <a:pt x="11450" y="393247"/>
                    <a:pt x="0" y="408771"/>
                  </a:cubicBezTo>
                  <a:cubicBezTo>
                    <a:pt x="0" y="408771"/>
                    <a:pt x="57150" y="416106"/>
                    <a:pt x="89059" y="399246"/>
                  </a:cubicBezTo>
                  <a:cubicBezTo>
                    <a:pt x="105116" y="388473"/>
                    <a:pt x="120336" y="376501"/>
                    <a:pt x="134588" y="363432"/>
                  </a:cubicBezTo>
                  <a:cubicBezTo>
                    <a:pt x="85704" y="340633"/>
                    <a:pt x="50068" y="296562"/>
                    <a:pt x="38005" y="243989"/>
                  </a:cubicBezTo>
                  <a:cubicBezTo>
                    <a:pt x="36767" y="239417"/>
                    <a:pt x="28480" y="209508"/>
                    <a:pt x="41719" y="192744"/>
                  </a:cubicBezTo>
                  <a:cubicBezTo>
                    <a:pt x="48959" y="183219"/>
                    <a:pt x="65532" y="180552"/>
                    <a:pt x="93155" y="175695"/>
                  </a:cubicBezTo>
                  <a:cubicBezTo>
                    <a:pt x="126220" y="171339"/>
                    <a:pt x="158489" y="162262"/>
                    <a:pt x="188976" y="148739"/>
                  </a:cubicBezTo>
                  <a:cubicBezTo>
                    <a:pt x="223247" y="131505"/>
                    <a:pt x="255030" y="109718"/>
                    <a:pt x="283464" y="83969"/>
                  </a:cubicBezTo>
                  <a:cubicBezTo>
                    <a:pt x="287212" y="80278"/>
                    <a:pt x="293242" y="80324"/>
                    <a:pt x="296934" y="84072"/>
                  </a:cubicBezTo>
                  <a:cubicBezTo>
                    <a:pt x="298337" y="85497"/>
                    <a:pt x="299256" y="87326"/>
                    <a:pt x="299561" y="89303"/>
                  </a:cubicBezTo>
                  <a:cubicBezTo>
                    <a:pt x="301829" y="104972"/>
                    <a:pt x="307275" y="120011"/>
                    <a:pt x="315563" y="133499"/>
                  </a:cubicBezTo>
                  <a:cubicBezTo>
                    <a:pt x="319446" y="138473"/>
                    <a:pt x="324227" y="142673"/>
                    <a:pt x="329660" y="145881"/>
                  </a:cubicBezTo>
                  <a:cubicBezTo>
                    <a:pt x="335993" y="149676"/>
                    <a:pt x="341448" y="154773"/>
                    <a:pt x="345662" y="160836"/>
                  </a:cubicBezTo>
                  <a:cubicBezTo>
                    <a:pt x="352540" y="174259"/>
                    <a:pt x="356439" y="189010"/>
                    <a:pt x="357092" y="204079"/>
                  </a:cubicBezTo>
                  <a:cubicBezTo>
                    <a:pt x="356469" y="273587"/>
                    <a:pt x="315172" y="336279"/>
                    <a:pt x="251555" y="364290"/>
                  </a:cubicBezTo>
                  <a:cubicBezTo>
                    <a:pt x="263557" y="374862"/>
                    <a:pt x="279273" y="387912"/>
                    <a:pt x="296609" y="400485"/>
                  </a:cubicBezTo>
                  <a:cubicBezTo>
                    <a:pt x="325184" y="421154"/>
                    <a:pt x="394240" y="392579"/>
                    <a:pt x="394240" y="392579"/>
                  </a:cubicBezTo>
                  <a:cubicBezTo>
                    <a:pt x="394240" y="392579"/>
                    <a:pt x="371951" y="379244"/>
                    <a:pt x="358140" y="32466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任意多边形: 形状 21">
              <a:extLst>
                <a:ext uri="{FF2B5EF4-FFF2-40B4-BE49-F238E27FC236}">
                  <a16:creationId xmlns:a16="http://schemas.microsoft.com/office/drawing/2014/main" id="{C3C91F22-D072-4E96-A561-FB842A5ED77D}"/>
                </a:ext>
              </a:extLst>
            </p:cNvPr>
            <p:cNvSpPr/>
            <p:nvPr/>
          </p:nvSpPr>
          <p:spPr>
            <a:xfrm>
              <a:off x="2736616" y="1821002"/>
              <a:ext cx="284924" cy="248316"/>
            </a:xfrm>
            <a:custGeom>
              <a:avLst/>
              <a:gdLst>
                <a:gd name="connsiteX0" fmla="*/ 284924 w 284924"/>
                <a:gd name="connsiteY0" fmla="*/ 95917 h 248316"/>
                <a:gd name="connsiteX1" fmla="*/ 276733 w 284924"/>
                <a:gd name="connsiteY1" fmla="*/ 62675 h 248316"/>
                <a:gd name="connsiteX2" fmla="*/ 266065 w 284924"/>
                <a:gd name="connsiteY2" fmla="*/ 53150 h 248316"/>
                <a:gd name="connsiteX3" fmla="*/ 247015 w 284924"/>
                <a:gd name="connsiteY3" fmla="*/ 36481 h 248316"/>
                <a:gd name="connsiteX4" fmla="*/ 230727 w 284924"/>
                <a:gd name="connsiteY4" fmla="*/ 0 h 248316"/>
                <a:gd name="connsiteX5" fmla="*/ 144050 w 284924"/>
                <a:gd name="connsiteY5" fmla="*/ 57150 h 248316"/>
                <a:gd name="connsiteX6" fmla="*/ 42894 w 284924"/>
                <a:gd name="connsiteY6" fmla="*/ 85725 h 248316"/>
                <a:gd name="connsiteX7" fmla="*/ 3270 w 284924"/>
                <a:gd name="connsiteY7" fmla="*/ 95726 h 248316"/>
                <a:gd name="connsiteX8" fmla="*/ 3270 w 284924"/>
                <a:gd name="connsiteY8" fmla="*/ 130112 h 248316"/>
                <a:gd name="connsiteX9" fmla="*/ 142049 w 284924"/>
                <a:gd name="connsiteY9" fmla="*/ 248317 h 248316"/>
                <a:gd name="connsiteX10" fmla="*/ 284924 w 284924"/>
                <a:gd name="connsiteY10" fmla="*/ 95917 h 248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924" h="248316">
                  <a:moveTo>
                    <a:pt x="284924" y="95917"/>
                  </a:moveTo>
                  <a:cubicBezTo>
                    <a:pt x="284416" y="84404"/>
                    <a:pt x="281632" y="73105"/>
                    <a:pt x="276733" y="62675"/>
                  </a:cubicBezTo>
                  <a:cubicBezTo>
                    <a:pt x="273943" y="58733"/>
                    <a:pt x="270296" y="55476"/>
                    <a:pt x="266065" y="53150"/>
                  </a:cubicBezTo>
                  <a:cubicBezTo>
                    <a:pt x="258780" y="48761"/>
                    <a:pt x="252331" y="43119"/>
                    <a:pt x="247015" y="36481"/>
                  </a:cubicBezTo>
                  <a:cubicBezTo>
                    <a:pt x="239351" y="25447"/>
                    <a:pt x="233826" y="13072"/>
                    <a:pt x="230727" y="0"/>
                  </a:cubicBezTo>
                  <a:cubicBezTo>
                    <a:pt x="204134" y="22328"/>
                    <a:pt x="175049" y="41504"/>
                    <a:pt x="144050" y="57150"/>
                  </a:cubicBezTo>
                  <a:cubicBezTo>
                    <a:pt x="111871" y="71464"/>
                    <a:pt x="77806" y="81087"/>
                    <a:pt x="42894" y="85725"/>
                  </a:cubicBezTo>
                  <a:cubicBezTo>
                    <a:pt x="26797" y="88582"/>
                    <a:pt x="6699" y="92107"/>
                    <a:pt x="3270" y="95726"/>
                  </a:cubicBezTo>
                  <a:cubicBezTo>
                    <a:pt x="-2445" y="103156"/>
                    <a:pt x="508" y="122111"/>
                    <a:pt x="3270" y="130112"/>
                  </a:cubicBezTo>
                  <a:cubicBezTo>
                    <a:pt x="19558" y="198787"/>
                    <a:pt x="77851" y="248317"/>
                    <a:pt x="142049" y="248317"/>
                  </a:cubicBezTo>
                  <a:cubicBezTo>
                    <a:pt x="218249" y="248317"/>
                    <a:pt x="284924" y="177070"/>
                    <a:pt x="284924" y="9591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C5BFC34C-1C1E-49D0-BA47-9E54781002DC}"/>
                </a:ext>
              </a:extLst>
            </p:cNvPr>
            <p:cNvSpPr txBox="1"/>
            <p:nvPr/>
          </p:nvSpPr>
          <p:spPr>
            <a:xfrm>
              <a:off x="2237278" y="2424976"/>
              <a:ext cx="1282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Alice</a:t>
              </a:r>
              <a:endParaRPr lang="zh-CN" altLang="en-US" dirty="0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EA808597-CB39-4D79-872E-FF113FB67134}"/>
              </a:ext>
            </a:extLst>
          </p:cNvPr>
          <p:cNvGrpSpPr/>
          <p:nvPr/>
        </p:nvGrpSpPr>
        <p:grpSpPr>
          <a:xfrm>
            <a:off x="9954218" y="1463228"/>
            <a:ext cx="914400" cy="1169475"/>
            <a:chOff x="10470866" y="2875228"/>
            <a:chExt cx="914400" cy="1169475"/>
          </a:xfrm>
        </p:grpSpPr>
        <p:pic>
          <p:nvPicPr>
            <p:cNvPr id="8" name="图形 7" descr="男性形象 纯色填充">
              <a:extLst>
                <a:ext uri="{FF2B5EF4-FFF2-40B4-BE49-F238E27FC236}">
                  <a16:creationId xmlns:a16="http://schemas.microsoft.com/office/drawing/2014/main" id="{D373D28A-146C-4AC1-8694-3B7BE2B30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0470866" y="2875228"/>
              <a:ext cx="914400" cy="914400"/>
            </a:xfrm>
            <a:prstGeom prst="rect">
              <a:avLst/>
            </a:prstGeom>
          </p:spPr>
        </p:pic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7E8B786C-CB02-453F-95C4-F2046D472F23}"/>
                </a:ext>
              </a:extLst>
            </p:cNvPr>
            <p:cNvSpPr txBox="1"/>
            <p:nvPr/>
          </p:nvSpPr>
          <p:spPr>
            <a:xfrm>
              <a:off x="10623265" y="3675371"/>
              <a:ext cx="609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Bob</a:t>
              </a:r>
              <a:endParaRPr lang="zh-CN" alt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58B9749-235F-42B4-A0D5-6AC77576EC82}"/>
                  </a:ext>
                </a:extLst>
              </p:cNvPr>
              <p:cNvSpPr/>
              <p:nvPr/>
            </p:nvSpPr>
            <p:spPr>
              <a:xfrm>
                <a:off x="1473397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58B9749-235F-42B4-A0D5-6AC77576EC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397" y="3127013"/>
                <a:ext cx="456459" cy="39475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C4ADFC42-1C6A-429F-96D1-E6043C4F2592}"/>
                  </a:ext>
                </a:extLst>
              </p:cNvPr>
              <p:cNvSpPr/>
              <p:nvPr/>
            </p:nvSpPr>
            <p:spPr>
              <a:xfrm>
                <a:off x="1470262" y="356658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C4ADFC42-1C6A-429F-96D1-E6043C4F25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262" y="3566587"/>
                <a:ext cx="456459" cy="39475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F0DA6702-7C94-47A0-AB48-5BF2183E6D00}"/>
                  </a:ext>
                </a:extLst>
              </p:cNvPr>
              <p:cNvSpPr/>
              <p:nvPr/>
            </p:nvSpPr>
            <p:spPr>
              <a:xfrm>
                <a:off x="1473397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F0DA6702-7C94-47A0-AB48-5BF2183E6D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397" y="4016081"/>
                <a:ext cx="456459" cy="39475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B19E06F4-67EB-40D3-88D9-B0254D748FE7}"/>
                  </a:ext>
                </a:extLst>
              </p:cNvPr>
              <p:cNvSpPr/>
              <p:nvPr/>
            </p:nvSpPr>
            <p:spPr>
              <a:xfrm>
                <a:off x="1470429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B19E06F4-67EB-40D3-88D9-B0254D748F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429" y="4464247"/>
                <a:ext cx="456459" cy="39475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1865CC61-04E1-4016-AA1D-C38548CC58F0}"/>
                  </a:ext>
                </a:extLst>
              </p:cNvPr>
              <p:cNvSpPr/>
              <p:nvPr/>
            </p:nvSpPr>
            <p:spPr>
              <a:xfrm>
                <a:off x="1470262" y="490514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1865CC61-04E1-4016-AA1D-C38548CC58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262" y="4905149"/>
                <a:ext cx="456459" cy="39475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3FD00C27-EA77-4900-851B-E9D5FDA8CB3D}"/>
                  </a:ext>
                </a:extLst>
              </p:cNvPr>
              <p:cNvSpPr/>
              <p:nvPr/>
            </p:nvSpPr>
            <p:spPr>
              <a:xfrm>
                <a:off x="10190941" y="2687439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3FD00C27-EA77-4900-851B-E9D5FDA8CB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0941" y="2687439"/>
                <a:ext cx="456459" cy="39475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A2C77C5F-422F-440D-BCEC-A361F20AF61A}"/>
                  </a:ext>
                </a:extLst>
              </p:cNvPr>
              <p:cNvSpPr/>
              <p:nvPr/>
            </p:nvSpPr>
            <p:spPr>
              <a:xfrm>
                <a:off x="10194076" y="3127013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A2C77C5F-422F-440D-BCEC-A361F20AF6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4076" y="3127013"/>
                <a:ext cx="456459" cy="39475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C6ADB902-CC82-423B-B4EA-73B41B3F77EF}"/>
                  </a:ext>
                </a:extLst>
              </p:cNvPr>
              <p:cNvSpPr/>
              <p:nvPr/>
            </p:nvSpPr>
            <p:spPr>
              <a:xfrm>
                <a:off x="10190941" y="356658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C6ADB902-CC82-423B-B4EA-73B41B3F77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0941" y="3566587"/>
                <a:ext cx="456459" cy="39475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BFBD7293-639E-4B35-8774-E1E8952395C6}"/>
                  </a:ext>
                </a:extLst>
              </p:cNvPr>
              <p:cNvSpPr/>
              <p:nvPr/>
            </p:nvSpPr>
            <p:spPr>
              <a:xfrm>
                <a:off x="10194076" y="4016081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BFBD7293-639E-4B35-8774-E1E8952395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4076" y="4016081"/>
                <a:ext cx="456459" cy="394758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51B02374-541A-4475-82CF-369F8BC78447}"/>
                  </a:ext>
                </a:extLst>
              </p:cNvPr>
              <p:cNvSpPr/>
              <p:nvPr/>
            </p:nvSpPr>
            <p:spPr>
              <a:xfrm>
                <a:off x="10191108" y="4464247"/>
                <a:ext cx="456459" cy="39475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51B02374-541A-4475-82CF-369F8BC784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1108" y="4464247"/>
                <a:ext cx="456459" cy="39475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文本框 78">
            <a:extLst>
              <a:ext uri="{FF2B5EF4-FFF2-40B4-BE49-F238E27FC236}">
                <a16:creationId xmlns:a16="http://schemas.microsoft.com/office/drawing/2014/main" id="{32C75AF7-BA9E-47C2-8071-872C103FE998}"/>
              </a:ext>
            </a:extLst>
          </p:cNvPr>
          <p:cNvSpPr txBox="1"/>
          <p:nvPr/>
        </p:nvSpPr>
        <p:spPr>
          <a:xfrm>
            <a:off x="2570349" y="5570038"/>
            <a:ext cx="705129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/>
              <a:t>Both Parties </a:t>
            </a:r>
            <a:r>
              <a:rPr lang="en-US" altLang="zh-CN" sz="2400" dirty="0">
                <a:solidFill>
                  <a:srgbClr val="C00000"/>
                </a:solidFill>
              </a:rPr>
              <a:t>open</a:t>
            </a:r>
            <a:r>
              <a:rPr lang="en-US" altLang="zh-CN" sz="2400" dirty="0"/>
              <a:t> their </a:t>
            </a:r>
            <a:r>
              <a:rPr lang="en-US" altLang="zh-CN" sz="2400" dirty="0">
                <a:solidFill>
                  <a:srgbClr val="0070C0"/>
                </a:solidFill>
              </a:rPr>
              <a:t>own</a:t>
            </a:r>
            <a:r>
              <a:rPr lang="en-US" altLang="zh-CN" sz="2400" dirty="0"/>
              <a:t> puzzles for checking after: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All materials for generation of certificate are </a:t>
            </a:r>
            <a:r>
              <a:rPr lang="en-US" altLang="zh-CN" sz="2400" dirty="0">
                <a:solidFill>
                  <a:srgbClr val="0070C0"/>
                </a:solidFill>
              </a:rPr>
              <a:t>ready</a:t>
            </a:r>
            <a:r>
              <a:rPr lang="en-US" altLang="zh-CN" sz="2400" dirty="0"/>
              <a:t>. </a:t>
            </a:r>
            <a:endParaRPr lang="zh-CN" altLang="en-US" sz="24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D0BF528-CAFC-4822-A9C2-757F7023C33C}"/>
              </a:ext>
            </a:extLst>
          </p:cNvPr>
          <p:cNvSpPr txBox="1"/>
          <p:nvPr/>
        </p:nvSpPr>
        <p:spPr>
          <a:xfrm>
            <a:off x="4200028" y="3275983"/>
            <a:ext cx="3791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Both parties can now check instances.</a:t>
            </a:r>
          </a:p>
          <a:p>
            <a:endParaRPr lang="en-US" altLang="zh-CN" dirty="0"/>
          </a:p>
          <a:p>
            <a:r>
              <a:rPr lang="en-US" altLang="zh-CN" dirty="0">
                <a:solidFill>
                  <a:srgbClr val="00B050"/>
                </a:solidFill>
              </a:rPr>
              <a:t>Don’t need to solve puzzles </a:t>
            </a:r>
            <a:r>
              <a:rPr lang="en-US" altLang="zh-CN" dirty="0"/>
              <a:t>if both parties are honest.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文本框 92">
                <a:extLst>
                  <a:ext uri="{FF2B5EF4-FFF2-40B4-BE49-F238E27FC236}">
                    <a16:creationId xmlns:a16="http://schemas.microsoft.com/office/drawing/2014/main" id="{56422390-9AC5-49A8-AA9B-A655EA7508E4}"/>
                  </a:ext>
                </a:extLst>
              </p:cNvPr>
              <p:cNvSpPr txBox="1"/>
              <p:nvPr/>
            </p:nvSpPr>
            <p:spPr>
              <a:xfrm>
                <a:off x="3040709" y="1610228"/>
                <a:ext cx="628838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Even if the malicious party </a:t>
                </a:r>
                <a:r>
                  <a:rPr lang="en-US" altLang="zh-CN" dirty="0">
                    <a:solidFill>
                      <a:srgbClr val="C00000"/>
                    </a:solidFill>
                  </a:rPr>
                  <a:t>aborts</a:t>
                </a:r>
                <a:r>
                  <a:rPr lang="en-US" altLang="zh-CN" dirty="0"/>
                  <a:t>, the other party can </a:t>
                </a:r>
                <a:r>
                  <a:rPr lang="en-US" altLang="zh-CN" dirty="0">
                    <a:solidFill>
                      <a:srgbClr val="C00000"/>
                    </a:solidFill>
                  </a:rPr>
                  <a:t>open the puzzles by himself</a:t>
                </a:r>
                <a:r>
                  <a:rPr lang="en-US" altLang="zh-CN" dirty="0"/>
                  <a:t> after time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altLang="zh-CN" dirty="0"/>
                  <a:t> (and may generate the certificate).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93" name="文本框 92">
                <a:extLst>
                  <a:ext uri="{FF2B5EF4-FFF2-40B4-BE49-F238E27FC236}">
                    <a16:creationId xmlns:a16="http://schemas.microsoft.com/office/drawing/2014/main" id="{56422390-9AC5-49A8-AA9B-A655EA7508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709" y="1610228"/>
                <a:ext cx="6288381" cy="646331"/>
              </a:xfrm>
              <a:prstGeom prst="rect">
                <a:avLst/>
              </a:prstGeom>
              <a:blipFill>
                <a:blip r:embed="rId28"/>
                <a:stretch>
                  <a:fillRect l="-873" t="-4717" r="-679" b="-141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84962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7016CD01-81B0-49B0-83F8-1A483225025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Performance (Deterrence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altLang="zh-CN" dirty="0"/>
                  <a:t>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7016CD01-81B0-49B0-83F8-1A48322502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8DAA385-BB34-4D6E-85FE-905E87D4AB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85880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altLang="zh-CN" dirty="0"/>
                  <a:t>State-of-the-art PVC-secure protocol</a:t>
                </a:r>
              </a:p>
              <a:p>
                <a:pPr lvl="1"/>
                <a:r>
                  <a:rPr lang="en-US" altLang="zh-CN" dirty="0"/>
                  <a:t>The garbler generates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altLang="zh-CN" dirty="0"/>
                  <a:t> GCs. The evaluator generates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altLang="zh-CN" dirty="0"/>
                  <a:t> GCs and evaluate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zh-CN" dirty="0"/>
                  <a:t> GC. </a:t>
                </a:r>
              </a:p>
              <a:p>
                <a:pPr lvl="1"/>
                <a:r>
                  <a:rPr lang="en-US" altLang="zh-CN" dirty="0"/>
                  <a:t>For deterrence factor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90%</m:t>
                    </m:r>
                  </m:oMath>
                </a14:m>
                <a:endParaRPr lang="en-US" altLang="zh-CN" dirty="0"/>
              </a:p>
              <a:p>
                <a:pPr lvl="2"/>
                <a:r>
                  <a:rPr lang="en-US" altLang="zh-CN" dirty="0"/>
                  <a:t>The garbler generates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altLang="zh-CN" dirty="0"/>
                  <a:t> GCs. The evaluator generates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altLang="zh-CN" dirty="0"/>
                  <a:t> GCs and evaluate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zh-CN" dirty="0"/>
                  <a:t> GC. </a:t>
                </a:r>
              </a:p>
              <a:p>
                <a:pPr lvl="2"/>
                <a:endParaRPr lang="en-US" altLang="zh-CN" dirty="0"/>
              </a:p>
              <a:p>
                <a:r>
                  <a:rPr lang="en-US" altLang="zh-CN" dirty="0"/>
                  <a:t>Our </a:t>
                </a:r>
                <a:r>
                  <a:rPr lang="en-US" altLang="zh-CN" dirty="0">
                    <a:solidFill>
                      <a:srgbClr val="00B050"/>
                    </a:solidFill>
                  </a:rPr>
                  <a:t>robust</a:t>
                </a:r>
                <a:r>
                  <a:rPr lang="en-US" altLang="zh-CN" dirty="0"/>
                  <a:t> PVC-secure protocol</a:t>
                </a:r>
              </a:p>
              <a:p>
                <a:pPr lvl="1"/>
                <a:r>
                  <a:rPr lang="en-US" altLang="zh-CN" dirty="0"/>
                  <a:t>Each parties generate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GCs and evaluate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GC. </a:t>
                </a:r>
              </a:p>
              <a:p>
                <a:pPr lvl="1"/>
                <a:r>
                  <a:rPr lang="en-US" altLang="zh-CN" dirty="0"/>
                  <a:t>For deterrence factor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90%</m:t>
                    </m:r>
                  </m:oMath>
                </a14:m>
                <a:endParaRPr lang="en-US" altLang="zh-CN" dirty="0"/>
              </a:p>
              <a:p>
                <a:pPr lvl="2"/>
                <a:r>
                  <a:rPr lang="en-US" altLang="zh-CN" dirty="0"/>
                  <a:t>Each parties generate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altLang="zh-CN" dirty="0"/>
                  <a:t> GCs and evaluate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zh-CN" dirty="0"/>
                  <a:t> GC. </a:t>
                </a:r>
              </a:p>
              <a:p>
                <a:pPr lvl="2"/>
                <a:r>
                  <a:rPr lang="en-US" altLang="zh-CN" dirty="0"/>
                  <a:t>Additional overhead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&lt;10%</m:t>
                    </m:r>
                  </m:oMath>
                </a14:m>
                <a:endParaRPr lang="en-US" altLang="zh-CN" dirty="0"/>
              </a:p>
              <a:p>
                <a:pPr lvl="1"/>
                <a:r>
                  <a:rPr lang="en-US" altLang="zh-CN" dirty="0"/>
                  <a:t>Communication</a:t>
                </a:r>
              </a:p>
              <a:p>
                <a:pPr lvl="2"/>
                <a:r>
                  <a:rPr lang="en-US" altLang="zh-CN" dirty="0"/>
                  <a:t>One-way communication is </a:t>
                </a:r>
                <a:r>
                  <a:rPr lang="en-US" altLang="zh-CN" dirty="0">
                    <a:solidFill>
                      <a:srgbClr val="00B050"/>
                    </a:solidFill>
                  </a:rPr>
                  <a:t>nearly identical </a:t>
                </a:r>
                <a:r>
                  <a:rPr lang="en-US" altLang="zh-CN" dirty="0"/>
                  <a:t>to SOTA PVC-secure protocol</a:t>
                </a:r>
              </a:p>
              <a:p>
                <a:pPr lvl="2"/>
                <a:r>
                  <a:rPr lang="en-US" altLang="zh-CN" dirty="0">
                    <a:solidFill>
                      <a:srgbClr val="00B050"/>
                    </a:solidFill>
                  </a:rPr>
                  <a:t>No additional overhead </a:t>
                </a:r>
                <a:r>
                  <a:rPr lang="en-US" altLang="zh-CN" dirty="0"/>
                  <a:t>in duplex networks!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8DAA385-BB34-4D6E-85FE-905E87D4AB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858808"/>
              </a:xfrm>
              <a:blipFill>
                <a:blip r:embed="rId3"/>
                <a:stretch>
                  <a:fillRect l="-1043" t="-3008" r="-638" b="-13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482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99CB5621-A324-4795-9AF8-61ECBF6C0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8528"/>
            <a:ext cx="10515600" cy="4484229"/>
          </a:xfrm>
        </p:spPr>
        <p:txBody>
          <a:bodyPr>
            <a:normAutofit/>
          </a:bodyPr>
          <a:lstStyle/>
          <a:p>
            <a:pPr algn="ctr"/>
            <a:r>
              <a:rPr lang="en-US" altLang="zh-CN" sz="8800" dirty="0">
                <a:latin typeface="+mn-lt"/>
              </a:rPr>
              <a:t>Thank You!</a:t>
            </a:r>
            <a:br>
              <a:rPr lang="en-US" altLang="zh-CN" sz="5400" dirty="0">
                <a:latin typeface="+mn-lt"/>
              </a:rPr>
            </a:br>
            <a:br>
              <a:rPr lang="en-US" altLang="zh-CN" dirty="0">
                <a:latin typeface="+mn-lt"/>
              </a:rPr>
            </a:br>
            <a:r>
              <a:rPr lang="en-US" altLang="zh-CN" sz="3200" dirty="0">
                <a:latin typeface="+mn-lt"/>
              </a:rPr>
              <a:t>For more details:</a:t>
            </a:r>
            <a:br>
              <a:rPr lang="en-US" altLang="zh-CN" sz="3200" dirty="0">
                <a:latin typeface="+mn-lt"/>
              </a:rPr>
            </a:br>
            <a:r>
              <a:rPr lang="en-US" altLang="zh-CN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https://eprint.iacr.org/2023/1392</a:t>
            </a:r>
            <a:endParaRPr lang="zh-CN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3788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D41D05-50AA-4CAB-A382-27684779A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DECF7B-6B4D-42AA-BE1E-46B9AD69A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919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b="1" dirty="0"/>
              <a:t>Seed preparation</a:t>
            </a:r>
          </a:p>
          <a:p>
            <a:pPr lvl="1"/>
            <a:r>
              <a:rPr lang="en-US" altLang="zh-CN" dirty="0"/>
              <a:t>Both parties </a:t>
            </a:r>
            <a:r>
              <a:rPr lang="en-US" altLang="zh-CN" dirty="0">
                <a:solidFill>
                  <a:srgbClr val="0070C0"/>
                </a:solidFill>
              </a:rPr>
              <a:t>jointly</a:t>
            </a:r>
            <a:r>
              <a:rPr lang="en-US" altLang="zh-CN" dirty="0"/>
              <a:t> generate seeds.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b="1" dirty="0"/>
              <a:t>Circuit and input preparation</a:t>
            </a:r>
          </a:p>
          <a:p>
            <a:pPr lvl="1"/>
            <a:r>
              <a:rPr lang="en-US" altLang="zh-CN" dirty="0"/>
              <a:t>Both parties generate GCs </a:t>
            </a:r>
            <a:r>
              <a:rPr lang="en-US" altLang="zh-CN" dirty="0">
                <a:solidFill>
                  <a:srgbClr val="0070C0"/>
                </a:solidFill>
              </a:rPr>
              <a:t>based on seeds </a:t>
            </a:r>
            <a:r>
              <a:rPr lang="en-US" altLang="zh-CN" dirty="0"/>
              <a:t>for each instance.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b="1" dirty="0"/>
              <a:t>Publicly verifiable evidence creation</a:t>
            </a:r>
          </a:p>
          <a:p>
            <a:pPr lvl="1"/>
            <a:r>
              <a:rPr lang="en-US" altLang="zh-CN" dirty="0"/>
              <a:t>Each party </a:t>
            </a:r>
            <a:r>
              <a:rPr lang="en-US" altLang="zh-CN" dirty="0">
                <a:solidFill>
                  <a:srgbClr val="0070C0"/>
                </a:solidFill>
              </a:rPr>
              <a:t>signs</a:t>
            </a:r>
            <a:r>
              <a:rPr lang="en-US" altLang="zh-CN" dirty="0"/>
              <a:t> the transcripts. </a:t>
            </a:r>
          </a:p>
          <a:p>
            <a:pPr lvl="1"/>
            <a:r>
              <a:rPr lang="en-US" altLang="zh-CN" dirty="0"/>
              <a:t>All materials for certificate generation are </a:t>
            </a:r>
            <a:r>
              <a:rPr lang="en-US" altLang="zh-CN" dirty="0">
                <a:solidFill>
                  <a:srgbClr val="0070C0"/>
                </a:solidFill>
              </a:rPr>
              <a:t>ready</a:t>
            </a:r>
            <a:r>
              <a:rPr lang="en-US" altLang="zh-CN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b="1" dirty="0"/>
              <a:t>Check of instances</a:t>
            </a:r>
          </a:p>
          <a:p>
            <a:pPr lvl="1"/>
            <a:r>
              <a:rPr lang="en-US" altLang="zh-CN" dirty="0">
                <a:solidFill>
                  <a:srgbClr val="0070C0"/>
                </a:solidFill>
              </a:rPr>
              <a:t>Open time-lock puzzles </a:t>
            </a:r>
            <a:r>
              <a:rPr lang="en-US" altLang="zh-CN" dirty="0"/>
              <a:t>and check instances. </a:t>
            </a:r>
          </a:p>
          <a:p>
            <a:pPr lvl="1"/>
            <a:r>
              <a:rPr lang="en-US" altLang="zh-CN" dirty="0"/>
              <a:t>If deviation is detected, </a:t>
            </a:r>
            <a:r>
              <a:rPr lang="en-US" altLang="zh-CN" dirty="0">
                <a:solidFill>
                  <a:srgbClr val="0070C0"/>
                </a:solidFill>
              </a:rPr>
              <a:t>publicly verifiable certificate </a:t>
            </a:r>
            <a:r>
              <a:rPr lang="en-US" altLang="zh-CN" dirty="0"/>
              <a:t>will be generated.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b="1" dirty="0"/>
              <a:t>Circuit evaluation</a:t>
            </a:r>
          </a:p>
          <a:p>
            <a:pPr lvl="1"/>
            <a:r>
              <a:rPr lang="en-US" altLang="zh-CN" dirty="0"/>
              <a:t>Each party evaluates the GC. Then they perform the </a:t>
            </a:r>
            <a:r>
              <a:rPr lang="en-US" altLang="zh-CN" dirty="0">
                <a:solidFill>
                  <a:srgbClr val="0070C0"/>
                </a:solidFill>
              </a:rPr>
              <a:t>dual execution </a:t>
            </a:r>
            <a:r>
              <a:rPr lang="en-US" altLang="zh-CN" dirty="0"/>
              <a:t>to derive the final evaluation result.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520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图形 36" descr="吐舌的脸轮廓 纯色填充">
            <a:extLst>
              <a:ext uri="{FF2B5EF4-FFF2-40B4-BE49-F238E27FC236}">
                <a16:creationId xmlns:a16="http://schemas.microsoft.com/office/drawing/2014/main" id="{B1A0296C-7050-41AE-937B-F5C8C990C0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04596" y="2227203"/>
            <a:ext cx="914400" cy="9144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D3AEA78F-1814-4EC3-9965-034D85571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solidFill>
                  <a:srgbClr val="0070C0"/>
                </a:solidFill>
              </a:rPr>
              <a:t>Publicly Verifiable Covert (PVC) </a:t>
            </a:r>
            <a:r>
              <a:rPr lang="en-US" altLang="zh-CN" sz="3600" dirty="0"/>
              <a:t>Security [AO12]</a:t>
            </a:r>
            <a:endParaRPr lang="zh-CN" altLang="en-US" sz="3600" dirty="0">
              <a:solidFill>
                <a:srgbClr val="0070C0"/>
              </a:solidFill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A9E84A82-2362-4BA7-91F8-3CADFDFE7D60}"/>
              </a:ext>
            </a:extLst>
          </p:cNvPr>
          <p:cNvGrpSpPr/>
          <p:nvPr/>
        </p:nvGrpSpPr>
        <p:grpSpPr>
          <a:xfrm>
            <a:off x="977599" y="2937367"/>
            <a:ext cx="914400" cy="914400"/>
            <a:chOff x="3222142" y="2374505"/>
            <a:chExt cx="914400" cy="914400"/>
          </a:xfrm>
        </p:grpSpPr>
        <p:pic>
          <p:nvPicPr>
            <p:cNvPr id="5" name="内容占位符 5" descr="用户 纯色填充">
              <a:extLst>
                <a:ext uri="{FF2B5EF4-FFF2-40B4-BE49-F238E27FC236}">
                  <a16:creationId xmlns:a16="http://schemas.microsoft.com/office/drawing/2014/main" id="{9F3FF786-42C5-4FA7-A2FC-80677E88ACF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222142" y="2374505"/>
              <a:ext cx="914400" cy="914400"/>
            </a:xfrm>
            <a:prstGeom prst="rect">
              <a:avLst/>
            </a:prstGeom>
          </p:spPr>
        </p:pic>
        <p:pic>
          <p:nvPicPr>
            <p:cNvPr id="6" name="图形 5" descr="实心填充的恶魔表情 纯色填充">
              <a:extLst>
                <a:ext uri="{FF2B5EF4-FFF2-40B4-BE49-F238E27FC236}">
                  <a16:creationId xmlns:a16="http://schemas.microsoft.com/office/drawing/2014/main" id="{02ED8350-C07A-4E93-B1BF-0794EB35C8E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440279" y="2435949"/>
              <a:ext cx="478126" cy="478126"/>
            </a:xfrm>
            <a:prstGeom prst="rect">
              <a:avLst/>
            </a:prstGeom>
          </p:spPr>
        </p:pic>
      </p:grp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60F483FA-0D93-44A2-984D-FFC67AE50A94}"/>
              </a:ext>
            </a:extLst>
          </p:cNvPr>
          <p:cNvCxnSpPr>
            <a:cxnSpLocks/>
          </p:cNvCxnSpPr>
          <p:nvPr/>
        </p:nvCxnSpPr>
        <p:spPr>
          <a:xfrm>
            <a:off x="1892002" y="3368816"/>
            <a:ext cx="29128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1FD9F801-BE0D-4677-801B-375AEF7F7DD2}"/>
              </a:ext>
            </a:extLst>
          </p:cNvPr>
          <p:cNvCxnSpPr>
            <a:cxnSpLocks/>
          </p:cNvCxnSpPr>
          <p:nvPr/>
        </p:nvCxnSpPr>
        <p:spPr>
          <a:xfrm flipV="1">
            <a:off x="4797494" y="2721736"/>
            <a:ext cx="1491804" cy="647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3C8CA558-6A42-41F5-A76D-6601C48A7E6E}"/>
              </a:ext>
            </a:extLst>
          </p:cNvPr>
          <p:cNvSpPr txBox="1"/>
          <p:nvPr/>
        </p:nvSpPr>
        <p:spPr>
          <a:xfrm>
            <a:off x="2051372" y="2998811"/>
            <a:ext cx="2527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deviate from the protocol </a:t>
            </a:r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F45BFE33-47FB-4EAE-9FB4-29B37A440EE2}"/>
              </a:ext>
            </a:extLst>
          </p:cNvPr>
          <p:cNvSpPr txBox="1"/>
          <p:nvPr/>
        </p:nvSpPr>
        <p:spPr>
          <a:xfrm>
            <a:off x="4996362" y="2684403"/>
            <a:ext cx="914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90%</a:t>
            </a:r>
            <a:endParaRPr lang="zh-CN" altLang="en-US" dirty="0"/>
          </a:p>
        </p:txBody>
      </p:sp>
      <p:sp>
        <p:nvSpPr>
          <p:cNvPr id="31" name="对话气泡: 圆角矩形 30">
            <a:extLst>
              <a:ext uri="{FF2B5EF4-FFF2-40B4-BE49-F238E27FC236}">
                <a16:creationId xmlns:a16="http://schemas.microsoft.com/office/drawing/2014/main" id="{1B1B9683-6332-4B13-8C8F-2442FB58CBBB}"/>
              </a:ext>
            </a:extLst>
          </p:cNvPr>
          <p:cNvSpPr/>
          <p:nvPr/>
        </p:nvSpPr>
        <p:spPr>
          <a:xfrm>
            <a:off x="7422260" y="1597311"/>
            <a:ext cx="1351528" cy="620008"/>
          </a:xfrm>
          <a:prstGeom prst="wedgeRoundRectCallout">
            <a:avLst>
              <a:gd name="adj1" fmla="val -60107"/>
              <a:gd name="adj2" fmla="val 8120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 catch you!</a:t>
            </a:r>
            <a:endParaRPr lang="zh-CN" altLang="en-US" dirty="0"/>
          </a:p>
        </p:txBody>
      </p:sp>
      <p:sp>
        <p:nvSpPr>
          <p:cNvPr id="41" name="对话气泡: 圆角矩形 40">
            <a:extLst>
              <a:ext uri="{FF2B5EF4-FFF2-40B4-BE49-F238E27FC236}">
                <a16:creationId xmlns:a16="http://schemas.microsoft.com/office/drawing/2014/main" id="{D0D3985B-D4E6-4EF6-9D2A-197167A5681C}"/>
              </a:ext>
            </a:extLst>
          </p:cNvPr>
          <p:cNvSpPr/>
          <p:nvPr/>
        </p:nvSpPr>
        <p:spPr>
          <a:xfrm>
            <a:off x="8946546" y="1851590"/>
            <a:ext cx="2923721" cy="999852"/>
          </a:xfrm>
          <a:prstGeom prst="wedgeRoundRectCallout">
            <a:avLst>
              <a:gd name="adj1" fmla="val -106598"/>
              <a:gd name="adj2" fmla="val 3468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 </a:t>
            </a:r>
            <a:r>
              <a:rPr lang="en-US" altLang="zh-CN" dirty="0">
                <a:solidFill>
                  <a:srgbClr val="0070C0"/>
                </a:solidFill>
              </a:rPr>
              <a:t>can</a:t>
            </a:r>
            <a:r>
              <a:rPr lang="en-US" altLang="zh-CN" dirty="0"/>
              <a:t> convince </a:t>
            </a:r>
            <a:r>
              <a:rPr lang="en-US" altLang="zh-CN" dirty="0">
                <a:solidFill>
                  <a:srgbClr val="0070C0"/>
                </a:solidFill>
              </a:rPr>
              <a:t>others</a:t>
            </a:r>
            <a:r>
              <a:rPr lang="en-US" altLang="zh-CN" dirty="0"/>
              <a:t> the </a:t>
            </a:r>
            <a:r>
              <a:rPr lang="en-US" altLang="zh-CN" dirty="0">
                <a:solidFill>
                  <a:srgbClr val="C00000"/>
                </a:solidFill>
              </a:rPr>
              <a:t>malicious party</a:t>
            </a:r>
            <a:r>
              <a:rPr lang="en-US" altLang="zh-CN" dirty="0"/>
              <a:t> was deviating from the protocol!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245D4C14-1E27-4EE7-8468-0347661D234C}"/>
                  </a:ext>
                </a:extLst>
              </p:cNvPr>
              <p:cNvSpPr txBox="1"/>
              <p:nvPr/>
            </p:nvSpPr>
            <p:spPr>
              <a:xfrm>
                <a:off x="575706" y="4763057"/>
                <a:ext cx="1142718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zh-CN" sz="2400" b="1" dirty="0">
                    <a:solidFill>
                      <a:srgbClr val="00B050"/>
                    </a:solidFill>
                  </a:rPr>
                  <a:t>Security</a:t>
                </a:r>
                <a:r>
                  <a:rPr lang="en-US" altLang="zh-CN" sz="2400" dirty="0"/>
                  <a:t>: Impose </a:t>
                </a:r>
                <a:r>
                  <a:rPr lang="en-US" altLang="zh-CN" sz="2400" dirty="0">
                    <a:solidFill>
                      <a:srgbClr val="0070C0"/>
                    </a:solidFill>
                  </a:rPr>
                  <a:t>reputational risk </a:t>
                </a:r>
                <a:r>
                  <a:rPr lang="en-US" altLang="zh-CN" sz="2400" dirty="0"/>
                  <a:t>and provide </a:t>
                </a:r>
                <a:r>
                  <a:rPr lang="en-US" altLang="zh-CN" sz="2400" dirty="0">
                    <a:solidFill>
                      <a:srgbClr val="0070C0"/>
                    </a:solidFill>
                  </a:rPr>
                  <a:t>accountability</a:t>
                </a:r>
                <a:r>
                  <a:rPr lang="en-US" altLang="zh-CN" sz="2400" dirty="0"/>
                  <a:t> measures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zh-CN" sz="2400" b="1" dirty="0">
                    <a:solidFill>
                      <a:srgbClr val="00B050"/>
                    </a:solidFill>
                  </a:rPr>
                  <a:t>Efficiency</a:t>
                </a:r>
                <a:r>
                  <a:rPr lang="en-US" altLang="zh-CN" sz="2400" dirty="0"/>
                  <a:t>: PVC secure protocol with deterrence factor 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50%</m:t>
                    </m:r>
                  </m:oMath>
                </a14:m>
                <a:r>
                  <a:rPr lang="en-US" altLang="zh-CN" sz="2400" dirty="0"/>
                  <a:t> incurs </a:t>
                </a:r>
                <a:r>
                  <a:rPr lang="en-US" altLang="zh-CN" sz="2400" dirty="0">
                    <a:solidFill>
                      <a:srgbClr val="00B050"/>
                    </a:solidFill>
                  </a:rPr>
                  <a:t>only </a:t>
                </a:r>
                <a14:m>
                  <m:oMath xmlns:m="http://schemas.openxmlformats.org/officeDocument/2006/math">
                    <m:r>
                      <a:rPr lang="en-US" altLang="zh-CN" sz="2400" b="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US" altLang="zh-CN" sz="2400" dirty="0">
                    <a:solidFill>
                      <a:srgbClr val="00B050"/>
                    </a:solidFill>
                  </a:rPr>
                  <a:t>−</a:t>
                </a:r>
                <a14:m>
                  <m:oMath xmlns:m="http://schemas.openxmlformats.org/officeDocument/2006/math">
                    <m:r>
                      <a:rPr lang="en-US" altLang="zh-CN" sz="2400" b="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40%</m:t>
                    </m:r>
                  </m:oMath>
                </a14:m>
                <a:r>
                  <a:rPr lang="en-US" altLang="zh-CN" sz="2400" dirty="0">
                    <a:solidFill>
                      <a:srgbClr val="00B050"/>
                    </a:solidFill>
                  </a:rPr>
                  <a:t> overhead </a:t>
                </a:r>
                <a:r>
                  <a:rPr lang="en-US" altLang="zh-CN" sz="2400" dirty="0"/>
                  <a:t>compared to the </a:t>
                </a:r>
                <a:r>
                  <a:rPr lang="en-US" altLang="zh-CN" sz="2400" dirty="0">
                    <a:solidFill>
                      <a:srgbClr val="0070C0"/>
                    </a:solidFill>
                  </a:rPr>
                  <a:t>SOTA semi-honest </a:t>
                </a:r>
                <a:r>
                  <a:rPr lang="en-US" altLang="zh-CN" sz="2400" dirty="0"/>
                  <a:t>protocol based on GC</a:t>
                </a:r>
                <a:r>
                  <a:rPr lang="en-US" altLang="zh-CN" sz="2400" dirty="0">
                    <a:solidFill>
                      <a:srgbClr val="0070C0"/>
                    </a:solidFill>
                  </a:rPr>
                  <a:t>. 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245D4C14-1E27-4EE7-8468-0347661D2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06" y="4763057"/>
                <a:ext cx="11427183" cy="1200329"/>
              </a:xfrm>
              <a:prstGeom prst="rect">
                <a:avLst/>
              </a:prstGeom>
              <a:blipFill>
                <a:blip r:embed="rId8"/>
                <a:stretch>
                  <a:fillRect l="-693" t="-4061" b="-106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组合 12">
            <a:extLst>
              <a:ext uri="{FF2B5EF4-FFF2-40B4-BE49-F238E27FC236}">
                <a16:creationId xmlns:a16="http://schemas.microsoft.com/office/drawing/2014/main" id="{75B7B009-95D4-CED5-AB3C-627A267BDA79}"/>
              </a:ext>
            </a:extLst>
          </p:cNvPr>
          <p:cNvGrpSpPr/>
          <p:nvPr/>
        </p:nvGrpSpPr>
        <p:grpSpPr>
          <a:xfrm>
            <a:off x="3792201" y="1363992"/>
            <a:ext cx="2968422" cy="999140"/>
            <a:chOff x="4134083" y="1581717"/>
            <a:chExt cx="2968422" cy="999140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74B9AB1E-23EF-5CA3-36FB-9965E3CC929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8339" y="1581717"/>
              <a:ext cx="639910" cy="639910"/>
            </a:xfrm>
            <a:prstGeom prst="rect">
              <a:avLst/>
            </a:prstGeom>
          </p:spPr>
        </p:pic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D3856D7C-4F89-110A-08EF-126100B40FB0}"/>
                </a:ext>
              </a:extLst>
            </p:cNvPr>
            <p:cNvSpPr txBox="1"/>
            <p:nvPr/>
          </p:nvSpPr>
          <p:spPr>
            <a:xfrm>
              <a:off x="4134083" y="2211525"/>
              <a:ext cx="29684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C00000"/>
                  </a:solidFill>
                </a:rPr>
                <a:t>Publicly Verifiable </a:t>
              </a:r>
              <a:r>
                <a:rPr lang="en-US" altLang="zh-CN" dirty="0"/>
                <a:t>Certificate</a:t>
              </a:r>
              <a:endParaRPr lang="zh-CN" altLang="en-US" dirty="0"/>
            </a:p>
          </p:txBody>
        </p:sp>
      </p:grpSp>
      <p:cxnSp>
        <p:nvCxnSpPr>
          <p:cNvPr id="15" name="连接符: 曲线 14">
            <a:extLst>
              <a:ext uri="{FF2B5EF4-FFF2-40B4-BE49-F238E27FC236}">
                <a16:creationId xmlns:a16="http://schemas.microsoft.com/office/drawing/2014/main" id="{B18AE922-04B3-DB11-B9F9-959925CA5F50}"/>
              </a:ext>
            </a:extLst>
          </p:cNvPr>
          <p:cNvCxnSpPr>
            <a:cxnSpLocks/>
            <a:stCxn id="8" idx="1"/>
            <a:endCxn id="5" idx="0"/>
          </p:cNvCxnSpPr>
          <p:nvPr/>
        </p:nvCxnSpPr>
        <p:spPr>
          <a:xfrm rot="10800000" flipV="1">
            <a:off x="1434799" y="1683947"/>
            <a:ext cx="3521658" cy="125342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269C2468-1EB2-A9C8-D67F-4EA9F3DB2862}"/>
              </a:ext>
            </a:extLst>
          </p:cNvPr>
          <p:cNvSpPr txBox="1"/>
          <p:nvPr/>
        </p:nvSpPr>
        <p:spPr>
          <a:xfrm rot="20776613">
            <a:off x="1853982" y="1543664"/>
            <a:ext cx="2226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This guy is cheating!</a:t>
            </a:r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7CBD88D-415A-11DB-4486-1D47F52CA63F}"/>
              </a:ext>
            </a:extLst>
          </p:cNvPr>
          <p:cNvSpPr txBox="1"/>
          <p:nvPr/>
        </p:nvSpPr>
        <p:spPr>
          <a:xfrm>
            <a:off x="5043350" y="3138493"/>
            <a:ext cx="17353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rgbClr val="C00000"/>
                </a:solidFill>
              </a:rPr>
              <a:t>deterrence factor</a:t>
            </a:r>
          </a:p>
          <a:p>
            <a:pPr algn="ctr"/>
            <a:r>
              <a:rPr lang="en-US" altLang="zh-CN" dirty="0"/>
              <a:t>(</a:t>
            </a:r>
            <a:r>
              <a:rPr lang="en-US" altLang="zh-CN" dirty="0">
                <a:solidFill>
                  <a:srgbClr val="0070C0"/>
                </a:solidFill>
              </a:rPr>
              <a:t>fixed</a:t>
            </a:r>
            <a:r>
              <a:rPr lang="en-US" altLang="zh-CN" dirty="0">
                <a:solidFill>
                  <a:srgbClr val="C00000"/>
                </a:solidFill>
              </a:rPr>
              <a:t> </a:t>
            </a:r>
            <a:r>
              <a:rPr lang="en-US" altLang="zh-CN" dirty="0"/>
              <a:t>and</a:t>
            </a:r>
            <a:r>
              <a:rPr lang="en-US" altLang="zh-CN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high</a:t>
            </a:r>
            <a:r>
              <a:rPr lang="en-US" altLang="zh-CN" dirty="0"/>
              <a:t>)</a:t>
            </a:r>
            <a:endParaRPr lang="zh-CN" altLang="en-US" dirty="0"/>
          </a:p>
        </p:txBody>
      </p:sp>
      <p:pic>
        <p:nvPicPr>
          <p:cNvPr id="11" name="图形 10" descr="眨眼的脸轮廓 纯色填充">
            <a:extLst>
              <a:ext uri="{FF2B5EF4-FFF2-40B4-BE49-F238E27FC236}">
                <a16:creationId xmlns:a16="http://schemas.microsoft.com/office/drawing/2014/main" id="{79F7B066-271A-852E-591D-D50D67F893B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303423" y="222720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03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  <p:bldP spid="31" grpId="0" animBg="1"/>
      <p:bldP spid="41" grpId="0" animBg="1"/>
      <p:bldP spid="3" grpId="0" uiExpand="1" build="p"/>
      <p:bldP spid="17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图形 36" descr="吐舌的脸轮廓 纯色填充">
            <a:extLst>
              <a:ext uri="{FF2B5EF4-FFF2-40B4-BE49-F238E27FC236}">
                <a16:creationId xmlns:a16="http://schemas.microsoft.com/office/drawing/2014/main" id="{B1A0296C-7050-41AE-937B-F5C8C990C0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04596" y="2227203"/>
            <a:ext cx="914400" cy="9144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D3AEA78F-1814-4EC3-9965-034D85571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solidFill>
                  <a:srgbClr val="0070C0"/>
                </a:solidFill>
              </a:rPr>
              <a:t>Publicly Verifiable Covert (PVC) </a:t>
            </a:r>
            <a:r>
              <a:rPr lang="en-US" altLang="zh-CN" sz="3600" dirty="0"/>
              <a:t>Security [AO12]</a:t>
            </a:r>
            <a:endParaRPr lang="zh-CN" altLang="en-US" sz="3600" dirty="0">
              <a:solidFill>
                <a:srgbClr val="0070C0"/>
              </a:solidFill>
            </a:endParaRPr>
          </a:p>
        </p:txBody>
      </p:sp>
      <p:pic>
        <p:nvPicPr>
          <p:cNvPr id="28" name="内容占位符 27" descr="哭泣的脸轮廓 纯色填充">
            <a:extLst>
              <a:ext uri="{FF2B5EF4-FFF2-40B4-BE49-F238E27FC236}">
                <a16:creationId xmlns:a16="http://schemas.microsoft.com/office/drawing/2014/main" id="{C37BF26E-E518-42F9-B818-C902585729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03423" y="3558694"/>
            <a:ext cx="914400" cy="914400"/>
          </a:xfr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A9E84A82-2362-4BA7-91F8-3CADFDFE7D60}"/>
              </a:ext>
            </a:extLst>
          </p:cNvPr>
          <p:cNvGrpSpPr/>
          <p:nvPr/>
        </p:nvGrpSpPr>
        <p:grpSpPr>
          <a:xfrm>
            <a:off x="977599" y="2937367"/>
            <a:ext cx="914400" cy="914400"/>
            <a:chOff x="3222142" y="2374505"/>
            <a:chExt cx="914400" cy="914400"/>
          </a:xfrm>
        </p:grpSpPr>
        <p:pic>
          <p:nvPicPr>
            <p:cNvPr id="5" name="内容占位符 5" descr="用户 纯色填充">
              <a:extLst>
                <a:ext uri="{FF2B5EF4-FFF2-40B4-BE49-F238E27FC236}">
                  <a16:creationId xmlns:a16="http://schemas.microsoft.com/office/drawing/2014/main" id="{9F3FF786-42C5-4FA7-A2FC-80677E88ACF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222142" y="2374505"/>
              <a:ext cx="914400" cy="914400"/>
            </a:xfrm>
            <a:prstGeom prst="rect">
              <a:avLst/>
            </a:prstGeom>
          </p:spPr>
        </p:pic>
        <p:pic>
          <p:nvPicPr>
            <p:cNvPr id="6" name="图形 5" descr="实心填充的恶魔表情 纯色填充">
              <a:extLst>
                <a:ext uri="{FF2B5EF4-FFF2-40B4-BE49-F238E27FC236}">
                  <a16:creationId xmlns:a16="http://schemas.microsoft.com/office/drawing/2014/main" id="{02ED8350-C07A-4E93-B1BF-0794EB35C8E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440279" y="2435949"/>
              <a:ext cx="478126" cy="478126"/>
            </a:xfrm>
            <a:prstGeom prst="rect">
              <a:avLst/>
            </a:prstGeom>
          </p:spPr>
        </p:pic>
      </p:grp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60F483FA-0D93-44A2-984D-FFC67AE50A94}"/>
              </a:ext>
            </a:extLst>
          </p:cNvPr>
          <p:cNvCxnSpPr>
            <a:cxnSpLocks/>
          </p:cNvCxnSpPr>
          <p:nvPr/>
        </p:nvCxnSpPr>
        <p:spPr>
          <a:xfrm>
            <a:off x="1892002" y="3368816"/>
            <a:ext cx="29128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99932061-92A6-473E-ACE6-C4F47987FBF1}"/>
              </a:ext>
            </a:extLst>
          </p:cNvPr>
          <p:cNvCxnSpPr>
            <a:cxnSpLocks/>
          </p:cNvCxnSpPr>
          <p:nvPr/>
        </p:nvCxnSpPr>
        <p:spPr>
          <a:xfrm>
            <a:off x="4804887" y="3368815"/>
            <a:ext cx="1484413" cy="717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1FD9F801-BE0D-4677-801B-375AEF7F7DD2}"/>
              </a:ext>
            </a:extLst>
          </p:cNvPr>
          <p:cNvCxnSpPr>
            <a:cxnSpLocks/>
          </p:cNvCxnSpPr>
          <p:nvPr/>
        </p:nvCxnSpPr>
        <p:spPr>
          <a:xfrm flipV="1">
            <a:off x="4797494" y="2721736"/>
            <a:ext cx="1491804" cy="647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3C8CA558-6A42-41F5-A76D-6601C48A7E6E}"/>
              </a:ext>
            </a:extLst>
          </p:cNvPr>
          <p:cNvSpPr txBox="1"/>
          <p:nvPr/>
        </p:nvSpPr>
        <p:spPr>
          <a:xfrm>
            <a:off x="2051372" y="2998811"/>
            <a:ext cx="2527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deviate from the protocol </a:t>
            </a:r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F45BFE33-47FB-4EAE-9FB4-29B37A440EE2}"/>
              </a:ext>
            </a:extLst>
          </p:cNvPr>
          <p:cNvSpPr txBox="1"/>
          <p:nvPr/>
        </p:nvSpPr>
        <p:spPr>
          <a:xfrm>
            <a:off x="4996362" y="2684403"/>
            <a:ext cx="914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90%</a:t>
            </a:r>
            <a:endParaRPr lang="zh-CN" altLang="en-US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555DF18B-1216-44F4-B951-FBDB18A50027}"/>
              </a:ext>
            </a:extLst>
          </p:cNvPr>
          <p:cNvSpPr txBox="1"/>
          <p:nvPr/>
        </p:nvSpPr>
        <p:spPr>
          <a:xfrm>
            <a:off x="4994875" y="3683895"/>
            <a:ext cx="914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10%</a:t>
            </a:r>
            <a:endParaRPr lang="zh-CN" altLang="en-US" dirty="0"/>
          </a:p>
        </p:txBody>
      </p:sp>
      <p:sp>
        <p:nvSpPr>
          <p:cNvPr id="31" name="对话气泡: 圆角矩形 30">
            <a:extLst>
              <a:ext uri="{FF2B5EF4-FFF2-40B4-BE49-F238E27FC236}">
                <a16:creationId xmlns:a16="http://schemas.microsoft.com/office/drawing/2014/main" id="{1B1B9683-6332-4B13-8C8F-2442FB58CBBB}"/>
              </a:ext>
            </a:extLst>
          </p:cNvPr>
          <p:cNvSpPr/>
          <p:nvPr/>
        </p:nvSpPr>
        <p:spPr>
          <a:xfrm>
            <a:off x="7422260" y="1597311"/>
            <a:ext cx="1351528" cy="620008"/>
          </a:xfrm>
          <a:prstGeom prst="wedgeRoundRectCallout">
            <a:avLst>
              <a:gd name="adj1" fmla="val -60107"/>
              <a:gd name="adj2" fmla="val 8120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 catch you!</a:t>
            </a:r>
            <a:endParaRPr lang="zh-CN" altLang="en-US" dirty="0"/>
          </a:p>
        </p:txBody>
      </p:sp>
      <p:sp>
        <p:nvSpPr>
          <p:cNvPr id="40" name="对话气泡: 圆角矩形 39">
            <a:extLst>
              <a:ext uri="{FF2B5EF4-FFF2-40B4-BE49-F238E27FC236}">
                <a16:creationId xmlns:a16="http://schemas.microsoft.com/office/drawing/2014/main" id="{9CBB01D0-0AAE-44AD-91E7-7144BCD0EF51}"/>
              </a:ext>
            </a:extLst>
          </p:cNvPr>
          <p:cNvSpPr/>
          <p:nvPr/>
        </p:nvSpPr>
        <p:spPr>
          <a:xfrm>
            <a:off x="7422260" y="3248690"/>
            <a:ext cx="1570092" cy="620008"/>
          </a:xfrm>
          <a:prstGeom prst="wedgeRoundRectCallout">
            <a:avLst>
              <a:gd name="adj1" fmla="val -60107"/>
              <a:gd name="adj2" fmla="val 8120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Don’t know the deviation.</a:t>
            </a:r>
            <a:endParaRPr lang="zh-CN" altLang="en-US" dirty="0"/>
          </a:p>
        </p:txBody>
      </p:sp>
      <p:sp>
        <p:nvSpPr>
          <p:cNvPr id="41" name="对话气泡: 圆角矩形 40">
            <a:extLst>
              <a:ext uri="{FF2B5EF4-FFF2-40B4-BE49-F238E27FC236}">
                <a16:creationId xmlns:a16="http://schemas.microsoft.com/office/drawing/2014/main" id="{D0D3985B-D4E6-4EF6-9D2A-197167A5681C}"/>
              </a:ext>
            </a:extLst>
          </p:cNvPr>
          <p:cNvSpPr/>
          <p:nvPr/>
        </p:nvSpPr>
        <p:spPr>
          <a:xfrm>
            <a:off x="8946546" y="1851590"/>
            <a:ext cx="2923721" cy="999852"/>
          </a:xfrm>
          <a:prstGeom prst="wedgeRoundRectCallout">
            <a:avLst>
              <a:gd name="adj1" fmla="val -106598"/>
              <a:gd name="adj2" fmla="val 3468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 </a:t>
            </a:r>
            <a:r>
              <a:rPr lang="en-US" altLang="zh-CN" dirty="0">
                <a:solidFill>
                  <a:srgbClr val="0070C0"/>
                </a:solidFill>
              </a:rPr>
              <a:t>can</a:t>
            </a:r>
            <a:r>
              <a:rPr lang="en-US" altLang="zh-CN" dirty="0"/>
              <a:t> convince </a:t>
            </a:r>
            <a:r>
              <a:rPr lang="en-US" altLang="zh-CN" dirty="0">
                <a:solidFill>
                  <a:srgbClr val="0070C0"/>
                </a:solidFill>
              </a:rPr>
              <a:t>others</a:t>
            </a:r>
            <a:r>
              <a:rPr lang="en-US" altLang="zh-CN" dirty="0"/>
              <a:t> the </a:t>
            </a:r>
            <a:r>
              <a:rPr lang="en-US" altLang="zh-CN" dirty="0">
                <a:solidFill>
                  <a:srgbClr val="C00000"/>
                </a:solidFill>
              </a:rPr>
              <a:t>malicious party</a:t>
            </a:r>
            <a:r>
              <a:rPr lang="en-US" altLang="zh-CN" dirty="0"/>
              <a:t> was deviating from the protocol!</a:t>
            </a:r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45D4C14-1E27-4EE7-8468-0347661D234C}"/>
              </a:ext>
            </a:extLst>
          </p:cNvPr>
          <p:cNvSpPr txBox="1"/>
          <p:nvPr/>
        </p:nvSpPr>
        <p:spPr>
          <a:xfrm>
            <a:off x="977599" y="4965019"/>
            <a:ext cx="10722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i="1" dirty="0"/>
              <a:t>Is this the end?</a:t>
            </a:r>
            <a:endParaRPr lang="zh-CN" altLang="en-US" sz="4400" i="1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F34DD12-1FE4-4481-B656-FEAE6CDF3955}"/>
              </a:ext>
            </a:extLst>
          </p:cNvPr>
          <p:cNvSpPr txBox="1"/>
          <p:nvPr/>
        </p:nvSpPr>
        <p:spPr>
          <a:xfrm>
            <a:off x="4944533" y="5679701"/>
            <a:ext cx="261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C00000"/>
                </a:solidFill>
              </a:rPr>
              <a:t>No!</a:t>
            </a:r>
            <a:endParaRPr lang="zh-CN" altLang="en-US" sz="3600" b="1" dirty="0">
              <a:solidFill>
                <a:srgbClr val="C00000"/>
              </a:solidFill>
            </a:endParaRPr>
          </a:p>
        </p:txBody>
      </p:sp>
      <p:cxnSp>
        <p:nvCxnSpPr>
          <p:cNvPr id="10" name="连接符: 曲线 9">
            <a:extLst>
              <a:ext uri="{FF2B5EF4-FFF2-40B4-BE49-F238E27FC236}">
                <a16:creationId xmlns:a16="http://schemas.microsoft.com/office/drawing/2014/main" id="{2F87AB1C-E2FA-FCB3-F301-D66577544C16}"/>
              </a:ext>
            </a:extLst>
          </p:cNvPr>
          <p:cNvCxnSpPr>
            <a:cxnSpLocks/>
          </p:cNvCxnSpPr>
          <p:nvPr/>
        </p:nvCxnSpPr>
        <p:spPr>
          <a:xfrm rot="10800000" flipV="1">
            <a:off x="1434799" y="1683947"/>
            <a:ext cx="3521658" cy="125342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5BE82017-C608-1A24-EDA5-1B89E8F270AB}"/>
              </a:ext>
            </a:extLst>
          </p:cNvPr>
          <p:cNvSpPr txBox="1"/>
          <p:nvPr/>
        </p:nvSpPr>
        <p:spPr>
          <a:xfrm rot="20776613">
            <a:off x="1853982" y="1543664"/>
            <a:ext cx="2226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This guy is cheating!</a:t>
            </a:r>
            <a:endParaRPr lang="zh-CN" altLang="en-US" dirty="0"/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60D9414B-61C8-3A1C-05B9-F8E5A5D36B27}"/>
              </a:ext>
            </a:extLst>
          </p:cNvPr>
          <p:cNvGrpSpPr/>
          <p:nvPr/>
        </p:nvGrpSpPr>
        <p:grpSpPr>
          <a:xfrm>
            <a:off x="3792201" y="1363992"/>
            <a:ext cx="2968422" cy="999140"/>
            <a:chOff x="4134083" y="1581717"/>
            <a:chExt cx="2968422" cy="999140"/>
          </a:xfrm>
        </p:grpSpPr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CFBF71CE-F8C4-C3F9-BF2C-F5E22E2322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8339" y="1581717"/>
              <a:ext cx="639910" cy="639910"/>
            </a:xfrm>
            <a:prstGeom prst="rect">
              <a:avLst/>
            </a:prstGeom>
          </p:spPr>
        </p:pic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A1F7115E-C19E-69DB-0AF9-8A402FF34175}"/>
                </a:ext>
              </a:extLst>
            </p:cNvPr>
            <p:cNvSpPr txBox="1"/>
            <p:nvPr/>
          </p:nvSpPr>
          <p:spPr>
            <a:xfrm>
              <a:off x="4134083" y="2211525"/>
              <a:ext cx="29684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C00000"/>
                  </a:solidFill>
                </a:rPr>
                <a:t>Publicly Verifiable </a:t>
              </a:r>
              <a:r>
                <a:rPr lang="en-US" altLang="zh-CN" dirty="0"/>
                <a:t>Certificate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8827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0" grpId="0" animBg="1"/>
      <p:bldP spid="8" grpId="0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DDAF2C-60F0-4895-84AD-61F8B5902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If cheating is not detected, </a:t>
            </a:r>
            <a:r>
              <a:rPr lang="en-US" altLang="zh-CN" dirty="0">
                <a:solidFill>
                  <a:srgbClr val="C00000"/>
                </a:solidFill>
              </a:rPr>
              <a:t>no security guarantee </a:t>
            </a:r>
            <a:r>
              <a:rPr lang="en-US" altLang="zh-CN" dirty="0"/>
              <a:t>is provided for the honest party.</a:t>
            </a:r>
          </a:p>
          <a:p>
            <a:pPr lvl="1"/>
            <a:endParaRPr lang="zh-CN" altLang="en-US" dirty="0"/>
          </a:p>
        </p:txBody>
      </p:sp>
      <p:pic>
        <p:nvPicPr>
          <p:cNvPr id="5" name="内容占位符 27" descr="哭泣的脸轮廓 纯色填充">
            <a:extLst>
              <a:ext uri="{FF2B5EF4-FFF2-40B4-BE49-F238E27FC236}">
                <a16:creationId xmlns:a16="http://schemas.microsoft.com/office/drawing/2014/main" id="{A8B6D362-11FC-41B2-8C1E-F34F56FB36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94960" y="3434705"/>
            <a:ext cx="1761077" cy="1761077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id="{CC5A8E61-BB89-4493-AEC9-46C228F7B7D9}"/>
              </a:ext>
            </a:extLst>
          </p:cNvPr>
          <p:cNvGrpSpPr/>
          <p:nvPr/>
        </p:nvGrpSpPr>
        <p:grpSpPr>
          <a:xfrm>
            <a:off x="1002999" y="3148849"/>
            <a:ext cx="914400" cy="914400"/>
            <a:chOff x="3222142" y="2374505"/>
            <a:chExt cx="914400" cy="914400"/>
          </a:xfrm>
        </p:grpSpPr>
        <p:pic>
          <p:nvPicPr>
            <p:cNvPr id="7" name="内容占位符 5" descr="用户 纯色填充">
              <a:extLst>
                <a:ext uri="{FF2B5EF4-FFF2-40B4-BE49-F238E27FC236}">
                  <a16:creationId xmlns:a16="http://schemas.microsoft.com/office/drawing/2014/main" id="{F46618C1-F787-4CA3-8CEF-CEE2BB36C0E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222142" y="2374505"/>
              <a:ext cx="914400" cy="914400"/>
            </a:xfrm>
            <a:prstGeom prst="rect">
              <a:avLst/>
            </a:prstGeom>
          </p:spPr>
        </p:pic>
        <p:pic>
          <p:nvPicPr>
            <p:cNvPr id="8" name="图形 7" descr="实心填充的恶魔表情 纯色填充">
              <a:extLst>
                <a:ext uri="{FF2B5EF4-FFF2-40B4-BE49-F238E27FC236}">
                  <a16:creationId xmlns:a16="http://schemas.microsoft.com/office/drawing/2014/main" id="{950B32BA-3BB2-4299-A014-F3686A2A0DE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440279" y="2435949"/>
              <a:ext cx="478126" cy="478126"/>
            </a:xfrm>
            <a:prstGeom prst="rect">
              <a:avLst/>
            </a:prstGeom>
          </p:spPr>
        </p:pic>
      </p:grp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C1C8933E-3E4B-4984-853A-B2BCE08E5C4C}"/>
              </a:ext>
            </a:extLst>
          </p:cNvPr>
          <p:cNvCxnSpPr>
            <a:cxnSpLocks/>
          </p:cNvCxnSpPr>
          <p:nvPr/>
        </p:nvCxnSpPr>
        <p:spPr>
          <a:xfrm>
            <a:off x="1917402" y="3580298"/>
            <a:ext cx="29128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DD3F5756-F201-4BCD-9171-724FE18D552D}"/>
              </a:ext>
            </a:extLst>
          </p:cNvPr>
          <p:cNvCxnSpPr>
            <a:cxnSpLocks/>
          </p:cNvCxnSpPr>
          <p:nvPr/>
        </p:nvCxnSpPr>
        <p:spPr>
          <a:xfrm>
            <a:off x="4830287" y="3580297"/>
            <a:ext cx="1484413" cy="717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6D97581F-D54C-4234-ADB2-CDA4EDDA0690}"/>
              </a:ext>
            </a:extLst>
          </p:cNvPr>
          <p:cNvSpPr txBox="1"/>
          <p:nvPr/>
        </p:nvSpPr>
        <p:spPr>
          <a:xfrm>
            <a:off x="2076772" y="3210293"/>
            <a:ext cx="2527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deviate from the protocol 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19FCF46-2DE9-48B8-BC02-ABAF355F79A2}"/>
              </a:ext>
            </a:extLst>
          </p:cNvPr>
          <p:cNvSpPr txBox="1"/>
          <p:nvPr/>
        </p:nvSpPr>
        <p:spPr>
          <a:xfrm>
            <a:off x="5020275" y="3895377"/>
            <a:ext cx="914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10%</a:t>
            </a:r>
            <a:endParaRPr lang="zh-CN" altLang="en-US" dirty="0"/>
          </a:p>
        </p:txBody>
      </p:sp>
      <p:sp>
        <p:nvSpPr>
          <p:cNvPr id="16" name="标题 1">
            <a:extLst>
              <a:ext uri="{FF2B5EF4-FFF2-40B4-BE49-F238E27FC236}">
                <a16:creationId xmlns:a16="http://schemas.microsoft.com/office/drawing/2014/main" id="{6460C914-00B4-30A2-F9A2-E84B2CED3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solidFill>
                  <a:srgbClr val="C00000"/>
                </a:solidFill>
              </a:rPr>
              <a:t>Problems</a:t>
            </a:r>
            <a:r>
              <a:rPr lang="en-US" altLang="zh-CN" sz="3600" dirty="0">
                <a:solidFill>
                  <a:srgbClr val="0070C0"/>
                </a:solidFill>
              </a:rPr>
              <a:t> </a:t>
            </a:r>
            <a:r>
              <a:rPr lang="en-US" altLang="zh-CN" sz="3600" dirty="0"/>
              <a:t>of</a:t>
            </a:r>
            <a:r>
              <a:rPr lang="zh-CN" altLang="en-US" sz="3600" dirty="0">
                <a:solidFill>
                  <a:srgbClr val="0070C0"/>
                </a:solidFill>
              </a:rPr>
              <a:t> </a:t>
            </a:r>
            <a:r>
              <a:rPr lang="en-US" altLang="zh-CN" sz="3600" dirty="0">
                <a:solidFill>
                  <a:srgbClr val="0070C0"/>
                </a:solidFill>
              </a:rPr>
              <a:t>Publicly Verifiable Covert</a:t>
            </a:r>
            <a:r>
              <a:rPr lang="en-US" altLang="zh-CN" sz="3600" dirty="0"/>
              <a:t> (</a:t>
            </a:r>
            <a:r>
              <a:rPr lang="en-US" altLang="zh-CN" sz="3600" b="1" dirty="0">
                <a:solidFill>
                  <a:srgbClr val="0070C0"/>
                </a:solidFill>
              </a:rPr>
              <a:t>PVC</a:t>
            </a:r>
            <a:r>
              <a:rPr lang="en-US" altLang="zh-CN" sz="3600" dirty="0"/>
              <a:t>) Security</a:t>
            </a:r>
            <a:endParaRPr lang="zh-CN" altLang="en-US" sz="3600" dirty="0">
              <a:solidFill>
                <a:srgbClr val="0070C0"/>
              </a:solidFill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7690F503-9936-55E5-D8D6-F6A9D9D89B31}"/>
              </a:ext>
            </a:extLst>
          </p:cNvPr>
          <p:cNvSpPr txBox="1"/>
          <p:nvPr/>
        </p:nvSpPr>
        <p:spPr>
          <a:xfrm>
            <a:off x="838199" y="4629303"/>
            <a:ext cx="58197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dirty="0"/>
              <a:t>May gain </a:t>
            </a:r>
            <a:r>
              <a:rPr lang="en-US" altLang="zh-CN" sz="2000" dirty="0">
                <a:solidFill>
                  <a:srgbClr val="C00000"/>
                </a:solidFill>
              </a:rPr>
              <a:t>complete</a:t>
            </a:r>
            <a:r>
              <a:rPr lang="en-US" altLang="zh-CN" sz="2000" dirty="0"/>
              <a:t> knowledge of the honest party’s </a:t>
            </a:r>
            <a:r>
              <a:rPr lang="en-US" altLang="zh-CN" sz="2000" dirty="0">
                <a:solidFill>
                  <a:srgbClr val="0070C0"/>
                </a:solidFill>
              </a:rPr>
              <a:t>input</a:t>
            </a:r>
            <a:r>
              <a:rPr lang="en-US" altLang="zh-CN" sz="2000" dirty="0"/>
              <a:t> and manipulate the </a:t>
            </a:r>
            <a:r>
              <a:rPr lang="en-US" altLang="zh-CN" sz="2000" dirty="0">
                <a:solidFill>
                  <a:srgbClr val="0070C0"/>
                </a:solidFill>
              </a:rPr>
              <a:t>output</a:t>
            </a:r>
            <a:r>
              <a:rPr lang="en-US" altLang="zh-CN" sz="2000" dirty="0"/>
              <a:t>. </a:t>
            </a:r>
          </a:p>
          <a:p>
            <a:r>
              <a:rPr lang="en-US" altLang="zh-CN" sz="2000" dirty="0"/>
              <a:t>(</a:t>
            </a:r>
            <a:r>
              <a:rPr lang="en-US" altLang="zh-CN" sz="2000" dirty="0">
                <a:solidFill>
                  <a:srgbClr val="C00000"/>
                </a:solidFill>
              </a:rPr>
              <a:t>complete loss </a:t>
            </a:r>
            <a:r>
              <a:rPr lang="en-US" altLang="zh-CN" sz="2000" dirty="0"/>
              <a:t>of </a:t>
            </a:r>
            <a:r>
              <a:rPr lang="en-US" altLang="zh-CN" sz="2000" dirty="0">
                <a:solidFill>
                  <a:srgbClr val="0070C0"/>
                </a:solidFill>
              </a:rPr>
              <a:t>input privacy </a:t>
            </a:r>
            <a:r>
              <a:rPr lang="en-US" altLang="zh-CN" sz="2000" dirty="0"/>
              <a:t>and </a:t>
            </a:r>
            <a:r>
              <a:rPr lang="en-US" altLang="zh-CN" sz="2000" dirty="0">
                <a:solidFill>
                  <a:srgbClr val="0070C0"/>
                </a:solidFill>
              </a:rPr>
              <a:t>output correctness)</a:t>
            </a:r>
            <a:endParaRPr lang="zh-CN" altLang="en-US" sz="2000" dirty="0"/>
          </a:p>
        </p:txBody>
      </p:sp>
      <p:cxnSp>
        <p:nvCxnSpPr>
          <p:cNvPr id="27" name="连接符: 曲线 26">
            <a:extLst>
              <a:ext uri="{FF2B5EF4-FFF2-40B4-BE49-F238E27FC236}">
                <a16:creationId xmlns:a16="http://schemas.microsoft.com/office/drawing/2014/main" id="{E4B265CD-290E-C5EF-3CCE-B0C9D482BF9B}"/>
              </a:ext>
            </a:extLst>
          </p:cNvPr>
          <p:cNvCxnSpPr>
            <a:cxnSpLocks/>
            <a:stCxn id="7" idx="2"/>
            <a:endCxn id="23" idx="0"/>
          </p:cNvCxnSpPr>
          <p:nvPr/>
        </p:nvCxnSpPr>
        <p:spPr>
          <a:xfrm rot="16200000" flipH="1">
            <a:off x="2321116" y="3202332"/>
            <a:ext cx="566054" cy="2287888"/>
          </a:xfrm>
          <a:prstGeom prst="curved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箭头: 下 14">
            <a:extLst>
              <a:ext uri="{FF2B5EF4-FFF2-40B4-BE49-F238E27FC236}">
                <a16:creationId xmlns:a16="http://schemas.microsoft.com/office/drawing/2014/main" id="{5B0216BD-F026-4AEC-873E-4D12639C0373}"/>
              </a:ext>
            </a:extLst>
          </p:cNvPr>
          <p:cNvSpPr/>
          <p:nvPr/>
        </p:nvSpPr>
        <p:spPr>
          <a:xfrm>
            <a:off x="5693531" y="3606049"/>
            <a:ext cx="373403" cy="628542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83480C0-CAEA-4585-A9B6-D4B7EA54EBF9}"/>
              </a:ext>
            </a:extLst>
          </p:cNvPr>
          <p:cNvSpPr txBox="1"/>
          <p:nvPr/>
        </p:nvSpPr>
        <p:spPr>
          <a:xfrm>
            <a:off x="4803026" y="3210100"/>
            <a:ext cx="2164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</a:rPr>
              <a:t>decrease this prob.</a:t>
            </a:r>
            <a:r>
              <a:rPr lang="zh-CN" altLang="en-US" dirty="0">
                <a:solidFill>
                  <a:srgbClr val="C00000"/>
                </a:solidFill>
              </a:rPr>
              <a:t>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16C329BE-6CF2-432E-B22D-EB327E6ABB6E}"/>
                  </a:ext>
                </a:extLst>
              </p:cNvPr>
              <p:cNvSpPr txBox="1"/>
              <p:nvPr/>
            </p:nvSpPr>
            <p:spPr>
              <a:xfrm>
                <a:off x="8004907" y="3226754"/>
                <a:ext cx="406848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0" dirty="0">
                    <a:latin typeface="Cambria Math" panose="02040503050406030204" pitchFamily="18" charset="0"/>
                  </a:rPr>
                  <a:t>Existing PVC secure protocols have </a:t>
                </a:r>
                <a:r>
                  <a:rPr lang="en-US" altLang="zh-CN" sz="2000" i="1" dirty="0"/>
                  <a:t>diminishing marginal benefits</a:t>
                </a:r>
                <a:r>
                  <a:rPr lang="en-US" altLang="zh-CN" sz="2000" dirty="0"/>
                  <a:t>!</a:t>
                </a:r>
                <a:endParaRPr lang="en-US" altLang="zh-CN" sz="2000" b="0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10%→1%</m:t>
                    </m:r>
                  </m:oMath>
                </a14:m>
                <a:r>
                  <a:rPr lang="en-US" altLang="zh-CN" sz="2000" dirty="0"/>
                  <a:t>, </a:t>
                </a:r>
                <a14:m>
                  <m:oMath xmlns:m="http://schemas.openxmlformats.org/officeDocument/2006/math">
                    <m:r>
                      <a:rPr lang="en-US" altLang="zh-CN" sz="20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10×</m:t>
                    </m:r>
                  </m:oMath>
                </a14:m>
                <a:r>
                  <a:rPr lang="en-US" altLang="zh-CN" sz="2000" dirty="0"/>
                  <a:t> </a:t>
                </a:r>
                <a:r>
                  <a:rPr lang="en-US" altLang="zh-CN" sz="2000" dirty="0">
                    <a:solidFill>
                      <a:srgbClr val="C00000"/>
                    </a:solidFill>
                  </a:rPr>
                  <a:t>Cost</a:t>
                </a:r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16C329BE-6CF2-432E-B22D-EB327E6AB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4907" y="3226754"/>
                <a:ext cx="4068484" cy="1015663"/>
              </a:xfrm>
              <a:prstGeom prst="rect">
                <a:avLst/>
              </a:prstGeom>
              <a:blipFill>
                <a:blip r:embed="rId8"/>
                <a:stretch>
                  <a:fillRect l="-1497" t="-2994" b="-95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本框 21">
            <a:extLst>
              <a:ext uri="{FF2B5EF4-FFF2-40B4-BE49-F238E27FC236}">
                <a16:creationId xmlns:a16="http://schemas.microsoft.com/office/drawing/2014/main" id="{B3AF6B29-ADE5-4961-BBE7-97DF11F5AB4E}"/>
              </a:ext>
            </a:extLst>
          </p:cNvPr>
          <p:cNvSpPr txBox="1"/>
          <p:nvPr/>
        </p:nvSpPr>
        <p:spPr>
          <a:xfrm>
            <a:off x="934992" y="5676890"/>
            <a:ext cx="10965755" cy="83099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400" dirty="0"/>
              <a:t>In many scenarios, parties who</a:t>
            </a:r>
            <a:r>
              <a:rPr lang="en-US" altLang="zh-CN" sz="2400" dirty="0">
                <a:solidFill>
                  <a:srgbClr val="C00000"/>
                </a:solidFill>
              </a:rPr>
              <a:t> less concerned about reputation</a:t>
            </a:r>
            <a:r>
              <a:rPr lang="en-US" altLang="zh-CN" sz="2400" dirty="0"/>
              <a:t> may take risks in obtaining </a:t>
            </a:r>
            <a:r>
              <a:rPr lang="en-US" altLang="zh-CN" sz="2400" dirty="0">
                <a:solidFill>
                  <a:srgbClr val="C00000"/>
                </a:solidFill>
              </a:rPr>
              <a:t>significant</a:t>
            </a:r>
            <a:r>
              <a:rPr lang="en-US" altLang="zh-CN" sz="2400" dirty="0"/>
              <a:t> gains.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362547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5" grpId="0" animBg="1"/>
      <p:bldP spid="17" grpId="0"/>
      <p:bldP spid="18" grpId="0" uiExpand="1" build="p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CFEA28-6E20-5AF7-BE82-BB27E5CB8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Our Contributions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CFC143-1EA1-3708-2D8A-F91CF45FC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51633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We address this problem for two-party scenario.</a:t>
            </a:r>
          </a:p>
          <a:p>
            <a:r>
              <a:rPr lang="en-US" altLang="zh-CN" b="1" dirty="0"/>
              <a:t>New security notion</a:t>
            </a:r>
            <a:r>
              <a:rPr lang="en-US" altLang="zh-CN" dirty="0"/>
              <a:t>:</a:t>
            </a:r>
            <a:endParaRPr lang="en-US" altLang="zh-CN" dirty="0">
              <a:solidFill>
                <a:srgbClr val="0070C0"/>
              </a:solidFill>
            </a:endParaRPr>
          </a:p>
          <a:p>
            <a:pPr lvl="1"/>
            <a:r>
              <a:rPr lang="en-US" altLang="zh-CN" dirty="0"/>
              <a:t>When misbehaviors are </a:t>
            </a:r>
            <a:r>
              <a:rPr lang="en-US" altLang="zh-CN" dirty="0">
                <a:solidFill>
                  <a:srgbClr val="0070C0"/>
                </a:solidFill>
              </a:rPr>
              <a:t>detected</a:t>
            </a:r>
            <a:r>
              <a:rPr lang="en-US" altLang="zh-CN" dirty="0"/>
              <a:t>: </a:t>
            </a:r>
            <a:r>
              <a:rPr lang="en-US" altLang="zh-CN" dirty="0">
                <a:solidFill>
                  <a:srgbClr val="00B050"/>
                </a:solidFill>
              </a:rPr>
              <a:t>Maintain</a:t>
            </a:r>
            <a:r>
              <a:rPr lang="en-US" altLang="zh-CN" dirty="0"/>
              <a:t> the </a:t>
            </a:r>
            <a:r>
              <a:rPr lang="en-US" altLang="zh-CN" dirty="0">
                <a:solidFill>
                  <a:srgbClr val="C00000"/>
                </a:solidFill>
              </a:rPr>
              <a:t>increased cost</a:t>
            </a:r>
            <a:r>
              <a:rPr lang="en-US" altLang="zh-CN" dirty="0"/>
              <a:t> for malicious parties (provided by PVC security).</a:t>
            </a:r>
          </a:p>
          <a:p>
            <a:pPr lvl="1"/>
            <a:r>
              <a:rPr lang="en-US" altLang="zh-CN" dirty="0"/>
              <a:t>When misbehaviors are </a:t>
            </a:r>
            <a:r>
              <a:rPr lang="en-US" altLang="zh-CN" dirty="0">
                <a:solidFill>
                  <a:srgbClr val="C00000"/>
                </a:solidFill>
              </a:rPr>
              <a:t>not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0070C0"/>
                </a:solidFill>
              </a:rPr>
              <a:t>detected</a:t>
            </a:r>
            <a:r>
              <a:rPr lang="en-US" altLang="zh-CN" dirty="0"/>
              <a:t>: </a:t>
            </a:r>
            <a:r>
              <a:rPr lang="en-US" altLang="zh-CN" dirty="0">
                <a:solidFill>
                  <a:srgbClr val="00B050"/>
                </a:solidFill>
              </a:rPr>
              <a:t>Reduce</a:t>
            </a:r>
            <a:r>
              <a:rPr lang="en-US" altLang="zh-CN" dirty="0"/>
              <a:t> the </a:t>
            </a:r>
            <a:r>
              <a:rPr lang="en-US" altLang="zh-CN" dirty="0">
                <a:solidFill>
                  <a:srgbClr val="C00000"/>
                </a:solidFill>
              </a:rPr>
              <a:t>benefits</a:t>
            </a:r>
            <a:r>
              <a:rPr lang="en-US" altLang="zh-CN" dirty="0"/>
              <a:t> of malicious behavior.</a:t>
            </a:r>
          </a:p>
          <a:p>
            <a:pPr marL="457200" lvl="1" indent="0">
              <a:buNone/>
            </a:pPr>
            <a:endParaRPr lang="en-US" altLang="zh-CN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601E2DC-8291-4DAD-A10E-292128F2BB7C}"/>
              </a:ext>
            </a:extLst>
          </p:cNvPr>
          <p:cNvSpPr txBox="1"/>
          <p:nvPr/>
        </p:nvSpPr>
        <p:spPr>
          <a:xfrm>
            <a:off x="4284622" y="2302191"/>
            <a:ext cx="33704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0070C0"/>
                </a:solidFill>
              </a:rPr>
              <a:t>Robust PVC security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1597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F26ED3-140C-476A-9A20-2BCEAB8EE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Our Contributions</a:t>
            </a:r>
            <a:endParaRPr lang="zh-CN" altLang="en-US" dirty="0"/>
          </a:p>
        </p:txBody>
      </p:sp>
      <p:pic>
        <p:nvPicPr>
          <p:cNvPr id="5" name="图形 4" descr="吐舌的脸轮廓 纯色填充">
            <a:extLst>
              <a:ext uri="{FF2B5EF4-FFF2-40B4-BE49-F238E27FC236}">
                <a16:creationId xmlns:a16="http://schemas.microsoft.com/office/drawing/2014/main" id="{44B79016-0FFE-4377-82BE-EBD4CA634F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26795" y="3513229"/>
            <a:ext cx="914400" cy="914400"/>
          </a:xfrm>
          <a:prstGeom prst="rect">
            <a:avLst/>
          </a:prstGeom>
        </p:spPr>
      </p:pic>
      <p:pic>
        <p:nvPicPr>
          <p:cNvPr id="6" name="内容占位符 27" descr="哭泣的脸轮廓 纯色填充">
            <a:extLst>
              <a:ext uri="{FF2B5EF4-FFF2-40B4-BE49-F238E27FC236}">
                <a16:creationId xmlns:a16="http://schemas.microsoft.com/office/drawing/2014/main" id="{C6DB32A6-749B-4C99-BE32-A79A2AC49FA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25622" y="4844720"/>
            <a:ext cx="914400" cy="914400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1302F0F5-9C14-4F45-8CF2-CBA80EB0C344}"/>
              </a:ext>
            </a:extLst>
          </p:cNvPr>
          <p:cNvGrpSpPr/>
          <p:nvPr/>
        </p:nvGrpSpPr>
        <p:grpSpPr>
          <a:xfrm>
            <a:off x="799798" y="4223393"/>
            <a:ext cx="914400" cy="914400"/>
            <a:chOff x="3222142" y="2374505"/>
            <a:chExt cx="914400" cy="914400"/>
          </a:xfrm>
        </p:grpSpPr>
        <p:pic>
          <p:nvPicPr>
            <p:cNvPr id="8" name="内容占位符 5" descr="用户 纯色填充">
              <a:extLst>
                <a:ext uri="{FF2B5EF4-FFF2-40B4-BE49-F238E27FC236}">
                  <a16:creationId xmlns:a16="http://schemas.microsoft.com/office/drawing/2014/main" id="{202BA108-8CAB-4595-81AF-D03614B98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222142" y="2374505"/>
              <a:ext cx="914400" cy="914400"/>
            </a:xfrm>
            <a:prstGeom prst="rect">
              <a:avLst/>
            </a:prstGeom>
          </p:spPr>
        </p:pic>
        <p:pic>
          <p:nvPicPr>
            <p:cNvPr id="9" name="图形 8" descr="实心填充的恶魔表情 纯色填充">
              <a:extLst>
                <a:ext uri="{FF2B5EF4-FFF2-40B4-BE49-F238E27FC236}">
                  <a16:creationId xmlns:a16="http://schemas.microsoft.com/office/drawing/2014/main" id="{E0867D1A-0776-4D25-ADA4-1833ACA8242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440279" y="2435949"/>
              <a:ext cx="478126" cy="478126"/>
            </a:xfrm>
            <a:prstGeom prst="rect">
              <a:avLst/>
            </a:prstGeom>
          </p:spPr>
        </p:pic>
      </p:grp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3561FD71-2C63-47ED-9100-F558A07EE74C}"/>
              </a:ext>
            </a:extLst>
          </p:cNvPr>
          <p:cNvCxnSpPr>
            <a:cxnSpLocks/>
          </p:cNvCxnSpPr>
          <p:nvPr/>
        </p:nvCxnSpPr>
        <p:spPr>
          <a:xfrm>
            <a:off x="1714201" y="4654842"/>
            <a:ext cx="29128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830A9CD4-E48E-4288-A362-91D8F9AC2051}"/>
              </a:ext>
            </a:extLst>
          </p:cNvPr>
          <p:cNvCxnSpPr>
            <a:cxnSpLocks/>
          </p:cNvCxnSpPr>
          <p:nvPr/>
        </p:nvCxnSpPr>
        <p:spPr>
          <a:xfrm>
            <a:off x="4627086" y="4654841"/>
            <a:ext cx="1484413" cy="717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52C3D36F-FE07-48BF-ACE1-B1480303E183}"/>
              </a:ext>
            </a:extLst>
          </p:cNvPr>
          <p:cNvCxnSpPr>
            <a:cxnSpLocks/>
          </p:cNvCxnSpPr>
          <p:nvPr/>
        </p:nvCxnSpPr>
        <p:spPr>
          <a:xfrm flipV="1">
            <a:off x="4619693" y="4007762"/>
            <a:ext cx="1491804" cy="647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80B94530-DF51-4E25-ADDC-94A981D281B5}"/>
              </a:ext>
            </a:extLst>
          </p:cNvPr>
          <p:cNvSpPr txBox="1"/>
          <p:nvPr/>
        </p:nvSpPr>
        <p:spPr>
          <a:xfrm>
            <a:off x="1873571" y="4284837"/>
            <a:ext cx="2527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deviate from the protocol </a:t>
            </a:r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5B4F10F-EBD8-4D5A-B102-03B63FA42115}"/>
              </a:ext>
            </a:extLst>
          </p:cNvPr>
          <p:cNvSpPr txBox="1"/>
          <p:nvPr/>
        </p:nvSpPr>
        <p:spPr>
          <a:xfrm>
            <a:off x="4818561" y="3970429"/>
            <a:ext cx="914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90%</a:t>
            </a:r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DEA2D8A-E990-4DBB-8197-7CD13C50E8E5}"/>
              </a:ext>
            </a:extLst>
          </p:cNvPr>
          <p:cNvSpPr txBox="1"/>
          <p:nvPr/>
        </p:nvSpPr>
        <p:spPr>
          <a:xfrm>
            <a:off x="4817074" y="4969921"/>
            <a:ext cx="914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10%</a:t>
            </a:r>
            <a:endParaRPr lang="zh-CN" altLang="en-US" dirty="0"/>
          </a:p>
        </p:txBody>
      </p:sp>
      <p:sp>
        <p:nvSpPr>
          <p:cNvPr id="16" name="对话气泡: 圆角矩形 15">
            <a:extLst>
              <a:ext uri="{FF2B5EF4-FFF2-40B4-BE49-F238E27FC236}">
                <a16:creationId xmlns:a16="http://schemas.microsoft.com/office/drawing/2014/main" id="{B5F8CCEB-E462-4E08-8709-68883888E735}"/>
              </a:ext>
            </a:extLst>
          </p:cNvPr>
          <p:cNvSpPr/>
          <p:nvPr/>
        </p:nvSpPr>
        <p:spPr>
          <a:xfrm>
            <a:off x="7244459" y="2883337"/>
            <a:ext cx="1351528" cy="620008"/>
          </a:xfrm>
          <a:prstGeom prst="wedgeRoundRectCallout">
            <a:avLst>
              <a:gd name="adj1" fmla="val -60107"/>
              <a:gd name="adj2" fmla="val 8120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 catch you!</a:t>
            </a:r>
            <a:endParaRPr lang="zh-CN" altLang="en-US" dirty="0"/>
          </a:p>
        </p:txBody>
      </p:sp>
      <p:sp>
        <p:nvSpPr>
          <p:cNvPr id="17" name="对话气泡: 圆角矩形 16">
            <a:extLst>
              <a:ext uri="{FF2B5EF4-FFF2-40B4-BE49-F238E27FC236}">
                <a16:creationId xmlns:a16="http://schemas.microsoft.com/office/drawing/2014/main" id="{EA4D30F9-99C9-45A8-A227-C9EF231B1A1F}"/>
              </a:ext>
            </a:extLst>
          </p:cNvPr>
          <p:cNvSpPr/>
          <p:nvPr/>
        </p:nvSpPr>
        <p:spPr>
          <a:xfrm>
            <a:off x="7244459" y="4534716"/>
            <a:ext cx="1570092" cy="620008"/>
          </a:xfrm>
          <a:prstGeom prst="wedgeRoundRectCallout">
            <a:avLst>
              <a:gd name="adj1" fmla="val -60107"/>
              <a:gd name="adj2" fmla="val 8120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Don’t know the deviation.</a:t>
            </a:r>
            <a:endParaRPr lang="zh-CN" altLang="en-US" dirty="0"/>
          </a:p>
        </p:txBody>
      </p:sp>
      <p:sp>
        <p:nvSpPr>
          <p:cNvPr id="18" name="对话气泡: 圆角矩形 17">
            <a:extLst>
              <a:ext uri="{FF2B5EF4-FFF2-40B4-BE49-F238E27FC236}">
                <a16:creationId xmlns:a16="http://schemas.microsoft.com/office/drawing/2014/main" id="{4C4AE847-81DE-439A-8163-2BBD0F77A544}"/>
              </a:ext>
            </a:extLst>
          </p:cNvPr>
          <p:cNvSpPr/>
          <p:nvPr/>
        </p:nvSpPr>
        <p:spPr>
          <a:xfrm>
            <a:off x="8768745" y="3137616"/>
            <a:ext cx="2923721" cy="999852"/>
          </a:xfrm>
          <a:prstGeom prst="wedgeRoundRectCallout">
            <a:avLst>
              <a:gd name="adj1" fmla="val -106598"/>
              <a:gd name="adj2" fmla="val 3468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I </a:t>
            </a:r>
            <a:r>
              <a:rPr lang="en-US" altLang="zh-CN" dirty="0">
                <a:solidFill>
                  <a:srgbClr val="0070C0"/>
                </a:solidFill>
              </a:rPr>
              <a:t>can</a:t>
            </a:r>
            <a:r>
              <a:rPr lang="en-US" altLang="zh-CN" dirty="0"/>
              <a:t> convince </a:t>
            </a:r>
            <a:r>
              <a:rPr lang="en-US" altLang="zh-CN" dirty="0">
                <a:solidFill>
                  <a:srgbClr val="0070C0"/>
                </a:solidFill>
              </a:rPr>
              <a:t>others</a:t>
            </a:r>
            <a:r>
              <a:rPr lang="en-US" altLang="zh-CN" dirty="0"/>
              <a:t> the </a:t>
            </a:r>
            <a:r>
              <a:rPr lang="en-US" altLang="zh-CN" dirty="0">
                <a:solidFill>
                  <a:srgbClr val="C00000"/>
                </a:solidFill>
              </a:rPr>
              <a:t>malicious party</a:t>
            </a:r>
            <a:r>
              <a:rPr lang="en-US" altLang="zh-CN" dirty="0"/>
              <a:t> was deviating from the protocol!</a:t>
            </a:r>
            <a:endParaRPr lang="zh-CN" altLang="en-US" dirty="0"/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F1DC0A60-5327-4A60-9585-2CF04ECFBC3B}"/>
              </a:ext>
            </a:extLst>
          </p:cNvPr>
          <p:cNvGrpSpPr/>
          <p:nvPr/>
        </p:nvGrpSpPr>
        <p:grpSpPr>
          <a:xfrm>
            <a:off x="3614400" y="2650018"/>
            <a:ext cx="2968422" cy="999140"/>
            <a:chOff x="4134083" y="1581717"/>
            <a:chExt cx="2968422" cy="999140"/>
          </a:xfrm>
        </p:grpSpPr>
        <p:pic>
          <p:nvPicPr>
            <p:cNvPr id="20" name="图片 19">
              <a:extLst>
                <a:ext uri="{FF2B5EF4-FFF2-40B4-BE49-F238E27FC236}">
                  <a16:creationId xmlns:a16="http://schemas.microsoft.com/office/drawing/2014/main" id="{336E5CD8-C1A2-4C48-95E2-608598097C2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8339" y="1581717"/>
              <a:ext cx="639910" cy="639910"/>
            </a:xfrm>
            <a:prstGeom prst="rect">
              <a:avLst/>
            </a:prstGeom>
          </p:spPr>
        </p:pic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3BFC451F-CA50-4645-A576-8F8D7C71029D}"/>
                </a:ext>
              </a:extLst>
            </p:cNvPr>
            <p:cNvSpPr txBox="1"/>
            <p:nvPr/>
          </p:nvSpPr>
          <p:spPr>
            <a:xfrm>
              <a:off x="4134083" y="2211525"/>
              <a:ext cx="29684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Publicly Verifiable Certificate</a:t>
              </a:r>
              <a:endParaRPr lang="zh-CN" altLang="en-US" dirty="0"/>
            </a:p>
          </p:txBody>
        </p:sp>
      </p:grpSp>
      <p:cxnSp>
        <p:nvCxnSpPr>
          <p:cNvPr id="22" name="连接符: 曲线 21">
            <a:extLst>
              <a:ext uri="{FF2B5EF4-FFF2-40B4-BE49-F238E27FC236}">
                <a16:creationId xmlns:a16="http://schemas.microsoft.com/office/drawing/2014/main" id="{844256B9-77B8-438B-AACA-7C45DF08D0A3}"/>
              </a:ext>
            </a:extLst>
          </p:cNvPr>
          <p:cNvCxnSpPr>
            <a:cxnSpLocks/>
          </p:cNvCxnSpPr>
          <p:nvPr/>
        </p:nvCxnSpPr>
        <p:spPr>
          <a:xfrm rot="10800000" flipV="1">
            <a:off x="1256998" y="2969973"/>
            <a:ext cx="3521658" cy="125342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4DB11F40-438B-4C93-BB9B-E4DD70550739}"/>
              </a:ext>
            </a:extLst>
          </p:cNvPr>
          <p:cNvSpPr txBox="1"/>
          <p:nvPr/>
        </p:nvSpPr>
        <p:spPr>
          <a:xfrm rot="20776613">
            <a:off x="1676181" y="2829690"/>
            <a:ext cx="2226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This guy is cheating!</a:t>
            </a:r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1E2C7A9C-CEB9-4D71-A6B3-3EC726ABCC6F}"/>
              </a:ext>
            </a:extLst>
          </p:cNvPr>
          <p:cNvSpPr txBox="1"/>
          <p:nvPr/>
        </p:nvSpPr>
        <p:spPr>
          <a:xfrm>
            <a:off x="413313" y="1688793"/>
            <a:ext cx="106822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altLang="zh-CN" sz="2400" dirty="0">
                <a:solidFill>
                  <a:srgbClr val="0070C0"/>
                </a:solidFill>
              </a:rPr>
              <a:t>                                  </a:t>
            </a:r>
            <a:r>
              <a:rPr lang="en-US" altLang="zh-CN" sz="2400" dirty="0"/>
              <a:t>:</a:t>
            </a:r>
            <a:r>
              <a:rPr lang="en-US" altLang="zh-CN" sz="2400" dirty="0">
                <a:solidFill>
                  <a:srgbClr val="0070C0"/>
                </a:solidFill>
              </a:rPr>
              <a:t> </a:t>
            </a:r>
            <a:r>
              <a:rPr lang="en-US" altLang="zh-CN" sz="2400" dirty="0"/>
              <a:t>Reduce the </a:t>
            </a:r>
            <a:r>
              <a:rPr lang="en-US" altLang="zh-CN" sz="2400" dirty="0">
                <a:solidFill>
                  <a:srgbClr val="C00000"/>
                </a:solidFill>
              </a:rPr>
              <a:t>benefits</a:t>
            </a:r>
            <a:r>
              <a:rPr lang="en-US" altLang="zh-CN" sz="2400" dirty="0"/>
              <a:t> of malicious behavior when it goes undetected.</a:t>
            </a:r>
          </a:p>
        </p:txBody>
      </p:sp>
      <p:pic>
        <p:nvPicPr>
          <p:cNvPr id="26" name="图形 25" descr="带太阳镜的脸轮廓 纯色填充">
            <a:extLst>
              <a:ext uri="{FF2B5EF4-FFF2-40B4-BE49-F238E27FC236}">
                <a16:creationId xmlns:a16="http://schemas.microsoft.com/office/drawing/2014/main" id="{2990255A-EA84-4023-BCE3-D94D7F86C5B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27046" y="4844720"/>
            <a:ext cx="914400" cy="914400"/>
          </a:xfrm>
          <a:prstGeom prst="rect">
            <a:avLst/>
          </a:prstGeom>
        </p:spPr>
      </p:pic>
      <p:sp>
        <p:nvSpPr>
          <p:cNvPr id="27" name="对话气泡: 圆角矩形 26">
            <a:extLst>
              <a:ext uri="{FF2B5EF4-FFF2-40B4-BE49-F238E27FC236}">
                <a16:creationId xmlns:a16="http://schemas.microsoft.com/office/drawing/2014/main" id="{201A5734-7221-4189-A02D-78B5FD1B193A}"/>
              </a:ext>
            </a:extLst>
          </p:cNvPr>
          <p:cNvSpPr/>
          <p:nvPr/>
        </p:nvSpPr>
        <p:spPr>
          <a:xfrm>
            <a:off x="7244459" y="4427629"/>
            <a:ext cx="4051300" cy="1242636"/>
          </a:xfrm>
          <a:prstGeom prst="wedgeRoundRectCallout">
            <a:avLst>
              <a:gd name="adj1" fmla="val -54465"/>
              <a:gd name="adj2" fmla="val 2533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The malicious party can </a:t>
            </a:r>
            <a:r>
              <a:rPr lang="en-US" altLang="zh-CN" dirty="0">
                <a:solidFill>
                  <a:srgbClr val="C00000"/>
                </a:solidFill>
              </a:rPr>
              <a:t>only</a:t>
            </a:r>
            <a:r>
              <a:rPr lang="en-US" altLang="zh-CN" dirty="0"/>
              <a:t> obtain </a:t>
            </a:r>
            <a:r>
              <a:rPr lang="en-US" altLang="zh-CN" dirty="0">
                <a:solidFill>
                  <a:srgbClr val="C00000"/>
                </a:solidFill>
              </a:rPr>
              <a:t>at most</a:t>
            </a:r>
            <a:r>
              <a:rPr lang="en-US" altLang="zh-CN" dirty="0"/>
              <a:t> an </a:t>
            </a:r>
            <a:r>
              <a:rPr lang="en-US" altLang="zh-CN" dirty="0">
                <a:solidFill>
                  <a:srgbClr val="C00000"/>
                </a:solidFill>
              </a:rPr>
              <a:t>additional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C00000"/>
                </a:solidFill>
              </a:rPr>
              <a:t>1-bit of information </a:t>
            </a:r>
            <a:r>
              <a:rPr lang="en-US" altLang="zh-CN" dirty="0"/>
              <a:t>about my input while the </a:t>
            </a:r>
            <a:r>
              <a:rPr lang="en-US" altLang="zh-CN" dirty="0">
                <a:solidFill>
                  <a:srgbClr val="C00000"/>
                </a:solidFill>
              </a:rPr>
              <a:t>correctness</a:t>
            </a:r>
            <a:r>
              <a:rPr lang="en-US" altLang="zh-CN" dirty="0"/>
              <a:t> of the protocol’s </a:t>
            </a:r>
            <a:r>
              <a:rPr lang="en-US" altLang="zh-CN" dirty="0">
                <a:solidFill>
                  <a:srgbClr val="C00000"/>
                </a:solidFill>
              </a:rPr>
              <a:t>output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chemeClr val="tx1"/>
                </a:solidFill>
              </a:rPr>
              <a:t>is preserved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4176BA41-1FBE-4969-B913-56FBA7A07C33}"/>
              </a:ext>
            </a:extLst>
          </p:cNvPr>
          <p:cNvSpPr txBox="1"/>
          <p:nvPr/>
        </p:nvSpPr>
        <p:spPr>
          <a:xfrm>
            <a:off x="872146" y="1688842"/>
            <a:ext cx="33704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0070C0"/>
                </a:solidFill>
              </a:rPr>
              <a:t>Robust PVC security 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19110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7" grpId="0" animBg="1"/>
      <p:bldP spid="17" grpId="1" animBg="1"/>
      <p:bldP spid="18" grpId="0" animBg="1"/>
      <p:bldP spid="23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CFEA28-6E20-5AF7-BE82-BB27E5CB8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Our Contributions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2CFC143-1EA1-3708-2D8A-F91CF45FC8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951633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zh-CN" dirty="0"/>
                  <a:t>We address this problem for two-party scenario.</a:t>
                </a:r>
              </a:p>
              <a:p>
                <a:r>
                  <a:rPr lang="en-US" altLang="zh-CN" b="1" dirty="0"/>
                  <a:t>New security notion</a:t>
                </a:r>
                <a:r>
                  <a:rPr lang="en-US" altLang="zh-CN" dirty="0"/>
                  <a:t>:</a:t>
                </a:r>
                <a:endParaRPr lang="en-US" altLang="zh-CN" dirty="0">
                  <a:solidFill>
                    <a:srgbClr val="0070C0"/>
                  </a:solidFill>
                </a:endParaRPr>
              </a:p>
              <a:p>
                <a:pPr lvl="1"/>
                <a:r>
                  <a:rPr lang="en-US" altLang="zh-CN" dirty="0">
                    <a:solidFill>
                      <a:srgbClr val="00B050"/>
                    </a:solidFill>
                  </a:rPr>
                  <a:t>Reduce</a:t>
                </a:r>
                <a:r>
                  <a:rPr lang="en-US" altLang="zh-CN" dirty="0"/>
                  <a:t> the </a:t>
                </a:r>
                <a:r>
                  <a:rPr lang="en-US" altLang="zh-CN" dirty="0">
                    <a:solidFill>
                      <a:srgbClr val="C00000"/>
                    </a:solidFill>
                  </a:rPr>
                  <a:t>benefits</a:t>
                </a:r>
                <a:r>
                  <a:rPr lang="en-US" altLang="zh-CN" dirty="0"/>
                  <a:t> of malicious behavior when it goes undetected.</a:t>
                </a:r>
              </a:p>
              <a:p>
                <a:pPr lvl="1"/>
                <a:r>
                  <a:rPr lang="en-US" altLang="zh-CN" dirty="0">
                    <a:solidFill>
                      <a:srgbClr val="00B050"/>
                    </a:solidFill>
                  </a:rPr>
                  <a:t>Maintain</a:t>
                </a:r>
                <a:r>
                  <a:rPr lang="en-US" altLang="zh-CN" dirty="0"/>
                  <a:t> the </a:t>
                </a:r>
                <a:r>
                  <a:rPr lang="en-US" altLang="zh-CN" dirty="0">
                    <a:solidFill>
                      <a:srgbClr val="C00000"/>
                    </a:solidFill>
                  </a:rPr>
                  <a:t>increased cost</a:t>
                </a:r>
                <a:r>
                  <a:rPr lang="en-US" altLang="zh-CN" dirty="0"/>
                  <a:t> for cheater when caught (provided by PVC security).</a:t>
                </a:r>
              </a:p>
              <a:p>
                <a:r>
                  <a:rPr lang="en-US" altLang="zh-CN" b="1" dirty="0"/>
                  <a:t>Robust PVC secure protocol with low overhead</a:t>
                </a:r>
                <a:r>
                  <a:rPr lang="en-US" altLang="zh-CN" dirty="0"/>
                  <a:t> </a:t>
                </a:r>
              </a:p>
              <a:p>
                <a:pPr lvl="1"/>
                <a:r>
                  <a:rPr lang="en-US" altLang="zh-CN" dirty="0"/>
                  <a:t>For deterrence factor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90%</m:t>
                    </m:r>
                  </m:oMath>
                </a14:m>
                <a:r>
                  <a:rPr lang="en-US" altLang="zh-CN" dirty="0"/>
                  <a:t>: incur </a:t>
                </a:r>
                <a:r>
                  <a:rPr lang="en-US" altLang="zh-CN" dirty="0">
                    <a:solidFill>
                      <a:srgbClr val="00B050"/>
                    </a:solidFill>
                  </a:rPr>
                  <a:t>only additional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∼10% </m:t>
                    </m:r>
                  </m:oMath>
                </a14:m>
                <a:r>
                  <a:rPr lang="en-US" altLang="zh-CN" dirty="0"/>
                  <a:t>overhead compared to the state-of-the-art PVC-secure protocol.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2CFC143-1EA1-3708-2D8A-F91CF45FC8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951633" cy="4351338"/>
              </a:xfrm>
              <a:blipFill>
                <a:blip r:embed="rId2"/>
                <a:stretch>
                  <a:fillRect l="-111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B601E2DC-8291-4DAD-A10E-292128F2BB7C}"/>
              </a:ext>
            </a:extLst>
          </p:cNvPr>
          <p:cNvSpPr txBox="1"/>
          <p:nvPr/>
        </p:nvSpPr>
        <p:spPr>
          <a:xfrm>
            <a:off x="4298170" y="2318193"/>
            <a:ext cx="33704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0070C0"/>
                </a:solidFill>
              </a:rPr>
              <a:t>Robust PVC security </a:t>
            </a:r>
            <a:endParaRPr lang="zh-CN" altLang="en-US" sz="28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D8EF722-7602-4122-9994-3734563B3902}"/>
              </a:ext>
            </a:extLst>
          </p:cNvPr>
          <p:cNvSpPr/>
          <p:nvPr/>
        </p:nvSpPr>
        <p:spPr>
          <a:xfrm>
            <a:off x="754379" y="3644053"/>
            <a:ext cx="10683241" cy="1273386"/>
          </a:xfrm>
          <a:prstGeom prst="rect">
            <a:avLst/>
          </a:prstGeom>
          <a:noFill/>
          <a:ln w="2857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087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刘逸标准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PS" id="{8741FFC2-4D7D-48D1-88A6-21A4E405BEEE}" vid="{BE4B9CD3-767A-4D54-8AE3-5DB2A8AFC4DC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8932</TotalTime>
  <Words>2256</Words>
  <Application>Microsoft Office PowerPoint</Application>
  <PresentationFormat>宽屏</PresentationFormat>
  <Paragraphs>645</Paragraphs>
  <Slides>39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39</vt:i4>
      </vt:variant>
    </vt:vector>
  </HeadingPairs>
  <TitlesOfParts>
    <vt:vector size="47" baseType="lpstr">
      <vt:lpstr>等线</vt:lpstr>
      <vt:lpstr>宋体</vt:lpstr>
      <vt:lpstr>Arial</vt:lpstr>
      <vt:lpstr>Cambria Math</vt:lpstr>
      <vt:lpstr>Courier New</vt:lpstr>
      <vt:lpstr>Times New Roman</vt:lpstr>
      <vt:lpstr>Wingdings</vt:lpstr>
      <vt:lpstr>WPS</vt:lpstr>
      <vt:lpstr>Robust Publicly Verifiable Covert Security  Limited Information Leakage and Guaranteed Correctness with Low Overhead</vt:lpstr>
      <vt:lpstr>Secure Computation Protocols</vt:lpstr>
      <vt:lpstr>Covert Security [AL07]</vt:lpstr>
      <vt:lpstr>Publicly Verifiable Covert (PVC) Security [AO12]</vt:lpstr>
      <vt:lpstr>Publicly Verifiable Covert (PVC) Security [AO12]</vt:lpstr>
      <vt:lpstr>Problems of Publicly Verifiable Covert (PVC) Security</vt:lpstr>
      <vt:lpstr>Our Contributions</vt:lpstr>
      <vt:lpstr>Our Contributions</vt:lpstr>
      <vt:lpstr>Our Contributions</vt:lpstr>
      <vt:lpstr>Start from PVC Secure Protocols</vt:lpstr>
      <vt:lpstr>Derandomization for PVC Security [HKKLW19]</vt:lpstr>
      <vt:lpstr>Derandomization for PVC Security [HKKLW19]</vt:lpstr>
      <vt:lpstr>Make PVC Security Robust</vt:lpstr>
      <vt:lpstr>Robust PVC security</vt:lpstr>
      <vt:lpstr>Dual Execution [MF06, HKE12]</vt:lpstr>
      <vt:lpstr>Dual Execution [MF06, HKE12]</vt:lpstr>
      <vt:lpstr>Dual Execution [MF06, HKE12]</vt:lpstr>
      <vt:lpstr>A Straightforward Approach</vt:lpstr>
      <vt:lpstr>Our Approach</vt:lpstr>
      <vt:lpstr>Our Approach</vt:lpstr>
      <vt:lpstr>Our Approach</vt:lpstr>
      <vt:lpstr>Our Approach</vt:lpstr>
      <vt:lpstr>Our Approach</vt:lpstr>
      <vt:lpstr>Our Approach</vt:lpstr>
      <vt:lpstr>Our Approach</vt:lpstr>
      <vt:lpstr>Our Approach</vt:lpstr>
      <vt:lpstr>Our Approach</vt:lpstr>
      <vt:lpstr>Our Approach</vt:lpstr>
      <vt:lpstr>Our Approach</vt:lpstr>
      <vt:lpstr>Our Approach</vt:lpstr>
      <vt:lpstr>Our Approach</vt:lpstr>
      <vt:lpstr>Our Approach</vt:lpstr>
      <vt:lpstr>Time-Lock Puzzle</vt:lpstr>
      <vt:lpstr>We also need …</vt:lpstr>
      <vt:lpstr>Our Approach</vt:lpstr>
      <vt:lpstr>Our Approach</vt:lpstr>
      <vt:lpstr>Performance (Deterrence Factor (λ-1)/λ)</vt:lpstr>
      <vt:lpstr>Thank You!  For more details: https://eprint.iacr.org/2023/1392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C++程序设计 第一节：入门介绍</dc:title>
  <dc:creator>Yi Liu</dc:creator>
  <cp:lastModifiedBy>Yi Liu</cp:lastModifiedBy>
  <cp:revision>105</cp:revision>
  <dcterms:created xsi:type="dcterms:W3CDTF">2023-08-28T02:52:46Z</dcterms:created>
  <dcterms:modified xsi:type="dcterms:W3CDTF">2023-12-06T01:06:04Z</dcterms:modified>
</cp:coreProperties>
</file>