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97" r:id="rId2"/>
    <p:sldId id="260" r:id="rId3"/>
    <p:sldId id="351" r:id="rId4"/>
    <p:sldId id="352" r:id="rId5"/>
    <p:sldId id="306" r:id="rId6"/>
    <p:sldId id="333" r:id="rId7"/>
    <p:sldId id="347" r:id="rId8"/>
    <p:sldId id="349" r:id="rId9"/>
    <p:sldId id="358" r:id="rId10"/>
    <p:sldId id="318" r:id="rId11"/>
    <p:sldId id="324" r:id="rId12"/>
    <p:sldId id="327" r:id="rId13"/>
    <p:sldId id="328" r:id="rId14"/>
    <p:sldId id="334" r:id="rId15"/>
    <p:sldId id="329" r:id="rId16"/>
    <p:sldId id="308" r:id="rId17"/>
    <p:sldId id="276" r:id="rId18"/>
    <p:sldId id="356" r:id="rId19"/>
    <p:sldId id="354" r:id="rId20"/>
    <p:sldId id="331" r:id="rId21"/>
    <p:sldId id="357" r:id="rId22"/>
    <p:sldId id="355" r:id="rId23"/>
    <p:sldId id="346" r:id="rId24"/>
    <p:sldId id="282" r:id="rId25"/>
    <p:sldId id="315" r:id="rId26"/>
    <p:sldId id="350" r:id="rId27"/>
    <p:sldId id="283" r:id="rId28"/>
    <p:sldId id="310" r:id="rId29"/>
    <p:sldId id="311" r:id="rId30"/>
    <p:sldId id="359" r:id="rId31"/>
    <p:sldId id="298" r:id="rId32"/>
    <p:sldId id="338" r:id="rId33"/>
    <p:sldId id="280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Tw Cen MT" panose="020B06020201040206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A25"/>
    <a:srgbClr val="46F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EE4AD-0BAD-4CFB-9D38-08BF57B6D84B}" v="4553" dt="2023-12-04T20:48:57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73499" autoAdjust="0"/>
  </p:normalViewPr>
  <p:slideViewPr>
    <p:cSldViewPr snapToGrid="0">
      <p:cViewPr varScale="1">
        <p:scale>
          <a:sx n="60" d="100"/>
          <a:sy n="60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n Qiu" userId="286a26b5-53de-45d2-9f1b-a8e16140a457" providerId="ADAL" clId="{F0DBBC3B-64D9-4E45-80CF-B54C6D4CFAFB}"/>
    <pc:docChg chg="undo custSel modSld sldOrd">
      <pc:chgData name="Tian Qiu" userId="286a26b5-53de-45d2-9f1b-a8e16140a457" providerId="ADAL" clId="{F0DBBC3B-64D9-4E45-80CF-B54C6D4CFAFB}" dt="2023-11-30T22:19:17.770" v="207" actId="1076"/>
      <pc:docMkLst>
        <pc:docMk/>
      </pc:docMkLst>
      <pc:sldChg chg="modSp mod modAnim">
        <pc:chgData name="Tian Qiu" userId="286a26b5-53de-45d2-9f1b-a8e16140a457" providerId="ADAL" clId="{F0DBBC3B-64D9-4E45-80CF-B54C6D4CFAFB}" dt="2023-11-30T22:11:32.880" v="199" actId="20577"/>
        <pc:sldMkLst>
          <pc:docMk/>
          <pc:sldMk cId="3956293750" sldId="260"/>
        </pc:sldMkLst>
        <pc:spChg chg="mod">
          <ac:chgData name="Tian Qiu" userId="286a26b5-53de-45d2-9f1b-a8e16140a457" providerId="ADAL" clId="{F0DBBC3B-64D9-4E45-80CF-B54C6D4CFAFB}" dt="2023-11-30T22:11:32.880" v="199" actId="20577"/>
          <ac:spMkLst>
            <pc:docMk/>
            <pc:sldMk cId="3956293750" sldId="260"/>
            <ac:spMk id="3" creationId="{D735F43A-78D5-5236-1160-FE835AAE8C11}"/>
          </ac:spMkLst>
        </pc:spChg>
        <pc:picChg chg="mod">
          <ac:chgData name="Tian Qiu" userId="286a26b5-53de-45d2-9f1b-a8e16140a457" providerId="ADAL" clId="{F0DBBC3B-64D9-4E45-80CF-B54C6D4CFAFB}" dt="2023-11-30T12:33:09.924" v="83" actId="1076"/>
          <ac:picMkLst>
            <pc:docMk/>
            <pc:sldMk cId="3956293750" sldId="260"/>
            <ac:picMk id="5" creationId="{CE19D340-EA54-9BA9-C7CA-DF38B0F56551}"/>
          </ac:picMkLst>
        </pc:picChg>
        <pc:picChg chg="mod">
          <ac:chgData name="Tian Qiu" userId="286a26b5-53de-45d2-9f1b-a8e16140a457" providerId="ADAL" clId="{F0DBBC3B-64D9-4E45-80CF-B54C6D4CFAFB}" dt="2023-11-30T12:33:12.049" v="84" actId="1076"/>
          <ac:picMkLst>
            <pc:docMk/>
            <pc:sldMk cId="3956293750" sldId="260"/>
            <ac:picMk id="6" creationId="{AE93CBE0-B14C-C73A-503E-B9E2C57C90D5}"/>
          </ac:picMkLst>
        </pc:picChg>
      </pc:sldChg>
      <pc:sldChg chg="modSp mod ord modShow modNotesTx">
        <pc:chgData name="Tian Qiu" userId="286a26b5-53de-45d2-9f1b-a8e16140a457" providerId="ADAL" clId="{F0DBBC3B-64D9-4E45-80CF-B54C6D4CFAFB}" dt="2023-11-29T12:52:28.997" v="15" actId="20578"/>
        <pc:sldMkLst>
          <pc:docMk/>
          <pc:sldMk cId="378538521" sldId="262"/>
        </pc:sldMkLst>
        <pc:spChg chg="mod">
          <ac:chgData name="Tian Qiu" userId="286a26b5-53de-45d2-9f1b-a8e16140a457" providerId="ADAL" clId="{F0DBBC3B-64D9-4E45-80CF-B54C6D4CFAFB}" dt="2023-11-29T12:51:57.446" v="13" actId="20577"/>
          <ac:spMkLst>
            <pc:docMk/>
            <pc:sldMk cId="378538521" sldId="262"/>
            <ac:spMk id="3" creationId="{073F5D45-2F77-13DB-CF87-CB95640BE6B9}"/>
          </ac:spMkLst>
        </pc:spChg>
      </pc:sldChg>
      <pc:sldChg chg="modSp mod">
        <pc:chgData name="Tian Qiu" userId="286a26b5-53de-45d2-9f1b-a8e16140a457" providerId="ADAL" clId="{F0DBBC3B-64D9-4E45-80CF-B54C6D4CFAFB}" dt="2023-11-29T12:57:24.796" v="34" actId="27636"/>
        <pc:sldMkLst>
          <pc:docMk/>
          <pc:sldMk cId="1603925407" sldId="280"/>
        </pc:sldMkLst>
        <pc:spChg chg="mod">
          <ac:chgData name="Tian Qiu" userId="286a26b5-53de-45d2-9f1b-a8e16140a457" providerId="ADAL" clId="{F0DBBC3B-64D9-4E45-80CF-B54C6D4CFAFB}" dt="2023-11-29T12:57:24.796" v="34" actId="27636"/>
          <ac:spMkLst>
            <pc:docMk/>
            <pc:sldMk cId="1603925407" sldId="280"/>
            <ac:spMk id="4" creationId="{B732BECC-B41C-549A-B783-DE1EE8A7906F}"/>
          </ac:spMkLst>
        </pc:spChg>
      </pc:sldChg>
      <pc:sldChg chg="modSp mod modAnim">
        <pc:chgData name="Tian Qiu" userId="286a26b5-53de-45d2-9f1b-a8e16140a457" providerId="ADAL" clId="{F0DBBC3B-64D9-4E45-80CF-B54C6D4CFAFB}" dt="2023-11-30T14:52:18.194" v="157"/>
        <pc:sldMkLst>
          <pc:docMk/>
          <pc:sldMk cId="2785200667" sldId="298"/>
        </pc:sldMkLst>
        <pc:graphicFrameChg chg="modGraphic">
          <ac:chgData name="Tian Qiu" userId="286a26b5-53de-45d2-9f1b-a8e16140a457" providerId="ADAL" clId="{F0DBBC3B-64D9-4E45-80CF-B54C6D4CFAFB}" dt="2023-11-29T12:57:04.092" v="32" actId="404"/>
          <ac:graphicFrameMkLst>
            <pc:docMk/>
            <pc:sldMk cId="2785200667" sldId="298"/>
            <ac:graphicFrameMk id="3" creationId="{D878930C-D3B8-3E52-E713-E80857B6C990}"/>
          </ac:graphicFrameMkLst>
        </pc:graphicFrameChg>
      </pc:sldChg>
      <pc:sldChg chg="modSp mod modAnim">
        <pc:chgData name="Tian Qiu" userId="286a26b5-53de-45d2-9f1b-a8e16140a457" providerId="ADAL" clId="{F0DBBC3B-64D9-4E45-80CF-B54C6D4CFAFB}" dt="2023-11-30T22:19:17.770" v="207" actId="1076"/>
        <pc:sldMkLst>
          <pc:docMk/>
          <pc:sldMk cId="1354102254" sldId="304"/>
        </pc:sldMkLst>
        <pc:spChg chg="mod">
          <ac:chgData name="Tian Qiu" userId="286a26b5-53de-45d2-9f1b-a8e16140a457" providerId="ADAL" clId="{F0DBBC3B-64D9-4E45-80CF-B54C6D4CFAFB}" dt="2023-11-30T22:19:03.609" v="204" actId="20577"/>
          <ac:spMkLst>
            <pc:docMk/>
            <pc:sldMk cId="1354102254" sldId="304"/>
            <ac:spMk id="3" creationId="{D735F43A-78D5-5236-1160-FE835AAE8C11}"/>
          </ac:spMkLst>
        </pc:spChg>
        <pc:picChg chg="mod">
          <ac:chgData name="Tian Qiu" userId="286a26b5-53de-45d2-9f1b-a8e16140a457" providerId="ADAL" clId="{F0DBBC3B-64D9-4E45-80CF-B54C6D4CFAFB}" dt="2023-11-30T22:19:11.626" v="205" actId="14100"/>
          <ac:picMkLst>
            <pc:docMk/>
            <pc:sldMk cId="1354102254" sldId="304"/>
            <ac:picMk id="6" creationId="{4B901BD9-558C-451C-CCDA-BE9174258FE8}"/>
          </ac:picMkLst>
        </pc:picChg>
        <pc:picChg chg="mod">
          <ac:chgData name="Tian Qiu" userId="286a26b5-53de-45d2-9f1b-a8e16140a457" providerId="ADAL" clId="{F0DBBC3B-64D9-4E45-80CF-B54C6D4CFAFB}" dt="2023-11-30T22:19:17.770" v="207" actId="1076"/>
          <ac:picMkLst>
            <pc:docMk/>
            <pc:sldMk cId="1354102254" sldId="304"/>
            <ac:picMk id="8" creationId="{E91D1F34-F81A-3FA6-FCEE-32C9415289E4}"/>
          </ac:picMkLst>
        </pc:picChg>
      </pc:sldChg>
      <pc:sldChg chg="modSp mod">
        <pc:chgData name="Tian Qiu" userId="286a26b5-53de-45d2-9f1b-a8e16140a457" providerId="ADAL" clId="{F0DBBC3B-64D9-4E45-80CF-B54C6D4CFAFB}" dt="2023-11-29T14:02:27.887" v="37" actId="255"/>
        <pc:sldMkLst>
          <pc:docMk/>
          <pc:sldMk cId="2615679620" sldId="306"/>
        </pc:sldMkLst>
        <pc:graphicFrameChg chg="modGraphic">
          <ac:chgData name="Tian Qiu" userId="286a26b5-53de-45d2-9f1b-a8e16140a457" providerId="ADAL" clId="{F0DBBC3B-64D9-4E45-80CF-B54C6D4CFAFB}" dt="2023-11-29T14:02:27.887" v="37" actId="255"/>
          <ac:graphicFrameMkLst>
            <pc:docMk/>
            <pc:sldMk cId="2615679620" sldId="306"/>
            <ac:graphicFrameMk id="6" creationId="{1F1C72CC-025A-BDD3-ACFD-83C3387AE210}"/>
          </ac:graphicFrameMkLst>
        </pc:graphicFrameChg>
      </pc:sldChg>
      <pc:sldChg chg="delSp modSp mod">
        <pc:chgData name="Tian Qiu" userId="286a26b5-53de-45d2-9f1b-a8e16140a457" providerId="ADAL" clId="{F0DBBC3B-64D9-4E45-80CF-B54C6D4CFAFB}" dt="2023-11-30T12:39:43.199" v="125" actId="1076"/>
        <pc:sldMkLst>
          <pc:docMk/>
          <pc:sldMk cId="951649981" sldId="308"/>
        </pc:sldMkLst>
        <pc:grpChg chg="mod">
          <ac:chgData name="Tian Qiu" userId="286a26b5-53de-45d2-9f1b-a8e16140a457" providerId="ADAL" clId="{F0DBBC3B-64D9-4E45-80CF-B54C6D4CFAFB}" dt="2023-11-30T12:39:43.199" v="125" actId="1076"/>
          <ac:grpSpMkLst>
            <pc:docMk/>
            <pc:sldMk cId="951649981" sldId="308"/>
            <ac:grpSpMk id="4" creationId="{6B540999-DB88-8A80-6CB6-3B2475C1BF81}"/>
          </ac:grpSpMkLst>
        </pc:grpChg>
        <pc:picChg chg="del">
          <ac:chgData name="Tian Qiu" userId="286a26b5-53de-45d2-9f1b-a8e16140a457" providerId="ADAL" clId="{F0DBBC3B-64D9-4E45-80CF-B54C6D4CFAFB}" dt="2023-11-29T14:03:24.465" v="39" actId="21"/>
          <ac:picMkLst>
            <pc:docMk/>
            <pc:sldMk cId="951649981" sldId="308"/>
            <ac:picMk id="21" creationId="{1B1F7D3E-6707-0C5F-35CF-2672B577A061}"/>
          </ac:picMkLst>
        </pc:picChg>
        <pc:picChg chg="mod">
          <ac:chgData name="Tian Qiu" userId="286a26b5-53de-45d2-9f1b-a8e16140a457" providerId="ADAL" clId="{F0DBBC3B-64D9-4E45-80CF-B54C6D4CFAFB}" dt="2023-11-29T14:03:36.336" v="40" actId="1076"/>
          <ac:picMkLst>
            <pc:docMk/>
            <pc:sldMk cId="951649981" sldId="308"/>
            <ac:picMk id="29" creationId="{D9E158A1-74E2-58C9-EC0E-7D1E84FBC157}"/>
          </ac:picMkLst>
        </pc:picChg>
        <pc:picChg chg="mod">
          <ac:chgData name="Tian Qiu" userId="286a26b5-53de-45d2-9f1b-a8e16140a457" providerId="ADAL" clId="{F0DBBC3B-64D9-4E45-80CF-B54C6D4CFAFB}" dt="2023-11-29T14:03:36.336" v="40" actId="1076"/>
          <ac:picMkLst>
            <pc:docMk/>
            <pc:sldMk cId="951649981" sldId="308"/>
            <ac:picMk id="30" creationId="{76789893-B567-C39C-579D-511AA91414CA}"/>
          </ac:picMkLst>
        </pc:picChg>
        <pc:picChg chg="mod">
          <ac:chgData name="Tian Qiu" userId="286a26b5-53de-45d2-9f1b-a8e16140a457" providerId="ADAL" clId="{F0DBBC3B-64D9-4E45-80CF-B54C6D4CFAFB}" dt="2023-11-29T14:03:36.336" v="40" actId="1076"/>
          <ac:picMkLst>
            <pc:docMk/>
            <pc:sldMk cId="951649981" sldId="308"/>
            <ac:picMk id="31" creationId="{9AB7B1A6-C116-91A9-F539-FAD5EDB77042}"/>
          </ac:picMkLst>
        </pc:picChg>
      </pc:sldChg>
      <pc:sldChg chg="modAnim">
        <pc:chgData name="Tian Qiu" userId="286a26b5-53de-45d2-9f1b-a8e16140a457" providerId="ADAL" clId="{F0DBBC3B-64D9-4E45-80CF-B54C6D4CFAFB}" dt="2023-11-30T14:56:41.383" v="178"/>
        <pc:sldMkLst>
          <pc:docMk/>
          <pc:sldMk cId="644480683" sldId="311"/>
        </pc:sldMkLst>
      </pc:sldChg>
      <pc:sldChg chg="modSp mod modAnim">
        <pc:chgData name="Tian Qiu" userId="286a26b5-53de-45d2-9f1b-a8e16140a457" providerId="ADAL" clId="{F0DBBC3B-64D9-4E45-80CF-B54C6D4CFAFB}" dt="2023-11-30T14:56:56.093" v="179"/>
        <pc:sldMkLst>
          <pc:docMk/>
          <pc:sldMk cId="1508903976" sldId="315"/>
        </pc:sldMkLst>
        <pc:spChg chg="mod">
          <ac:chgData name="Tian Qiu" userId="286a26b5-53de-45d2-9f1b-a8e16140a457" providerId="ADAL" clId="{F0DBBC3B-64D9-4E45-80CF-B54C6D4CFAFB}" dt="2023-11-30T14:29:03.950" v="154" actId="20577"/>
          <ac:spMkLst>
            <pc:docMk/>
            <pc:sldMk cId="1508903976" sldId="315"/>
            <ac:spMk id="3" creationId="{EBBDE174-C5C2-DB6E-3770-E82642590EFC}"/>
          </ac:spMkLst>
        </pc:spChg>
      </pc:sldChg>
      <pc:sldChg chg="addSp delSp modSp mod modAnim modNotesTx">
        <pc:chgData name="Tian Qiu" userId="286a26b5-53de-45d2-9f1b-a8e16140a457" providerId="ADAL" clId="{F0DBBC3B-64D9-4E45-80CF-B54C6D4CFAFB}" dt="2023-11-30T15:03:13.630" v="190" actId="20577"/>
        <pc:sldMkLst>
          <pc:docMk/>
          <pc:sldMk cId="3009279358" sldId="317"/>
        </pc:sldMkLst>
        <pc:spChg chg="mod">
          <ac:chgData name="Tian Qiu" userId="286a26b5-53de-45d2-9f1b-a8e16140a457" providerId="ADAL" clId="{F0DBBC3B-64D9-4E45-80CF-B54C6D4CFAFB}" dt="2023-11-30T15:01:45.783" v="189" actId="207"/>
          <ac:spMkLst>
            <pc:docMk/>
            <pc:sldMk cId="3009279358" sldId="317"/>
            <ac:spMk id="3" creationId="{D735F43A-78D5-5236-1160-FE835AAE8C11}"/>
          </ac:spMkLst>
        </pc:spChg>
        <pc:grpChg chg="add del mod">
          <ac:chgData name="Tian Qiu" userId="286a26b5-53de-45d2-9f1b-a8e16140a457" providerId="ADAL" clId="{F0DBBC3B-64D9-4E45-80CF-B54C6D4CFAFB}" dt="2023-11-30T12:34:59.688" v="94"/>
          <ac:grpSpMkLst>
            <pc:docMk/>
            <pc:sldMk cId="3009279358" sldId="317"/>
            <ac:grpSpMk id="5" creationId="{7FFC17AA-1269-6A2F-125D-99D2F143684A}"/>
          </ac:grpSpMkLst>
        </pc:grpChg>
        <pc:picChg chg="mod">
          <ac:chgData name="Tian Qiu" userId="286a26b5-53de-45d2-9f1b-a8e16140a457" providerId="ADAL" clId="{F0DBBC3B-64D9-4E45-80CF-B54C6D4CFAFB}" dt="2023-11-30T12:34:52.019" v="93"/>
          <ac:picMkLst>
            <pc:docMk/>
            <pc:sldMk cId="3009279358" sldId="317"/>
            <ac:picMk id="6" creationId="{96A46022-85F3-DCD6-3EEF-4636663BD611}"/>
          </ac:picMkLst>
        </pc:picChg>
        <pc:picChg chg="mod">
          <ac:chgData name="Tian Qiu" userId="286a26b5-53de-45d2-9f1b-a8e16140a457" providerId="ADAL" clId="{F0DBBC3B-64D9-4E45-80CF-B54C6D4CFAFB}" dt="2023-11-30T12:34:52.019" v="93"/>
          <ac:picMkLst>
            <pc:docMk/>
            <pc:sldMk cId="3009279358" sldId="317"/>
            <ac:picMk id="7" creationId="{5E46C3C0-05A8-B45E-DCAA-F7F09A3076B1}"/>
          </ac:picMkLst>
        </pc:picChg>
        <pc:picChg chg="add del mod">
          <ac:chgData name="Tian Qiu" userId="286a26b5-53de-45d2-9f1b-a8e16140a457" providerId="ADAL" clId="{F0DBBC3B-64D9-4E45-80CF-B54C6D4CFAFB}" dt="2023-11-30T12:34:59.688" v="94"/>
          <ac:picMkLst>
            <pc:docMk/>
            <pc:sldMk cId="3009279358" sldId="317"/>
            <ac:picMk id="8" creationId="{2CD46BF8-0AFC-BF38-341D-32CBD98DF0CA}"/>
          </ac:picMkLst>
        </pc:picChg>
        <pc:picChg chg="add mod modCrop">
          <ac:chgData name="Tian Qiu" userId="286a26b5-53de-45d2-9f1b-a8e16140a457" providerId="ADAL" clId="{F0DBBC3B-64D9-4E45-80CF-B54C6D4CFAFB}" dt="2023-11-30T12:35:34.813" v="100" actId="1076"/>
          <ac:picMkLst>
            <pc:docMk/>
            <pc:sldMk cId="3009279358" sldId="317"/>
            <ac:picMk id="9" creationId="{613B4937-2857-7F9E-5431-8469215E0090}"/>
          </ac:picMkLst>
        </pc:picChg>
        <pc:picChg chg="mod">
          <ac:chgData name="Tian Qiu" userId="286a26b5-53de-45d2-9f1b-a8e16140a457" providerId="ADAL" clId="{F0DBBC3B-64D9-4E45-80CF-B54C6D4CFAFB}" dt="2023-11-29T12:53:30.106" v="25" actId="1076"/>
          <ac:picMkLst>
            <pc:docMk/>
            <pc:sldMk cId="3009279358" sldId="317"/>
            <ac:picMk id="12" creationId="{8EC89EBA-7F0D-BCCE-C712-3098F4A34B62}"/>
          </ac:picMkLst>
        </pc:picChg>
        <pc:picChg chg="mod">
          <ac:chgData name="Tian Qiu" userId="286a26b5-53de-45d2-9f1b-a8e16140a457" providerId="ADAL" clId="{F0DBBC3B-64D9-4E45-80CF-B54C6D4CFAFB}" dt="2023-11-29T12:53:24.798" v="24" actId="1076"/>
          <ac:picMkLst>
            <pc:docMk/>
            <pc:sldMk cId="3009279358" sldId="317"/>
            <ac:picMk id="15" creationId="{25F42C6A-8F83-2190-3192-4AD2C2FA615E}"/>
          </ac:picMkLst>
        </pc:picChg>
        <pc:picChg chg="mod modCrop">
          <ac:chgData name="Tian Qiu" userId="286a26b5-53de-45d2-9f1b-a8e16140a457" providerId="ADAL" clId="{F0DBBC3B-64D9-4E45-80CF-B54C6D4CFAFB}" dt="2023-11-30T12:35:19.513" v="98" actId="1076"/>
          <ac:picMkLst>
            <pc:docMk/>
            <pc:sldMk cId="3009279358" sldId="317"/>
            <ac:picMk id="16" creationId="{DB45EB34-8740-BDCC-411C-6EB586534BA8}"/>
          </ac:picMkLst>
        </pc:picChg>
        <pc:picChg chg="del">
          <ac:chgData name="Tian Qiu" userId="286a26b5-53de-45d2-9f1b-a8e16140a457" providerId="ADAL" clId="{F0DBBC3B-64D9-4E45-80CF-B54C6D4CFAFB}" dt="2023-11-30T12:34:12.696" v="89" actId="478"/>
          <ac:picMkLst>
            <pc:docMk/>
            <pc:sldMk cId="3009279358" sldId="317"/>
            <ac:picMk id="18" creationId="{D4F04CE5-B689-4549-0840-1DE6FE784530}"/>
          </ac:picMkLst>
        </pc:picChg>
        <pc:picChg chg="del">
          <ac:chgData name="Tian Qiu" userId="286a26b5-53de-45d2-9f1b-a8e16140a457" providerId="ADAL" clId="{F0DBBC3B-64D9-4E45-80CF-B54C6D4CFAFB}" dt="2023-11-30T12:34:14.122" v="90" actId="478"/>
          <ac:picMkLst>
            <pc:docMk/>
            <pc:sldMk cId="3009279358" sldId="317"/>
            <ac:picMk id="20" creationId="{2DA387C4-4581-73A5-8272-2DBD207BB275}"/>
          </ac:picMkLst>
        </pc:picChg>
      </pc:sldChg>
      <pc:sldChg chg="modSp mod modAnim">
        <pc:chgData name="Tian Qiu" userId="286a26b5-53de-45d2-9f1b-a8e16140a457" providerId="ADAL" clId="{F0DBBC3B-64D9-4E45-80CF-B54C6D4CFAFB}" dt="2023-11-30T12:39:18.214" v="124"/>
        <pc:sldMkLst>
          <pc:docMk/>
          <pc:sldMk cId="4145016193" sldId="318"/>
        </pc:sldMkLst>
        <pc:spChg chg="mod">
          <ac:chgData name="Tian Qiu" userId="286a26b5-53de-45d2-9f1b-a8e16140a457" providerId="ADAL" clId="{F0DBBC3B-64D9-4E45-80CF-B54C6D4CFAFB}" dt="2023-11-29T12:54:09.565" v="26" actId="20577"/>
          <ac:spMkLst>
            <pc:docMk/>
            <pc:sldMk cId="4145016193" sldId="318"/>
            <ac:spMk id="2" creationId="{B111866F-5472-4628-D279-6C1B274667A9}"/>
          </ac:spMkLst>
        </pc:spChg>
      </pc:sldChg>
      <pc:sldChg chg="modSp modAnim">
        <pc:chgData name="Tian Qiu" userId="286a26b5-53de-45d2-9f1b-a8e16140a457" providerId="ADAL" clId="{F0DBBC3B-64D9-4E45-80CF-B54C6D4CFAFB}" dt="2023-11-30T15:05:52.911" v="194" actId="20577"/>
        <pc:sldMkLst>
          <pc:docMk/>
          <pc:sldMk cId="3678456941" sldId="319"/>
        </pc:sldMkLst>
        <pc:spChg chg="mod">
          <ac:chgData name="Tian Qiu" userId="286a26b5-53de-45d2-9f1b-a8e16140a457" providerId="ADAL" clId="{F0DBBC3B-64D9-4E45-80CF-B54C6D4CFAFB}" dt="2023-11-30T15:05:52.911" v="194" actId="20577"/>
          <ac:spMkLst>
            <pc:docMk/>
            <pc:sldMk cId="3678456941" sldId="319"/>
            <ac:spMk id="3" creationId="{D735F43A-78D5-5236-1160-FE835AAE8C11}"/>
          </ac:spMkLst>
        </pc:spChg>
      </pc:sldChg>
      <pc:sldChg chg="modSp mod">
        <pc:chgData name="Tian Qiu" userId="286a26b5-53de-45d2-9f1b-a8e16140a457" providerId="ADAL" clId="{F0DBBC3B-64D9-4E45-80CF-B54C6D4CFAFB}" dt="2023-11-30T14:18:03.540" v="126" actId="20577"/>
        <pc:sldMkLst>
          <pc:docMk/>
          <pc:sldMk cId="3450291677" sldId="322"/>
        </pc:sldMkLst>
        <pc:spChg chg="mod">
          <ac:chgData name="Tian Qiu" userId="286a26b5-53de-45d2-9f1b-a8e16140a457" providerId="ADAL" clId="{F0DBBC3B-64D9-4E45-80CF-B54C6D4CFAFB}" dt="2023-11-30T14:18:03.540" v="126" actId="20577"/>
          <ac:spMkLst>
            <pc:docMk/>
            <pc:sldMk cId="3450291677" sldId="322"/>
            <ac:spMk id="2" creationId="{214664B7-ED32-659C-7229-F16EE4B91F4F}"/>
          </ac:spMkLst>
        </pc:spChg>
      </pc:sldChg>
      <pc:sldChg chg="modSp mod">
        <pc:chgData name="Tian Qiu" userId="286a26b5-53de-45d2-9f1b-a8e16140a457" providerId="ADAL" clId="{F0DBBC3B-64D9-4E45-80CF-B54C6D4CFAFB}" dt="2023-11-29T14:02:53.196" v="38" actId="1076"/>
        <pc:sldMkLst>
          <pc:docMk/>
          <pc:sldMk cId="3737606754" sldId="334"/>
        </pc:sldMkLst>
        <pc:picChg chg="mod">
          <ac:chgData name="Tian Qiu" userId="286a26b5-53de-45d2-9f1b-a8e16140a457" providerId="ADAL" clId="{F0DBBC3B-64D9-4E45-80CF-B54C6D4CFAFB}" dt="2023-11-29T14:02:53.196" v="38" actId="1076"/>
          <ac:picMkLst>
            <pc:docMk/>
            <pc:sldMk cId="3737606754" sldId="334"/>
            <ac:picMk id="15" creationId="{E9977AEA-5C8B-F50D-E3C2-D2EE7A1EC65F}"/>
          </ac:picMkLst>
        </pc:picChg>
      </pc:sldChg>
      <pc:sldChg chg="modSp mod modAnim">
        <pc:chgData name="Tian Qiu" userId="286a26b5-53de-45d2-9f1b-a8e16140a457" providerId="ADAL" clId="{F0DBBC3B-64D9-4E45-80CF-B54C6D4CFAFB}" dt="2023-11-30T14:54:03.329" v="173"/>
        <pc:sldMkLst>
          <pc:docMk/>
          <pc:sldMk cId="362043113" sldId="336"/>
        </pc:sldMkLst>
        <pc:spChg chg="mod">
          <ac:chgData name="Tian Qiu" userId="286a26b5-53de-45d2-9f1b-a8e16140a457" providerId="ADAL" clId="{F0DBBC3B-64D9-4E45-80CF-B54C6D4CFAFB}" dt="2023-11-30T14:52:42.126" v="170" actId="5793"/>
          <ac:spMkLst>
            <pc:docMk/>
            <pc:sldMk cId="362043113" sldId="336"/>
            <ac:spMk id="4" creationId="{DC1C04B0-606D-2065-668F-2E971A740479}"/>
          </ac:spMkLst>
        </pc:spChg>
        <pc:graphicFrameChg chg="mod">
          <ac:chgData name="Tian Qiu" userId="286a26b5-53de-45d2-9f1b-a8e16140a457" providerId="ADAL" clId="{F0DBBC3B-64D9-4E45-80CF-B54C6D4CFAFB}" dt="2023-11-29T14:06:30.799" v="77" actId="1076"/>
          <ac:graphicFrameMkLst>
            <pc:docMk/>
            <pc:sldMk cId="362043113" sldId="336"/>
            <ac:graphicFrameMk id="6" creationId="{7F27EB96-F08C-27A8-21E6-886210596A49}"/>
          </ac:graphicFrameMkLst>
        </pc:graphicFrameChg>
      </pc:sldChg>
      <pc:sldChg chg="modAnim">
        <pc:chgData name="Tian Qiu" userId="286a26b5-53de-45d2-9f1b-a8e16140a457" providerId="ADAL" clId="{F0DBBC3B-64D9-4E45-80CF-B54C6D4CFAFB}" dt="2023-11-30T14:56:30.045" v="177"/>
        <pc:sldMkLst>
          <pc:docMk/>
          <pc:sldMk cId="3929280853" sldId="337"/>
        </pc:sldMkLst>
      </pc:sldChg>
      <pc:sldChg chg="modSp mod modAnim">
        <pc:chgData name="Tian Qiu" userId="286a26b5-53de-45d2-9f1b-a8e16140a457" providerId="ADAL" clId="{F0DBBC3B-64D9-4E45-80CF-B54C6D4CFAFB}" dt="2023-11-30T14:56:05.708" v="176"/>
        <pc:sldMkLst>
          <pc:docMk/>
          <pc:sldMk cId="3334212531" sldId="338"/>
        </pc:sldMkLst>
        <pc:spChg chg="mod">
          <ac:chgData name="Tian Qiu" userId="286a26b5-53de-45d2-9f1b-a8e16140a457" providerId="ADAL" clId="{F0DBBC3B-64D9-4E45-80CF-B54C6D4CFAFB}" dt="2023-11-30T14:52:30.187" v="167" actId="20577"/>
          <ac:spMkLst>
            <pc:docMk/>
            <pc:sldMk cId="3334212531" sldId="338"/>
            <ac:spMk id="4" creationId="{DC1C04B0-606D-2065-668F-2E971A740479}"/>
          </ac:spMkLst>
        </pc:spChg>
      </pc:sldChg>
    </pc:docChg>
  </pc:docChgLst>
  <pc:docChgLst>
    <pc:chgData name="Tian Qiu" userId="286a26b5-53de-45d2-9f1b-a8e16140a457" providerId="ADAL" clId="{DA4EE4AD-0BAD-4CFB-9D38-08BF57B6D84B}"/>
    <pc:docChg chg="undo custSel addSld delSld modSld sldOrd modShowInfo">
      <pc:chgData name="Tian Qiu" userId="286a26b5-53de-45d2-9f1b-a8e16140a457" providerId="ADAL" clId="{DA4EE4AD-0BAD-4CFB-9D38-08BF57B6D84B}" dt="2023-12-04T20:48:57.546" v="10627"/>
      <pc:docMkLst>
        <pc:docMk/>
      </pc:docMkLst>
      <pc:sldChg chg="addSp delSp modSp mod modTransition modAnim modNotesTx">
        <pc:chgData name="Tian Qiu" userId="286a26b5-53de-45d2-9f1b-a8e16140a457" providerId="ADAL" clId="{DA4EE4AD-0BAD-4CFB-9D38-08BF57B6D84B}" dt="2023-12-04T17:45:45.002" v="10001" actId="20577"/>
        <pc:sldMkLst>
          <pc:docMk/>
          <pc:sldMk cId="3956293750" sldId="260"/>
        </pc:sldMkLst>
        <pc:spChg chg="mod">
          <ac:chgData name="Tian Qiu" userId="286a26b5-53de-45d2-9f1b-a8e16140a457" providerId="ADAL" clId="{DA4EE4AD-0BAD-4CFB-9D38-08BF57B6D84B}" dt="2023-12-02T11:45:42.159" v="4540" actId="20577"/>
          <ac:spMkLst>
            <pc:docMk/>
            <pc:sldMk cId="3956293750" sldId="260"/>
            <ac:spMk id="2" creationId="{E0843D45-B279-6B38-6D6C-08428F29745A}"/>
          </ac:spMkLst>
        </pc:spChg>
        <pc:spChg chg="mod">
          <ac:chgData name="Tian Qiu" userId="286a26b5-53de-45d2-9f1b-a8e16140a457" providerId="ADAL" clId="{DA4EE4AD-0BAD-4CFB-9D38-08BF57B6D84B}" dt="2023-12-02T20:58:54.304" v="5655" actId="21"/>
          <ac:spMkLst>
            <pc:docMk/>
            <pc:sldMk cId="3956293750" sldId="260"/>
            <ac:spMk id="3" creationId="{D735F43A-78D5-5236-1160-FE835AAE8C11}"/>
          </ac:spMkLst>
        </pc:spChg>
        <pc:grpChg chg="add del mod">
          <ac:chgData name="Tian Qiu" userId="286a26b5-53de-45d2-9f1b-a8e16140a457" providerId="ADAL" clId="{DA4EE4AD-0BAD-4CFB-9D38-08BF57B6D84B}" dt="2023-12-02T11:47:09.622" v="4568" actId="478"/>
          <ac:grpSpMkLst>
            <pc:docMk/>
            <pc:sldMk cId="3956293750" sldId="260"/>
            <ac:grpSpMk id="12" creationId="{F1F62648-CAF6-1F0F-C414-55503206547D}"/>
          </ac:grpSpMkLst>
        </pc:grpChg>
        <pc:grpChg chg="add del mod">
          <ac:chgData name="Tian Qiu" userId="286a26b5-53de-45d2-9f1b-a8e16140a457" providerId="ADAL" clId="{DA4EE4AD-0BAD-4CFB-9D38-08BF57B6D84B}" dt="2023-12-02T11:47:07.882" v="4567" actId="478"/>
          <ac:grpSpMkLst>
            <pc:docMk/>
            <pc:sldMk cId="3956293750" sldId="260"/>
            <ac:grpSpMk id="13" creationId="{B8E804C5-8BC8-39C5-F73D-320A6A7BBD71}"/>
          </ac:grpSpMkLst>
        </pc:grpChg>
        <pc:picChg chg="mod">
          <ac:chgData name="Tian Qiu" userId="286a26b5-53de-45d2-9f1b-a8e16140a457" providerId="ADAL" clId="{DA4EE4AD-0BAD-4CFB-9D38-08BF57B6D84B}" dt="2023-12-02T10:45:59.891" v="4163" actId="164"/>
          <ac:picMkLst>
            <pc:docMk/>
            <pc:sldMk cId="3956293750" sldId="260"/>
            <ac:picMk id="5" creationId="{CE19D340-EA54-9BA9-C7CA-DF38B0F56551}"/>
          </ac:picMkLst>
        </pc:picChg>
        <pc:picChg chg="mod">
          <ac:chgData name="Tian Qiu" userId="286a26b5-53de-45d2-9f1b-a8e16140a457" providerId="ADAL" clId="{DA4EE4AD-0BAD-4CFB-9D38-08BF57B6D84B}" dt="2023-12-02T10:45:59.891" v="4163" actId="164"/>
          <ac:picMkLst>
            <pc:docMk/>
            <pc:sldMk cId="3956293750" sldId="260"/>
            <ac:picMk id="6" creationId="{AE93CBE0-B14C-C73A-503E-B9E2C57C90D5}"/>
          </ac:picMkLst>
        </pc:picChg>
        <pc:picChg chg="add mod ord modCrop">
          <ac:chgData name="Tian Qiu" userId="286a26b5-53de-45d2-9f1b-a8e16140a457" providerId="ADAL" clId="{DA4EE4AD-0BAD-4CFB-9D38-08BF57B6D84B}" dt="2023-12-04T02:02:15.505" v="7222" actId="1076"/>
          <ac:picMkLst>
            <pc:docMk/>
            <pc:sldMk cId="3956293750" sldId="260"/>
            <ac:picMk id="8" creationId="{6FE608C3-7D4D-3CB1-FA48-B72817D40B36}"/>
          </ac:picMkLst>
        </pc:picChg>
        <pc:picChg chg="add mod modCrop">
          <ac:chgData name="Tian Qiu" userId="286a26b5-53de-45d2-9f1b-a8e16140a457" providerId="ADAL" clId="{DA4EE4AD-0BAD-4CFB-9D38-08BF57B6D84B}" dt="2023-12-02T10:45:29.121" v="4154" actId="164"/>
          <ac:picMkLst>
            <pc:docMk/>
            <pc:sldMk cId="3956293750" sldId="260"/>
            <ac:picMk id="9" creationId="{B8599F1A-FFCA-4B15-071E-57233E420034}"/>
          </ac:picMkLst>
        </pc:picChg>
        <pc:picChg chg="add mod">
          <ac:chgData name="Tian Qiu" userId="286a26b5-53de-45d2-9f1b-a8e16140a457" providerId="ADAL" clId="{DA4EE4AD-0BAD-4CFB-9D38-08BF57B6D84B}" dt="2023-12-02T10:45:29.121" v="4154" actId="164"/>
          <ac:picMkLst>
            <pc:docMk/>
            <pc:sldMk cId="3956293750" sldId="260"/>
            <ac:picMk id="11" creationId="{26CFC83A-4555-5925-A250-6F3678725A73}"/>
          </ac:picMkLst>
        </pc:pic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378538521" sldId="262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722682793" sldId="271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066514160" sldId="272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235125376" sldId="273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2720312551" sldId="274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824173151" sldId="275"/>
        </pc:sldMkLst>
      </pc:sldChg>
      <pc:sldChg chg="modSp mod modTransition modAnim modNotesTx">
        <pc:chgData name="Tian Qiu" userId="286a26b5-53de-45d2-9f1b-a8e16140a457" providerId="ADAL" clId="{DA4EE4AD-0BAD-4CFB-9D38-08BF57B6D84B}" dt="2023-12-04T20:37:28.179" v="10620"/>
        <pc:sldMkLst>
          <pc:docMk/>
          <pc:sldMk cId="3282866980" sldId="276"/>
        </pc:sldMkLst>
        <pc:spChg chg="mod">
          <ac:chgData name="Tian Qiu" userId="286a26b5-53de-45d2-9f1b-a8e16140a457" providerId="ADAL" clId="{DA4EE4AD-0BAD-4CFB-9D38-08BF57B6D84B}" dt="2023-12-04T17:36:53.234" v="9992" actId="20577"/>
          <ac:spMkLst>
            <pc:docMk/>
            <pc:sldMk cId="3282866980" sldId="276"/>
            <ac:spMk id="2" creationId="{B111866F-5472-4628-D279-6C1B274667A9}"/>
          </ac:spMkLst>
        </pc:spChg>
        <pc:spChg chg="mod">
          <ac:chgData name="Tian Qiu" userId="286a26b5-53de-45d2-9f1b-a8e16140a457" providerId="ADAL" clId="{DA4EE4AD-0BAD-4CFB-9D38-08BF57B6D84B}" dt="2023-12-03T22:48:28.563" v="5955" actId="20577"/>
          <ac:spMkLst>
            <pc:docMk/>
            <pc:sldMk cId="3282866980" sldId="276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18:57:37.666" v="10347" actId="20577"/>
          <ac:spMkLst>
            <pc:docMk/>
            <pc:sldMk cId="3282866980" sldId="276"/>
            <ac:spMk id="5" creationId="{89EA8A96-00B6-08F5-CDBD-F2A6C51B53D4}"/>
          </ac:spMkLst>
        </pc:spChg>
      </pc:sldChg>
      <pc:sldChg chg="modSp mod modTransition">
        <pc:chgData name="Tian Qiu" userId="286a26b5-53de-45d2-9f1b-a8e16140a457" providerId="ADAL" clId="{DA4EE4AD-0BAD-4CFB-9D38-08BF57B6D84B}" dt="2023-12-04T20:28:40.649" v="10608" actId="20577"/>
        <pc:sldMkLst>
          <pc:docMk/>
          <pc:sldMk cId="1603925407" sldId="280"/>
        </pc:sldMkLst>
        <pc:spChg chg="mod">
          <ac:chgData name="Tian Qiu" userId="286a26b5-53de-45d2-9f1b-a8e16140a457" providerId="ADAL" clId="{DA4EE4AD-0BAD-4CFB-9D38-08BF57B6D84B}" dt="2023-12-04T20:28:40.649" v="10608" actId="20577"/>
          <ac:spMkLst>
            <pc:docMk/>
            <pc:sldMk cId="1603925407" sldId="280"/>
            <ac:spMk id="5" creationId="{CF9C7299-09AA-880F-3C8A-CE537243A181}"/>
          </ac:spMkLst>
        </pc:sp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975021459" sldId="281"/>
        </pc:sldMkLst>
      </pc:sldChg>
      <pc:sldChg chg="addSp delSp modSp mod ord modTransition delAnim modAnim modNotesTx">
        <pc:chgData name="Tian Qiu" userId="286a26b5-53de-45d2-9f1b-a8e16140a457" providerId="ADAL" clId="{DA4EE4AD-0BAD-4CFB-9D38-08BF57B6D84B}" dt="2023-12-04T20:38:27.502" v="10621"/>
        <pc:sldMkLst>
          <pc:docMk/>
          <pc:sldMk cId="557885249" sldId="282"/>
        </pc:sldMkLst>
        <pc:spChg chg="mod">
          <ac:chgData name="Tian Qiu" userId="286a26b5-53de-45d2-9f1b-a8e16140a457" providerId="ADAL" clId="{DA4EE4AD-0BAD-4CFB-9D38-08BF57B6D84B}" dt="2023-12-02T03:47:01.740" v="1419" actId="20577"/>
          <ac:spMkLst>
            <pc:docMk/>
            <pc:sldMk cId="557885249" sldId="282"/>
            <ac:spMk id="2" creationId="{B2257FF9-416E-26C1-D61A-0E31775D1EA2}"/>
          </ac:spMkLst>
        </pc:spChg>
        <pc:spChg chg="mod">
          <ac:chgData name="Tian Qiu" userId="286a26b5-53de-45d2-9f1b-a8e16140a457" providerId="ADAL" clId="{DA4EE4AD-0BAD-4CFB-9D38-08BF57B6D84B}" dt="2023-12-04T18:47:54.280" v="10194" actId="207"/>
          <ac:spMkLst>
            <pc:docMk/>
            <pc:sldMk cId="557885249" sldId="282"/>
            <ac:spMk id="5" creationId="{546FA25C-2320-9AF9-7763-E858B0BFBB30}"/>
          </ac:spMkLst>
        </pc:spChg>
        <pc:spChg chg="mod">
          <ac:chgData name="Tian Qiu" userId="286a26b5-53de-45d2-9f1b-a8e16140a457" providerId="ADAL" clId="{DA4EE4AD-0BAD-4CFB-9D38-08BF57B6D84B}" dt="2023-12-04T18:49:56.161" v="10214" actId="1076"/>
          <ac:spMkLst>
            <pc:docMk/>
            <pc:sldMk cId="557885249" sldId="282"/>
            <ac:spMk id="6" creationId="{2D5D08E7-8FC9-104B-E7DF-0F424209FE1E}"/>
          </ac:spMkLst>
        </pc:spChg>
        <pc:spChg chg="del">
          <ac:chgData name="Tian Qiu" userId="286a26b5-53de-45d2-9f1b-a8e16140a457" providerId="ADAL" clId="{DA4EE4AD-0BAD-4CFB-9D38-08BF57B6D84B}" dt="2023-12-04T18:47:45.433" v="10193" actId="478"/>
          <ac:spMkLst>
            <pc:docMk/>
            <pc:sldMk cId="557885249" sldId="282"/>
            <ac:spMk id="7" creationId="{85C9F450-275D-E390-F098-21FDC6572A9D}"/>
          </ac:spMkLst>
        </pc:spChg>
        <pc:spChg chg="add mod">
          <ac:chgData name="Tian Qiu" userId="286a26b5-53de-45d2-9f1b-a8e16140a457" providerId="ADAL" clId="{DA4EE4AD-0BAD-4CFB-9D38-08BF57B6D84B}" dt="2023-12-04T18:52:53.602" v="10251" actId="207"/>
          <ac:spMkLst>
            <pc:docMk/>
            <pc:sldMk cId="557885249" sldId="282"/>
            <ac:spMk id="12" creationId="{5571EE0A-73F7-0326-938C-6679641A5F14}"/>
          </ac:spMkLst>
        </pc:spChg>
        <pc:spChg chg="add mod ord">
          <ac:chgData name="Tian Qiu" userId="286a26b5-53de-45d2-9f1b-a8e16140a457" providerId="ADAL" clId="{DA4EE4AD-0BAD-4CFB-9D38-08BF57B6D84B}" dt="2023-12-04T18:46:34.598" v="10177" actId="20577"/>
          <ac:spMkLst>
            <pc:docMk/>
            <pc:sldMk cId="557885249" sldId="282"/>
            <ac:spMk id="13" creationId="{0531D76C-B95A-D962-27B1-DEFB6DE4942B}"/>
          </ac:spMkLst>
        </pc:spChg>
        <pc:spChg chg="add mod ord">
          <ac:chgData name="Tian Qiu" userId="286a26b5-53de-45d2-9f1b-a8e16140a457" providerId="ADAL" clId="{DA4EE4AD-0BAD-4CFB-9D38-08BF57B6D84B}" dt="2023-12-04T18:49:50.285" v="10213" actId="164"/>
          <ac:spMkLst>
            <pc:docMk/>
            <pc:sldMk cId="557885249" sldId="282"/>
            <ac:spMk id="15" creationId="{6C76C479-F344-B53D-4EE4-67C96BF28004}"/>
          </ac:spMkLst>
        </pc:spChg>
        <pc:spChg chg="add mod ord">
          <ac:chgData name="Tian Qiu" userId="286a26b5-53de-45d2-9f1b-a8e16140a457" providerId="ADAL" clId="{DA4EE4AD-0BAD-4CFB-9D38-08BF57B6D84B}" dt="2023-12-04T18:48:57.605" v="10209" actId="164"/>
          <ac:spMkLst>
            <pc:docMk/>
            <pc:sldMk cId="557885249" sldId="282"/>
            <ac:spMk id="16" creationId="{5E4CBFC4-84C8-2402-C91F-9E6A0FCFE944}"/>
          </ac:spMkLst>
        </pc:spChg>
        <pc:spChg chg="mod">
          <ac:chgData name="Tian Qiu" userId="286a26b5-53de-45d2-9f1b-a8e16140a457" providerId="ADAL" clId="{DA4EE4AD-0BAD-4CFB-9D38-08BF57B6D84B}" dt="2023-12-04T18:48:57.605" v="10209" actId="164"/>
          <ac:spMkLst>
            <pc:docMk/>
            <pc:sldMk cId="557885249" sldId="282"/>
            <ac:spMk id="20" creationId="{413BC3B8-856E-C7C4-6999-2EFC5B6733DA}"/>
          </ac:spMkLst>
        </pc:spChg>
        <pc:spChg chg="mod">
          <ac:chgData name="Tian Qiu" userId="286a26b5-53de-45d2-9f1b-a8e16140a457" providerId="ADAL" clId="{DA4EE4AD-0BAD-4CFB-9D38-08BF57B6D84B}" dt="2023-12-04T00:29:20.726" v="6927" actId="1076"/>
          <ac:spMkLst>
            <pc:docMk/>
            <pc:sldMk cId="557885249" sldId="282"/>
            <ac:spMk id="21" creationId="{8E73AD13-42D5-71D2-9DF1-03350018BFDA}"/>
          </ac:spMkLst>
        </pc:spChg>
        <pc:spChg chg="del">
          <ac:chgData name="Tian Qiu" userId="286a26b5-53de-45d2-9f1b-a8e16140a457" providerId="ADAL" clId="{DA4EE4AD-0BAD-4CFB-9D38-08BF57B6D84B}" dt="2023-12-02T04:33:50.400" v="2462" actId="478"/>
          <ac:spMkLst>
            <pc:docMk/>
            <pc:sldMk cId="557885249" sldId="282"/>
            <ac:spMk id="25" creationId="{EEA266C0-E46B-70CA-2891-76705C1EA490}"/>
          </ac:spMkLst>
        </pc:spChg>
        <pc:spChg chg="mod">
          <ac:chgData name="Tian Qiu" userId="286a26b5-53de-45d2-9f1b-a8e16140a457" providerId="ADAL" clId="{DA4EE4AD-0BAD-4CFB-9D38-08BF57B6D84B}" dt="2023-12-04T18:58:19.635" v="10363" actId="20577"/>
          <ac:spMkLst>
            <pc:docMk/>
            <pc:sldMk cId="557885249" sldId="282"/>
            <ac:spMk id="27" creationId="{A07BB4BB-0345-5612-35B0-4D0173F4A5D7}"/>
          </ac:spMkLst>
        </pc:spChg>
        <pc:grpChg chg="add mod">
          <ac:chgData name="Tian Qiu" userId="286a26b5-53de-45d2-9f1b-a8e16140a457" providerId="ADAL" clId="{DA4EE4AD-0BAD-4CFB-9D38-08BF57B6D84B}" dt="2023-12-04T18:50:51.697" v="10225" actId="14100"/>
          <ac:grpSpMkLst>
            <pc:docMk/>
            <pc:sldMk cId="557885249" sldId="282"/>
            <ac:grpSpMk id="14" creationId="{0E3763E5-102B-4EA3-B99B-C0A72628AFF1}"/>
          </ac:grpSpMkLst>
        </pc:grpChg>
        <pc:grpChg chg="add mod">
          <ac:chgData name="Tian Qiu" userId="286a26b5-53de-45d2-9f1b-a8e16140a457" providerId="ADAL" clId="{DA4EE4AD-0BAD-4CFB-9D38-08BF57B6D84B}" dt="2023-12-04T18:48:57.605" v="10209" actId="164"/>
          <ac:grpSpMkLst>
            <pc:docMk/>
            <pc:sldMk cId="557885249" sldId="282"/>
            <ac:grpSpMk id="19" creationId="{43D05F2D-9DD0-4015-C66C-55E51F121761}"/>
          </ac:grpSpMkLst>
        </pc:grpChg>
        <pc:grpChg chg="add mod">
          <ac:chgData name="Tian Qiu" userId="286a26b5-53de-45d2-9f1b-a8e16140a457" providerId="ADAL" clId="{DA4EE4AD-0BAD-4CFB-9D38-08BF57B6D84B}" dt="2023-12-04T18:49:50.285" v="10213" actId="164"/>
          <ac:grpSpMkLst>
            <pc:docMk/>
            <pc:sldMk cId="557885249" sldId="282"/>
            <ac:grpSpMk id="22" creationId="{38B1C40B-6F14-E29B-53AA-9B2CF749C27B}"/>
          </ac:grpSpMkLst>
        </pc:grpChg>
      </pc:sldChg>
      <pc:sldChg chg="addSp delSp modSp mod modTransition delAnim modAnim modNotesTx">
        <pc:chgData name="Tian Qiu" userId="286a26b5-53de-45d2-9f1b-a8e16140a457" providerId="ADAL" clId="{DA4EE4AD-0BAD-4CFB-9D38-08BF57B6D84B}" dt="2023-12-04T20:48:57.546" v="10627"/>
        <pc:sldMkLst>
          <pc:docMk/>
          <pc:sldMk cId="388671186" sldId="283"/>
        </pc:sldMkLst>
        <pc:spChg chg="mod">
          <ac:chgData name="Tian Qiu" userId="286a26b5-53de-45d2-9f1b-a8e16140a457" providerId="ADAL" clId="{DA4EE4AD-0BAD-4CFB-9D38-08BF57B6D84B}" dt="2023-12-04T20:10:49.786" v="10534" actId="20577"/>
          <ac:spMkLst>
            <pc:docMk/>
            <pc:sldMk cId="388671186" sldId="283"/>
            <ac:spMk id="2" creationId="{B2257FF9-416E-26C1-D61A-0E31775D1EA2}"/>
          </ac:spMkLst>
        </pc:spChg>
        <pc:spChg chg="mod">
          <ac:chgData name="Tian Qiu" userId="286a26b5-53de-45d2-9f1b-a8e16140a457" providerId="ADAL" clId="{DA4EE4AD-0BAD-4CFB-9D38-08BF57B6D84B}" dt="2023-12-02T04:10:33.343" v="2068" actId="1035"/>
          <ac:spMkLst>
            <pc:docMk/>
            <pc:sldMk cId="388671186" sldId="283"/>
            <ac:spMk id="8" creationId="{E415CD5F-5EE2-4D7A-8CD3-F2A0B1CFAE5D}"/>
          </ac:spMkLst>
        </pc:spChg>
        <pc:spChg chg="mod">
          <ac:chgData name="Tian Qiu" userId="286a26b5-53de-45d2-9f1b-a8e16140a457" providerId="ADAL" clId="{DA4EE4AD-0BAD-4CFB-9D38-08BF57B6D84B}" dt="2023-12-04T18:52:27.189" v="10248" actId="14100"/>
          <ac:spMkLst>
            <pc:docMk/>
            <pc:sldMk cId="388671186" sldId="283"/>
            <ac:spMk id="17" creationId="{0613F562-EB21-393A-14BC-AD46E3CB69EA}"/>
          </ac:spMkLst>
        </pc:spChg>
        <pc:spChg chg="del">
          <ac:chgData name="Tian Qiu" userId="286a26b5-53de-45d2-9f1b-a8e16140a457" providerId="ADAL" clId="{DA4EE4AD-0BAD-4CFB-9D38-08BF57B6D84B}" dt="2023-12-02T04:10:15.629" v="2033" actId="478"/>
          <ac:spMkLst>
            <pc:docMk/>
            <pc:sldMk cId="388671186" sldId="283"/>
            <ac:spMk id="17" creationId="{F376CA09-92CC-26EB-64D4-CD294DF0755D}"/>
          </ac:spMkLst>
        </pc:spChg>
        <pc:spChg chg="mod">
          <ac:chgData name="Tian Qiu" userId="286a26b5-53de-45d2-9f1b-a8e16140a457" providerId="ADAL" clId="{DA4EE4AD-0BAD-4CFB-9D38-08BF57B6D84B}" dt="2023-12-04T18:52:38.129" v="10250" actId="207"/>
          <ac:spMkLst>
            <pc:docMk/>
            <pc:sldMk cId="388671186" sldId="283"/>
            <ac:spMk id="18" creationId="{1C748C56-6276-3BA4-1473-2E6571685C2C}"/>
          </ac:spMkLst>
        </pc:spChg>
        <pc:spChg chg="del">
          <ac:chgData name="Tian Qiu" userId="286a26b5-53de-45d2-9f1b-a8e16140a457" providerId="ADAL" clId="{DA4EE4AD-0BAD-4CFB-9D38-08BF57B6D84B}" dt="2023-12-02T04:10:20.480" v="2034" actId="478"/>
          <ac:spMkLst>
            <pc:docMk/>
            <pc:sldMk cId="388671186" sldId="283"/>
            <ac:spMk id="20" creationId="{413BC3B8-856E-C7C4-6999-2EFC5B6733DA}"/>
          </ac:spMkLst>
        </pc:spChg>
        <pc:spChg chg="mod">
          <ac:chgData name="Tian Qiu" userId="286a26b5-53de-45d2-9f1b-a8e16140a457" providerId="ADAL" clId="{DA4EE4AD-0BAD-4CFB-9D38-08BF57B6D84B}" dt="2023-12-02T04:10:44.588" v="2069" actId="14100"/>
          <ac:spMkLst>
            <pc:docMk/>
            <pc:sldMk cId="388671186" sldId="283"/>
            <ac:spMk id="22" creationId="{1DFB55CD-4B72-74F3-7112-1F813990CAEE}"/>
          </ac:spMkLst>
        </pc:spChg>
        <pc:spChg chg="del mod">
          <ac:chgData name="Tian Qiu" userId="286a26b5-53de-45d2-9f1b-a8e16140a457" providerId="ADAL" clId="{DA4EE4AD-0BAD-4CFB-9D38-08BF57B6D84B}" dt="2023-12-04T07:18:20.959" v="7536" actId="478"/>
          <ac:spMkLst>
            <pc:docMk/>
            <pc:sldMk cId="388671186" sldId="283"/>
            <ac:spMk id="25" creationId="{EEA266C0-E46B-70CA-2891-76705C1EA490}"/>
          </ac:spMkLst>
        </pc:spChg>
        <pc:spChg chg="mod">
          <ac:chgData name="Tian Qiu" userId="286a26b5-53de-45d2-9f1b-a8e16140a457" providerId="ADAL" clId="{DA4EE4AD-0BAD-4CFB-9D38-08BF57B6D84B}" dt="2023-12-04T18:58:41.516" v="10371" actId="20577"/>
          <ac:spMkLst>
            <pc:docMk/>
            <pc:sldMk cId="388671186" sldId="283"/>
            <ac:spMk id="34" creationId="{A8B0CA87-04A6-6926-DE33-DA20230A59FE}"/>
          </ac:spMkLst>
        </pc:spChg>
        <pc:grpChg chg="add mod">
          <ac:chgData name="Tian Qiu" userId="286a26b5-53de-45d2-9f1b-a8e16140a457" providerId="ADAL" clId="{DA4EE4AD-0BAD-4CFB-9D38-08BF57B6D84B}" dt="2023-12-04T18:52:15.557" v="10246" actId="14100"/>
          <ac:grpSpMkLst>
            <pc:docMk/>
            <pc:sldMk cId="388671186" sldId="283"/>
            <ac:grpSpMk id="7" creationId="{370528C1-429E-EA0B-EEF5-251156FF3076}"/>
          </ac:grpSpMkLst>
        </pc:grpChg>
        <pc:cxnChg chg="del">
          <ac:chgData name="Tian Qiu" userId="286a26b5-53de-45d2-9f1b-a8e16140a457" providerId="ADAL" clId="{DA4EE4AD-0BAD-4CFB-9D38-08BF57B6D84B}" dt="2023-12-02T04:10:20.480" v="2034" actId="478"/>
          <ac:cxnSpMkLst>
            <pc:docMk/>
            <pc:sldMk cId="388671186" sldId="283"/>
            <ac:cxnSpMk id="18" creationId="{81D1419E-D9A2-B0A8-D4E4-01C4FF3E15C5}"/>
          </ac:cxnSpMkLst>
        </pc:cxn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2313867570" sldId="284"/>
        </pc:sldMkLst>
      </pc:sldChg>
      <pc:sldChg chg="modTransition">
        <pc:chgData name="Tian Qiu" userId="286a26b5-53de-45d2-9f1b-a8e16140a457" providerId="ADAL" clId="{DA4EE4AD-0BAD-4CFB-9D38-08BF57B6D84B}" dt="2023-12-04T15:52:40.777" v="8488"/>
        <pc:sldMkLst>
          <pc:docMk/>
          <pc:sldMk cId="3549871615" sldId="297"/>
        </pc:sldMkLst>
      </pc:sldChg>
      <pc:sldChg chg="modSp mod modTransition modAnim">
        <pc:chgData name="Tian Qiu" userId="286a26b5-53de-45d2-9f1b-a8e16140a457" providerId="ADAL" clId="{DA4EE4AD-0BAD-4CFB-9D38-08BF57B6D84B}" dt="2023-12-04T20:28:32.797" v="10604" actId="20577"/>
        <pc:sldMkLst>
          <pc:docMk/>
          <pc:sldMk cId="2785200667" sldId="298"/>
        </pc:sldMkLst>
        <pc:spChg chg="mod">
          <ac:chgData name="Tian Qiu" userId="286a26b5-53de-45d2-9f1b-a8e16140a457" providerId="ADAL" clId="{DA4EE4AD-0BAD-4CFB-9D38-08BF57B6D84B}" dt="2023-12-04T20:27:55.337" v="10595" actId="207"/>
          <ac:spMkLst>
            <pc:docMk/>
            <pc:sldMk cId="2785200667" sldId="298"/>
            <ac:spMk id="4" creationId="{DC1C04B0-606D-2065-668F-2E971A740479}"/>
          </ac:spMkLst>
        </pc:spChg>
        <pc:spChg chg="mod">
          <ac:chgData name="Tian Qiu" userId="286a26b5-53de-45d2-9f1b-a8e16140a457" providerId="ADAL" clId="{DA4EE4AD-0BAD-4CFB-9D38-08BF57B6D84B}" dt="2023-12-04T20:28:32.797" v="10604" actId="20577"/>
          <ac:spMkLst>
            <pc:docMk/>
            <pc:sldMk cId="2785200667" sldId="298"/>
            <ac:spMk id="8" creationId="{0BB9244C-D88A-6342-F512-24CA237CCD17}"/>
          </ac:spMkLst>
        </pc:spChg>
        <pc:graphicFrameChg chg="mod modGraphic">
          <ac:chgData name="Tian Qiu" userId="286a26b5-53de-45d2-9f1b-a8e16140a457" providerId="ADAL" clId="{DA4EE4AD-0BAD-4CFB-9D38-08BF57B6D84B}" dt="2023-12-04T20:27:04.571" v="10589" actId="1076"/>
          <ac:graphicFrameMkLst>
            <pc:docMk/>
            <pc:sldMk cId="2785200667" sldId="298"/>
            <ac:graphicFrameMk id="3" creationId="{D878930C-D3B8-3E52-E713-E80857B6C990}"/>
          </ac:graphicFrameMkLst>
        </pc:graphicFrame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3354271003" sldId="299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731686446" sldId="301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480666152" sldId="303"/>
        </pc:sldMkLst>
      </pc:sldChg>
      <pc:sldChg chg="add del">
        <pc:chgData name="Tian Qiu" userId="286a26b5-53de-45d2-9f1b-a8e16140a457" providerId="ADAL" clId="{DA4EE4AD-0BAD-4CFB-9D38-08BF57B6D84B}" dt="2023-12-04T02:00:03.408" v="7214" actId="47"/>
        <pc:sldMkLst>
          <pc:docMk/>
          <pc:sldMk cId="774898104" sldId="304"/>
        </pc:sldMkLst>
      </pc:sldChg>
      <pc:sldChg chg="modSp del mod modAnim modShow modNotesTx">
        <pc:chgData name="Tian Qiu" userId="286a26b5-53de-45d2-9f1b-a8e16140a457" providerId="ADAL" clId="{DA4EE4AD-0BAD-4CFB-9D38-08BF57B6D84B}" dt="2023-12-02T04:44:35.718" v="2682" actId="2696"/>
        <pc:sldMkLst>
          <pc:docMk/>
          <pc:sldMk cId="1354102254" sldId="304"/>
        </pc:sldMkLst>
        <pc:spChg chg="mod">
          <ac:chgData name="Tian Qiu" userId="286a26b5-53de-45d2-9f1b-a8e16140a457" providerId="ADAL" clId="{DA4EE4AD-0BAD-4CFB-9D38-08BF57B6D84B}" dt="2023-12-02T01:14:14.858" v="38" actId="20577"/>
          <ac:spMkLst>
            <pc:docMk/>
            <pc:sldMk cId="1354102254" sldId="304"/>
            <ac:spMk id="3" creationId="{D735F43A-78D5-5236-1160-FE835AAE8C11}"/>
          </ac:spMkLst>
        </pc:spChg>
      </pc:sldChg>
      <pc:sldChg chg="addSp delSp modSp mod ord modTransition modAnim modNotesTx">
        <pc:chgData name="Tian Qiu" userId="286a26b5-53de-45d2-9f1b-a8e16140a457" providerId="ADAL" clId="{DA4EE4AD-0BAD-4CFB-9D38-08BF57B6D84B}" dt="2023-12-04T18:30:07.715" v="10065" actId="20577"/>
        <pc:sldMkLst>
          <pc:docMk/>
          <pc:sldMk cId="2615679620" sldId="306"/>
        </pc:sldMkLst>
        <pc:spChg chg="mod">
          <ac:chgData name="Tian Qiu" userId="286a26b5-53de-45d2-9f1b-a8e16140a457" providerId="ADAL" clId="{DA4EE4AD-0BAD-4CFB-9D38-08BF57B6D84B}" dt="2023-12-02T11:20:58.001" v="4517" actId="21"/>
          <ac:spMkLst>
            <pc:docMk/>
            <pc:sldMk cId="2615679620" sldId="306"/>
            <ac:spMk id="16" creationId="{1AA32C5B-B0F7-0857-29D5-8341127F17FF}"/>
          </ac:spMkLst>
        </pc:spChg>
        <pc:grpChg chg="add mod">
          <ac:chgData name="Tian Qiu" userId="286a26b5-53de-45d2-9f1b-a8e16140a457" providerId="ADAL" clId="{DA4EE4AD-0BAD-4CFB-9D38-08BF57B6D84B}" dt="2023-12-04T01:49:28.913" v="7020" actId="164"/>
          <ac:grpSpMkLst>
            <pc:docMk/>
            <pc:sldMk cId="2615679620" sldId="306"/>
            <ac:grpSpMk id="3" creationId="{6FE5BFBA-38A3-E5F7-AD36-4B53FE53FD3F}"/>
          </ac:grpSpMkLst>
        </pc:grpChg>
        <pc:graphicFrameChg chg="mod modGraphic">
          <ac:chgData name="Tian Qiu" userId="286a26b5-53de-45d2-9f1b-a8e16140a457" providerId="ADAL" clId="{DA4EE4AD-0BAD-4CFB-9D38-08BF57B6D84B}" dt="2023-12-04T18:00:58.788" v="10019" actId="20577"/>
          <ac:graphicFrameMkLst>
            <pc:docMk/>
            <pc:sldMk cId="2615679620" sldId="306"/>
            <ac:graphicFrameMk id="6" creationId="{1F1C72CC-025A-BDD3-ACFD-83C3387AE210}"/>
          </ac:graphicFrameMkLst>
        </pc:graphicFrameChg>
        <pc:picChg chg="add del mod">
          <ac:chgData name="Tian Qiu" userId="286a26b5-53de-45d2-9f1b-a8e16140a457" providerId="ADAL" clId="{DA4EE4AD-0BAD-4CFB-9D38-08BF57B6D84B}" dt="2023-12-02T06:44:42.036" v="4073" actId="478"/>
          <ac:picMkLst>
            <pc:docMk/>
            <pc:sldMk cId="2615679620" sldId="306"/>
            <ac:picMk id="5" creationId="{67137D1B-CC54-7B62-1C2A-6FEB6D0AA1F9}"/>
          </ac:picMkLst>
        </pc:picChg>
        <pc:picChg chg="add del mod">
          <ac:chgData name="Tian Qiu" userId="286a26b5-53de-45d2-9f1b-a8e16140a457" providerId="ADAL" clId="{DA4EE4AD-0BAD-4CFB-9D38-08BF57B6D84B}" dt="2023-12-02T06:44:42.036" v="4073" actId="478"/>
          <ac:picMkLst>
            <pc:docMk/>
            <pc:sldMk cId="2615679620" sldId="306"/>
            <ac:picMk id="7" creationId="{8F43E4E9-E9FE-A02C-8623-25539D9BBCBD}"/>
          </ac:picMkLst>
        </pc:picChg>
        <pc:picChg chg="add del mod">
          <ac:chgData name="Tian Qiu" userId="286a26b5-53de-45d2-9f1b-a8e16140a457" providerId="ADAL" clId="{DA4EE4AD-0BAD-4CFB-9D38-08BF57B6D84B}" dt="2023-12-02T06:44:05.675" v="3995" actId="478"/>
          <ac:picMkLst>
            <pc:docMk/>
            <pc:sldMk cId="2615679620" sldId="306"/>
            <ac:picMk id="8" creationId="{FFB6707F-42CE-7EB4-11B9-87C8A17FC9D5}"/>
          </ac:picMkLst>
        </pc:picChg>
        <pc:picChg chg="add del mod">
          <ac:chgData name="Tian Qiu" userId="286a26b5-53de-45d2-9f1b-a8e16140a457" providerId="ADAL" clId="{DA4EE4AD-0BAD-4CFB-9D38-08BF57B6D84B}" dt="2023-12-02T06:44:42.036" v="4073" actId="478"/>
          <ac:picMkLst>
            <pc:docMk/>
            <pc:sldMk cId="2615679620" sldId="306"/>
            <ac:picMk id="9" creationId="{8B860091-C0F2-6C72-E385-477D241DBA41}"/>
          </ac:picMkLst>
        </pc:picChg>
        <pc:picChg chg="add del mod">
          <ac:chgData name="Tian Qiu" userId="286a26b5-53de-45d2-9f1b-a8e16140a457" providerId="ADAL" clId="{DA4EE4AD-0BAD-4CFB-9D38-08BF57B6D84B}" dt="2023-12-02T06:44:50.231" v="4074" actId="478"/>
          <ac:picMkLst>
            <pc:docMk/>
            <pc:sldMk cId="2615679620" sldId="306"/>
            <ac:picMk id="10" creationId="{B5C55FA3-82C1-A827-AA18-AC02310B9E1E}"/>
          </ac:picMkLst>
        </pc:picChg>
        <pc:picChg chg="add del mod">
          <ac:chgData name="Tian Qiu" userId="286a26b5-53de-45d2-9f1b-a8e16140a457" providerId="ADAL" clId="{DA4EE4AD-0BAD-4CFB-9D38-08BF57B6D84B}" dt="2023-12-02T06:44:50.231" v="4074" actId="478"/>
          <ac:picMkLst>
            <pc:docMk/>
            <pc:sldMk cId="2615679620" sldId="306"/>
            <ac:picMk id="11" creationId="{07AFAEC0-C9FD-FB3C-E4F0-32A904B68A20}"/>
          </ac:picMkLst>
        </pc:picChg>
        <pc:picChg chg="add del mod">
          <ac:chgData name="Tian Qiu" userId="286a26b5-53de-45d2-9f1b-a8e16140a457" providerId="ADAL" clId="{DA4EE4AD-0BAD-4CFB-9D38-08BF57B6D84B}" dt="2023-12-02T06:44:52.370" v="4075" actId="478"/>
          <ac:picMkLst>
            <pc:docMk/>
            <pc:sldMk cId="2615679620" sldId="306"/>
            <ac:picMk id="12" creationId="{AA8B9B8E-302B-17F8-7178-FE753AE22FAD}"/>
          </ac:picMkLst>
        </pc:picChg>
        <pc:picChg chg="add del mod">
          <ac:chgData name="Tian Qiu" userId="286a26b5-53de-45d2-9f1b-a8e16140a457" providerId="ADAL" clId="{DA4EE4AD-0BAD-4CFB-9D38-08BF57B6D84B}" dt="2023-12-02T06:44:42.036" v="4073" actId="478"/>
          <ac:picMkLst>
            <pc:docMk/>
            <pc:sldMk cId="2615679620" sldId="306"/>
            <ac:picMk id="13" creationId="{D020E137-EDD1-E1FC-1437-DD80ACA987E5}"/>
          </ac:picMkLst>
        </pc:picChg>
        <pc:picChg chg="add del mod">
          <ac:chgData name="Tian Qiu" userId="286a26b5-53de-45d2-9f1b-a8e16140a457" providerId="ADAL" clId="{DA4EE4AD-0BAD-4CFB-9D38-08BF57B6D84B}" dt="2023-12-02T06:44:42.036" v="4073" actId="478"/>
          <ac:picMkLst>
            <pc:docMk/>
            <pc:sldMk cId="2615679620" sldId="306"/>
            <ac:picMk id="14" creationId="{EE9F6695-804D-37DC-4C68-D212D0531A57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17" creationId="{F9B8F40B-9F05-62CC-ED88-138D70C98655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18" creationId="{E7C6BC5E-81B4-F034-9877-11870D49358E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19" creationId="{B4FD52E4-91FB-2556-4132-C111E99FD13E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20" creationId="{75FD1328-D2D7-50DB-03F5-96A459B1B0E2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21" creationId="{6AA29A06-3E38-3C21-FE0A-BADA287793B3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22" creationId="{D3D58E2B-EB2A-A663-1AC9-2B20F6A677E2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23" creationId="{14431385-4CBA-618E-A8B8-29D27145B208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24" creationId="{86ADEFC5-2141-418B-B2E6-AA5905620583}"/>
          </ac:picMkLst>
        </pc:picChg>
        <pc:picChg chg="add mod">
          <ac:chgData name="Tian Qiu" userId="286a26b5-53de-45d2-9f1b-a8e16140a457" providerId="ADAL" clId="{DA4EE4AD-0BAD-4CFB-9D38-08BF57B6D84B}" dt="2023-12-04T01:49:28.913" v="7020" actId="164"/>
          <ac:picMkLst>
            <pc:docMk/>
            <pc:sldMk cId="2615679620" sldId="306"/>
            <ac:picMk id="25" creationId="{4ADB447B-FBA9-CF01-9D82-D6BEF655449A}"/>
          </ac:picMkLst>
        </pc:pic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2782272535" sldId="307"/>
        </pc:sldMkLst>
      </pc:sldChg>
      <pc:sldChg chg="addSp delSp modSp mod modTransition addAnim delAnim modAnim modNotesTx">
        <pc:chgData name="Tian Qiu" userId="286a26b5-53de-45d2-9f1b-a8e16140a457" providerId="ADAL" clId="{DA4EE4AD-0BAD-4CFB-9D38-08BF57B6D84B}" dt="2023-12-04T18:57:32.891" v="10345" actId="20577"/>
        <pc:sldMkLst>
          <pc:docMk/>
          <pc:sldMk cId="951649981" sldId="308"/>
        </pc:sldMkLst>
        <pc:spChg chg="mod">
          <ac:chgData name="Tian Qiu" userId="286a26b5-53de-45d2-9f1b-a8e16140a457" providerId="ADAL" clId="{DA4EE4AD-0BAD-4CFB-9D38-08BF57B6D84B}" dt="2023-12-04T18:57:32.891" v="10345" actId="20577"/>
          <ac:spMkLst>
            <pc:docMk/>
            <pc:sldMk cId="951649981" sldId="308"/>
            <ac:spMk id="5" creationId="{89EA8A96-00B6-08F5-CDBD-F2A6C51B53D4}"/>
          </ac:spMkLst>
        </pc:spChg>
        <pc:spChg chg="mod">
          <ac:chgData name="Tian Qiu" userId="286a26b5-53de-45d2-9f1b-a8e16140a457" providerId="ADAL" clId="{DA4EE4AD-0BAD-4CFB-9D38-08BF57B6D84B}" dt="2023-12-02T01:32:25.142" v="291" actId="1076"/>
          <ac:spMkLst>
            <pc:docMk/>
            <pc:sldMk cId="951649981" sldId="308"/>
            <ac:spMk id="13" creationId="{43E86F9C-3EAA-F752-B81B-209C61C4DE40}"/>
          </ac:spMkLst>
        </pc:spChg>
        <pc:spChg chg="add del">
          <ac:chgData name="Tian Qiu" userId="286a26b5-53de-45d2-9f1b-a8e16140a457" providerId="ADAL" clId="{DA4EE4AD-0BAD-4CFB-9D38-08BF57B6D84B}" dt="2023-12-04T01:51:04.682" v="7023" actId="22"/>
          <ac:spMkLst>
            <pc:docMk/>
            <pc:sldMk cId="951649981" sldId="308"/>
            <ac:spMk id="23" creationId="{9E324366-CD10-4C2D-A0E0-C638EA5A81DC}"/>
          </ac:spMkLst>
        </pc:spChg>
        <pc:spChg chg="add del mod">
          <ac:chgData name="Tian Qiu" userId="286a26b5-53de-45d2-9f1b-a8e16140a457" providerId="ADAL" clId="{DA4EE4AD-0BAD-4CFB-9D38-08BF57B6D84B}" dt="2023-12-04T01:51:15.014" v="7026" actId="478"/>
          <ac:spMkLst>
            <pc:docMk/>
            <pc:sldMk cId="951649981" sldId="308"/>
            <ac:spMk id="25" creationId="{E4693782-2B49-D7D5-915E-6DEBD9D63258}"/>
          </ac:spMkLst>
        </pc:spChg>
        <pc:spChg chg="add mod">
          <ac:chgData name="Tian Qiu" userId="286a26b5-53de-45d2-9f1b-a8e16140a457" providerId="ADAL" clId="{DA4EE4AD-0BAD-4CFB-9D38-08BF57B6D84B}" dt="2023-12-04T01:52:32.291" v="7034" actId="164"/>
          <ac:spMkLst>
            <pc:docMk/>
            <pc:sldMk cId="951649981" sldId="308"/>
            <ac:spMk id="26" creationId="{DB21D8EF-6BBC-111A-480D-2E994BD2360B}"/>
          </ac:spMkLst>
        </pc:spChg>
        <pc:spChg chg="add mod">
          <ac:chgData name="Tian Qiu" userId="286a26b5-53de-45d2-9f1b-a8e16140a457" providerId="ADAL" clId="{DA4EE4AD-0BAD-4CFB-9D38-08BF57B6D84B}" dt="2023-12-04T01:52:32.291" v="7034" actId="164"/>
          <ac:spMkLst>
            <pc:docMk/>
            <pc:sldMk cId="951649981" sldId="308"/>
            <ac:spMk id="27" creationId="{C5752F3E-82EE-B210-B5FD-13ABF8361588}"/>
          </ac:spMkLst>
        </pc:spChg>
        <pc:grpChg chg="mod">
          <ac:chgData name="Tian Qiu" userId="286a26b5-53de-45d2-9f1b-a8e16140a457" providerId="ADAL" clId="{DA4EE4AD-0BAD-4CFB-9D38-08BF57B6D84B}" dt="2023-12-02T01:34:04.392" v="312" actId="1076"/>
          <ac:grpSpMkLst>
            <pc:docMk/>
            <pc:sldMk cId="951649981" sldId="308"/>
            <ac:grpSpMk id="4" creationId="{6B540999-DB88-8A80-6CB6-3B2475C1BF81}"/>
          </ac:grpSpMkLst>
        </pc:grpChg>
        <pc:grpChg chg="add mod">
          <ac:chgData name="Tian Qiu" userId="286a26b5-53de-45d2-9f1b-a8e16140a457" providerId="ADAL" clId="{DA4EE4AD-0BAD-4CFB-9D38-08BF57B6D84B}" dt="2023-12-02T01:32:05.526" v="284" actId="1076"/>
          <ac:grpSpMkLst>
            <pc:docMk/>
            <pc:sldMk cId="951649981" sldId="308"/>
            <ac:grpSpMk id="11" creationId="{4BA1B4EF-0AEA-2730-5BFA-B2AFAF51072D}"/>
          </ac:grpSpMkLst>
        </pc:grpChg>
        <pc:grpChg chg="mod">
          <ac:chgData name="Tian Qiu" userId="286a26b5-53de-45d2-9f1b-a8e16140a457" providerId="ADAL" clId="{DA4EE4AD-0BAD-4CFB-9D38-08BF57B6D84B}" dt="2023-12-02T01:31:56.687" v="281"/>
          <ac:grpSpMkLst>
            <pc:docMk/>
            <pc:sldMk cId="951649981" sldId="308"/>
            <ac:grpSpMk id="12" creationId="{FE6B8C17-88CB-03BB-36FD-B31A147503FC}"/>
          </ac:grpSpMkLst>
        </pc:grpChg>
        <pc:grpChg chg="add mod">
          <ac:chgData name="Tian Qiu" userId="286a26b5-53de-45d2-9f1b-a8e16140a457" providerId="ADAL" clId="{DA4EE4AD-0BAD-4CFB-9D38-08BF57B6D84B}" dt="2023-12-02T11:22:00.951" v="4526" actId="164"/>
          <ac:grpSpMkLst>
            <pc:docMk/>
            <pc:sldMk cId="951649981" sldId="308"/>
            <ac:grpSpMk id="16" creationId="{88488C25-1B57-6886-5E92-958007053A4F}"/>
          </ac:grpSpMkLst>
        </pc:grpChg>
        <pc:grpChg chg="add mod">
          <ac:chgData name="Tian Qiu" userId="286a26b5-53de-45d2-9f1b-a8e16140a457" providerId="ADAL" clId="{DA4EE4AD-0BAD-4CFB-9D38-08BF57B6D84B}" dt="2023-12-04T10:06:04.853" v="8469" actId="1076"/>
          <ac:grpSpMkLst>
            <pc:docMk/>
            <pc:sldMk cId="951649981" sldId="308"/>
            <ac:grpSpMk id="17" creationId="{29B0AA02-1C7D-0128-753D-21328CBC9C6E}"/>
          </ac:grpSpMkLst>
        </pc:grpChg>
        <pc:grpChg chg="add del">
          <ac:chgData name="Tian Qiu" userId="286a26b5-53de-45d2-9f1b-a8e16140a457" providerId="ADAL" clId="{DA4EE4AD-0BAD-4CFB-9D38-08BF57B6D84B}" dt="2023-12-02T01:31:19.523" v="273" actId="478"/>
          <ac:grpSpMkLst>
            <pc:docMk/>
            <pc:sldMk cId="951649981" sldId="308"/>
            <ac:grpSpMk id="20" creationId="{11407DEC-3468-28E4-7849-F392AE89664A}"/>
          </ac:grpSpMkLst>
        </pc:grpChg>
        <pc:grpChg chg="add mod">
          <ac:chgData name="Tian Qiu" userId="286a26b5-53de-45d2-9f1b-a8e16140a457" providerId="ADAL" clId="{DA4EE4AD-0BAD-4CFB-9D38-08BF57B6D84B}" dt="2023-12-02T11:22:00.951" v="4526" actId="164"/>
          <ac:grpSpMkLst>
            <pc:docMk/>
            <pc:sldMk cId="951649981" sldId="308"/>
            <ac:grpSpMk id="22" creationId="{B45D9C5D-60C5-D585-1A25-F370962F7C56}"/>
          </ac:grpSpMkLst>
        </pc:grpChg>
        <pc:grpChg chg="add mod">
          <ac:chgData name="Tian Qiu" userId="286a26b5-53de-45d2-9f1b-a8e16140a457" providerId="ADAL" clId="{DA4EE4AD-0BAD-4CFB-9D38-08BF57B6D84B}" dt="2023-12-04T10:06:08.642" v="8470" actId="1076"/>
          <ac:grpSpMkLst>
            <pc:docMk/>
            <pc:sldMk cId="951649981" sldId="308"/>
            <ac:grpSpMk id="28" creationId="{3B3D1D96-2926-FD83-CDF2-10D4F9AEDB47}"/>
          </ac:grpSpMkLst>
        </pc:grpChg>
        <pc:picChg chg="add mod">
          <ac:chgData name="Tian Qiu" userId="286a26b5-53de-45d2-9f1b-a8e16140a457" providerId="ADAL" clId="{DA4EE4AD-0BAD-4CFB-9D38-08BF57B6D84B}" dt="2023-12-02T11:21:52.618" v="4525" actId="164"/>
          <ac:picMkLst>
            <pc:docMk/>
            <pc:sldMk cId="951649981" sldId="308"/>
            <ac:picMk id="7" creationId="{ABD68C20-6CB6-BCC8-8949-030A4460956E}"/>
          </ac:picMkLst>
        </pc:picChg>
        <pc:picChg chg="add mod">
          <ac:chgData name="Tian Qiu" userId="286a26b5-53de-45d2-9f1b-a8e16140a457" providerId="ADAL" clId="{DA4EE4AD-0BAD-4CFB-9D38-08BF57B6D84B}" dt="2023-12-02T11:21:52.618" v="4525" actId="164"/>
          <ac:picMkLst>
            <pc:docMk/>
            <pc:sldMk cId="951649981" sldId="308"/>
            <ac:picMk id="8" creationId="{95607DC8-0A38-8FC7-FAEA-657BE74B5F65}"/>
          </ac:picMkLst>
        </pc:picChg>
        <pc:picChg chg="add mod">
          <ac:chgData name="Tian Qiu" userId="286a26b5-53de-45d2-9f1b-a8e16140a457" providerId="ADAL" clId="{DA4EE4AD-0BAD-4CFB-9D38-08BF57B6D84B}" dt="2023-12-02T11:21:52.618" v="4525" actId="164"/>
          <ac:picMkLst>
            <pc:docMk/>
            <pc:sldMk cId="951649981" sldId="308"/>
            <ac:picMk id="10" creationId="{3FF6B8A5-304D-398E-1CF7-D5C6AC37DC15}"/>
          </ac:picMkLst>
        </pc:picChg>
        <pc:picChg chg="mod">
          <ac:chgData name="Tian Qiu" userId="286a26b5-53de-45d2-9f1b-a8e16140a457" providerId="ADAL" clId="{DA4EE4AD-0BAD-4CFB-9D38-08BF57B6D84B}" dt="2023-12-02T01:32:34.713" v="292" actId="14100"/>
          <ac:picMkLst>
            <pc:docMk/>
            <pc:sldMk cId="951649981" sldId="308"/>
            <ac:picMk id="15" creationId="{8EA980B4-2E74-D7F7-C1D7-CD2B06B6060B}"/>
          </ac:picMkLst>
        </pc:picChg>
        <pc:picChg chg="del">
          <ac:chgData name="Tian Qiu" userId="286a26b5-53de-45d2-9f1b-a8e16140a457" providerId="ADAL" clId="{DA4EE4AD-0BAD-4CFB-9D38-08BF57B6D84B}" dt="2023-12-02T01:30:37.113" v="270" actId="478"/>
          <ac:picMkLst>
            <pc:docMk/>
            <pc:sldMk cId="951649981" sldId="308"/>
            <ac:picMk id="16" creationId="{6BE2D280-8F1B-58FF-25F3-552C3AA65BE2}"/>
          </ac:picMkLst>
        </pc:picChg>
        <pc:picChg chg="del topLvl">
          <ac:chgData name="Tian Qiu" userId="286a26b5-53de-45d2-9f1b-a8e16140a457" providerId="ADAL" clId="{DA4EE4AD-0BAD-4CFB-9D38-08BF57B6D84B}" dt="2023-12-02T01:31:19.523" v="273" actId="478"/>
          <ac:picMkLst>
            <pc:docMk/>
            <pc:sldMk cId="951649981" sldId="308"/>
            <ac:picMk id="17" creationId="{66CE9A94-1288-E3D8-0384-57DF2AA51DCE}"/>
          </ac:picMkLst>
        </pc:picChg>
        <pc:picChg chg="mod ord topLvl">
          <ac:chgData name="Tian Qiu" userId="286a26b5-53de-45d2-9f1b-a8e16140a457" providerId="ADAL" clId="{DA4EE4AD-0BAD-4CFB-9D38-08BF57B6D84B}" dt="2023-12-02T04:44:19.712" v="2681" actId="167"/>
          <ac:picMkLst>
            <pc:docMk/>
            <pc:sldMk cId="951649981" sldId="308"/>
            <ac:picMk id="18" creationId="{617F1291-68BB-A3D2-9F2A-CDA7CB5B8497}"/>
          </ac:picMkLst>
        </pc:picChg>
        <pc:picChg chg="mod">
          <ac:chgData name="Tian Qiu" userId="286a26b5-53de-45d2-9f1b-a8e16140a457" providerId="ADAL" clId="{DA4EE4AD-0BAD-4CFB-9D38-08BF57B6D84B}" dt="2023-12-02T01:32:42.345" v="295" actId="14100"/>
          <ac:picMkLst>
            <pc:docMk/>
            <pc:sldMk cId="951649981" sldId="308"/>
            <ac:picMk id="19" creationId="{D0493846-9B52-BF1F-21A6-16315EB11305}"/>
          </ac:picMkLst>
        </pc:picChg>
        <pc:picChg chg="add mod ord">
          <ac:chgData name="Tian Qiu" userId="286a26b5-53de-45d2-9f1b-a8e16140a457" providerId="ADAL" clId="{DA4EE4AD-0BAD-4CFB-9D38-08BF57B6D84B}" dt="2023-12-02T11:49:09.787" v="4603" actId="1076"/>
          <ac:picMkLst>
            <pc:docMk/>
            <pc:sldMk cId="951649981" sldId="308"/>
            <ac:picMk id="21" creationId="{CF166D98-CAB6-8F8E-E544-CC72078B89B8}"/>
          </ac:picMkLst>
        </pc:pic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655085725" sldId="309"/>
        </pc:sldMkLst>
      </pc:sldChg>
      <pc:sldChg chg="addSp modSp mod modTransition modAnim modNotesTx">
        <pc:chgData name="Tian Qiu" userId="286a26b5-53de-45d2-9f1b-a8e16140a457" providerId="ADAL" clId="{DA4EE4AD-0BAD-4CFB-9D38-08BF57B6D84B}" dt="2023-12-04T20:46:23.687" v="10624" actId="1076"/>
        <pc:sldMkLst>
          <pc:docMk/>
          <pc:sldMk cId="774401175" sldId="310"/>
        </pc:sldMkLst>
        <pc:spChg chg="mod">
          <ac:chgData name="Tian Qiu" userId="286a26b5-53de-45d2-9f1b-a8e16140a457" providerId="ADAL" clId="{DA4EE4AD-0BAD-4CFB-9D38-08BF57B6D84B}" dt="2023-12-04T20:21:05.982" v="10579" actId="20577"/>
          <ac:spMkLst>
            <pc:docMk/>
            <pc:sldMk cId="774401175" sldId="310"/>
            <ac:spMk id="3" creationId="{8782FC52-8F9E-3F28-330A-CF8A3832915A}"/>
          </ac:spMkLst>
        </pc:spChg>
        <pc:spChg chg="mod">
          <ac:chgData name="Tian Qiu" userId="286a26b5-53de-45d2-9f1b-a8e16140a457" providerId="ADAL" clId="{DA4EE4AD-0BAD-4CFB-9D38-08BF57B6D84B}" dt="2023-12-04T18:58:50.636" v="10373" actId="20577"/>
          <ac:spMkLst>
            <pc:docMk/>
            <pc:sldMk cId="774401175" sldId="310"/>
            <ac:spMk id="4" creationId="{9406CB91-0922-BCED-EDCA-EB34C6ACE128}"/>
          </ac:spMkLst>
        </pc:spChg>
        <pc:grpChg chg="add mod">
          <ac:chgData name="Tian Qiu" userId="286a26b5-53de-45d2-9f1b-a8e16140a457" providerId="ADAL" clId="{DA4EE4AD-0BAD-4CFB-9D38-08BF57B6D84B}" dt="2023-12-04T20:46:23.687" v="10624" actId="1076"/>
          <ac:grpSpMkLst>
            <pc:docMk/>
            <pc:sldMk cId="774401175" sldId="310"/>
            <ac:grpSpMk id="6" creationId="{308F6D2D-2D1F-8D6C-5473-9D0CA6CE660D}"/>
          </ac:grpSpMkLst>
        </pc:grpChg>
        <pc:grpChg chg="add mod">
          <ac:chgData name="Tian Qiu" userId="286a26b5-53de-45d2-9f1b-a8e16140a457" providerId="ADAL" clId="{DA4EE4AD-0BAD-4CFB-9D38-08BF57B6D84B}" dt="2023-12-04T20:20:54.402" v="10571" actId="164"/>
          <ac:grpSpMkLst>
            <pc:docMk/>
            <pc:sldMk cId="774401175" sldId="310"/>
            <ac:grpSpMk id="11" creationId="{4767D23D-4D66-E470-C93C-C4E0E9592311}"/>
          </ac:grpSpMkLst>
        </pc:grpChg>
        <pc:picChg chg="add mod">
          <ac:chgData name="Tian Qiu" userId="286a26b5-53de-45d2-9f1b-a8e16140a457" providerId="ADAL" clId="{DA4EE4AD-0BAD-4CFB-9D38-08BF57B6D84B}" dt="2023-12-04T20:20:54.402" v="10571" actId="164"/>
          <ac:picMkLst>
            <pc:docMk/>
            <pc:sldMk cId="774401175" sldId="310"/>
            <ac:picMk id="5" creationId="{08346044-E93A-3E85-9EFB-7A3BD74F5A1A}"/>
          </ac:picMkLst>
        </pc:picChg>
        <pc:picChg chg="mod">
          <ac:chgData name="Tian Qiu" userId="286a26b5-53de-45d2-9f1b-a8e16140a457" providerId="ADAL" clId="{DA4EE4AD-0BAD-4CFB-9D38-08BF57B6D84B}" dt="2023-12-04T10:02:23.245" v="8371"/>
          <ac:picMkLst>
            <pc:docMk/>
            <pc:sldMk cId="774401175" sldId="310"/>
            <ac:picMk id="7" creationId="{9A492B09-CF04-D79C-B526-A3BFC2FE42E1}"/>
          </ac:picMkLst>
        </pc:picChg>
        <pc:picChg chg="mod">
          <ac:chgData name="Tian Qiu" userId="286a26b5-53de-45d2-9f1b-a8e16140a457" providerId="ADAL" clId="{DA4EE4AD-0BAD-4CFB-9D38-08BF57B6D84B}" dt="2023-12-04T10:02:23.245" v="8371"/>
          <ac:picMkLst>
            <pc:docMk/>
            <pc:sldMk cId="774401175" sldId="310"/>
            <ac:picMk id="8" creationId="{0A37E56E-BA73-1511-F0AA-F9B41F513D62}"/>
          </ac:picMkLst>
        </pc:picChg>
        <pc:picChg chg="add mod modCrop">
          <ac:chgData name="Tian Qiu" userId="286a26b5-53de-45d2-9f1b-a8e16140a457" providerId="ADAL" clId="{DA4EE4AD-0BAD-4CFB-9D38-08BF57B6D84B}" dt="2023-12-04T20:20:54.402" v="10571" actId="164"/>
          <ac:picMkLst>
            <pc:docMk/>
            <pc:sldMk cId="774401175" sldId="310"/>
            <ac:picMk id="10" creationId="{ECF7A9F2-B48B-F4B7-9542-56EA9580BF28}"/>
          </ac:picMkLst>
        </pc:picChg>
      </pc:sldChg>
      <pc:sldChg chg="modSp mod modTransition modAnim modNotesTx">
        <pc:chgData name="Tian Qiu" userId="286a26b5-53de-45d2-9f1b-a8e16140a457" providerId="ADAL" clId="{DA4EE4AD-0BAD-4CFB-9D38-08BF57B6D84B}" dt="2023-12-04T20:21:22.977" v="10580"/>
        <pc:sldMkLst>
          <pc:docMk/>
          <pc:sldMk cId="644480683" sldId="311"/>
        </pc:sldMkLst>
        <pc:spChg chg="mod">
          <ac:chgData name="Tian Qiu" userId="286a26b5-53de-45d2-9f1b-a8e16140a457" providerId="ADAL" clId="{DA4EE4AD-0BAD-4CFB-9D38-08BF57B6D84B}" dt="2023-12-04T10:03:02.921" v="8377" actId="20577"/>
          <ac:spMkLst>
            <pc:docMk/>
            <pc:sldMk cId="644480683" sldId="311"/>
            <ac:spMk id="3" creationId="{8782FC52-8F9E-3F28-330A-CF8A3832915A}"/>
          </ac:spMkLst>
        </pc:spChg>
        <pc:spChg chg="mod">
          <ac:chgData name="Tian Qiu" userId="286a26b5-53de-45d2-9f1b-a8e16140a457" providerId="ADAL" clId="{DA4EE4AD-0BAD-4CFB-9D38-08BF57B6D84B}" dt="2023-12-04T18:58:55.082" v="10375" actId="20577"/>
          <ac:spMkLst>
            <pc:docMk/>
            <pc:sldMk cId="644480683" sldId="311"/>
            <ac:spMk id="4" creationId="{9406CB91-0922-BCED-EDCA-EB34C6ACE128}"/>
          </ac:spMkLst>
        </pc:sp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459137308" sldId="312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2802477855" sldId="314"/>
        </pc:sldMkLst>
      </pc:sldChg>
      <pc:sldChg chg="addSp delSp modSp mod ord modTransition delAnim modAnim modNotesTx">
        <pc:chgData name="Tian Qiu" userId="286a26b5-53de-45d2-9f1b-a8e16140a457" providerId="ADAL" clId="{DA4EE4AD-0BAD-4CFB-9D38-08BF57B6D84B}" dt="2023-12-04T19:58:32.220" v="10525" actId="20577"/>
        <pc:sldMkLst>
          <pc:docMk/>
          <pc:sldMk cId="1508903976" sldId="315"/>
        </pc:sldMkLst>
        <pc:spChg chg="mod">
          <ac:chgData name="Tian Qiu" userId="286a26b5-53de-45d2-9f1b-a8e16140a457" providerId="ADAL" clId="{DA4EE4AD-0BAD-4CFB-9D38-08BF57B6D84B}" dt="2023-12-02T10:37:15.612" v="4122" actId="20577"/>
          <ac:spMkLst>
            <pc:docMk/>
            <pc:sldMk cId="1508903976" sldId="315"/>
            <ac:spMk id="2" creationId="{45E916A9-4B80-08B1-C19F-BC6C57C40484}"/>
          </ac:spMkLst>
        </pc:spChg>
        <pc:spChg chg="mod">
          <ac:chgData name="Tian Qiu" userId="286a26b5-53de-45d2-9f1b-a8e16140a457" providerId="ADAL" clId="{DA4EE4AD-0BAD-4CFB-9D38-08BF57B6D84B}" dt="2023-12-04T09:32:49.365" v="8076" actId="20577"/>
          <ac:spMkLst>
            <pc:docMk/>
            <pc:sldMk cId="1508903976" sldId="315"/>
            <ac:spMk id="3" creationId="{EBBDE174-C5C2-DB6E-3770-E82642590EFC}"/>
          </ac:spMkLst>
        </pc:spChg>
        <pc:spChg chg="mod">
          <ac:chgData name="Tian Qiu" userId="286a26b5-53de-45d2-9f1b-a8e16140a457" providerId="ADAL" clId="{DA4EE4AD-0BAD-4CFB-9D38-08BF57B6D84B}" dt="2023-12-04T18:58:26.667" v="10367" actId="20577"/>
          <ac:spMkLst>
            <pc:docMk/>
            <pc:sldMk cId="1508903976" sldId="315"/>
            <ac:spMk id="4" creationId="{B1141C88-7500-BF3E-A46F-7843614E3BFA}"/>
          </ac:spMkLst>
        </pc:spChg>
        <pc:graphicFrameChg chg="add del mod">
          <ac:chgData name="Tian Qiu" userId="286a26b5-53de-45d2-9f1b-a8e16140a457" providerId="ADAL" clId="{DA4EE4AD-0BAD-4CFB-9D38-08BF57B6D84B}" dt="2023-12-02T11:52:34.694" v="4665" actId="478"/>
          <ac:graphicFrameMkLst>
            <pc:docMk/>
            <pc:sldMk cId="1508903976" sldId="315"/>
            <ac:graphicFrameMk id="5" creationId="{5E1EE783-0417-093C-616C-D642341CBA18}"/>
          </ac:graphicFrameMkLst>
        </pc:graphicFrameChg>
        <pc:graphicFrameChg chg="add mod modGraphic">
          <ac:chgData name="Tian Qiu" userId="286a26b5-53de-45d2-9f1b-a8e16140a457" providerId="ADAL" clId="{DA4EE4AD-0BAD-4CFB-9D38-08BF57B6D84B}" dt="2023-12-04T19:58:32.220" v="10525" actId="20577"/>
          <ac:graphicFrameMkLst>
            <pc:docMk/>
            <pc:sldMk cId="1508903976" sldId="315"/>
            <ac:graphicFrameMk id="6" creationId="{A20357B5-1218-49C1-140B-74F1F2DF38CC}"/>
          </ac:graphicFrameMkLst>
        </pc:graphicFrameChg>
      </pc:sldChg>
      <pc:sldChg chg="add del">
        <pc:chgData name="Tian Qiu" userId="286a26b5-53de-45d2-9f1b-a8e16140a457" providerId="ADAL" clId="{DA4EE4AD-0BAD-4CFB-9D38-08BF57B6D84B}" dt="2023-12-04T02:00:03.408" v="7214" actId="47"/>
        <pc:sldMkLst>
          <pc:docMk/>
          <pc:sldMk cId="1843946165" sldId="317"/>
        </pc:sldMkLst>
      </pc:sldChg>
      <pc:sldChg chg="delSp modSp del mod delAnim modShow">
        <pc:chgData name="Tian Qiu" userId="286a26b5-53de-45d2-9f1b-a8e16140a457" providerId="ADAL" clId="{DA4EE4AD-0BAD-4CFB-9D38-08BF57B6D84B}" dt="2023-12-02T04:44:35.718" v="2682" actId="2696"/>
        <pc:sldMkLst>
          <pc:docMk/>
          <pc:sldMk cId="3009279358" sldId="317"/>
        </pc:sldMkLst>
        <pc:spChg chg="mod">
          <ac:chgData name="Tian Qiu" userId="286a26b5-53de-45d2-9f1b-a8e16140a457" providerId="ADAL" clId="{DA4EE4AD-0BAD-4CFB-9D38-08BF57B6D84B}" dt="2023-12-02T02:26:16.303" v="538" actId="20577"/>
          <ac:spMkLst>
            <pc:docMk/>
            <pc:sldMk cId="3009279358" sldId="317"/>
            <ac:spMk id="3" creationId="{D735F43A-78D5-5236-1160-FE835AAE8C11}"/>
          </ac:spMkLst>
        </pc:spChg>
        <pc:picChg chg="del">
          <ac:chgData name="Tian Qiu" userId="286a26b5-53de-45d2-9f1b-a8e16140a457" providerId="ADAL" clId="{DA4EE4AD-0BAD-4CFB-9D38-08BF57B6D84B}" dt="2023-12-02T01:10:58.486" v="0" actId="478"/>
          <ac:picMkLst>
            <pc:docMk/>
            <pc:sldMk cId="3009279358" sldId="317"/>
            <ac:picMk id="12" creationId="{8EC89EBA-7F0D-BCCE-C712-3098F4A34B62}"/>
          </ac:picMkLst>
        </pc:picChg>
        <pc:picChg chg="mod">
          <ac:chgData name="Tian Qiu" userId="286a26b5-53de-45d2-9f1b-a8e16140a457" providerId="ADAL" clId="{DA4EE4AD-0BAD-4CFB-9D38-08BF57B6D84B}" dt="2023-12-02T01:11:00.949" v="1" actId="1076"/>
          <ac:picMkLst>
            <pc:docMk/>
            <pc:sldMk cId="3009279358" sldId="317"/>
            <ac:picMk id="15" creationId="{25F42C6A-8F83-2190-3192-4AD2C2FA615E}"/>
          </ac:picMkLst>
        </pc:picChg>
      </pc:sldChg>
      <pc:sldChg chg="modSp modTransition modAnim modNotesTx">
        <pc:chgData name="Tian Qiu" userId="286a26b5-53de-45d2-9f1b-a8e16140a457" providerId="ADAL" clId="{DA4EE4AD-0BAD-4CFB-9D38-08BF57B6D84B}" dt="2023-12-04T15:52:40.777" v="8488"/>
        <pc:sldMkLst>
          <pc:docMk/>
          <pc:sldMk cId="4145016193" sldId="318"/>
        </pc:sldMkLst>
        <pc:spChg chg="mod">
          <ac:chgData name="Tian Qiu" userId="286a26b5-53de-45d2-9f1b-a8e16140a457" providerId="ADAL" clId="{DA4EE4AD-0BAD-4CFB-9D38-08BF57B6D84B}" dt="2023-12-02T01:29:10.624" v="266" actId="20577"/>
          <ac:spMkLst>
            <pc:docMk/>
            <pc:sldMk cId="4145016193" sldId="318"/>
            <ac:spMk id="3" creationId="{53783502-DA51-E61C-AD5C-F906161DA8F7}"/>
          </ac:spMkLst>
        </pc:spChg>
      </pc:sldChg>
      <pc:sldChg chg="add del">
        <pc:chgData name="Tian Qiu" userId="286a26b5-53de-45d2-9f1b-a8e16140a457" providerId="ADAL" clId="{DA4EE4AD-0BAD-4CFB-9D38-08BF57B6D84B}" dt="2023-12-04T02:00:03.408" v="7214" actId="47"/>
        <pc:sldMkLst>
          <pc:docMk/>
          <pc:sldMk cId="988862479" sldId="319"/>
        </pc:sldMkLst>
      </pc:sldChg>
      <pc:sldChg chg="del mod modShow">
        <pc:chgData name="Tian Qiu" userId="286a26b5-53de-45d2-9f1b-a8e16140a457" providerId="ADAL" clId="{DA4EE4AD-0BAD-4CFB-9D38-08BF57B6D84B}" dt="2023-12-02T04:44:35.718" v="2682" actId="2696"/>
        <pc:sldMkLst>
          <pc:docMk/>
          <pc:sldMk cId="3678456941" sldId="319"/>
        </pc:sldMkLst>
      </pc:sldChg>
      <pc:sldChg chg="delSp modSp del mod delAnim modAnim modShow">
        <pc:chgData name="Tian Qiu" userId="286a26b5-53de-45d2-9f1b-a8e16140a457" providerId="ADAL" clId="{DA4EE4AD-0BAD-4CFB-9D38-08BF57B6D84B}" dt="2023-12-04T06:59:15.913" v="7253" actId="47"/>
        <pc:sldMkLst>
          <pc:docMk/>
          <pc:sldMk cId="1363815284" sldId="320"/>
        </pc:sldMkLst>
        <pc:spChg chg="mod">
          <ac:chgData name="Tian Qiu" userId="286a26b5-53de-45d2-9f1b-a8e16140a457" providerId="ADAL" clId="{DA4EE4AD-0BAD-4CFB-9D38-08BF57B6D84B}" dt="2023-12-02T05:20:51.792" v="3560" actId="207"/>
          <ac:spMkLst>
            <pc:docMk/>
            <pc:sldMk cId="1363815284" sldId="320"/>
            <ac:spMk id="3" creationId="{53783502-DA51-E61C-AD5C-F906161DA8F7}"/>
          </ac:spMkLst>
        </pc:spChg>
        <pc:grpChg chg="del">
          <ac:chgData name="Tian Qiu" userId="286a26b5-53de-45d2-9f1b-a8e16140a457" providerId="ADAL" clId="{DA4EE4AD-0BAD-4CFB-9D38-08BF57B6D84B}" dt="2023-12-02T03:37:17.846" v="982" actId="478"/>
          <ac:grpSpMkLst>
            <pc:docMk/>
            <pc:sldMk cId="1363815284" sldId="320"/>
            <ac:grpSpMk id="9" creationId="{B0CF9162-8FAC-CE42-2EE8-5B73CF99E468}"/>
          </ac:grpSpMkLst>
        </pc:grpChg>
        <pc:picChg chg="del">
          <ac:chgData name="Tian Qiu" userId="286a26b5-53de-45d2-9f1b-a8e16140a457" providerId="ADAL" clId="{DA4EE4AD-0BAD-4CFB-9D38-08BF57B6D84B}" dt="2023-12-02T03:37:17.846" v="982" actId="478"/>
          <ac:picMkLst>
            <pc:docMk/>
            <pc:sldMk cId="1363815284" sldId="320"/>
            <ac:picMk id="6" creationId="{26CA18ED-F262-1493-FA03-0583EF1E6FB6}"/>
          </ac:picMkLst>
        </pc:pic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2122854429" sldId="321"/>
        </pc:sldMkLst>
      </pc:sldChg>
      <pc:sldChg chg="del mod ord modShow">
        <pc:chgData name="Tian Qiu" userId="286a26b5-53de-45d2-9f1b-a8e16140a457" providerId="ADAL" clId="{DA4EE4AD-0BAD-4CFB-9D38-08BF57B6D84B}" dt="2023-12-04T02:00:03.408" v="7214" actId="47"/>
        <pc:sldMkLst>
          <pc:docMk/>
          <pc:sldMk cId="3450291677" sldId="322"/>
        </pc:sldMkLst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116776803" sldId="323"/>
        </pc:sldMkLst>
      </pc:sldChg>
      <pc:sldChg chg="modSp mod modTransition">
        <pc:chgData name="Tian Qiu" userId="286a26b5-53de-45d2-9f1b-a8e16140a457" providerId="ADAL" clId="{DA4EE4AD-0BAD-4CFB-9D38-08BF57B6D84B}" dt="2023-12-04T18:57:05.278" v="10331" actId="20577"/>
        <pc:sldMkLst>
          <pc:docMk/>
          <pc:sldMk cId="164703250" sldId="324"/>
        </pc:sldMkLst>
        <pc:spChg chg="mod">
          <ac:chgData name="Tian Qiu" userId="286a26b5-53de-45d2-9f1b-a8e16140a457" providerId="ADAL" clId="{DA4EE4AD-0BAD-4CFB-9D38-08BF57B6D84B}" dt="2023-12-04T18:57:05.278" v="10331" actId="20577"/>
          <ac:spMkLst>
            <pc:docMk/>
            <pc:sldMk cId="164703250" sldId="324"/>
            <ac:spMk id="5" creationId="{89EA8A96-00B6-08F5-CDBD-F2A6C51B53D4}"/>
          </ac:spMkLst>
        </pc:spChg>
        <pc:spChg chg="mod">
          <ac:chgData name="Tian Qiu" userId="286a26b5-53de-45d2-9f1b-a8e16140a457" providerId="ADAL" clId="{DA4EE4AD-0BAD-4CFB-9D38-08BF57B6D84B}" dt="2023-12-04T07:31:26.847" v="7663" actId="207"/>
          <ac:spMkLst>
            <pc:docMk/>
            <pc:sldMk cId="164703250" sldId="324"/>
            <ac:spMk id="11" creationId="{847A7C2B-A8A1-F98E-6DFA-D1949B67B0C2}"/>
          </ac:spMkLst>
        </pc:spChg>
        <pc:spChg chg="mod">
          <ac:chgData name="Tian Qiu" userId="286a26b5-53de-45d2-9f1b-a8e16140a457" providerId="ADAL" clId="{DA4EE4AD-0BAD-4CFB-9D38-08BF57B6D84B}" dt="2023-12-04T07:31:35.613" v="7668" actId="20577"/>
          <ac:spMkLst>
            <pc:docMk/>
            <pc:sldMk cId="164703250" sldId="324"/>
            <ac:spMk id="12" creationId="{4A4CC42C-541B-D90D-092F-EFBDA33E9360}"/>
          </ac:spMkLst>
        </pc:spChg>
        <pc:spChg chg="mod">
          <ac:chgData name="Tian Qiu" userId="286a26b5-53de-45d2-9f1b-a8e16140a457" providerId="ADAL" clId="{DA4EE4AD-0BAD-4CFB-9D38-08BF57B6D84B}" dt="2023-12-04T07:31:53.638" v="7678" actId="20577"/>
          <ac:spMkLst>
            <pc:docMk/>
            <pc:sldMk cId="164703250" sldId="324"/>
            <ac:spMk id="13" creationId="{52ADD119-AE31-7A5B-224E-A8DC0BBD56DF}"/>
          </ac:spMkLst>
        </pc:spChg>
        <pc:spChg chg="mod">
          <ac:chgData name="Tian Qiu" userId="286a26b5-53de-45d2-9f1b-a8e16140a457" providerId="ADAL" clId="{DA4EE4AD-0BAD-4CFB-9D38-08BF57B6D84B}" dt="2023-12-04T07:31:44.409" v="7673" actId="20577"/>
          <ac:spMkLst>
            <pc:docMk/>
            <pc:sldMk cId="164703250" sldId="324"/>
            <ac:spMk id="14" creationId="{7DAD8ECC-F1BD-1F62-FB59-D662F436B8FD}"/>
          </ac:spMkLst>
        </pc:sp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1485231657" sldId="326"/>
        </pc:sldMkLst>
      </pc:sldChg>
      <pc:sldChg chg="modSp mod modTransition">
        <pc:chgData name="Tian Qiu" userId="286a26b5-53de-45d2-9f1b-a8e16140a457" providerId="ADAL" clId="{DA4EE4AD-0BAD-4CFB-9D38-08BF57B6D84B}" dt="2023-12-04T18:57:10.578" v="10334" actId="20577"/>
        <pc:sldMkLst>
          <pc:docMk/>
          <pc:sldMk cId="1469451640" sldId="327"/>
        </pc:sldMkLst>
        <pc:spChg chg="mod">
          <ac:chgData name="Tian Qiu" userId="286a26b5-53de-45d2-9f1b-a8e16140a457" providerId="ADAL" clId="{DA4EE4AD-0BAD-4CFB-9D38-08BF57B6D84B}" dt="2023-12-02T03:34:14.327" v="909" actId="20577"/>
          <ac:spMkLst>
            <pc:docMk/>
            <pc:sldMk cId="1469451640" sldId="327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18:57:10.578" v="10334" actId="20577"/>
          <ac:spMkLst>
            <pc:docMk/>
            <pc:sldMk cId="1469451640" sldId="327"/>
            <ac:spMk id="5" creationId="{89EA8A96-00B6-08F5-CDBD-F2A6C51B53D4}"/>
          </ac:spMkLst>
        </pc:spChg>
        <pc:spChg chg="mod">
          <ac:chgData name="Tian Qiu" userId="286a26b5-53de-45d2-9f1b-a8e16140a457" providerId="ADAL" clId="{DA4EE4AD-0BAD-4CFB-9D38-08BF57B6D84B}" dt="2023-12-02T03:34:19.363" v="910" actId="20577"/>
          <ac:spMkLst>
            <pc:docMk/>
            <pc:sldMk cId="1469451640" sldId="327"/>
            <ac:spMk id="7" creationId="{FD44A3B3-187B-3DE7-1BD6-94DE82D5C07E}"/>
          </ac:spMkLst>
        </pc:spChg>
        <pc:spChg chg="mod">
          <ac:chgData name="Tian Qiu" userId="286a26b5-53de-45d2-9f1b-a8e16140a457" providerId="ADAL" clId="{DA4EE4AD-0BAD-4CFB-9D38-08BF57B6D84B}" dt="2023-12-02T03:34:25.150" v="912" actId="20577"/>
          <ac:spMkLst>
            <pc:docMk/>
            <pc:sldMk cId="1469451640" sldId="327"/>
            <ac:spMk id="9" creationId="{C666A583-A6B4-BCA5-DCED-27154FE95AF8}"/>
          </ac:spMkLst>
        </pc:spChg>
      </pc:sldChg>
      <pc:sldChg chg="delSp modSp mod modTransition modAnim">
        <pc:chgData name="Tian Qiu" userId="286a26b5-53de-45d2-9f1b-a8e16140a457" providerId="ADAL" clId="{DA4EE4AD-0BAD-4CFB-9D38-08BF57B6D84B}" dt="2023-12-04T18:57:15.219" v="10337" actId="20577"/>
        <pc:sldMkLst>
          <pc:docMk/>
          <pc:sldMk cId="258794515" sldId="328"/>
        </pc:sldMkLst>
        <pc:spChg chg="mod">
          <ac:chgData name="Tian Qiu" userId="286a26b5-53de-45d2-9f1b-a8e16140a457" providerId="ADAL" clId="{DA4EE4AD-0BAD-4CFB-9D38-08BF57B6D84B}" dt="2023-12-04T10:05:25.868" v="8466" actId="20577"/>
          <ac:spMkLst>
            <pc:docMk/>
            <pc:sldMk cId="258794515" sldId="328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18:57:15.219" v="10337" actId="20577"/>
          <ac:spMkLst>
            <pc:docMk/>
            <pc:sldMk cId="258794515" sldId="328"/>
            <ac:spMk id="5" creationId="{89EA8A96-00B6-08F5-CDBD-F2A6C51B53D4}"/>
          </ac:spMkLst>
        </pc:spChg>
        <pc:picChg chg="del">
          <ac:chgData name="Tian Qiu" userId="286a26b5-53de-45d2-9f1b-a8e16140a457" providerId="ADAL" clId="{DA4EE4AD-0BAD-4CFB-9D38-08BF57B6D84B}" dt="2023-12-02T01:29:39.537" v="267" actId="478"/>
          <ac:picMkLst>
            <pc:docMk/>
            <pc:sldMk cId="258794515" sldId="328"/>
            <ac:picMk id="14" creationId="{322D54A9-826F-D6A1-5B4E-0B8D50A94DEC}"/>
          </ac:picMkLst>
        </pc:picChg>
        <pc:picChg chg="del">
          <ac:chgData name="Tian Qiu" userId="286a26b5-53de-45d2-9f1b-a8e16140a457" providerId="ADAL" clId="{DA4EE4AD-0BAD-4CFB-9D38-08BF57B6D84B}" dt="2023-12-02T01:29:39.537" v="267" actId="478"/>
          <ac:picMkLst>
            <pc:docMk/>
            <pc:sldMk cId="258794515" sldId="328"/>
            <ac:picMk id="19" creationId="{6123C26B-53A8-1DDD-2120-EB313C0D8E11}"/>
          </ac:picMkLst>
        </pc:picChg>
      </pc:sldChg>
      <pc:sldChg chg="delSp modSp mod modTransition">
        <pc:chgData name="Tian Qiu" userId="286a26b5-53de-45d2-9f1b-a8e16140a457" providerId="ADAL" clId="{DA4EE4AD-0BAD-4CFB-9D38-08BF57B6D84B}" dt="2023-12-04T18:57:27.127" v="10343" actId="20577"/>
        <pc:sldMkLst>
          <pc:docMk/>
          <pc:sldMk cId="989451588" sldId="329"/>
        </pc:sldMkLst>
        <pc:spChg chg="mod">
          <ac:chgData name="Tian Qiu" userId="286a26b5-53de-45d2-9f1b-a8e16140a457" providerId="ADAL" clId="{DA4EE4AD-0BAD-4CFB-9D38-08BF57B6D84B}" dt="2023-12-04T18:57:27.127" v="10343" actId="20577"/>
          <ac:spMkLst>
            <pc:docMk/>
            <pc:sldMk cId="989451588" sldId="329"/>
            <ac:spMk id="5" creationId="{89EA8A96-00B6-08F5-CDBD-F2A6C51B53D4}"/>
          </ac:spMkLst>
        </pc:spChg>
        <pc:grpChg chg="del">
          <ac:chgData name="Tian Qiu" userId="286a26b5-53de-45d2-9f1b-a8e16140a457" providerId="ADAL" clId="{DA4EE4AD-0BAD-4CFB-9D38-08BF57B6D84B}" dt="2023-12-02T01:29:51.356" v="269" actId="478"/>
          <ac:grpSpMkLst>
            <pc:docMk/>
            <pc:sldMk cId="989451588" sldId="329"/>
            <ac:grpSpMk id="19" creationId="{39D32F75-CB82-E0E6-B589-4E9A8289CCED}"/>
          </ac:grpSpMkLst>
        </pc:grpChg>
      </pc:sldChg>
      <pc:sldChg chg="modSp del mod ord modAnim modShow modNotesTx">
        <pc:chgData name="Tian Qiu" userId="286a26b5-53de-45d2-9f1b-a8e16140a457" providerId="ADAL" clId="{DA4EE4AD-0BAD-4CFB-9D38-08BF57B6D84B}" dt="2023-12-04T02:00:03.408" v="7214" actId="47"/>
        <pc:sldMkLst>
          <pc:docMk/>
          <pc:sldMk cId="2775028249" sldId="330"/>
        </pc:sldMkLst>
        <pc:spChg chg="mod">
          <ac:chgData name="Tian Qiu" userId="286a26b5-53de-45d2-9f1b-a8e16140a457" providerId="ADAL" clId="{DA4EE4AD-0BAD-4CFB-9D38-08BF57B6D84B}" dt="2023-12-02T11:51:50.397" v="4664" actId="20577"/>
          <ac:spMkLst>
            <pc:docMk/>
            <pc:sldMk cId="2775028249" sldId="330"/>
            <ac:spMk id="2" creationId="{214664B7-ED32-659C-7229-F16EE4B91F4F}"/>
          </ac:spMkLst>
        </pc:spChg>
        <pc:spChg chg="mod">
          <ac:chgData name="Tian Qiu" userId="286a26b5-53de-45d2-9f1b-a8e16140a457" providerId="ADAL" clId="{DA4EE4AD-0BAD-4CFB-9D38-08BF57B6D84B}" dt="2023-12-02T13:57:39.651" v="4852" actId="20577"/>
          <ac:spMkLst>
            <pc:docMk/>
            <pc:sldMk cId="2775028249" sldId="330"/>
            <ac:spMk id="9" creationId="{A9AAAF24-AEC2-71B1-05C6-236ABEF79B00}"/>
          </ac:spMkLst>
        </pc:spChg>
        <pc:graphicFrameChg chg="modGraphic">
          <ac:chgData name="Tian Qiu" userId="286a26b5-53de-45d2-9f1b-a8e16140a457" providerId="ADAL" clId="{DA4EE4AD-0BAD-4CFB-9D38-08BF57B6D84B}" dt="2023-12-02T04:48:47.755" v="2759" actId="20577"/>
          <ac:graphicFrameMkLst>
            <pc:docMk/>
            <pc:sldMk cId="2775028249" sldId="330"/>
            <ac:graphicFrameMk id="3" creationId="{2F13BE8D-CAEB-DE7C-5CFF-67A2CD0FF572}"/>
          </ac:graphicFrameMkLst>
        </pc:graphicFrameChg>
      </pc:sldChg>
      <pc:sldChg chg="addSp delSp modSp mod ord modTransition delAnim modAnim modNotesTx">
        <pc:chgData name="Tian Qiu" userId="286a26b5-53de-45d2-9f1b-a8e16140a457" providerId="ADAL" clId="{DA4EE4AD-0BAD-4CFB-9D38-08BF57B6D84B}" dt="2023-12-04T19:30:07.849" v="10501" actId="14100"/>
        <pc:sldMkLst>
          <pc:docMk/>
          <pc:sldMk cId="1818548863" sldId="331"/>
        </pc:sldMkLst>
        <pc:spChg chg="mod">
          <ac:chgData name="Tian Qiu" userId="286a26b5-53de-45d2-9f1b-a8e16140a457" providerId="ADAL" clId="{DA4EE4AD-0BAD-4CFB-9D38-08BF57B6D84B}" dt="2023-12-04T09:16:55.392" v="7837" actId="20577"/>
          <ac:spMkLst>
            <pc:docMk/>
            <pc:sldMk cId="1818548863" sldId="331"/>
            <ac:spMk id="4" creationId="{378FFA4B-8368-032D-0BE5-D3469E59FDDF}"/>
          </ac:spMkLst>
        </pc:spChg>
        <pc:spChg chg="del mod">
          <ac:chgData name="Tian Qiu" userId="286a26b5-53de-45d2-9f1b-a8e16140a457" providerId="ADAL" clId="{DA4EE4AD-0BAD-4CFB-9D38-08BF57B6D84B}" dt="2023-12-03T23:29:34.099" v="6514" actId="478"/>
          <ac:spMkLst>
            <pc:docMk/>
            <pc:sldMk cId="1818548863" sldId="331"/>
            <ac:spMk id="5" creationId="{546FA25C-2320-9AF9-7763-E858B0BFBB30}"/>
          </ac:spMkLst>
        </pc:spChg>
        <pc:spChg chg="del mod">
          <ac:chgData name="Tian Qiu" userId="286a26b5-53de-45d2-9f1b-a8e16140a457" providerId="ADAL" clId="{DA4EE4AD-0BAD-4CFB-9D38-08BF57B6D84B}" dt="2023-12-04T02:08:02.208" v="7244" actId="478"/>
          <ac:spMkLst>
            <pc:docMk/>
            <pc:sldMk cId="1818548863" sldId="331"/>
            <ac:spMk id="6" creationId="{2D5D08E7-8FC9-104B-E7DF-0F424209FE1E}"/>
          </ac:spMkLst>
        </pc:spChg>
        <pc:spChg chg="del mod">
          <ac:chgData name="Tian Qiu" userId="286a26b5-53de-45d2-9f1b-a8e16140a457" providerId="ADAL" clId="{DA4EE4AD-0BAD-4CFB-9D38-08BF57B6D84B}" dt="2023-12-02T04:40:25.247" v="2552" actId="478"/>
          <ac:spMkLst>
            <pc:docMk/>
            <pc:sldMk cId="1818548863" sldId="331"/>
            <ac:spMk id="7" creationId="{85C9F450-275D-E390-F098-21FDC6572A9D}"/>
          </ac:spMkLst>
        </pc:spChg>
        <pc:spChg chg="add mod ord">
          <ac:chgData name="Tian Qiu" userId="286a26b5-53de-45d2-9f1b-a8e16140a457" providerId="ADAL" clId="{DA4EE4AD-0BAD-4CFB-9D38-08BF57B6D84B}" dt="2023-12-04T19:29:04.663" v="10449" actId="20577"/>
          <ac:spMkLst>
            <pc:docMk/>
            <pc:sldMk cId="1818548863" sldId="331"/>
            <ac:spMk id="7" creationId="{F9F1F3F9-9E46-F83E-DF3B-6041709447DE}"/>
          </ac:spMkLst>
        </pc:spChg>
        <pc:spChg chg="add mod">
          <ac:chgData name="Tian Qiu" userId="286a26b5-53de-45d2-9f1b-a8e16140a457" providerId="ADAL" clId="{DA4EE4AD-0BAD-4CFB-9D38-08BF57B6D84B}" dt="2023-12-04T19:29:59.355" v="10500" actId="20577"/>
          <ac:spMkLst>
            <pc:docMk/>
            <pc:sldMk cId="1818548863" sldId="331"/>
            <ac:spMk id="11" creationId="{96F18AA0-3B25-449A-64F7-ECCF8D8FB83D}"/>
          </ac:spMkLst>
        </pc:spChg>
        <pc:spChg chg="add del">
          <ac:chgData name="Tian Qiu" userId="286a26b5-53de-45d2-9f1b-a8e16140a457" providerId="ADAL" clId="{DA4EE4AD-0BAD-4CFB-9D38-08BF57B6D84B}" dt="2023-12-04T02:04:17.283" v="7230" actId="11529"/>
          <ac:spMkLst>
            <pc:docMk/>
            <pc:sldMk cId="1818548863" sldId="331"/>
            <ac:spMk id="13" creationId="{27993728-44A6-1F2E-63D9-D5DCC31577C7}"/>
          </ac:spMkLst>
        </pc:spChg>
        <pc:spChg chg="add mod ord">
          <ac:chgData name="Tian Qiu" userId="286a26b5-53de-45d2-9f1b-a8e16140a457" providerId="ADAL" clId="{DA4EE4AD-0BAD-4CFB-9D38-08BF57B6D84B}" dt="2023-12-04T07:00:40.425" v="7277" actId="20577"/>
          <ac:spMkLst>
            <pc:docMk/>
            <pc:sldMk cId="1818548863" sldId="331"/>
            <ac:spMk id="14" creationId="{F94C3E2D-E99C-ED1B-E68F-D37A2FA71F09}"/>
          </ac:spMkLst>
        </pc:spChg>
        <pc:spChg chg="del mod">
          <ac:chgData name="Tian Qiu" userId="286a26b5-53de-45d2-9f1b-a8e16140a457" providerId="ADAL" clId="{DA4EE4AD-0BAD-4CFB-9D38-08BF57B6D84B}" dt="2023-12-02T04:43:38.952" v="2632" actId="478"/>
          <ac:spMkLst>
            <pc:docMk/>
            <pc:sldMk cId="1818548863" sldId="331"/>
            <ac:spMk id="25" creationId="{EEA266C0-E46B-70CA-2891-76705C1EA490}"/>
          </ac:spMkLst>
        </pc:spChg>
        <pc:spChg chg="mod">
          <ac:chgData name="Tian Qiu" userId="286a26b5-53de-45d2-9f1b-a8e16140a457" providerId="ADAL" clId="{DA4EE4AD-0BAD-4CFB-9D38-08BF57B6D84B}" dt="2023-12-04T18:57:50.710" v="10353" actId="20577"/>
          <ac:spMkLst>
            <pc:docMk/>
            <pc:sldMk cId="1818548863" sldId="331"/>
            <ac:spMk id="27" creationId="{A07BB4BB-0345-5612-35B0-4D0173F4A5D7}"/>
          </ac:spMkLst>
        </pc:spChg>
        <pc:grpChg chg="mod">
          <ac:chgData name="Tian Qiu" userId="286a26b5-53de-45d2-9f1b-a8e16140a457" providerId="ADAL" clId="{DA4EE4AD-0BAD-4CFB-9D38-08BF57B6D84B}" dt="2023-12-02T04:43:55.441" v="2680" actId="1036"/>
          <ac:grpSpMkLst>
            <pc:docMk/>
            <pc:sldMk cId="1818548863" sldId="331"/>
            <ac:grpSpMk id="3" creationId="{1CE3338D-9D1A-DC94-71AD-EA098A850B75}"/>
          </ac:grpSpMkLst>
        </pc:grpChg>
        <pc:grpChg chg="add mod">
          <ac:chgData name="Tian Qiu" userId="286a26b5-53de-45d2-9f1b-a8e16140a457" providerId="ADAL" clId="{DA4EE4AD-0BAD-4CFB-9D38-08BF57B6D84B}" dt="2023-12-04T19:30:07.849" v="10501" actId="14100"/>
          <ac:grpSpMkLst>
            <pc:docMk/>
            <pc:sldMk cId="1818548863" sldId="331"/>
            <ac:grpSpMk id="12" creationId="{2993D4BD-F4FB-FFB4-BB96-9C3A15091206}"/>
          </ac:grpSpMkLst>
        </pc:grpChg>
        <pc:grpChg chg="add mod">
          <ac:chgData name="Tian Qiu" userId="286a26b5-53de-45d2-9f1b-a8e16140a457" providerId="ADAL" clId="{DA4EE4AD-0BAD-4CFB-9D38-08BF57B6D84B}" dt="2023-12-04T09:17:02.062" v="7838" actId="14100"/>
          <ac:grpSpMkLst>
            <pc:docMk/>
            <pc:sldMk cId="1818548863" sldId="331"/>
            <ac:grpSpMk id="15" creationId="{0E37220E-486F-6626-017B-F5B311490110}"/>
          </ac:grpSpMkLst>
        </pc:grp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2434621246" sldId="332"/>
        </pc:sldMkLst>
      </pc:sldChg>
      <pc:sldChg chg="addSp delSp modSp mod ord modTransition addAnim delAnim modAnim modNotesTx">
        <pc:chgData name="Tian Qiu" userId="286a26b5-53de-45d2-9f1b-a8e16140a457" providerId="ADAL" clId="{DA4EE4AD-0BAD-4CFB-9D38-08BF57B6D84B}" dt="2023-12-04T17:37:49.528" v="9995" actId="1076"/>
        <pc:sldMkLst>
          <pc:docMk/>
          <pc:sldMk cId="1775391358" sldId="333"/>
        </pc:sldMkLst>
        <pc:spChg chg="mod">
          <ac:chgData name="Tian Qiu" userId="286a26b5-53de-45d2-9f1b-a8e16140a457" providerId="ADAL" clId="{DA4EE4AD-0BAD-4CFB-9D38-08BF57B6D84B}" dt="2023-12-02T11:21:11.797" v="4520" actId="20577"/>
          <ac:spMkLst>
            <pc:docMk/>
            <pc:sldMk cId="1775391358" sldId="333"/>
            <ac:spMk id="2" creationId="{B111866F-5472-4628-D279-6C1B274667A9}"/>
          </ac:spMkLst>
        </pc:spChg>
        <pc:spChg chg="mod">
          <ac:chgData name="Tian Qiu" userId="286a26b5-53de-45d2-9f1b-a8e16140a457" providerId="ADAL" clId="{DA4EE4AD-0BAD-4CFB-9D38-08BF57B6D84B}" dt="2023-12-04T17:37:44.496" v="9994" actId="21"/>
          <ac:spMkLst>
            <pc:docMk/>
            <pc:sldMk cId="1775391358" sldId="333"/>
            <ac:spMk id="3" creationId="{53783502-DA51-E61C-AD5C-F906161DA8F7}"/>
          </ac:spMkLst>
        </pc:spChg>
        <pc:graphicFrameChg chg="add del mod modGraphic">
          <ac:chgData name="Tian Qiu" userId="286a26b5-53de-45d2-9f1b-a8e16140a457" providerId="ADAL" clId="{DA4EE4AD-0BAD-4CFB-9D38-08BF57B6D84B}" dt="2023-12-04T17:37:49.528" v="9995" actId="1076"/>
          <ac:graphicFrameMkLst>
            <pc:docMk/>
            <pc:sldMk cId="1775391358" sldId="333"/>
            <ac:graphicFrameMk id="4" creationId="{608A4AE2-5C80-F541-C1B5-2684733AC8B0}"/>
          </ac:graphicFrameMkLst>
        </pc:graphicFrameChg>
        <pc:graphicFrameChg chg="add del mod">
          <ac:chgData name="Tian Qiu" userId="286a26b5-53de-45d2-9f1b-a8e16140a457" providerId="ADAL" clId="{DA4EE4AD-0BAD-4CFB-9D38-08BF57B6D84B}" dt="2023-12-02T11:03:00.304" v="4342" actId="478"/>
          <ac:graphicFrameMkLst>
            <pc:docMk/>
            <pc:sldMk cId="1775391358" sldId="333"/>
            <ac:graphicFrameMk id="6" creationId="{516613AB-7CE5-CBC2-EDA4-623422A3939A}"/>
          </ac:graphicFrameMkLst>
        </pc:graphicFrameChg>
        <pc:graphicFrameChg chg="add del mod">
          <ac:chgData name="Tian Qiu" userId="286a26b5-53de-45d2-9f1b-a8e16140a457" providerId="ADAL" clId="{DA4EE4AD-0BAD-4CFB-9D38-08BF57B6D84B}" dt="2023-12-02T01:27:00.765" v="262" actId="478"/>
          <ac:graphicFrameMkLst>
            <pc:docMk/>
            <pc:sldMk cId="1775391358" sldId="333"/>
            <ac:graphicFrameMk id="6" creationId="{8642F327-DD09-6E50-D716-D9FF12F2E1DD}"/>
          </ac:graphicFrameMkLst>
        </pc:graphicFrameChg>
        <pc:graphicFrameChg chg="add del mod">
          <ac:chgData name="Tian Qiu" userId="286a26b5-53de-45d2-9f1b-a8e16140a457" providerId="ADAL" clId="{DA4EE4AD-0BAD-4CFB-9D38-08BF57B6D84B}" dt="2023-12-02T10:54:41.980" v="4193"/>
          <ac:graphicFrameMkLst>
            <pc:docMk/>
            <pc:sldMk cId="1775391358" sldId="333"/>
            <ac:graphicFrameMk id="7" creationId="{3BD99611-A8F0-4B8B-7596-70FA77BB52E1}"/>
          </ac:graphicFrameMkLst>
        </pc:graphicFrameChg>
      </pc:sldChg>
      <pc:sldChg chg="addSp delSp modSp mod modTransition modAnim">
        <pc:chgData name="Tian Qiu" userId="286a26b5-53de-45d2-9f1b-a8e16140a457" providerId="ADAL" clId="{DA4EE4AD-0BAD-4CFB-9D38-08BF57B6D84B}" dt="2023-12-04T18:57:20.821" v="10340" actId="20577"/>
        <pc:sldMkLst>
          <pc:docMk/>
          <pc:sldMk cId="3737606754" sldId="334"/>
        </pc:sldMkLst>
        <pc:spChg chg="mod">
          <ac:chgData name="Tian Qiu" userId="286a26b5-53de-45d2-9f1b-a8e16140a457" providerId="ADAL" clId="{DA4EE4AD-0BAD-4CFB-9D38-08BF57B6D84B}" dt="2023-12-02T03:35:03.479" v="930" actId="20577"/>
          <ac:spMkLst>
            <pc:docMk/>
            <pc:sldMk cId="3737606754" sldId="334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18:57:20.821" v="10340" actId="20577"/>
          <ac:spMkLst>
            <pc:docMk/>
            <pc:sldMk cId="3737606754" sldId="334"/>
            <ac:spMk id="5" creationId="{89EA8A96-00B6-08F5-CDBD-F2A6C51B53D4}"/>
          </ac:spMkLst>
        </pc:spChg>
        <pc:grpChg chg="del">
          <ac:chgData name="Tian Qiu" userId="286a26b5-53de-45d2-9f1b-a8e16140a457" providerId="ADAL" clId="{DA4EE4AD-0BAD-4CFB-9D38-08BF57B6D84B}" dt="2023-12-04T15:09:28.419" v="8481" actId="478"/>
          <ac:grpSpMkLst>
            <pc:docMk/>
            <pc:sldMk cId="3737606754" sldId="334"/>
            <ac:grpSpMk id="6" creationId="{8F5753A0-230D-EE34-DF16-B76EF0EA6A52}"/>
          </ac:grpSpMkLst>
        </pc:grpChg>
        <pc:grpChg chg="del">
          <ac:chgData name="Tian Qiu" userId="286a26b5-53de-45d2-9f1b-a8e16140a457" providerId="ADAL" clId="{DA4EE4AD-0BAD-4CFB-9D38-08BF57B6D84B}" dt="2023-12-02T01:29:44.825" v="268" actId="478"/>
          <ac:grpSpMkLst>
            <pc:docMk/>
            <pc:sldMk cId="3737606754" sldId="334"/>
            <ac:grpSpMk id="9" creationId="{340CD0C9-D348-2A3D-0530-3D42F00F7F8B}"/>
          </ac:grpSpMkLst>
        </pc:grpChg>
        <pc:grpChg chg="mod">
          <ac:chgData name="Tian Qiu" userId="286a26b5-53de-45d2-9f1b-a8e16140a457" providerId="ADAL" clId="{DA4EE4AD-0BAD-4CFB-9D38-08BF57B6D84B}" dt="2023-12-04T15:09:21.967" v="8479" actId="1076"/>
          <ac:grpSpMkLst>
            <pc:docMk/>
            <pc:sldMk cId="3737606754" sldId="334"/>
            <ac:grpSpMk id="10" creationId="{9C67DCD6-E873-F27B-F5FC-0A8F353E05F3}"/>
          </ac:grpSpMkLst>
        </pc:grpChg>
        <pc:picChg chg="add mod">
          <ac:chgData name="Tian Qiu" userId="286a26b5-53de-45d2-9f1b-a8e16140a457" providerId="ADAL" clId="{DA4EE4AD-0BAD-4CFB-9D38-08BF57B6D84B}" dt="2023-12-02T04:45:35.178" v="2692" actId="1076"/>
          <ac:picMkLst>
            <pc:docMk/>
            <pc:sldMk cId="3737606754" sldId="334"/>
            <ac:picMk id="4" creationId="{B63979AC-7353-A8DF-4E5C-16520269A532}"/>
          </ac:picMkLst>
        </pc:picChg>
        <pc:picChg chg="del mod">
          <ac:chgData name="Tian Qiu" userId="286a26b5-53de-45d2-9f1b-a8e16140a457" providerId="ADAL" clId="{DA4EE4AD-0BAD-4CFB-9D38-08BF57B6D84B}" dt="2023-12-04T15:09:28.419" v="8481" actId="478"/>
          <ac:picMkLst>
            <pc:docMk/>
            <pc:sldMk cId="3737606754" sldId="334"/>
            <ac:picMk id="16" creationId="{85E4657E-9072-6BC3-CB06-9C6EC3D45B48}"/>
          </ac:picMkLst>
        </pc:picChg>
      </pc:sldChg>
      <pc:sldChg chg="del">
        <pc:chgData name="Tian Qiu" userId="286a26b5-53de-45d2-9f1b-a8e16140a457" providerId="ADAL" clId="{DA4EE4AD-0BAD-4CFB-9D38-08BF57B6D84B}" dt="2023-12-04T02:00:03.408" v="7214" actId="47"/>
        <pc:sldMkLst>
          <pc:docMk/>
          <pc:sldMk cId="4090957600" sldId="335"/>
        </pc:sldMkLst>
      </pc:sldChg>
      <pc:sldChg chg="addSp delSp modSp del mod ord modTransition delAnim modAnim">
        <pc:chgData name="Tian Qiu" userId="286a26b5-53de-45d2-9f1b-a8e16140a457" providerId="ADAL" clId="{DA4EE4AD-0BAD-4CFB-9D38-08BF57B6D84B}" dt="2023-12-04T20:27:18.930" v="10592" actId="47"/>
        <pc:sldMkLst>
          <pc:docMk/>
          <pc:sldMk cId="362043113" sldId="336"/>
        </pc:sldMkLst>
        <pc:spChg chg="mod">
          <ac:chgData name="Tian Qiu" userId="286a26b5-53de-45d2-9f1b-a8e16140a457" providerId="ADAL" clId="{DA4EE4AD-0BAD-4CFB-9D38-08BF57B6D84B}" dt="2023-12-04T17:35:13.378" v="9977" actId="14100"/>
          <ac:spMkLst>
            <pc:docMk/>
            <pc:sldMk cId="362043113" sldId="336"/>
            <ac:spMk id="4" creationId="{DC1C04B0-606D-2065-668F-2E971A740479}"/>
          </ac:spMkLst>
        </pc:spChg>
        <pc:spChg chg="mod">
          <ac:chgData name="Tian Qiu" userId="286a26b5-53de-45d2-9f1b-a8e16140a457" providerId="ADAL" clId="{DA4EE4AD-0BAD-4CFB-9D38-08BF57B6D84B}" dt="2023-12-04T07:15:41.029" v="7519" actId="20577"/>
          <ac:spMkLst>
            <pc:docMk/>
            <pc:sldMk cId="362043113" sldId="336"/>
            <ac:spMk id="8" creationId="{0BB9244C-D88A-6342-F512-24CA237CCD17}"/>
          </ac:spMkLst>
        </pc:spChg>
        <pc:graphicFrameChg chg="add del mod">
          <ac:chgData name="Tian Qiu" userId="286a26b5-53de-45d2-9f1b-a8e16140a457" providerId="ADAL" clId="{DA4EE4AD-0BAD-4CFB-9D38-08BF57B6D84B}" dt="2023-12-04T16:47:56.783" v="9481" actId="478"/>
          <ac:graphicFrameMkLst>
            <pc:docMk/>
            <pc:sldMk cId="362043113" sldId="336"/>
            <ac:graphicFrameMk id="3" creationId="{524A41EC-7E4A-28DD-A495-B73D9755BDAA}"/>
          </ac:graphicFrameMkLst>
        </pc:graphicFrameChg>
        <pc:graphicFrameChg chg="add mod modGraphic">
          <ac:chgData name="Tian Qiu" userId="286a26b5-53de-45d2-9f1b-a8e16140a457" providerId="ADAL" clId="{DA4EE4AD-0BAD-4CFB-9D38-08BF57B6D84B}" dt="2023-12-04T18:54:35.325" v="10328" actId="20577"/>
          <ac:graphicFrameMkLst>
            <pc:docMk/>
            <pc:sldMk cId="362043113" sldId="336"/>
            <ac:graphicFrameMk id="5" creationId="{BF7E3D2D-9BCB-D928-39CB-0752CA12C625}"/>
          </ac:graphicFrameMkLst>
        </pc:graphicFrameChg>
        <pc:graphicFrameChg chg="del mod">
          <ac:chgData name="Tian Qiu" userId="286a26b5-53de-45d2-9f1b-a8e16140a457" providerId="ADAL" clId="{DA4EE4AD-0BAD-4CFB-9D38-08BF57B6D84B}" dt="2023-12-02T11:57:39.036" v="4743" actId="478"/>
          <ac:graphicFrameMkLst>
            <pc:docMk/>
            <pc:sldMk cId="362043113" sldId="336"/>
            <ac:graphicFrameMk id="6" creationId="{7F27EB96-F08C-27A8-21E6-886210596A49}"/>
          </ac:graphicFrameMkLst>
        </pc:graphicFrameChg>
      </pc:sldChg>
      <pc:sldChg chg="modSp del mod modTransition">
        <pc:chgData name="Tian Qiu" userId="286a26b5-53de-45d2-9f1b-a8e16140a457" providerId="ADAL" clId="{DA4EE4AD-0BAD-4CFB-9D38-08BF57B6D84B}" dt="2023-12-04T16:47:28.387" v="9480" actId="2696"/>
        <pc:sldMkLst>
          <pc:docMk/>
          <pc:sldMk cId="3929280853" sldId="337"/>
        </pc:sldMkLst>
        <pc:spChg chg="mod">
          <ac:chgData name="Tian Qiu" userId="286a26b5-53de-45d2-9f1b-a8e16140a457" providerId="ADAL" clId="{DA4EE4AD-0BAD-4CFB-9D38-08BF57B6D84B}" dt="2023-12-04T07:15:31.965" v="7515" actId="20577"/>
          <ac:spMkLst>
            <pc:docMk/>
            <pc:sldMk cId="3929280853" sldId="337"/>
            <ac:spMk id="4" creationId="{9406CB91-0922-BCED-EDCA-EB34C6ACE128}"/>
          </ac:spMkLst>
        </pc:spChg>
      </pc:sldChg>
      <pc:sldChg chg="modSp mod modTransition">
        <pc:chgData name="Tian Qiu" userId="286a26b5-53de-45d2-9f1b-a8e16140a457" providerId="ADAL" clId="{DA4EE4AD-0BAD-4CFB-9D38-08BF57B6D84B}" dt="2023-12-04T20:28:36.607" v="10606" actId="20577"/>
        <pc:sldMkLst>
          <pc:docMk/>
          <pc:sldMk cId="3334212531" sldId="338"/>
        </pc:sldMkLst>
        <pc:spChg chg="mod">
          <ac:chgData name="Tian Qiu" userId="286a26b5-53de-45d2-9f1b-a8e16140a457" providerId="ADAL" clId="{DA4EE4AD-0BAD-4CFB-9D38-08BF57B6D84B}" dt="2023-12-04T20:27:45.514" v="10594" actId="207"/>
          <ac:spMkLst>
            <pc:docMk/>
            <pc:sldMk cId="3334212531" sldId="338"/>
            <ac:spMk id="4" creationId="{DC1C04B0-606D-2065-668F-2E971A740479}"/>
          </ac:spMkLst>
        </pc:spChg>
        <pc:spChg chg="mod">
          <ac:chgData name="Tian Qiu" userId="286a26b5-53de-45d2-9f1b-a8e16140a457" providerId="ADAL" clId="{DA4EE4AD-0BAD-4CFB-9D38-08BF57B6D84B}" dt="2023-12-04T20:28:36.607" v="10606" actId="20577"/>
          <ac:spMkLst>
            <pc:docMk/>
            <pc:sldMk cId="3334212531" sldId="338"/>
            <ac:spMk id="8" creationId="{0BB9244C-D88A-6342-F512-24CA237CCD17}"/>
          </ac:spMkLst>
        </pc:spChg>
      </pc:sldChg>
      <pc:sldChg chg="delSp modSp add del mod ord delAnim modAnim">
        <pc:chgData name="Tian Qiu" userId="286a26b5-53de-45d2-9f1b-a8e16140a457" providerId="ADAL" clId="{DA4EE4AD-0BAD-4CFB-9D38-08BF57B6D84B}" dt="2023-12-02T05:52:39.907" v="3679" actId="47"/>
        <pc:sldMkLst>
          <pc:docMk/>
          <pc:sldMk cId="3005084280" sldId="339"/>
        </pc:sldMkLst>
        <pc:spChg chg="mod">
          <ac:chgData name="Tian Qiu" userId="286a26b5-53de-45d2-9f1b-a8e16140a457" providerId="ADAL" clId="{DA4EE4AD-0BAD-4CFB-9D38-08BF57B6D84B}" dt="2023-12-02T05:40:49.958" v="3626" actId="20577"/>
          <ac:spMkLst>
            <pc:docMk/>
            <pc:sldMk cId="3005084280" sldId="339"/>
            <ac:spMk id="3" creationId="{53783502-DA51-E61C-AD5C-F906161DA8F7}"/>
          </ac:spMkLst>
        </pc:spChg>
        <pc:graphicFrameChg chg="del">
          <ac:chgData name="Tian Qiu" userId="286a26b5-53de-45d2-9f1b-a8e16140a457" providerId="ADAL" clId="{DA4EE4AD-0BAD-4CFB-9D38-08BF57B6D84B}" dt="2023-12-02T01:27:05.486" v="263" actId="478"/>
          <ac:graphicFrameMkLst>
            <pc:docMk/>
            <pc:sldMk cId="3005084280" sldId="339"/>
            <ac:graphicFrameMk id="4" creationId="{608A4AE2-5C80-F541-C1B5-2684733AC8B0}"/>
          </ac:graphicFrameMkLst>
        </pc:graphicFrameChg>
        <pc:graphicFrameChg chg="mod modGraphic">
          <ac:chgData name="Tian Qiu" userId="286a26b5-53de-45d2-9f1b-a8e16140a457" providerId="ADAL" clId="{DA4EE4AD-0BAD-4CFB-9D38-08BF57B6D84B}" dt="2023-12-02T05:51:01.682" v="3649" actId="20577"/>
          <ac:graphicFrameMkLst>
            <pc:docMk/>
            <pc:sldMk cId="3005084280" sldId="339"/>
            <ac:graphicFrameMk id="6" creationId="{8642F327-DD09-6E50-D716-D9FF12F2E1DD}"/>
          </ac:graphicFrameMkLst>
        </pc:graphicFrameChg>
      </pc:sldChg>
      <pc:sldChg chg="add del mod ord modShow">
        <pc:chgData name="Tian Qiu" userId="286a26b5-53de-45d2-9f1b-a8e16140a457" providerId="ADAL" clId="{DA4EE4AD-0BAD-4CFB-9D38-08BF57B6D84B}" dt="2023-12-04T02:00:03.408" v="7214" actId="47"/>
        <pc:sldMkLst>
          <pc:docMk/>
          <pc:sldMk cId="3019980469" sldId="340"/>
        </pc:sldMkLst>
      </pc:sldChg>
      <pc:sldChg chg="add del mod ord modShow">
        <pc:chgData name="Tian Qiu" userId="286a26b5-53de-45d2-9f1b-a8e16140a457" providerId="ADAL" clId="{DA4EE4AD-0BAD-4CFB-9D38-08BF57B6D84B}" dt="2023-12-04T02:00:03.408" v="7214" actId="47"/>
        <pc:sldMkLst>
          <pc:docMk/>
          <pc:sldMk cId="2167272875" sldId="341"/>
        </pc:sldMkLst>
      </pc:sldChg>
      <pc:sldChg chg="modSp add del mod ord modAnim modShow">
        <pc:chgData name="Tian Qiu" userId="286a26b5-53de-45d2-9f1b-a8e16140a457" providerId="ADAL" clId="{DA4EE4AD-0BAD-4CFB-9D38-08BF57B6D84B}" dt="2023-12-04T02:00:03.408" v="7214" actId="47"/>
        <pc:sldMkLst>
          <pc:docMk/>
          <pc:sldMk cId="2522277875" sldId="342"/>
        </pc:sldMkLst>
        <pc:spChg chg="mod">
          <ac:chgData name="Tian Qiu" userId="286a26b5-53de-45d2-9f1b-a8e16140a457" providerId="ADAL" clId="{DA4EE4AD-0BAD-4CFB-9D38-08BF57B6D84B}" dt="2023-12-02T04:19:18.850" v="2182" actId="20577"/>
          <ac:spMkLst>
            <pc:docMk/>
            <pc:sldMk cId="2522277875" sldId="342"/>
            <ac:spMk id="2" creationId="{B111866F-5472-4628-D279-6C1B274667A9}"/>
          </ac:spMkLst>
        </pc:spChg>
        <pc:spChg chg="mod">
          <ac:chgData name="Tian Qiu" userId="286a26b5-53de-45d2-9f1b-a8e16140a457" providerId="ADAL" clId="{DA4EE4AD-0BAD-4CFB-9D38-08BF57B6D84B}" dt="2023-12-02T04:32:43.194" v="2457" actId="27636"/>
          <ac:spMkLst>
            <pc:docMk/>
            <pc:sldMk cId="2522277875" sldId="342"/>
            <ac:spMk id="3" creationId="{53783502-DA51-E61C-AD5C-F906161DA8F7}"/>
          </ac:spMkLst>
        </pc:spChg>
      </pc:sldChg>
      <pc:sldChg chg="addSp delSp modSp add del mod modTransition modAnim modShow modNotesTx">
        <pc:chgData name="Tian Qiu" userId="286a26b5-53de-45d2-9f1b-a8e16140a457" providerId="ADAL" clId="{DA4EE4AD-0BAD-4CFB-9D38-08BF57B6D84B}" dt="2023-12-04T17:33:32.534" v="9968" actId="47"/>
        <pc:sldMkLst>
          <pc:docMk/>
          <pc:sldMk cId="3425937317" sldId="343"/>
        </pc:sldMkLst>
        <pc:spChg chg="mod">
          <ac:chgData name="Tian Qiu" userId="286a26b5-53de-45d2-9f1b-a8e16140a457" providerId="ADAL" clId="{DA4EE4AD-0BAD-4CFB-9D38-08BF57B6D84B}" dt="2023-12-04T17:08:16.932" v="9712" actId="20577"/>
          <ac:spMkLst>
            <pc:docMk/>
            <pc:sldMk cId="3425937317" sldId="343"/>
            <ac:spMk id="2" creationId="{B111866F-5472-4628-D279-6C1B274667A9}"/>
          </ac:spMkLst>
        </pc:spChg>
        <pc:spChg chg="mod">
          <ac:chgData name="Tian Qiu" userId="286a26b5-53de-45d2-9f1b-a8e16140a457" providerId="ADAL" clId="{DA4EE4AD-0BAD-4CFB-9D38-08BF57B6D84B}" dt="2023-12-04T16:29:48.643" v="9447" actId="13926"/>
          <ac:spMkLst>
            <pc:docMk/>
            <pc:sldMk cId="3425937317" sldId="343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07:14:27.968" v="7492" actId="20577"/>
          <ac:spMkLst>
            <pc:docMk/>
            <pc:sldMk cId="3425937317" sldId="343"/>
            <ac:spMk id="5" creationId="{89EA8A96-00B6-08F5-CDBD-F2A6C51B53D4}"/>
          </ac:spMkLst>
        </pc:spChg>
        <pc:picChg chg="add del mod">
          <ac:chgData name="Tian Qiu" userId="286a26b5-53de-45d2-9f1b-a8e16140a457" providerId="ADAL" clId="{DA4EE4AD-0BAD-4CFB-9D38-08BF57B6D84B}" dt="2023-12-04T00:02:17.371" v="6847" actId="478"/>
          <ac:picMkLst>
            <pc:docMk/>
            <pc:sldMk cId="3425937317" sldId="343"/>
            <ac:picMk id="6" creationId="{AE5DDE56-2CCA-424A-F9D0-184A4E81663B}"/>
          </ac:picMkLst>
        </pc:picChg>
        <pc:picChg chg="add mod">
          <ac:chgData name="Tian Qiu" userId="286a26b5-53de-45d2-9f1b-a8e16140a457" providerId="ADAL" clId="{DA4EE4AD-0BAD-4CFB-9D38-08BF57B6D84B}" dt="2023-12-04T09:32:05.063" v="8075" actId="1076"/>
          <ac:picMkLst>
            <pc:docMk/>
            <pc:sldMk cId="3425937317" sldId="343"/>
            <ac:picMk id="8" creationId="{1F7A9521-98AA-899D-0EFE-BB071D5CE92F}"/>
          </ac:picMkLst>
        </pc:picChg>
        <pc:picChg chg="add mod">
          <ac:chgData name="Tian Qiu" userId="286a26b5-53de-45d2-9f1b-a8e16140a457" providerId="ADAL" clId="{DA4EE4AD-0BAD-4CFB-9D38-08BF57B6D84B}" dt="2023-12-04T01:56:31.903" v="7196" actId="1076"/>
          <ac:picMkLst>
            <pc:docMk/>
            <pc:sldMk cId="3425937317" sldId="343"/>
            <ac:picMk id="10" creationId="{3FBB24DE-7276-632C-6533-795C7F6B59B7}"/>
          </ac:picMkLst>
        </pc:picChg>
        <pc:inkChg chg="add">
          <ac:chgData name="Tian Qiu" userId="286a26b5-53de-45d2-9f1b-a8e16140a457" providerId="ADAL" clId="{DA4EE4AD-0BAD-4CFB-9D38-08BF57B6D84B}" dt="2023-12-04T16:34:06.841" v="9478" actId="9405"/>
          <ac:inkMkLst>
            <pc:docMk/>
            <pc:sldMk cId="3425937317" sldId="343"/>
            <ac:inkMk id="4" creationId="{18B305EE-8897-8D76-8CF0-F49388DE53E2}"/>
          </ac:inkMkLst>
        </pc:inkChg>
        <pc:inkChg chg="add">
          <ac:chgData name="Tian Qiu" userId="286a26b5-53de-45d2-9f1b-a8e16140a457" providerId="ADAL" clId="{DA4EE4AD-0BAD-4CFB-9D38-08BF57B6D84B}" dt="2023-12-04T16:34:11.767" v="9479" actId="9405"/>
          <ac:inkMkLst>
            <pc:docMk/>
            <pc:sldMk cId="3425937317" sldId="343"/>
            <ac:inkMk id="6" creationId="{91708378-E017-00C1-F76A-742A215E53FB}"/>
          </ac:inkMkLst>
        </pc:inkChg>
      </pc:sldChg>
      <pc:sldChg chg="add del">
        <pc:chgData name="Tian Qiu" userId="286a26b5-53de-45d2-9f1b-a8e16140a457" providerId="ADAL" clId="{DA4EE4AD-0BAD-4CFB-9D38-08BF57B6D84B}" dt="2023-12-04T02:00:03.408" v="7214" actId="47"/>
        <pc:sldMkLst>
          <pc:docMk/>
          <pc:sldMk cId="420552827" sldId="344"/>
        </pc:sldMkLst>
      </pc:sldChg>
      <pc:sldChg chg="delSp modSp add del mod delAnim modAnim modShow">
        <pc:chgData name="Tian Qiu" userId="286a26b5-53de-45d2-9f1b-a8e16140a457" providerId="ADAL" clId="{DA4EE4AD-0BAD-4CFB-9D38-08BF57B6D84B}" dt="2023-12-02T11:20:13.106" v="4515" actId="2696"/>
        <pc:sldMkLst>
          <pc:docMk/>
          <pc:sldMk cId="2527422132" sldId="344"/>
        </pc:sldMkLst>
        <pc:spChg chg="mod">
          <ac:chgData name="Tian Qiu" userId="286a26b5-53de-45d2-9f1b-a8e16140a457" providerId="ADAL" clId="{DA4EE4AD-0BAD-4CFB-9D38-08BF57B6D84B}" dt="2023-12-02T05:51:35.806" v="3656" actId="20577"/>
          <ac:spMkLst>
            <pc:docMk/>
            <pc:sldMk cId="2527422132" sldId="344"/>
            <ac:spMk id="3" creationId="{53783502-DA51-E61C-AD5C-F906161DA8F7}"/>
          </ac:spMkLst>
        </pc:spChg>
        <pc:graphicFrameChg chg="del">
          <ac:chgData name="Tian Qiu" userId="286a26b5-53de-45d2-9f1b-a8e16140a457" providerId="ADAL" clId="{DA4EE4AD-0BAD-4CFB-9D38-08BF57B6D84B}" dt="2023-12-02T05:15:59.202" v="3500" actId="478"/>
          <ac:graphicFrameMkLst>
            <pc:docMk/>
            <pc:sldMk cId="2527422132" sldId="344"/>
            <ac:graphicFrameMk id="6" creationId="{8642F327-DD09-6E50-D716-D9FF12F2E1DD}"/>
          </ac:graphicFrameMkLst>
        </pc:graphicFrameChg>
      </pc:sldChg>
      <pc:sldChg chg="add del">
        <pc:chgData name="Tian Qiu" userId="286a26b5-53de-45d2-9f1b-a8e16140a457" providerId="ADAL" clId="{DA4EE4AD-0BAD-4CFB-9D38-08BF57B6D84B}" dt="2023-12-04T02:00:03.408" v="7214" actId="47"/>
        <pc:sldMkLst>
          <pc:docMk/>
          <pc:sldMk cId="1218672750" sldId="345"/>
        </pc:sldMkLst>
      </pc:sldChg>
      <pc:sldChg chg="modSp add del mod modAnim modShow">
        <pc:chgData name="Tian Qiu" userId="286a26b5-53de-45d2-9f1b-a8e16140a457" providerId="ADAL" clId="{DA4EE4AD-0BAD-4CFB-9D38-08BF57B6D84B}" dt="2023-12-02T11:20:13.106" v="4515" actId="2696"/>
        <pc:sldMkLst>
          <pc:docMk/>
          <pc:sldMk cId="1857115825" sldId="345"/>
        </pc:sldMkLst>
        <pc:spChg chg="mod">
          <ac:chgData name="Tian Qiu" userId="286a26b5-53de-45d2-9f1b-a8e16140a457" providerId="ADAL" clId="{DA4EE4AD-0BAD-4CFB-9D38-08BF57B6D84B}" dt="2023-12-02T11:11:15.299" v="4386" actId="20577"/>
          <ac:spMkLst>
            <pc:docMk/>
            <pc:sldMk cId="1857115825" sldId="345"/>
            <ac:spMk id="3" creationId="{53783502-DA51-E61C-AD5C-F906161DA8F7}"/>
          </ac:spMkLst>
        </pc:spChg>
        <pc:graphicFrameChg chg="mod modGraphic">
          <ac:chgData name="Tian Qiu" userId="286a26b5-53de-45d2-9f1b-a8e16140a457" providerId="ADAL" clId="{DA4EE4AD-0BAD-4CFB-9D38-08BF57B6D84B}" dt="2023-12-02T11:11:19.476" v="4387" actId="1076"/>
          <ac:graphicFrameMkLst>
            <pc:docMk/>
            <pc:sldMk cId="1857115825" sldId="345"/>
            <ac:graphicFrameMk id="6" creationId="{516613AB-7CE5-CBC2-EDA4-623422A3939A}"/>
          </ac:graphicFrameMkLst>
        </pc:graphicFrameChg>
      </pc:sldChg>
      <pc:sldChg chg="modSp add mod modTransition addAnim delAnim modAnim modNotesTx">
        <pc:chgData name="Tian Qiu" userId="286a26b5-53de-45d2-9f1b-a8e16140a457" providerId="ADAL" clId="{DA4EE4AD-0BAD-4CFB-9D38-08BF57B6D84B}" dt="2023-12-04T19:45:03.162" v="10512" actId="20577"/>
        <pc:sldMkLst>
          <pc:docMk/>
          <pc:sldMk cId="444828305" sldId="346"/>
        </pc:sldMkLst>
        <pc:spChg chg="mod">
          <ac:chgData name="Tian Qiu" userId="286a26b5-53de-45d2-9f1b-a8e16140a457" providerId="ADAL" clId="{DA4EE4AD-0BAD-4CFB-9D38-08BF57B6D84B}" dt="2023-12-04T17:08:30.118" v="9719" actId="20577"/>
          <ac:spMkLst>
            <pc:docMk/>
            <pc:sldMk cId="444828305" sldId="346"/>
            <ac:spMk id="2" creationId="{B111866F-5472-4628-D279-6C1B274667A9}"/>
          </ac:spMkLst>
        </pc:spChg>
        <pc:spChg chg="mod">
          <ac:chgData name="Tian Qiu" userId="286a26b5-53de-45d2-9f1b-a8e16140a457" providerId="ADAL" clId="{DA4EE4AD-0BAD-4CFB-9D38-08BF57B6D84B}" dt="2023-12-04T19:45:03.162" v="10512" actId="20577"/>
          <ac:spMkLst>
            <pc:docMk/>
            <pc:sldMk cId="444828305" sldId="346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18:58:12.255" v="10359" actId="20577"/>
          <ac:spMkLst>
            <pc:docMk/>
            <pc:sldMk cId="444828305" sldId="346"/>
            <ac:spMk id="5" creationId="{89EA8A96-00B6-08F5-CDBD-F2A6C51B53D4}"/>
          </ac:spMkLst>
        </pc:spChg>
      </pc:sldChg>
      <pc:sldChg chg="delSp modSp add mod modTransition delAnim modAnim modNotesTx">
        <pc:chgData name="Tian Qiu" userId="286a26b5-53de-45d2-9f1b-a8e16140a457" providerId="ADAL" clId="{DA4EE4AD-0BAD-4CFB-9D38-08BF57B6D84B}" dt="2023-12-04T18:35:52.250" v="10170"/>
        <pc:sldMkLst>
          <pc:docMk/>
          <pc:sldMk cId="1590402203" sldId="347"/>
        </pc:sldMkLst>
        <pc:spChg chg="mod">
          <ac:chgData name="Tian Qiu" userId="286a26b5-53de-45d2-9f1b-a8e16140a457" providerId="ADAL" clId="{DA4EE4AD-0BAD-4CFB-9D38-08BF57B6D84B}" dt="2023-12-04T17:38:19.118" v="9996" actId="21"/>
          <ac:spMkLst>
            <pc:docMk/>
            <pc:sldMk cId="1590402203" sldId="347"/>
            <ac:spMk id="3" creationId="{53783502-DA51-E61C-AD5C-F906161DA8F7}"/>
          </ac:spMkLst>
        </pc:spChg>
        <pc:graphicFrameChg chg="del">
          <ac:chgData name="Tian Qiu" userId="286a26b5-53de-45d2-9f1b-a8e16140a457" providerId="ADAL" clId="{DA4EE4AD-0BAD-4CFB-9D38-08BF57B6D84B}" dt="2023-12-02T10:54:52.499" v="4195" actId="478"/>
          <ac:graphicFrameMkLst>
            <pc:docMk/>
            <pc:sldMk cId="1590402203" sldId="347"/>
            <ac:graphicFrameMk id="4" creationId="{608A4AE2-5C80-F541-C1B5-2684733AC8B0}"/>
          </ac:graphicFrameMkLst>
        </pc:graphicFrameChg>
        <pc:graphicFrameChg chg="mod modGraphic">
          <ac:chgData name="Tian Qiu" userId="286a26b5-53de-45d2-9f1b-a8e16140a457" providerId="ADAL" clId="{DA4EE4AD-0BAD-4CFB-9D38-08BF57B6D84B}" dt="2023-12-04T18:35:37.399" v="10169" actId="20577"/>
          <ac:graphicFrameMkLst>
            <pc:docMk/>
            <pc:sldMk cId="1590402203" sldId="347"/>
            <ac:graphicFrameMk id="6" creationId="{516613AB-7CE5-CBC2-EDA4-623422A3939A}"/>
          </ac:graphicFrameMkLst>
        </pc:graphicFrameChg>
      </pc:sldChg>
      <pc:sldChg chg="addSp delSp modSp add del mod ord delAnim modAnim modShow">
        <pc:chgData name="Tian Qiu" userId="286a26b5-53de-45d2-9f1b-a8e16140a457" providerId="ADAL" clId="{DA4EE4AD-0BAD-4CFB-9D38-08BF57B6D84B}" dt="2023-12-04T02:00:03.408" v="7214" actId="47"/>
        <pc:sldMkLst>
          <pc:docMk/>
          <pc:sldMk cId="3582104173" sldId="348"/>
        </pc:sldMkLst>
        <pc:spChg chg="mod">
          <ac:chgData name="Tian Qiu" userId="286a26b5-53de-45d2-9f1b-a8e16140a457" providerId="ADAL" clId="{DA4EE4AD-0BAD-4CFB-9D38-08BF57B6D84B}" dt="2023-12-02T11:03:50.404" v="4363" actId="20577"/>
          <ac:spMkLst>
            <pc:docMk/>
            <pc:sldMk cId="3582104173" sldId="348"/>
            <ac:spMk id="3" creationId="{53783502-DA51-E61C-AD5C-F906161DA8F7}"/>
          </ac:spMkLst>
        </pc:spChg>
        <pc:graphicFrameChg chg="add mod modGraphic">
          <ac:chgData name="Tian Qiu" userId="286a26b5-53de-45d2-9f1b-a8e16140a457" providerId="ADAL" clId="{DA4EE4AD-0BAD-4CFB-9D38-08BF57B6D84B}" dt="2023-12-02T11:13:24.619" v="4470" actId="1076"/>
          <ac:graphicFrameMkLst>
            <pc:docMk/>
            <pc:sldMk cId="3582104173" sldId="348"/>
            <ac:graphicFrameMk id="4" creationId="{1DA6ED60-4090-9D37-98CA-439DDE199B04}"/>
          </ac:graphicFrameMkLst>
        </pc:graphicFrameChg>
        <pc:graphicFrameChg chg="del">
          <ac:chgData name="Tian Qiu" userId="286a26b5-53de-45d2-9f1b-a8e16140a457" providerId="ADAL" clId="{DA4EE4AD-0BAD-4CFB-9D38-08BF57B6D84B}" dt="2023-12-02T11:03:42.062" v="4345" actId="478"/>
          <ac:graphicFrameMkLst>
            <pc:docMk/>
            <pc:sldMk cId="3582104173" sldId="348"/>
            <ac:graphicFrameMk id="6" creationId="{516613AB-7CE5-CBC2-EDA4-623422A3939A}"/>
          </ac:graphicFrameMkLst>
        </pc:graphicFrameChg>
      </pc:sldChg>
      <pc:sldChg chg="delSp modSp add mod modTransition delAnim modAnim modNotesTx">
        <pc:chgData name="Tian Qiu" userId="286a26b5-53de-45d2-9f1b-a8e16140a457" providerId="ADAL" clId="{DA4EE4AD-0BAD-4CFB-9D38-08BF57B6D84B}" dt="2023-12-04T18:32:39.614" v="10159" actId="20577"/>
        <pc:sldMkLst>
          <pc:docMk/>
          <pc:sldMk cId="291543880" sldId="349"/>
        </pc:sldMkLst>
        <pc:spChg chg="mod">
          <ac:chgData name="Tian Qiu" userId="286a26b5-53de-45d2-9f1b-a8e16140a457" providerId="ADAL" clId="{DA4EE4AD-0BAD-4CFB-9D38-08BF57B6D84B}" dt="2023-12-04T17:38:37.172" v="9999" actId="20577"/>
          <ac:spMkLst>
            <pc:docMk/>
            <pc:sldMk cId="291543880" sldId="349"/>
            <ac:spMk id="3" creationId="{53783502-DA51-E61C-AD5C-F906161DA8F7}"/>
          </ac:spMkLst>
        </pc:spChg>
        <pc:graphicFrameChg chg="del">
          <ac:chgData name="Tian Qiu" userId="286a26b5-53de-45d2-9f1b-a8e16140a457" providerId="ADAL" clId="{DA4EE4AD-0BAD-4CFB-9D38-08BF57B6D84B}" dt="2023-12-02T11:14:12.217" v="4472" actId="478"/>
          <ac:graphicFrameMkLst>
            <pc:docMk/>
            <pc:sldMk cId="291543880" sldId="349"/>
            <ac:graphicFrameMk id="4" creationId="{1DA6ED60-4090-9D37-98CA-439DDE199B04}"/>
          </ac:graphicFrameMkLst>
        </pc:graphicFrameChg>
      </pc:sldChg>
      <pc:sldChg chg="addSp modSp add mod modTransition modAnim">
        <pc:chgData name="Tian Qiu" userId="286a26b5-53de-45d2-9f1b-a8e16140a457" providerId="ADAL" clId="{DA4EE4AD-0BAD-4CFB-9D38-08BF57B6D84B}" dt="2023-12-04T19:59:08.668" v="10527"/>
        <pc:sldMkLst>
          <pc:docMk/>
          <pc:sldMk cId="4284187631" sldId="350"/>
        </pc:sldMkLst>
        <pc:spChg chg="mod">
          <ac:chgData name="Tian Qiu" userId="286a26b5-53de-45d2-9f1b-a8e16140a457" providerId="ADAL" clId="{DA4EE4AD-0BAD-4CFB-9D38-08BF57B6D84B}" dt="2023-12-02T11:15:23.096" v="4479"/>
          <ac:spMkLst>
            <pc:docMk/>
            <pc:sldMk cId="4284187631" sldId="350"/>
            <ac:spMk id="2" creationId="{B111866F-5472-4628-D279-6C1B274667A9}"/>
          </ac:spMkLst>
        </pc:spChg>
        <pc:spChg chg="mod">
          <ac:chgData name="Tian Qiu" userId="286a26b5-53de-45d2-9f1b-a8e16140a457" providerId="ADAL" clId="{DA4EE4AD-0BAD-4CFB-9D38-08BF57B6D84B}" dt="2023-12-02T11:16:12.478" v="4487" actId="20577"/>
          <ac:spMkLst>
            <pc:docMk/>
            <pc:sldMk cId="4284187631" sldId="350"/>
            <ac:spMk id="3" creationId="{53783502-DA51-E61C-AD5C-F906161DA8F7}"/>
          </ac:spMkLst>
        </pc:spChg>
        <pc:spChg chg="mod">
          <ac:chgData name="Tian Qiu" userId="286a26b5-53de-45d2-9f1b-a8e16140a457" providerId="ADAL" clId="{DA4EE4AD-0BAD-4CFB-9D38-08BF57B6D84B}" dt="2023-12-04T18:58:35.192" v="10369" actId="20577"/>
          <ac:spMkLst>
            <pc:docMk/>
            <pc:sldMk cId="4284187631" sldId="350"/>
            <ac:spMk id="5" creationId="{89EA8A96-00B6-08F5-CDBD-F2A6C51B53D4}"/>
          </ac:spMkLst>
        </pc:spChg>
        <pc:graphicFrameChg chg="mod modGraphic">
          <ac:chgData name="Tian Qiu" userId="286a26b5-53de-45d2-9f1b-a8e16140a457" providerId="ADAL" clId="{DA4EE4AD-0BAD-4CFB-9D38-08BF57B6D84B}" dt="2023-12-04T17:34:18.165" v="9970" actId="20577"/>
          <ac:graphicFrameMkLst>
            <pc:docMk/>
            <pc:sldMk cId="4284187631" sldId="350"/>
            <ac:graphicFrameMk id="4" creationId="{1DA6ED60-4090-9D37-98CA-439DDE199B04}"/>
          </ac:graphicFrameMkLst>
        </pc:graphicFrameChg>
        <pc:graphicFrameChg chg="add mod">
          <ac:chgData name="Tian Qiu" userId="286a26b5-53de-45d2-9f1b-a8e16140a457" providerId="ADAL" clId="{DA4EE4AD-0BAD-4CFB-9D38-08BF57B6D84B}" dt="2023-12-04T01:57:23.173" v="7204" actId="1076"/>
          <ac:graphicFrameMkLst>
            <pc:docMk/>
            <pc:sldMk cId="4284187631" sldId="350"/>
            <ac:graphicFrameMk id="6" creationId="{A1A42B31-2D0F-352B-296D-328B2498A20B}"/>
          </ac:graphicFrameMkLst>
        </pc:graphicFrameChg>
      </pc:sldChg>
      <pc:sldChg chg="delSp modSp add mod modTransition modAnim modNotesTx">
        <pc:chgData name="Tian Qiu" userId="286a26b5-53de-45d2-9f1b-a8e16140a457" providerId="ADAL" clId="{DA4EE4AD-0BAD-4CFB-9D38-08BF57B6D84B}" dt="2023-12-04T17:50:12.884" v="10005" actId="20577"/>
        <pc:sldMkLst>
          <pc:docMk/>
          <pc:sldMk cId="1796616892" sldId="351"/>
        </pc:sldMkLst>
        <pc:spChg chg="mod">
          <ac:chgData name="Tian Qiu" userId="286a26b5-53de-45d2-9f1b-a8e16140a457" providerId="ADAL" clId="{DA4EE4AD-0BAD-4CFB-9D38-08BF57B6D84B}" dt="2023-12-02T20:58:41.205" v="5651" actId="21"/>
          <ac:spMkLst>
            <pc:docMk/>
            <pc:sldMk cId="1796616892" sldId="351"/>
            <ac:spMk id="3" creationId="{D735F43A-78D5-5236-1160-FE835AAE8C11}"/>
          </ac:spMkLst>
        </pc:spChg>
        <pc:grpChg chg="mod">
          <ac:chgData name="Tian Qiu" userId="286a26b5-53de-45d2-9f1b-a8e16140a457" providerId="ADAL" clId="{DA4EE4AD-0BAD-4CFB-9D38-08BF57B6D84B}" dt="2023-12-02T20:59:32.096" v="5666" actId="1076"/>
          <ac:grpSpMkLst>
            <pc:docMk/>
            <pc:sldMk cId="1796616892" sldId="351"/>
            <ac:grpSpMk id="12" creationId="{F1F62648-CAF6-1F0F-C414-55503206547D}"/>
          </ac:grpSpMkLst>
        </pc:grpChg>
        <pc:grpChg chg="mod">
          <ac:chgData name="Tian Qiu" userId="286a26b5-53de-45d2-9f1b-a8e16140a457" providerId="ADAL" clId="{DA4EE4AD-0BAD-4CFB-9D38-08BF57B6D84B}" dt="2023-12-04T14:34:52.751" v="8471" actId="1076"/>
          <ac:grpSpMkLst>
            <pc:docMk/>
            <pc:sldMk cId="1796616892" sldId="351"/>
            <ac:grpSpMk id="13" creationId="{B8E804C5-8BC8-39C5-F73D-320A6A7BBD71}"/>
          </ac:grpSpMkLst>
        </pc:grpChg>
        <pc:picChg chg="del">
          <ac:chgData name="Tian Qiu" userId="286a26b5-53de-45d2-9f1b-a8e16140a457" providerId="ADAL" clId="{DA4EE4AD-0BAD-4CFB-9D38-08BF57B6D84B}" dt="2023-12-02T20:59:02.459" v="5659" actId="478"/>
          <ac:picMkLst>
            <pc:docMk/>
            <pc:sldMk cId="1796616892" sldId="351"/>
            <ac:picMk id="8" creationId="{6FE608C3-7D4D-3CB1-FA48-B72817D40B36}"/>
          </ac:picMkLst>
        </pc:picChg>
      </pc:sldChg>
      <pc:sldChg chg="modSp add mod modTransition modAnim modNotesTx">
        <pc:chgData name="Tian Qiu" userId="286a26b5-53de-45d2-9f1b-a8e16140a457" providerId="ADAL" clId="{DA4EE4AD-0BAD-4CFB-9D38-08BF57B6D84B}" dt="2023-12-04T18:14:55.004" v="10064" actId="20577"/>
        <pc:sldMkLst>
          <pc:docMk/>
          <pc:sldMk cId="1444045115" sldId="352"/>
        </pc:sldMkLst>
        <pc:spChg chg="mod">
          <ac:chgData name="Tian Qiu" userId="286a26b5-53de-45d2-9f1b-a8e16140a457" providerId="ADAL" clId="{DA4EE4AD-0BAD-4CFB-9D38-08BF57B6D84B}" dt="2023-12-04T18:09:34.096" v="10063" actId="20577"/>
          <ac:spMkLst>
            <pc:docMk/>
            <pc:sldMk cId="1444045115" sldId="352"/>
            <ac:spMk id="3" creationId="{D735F43A-78D5-5236-1160-FE835AAE8C11}"/>
          </ac:spMkLst>
        </pc:spChg>
        <pc:grpChg chg="mod">
          <ac:chgData name="Tian Qiu" userId="286a26b5-53de-45d2-9f1b-a8e16140a457" providerId="ADAL" clId="{DA4EE4AD-0BAD-4CFB-9D38-08BF57B6D84B}" dt="2023-12-02T20:59:43.946" v="5669" actId="1076"/>
          <ac:grpSpMkLst>
            <pc:docMk/>
            <pc:sldMk cId="1444045115" sldId="352"/>
            <ac:grpSpMk id="12" creationId="{F1F62648-CAF6-1F0F-C414-55503206547D}"/>
          </ac:grpSpMkLst>
        </pc:grpChg>
        <pc:grpChg chg="mod">
          <ac:chgData name="Tian Qiu" userId="286a26b5-53de-45d2-9f1b-a8e16140a457" providerId="ADAL" clId="{DA4EE4AD-0BAD-4CFB-9D38-08BF57B6D84B}" dt="2023-12-02T20:59:41.591" v="5668" actId="1076"/>
          <ac:grpSpMkLst>
            <pc:docMk/>
            <pc:sldMk cId="1444045115" sldId="352"/>
            <ac:grpSpMk id="13" creationId="{B8E804C5-8BC8-39C5-F73D-320A6A7BBD71}"/>
          </ac:grpSpMkLst>
        </pc:grpChg>
      </pc:sldChg>
      <pc:sldChg chg="add del">
        <pc:chgData name="Tian Qiu" userId="286a26b5-53de-45d2-9f1b-a8e16140a457" providerId="ADAL" clId="{DA4EE4AD-0BAD-4CFB-9D38-08BF57B6D84B}" dt="2023-12-04T02:00:03.408" v="7214" actId="47"/>
        <pc:sldMkLst>
          <pc:docMk/>
          <pc:sldMk cId="1179671287" sldId="353"/>
        </pc:sldMkLst>
      </pc:sldChg>
      <pc:sldChg chg="addSp delSp modSp add del mod delAnim modAnim modShow modNotesTx">
        <pc:chgData name="Tian Qiu" userId="286a26b5-53de-45d2-9f1b-a8e16140a457" providerId="ADAL" clId="{DA4EE4AD-0BAD-4CFB-9D38-08BF57B6D84B}" dt="2023-12-03T23:04:07.107" v="6194" actId="2696"/>
        <pc:sldMkLst>
          <pc:docMk/>
          <pc:sldMk cId="4057990790" sldId="353"/>
        </pc:sldMkLst>
        <pc:spChg chg="mod">
          <ac:chgData name="Tian Qiu" userId="286a26b5-53de-45d2-9f1b-a8e16140a457" providerId="ADAL" clId="{DA4EE4AD-0BAD-4CFB-9D38-08BF57B6D84B}" dt="2023-12-02T11:50:13.357" v="4605" actId="20577"/>
          <ac:spMkLst>
            <pc:docMk/>
            <pc:sldMk cId="4057990790" sldId="353"/>
            <ac:spMk id="2" creationId="{214664B7-ED32-659C-7229-F16EE4B91F4F}"/>
          </ac:spMkLst>
        </pc:spChg>
        <pc:spChg chg="add mod">
          <ac:chgData name="Tian Qiu" userId="286a26b5-53de-45d2-9f1b-a8e16140a457" providerId="ADAL" clId="{DA4EE4AD-0BAD-4CFB-9D38-08BF57B6D84B}" dt="2023-12-03T22:51:52.176" v="6083" actId="20577"/>
          <ac:spMkLst>
            <pc:docMk/>
            <pc:sldMk cId="4057990790" sldId="353"/>
            <ac:spMk id="6" creationId="{24549987-2016-938A-6427-41CD59AE5394}"/>
          </ac:spMkLst>
        </pc:spChg>
        <pc:spChg chg="del">
          <ac:chgData name="Tian Qiu" userId="286a26b5-53de-45d2-9f1b-a8e16140a457" providerId="ADAL" clId="{DA4EE4AD-0BAD-4CFB-9D38-08BF57B6D84B}" dt="2023-12-02T11:50:44.691" v="4610" actId="478"/>
          <ac:spMkLst>
            <pc:docMk/>
            <pc:sldMk cId="4057990790" sldId="353"/>
            <ac:spMk id="9" creationId="{A9AAAF24-AEC2-71B1-05C6-236ABEF79B00}"/>
          </ac:spMkLst>
        </pc:spChg>
        <pc:graphicFrameChg chg="del">
          <ac:chgData name="Tian Qiu" userId="286a26b5-53de-45d2-9f1b-a8e16140a457" providerId="ADAL" clId="{DA4EE4AD-0BAD-4CFB-9D38-08BF57B6D84B}" dt="2023-12-02T11:50:48.162" v="4611" actId="478"/>
          <ac:graphicFrameMkLst>
            <pc:docMk/>
            <pc:sldMk cId="4057990790" sldId="353"/>
            <ac:graphicFrameMk id="3" creationId="{2F13BE8D-CAEB-DE7C-5CFF-67A2CD0FF572}"/>
          </ac:graphicFrameMkLst>
        </pc:graphicFrameChg>
        <pc:graphicFrameChg chg="del">
          <ac:chgData name="Tian Qiu" userId="286a26b5-53de-45d2-9f1b-a8e16140a457" providerId="ADAL" clId="{DA4EE4AD-0BAD-4CFB-9D38-08BF57B6D84B}" dt="2023-12-02T11:50:18.315" v="4606" actId="478"/>
          <ac:graphicFrameMkLst>
            <pc:docMk/>
            <pc:sldMk cId="4057990790" sldId="353"/>
            <ac:graphicFrameMk id="5" creationId="{BDB08E81-5C11-6391-1137-74F216079C19}"/>
          </ac:graphicFrameMkLst>
        </pc:graphicFrameChg>
      </pc:sldChg>
      <pc:sldChg chg="addSp delSp modSp add mod ord modTransition delAnim modAnim modNotesTx">
        <pc:chgData name="Tian Qiu" userId="286a26b5-53de-45d2-9f1b-a8e16140a457" providerId="ADAL" clId="{DA4EE4AD-0BAD-4CFB-9D38-08BF57B6D84B}" dt="2023-12-04T18:57:46.438" v="10351" actId="20577"/>
        <pc:sldMkLst>
          <pc:docMk/>
          <pc:sldMk cId="2233270102" sldId="354"/>
        </pc:sldMkLst>
        <pc:spChg chg="mod">
          <ac:chgData name="Tian Qiu" userId="286a26b5-53de-45d2-9f1b-a8e16140a457" providerId="ADAL" clId="{DA4EE4AD-0BAD-4CFB-9D38-08BF57B6D84B}" dt="2023-12-04T16:20:34.438" v="9279" actId="20577"/>
          <ac:spMkLst>
            <pc:docMk/>
            <pc:sldMk cId="2233270102" sldId="354"/>
            <ac:spMk id="2" creationId="{214664B7-ED32-659C-7229-F16EE4B91F4F}"/>
          </ac:spMkLst>
        </pc:spChg>
        <pc:spChg chg="mod">
          <ac:chgData name="Tian Qiu" userId="286a26b5-53de-45d2-9f1b-a8e16140a457" providerId="ADAL" clId="{DA4EE4AD-0BAD-4CFB-9D38-08BF57B6D84B}" dt="2023-12-04T18:57:46.438" v="10351" actId="20577"/>
          <ac:spMkLst>
            <pc:docMk/>
            <pc:sldMk cId="2233270102" sldId="354"/>
            <ac:spMk id="4" creationId="{9406CB91-0922-BCED-EDCA-EB34C6ACE128}"/>
          </ac:spMkLst>
        </pc:spChg>
        <pc:spChg chg="add mod">
          <ac:chgData name="Tian Qiu" userId="286a26b5-53de-45d2-9f1b-a8e16140a457" providerId="ADAL" clId="{DA4EE4AD-0BAD-4CFB-9D38-08BF57B6D84B}" dt="2023-12-04T17:36:17.490" v="9990" actId="20577"/>
          <ac:spMkLst>
            <pc:docMk/>
            <pc:sldMk cId="2233270102" sldId="354"/>
            <ac:spMk id="6" creationId="{BEF84A4F-56DF-B148-345D-45974F3288D8}"/>
          </ac:spMkLst>
        </pc:spChg>
        <pc:spChg chg="add del mod">
          <ac:chgData name="Tian Qiu" userId="286a26b5-53de-45d2-9f1b-a8e16140a457" providerId="ADAL" clId="{DA4EE4AD-0BAD-4CFB-9D38-08BF57B6D84B}" dt="2023-12-04T01:53:47.249" v="7036" actId="478"/>
          <ac:spMkLst>
            <pc:docMk/>
            <pc:sldMk cId="2233270102" sldId="354"/>
            <ac:spMk id="7" creationId="{7B9606D5-6F43-348E-3DAD-8D3294B36E29}"/>
          </ac:spMkLst>
        </pc:spChg>
        <pc:spChg chg="del mod">
          <ac:chgData name="Tian Qiu" userId="286a26b5-53de-45d2-9f1b-a8e16140a457" providerId="ADAL" clId="{DA4EE4AD-0BAD-4CFB-9D38-08BF57B6D84B}" dt="2023-12-03T22:55:26.710" v="6095" actId="478"/>
          <ac:spMkLst>
            <pc:docMk/>
            <pc:sldMk cId="2233270102" sldId="354"/>
            <ac:spMk id="9" creationId="{A9AAAF24-AEC2-71B1-05C6-236ABEF79B00}"/>
          </ac:spMkLst>
        </pc:spChg>
        <pc:graphicFrameChg chg="del mod modGraphic">
          <ac:chgData name="Tian Qiu" userId="286a26b5-53de-45d2-9f1b-a8e16140a457" providerId="ADAL" clId="{DA4EE4AD-0BAD-4CFB-9D38-08BF57B6D84B}" dt="2023-12-04T01:53:53.157" v="7038" actId="478"/>
          <ac:graphicFrameMkLst>
            <pc:docMk/>
            <pc:sldMk cId="2233270102" sldId="354"/>
            <ac:graphicFrameMk id="3" creationId="{2F13BE8D-CAEB-DE7C-5CFF-67A2CD0FF572}"/>
          </ac:graphicFrameMkLst>
        </pc:graphicFrameChg>
        <pc:graphicFrameChg chg="add del mod modGraphic">
          <ac:chgData name="Tian Qiu" userId="286a26b5-53de-45d2-9f1b-a8e16140a457" providerId="ADAL" clId="{DA4EE4AD-0BAD-4CFB-9D38-08BF57B6D84B}" dt="2023-12-04T16:58:00.612" v="9556" actId="478"/>
          <ac:graphicFrameMkLst>
            <pc:docMk/>
            <pc:sldMk cId="2233270102" sldId="354"/>
            <ac:graphicFrameMk id="3" creationId="{DF6682FD-946E-F1B0-E2A6-330D97A6059B}"/>
          </ac:graphicFrameMkLst>
        </pc:graphicFrameChg>
        <pc:graphicFrameChg chg="del mod modGraphic">
          <ac:chgData name="Tian Qiu" userId="286a26b5-53de-45d2-9f1b-a8e16140a457" providerId="ADAL" clId="{DA4EE4AD-0BAD-4CFB-9D38-08BF57B6D84B}" dt="2023-12-04T01:53:50.423" v="7037" actId="478"/>
          <ac:graphicFrameMkLst>
            <pc:docMk/>
            <pc:sldMk cId="2233270102" sldId="354"/>
            <ac:graphicFrameMk id="5" creationId="{BDB08E81-5C11-6391-1137-74F216079C19}"/>
          </ac:graphicFrameMkLst>
        </pc:graphicFrameChg>
      </pc:sldChg>
      <pc:sldChg chg="addSp delSp modSp add mod modTransition delAnim modAnim modNotesTx">
        <pc:chgData name="Tian Qiu" userId="286a26b5-53de-45d2-9f1b-a8e16140a457" providerId="ADAL" clId="{DA4EE4AD-0BAD-4CFB-9D38-08BF57B6D84B}" dt="2023-12-04T19:09:48.934" v="10423" actId="14100"/>
        <pc:sldMkLst>
          <pc:docMk/>
          <pc:sldMk cId="2015287248" sldId="355"/>
        </pc:sldMkLst>
        <pc:spChg chg="mod">
          <ac:chgData name="Tian Qiu" userId="286a26b5-53de-45d2-9f1b-a8e16140a457" providerId="ADAL" clId="{DA4EE4AD-0BAD-4CFB-9D38-08BF57B6D84B}" dt="2023-12-04T19:09:48.934" v="10423" actId="14100"/>
          <ac:spMkLst>
            <pc:docMk/>
            <pc:sldMk cId="2015287248" sldId="355"/>
            <ac:spMk id="2" creationId="{214664B7-ED32-659C-7229-F16EE4B91F4F}"/>
          </ac:spMkLst>
        </pc:spChg>
        <pc:spChg chg="mod">
          <ac:chgData name="Tian Qiu" userId="286a26b5-53de-45d2-9f1b-a8e16140a457" providerId="ADAL" clId="{DA4EE4AD-0BAD-4CFB-9D38-08BF57B6D84B}" dt="2023-12-04T18:58:06.010" v="10357" actId="20577"/>
          <ac:spMkLst>
            <pc:docMk/>
            <pc:sldMk cId="2015287248" sldId="355"/>
            <ac:spMk id="4" creationId="{9406CB91-0922-BCED-EDCA-EB34C6ACE128}"/>
          </ac:spMkLst>
        </pc:spChg>
        <pc:spChg chg="del">
          <ac:chgData name="Tian Qiu" userId="286a26b5-53de-45d2-9f1b-a8e16140a457" providerId="ADAL" clId="{DA4EE4AD-0BAD-4CFB-9D38-08BF57B6D84B}" dt="2023-12-04T00:31:04.829" v="6931" actId="478"/>
          <ac:spMkLst>
            <pc:docMk/>
            <pc:sldMk cId="2015287248" sldId="355"/>
            <ac:spMk id="6" creationId="{BEF84A4F-56DF-B148-345D-45974F3288D8}"/>
          </ac:spMkLst>
        </pc:spChg>
        <pc:spChg chg="del mod">
          <ac:chgData name="Tian Qiu" userId="286a26b5-53de-45d2-9f1b-a8e16140a457" providerId="ADAL" clId="{DA4EE4AD-0BAD-4CFB-9D38-08BF57B6D84B}" dt="2023-12-04T17:09:04.433" v="9723" actId="478"/>
          <ac:spMkLst>
            <pc:docMk/>
            <pc:sldMk cId="2015287248" sldId="355"/>
            <ac:spMk id="7" creationId="{7B9606D5-6F43-348E-3DAD-8D3294B36E29}"/>
          </ac:spMkLst>
        </pc:spChg>
        <pc:spChg chg="mod">
          <ac:chgData name="Tian Qiu" userId="286a26b5-53de-45d2-9f1b-a8e16140a457" providerId="ADAL" clId="{DA4EE4AD-0BAD-4CFB-9D38-08BF57B6D84B}" dt="2023-12-04T16:28:20.941" v="9418"/>
          <ac:spMkLst>
            <pc:docMk/>
            <pc:sldMk cId="2015287248" sldId="355"/>
            <ac:spMk id="8" creationId="{AC9ACBC8-40B7-22B8-2CE8-957D768317FF}"/>
          </ac:spMkLst>
        </pc:spChg>
        <pc:spChg chg="mod">
          <ac:chgData name="Tian Qiu" userId="286a26b5-53de-45d2-9f1b-a8e16140a457" providerId="ADAL" clId="{DA4EE4AD-0BAD-4CFB-9D38-08BF57B6D84B}" dt="2023-12-04T16:28:20.941" v="9418"/>
          <ac:spMkLst>
            <pc:docMk/>
            <pc:sldMk cId="2015287248" sldId="355"/>
            <ac:spMk id="9" creationId="{325C4F79-B7C1-FB53-FF28-CF3EBA5D40D9}"/>
          </ac:spMkLst>
        </pc:spChg>
        <pc:spChg chg="add del mod">
          <ac:chgData name="Tian Qiu" userId="286a26b5-53de-45d2-9f1b-a8e16140a457" providerId="ADAL" clId="{DA4EE4AD-0BAD-4CFB-9D38-08BF57B6D84B}" dt="2023-12-04T00:31:09.118" v="6932" actId="478"/>
          <ac:spMkLst>
            <pc:docMk/>
            <pc:sldMk cId="2015287248" sldId="355"/>
            <ac:spMk id="9" creationId="{4DFAEC29-F155-FF3C-B315-129A6C7BAAB4}"/>
          </ac:spMkLst>
        </pc:spChg>
        <pc:spChg chg="add mod">
          <ac:chgData name="Tian Qiu" userId="286a26b5-53de-45d2-9f1b-a8e16140a457" providerId="ADAL" clId="{DA4EE4AD-0BAD-4CFB-9D38-08BF57B6D84B}" dt="2023-12-04T17:19:37.775" v="9854" actId="164"/>
          <ac:spMkLst>
            <pc:docMk/>
            <pc:sldMk cId="2015287248" sldId="355"/>
            <ac:spMk id="15" creationId="{B612BF8E-5C5B-B2C8-1572-C202E41D8437}"/>
          </ac:spMkLst>
        </pc:spChg>
        <pc:spChg chg="add mod ord">
          <ac:chgData name="Tian Qiu" userId="286a26b5-53de-45d2-9f1b-a8e16140a457" providerId="ADAL" clId="{DA4EE4AD-0BAD-4CFB-9D38-08BF57B6D84B}" dt="2023-12-04T17:19:37.775" v="9854" actId="164"/>
          <ac:spMkLst>
            <pc:docMk/>
            <pc:sldMk cId="2015287248" sldId="355"/>
            <ac:spMk id="16" creationId="{AE20C210-AEBB-D96F-7E65-BAB26DA7F270}"/>
          </ac:spMkLst>
        </pc:spChg>
        <pc:spChg chg="add del mod topLvl">
          <ac:chgData name="Tian Qiu" userId="286a26b5-53de-45d2-9f1b-a8e16140a457" providerId="ADAL" clId="{DA4EE4AD-0BAD-4CFB-9D38-08BF57B6D84B}" dt="2023-12-04T17:23:23.914" v="9895" actId="1076"/>
          <ac:spMkLst>
            <pc:docMk/>
            <pc:sldMk cId="2015287248" sldId="355"/>
            <ac:spMk id="17" creationId="{6B409804-C3EB-C2AA-D65F-07F8D1346374}"/>
          </ac:spMkLst>
        </pc:spChg>
        <pc:spChg chg="add mod topLvl">
          <ac:chgData name="Tian Qiu" userId="286a26b5-53de-45d2-9f1b-a8e16140a457" providerId="ADAL" clId="{DA4EE4AD-0BAD-4CFB-9D38-08BF57B6D84B}" dt="2023-12-04T17:23:27.503" v="9896" actId="1076"/>
          <ac:spMkLst>
            <pc:docMk/>
            <pc:sldMk cId="2015287248" sldId="355"/>
            <ac:spMk id="18" creationId="{712A79C5-1E61-3212-B552-A5F748338DBC}"/>
          </ac:spMkLst>
        </pc:spChg>
        <pc:spChg chg="mod">
          <ac:chgData name="Tian Qiu" userId="286a26b5-53de-45d2-9f1b-a8e16140a457" providerId="ADAL" clId="{DA4EE4AD-0BAD-4CFB-9D38-08BF57B6D84B}" dt="2023-12-04T17:21:45.627" v="9880" actId="14100"/>
          <ac:spMkLst>
            <pc:docMk/>
            <pc:sldMk cId="2015287248" sldId="355"/>
            <ac:spMk id="20" creationId="{4EC9661C-54BF-F45C-C6F1-A614640A8F9A}"/>
          </ac:spMkLst>
        </pc:spChg>
        <pc:spChg chg="mod">
          <ac:chgData name="Tian Qiu" userId="286a26b5-53de-45d2-9f1b-a8e16140a457" providerId="ADAL" clId="{DA4EE4AD-0BAD-4CFB-9D38-08BF57B6D84B}" dt="2023-12-04T17:21:31.364" v="9877" actId="14100"/>
          <ac:spMkLst>
            <pc:docMk/>
            <pc:sldMk cId="2015287248" sldId="355"/>
            <ac:spMk id="21" creationId="{DBA3E8BD-C951-37CF-4C6A-9D667997A230}"/>
          </ac:spMkLst>
        </pc:spChg>
        <pc:spChg chg="add mod ord">
          <ac:chgData name="Tian Qiu" userId="286a26b5-53de-45d2-9f1b-a8e16140a457" providerId="ADAL" clId="{DA4EE4AD-0BAD-4CFB-9D38-08BF57B6D84B}" dt="2023-12-04T17:27:05.782" v="9925" actId="207"/>
          <ac:spMkLst>
            <pc:docMk/>
            <pc:sldMk cId="2015287248" sldId="355"/>
            <ac:spMk id="30" creationId="{CE878B55-2903-C504-0B46-5E6CEA2F8496}"/>
          </ac:spMkLst>
        </pc:spChg>
        <pc:spChg chg="add mod">
          <ac:chgData name="Tian Qiu" userId="286a26b5-53de-45d2-9f1b-a8e16140a457" providerId="ADAL" clId="{DA4EE4AD-0BAD-4CFB-9D38-08BF57B6D84B}" dt="2023-12-04T17:26:40.136" v="9923" actId="164"/>
          <ac:spMkLst>
            <pc:docMk/>
            <pc:sldMk cId="2015287248" sldId="355"/>
            <ac:spMk id="31" creationId="{E7FCDBD7-382C-6BE8-341B-F4A8F615AECD}"/>
          </ac:spMkLst>
        </pc:spChg>
        <pc:grpChg chg="add del mod">
          <ac:chgData name="Tian Qiu" userId="286a26b5-53de-45d2-9f1b-a8e16140a457" providerId="ADAL" clId="{DA4EE4AD-0BAD-4CFB-9D38-08BF57B6D84B}" dt="2023-12-04T17:08:52.207" v="9721" actId="478"/>
          <ac:grpSpMkLst>
            <pc:docMk/>
            <pc:sldMk cId="2015287248" sldId="355"/>
            <ac:grpSpMk id="6" creationId="{C7B2F4A4-0C73-F218-7CCE-A548BD34390B}"/>
          </ac:grpSpMkLst>
        </pc:grpChg>
        <pc:grpChg chg="del mod">
          <ac:chgData name="Tian Qiu" userId="286a26b5-53de-45d2-9f1b-a8e16140a457" providerId="ADAL" clId="{DA4EE4AD-0BAD-4CFB-9D38-08BF57B6D84B}" dt="2023-12-04T17:08:47.733" v="9720" actId="478"/>
          <ac:grpSpMkLst>
            <pc:docMk/>
            <pc:sldMk cId="2015287248" sldId="355"/>
            <ac:grpSpMk id="12" creationId="{0A9E1503-9518-3F2B-44DB-21D79EA4797B}"/>
          </ac:grpSpMkLst>
        </pc:grpChg>
        <pc:grpChg chg="add mod">
          <ac:chgData name="Tian Qiu" userId="286a26b5-53de-45d2-9f1b-a8e16140a457" providerId="ADAL" clId="{DA4EE4AD-0BAD-4CFB-9D38-08BF57B6D84B}" dt="2023-12-04T19:09:11.789" v="10414" actId="164"/>
          <ac:grpSpMkLst>
            <pc:docMk/>
            <pc:sldMk cId="2015287248" sldId="355"/>
            <ac:grpSpMk id="19" creationId="{334B1342-3408-CA16-C359-DC2A4FC7AD35}"/>
          </ac:grpSpMkLst>
        </pc:grpChg>
        <pc:grpChg chg="add mod">
          <ac:chgData name="Tian Qiu" userId="286a26b5-53de-45d2-9f1b-a8e16140a457" providerId="ADAL" clId="{DA4EE4AD-0BAD-4CFB-9D38-08BF57B6D84B}" dt="2023-12-04T17:28:03.754" v="9934" actId="1076"/>
          <ac:grpSpMkLst>
            <pc:docMk/>
            <pc:sldMk cId="2015287248" sldId="355"/>
            <ac:grpSpMk id="22" creationId="{8EDDB3BE-31AB-CACE-A6A2-8344F137E76C}"/>
          </ac:grpSpMkLst>
        </pc:grpChg>
        <pc:grpChg chg="add del mod">
          <ac:chgData name="Tian Qiu" userId="286a26b5-53de-45d2-9f1b-a8e16140a457" providerId="ADAL" clId="{DA4EE4AD-0BAD-4CFB-9D38-08BF57B6D84B}" dt="2023-12-04T17:27:50.844" v="9932" actId="14100"/>
          <ac:grpSpMkLst>
            <pc:docMk/>
            <pc:sldMk cId="2015287248" sldId="355"/>
            <ac:grpSpMk id="25" creationId="{B6A6E805-644E-DA8F-3846-237FDBEE5C6D}"/>
          </ac:grpSpMkLst>
        </pc:grpChg>
        <pc:grpChg chg="add mod">
          <ac:chgData name="Tian Qiu" userId="286a26b5-53de-45d2-9f1b-a8e16140a457" providerId="ADAL" clId="{DA4EE4AD-0BAD-4CFB-9D38-08BF57B6D84B}" dt="2023-12-04T17:26:44.165" v="9924" actId="1076"/>
          <ac:grpSpMkLst>
            <pc:docMk/>
            <pc:sldMk cId="2015287248" sldId="355"/>
            <ac:grpSpMk id="32" creationId="{3DE0CBC1-A8FE-8C85-C4CF-A01F8FE61A78}"/>
          </ac:grpSpMkLst>
        </pc:grpChg>
        <pc:grpChg chg="add mod">
          <ac:chgData name="Tian Qiu" userId="286a26b5-53de-45d2-9f1b-a8e16140a457" providerId="ADAL" clId="{DA4EE4AD-0BAD-4CFB-9D38-08BF57B6D84B}" dt="2023-12-04T19:09:11.789" v="10414" actId="164"/>
          <ac:grpSpMkLst>
            <pc:docMk/>
            <pc:sldMk cId="2015287248" sldId="355"/>
            <ac:grpSpMk id="38" creationId="{2AF7E302-2B1C-117F-D6EF-C08A32FF10E0}"/>
          </ac:grpSpMkLst>
        </pc:grpChg>
        <pc:graphicFrameChg chg="del mod modGraphic">
          <ac:chgData name="Tian Qiu" userId="286a26b5-53de-45d2-9f1b-a8e16140a457" providerId="ADAL" clId="{DA4EE4AD-0BAD-4CFB-9D38-08BF57B6D84B}" dt="2023-12-04T17:18:06.923" v="9811" actId="478"/>
          <ac:graphicFrameMkLst>
            <pc:docMk/>
            <pc:sldMk cId="2015287248" sldId="355"/>
            <ac:graphicFrameMk id="3" creationId="{2F13BE8D-CAEB-DE7C-5CFF-67A2CD0FF572}"/>
          </ac:graphicFrameMkLst>
        </pc:graphicFrameChg>
        <pc:graphicFrameChg chg="mod modGraphic">
          <ac:chgData name="Tian Qiu" userId="286a26b5-53de-45d2-9f1b-a8e16140a457" providerId="ADAL" clId="{DA4EE4AD-0BAD-4CFB-9D38-08BF57B6D84B}" dt="2023-12-04T17:26:23.827" v="9921" actId="20577"/>
          <ac:graphicFrameMkLst>
            <pc:docMk/>
            <pc:sldMk cId="2015287248" sldId="355"/>
            <ac:graphicFrameMk id="5" creationId="{BDB08E81-5C11-6391-1137-74F216079C19}"/>
          </ac:graphicFrameMkLst>
        </pc:graphicFrameChg>
        <pc:picChg chg="add mod">
          <ac:chgData name="Tian Qiu" userId="286a26b5-53de-45d2-9f1b-a8e16140a457" providerId="ADAL" clId="{DA4EE4AD-0BAD-4CFB-9D38-08BF57B6D84B}" dt="2023-12-04T19:09:11.789" v="10414" actId="164"/>
          <ac:picMkLst>
            <pc:docMk/>
            <pc:sldMk cId="2015287248" sldId="355"/>
            <ac:picMk id="24" creationId="{E0FFAF63-E7FF-C454-6C4D-7037877F305F}"/>
          </ac:picMkLst>
        </pc:picChg>
        <pc:inkChg chg="add mod">
          <ac:chgData name="Tian Qiu" userId="286a26b5-53de-45d2-9f1b-a8e16140a457" providerId="ADAL" clId="{DA4EE4AD-0BAD-4CFB-9D38-08BF57B6D84B}" dt="2023-12-04T16:28:36.637" v="9421"/>
          <ac:inkMkLst>
            <pc:docMk/>
            <pc:sldMk cId="2015287248" sldId="355"/>
            <ac:inkMk id="10" creationId="{D0722AC7-282A-EFB3-89FA-388D65A59355}"/>
          </ac:inkMkLst>
        </pc:inkChg>
        <pc:inkChg chg="add mod">
          <ac:chgData name="Tian Qiu" userId="286a26b5-53de-45d2-9f1b-a8e16140a457" providerId="ADAL" clId="{DA4EE4AD-0BAD-4CFB-9D38-08BF57B6D84B}" dt="2023-12-04T16:28:36.637" v="9421"/>
          <ac:inkMkLst>
            <pc:docMk/>
            <pc:sldMk cId="2015287248" sldId="355"/>
            <ac:inkMk id="11" creationId="{668B34EB-FF90-0A87-02F3-FD48019AF223}"/>
          </ac:inkMkLst>
        </pc:inkChg>
        <pc:cxnChg chg="add mod ord">
          <ac:chgData name="Tian Qiu" userId="286a26b5-53de-45d2-9f1b-a8e16140a457" providerId="ADAL" clId="{DA4EE4AD-0BAD-4CFB-9D38-08BF57B6D84B}" dt="2023-12-04T17:19:48.131" v="9857" actId="166"/>
          <ac:cxnSpMkLst>
            <pc:docMk/>
            <pc:sldMk cId="2015287248" sldId="355"/>
            <ac:cxnSpMk id="13" creationId="{D2997702-0BC2-907B-6484-B49ECB708730}"/>
          </ac:cxnSpMkLst>
        </pc:cxnChg>
        <pc:cxnChg chg="add mod">
          <ac:chgData name="Tian Qiu" userId="286a26b5-53de-45d2-9f1b-a8e16140a457" providerId="ADAL" clId="{DA4EE4AD-0BAD-4CFB-9D38-08BF57B6D84B}" dt="2023-12-04T17:25:03.647" v="9904" actId="14100"/>
          <ac:cxnSpMkLst>
            <pc:docMk/>
            <pc:sldMk cId="2015287248" sldId="355"/>
            <ac:cxnSpMk id="26" creationId="{B62F9561-6E15-90CE-FB1F-47F49743EC0C}"/>
          </ac:cxnSpMkLst>
        </pc:cxnChg>
        <pc:cxnChg chg="add mod">
          <ac:chgData name="Tian Qiu" userId="286a26b5-53de-45d2-9f1b-a8e16140a457" providerId="ADAL" clId="{DA4EE4AD-0BAD-4CFB-9D38-08BF57B6D84B}" dt="2023-12-04T17:28:11.568" v="9936" actId="1076"/>
          <ac:cxnSpMkLst>
            <pc:docMk/>
            <pc:sldMk cId="2015287248" sldId="355"/>
            <ac:cxnSpMk id="33" creationId="{56484B72-A42B-22FA-AC22-18B259CED0CE}"/>
          </ac:cxnSpMkLst>
        </pc:cxnChg>
      </pc:sldChg>
      <pc:sldChg chg="modSp add mod modTransition modAnim">
        <pc:chgData name="Tian Qiu" userId="286a26b5-53de-45d2-9f1b-a8e16140a457" providerId="ADAL" clId="{DA4EE4AD-0BAD-4CFB-9D38-08BF57B6D84B}" dt="2023-12-04T20:29:34.060" v="10610"/>
        <pc:sldMkLst>
          <pc:docMk/>
          <pc:sldMk cId="1523047464" sldId="356"/>
        </pc:sldMkLst>
        <pc:spChg chg="mod">
          <ac:chgData name="Tian Qiu" userId="286a26b5-53de-45d2-9f1b-a8e16140a457" providerId="ADAL" clId="{DA4EE4AD-0BAD-4CFB-9D38-08BF57B6D84B}" dt="2023-12-04T18:57:42.035" v="10349" actId="20577"/>
          <ac:spMkLst>
            <pc:docMk/>
            <pc:sldMk cId="1523047464" sldId="356"/>
            <ac:spMk id="5" creationId="{89EA8A96-00B6-08F5-CDBD-F2A6C51B53D4}"/>
          </ac:spMkLst>
        </pc:spChg>
      </pc:sldChg>
      <pc:sldChg chg="addSp delSp modSp add mod delAnim modAnim">
        <pc:chgData name="Tian Qiu" userId="286a26b5-53de-45d2-9f1b-a8e16140a457" providerId="ADAL" clId="{DA4EE4AD-0BAD-4CFB-9D38-08BF57B6D84B}" dt="2023-12-04T19:31:03.605" v="10502" actId="1076"/>
        <pc:sldMkLst>
          <pc:docMk/>
          <pc:sldMk cId="1278452633" sldId="357"/>
        </pc:sldMkLst>
        <pc:spChg chg="mod">
          <ac:chgData name="Tian Qiu" userId="286a26b5-53de-45d2-9f1b-a8e16140a457" providerId="ADAL" clId="{DA4EE4AD-0BAD-4CFB-9D38-08BF57B6D84B}" dt="2023-12-04T19:25:53.761" v="10448" actId="14100"/>
          <ac:spMkLst>
            <pc:docMk/>
            <pc:sldMk cId="1278452633" sldId="357"/>
            <ac:spMk id="2" creationId="{214664B7-ED32-659C-7229-F16EE4B91F4F}"/>
          </ac:spMkLst>
        </pc:spChg>
        <pc:spChg chg="mod">
          <ac:chgData name="Tian Qiu" userId="286a26b5-53de-45d2-9f1b-a8e16140a457" providerId="ADAL" clId="{DA4EE4AD-0BAD-4CFB-9D38-08BF57B6D84B}" dt="2023-12-04T18:57:57.653" v="10355" actId="20577"/>
          <ac:spMkLst>
            <pc:docMk/>
            <pc:sldMk cId="1278452633" sldId="357"/>
            <ac:spMk id="4" creationId="{9406CB91-0922-BCED-EDCA-EB34C6ACE128}"/>
          </ac:spMkLst>
        </pc:spChg>
        <pc:spChg chg="mod">
          <ac:chgData name="Tian Qiu" userId="286a26b5-53de-45d2-9f1b-a8e16140a457" providerId="ADAL" clId="{DA4EE4AD-0BAD-4CFB-9D38-08BF57B6D84B}" dt="2023-12-04T19:21:09.749" v="10446" actId="20577"/>
          <ac:spMkLst>
            <pc:docMk/>
            <pc:sldMk cId="1278452633" sldId="357"/>
            <ac:spMk id="7" creationId="{7B9606D5-6F43-348E-3DAD-8D3294B36E29}"/>
          </ac:spMkLst>
        </pc:spChg>
        <pc:spChg chg="mod">
          <ac:chgData name="Tian Qiu" userId="286a26b5-53de-45d2-9f1b-a8e16140a457" providerId="ADAL" clId="{DA4EE4AD-0BAD-4CFB-9D38-08BF57B6D84B}" dt="2023-12-04T17:02:25.147" v="9625" actId="14100"/>
          <ac:spMkLst>
            <pc:docMk/>
            <pc:sldMk cId="1278452633" sldId="357"/>
            <ac:spMk id="8" creationId="{AC9ACBC8-40B7-22B8-2CE8-957D768317FF}"/>
          </ac:spMkLst>
        </pc:spChg>
        <pc:spChg chg="mod">
          <ac:chgData name="Tian Qiu" userId="286a26b5-53de-45d2-9f1b-a8e16140a457" providerId="ADAL" clId="{DA4EE4AD-0BAD-4CFB-9D38-08BF57B6D84B}" dt="2023-12-04T19:20:31.178" v="10437" actId="20577"/>
          <ac:spMkLst>
            <pc:docMk/>
            <pc:sldMk cId="1278452633" sldId="357"/>
            <ac:spMk id="9" creationId="{325C4F79-B7C1-FB53-FF28-CF3EBA5D40D9}"/>
          </ac:spMkLst>
        </pc:spChg>
        <pc:spChg chg="mod">
          <ac:chgData name="Tian Qiu" userId="286a26b5-53de-45d2-9f1b-a8e16140a457" providerId="ADAL" clId="{DA4EE4AD-0BAD-4CFB-9D38-08BF57B6D84B}" dt="2023-12-04T19:07:04.537" v="10403"/>
          <ac:spMkLst>
            <pc:docMk/>
            <pc:sldMk cId="1278452633" sldId="357"/>
            <ac:spMk id="28" creationId="{E0340812-2486-9C1B-F10A-46D32109F854}"/>
          </ac:spMkLst>
        </pc:spChg>
        <pc:spChg chg="mod">
          <ac:chgData name="Tian Qiu" userId="286a26b5-53de-45d2-9f1b-a8e16140a457" providerId="ADAL" clId="{DA4EE4AD-0BAD-4CFB-9D38-08BF57B6D84B}" dt="2023-12-04T19:07:04.537" v="10403"/>
          <ac:spMkLst>
            <pc:docMk/>
            <pc:sldMk cId="1278452633" sldId="357"/>
            <ac:spMk id="29" creationId="{A0757453-7914-F57F-435B-EC69035B2501}"/>
          </ac:spMkLst>
        </pc:spChg>
        <pc:grpChg chg="mod">
          <ac:chgData name="Tian Qiu" userId="286a26b5-53de-45d2-9f1b-a8e16140a457" providerId="ADAL" clId="{DA4EE4AD-0BAD-4CFB-9D38-08BF57B6D84B}" dt="2023-12-04T17:03:38.641" v="9632" actId="1076"/>
          <ac:grpSpMkLst>
            <pc:docMk/>
            <pc:sldMk cId="1278452633" sldId="357"/>
            <ac:grpSpMk id="6" creationId="{C7B2F4A4-0C73-F218-7CCE-A548BD34390B}"/>
          </ac:grpSpMkLst>
        </pc:grpChg>
        <pc:grpChg chg="del">
          <ac:chgData name="Tian Qiu" userId="286a26b5-53de-45d2-9f1b-a8e16140a457" providerId="ADAL" clId="{DA4EE4AD-0BAD-4CFB-9D38-08BF57B6D84B}" dt="2023-12-04T17:01:49.699" v="9620" actId="478"/>
          <ac:grpSpMkLst>
            <pc:docMk/>
            <pc:sldMk cId="1278452633" sldId="357"/>
            <ac:grpSpMk id="12" creationId="{0A9E1503-9518-3F2B-44DB-21D79EA4797B}"/>
          </ac:grpSpMkLst>
        </pc:grpChg>
        <pc:grpChg chg="add del mod">
          <ac:chgData name="Tian Qiu" userId="286a26b5-53de-45d2-9f1b-a8e16140a457" providerId="ADAL" clId="{DA4EE4AD-0BAD-4CFB-9D38-08BF57B6D84B}" dt="2023-12-04T19:07:31.938" v="10407" actId="478"/>
          <ac:grpSpMkLst>
            <pc:docMk/>
            <pc:sldMk cId="1278452633" sldId="357"/>
            <ac:grpSpMk id="27" creationId="{A427F590-3292-A8BF-5004-AF4F83B5837F}"/>
          </ac:grpSpMkLst>
        </pc:grpChg>
        <pc:graphicFrameChg chg="del mod">
          <ac:chgData name="Tian Qiu" userId="286a26b5-53de-45d2-9f1b-a8e16140a457" providerId="ADAL" clId="{DA4EE4AD-0BAD-4CFB-9D38-08BF57B6D84B}" dt="2023-12-04T17:07:01.425" v="9667" actId="478"/>
          <ac:graphicFrameMkLst>
            <pc:docMk/>
            <pc:sldMk cId="1278452633" sldId="357"/>
            <ac:graphicFrameMk id="3" creationId="{2F13BE8D-CAEB-DE7C-5CFF-67A2CD0FF572}"/>
          </ac:graphicFrameMkLst>
        </pc:graphicFrameChg>
        <pc:graphicFrameChg chg="mod modGraphic">
          <ac:chgData name="Tian Qiu" userId="286a26b5-53de-45d2-9f1b-a8e16140a457" providerId="ADAL" clId="{DA4EE4AD-0BAD-4CFB-9D38-08BF57B6D84B}" dt="2023-12-04T19:31:03.605" v="10502" actId="1076"/>
          <ac:graphicFrameMkLst>
            <pc:docMk/>
            <pc:sldMk cId="1278452633" sldId="357"/>
            <ac:graphicFrameMk id="5" creationId="{BDB08E81-5C11-6391-1137-74F216079C19}"/>
          </ac:graphicFrameMkLst>
        </pc:graphicFrameChg>
        <pc:cxnChg chg="add mod">
          <ac:chgData name="Tian Qiu" userId="286a26b5-53de-45d2-9f1b-a8e16140a457" providerId="ADAL" clId="{DA4EE4AD-0BAD-4CFB-9D38-08BF57B6D84B}" dt="2023-12-04T17:05:20.878" v="9648" actId="14100"/>
          <ac:cxnSpMkLst>
            <pc:docMk/>
            <pc:sldMk cId="1278452633" sldId="357"/>
            <ac:cxnSpMk id="14" creationId="{1960351B-27DF-0055-5932-DAFFBB0C1E89}"/>
          </ac:cxnSpMkLst>
        </pc:cxnChg>
        <pc:cxnChg chg="add mod">
          <ac:chgData name="Tian Qiu" userId="286a26b5-53de-45d2-9f1b-a8e16140a457" providerId="ADAL" clId="{DA4EE4AD-0BAD-4CFB-9D38-08BF57B6D84B}" dt="2023-12-04T19:21:03.191" v="10442" actId="1076"/>
          <ac:cxnSpMkLst>
            <pc:docMk/>
            <pc:sldMk cId="1278452633" sldId="357"/>
            <ac:cxnSpMk id="16" creationId="{85016B16-57A9-1E29-1639-A6C4E0C130BF}"/>
          </ac:cxnSpMkLst>
        </pc:cxnChg>
        <pc:cxnChg chg="add del mod">
          <ac:chgData name="Tian Qiu" userId="286a26b5-53de-45d2-9f1b-a8e16140a457" providerId="ADAL" clId="{DA4EE4AD-0BAD-4CFB-9D38-08BF57B6D84B}" dt="2023-12-04T17:05:41.439" v="9654" actId="478"/>
          <ac:cxnSpMkLst>
            <pc:docMk/>
            <pc:sldMk cId="1278452633" sldId="357"/>
            <ac:cxnSpMk id="18" creationId="{F08D63D0-AB54-DA7D-465B-AFAA5F493177}"/>
          </ac:cxnSpMkLst>
        </pc:cxnChg>
        <pc:cxnChg chg="add mod">
          <ac:chgData name="Tian Qiu" userId="286a26b5-53de-45d2-9f1b-a8e16140a457" providerId="ADAL" clId="{DA4EE4AD-0BAD-4CFB-9D38-08BF57B6D84B}" dt="2023-12-04T19:20:57.372" v="10441" actId="1076"/>
          <ac:cxnSpMkLst>
            <pc:docMk/>
            <pc:sldMk cId="1278452633" sldId="357"/>
            <ac:cxnSpMk id="25" creationId="{CF013806-EEFF-3421-4843-DCCF73EF6BEC}"/>
          </ac:cxnSpMkLst>
        </pc:cxnChg>
      </pc:sldChg>
      <pc:sldChg chg="add modAnim">
        <pc:chgData name="Tian Qiu" userId="286a26b5-53de-45d2-9f1b-a8e16140a457" providerId="ADAL" clId="{DA4EE4AD-0BAD-4CFB-9D38-08BF57B6D84B}" dt="2023-12-04T17:39:09.785" v="10000"/>
        <pc:sldMkLst>
          <pc:docMk/>
          <pc:sldMk cId="203649398" sldId="358"/>
        </pc:sldMkLst>
      </pc:sldChg>
      <pc:sldChg chg="modSp add mod ord modAnim">
        <pc:chgData name="Tian Qiu" userId="286a26b5-53de-45d2-9f1b-a8e16140a457" providerId="ADAL" clId="{DA4EE4AD-0BAD-4CFB-9D38-08BF57B6D84B}" dt="2023-12-04T20:46:00.516" v="10622"/>
        <pc:sldMkLst>
          <pc:docMk/>
          <pc:sldMk cId="3311798688" sldId="359"/>
        </pc:sldMkLst>
        <pc:spChg chg="mod">
          <ac:chgData name="Tian Qiu" userId="286a26b5-53de-45d2-9f1b-a8e16140a457" providerId="ADAL" clId="{DA4EE4AD-0BAD-4CFB-9D38-08BF57B6D84B}" dt="2023-12-04T20:26:35.110" v="10582" actId="20577"/>
          <ac:spMkLst>
            <pc:docMk/>
            <pc:sldMk cId="3311798688" sldId="359"/>
            <ac:spMk id="4" creationId="{DC1C04B0-606D-2065-668F-2E971A740479}"/>
          </ac:spMkLst>
        </pc:spChg>
        <pc:spChg chg="mod">
          <ac:chgData name="Tian Qiu" userId="286a26b5-53de-45d2-9f1b-a8e16140a457" providerId="ADAL" clId="{DA4EE4AD-0BAD-4CFB-9D38-08BF57B6D84B}" dt="2023-12-04T20:28:29.123" v="10602" actId="20577"/>
          <ac:spMkLst>
            <pc:docMk/>
            <pc:sldMk cId="3311798688" sldId="359"/>
            <ac:spMk id="8" creationId="{0BB9244C-D88A-6342-F512-24CA237CCD17}"/>
          </ac:spMkLst>
        </pc:spChg>
        <pc:graphicFrameChg chg="mod">
          <ac:chgData name="Tian Qiu" userId="286a26b5-53de-45d2-9f1b-a8e16140a457" providerId="ADAL" clId="{DA4EE4AD-0BAD-4CFB-9D38-08BF57B6D84B}" dt="2023-12-04T20:26:40.794" v="10583" actId="1076"/>
          <ac:graphicFrameMkLst>
            <pc:docMk/>
            <pc:sldMk cId="3311798688" sldId="359"/>
            <ac:graphicFrameMk id="5" creationId="{BF7E3D2D-9BCB-D928-39CB-0752CA12C625}"/>
          </ac:graphicFrameMkLst>
        </pc:graphicFrameChg>
      </pc:sldChg>
    </pc:docChg>
  </pc:docChgLst>
  <pc:docChgLst>
    <pc:chgData name="Tian Qiu" userId="286a26b5-53de-45d2-9f1b-a8e16140a457" providerId="ADAL" clId="{6EE4153D-85CC-4C45-9FD4-E09EE61E4023}"/>
    <pc:docChg chg="undo custSel modSld">
      <pc:chgData name="Tian Qiu" userId="286a26b5-53de-45d2-9f1b-a8e16140a457" providerId="ADAL" clId="{6EE4153D-85CC-4C45-9FD4-E09EE61E4023}" dt="2023-12-01T08:23:16.758" v="4742" actId="20577"/>
      <pc:docMkLst>
        <pc:docMk/>
      </pc:docMkLst>
      <pc:sldChg chg="modSp mod modNotesTx">
        <pc:chgData name="Tian Qiu" userId="286a26b5-53de-45d2-9f1b-a8e16140a457" providerId="ADAL" clId="{6EE4153D-85CC-4C45-9FD4-E09EE61E4023}" dt="2023-12-01T06:25:22.303" v="623" actId="313"/>
        <pc:sldMkLst>
          <pc:docMk/>
          <pc:sldMk cId="3956293750" sldId="260"/>
        </pc:sldMkLst>
        <pc:spChg chg="mod">
          <ac:chgData name="Tian Qiu" userId="286a26b5-53de-45d2-9f1b-a8e16140a457" providerId="ADAL" clId="{6EE4153D-85CC-4C45-9FD4-E09EE61E4023}" dt="2023-12-01T06:25:22.303" v="623" actId="313"/>
          <ac:spMkLst>
            <pc:docMk/>
            <pc:sldMk cId="3956293750" sldId="260"/>
            <ac:spMk id="3" creationId="{D735F43A-78D5-5236-1160-FE835AAE8C11}"/>
          </ac:spMkLst>
        </pc:spChg>
      </pc:sldChg>
      <pc:sldChg chg="addSp modSp mod modAnim">
        <pc:chgData name="Tian Qiu" userId="286a26b5-53de-45d2-9f1b-a8e16140a457" providerId="ADAL" clId="{6EE4153D-85CC-4C45-9FD4-E09EE61E4023}" dt="2023-11-30T11:16:27.338" v="433" actId="20577"/>
        <pc:sldMkLst>
          <pc:docMk/>
          <pc:sldMk cId="3282866980" sldId="276"/>
        </pc:sldMkLst>
        <pc:spChg chg="mod">
          <ac:chgData name="Tian Qiu" userId="286a26b5-53de-45d2-9f1b-a8e16140a457" providerId="ADAL" clId="{6EE4153D-85CC-4C45-9FD4-E09EE61E4023}" dt="2023-11-30T11:16:27.338" v="433" actId="20577"/>
          <ac:spMkLst>
            <pc:docMk/>
            <pc:sldMk cId="3282866980" sldId="276"/>
            <ac:spMk id="2" creationId="{B111866F-5472-4628-D279-6C1B274667A9}"/>
          </ac:spMkLst>
        </pc:spChg>
        <pc:spChg chg="mod">
          <ac:chgData name="Tian Qiu" userId="286a26b5-53de-45d2-9f1b-a8e16140a457" providerId="ADAL" clId="{6EE4153D-85CC-4C45-9FD4-E09EE61E4023}" dt="2023-11-30T10:42:09.906" v="394" actId="14100"/>
          <ac:spMkLst>
            <pc:docMk/>
            <pc:sldMk cId="3282866980" sldId="276"/>
            <ac:spMk id="3" creationId="{53783502-DA51-E61C-AD5C-F906161DA8F7}"/>
          </ac:spMkLst>
        </pc:spChg>
        <pc:spChg chg="mod">
          <ac:chgData name="Tian Qiu" userId="286a26b5-53de-45d2-9f1b-a8e16140a457" providerId="ADAL" clId="{6EE4153D-85CC-4C45-9FD4-E09EE61E4023}" dt="2023-11-30T07:22:46.428" v="275" actId="20577"/>
          <ac:spMkLst>
            <pc:docMk/>
            <pc:sldMk cId="3282866980" sldId="276"/>
            <ac:spMk id="5" creationId="{89EA8A96-00B6-08F5-CDBD-F2A6C51B53D4}"/>
          </ac:spMkLst>
        </pc:spChg>
        <pc:spChg chg="add mod">
          <ac:chgData name="Tian Qiu" userId="286a26b5-53de-45d2-9f1b-a8e16140a457" providerId="ADAL" clId="{6EE4153D-85CC-4C45-9FD4-E09EE61E4023}" dt="2023-11-30T10:42:36.189" v="400" actId="1076"/>
          <ac:spMkLst>
            <pc:docMk/>
            <pc:sldMk cId="3282866980" sldId="276"/>
            <ac:spMk id="6" creationId="{9491194C-592D-C15A-CB40-25413BE08C75}"/>
          </ac:spMkLst>
        </pc:spChg>
      </pc:sldChg>
      <pc:sldChg chg="modSp mod">
        <pc:chgData name="Tian Qiu" userId="286a26b5-53de-45d2-9f1b-a8e16140a457" providerId="ADAL" clId="{6EE4153D-85CC-4C45-9FD4-E09EE61E4023}" dt="2023-11-30T07:23:56.012" v="303" actId="20577"/>
        <pc:sldMkLst>
          <pc:docMk/>
          <pc:sldMk cId="1603925407" sldId="280"/>
        </pc:sldMkLst>
        <pc:spChg chg="mod">
          <ac:chgData name="Tian Qiu" userId="286a26b5-53de-45d2-9f1b-a8e16140a457" providerId="ADAL" clId="{6EE4153D-85CC-4C45-9FD4-E09EE61E4023}" dt="2023-11-30T07:23:56.012" v="303" actId="20577"/>
          <ac:spMkLst>
            <pc:docMk/>
            <pc:sldMk cId="1603925407" sldId="280"/>
            <ac:spMk id="5" creationId="{CF9C7299-09AA-880F-3C8A-CE537243A181}"/>
          </ac:spMkLst>
        </pc:spChg>
      </pc:sldChg>
      <pc:sldChg chg="modSp mod modAnim modNotesTx">
        <pc:chgData name="Tian Qiu" userId="286a26b5-53de-45d2-9f1b-a8e16140a457" providerId="ADAL" clId="{6EE4153D-85CC-4C45-9FD4-E09EE61E4023}" dt="2023-12-01T06:45:11.075" v="1024" actId="20577"/>
        <pc:sldMkLst>
          <pc:docMk/>
          <pc:sldMk cId="557885249" sldId="282"/>
        </pc:sldMkLst>
        <pc:spChg chg="mod">
          <ac:chgData name="Tian Qiu" userId="286a26b5-53de-45d2-9f1b-a8e16140a457" providerId="ADAL" clId="{6EE4153D-85CC-4C45-9FD4-E09EE61E4023}" dt="2023-11-30T07:26:14.437" v="304" actId="207"/>
          <ac:spMkLst>
            <pc:docMk/>
            <pc:sldMk cId="557885249" sldId="282"/>
            <ac:spMk id="4" creationId="{378FFA4B-8368-032D-0BE5-D3469E59FDDF}"/>
          </ac:spMkLst>
        </pc:spChg>
        <pc:spChg chg="mod">
          <ac:chgData name="Tian Qiu" userId="286a26b5-53de-45d2-9f1b-a8e16140a457" providerId="ADAL" clId="{6EE4153D-85CC-4C45-9FD4-E09EE61E4023}" dt="2023-12-01T04:52:53.792" v="524" actId="20577"/>
          <ac:spMkLst>
            <pc:docMk/>
            <pc:sldMk cId="557885249" sldId="282"/>
            <ac:spMk id="6" creationId="{2D5D08E7-8FC9-104B-E7DF-0F424209FE1E}"/>
          </ac:spMkLst>
        </pc:spChg>
        <pc:spChg chg="mod">
          <ac:chgData name="Tian Qiu" userId="286a26b5-53de-45d2-9f1b-a8e16140a457" providerId="ADAL" clId="{6EE4153D-85CC-4C45-9FD4-E09EE61E4023}" dt="2023-11-30T05:27:05.286" v="224" actId="207"/>
          <ac:spMkLst>
            <pc:docMk/>
            <pc:sldMk cId="557885249" sldId="282"/>
            <ac:spMk id="20" creationId="{413BC3B8-856E-C7C4-6999-2EFC5B6733DA}"/>
          </ac:spMkLst>
        </pc:spChg>
        <pc:spChg chg="mod">
          <ac:chgData name="Tian Qiu" userId="286a26b5-53de-45d2-9f1b-a8e16140a457" providerId="ADAL" clId="{6EE4153D-85CC-4C45-9FD4-E09EE61E4023}" dt="2023-11-30T07:29:51.366" v="322" actId="1076"/>
          <ac:spMkLst>
            <pc:docMk/>
            <pc:sldMk cId="557885249" sldId="282"/>
            <ac:spMk id="21" creationId="{8E73AD13-42D5-71D2-9DF1-03350018BFDA}"/>
          </ac:spMkLst>
        </pc:spChg>
        <pc:spChg chg="mod">
          <ac:chgData name="Tian Qiu" userId="286a26b5-53de-45d2-9f1b-a8e16140a457" providerId="ADAL" clId="{6EE4153D-85CC-4C45-9FD4-E09EE61E4023}" dt="2023-12-01T06:14:54.454" v="527" actId="400"/>
          <ac:spMkLst>
            <pc:docMk/>
            <pc:sldMk cId="557885249" sldId="282"/>
            <ac:spMk id="25" creationId="{EEA266C0-E46B-70CA-2891-76705C1EA490}"/>
          </ac:spMkLst>
        </pc:spChg>
        <pc:spChg chg="mod">
          <ac:chgData name="Tian Qiu" userId="286a26b5-53de-45d2-9f1b-a8e16140a457" providerId="ADAL" clId="{6EE4153D-85CC-4C45-9FD4-E09EE61E4023}" dt="2023-11-30T07:23:08.880" v="281" actId="20577"/>
          <ac:spMkLst>
            <pc:docMk/>
            <pc:sldMk cId="557885249" sldId="282"/>
            <ac:spMk id="27" creationId="{A07BB4BB-0345-5612-35B0-4D0173F4A5D7}"/>
          </ac:spMkLst>
        </pc:spChg>
        <pc:picChg chg="mod">
          <ac:chgData name="Tian Qiu" userId="286a26b5-53de-45d2-9f1b-a8e16140a457" providerId="ADAL" clId="{6EE4153D-85CC-4C45-9FD4-E09EE61E4023}" dt="2023-11-30T07:29:44.017" v="321" actId="1076"/>
          <ac:picMkLst>
            <pc:docMk/>
            <pc:sldMk cId="557885249" sldId="282"/>
            <ac:picMk id="8" creationId="{1572D6CD-50A0-3807-32AD-B51FAF393C29}"/>
          </ac:picMkLst>
        </pc:picChg>
      </pc:sldChg>
      <pc:sldChg chg="addSp delSp modSp mod modAnim modNotesTx">
        <pc:chgData name="Tian Qiu" userId="286a26b5-53de-45d2-9f1b-a8e16140a457" providerId="ADAL" clId="{6EE4153D-85CC-4C45-9FD4-E09EE61E4023}" dt="2023-12-01T06:37:11.307" v="810" actId="20577"/>
        <pc:sldMkLst>
          <pc:docMk/>
          <pc:sldMk cId="388671186" sldId="283"/>
        </pc:sldMkLst>
        <pc:spChg chg="mod">
          <ac:chgData name="Tian Qiu" userId="286a26b5-53de-45d2-9f1b-a8e16140a457" providerId="ADAL" clId="{6EE4153D-85CC-4C45-9FD4-E09EE61E4023}" dt="2023-11-30T05:33:20.838" v="225" actId="207"/>
          <ac:spMkLst>
            <pc:docMk/>
            <pc:sldMk cId="388671186" sldId="283"/>
            <ac:spMk id="6" creationId="{2D5D08E7-8FC9-104B-E7DF-0F424209FE1E}"/>
          </ac:spMkLst>
        </pc:spChg>
        <pc:spChg chg="del">
          <ac:chgData name="Tian Qiu" userId="286a26b5-53de-45d2-9f1b-a8e16140a457" providerId="ADAL" clId="{6EE4153D-85CC-4C45-9FD4-E09EE61E4023}" dt="2023-11-30T04:48:30.671" v="159" actId="478"/>
          <ac:spMkLst>
            <pc:docMk/>
            <pc:sldMk cId="388671186" sldId="283"/>
            <ac:spMk id="7" creationId="{85C9F450-275D-E390-F098-21FDC6572A9D}"/>
          </ac:spMkLst>
        </pc:spChg>
        <pc:spChg chg="add mod">
          <ac:chgData name="Tian Qiu" userId="286a26b5-53de-45d2-9f1b-a8e16140a457" providerId="ADAL" clId="{6EE4153D-85CC-4C45-9FD4-E09EE61E4023}" dt="2023-11-30T07:11:45.110" v="231" actId="20577"/>
          <ac:spMkLst>
            <pc:docMk/>
            <pc:sldMk cId="388671186" sldId="283"/>
            <ac:spMk id="8" creationId="{E415CD5F-5EE2-4D7A-8CD3-F2A0B1CFAE5D}"/>
          </ac:spMkLst>
        </pc:spChg>
        <pc:spChg chg="mod">
          <ac:chgData name="Tian Qiu" userId="286a26b5-53de-45d2-9f1b-a8e16140a457" providerId="ADAL" clId="{6EE4153D-85CC-4C45-9FD4-E09EE61E4023}" dt="2023-11-30T07:15:26.090" v="250" actId="164"/>
          <ac:spMkLst>
            <pc:docMk/>
            <pc:sldMk cId="388671186" sldId="283"/>
            <ac:spMk id="9" creationId="{E85F34AA-FCB5-7691-587B-263AFDC52F00}"/>
          </ac:spMkLst>
        </pc:spChg>
        <pc:spChg chg="mod">
          <ac:chgData name="Tian Qiu" userId="286a26b5-53de-45d2-9f1b-a8e16140a457" providerId="ADAL" clId="{6EE4153D-85CC-4C45-9FD4-E09EE61E4023}" dt="2023-11-30T05:33:25.242" v="226" actId="207"/>
          <ac:spMkLst>
            <pc:docMk/>
            <pc:sldMk cId="388671186" sldId="283"/>
            <ac:spMk id="11" creationId="{DDBD1656-3B08-3F0B-3AE9-43A523B68E6E}"/>
          </ac:spMkLst>
        </pc:spChg>
        <pc:spChg chg="mod">
          <ac:chgData name="Tian Qiu" userId="286a26b5-53de-45d2-9f1b-a8e16140a457" providerId="ADAL" clId="{6EE4153D-85CC-4C45-9FD4-E09EE61E4023}" dt="2023-11-30T07:15:26.090" v="250" actId="164"/>
          <ac:spMkLst>
            <pc:docMk/>
            <pc:sldMk cId="388671186" sldId="283"/>
            <ac:spMk id="12" creationId="{F312B1A5-14FD-57CA-1C49-7F6E2520E5FF}"/>
          </ac:spMkLst>
        </pc:spChg>
        <pc:spChg chg="mod">
          <ac:chgData name="Tian Qiu" userId="286a26b5-53de-45d2-9f1b-a8e16140a457" providerId="ADAL" clId="{6EE4153D-85CC-4C45-9FD4-E09EE61E4023}" dt="2023-11-30T04:49:47.997" v="171" actId="1037"/>
          <ac:spMkLst>
            <pc:docMk/>
            <pc:sldMk cId="388671186" sldId="283"/>
            <ac:spMk id="15" creationId="{7813F37C-AFA0-8034-495F-918995063D5E}"/>
          </ac:spMkLst>
        </pc:spChg>
        <pc:spChg chg="mod">
          <ac:chgData name="Tian Qiu" userId="286a26b5-53de-45d2-9f1b-a8e16140a457" providerId="ADAL" clId="{6EE4153D-85CC-4C45-9FD4-E09EE61E4023}" dt="2023-11-30T05:33:29.354" v="227" actId="207"/>
          <ac:spMkLst>
            <pc:docMk/>
            <pc:sldMk cId="388671186" sldId="283"/>
            <ac:spMk id="20" creationId="{413BC3B8-856E-C7C4-6999-2EFC5B6733DA}"/>
          </ac:spMkLst>
        </pc:spChg>
        <pc:spChg chg="add mod">
          <ac:chgData name="Tian Qiu" userId="286a26b5-53de-45d2-9f1b-a8e16140a457" providerId="ADAL" clId="{6EE4153D-85CC-4C45-9FD4-E09EE61E4023}" dt="2023-11-30T07:32:46.619" v="336" actId="207"/>
          <ac:spMkLst>
            <pc:docMk/>
            <pc:sldMk cId="388671186" sldId="283"/>
            <ac:spMk id="21" creationId="{36952F7C-908F-1CCD-A523-EE2C218575E0}"/>
          </ac:spMkLst>
        </pc:spChg>
        <pc:spChg chg="add mod">
          <ac:chgData name="Tian Qiu" userId="286a26b5-53de-45d2-9f1b-a8e16140a457" providerId="ADAL" clId="{6EE4153D-85CC-4C45-9FD4-E09EE61E4023}" dt="2023-11-30T07:32:46.619" v="336" actId="207"/>
          <ac:spMkLst>
            <pc:docMk/>
            <pc:sldMk cId="388671186" sldId="283"/>
            <ac:spMk id="22" creationId="{1DFB55CD-4B72-74F3-7112-1F813990CAEE}"/>
          </ac:spMkLst>
        </pc:spChg>
        <pc:spChg chg="mod">
          <ac:chgData name="Tian Qiu" userId="286a26b5-53de-45d2-9f1b-a8e16140a457" providerId="ADAL" clId="{6EE4153D-85CC-4C45-9FD4-E09EE61E4023}" dt="2023-11-30T04:59:34.336" v="211" actId="207"/>
          <ac:spMkLst>
            <pc:docMk/>
            <pc:sldMk cId="388671186" sldId="283"/>
            <ac:spMk id="25" creationId="{EEA266C0-E46B-70CA-2891-76705C1EA490}"/>
          </ac:spMkLst>
        </pc:spChg>
        <pc:spChg chg="mod">
          <ac:chgData name="Tian Qiu" userId="286a26b5-53de-45d2-9f1b-a8e16140a457" providerId="ADAL" clId="{6EE4153D-85CC-4C45-9FD4-E09EE61E4023}" dt="2023-11-30T07:23:13.203" v="283" actId="20577"/>
          <ac:spMkLst>
            <pc:docMk/>
            <pc:sldMk cId="388671186" sldId="283"/>
            <ac:spMk id="34" creationId="{A8B0CA87-04A6-6926-DE33-DA20230A59FE}"/>
          </ac:spMkLst>
        </pc:spChg>
        <pc:grpChg chg="add mod">
          <ac:chgData name="Tian Qiu" userId="286a26b5-53de-45d2-9f1b-a8e16140a457" providerId="ADAL" clId="{6EE4153D-85CC-4C45-9FD4-E09EE61E4023}" dt="2023-11-30T07:15:26.090" v="250" actId="164"/>
          <ac:grpSpMkLst>
            <pc:docMk/>
            <pc:sldMk cId="388671186" sldId="283"/>
            <ac:grpSpMk id="23" creationId="{DEF63E4E-2E91-51BF-65EB-89AEBD49B97D}"/>
          </ac:grpSpMkLst>
        </pc:grpChg>
        <pc:picChg chg="mod">
          <ac:chgData name="Tian Qiu" userId="286a26b5-53de-45d2-9f1b-a8e16140a457" providerId="ADAL" clId="{6EE4153D-85CC-4C45-9FD4-E09EE61E4023}" dt="2023-11-30T07:14:24.666" v="247" actId="1076"/>
          <ac:picMkLst>
            <pc:docMk/>
            <pc:sldMk cId="388671186" sldId="283"/>
            <ac:picMk id="13" creationId="{BC9BE37C-2A7E-5BEE-889E-576973D02C0F}"/>
          </ac:picMkLst>
        </pc:picChg>
        <pc:picChg chg="mod">
          <ac:chgData name="Tian Qiu" userId="286a26b5-53de-45d2-9f1b-a8e16140a457" providerId="ADAL" clId="{6EE4153D-85CC-4C45-9FD4-E09EE61E4023}" dt="2023-11-30T07:14:26.547" v="248" actId="1076"/>
          <ac:picMkLst>
            <pc:docMk/>
            <pc:sldMk cId="388671186" sldId="283"/>
            <ac:picMk id="14" creationId="{C6F1EB06-3323-3128-C3D7-E095AEAC8378}"/>
          </ac:picMkLst>
        </pc:picChg>
        <pc:picChg chg="mod">
          <ac:chgData name="Tian Qiu" userId="286a26b5-53de-45d2-9f1b-a8e16140a457" providerId="ADAL" clId="{6EE4153D-85CC-4C45-9FD4-E09EE61E4023}" dt="2023-11-30T07:13:53.312" v="240" actId="1076"/>
          <ac:picMkLst>
            <pc:docMk/>
            <pc:sldMk cId="388671186" sldId="283"/>
            <ac:picMk id="16" creationId="{35FF6740-8CFF-5B02-E0D2-A019D0B0E300}"/>
          </ac:picMkLst>
        </pc:picChg>
      </pc:sldChg>
      <pc:sldChg chg="modSp mod">
        <pc:chgData name="Tian Qiu" userId="286a26b5-53de-45d2-9f1b-a8e16140a457" providerId="ADAL" clId="{6EE4153D-85CC-4C45-9FD4-E09EE61E4023}" dt="2023-11-30T07:23:45.047" v="297" actId="20577"/>
        <pc:sldMkLst>
          <pc:docMk/>
          <pc:sldMk cId="2785200667" sldId="298"/>
        </pc:sldMkLst>
        <pc:spChg chg="mod">
          <ac:chgData name="Tian Qiu" userId="286a26b5-53de-45d2-9f1b-a8e16140a457" providerId="ADAL" clId="{6EE4153D-85CC-4C45-9FD4-E09EE61E4023}" dt="2023-11-30T07:23:45.047" v="297" actId="20577"/>
          <ac:spMkLst>
            <pc:docMk/>
            <pc:sldMk cId="2785200667" sldId="298"/>
            <ac:spMk id="8" creationId="{0BB9244C-D88A-6342-F512-24CA237CCD17}"/>
          </ac:spMkLst>
        </pc:spChg>
      </pc:sldChg>
      <pc:sldChg chg="delSp modSp mod delAnim modAnim modNotesTx">
        <pc:chgData name="Tian Qiu" userId="286a26b5-53de-45d2-9f1b-a8e16140a457" providerId="ADAL" clId="{6EE4153D-85CC-4C45-9FD4-E09EE61E4023}" dt="2023-12-01T08:03:53.496" v="4609" actId="478"/>
        <pc:sldMkLst>
          <pc:docMk/>
          <pc:sldMk cId="1354102254" sldId="304"/>
        </pc:sldMkLst>
        <pc:spChg chg="mod">
          <ac:chgData name="Tian Qiu" userId="286a26b5-53de-45d2-9f1b-a8e16140a457" providerId="ADAL" clId="{6EE4153D-85CC-4C45-9FD4-E09EE61E4023}" dt="2023-11-29T22:17:07.078" v="56" actId="20577"/>
          <ac:spMkLst>
            <pc:docMk/>
            <pc:sldMk cId="1354102254" sldId="304"/>
            <ac:spMk id="3" creationId="{D735F43A-78D5-5236-1160-FE835AAE8C11}"/>
          </ac:spMkLst>
        </pc:spChg>
        <pc:picChg chg="del">
          <ac:chgData name="Tian Qiu" userId="286a26b5-53de-45d2-9f1b-a8e16140a457" providerId="ADAL" clId="{6EE4153D-85CC-4C45-9FD4-E09EE61E4023}" dt="2023-12-01T08:03:50.906" v="4608" actId="478"/>
          <ac:picMkLst>
            <pc:docMk/>
            <pc:sldMk cId="1354102254" sldId="304"/>
            <ac:picMk id="6" creationId="{4B901BD9-558C-451C-CCDA-BE9174258FE8}"/>
          </ac:picMkLst>
        </pc:picChg>
        <pc:picChg chg="del">
          <ac:chgData name="Tian Qiu" userId="286a26b5-53de-45d2-9f1b-a8e16140a457" providerId="ADAL" clId="{6EE4153D-85CC-4C45-9FD4-E09EE61E4023}" dt="2023-12-01T08:03:53.496" v="4609" actId="478"/>
          <ac:picMkLst>
            <pc:docMk/>
            <pc:sldMk cId="1354102254" sldId="304"/>
            <ac:picMk id="8" creationId="{E91D1F34-F81A-3FA6-FCEE-32C9415289E4}"/>
          </ac:picMkLst>
        </pc:picChg>
      </pc:sldChg>
      <pc:sldChg chg="modSp mod modAnim modNotesTx">
        <pc:chgData name="Tian Qiu" userId="286a26b5-53de-45d2-9f1b-a8e16140a457" providerId="ADAL" clId="{6EE4153D-85CC-4C45-9FD4-E09EE61E4023}" dt="2023-12-01T07:11:32.246" v="1361" actId="20577"/>
        <pc:sldMkLst>
          <pc:docMk/>
          <pc:sldMk cId="2615679620" sldId="306"/>
        </pc:sldMkLst>
        <pc:graphicFrameChg chg="mod modGraphic">
          <ac:chgData name="Tian Qiu" userId="286a26b5-53de-45d2-9f1b-a8e16140a457" providerId="ADAL" clId="{6EE4153D-85CC-4C45-9FD4-E09EE61E4023}" dt="2023-11-30T10:44:43.624" v="405" actId="20577"/>
          <ac:graphicFrameMkLst>
            <pc:docMk/>
            <pc:sldMk cId="2615679620" sldId="306"/>
            <ac:graphicFrameMk id="6" creationId="{1F1C72CC-025A-BDD3-ACFD-83C3387AE210}"/>
          </ac:graphicFrameMkLst>
        </pc:graphicFrameChg>
      </pc:sldChg>
      <pc:sldChg chg="addSp modSp mod modAnim modNotesTx">
        <pc:chgData name="Tian Qiu" userId="286a26b5-53de-45d2-9f1b-a8e16140a457" providerId="ADAL" clId="{6EE4153D-85CC-4C45-9FD4-E09EE61E4023}" dt="2023-12-01T07:00:28.165" v="1212" actId="20577"/>
        <pc:sldMkLst>
          <pc:docMk/>
          <pc:sldMk cId="951649981" sldId="308"/>
        </pc:sldMkLst>
        <pc:spChg chg="mod">
          <ac:chgData name="Tian Qiu" userId="286a26b5-53de-45d2-9f1b-a8e16140a457" providerId="ADAL" clId="{6EE4153D-85CC-4C45-9FD4-E09EE61E4023}" dt="2023-11-30T07:22:42.848" v="273" actId="20577"/>
          <ac:spMkLst>
            <pc:docMk/>
            <pc:sldMk cId="951649981" sldId="308"/>
            <ac:spMk id="5" creationId="{89EA8A96-00B6-08F5-CDBD-F2A6C51B53D4}"/>
          </ac:spMkLst>
        </pc:spChg>
        <pc:grpChg chg="add mod">
          <ac:chgData name="Tian Qiu" userId="286a26b5-53de-45d2-9f1b-a8e16140a457" providerId="ADAL" clId="{6EE4153D-85CC-4C45-9FD4-E09EE61E4023}" dt="2023-11-30T11:10:13.252" v="427" actId="164"/>
          <ac:grpSpMkLst>
            <pc:docMk/>
            <pc:sldMk cId="951649981" sldId="308"/>
            <ac:grpSpMk id="4" creationId="{6B540999-DB88-8A80-6CB6-3B2475C1BF81}"/>
          </ac:grpSpMkLst>
        </pc:grpChg>
        <pc:picChg chg="mod">
          <ac:chgData name="Tian Qiu" userId="286a26b5-53de-45d2-9f1b-a8e16140a457" providerId="ADAL" clId="{6EE4153D-85CC-4C45-9FD4-E09EE61E4023}" dt="2023-11-30T11:10:13.252" v="427" actId="164"/>
          <ac:picMkLst>
            <pc:docMk/>
            <pc:sldMk cId="951649981" sldId="308"/>
            <ac:picMk id="29" creationId="{D9E158A1-74E2-58C9-EC0E-7D1E84FBC157}"/>
          </ac:picMkLst>
        </pc:picChg>
        <pc:picChg chg="mod">
          <ac:chgData name="Tian Qiu" userId="286a26b5-53de-45d2-9f1b-a8e16140a457" providerId="ADAL" clId="{6EE4153D-85CC-4C45-9FD4-E09EE61E4023}" dt="2023-11-30T11:10:13.252" v="427" actId="164"/>
          <ac:picMkLst>
            <pc:docMk/>
            <pc:sldMk cId="951649981" sldId="308"/>
            <ac:picMk id="30" creationId="{76789893-B567-C39C-579D-511AA91414CA}"/>
          </ac:picMkLst>
        </pc:picChg>
        <pc:picChg chg="mod">
          <ac:chgData name="Tian Qiu" userId="286a26b5-53de-45d2-9f1b-a8e16140a457" providerId="ADAL" clId="{6EE4153D-85CC-4C45-9FD4-E09EE61E4023}" dt="2023-11-30T11:10:13.252" v="427" actId="164"/>
          <ac:picMkLst>
            <pc:docMk/>
            <pc:sldMk cId="951649981" sldId="308"/>
            <ac:picMk id="31" creationId="{9AB7B1A6-C116-91A9-F539-FAD5EDB77042}"/>
          </ac:picMkLst>
        </pc:picChg>
      </pc:sldChg>
      <pc:sldChg chg="modSp mod modNotesTx">
        <pc:chgData name="Tian Qiu" userId="286a26b5-53de-45d2-9f1b-a8e16140a457" providerId="ADAL" clId="{6EE4153D-85CC-4C45-9FD4-E09EE61E4023}" dt="2023-12-01T08:23:16.758" v="4742" actId="20577"/>
        <pc:sldMkLst>
          <pc:docMk/>
          <pc:sldMk cId="774401175" sldId="310"/>
        </pc:sldMkLst>
        <pc:spChg chg="mod">
          <ac:chgData name="Tian Qiu" userId="286a26b5-53de-45d2-9f1b-a8e16140a457" providerId="ADAL" clId="{6EE4153D-85CC-4C45-9FD4-E09EE61E4023}" dt="2023-11-30T07:23:25.847" v="289" actId="20577"/>
          <ac:spMkLst>
            <pc:docMk/>
            <pc:sldMk cId="774401175" sldId="310"/>
            <ac:spMk id="4" creationId="{9406CB91-0922-BCED-EDCA-EB34C6ACE128}"/>
          </ac:spMkLst>
        </pc:spChg>
      </pc:sldChg>
      <pc:sldChg chg="modSp mod">
        <pc:chgData name="Tian Qiu" userId="286a26b5-53de-45d2-9f1b-a8e16140a457" providerId="ADAL" clId="{6EE4153D-85CC-4C45-9FD4-E09EE61E4023}" dt="2023-11-30T07:23:34.594" v="293" actId="20577"/>
        <pc:sldMkLst>
          <pc:docMk/>
          <pc:sldMk cId="644480683" sldId="311"/>
        </pc:sldMkLst>
        <pc:spChg chg="mod">
          <ac:chgData name="Tian Qiu" userId="286a26b5-53de-45d2-9f1b-a8e16140a457" providerId="ADAL" clId="{6EE4153D-85CC-4C45-9FD4-E09EE61E4023}" dt="2023-11-30T07:23:34.594" v="293" actId="20577"/>
          <ac:spMkLst>
            <pc:docMk/>
            <pc:sldMk cId="644480683" sldId="311"/>
            <ac:spMk id="4" creationId="{9406CB91-0922-BCED-EDCA-EB34C6ACE128}"/>
          </ac:spMkLst>
        </pc:spChg>
      </pc:sldChg>
      <pc:sldChg chg="modSp mod modNotesTx">
        <pc:chgData name="Tian Qiu" userId="286a26b5-53de-45d2-9f1b-a8e16140a457" providerId="ADAL" clId="{6EE4153D-85CC-4C45-9FD4-E09EE61E4023}" dt="2023-12-01T06:36:25.658" v="738" actId="20577"/>
        <pc:sldMkLst>
          <pc:docMk/>
          <pc:sldMk cId="1508903976" sldId="315"/>
        </pc:sldMkLst>
        <pc:spChg chg="mod">
          <ac:chgData name="Tian Qiu" userId="286a26b5-53de-45d2-9f1b-a8e16140a457" providerId="ADAL" clId="{6EE4153D-85CC-4C45-9FD4-E09EE61E4023}" dt="2023-11-30T07:23:29.426" v="291" actId="20577"/>
          <ac:spMkLst>
            <pc:docMk/>
            <pc:sldMk cId="1508903976" sldId="315"/>
            <ac:spMk id="4" creationId="{B1141C88-7500-BF3E-A46F-7843614E3BFA}"/>
          </ac:spMkLst>
        </pc:spChg>
      </pc:sldChg>
      <pc:sldChg chg="modSp mod modNotesTx">
        <pc:chgData name="Tian Qiu" userId="286a26b5-53de-45d2-9f1b-a8e16140a457" providerId="ADAL" clId="{6EE4153D-85CC-4C45-9FD4-E09EE61E4023}" dt="2023-12-01T08:03:30.031" v="4607" actId="20577"/>
        <pc:sldMkLst>
          <pc:docMk/>
          <pc:sldMk cId="3009279358" sldId="317"/>
        </pc:sldMkLst>
        <pc:spChg chg="mod">
          <ac:chgData name="Tian Qiu" userId="286a26b5-53de-45d2-9f1b-a8e16140a457" providerId="ADAL" clId="{6EE4153D-85CC-4C45-9FD4-E09EE61E4023}" dt="2023-12-01T04:34:02.193" v="515" actId="20577"/>
          <ac:spMkLst>
            <pc:docMk/>
            <pc:sldMk cId="3009279358" sldId="317"/>
            <ac:spMk id="2" creationId="{E0843D45-B279-6B38-6D6C-08428F29745A}"/>
          </ac:spMkLst>
        </pc:spChg>
        <pc:spChg chg="mod">
          <ac:chgData name="Tian Qiu" userId="286a26b5-53de-45d2-9f1b-a8e16140a457" providerId="ADAL" clId="{6EE4153D-85CC-4C45-9FD4-E09EE61E4023}" dt="2023-11-29T22:12:28.290" v="15" actId="20577"/>
          <ac:spMkLst>
            <pc:docMk/>
            <pc:sldMk cId="3009279358" sldId="317"/>
            <ac:spMk id="3" creationId="{D735F43A-78D5-5236-1160-FE835AAE8C11}"/>
          </ac:spMkLst>
        </pc:spChg>
        <pc:picChg chg="mod">
          <ac:chgData name="Tian Qiu" userId="286a26b5-53de-45d2-9f1b-a8e16140a457" providerId="ADAL" clId="{6EE4153D-85CC-4C45-9FD4-E09EE61E4023}" dt="2023-11-29T22:12:54.010" v="16" actId="1076"/>
          <ac:picMkLst>
            <pc:docMk/>
            <pc:sldMk cId="3009279358" sldId="317"/>
            <ac:picMk id="16" creationId="{DB45EB34-8740-BDCC-411C-6EB586534BA8}"/>
          </ac:picMkLst>
        </pc:picChg>
      </pc:sldChg>
      <pc:sldChg chg="modSp mod">
        <pc:chgData name="Tian Qiu" userId="286a26b5-53de-45d2-9f1b-a8e16140a457" providerId="ADAL" clId="{6EE4153D-85CC-4C45-9FD4-E09EE61E4023}" dt="2023-12-01T04:47:24.484" v="516" actId="20577"/>
        <pc:sldMkLst>
          <pc:docMk/>
          <pc:sldMk cId="4145016193" sldId="318"/>
        </pc:sldMkLst>
        <pc:spChg chg="mod">
          <ac:chgData name="Tian Qiu" userId="286a26b5-53de-45d2-9f1b-a8e16140a457" providerId="ADAL" clId="{6EE4153D-85CC-4C45-9FD4-E09EE61E4023}" dt="2023-12-01T04:47:24.484" v="516" actId="20577"/>
          <ac:spMkLst>
            <pc:docMk/>
            <pc:sldMk cId="4145016193" sldId="318"/>
            <ac:spMk id="3" creationId="{53783502-DA51-E61C-AD5C-F906161DA8F7}"/>
          </ac:spMkLst>
        </pc:spChg>
      </pc:sldChg>
      <pc:sldChg chg="addSp delSp modSp mod modAnim">
        <pc:chgData name="Tian Qiu" userId="286a26b5-53de-45d2-9f1b-a8e16140a457" providerId="ADAL" clId="{6EE4153D-85CC-4C45-9FD4-E09EE61E4023}" dt="2023-12-01T08:13:40.612" v="4636" actId="313"/>
        <pc:sldMkLst>
          <pc:docMk/>
          <pc:sldMk cId="1363815284" sldId="320"/>
        </pc:sldMkLst>
        <pc:spChg chg="mod">
          <ac:chgData name="Tian Qiu" userId="286a26b5-53de-45d2-9f1b-a8e16140a457" providerId="ADAL" clId="{6EE4153D-85CC-4C45-9FD4-E09EE61E4023}" dt="2023-12-01T08:13:40.612" v="4636" actId="313"/>
          <ac:spMkLst>
            <pc:docMk/>
            <pc:sldMk cId="1363815284" sldId="320"/>
            <ac:spMk id="3" creationId="{53783502-DA51-E61C-AD5C-F906161DA8F7}"/>
          </ac:spMkLst>
        </pc:spChg>
        <pc:spChg chg="mod">
          <ac:chgData name="Tian Qiu" userId="286a26b5-53de-45d2-9f1b-a8e16140a457" providerId="ADAL" clId="{6EE4153D-85CC-4C45-9FD4-E09EE61E4023}" dt="2023-11-30T07:22:58.704" v="277" actId="20577"/>
          <ac:spMkLst>
            <pc:docMk/>
            <pc:sldMk cId="1363815284" sldId="320"/>
            <ac:spMk id="5" creationId="{89EA8A96-00B6-08F5-CDBD-F2A6C51B53D4}"/>
          </ac:spMkLst>
        </pc:spChg>
        <pc:grpChg chg="add mod">
          <ac:chgData name="Tian Qiu" userId="286a26b5-53de-45d2-9f1b-a8e16140a457" providerId="ADAL" clId="{6EE4153D-85CC-4C45-9FD4-E09EE61E4023}" dt="2023-11-30T07:28:17.833" v="316" actId="164"/>
          <ac:grpSpMkLst>
            <pc:docMk/>
            <pc:sldMk cId="1363815284" sldId="320"/>
            <ac:grpSpMk id="9" creationId="{B0CF9162-8FAC-CE42-2EE8-5B73CF99E468}"/>
          </ac:grpSpMkLst>
        </pc:grpChg>
        <pc:picChg chg="add mod">
          <ac:chgData name="Tian Qiu" userId="286a26b5-53de-45d2-9f1b-a8e16140a457" providerId="ADAL" clId="{6EE4153D-85CC-4C45-9FD4-E09EE61E4023}" dt="2023-11-30T07:28:17.833" v="316" actId="164"/>
          <ac:picMkLst>
            <pc:docMk/>
            <pc:sldMk cId="1363815284" sldId="320"/>
            <ac:picMk id="4" creationId="{6F5D7B88-57E9-2EFD-580F-907B1588F4E2}"/>
          </ac:picMkLst>
        </pc:picChg>
        <pc:picChg chg="mod">
          <ac:chgData name="Tian Qiu" userId="286a26b5-53de-45d2-9f1b-a8e16140a457" providerId="ADAL" clId="{6EE4153D-85CC-4C45-9FD4-E09EE61E4023}" dt="2023-11-30T07:27:58.900" v="313" actId="1076"/>
          <ac:picMkLst>
            <pc:docMk/>
            <pc:sldMk cId="1363815284" sldId="320"/>
            <ac:picMk id="6" creationId="{26CA18ED-F262-1493-FA03-0583EF1E6FB6}"/>
          </ac:picMkLst>
        </pc:picChg>
        <pc:picChg chg="mod">
          <ac:chgData name="Tian Qiu" userId="286a26b5-53de-45d2-9f1b-a8e16140a457" providerId="ADAL" clId="{6EE4153D-85CC-4C45-9FD4-E09EE61E4023}" dt="2023-11-30T07:28:17.833" v="316" actId="164"/>
          <ac:picMkLst>
            <pc:docMk/>
            <pc:sldMk cId="1363815284" sldId="320"/>
            <ac:picMk id="7" creationId="{F2DAD9DE-77A7-4F3D-9CF0-F5E91FE88DC1}"/>
          </ac:picMkLst>
        </pc:picChg>
        <pc:picChg chg="add mod">
          <ac:chgData name="Tian Qiu" userId="286a26b5-53de-45d2-9f1b-a8e16140a457" providerId="ADAL" clId="{6EE4153D-85CC-4C45-9FD4-E09EE61E4023}" dt="2023-11-30T07:28:17.833" v="316" actId="164"/>
          <ac:picMkLst>
            <pc:docMk/>
            <pc:sldMk cId="1363815284" sldId="320"/>
            <ac:picMk id="8" creationId="{4B884F8B-F72A-58D8-F3D3-1E0E86D430CF}"/>
          </ac:picMkLst>
        </pc:picChg>
        <pc:picChg chg="del mod">
          <ac:chgData name="Tian Qiu" userId="286a26b5-53de-45d2-9f1b-a8e16140a457" providerId="ADAL" clId="{6EE4153D-85CC-4C45-9FD4-E09EE61E4023}" dt="2023-11-29T22:44:22.883" v="88" actId="478"/>
          <ac:picMkLst>
            <pc:docMk/>
            <pc:sldMk cId="1363815284" sldId="320"/>
            <ac:picMk id="9" creationId="{B74FA11C-08D5-8D45-623C-DF7BD63A9128}"/>
          </ac:picMkLst>
        </pc:picChg>
        <pc:picChg chg="del">
          <ac:chgData name="Tian Qiu" userId="286a26b5-53de-45d2-9f1b-a8e16140a457" providerId="ADAL" clId="{6EE4153D-85CC-4C45-9FD4-E09EE61E4023}" dt="2023-11-29T22:44:22.883" v="88" actId="478"/>
          <ac:picMkLst>
            <pc:docMk/>
            <pc:sldMk cId="1363815284" sldId="320"/>
            <ac:picMk id="10" creationId="{F3B780E0-0FC7-079A-A15A-B99B196F0A0A}"/>
          </ac:picMkLst>
        </pc:picChg>
        <pc:picChg chg="del">
          <ac:chgData name="Tian Qiu" userId="286a26b5-53de-45d2-9f1b-a8e16140a457" providerId="ADAL" clId="{6EE4153D-85CC-4C45-9FD4-E09EE61E4023}" dt="2023-11-29T22:44:22.883" v="88" actId="478"/>
          <ac:picMkLst>
            <pc:docMk/>
            <pc:sldMk cId="1363815284" sldId="320"/>
            <ac:picMk id="11" creationId="{EF1DFC24-E206-42E0-AF21-52AFCE59C618}"/>
          </ac:picMkLst>
        </pc:picChg>
        <pc:picChg chg="add mod">
          <ac:chgData name="Tian Qiu" userId="286a26b5-53de-45d2-9f1b-a8e16140a457" providerId="ADAL" clId="{6EE4153D-85CC-4C45-9FD4-E09EE61E4023}" dt="2023-11-30T07:28:17.833" v="316" actId="164"/>
          <ac:picMkLst>
            <pc:docMk/>
            <pc:sldMk cId="1363815284" sldId="320"/>
            <ac:picMk id="12" creationId="{B7D60B3A-B66F-04B7-F8B4-82D502311120}"/>
          </ac:picMkLst>
        </pc:picChg>
        <pc:picChg chg="add mod">
          <ac:chgData name="Tian Qiu" userId="286a26b5-53de-45d2-9f1b-a8e16140a457" providerId="ADAL" clId="{6EE4153D-85CC-4C45-9FD4-E09EE61E4023}" dt="2023-11-30T07:28:17.833" v="316" actId="164"/>
          <ac:picMkLst>
            <pc:docMk/>
            <pc:sldMk cId="1363815284" sldId="320"/>
            <ac:picMk id="13" creationId="{440B0A2F-2363-E624-2EC1-6805EC989186}"/>
          </ac:picMkLst>
        </pc:picChg>
      </pc:sldChg>
      <pc:sldChg chg="modSp mod">
        <pc:chgData name="Tian Qiu" userId="286a26b5-53de-45d2-9f1b-a8e16140a457" providerId="ADAL" clId="{6EE4153D-85CC-4C45-9FD4-E09EE61E4023}" dt="2023-11-30T07:23:21.766" v="287" actId="20577"/>
        <pc:sldMkLst>
          <pc:docMk/>
          <pc:sldMk cId="3450291677" sldId="322"/>
        </pc:sldMkLst>
        <pc:spChg chg="mod">
          <ac:chgData name="Tian Qiu" userId="286a26b5-53de-45d2-9f1b-a8e16140a457" providerId="ADAL" clId="{6EE4153D-85CC-4C45-9FD4-E09EE61E4023}" dt="2023-11-30T07:23:21.766" v="287" actId="20577"/>
          <ac:spMkLst>
            <pc:docMk/>
            <pc:sldMk cId="3450291677" sldId="322"/>
            <ac:spMk id="4" creationId="{9406CB91-0922-BCED-EDCA-EB34C6ACE128}"/>
          </ac:spMkLst>
        </pc:spChg>
      </pc:sldChg>
      <pc:sldChg chg="modSp">
        <pc:chgData name="Tian Qiu" userId="286a26b5-53de-45d2-9f1b-a8e16140a457" providerId="ADAL" clId="{6EE4153D-85CC-4C45-9FD4-E09EE61E4023}" dt="2023-12-01T04:47:29.702" v="517" actId="20577"/>
        <pc:sldMkLst>
          <pc:docMk/>
          <pc:sldMk cId="164703250" sldId="324"/>
        </pc:sldMkLst>
        <pc:spChg chg="mod">
          <ac:chgData name="Tian Qiu" userId="286a26b5-53de-45d2-9f1b-a8e16140a457" providerId="ADAL" clId="{6EE4153D-85CC-4C45-9FD4-E09EE61E4023}" dt="2023-12-01T04:47:29.702" v="517" actId="20577"/>
          <ac:spMkLst>
            <pc:docMk/>
            <pc:sldMk cId="164703250" sldId="324"/>
            <ac:spMk id="3" creationId="{53783502-DA51-E61C-AD5C-F906161DA8F7}"/>
          </ac:spMkLst>
        </pc:spChg>
      </pc:sldChg>
      <pc:sldChg chg="modSp mod">
        <pc:chgData name="Tian Qiu" userId="286a26b5-53de-45d2-9f1b-a8e16140a457" providerId="ADAL" clId="{6EE4153D-85CC-4C45-9FD4-E09EE61E4023}" dt="2023-12-01T04:47:34.501" v="518" actId="20577"/>
        <pc:sldMkLst>
          <pc:docMk/>
          <pc:sldMk cId="1469451640" sldId="327"/>
        </pc:sldMkLst>
        <pc:spChg chg="mod">
          <ac:chgData name="Tian Qiu" userId="286a26b5-53de-45d2-9f1b-a8e16140a457" providerId="ADAL" clId="{6EE4153D-85CC-4C45-9FD4-E09EE61E4023}" dt="2023-12-01T04:47:34.501" v="518" actId="20577"/>
          <ac:spMkLst>
            <pc:docMk/>
            <pc:sldMk cId="1469451640" sldId="327"/>
            <ac:spMk id="3" creationId="{53783502-DA51-E61C-AD5C-F906161DA8F7}"/>
          </ac:spMkLst>
        </pc:spChg>
        <pc:spChg chg="mod">
          <ac:chgData name="Tian Qiu" userId="286a26b5-53de-45d2-9f1b-a8e16140a457" providerId="ADAL" clId="{6EE4153D-85CC-4C45-9FD4-E09EE61E4023}" dt="2023-11-30T07:22:22.352" v="268" actId="20577"/>
          <ac:spMkLst>
            <pc:docMk/>
            <pc:sldMk cId="1469451640" sldId="327"/>
            <ac:spMk id="5" creationId="{89EA8A96-00B6-08F5-CDBD-F2A6C51B53D4}"/>
          </ac:spMkLst>
        </pc:spChg>
      </pc:sldChg>
      <pc:sldChg chg="addSp modSp mod modAnim">
        <pc:chgData name="Tian Qiu" userId="286a26b5-53de-45d2-9f1b-a8e16140a457" providerId="ADAL" clId="{6EE4153D-85CC-4C45-9FD4-E09EE61E4023}" dt="2023-12-01T04:47:39.281" v="519" actId="20577"/>
        <pc:sldMkLst>
          <pc:docMk/>
          <pc:sldMk cId="258794515" sldId="328"/>
        </pc:sldMkLst>
        <pc:spChg chg="mod">
          <ac:chgData name="Tian Qiu" userId="286a26b5-53de-45d2-9f1b-a8e16140a457" providerId="ADAL" clId="{6EE4153D-85CC-4C45-9FD4-E09EE61E4023}" dt="2023-11-30T11:07:28.613" v="420" actId="1076"/>
          <ac:spMkLst>
            <pc:docMk/>
            <pc:sldMk cId="258794515" sldId="328"/>
            <ac:spMk id="2" creationId="{B111866F-5472-4628-D279-6C1B274667A9}"/>
          </ac:spMkLst>
        </pc:spChg>
        <pc:spChg chg="mod">
          <ac:chgData name="Tian Qiu" userId="286a26b5-53de-45d2-9f1b-a8e16140a457" providerId="ADAL" clId="{6EE4153D-85CC-4C45-9FD4-E09EE61E4023}" dt="2023-12-01T04:47:39.281" v="519" actId="20577"/>
          <ac:spMkLst>
            <pc:docMk/>
            <pc:sldMk cId="258794515" sldId="328"/>
            <ac:spMk id="3" creationId="{53783502-DA51-E61C-AD5C-F906161DA8F7}"/>
          </ac:spMkLst>
        </pc:spChg>
        <pc:spChg chg="mod">
          <ac:chgData name="Tian Qiu" userId="286a26b5-53de-45d2-9f1b-a8e16140a457" providerId="ADAL" clId="{6EE4153D-85CC-4C45-9FD4-E09EE61E4023}" dt="2023-11-30T07:22:26.991" v="269" actId="20577"/>
          <ac:spMkLst>
            <pc:docMk/>
            <pc:sldMk cId="258794515" sldId="328"/>
            <ac:spMk id="5" creationId="{89EA8A96-00B6-08F5-CDBD-F2A6C51B53D4}"/>
          </ac:spMkLst>
        </pc:spChg>
        <pc:grpChg chg="add mod">
          <ac:chgData name="Tian Qiu" userId="286a26b5-53de-45d2-9f1b-a8e16140a457" providerId="ADAL" clId="{6EE4153D-85CC-4C45-9FD4-E09EE61E4023}" dt="2023-11-30T11:07:35.953" v="421" actId="164"/>
          <ac:grpSpMkLst>
            <pc:docMk/>
            <pc:sldMk cId="258794515" sldId="328"/>
            <ac:grpSpMk id="6" creationId="{925D49C3-2672-E891-2197-4E77017A1873}"/>
          </ac:grpSpMkLst>
        </pc:grpChg>
        <pc:picChg chg="mod">
          <ac:chgData name="Tian Qiu" userId="286a26b5-53de-45d2-9f1b-a8e16140a457" providerId="ADAL" clId="{6EE4153D-85CC-4C45-9FD4-E09EE61E4023}" dt="2023-11-30T11:07:35.953" v="421" actId="164"/>
          <ac:picMkLst>
            <pc:docMk/>
            <pc:sldMk cId="258794515" sldId="328"/>
            <ac:picMk id="14" creationId="{322D54A9-826F-D6A1-5B4E-0B8D50A94DEC}"/>
          </ac:picMkLst>
        </pc:picChg>
        <pc:picChg chg="mod">
          <ac:chgData name="Tian Qiu" userId="286a26b5-53de-45d2-9f1b-a8e16140a457" providerId="ADAL" clId="{6EE4153D-85CC-4C45-9FD4-E09EE61E4023}" dt="2023-11-30T11:07:35.953" v="421" actId="164"/>
          <ac:picMkLst>
            <pc:docMk/>
            <pc:sldMk cId="258794515" sldId="328"/>
            <ac:picMk id="16" creationId="{85E4657E-9072-6BC3-CB06-9C6EC3D45B48}"/>
          </ac:picMkLst>
        </pc:picChg>
        <pc:picChg chg="mod">
          <ac:chgData name="Tian Qiu" userId="286a26b5-53de-45d2-9f1b-a8e16140a457" providerId="ADAL" clId="{6EE4153D-85CC-4C45-9FD4-E09EE61E4023}" dt="2023-11-30T11:07:35.953" v="421" actId="164"/>
          <ac:picMkLst>
            <pc:docMk/>
            <pc:sldMk cId="258794515" sldId="328"/>
            <ac:picMk id="17" creationId="{F3DADD7D-AEA4-FB27-552E-24085802FD9C}"/>
          </ac:picMkLst>
        </pc:picChg>
        <pc:picChg chg="mod">
          <ac:chgData name="Tian Qiu" userId="286a26b5-53de-45d2-9f1b-a8e16140a457" providerId="ADAL" clId="{6EE4153D-85CC-4C45-9FD4-E09EE61E4023}" dt="2023-11-30T11:07:35.953" v="421" actId="164"/>
          <ac:picMkLst>
            <pc:docMk/>
            <pc:sldMk cId="258794515" sldId="328"/>
            <ac:picMk id="18" creationId="{92232971-71CF-168E-09CA-6A3B0BF16656}"/>
          </ac:picMkLst>
        </pc:picChg>
        <pc:picChg chg="mod">
          <ac:chgData name="Tian Qiu" userId="286a26b5-53de-45d2-9f1b-a8e16140a457" providerId="ADAL" clId="{6EE4153D-85CC-4C45-9FD4-E09EE61E4023}" dt="2023-11-30T11:07:35.953" v="421" actId="164"/>
          <ac:picMkLst>
            <pc:docMk/>
            <pc:sldMk cId="258794515" sldId="328"/>
            <ac:picMk id="19" creationId="{6123C26B-53A8-1DDD-2120-EB313C0D8E11}"/>
          </ac:picMkLst>
        </pc:picChg>
        <pc:picChg chg="mod">
          <ac:chgData name="Tian Qiu" userId="286a26b5-53de-45d2-9f1b-a8e16140a457" providerId="ADAL" clId="{6EE4153D-85CC-4C45-9FD4-E09EE61E4023}" dt="2023-11-30T11:07:35.953" v="421" actId="164"/>
          <ac:picMkLst>
            <pc:docMk/>
            <pc:sldMk cId="258794515" sldId="328"/>
            <ac:picMk id="20" creationId="{8AED7CF5-D0D3-2449-2276-87A087C3204F}"/>
          </ac:picMkLst>
        </pc:picChg>
      </pc:sldChg>
      <pc:sldChg chg="addSp delSp modSp mod">
        <pc:chgData name="Tian Qiu" userId="286a26b5-53de-45d2-9f1b-a8e16140a457" providerId="ADAL" clId="{6EE4153D-85CC-4C45-9FD4-E09EE61E4023}" dt="2023-12-01T07:09:46.002" v="1277" actId="1036"/>
        <pc:sldMkLst>
          <pc:docMk/>
          <pc:sldMk cId="989451588" sldId="329"/>
        </pc:sldMkLst>
        <pc:spChg chg="mod">
          <ac:chgData name="Tian Qiu" userId="286a26b5-53de-45d2-9f1b-a8e16140a457" providerId="ADAL" clId="{6EE4153D-85CC-4C45-9FD4-E09EE61E4023}" dt="2023-11-30T07:22:37.194" v="271" actId="20577"/>
          <ac:spMkLst>
            <pc:docMk/>
            <pc:sldMk cId="989451588" sldId="329"/>
            <ac:spMk id="5" creationId="{89EA8A96-00B6-08F5-CDBD-F2A6C51B53D4}"/>
          </ac:spMkLst>
        </pc:spChg>
        <pc:spChg chg="mod">
          <ac:chgData name="Tian Qiu" userId="286a26b5-53de-45d2-9f1b-a8e16140a457" providerId="ADAL" clId="{6EE4153D-85CC-4C45-9FD4-E09EE61E4023}" dt="2023-11-29T22:39:09.970" v="83"/>
          <ac:spMkLst>
            <pc:docMk/>
            <pc:sldMk cId="989451588" sldId="329"/>
            <ac:spMk id="7" creationId="{FC1E530D-C9DE-F5DB-8375-145457FA292F}"/>
          </ac:spMkLst>
        </pc:spChg>
        <pc:spChg chg="mod">
          <ac:chgData name="Tian Qiu" userId="286a26b5-53de-45d2-9f1b-a8e16140a457" providerId="ADAL" clId="{6EE4153D-85CC-4C45-9FD4-E09EE61E4023}" dt="2023-11-29T22:39:09.970" v="83"/>
          <ac:spMkLst>
            <pc:docMk/>
            <pc:sldMk cId="989451588" sldId="329"/>
            <ac:spMk id="13" creationId="{C7AA6FE9-D79C-E9A3-6EC2-562872CAB8F0}"/>
          </ac:spMkLst>
        </pc:spChg>
        <pc:spChg chg="mod">
          <ac:chgData name="Tian Qiu" userId="286a26b5-53de-45d2-9f1b-a8e16140a457" providerId="ADAL" clId="{6EE4153D-85CC-4C45-9FD4-E09EE61E4023}" dt="2023-12-01T07:09:40.034" v="1228"/>
          <ac:spMkLst>
            <pc:docMk/>
            <pc:sldMk cId="989451588" sldId="329"/>
            <ac:spMk id="16" creationId="{25B7799C-61FB-B1C9-4424-7747A266461C}"/>
          </ac:spMkLst>
        </pc:spChg>
        <pc:spChg chg="mod">
          <ac:chgData name="Tian Qiu" userId="286a26b5-53de-45d2-9f1b-a8e16140a457" providerId="ADAL" clId="{6EE4153D-85CC-4C45-9FD4-E09EE61E4023}" dt="2023-12-01T07:09:40.034" v="1228"/>
          <ac:spMkLst>
            <pc:docMk/>
            <pc:sldMk cId="989451588" sldId="329"/>
            <ac:spMk id="22" creationId="{0813E083-B8FE-AAE4-226E-2A2C3CC2B87D}"/>
          </ac:spMkLst>
        </pc:spChg>
        <pc:grpChg chg="add del mod">
          <ac:chgData name="Tian Qiu" userId="286a26b5-53de-45d2-9f1b-a8e16140a457" providerId="ADAL" clId="{6EE4153D-85CC-4C45-9FD4-E09EE61E4023}" dt="2023-12-01T07:09:39.266" v="1227" actId="478"/>
          <ac:grpSpMkLst>
            <pc:docMk/>
            <pc:sldMk cId="989451588" sldId="329"/>
            <ac:grpSpMk id="4" creationId="{61D70ACC-50CC-EB8A-0DA5-12A3113BAD31}"/>
          </ac:grpSpMkLst>
        </pc:grpChg>
        <pc:grpChg chg="mod">
          <ac:chgData name="Tian Qiu" userId="286a26b5-53de-45d2-9f1b-a8e16140a457" providerId="ADAL" clId="{6EE4153D-85CC-4C45-9FD4-E09EE61E4023}" dt="2023-11-29T22:39:09.970" v="83"/>
          <ac:grpSpMkLst>
            <pc:docMk/>
            <pc:sldMk cId="989451588" sldId="329"/>
            <ac:grpSpMk id="6" creationId="{3ECA4DB7-14D2-C387-564B-D7739245CE1E}"/>
          </ac:grpSpMkLst>
        </pc:grpChg>
        <pc:grpChg chg="add del mod">
          <ac:chgData name="Tian Qiu" userId="286a26b5-53de-45d2-9f1b-a8e16140a457" providerId="ADAL" clId="{6EE4153D-85CC-4C45-9FD4-E09EE61E4023}" dt="2023-12-01T07:09:39.266" v="1227" actId="478"/>
          <ac:grpSpMkLst>
            <pc:docMk/>
            <pc:sldMk cId="989451588" sldId="329"/>
            <ac:grpSpMk id="10" creationId="{3BA825DA-D54B-46E7-B013-C2F6CC138D23}"/>
          </ac:grpSpMkLst>
        </pc:grpChg>
        <pc:grpChg chg="add mod">
          <ac:chgData name="Tian Qiu" userId="286a26b5-53de-45d2-9f1b-a8e16140a457" providerId="ADAL" clId="{6EE4153D-85CC-4C45-9FD4-E09EE61E4023}" dt="2023-12-01T07:09:46.002" v="1277" actId="1036"/>
          <ac:grpSpMkLst>
            <pc:docMk/>
            <pc:sldMk cId="989451588" sldId="329"/>
            <ac:grpSpMk id="14" creationId="{692BBD49-9D45-C5D9-72FA-DD054344290F}"/>
          </ac:grpSpMkLst>
        </pc:grpChg>
        <pc:grpChg chg="mod">
          <ac:chgData name="Tian Qiu" userId="286a26b5-53de-45d2-9f1b-a8e16140a457" providerId="ADAL" clId="{6EE4153D-85CC-4C45-9FD4-E09EE61E4023}" dt="2023-12-01T07:09:40.034" v="1228"/>
          <ac:grpSpMkLst>
            <pc:docMk/>
            <pc:sldMk cId="989451588" sldId="329"/>
            <ac:grpSpMk id="15" creationId="{DF312C16-1F71-01EC-D450-6003D1A6D981}"/>
          </ac:grpSpMkLst>
        </pc:grpChg>
        <pc:grpChg chg="add mod">
          <ac:chgData name="Tian Qiu" userId="286a26b5-53de-45d2-9f1b-a8e16140a457" providerId="ADAL" clId="{6EE4153D-85CC-4C45-9FD4-E09EE61E4023}" dt="2023-12-01T07:09:46.002" v="1277" actId="1036"/>
          <ac:grpSpMkLst>
            <pc:docMk/>
            <pc:sldMk cId="989451588" sldId="329"/>
            <ac:grpSpMk id="19" creationId="{39D32F75-CB82-E0E6-B589-4E9A8289CCED}"/>
          </ac:grpSpMkLst>
        </pc:grpChg>
        <pc:picChg chg="mod">
          <ac:chgData name="Tian Qiu" userId="286a26b5-53de-45d2-9f1b-a8e16140a457" providerId="ADAL" clId="{6EE4153D-85CC-4C45-9FD4-E09EE61E4023}" dt="2023-11-29T22:39:09.970" v="83"/>
          <ac:picMkLst>
            <pc:docMk/>
            <pc:sldMk cId="989451588" sldId="329"/>
            <ac:picMk id="8" creationId="{683C3EE6-9F5A-D0C5-1C82-2A1B8EC1774D}"/>
          </ac:picMkLst>
        </pc:picChg>
        <pc:picChg chg="mod">
          <ac:chgData name="Tian Qiu" userId="286a26b5-53de-45d2-9f1b-a8e16140a457" providerId="ADAL" clId="{6EE4153D-85CC-4C45-9FD4-E09EE61E4023}" dt="2023-11-29T22:39:09.970" v="83"/>
          <ac:picMkLst>
            <pc:docMk/>
            <pc:sldMk cId="989451588" sldId="329"/>
            <ac:picMk id="9" creationId="{65BC19C8-EB5D-EAAD-B16D-04214E50A1E3}"/>
          </ac:picMkLst>
        </pc:picChg>
        <pc:picChg chg="mod">
          <ac:chgData name="Tian Qiu" userId="286a26b5-53de-45d2-9f1b-a8e16140a457" providerId="ADAL" clId="{6EE4153D-85CC-4C45-9FD4-E09EE61E4023}" dt="2023-11-29T22:39:09.970" v="83"/>
          <ac:picMkLst>
            <pc:docMk/>
            <pc:sldMk cId="989451588" sldId="329"/>
            <ac:picMk id="11" creationId="{88F6CCC2-FD11-C7DB-A706-9EFAD6C44AE0}"/>
          </ac:picMkLst>
        </pc:picChg>
        <pc:picChg chg="mod">
          <ac:chgData name="Tian Qiu" userId="286a26b5-53de-45d2-9f1b-a8e16140a457" providerId="ADAL" clId="{6EE4153D-85CC-4C45-9FD4-E09EE61E4023}" dt="2023-11-29T22:39:09.970" v="83"/>
          <ac:picMkLst>
            <pc:docMk/>
            <pc:sldMk cId="989451588" sldId="329"/>
            <ac:picMk id="12" creationId="{7CE8C57E-3D5C-7CF1-02BB-9F376A5EA398}"/>
          </ac:picMkLst>
        </pc:picChg>
        <pc:picChg chg="mod">
          <ac:chgData name="Tian Qiu" userId="286a26b5-53de-45d2-9f1b-a8e16140a457" providerId="ADAL" clId="{6EE4153D-85CC-4C45-9FD4-E09EE61E4023}" dt="2023-12-01T07:09:40.034" v="1228"/>
          <ac:picMkLst>
            <pc:docMk/>
            <pc:sldMk cId="989451588" sldId="329"/>
            <ac:picMk id="17" creationId="{CD628299-513A-CF8B-4FC4-9D8796720DF8}"/>
          </ac:picMkLst>
        </pc:picChg>
        <pc:picChg chg="mod">
          <ac:chgData name="Tian Qiu" userId="286a26b5-53de-45d2-9f1b-a8e16140a457" providerId="ADAL" clId="{6EE4153D-85CC-4C45-9FD4-E09EE61E4023}" dt="2023-12-01T07:09:40.034" v="1228"/>
          <ac:picMkLst>
            <pc:docMk/>
            <pc:sldMk cId="989451588" sldId="329"/>
            <ac:picMk id="18" creationId="{DF03082B-4B30-589F-9058-39A62A885E19}"/>
          </ac:picMkLst>
        </pc:picChg>
        <pc:picChg chg="mod">
          <ac:chgData name="Tian Qiu" userId="286a26b5-53de-45d2-9f1b-a8e16140a457" providerId="ADAL" clId="{6EE4153D-85CC-4C45-9FD4-E09EE61E4023}" dt="2023-12-01T07:09:40.034" v="1228"/>
          <ac:picMkLst>
            <pc:docMk/>
            <pc:sldMk cId="989451588" sldId="329"/>
            <ac:picMk id="20" creationId="{ACE7A97E-05A4-3A65-ED24-1FC876848666}"/>
          </ac:picMkLst>
        </pc:picChg>
        <pc:picChg chg="mod">
          <ac:chgData name="Tian Qiu" userId="286a26b5-53de-45d2-9f1b-a8e16140a457" providerId="ADAL" clId="{6EE4153D-85CC-4C45-9FD4-E09EE61E4023}" dt="2023-12-01T07:09:40.034" v="1228"/>
          <ac:picMkLst>
            <pc:docMk/>
            <pc:sldMk cId="989451588" sldId="329"/>
            <ac:picMk id="21" creationId="{3B4441F9-E7DC-26E4-0A14-7CD415A0FD35}"/>
          </ac:picMkLst>
        </pc:picChg>
      </pc:sldChg>
      <pc:sldChg chg="modSp mod modAnim">
        <pc:chgData name="Tian Qiu" userId="286a26b5-53de-45d2-9f1b-a8e16140a457" providerId="ADAL" clId="{6EE4153D-85CC-4C45-9FD4-E09EE61E4023}" dt="2023-12-01T08:08:45.999" v="4619" actId="207"/>
        <pc:sldMkLst>
          <pc:docMk/>
          <pc:sldMk cId="2775028249" sldId="330"/>
        </pc:sldMkLst>
        <pc:spChg chg="mod">
          <ac:chgData name="Tian Qiu" userId="286a26b5-53de-45d2-9f1b-a8e16140a457" providerId="ADAL" clId="{6EE4153D-85CC-4C45-9FD4-E09EE61E4023}" dt="2023-11-30T07:23:17.438" v="285" actId="20577"/>
          <ac:spMkLst>
            <pc:docMk/>
            <pc:sldMk cId="2775028249" sldId="330"/>
            <ac:spMk id="4" creationId="{9406CB91-0922-BCED-EDCA-EB34C6ACE128}"/>
          </ac:spMkLst>
        </pc:spChg>
        <pc:spChg chg="mod">
          <ac:chgData name="Tian Qiu" userId="286a26b5-53de-45d2-9f1b-a8e16140a457" providerId="ADAL" clId="{6EE4153D-85CC-4C45-9FD4-E09EE61E4023}" dt="2023-12-01T08:08:39.170" v="4618" actId="207"/>
          <ac:spMkLst>
            <pc:docMk/>
            <pc:sldMk cId="2775028249" sldId="330"/>
            <ac:spMk id="9" creationId="{A9AAAF24-AEC2-71B1-05C6-236ABEF79B00}"/>
          </ac:spMkLst>
        </pc:spChg>
        <pc:graphicFrameChg chg="mod modGraphic">
          <ac:chgData name="Tian Qiu" userId="286a26b5-53de-45d2-9f1b-a8e16140a457" providerId="ADAL" clId="{6EE4153D-85CC-4C45-9FD4-E09EE61E4023}" dt="2023-11-30T07:58:19.837" v="357" actId="403"/>
          <ac:graphicFrameMkLst>
            <pc:docMk/>
            <pc:sldMk cId="2775028249" sldId="330"/>
            <ac:graphicFrameMk id="3" creationId="{2F13BE8D-CAEB-DE7C-5CFF-67A2CD0FF572}"/>
          </ac:graphicFrameMkLst>
        </pc:graphicFrameChg>
        <pc:graphicFrameChg chg="mod modGraphic">
          <ac:chgData name="Tian Qiu" userId="286a26b5-53de-45d2-9f1b-a8e16140a457" providerId="ADAL" clId="{6EE4153D-85CC-4C45-9FD4-E09EE61E4023}" dt="2023-12-01T08:07:42.327" v="4612"/>
          <ac:graphicFrameMkLst>
            <pc:docMk/>
            <pc:sldMk cId="2775028249" sldId="330"/>
            <ac:graphicFrameMk id="5" creationId="{BDB08E81-5C11-6391-1137-74F216079C19}"/>
          </ac:graphicFrameMkLst>
        </pc:graphicFrameChg>
      </pc:sldChg>
      <pc:sldChg chg="addSp modSp mod modAnim modNotesTx">
        <pc:chgData name="Tian Qiu" userId="286a26b5-53de-45d2-9f1b-a8e16140a457" providerId="ADAL" clId="{6EE4153D-85CC-4C45-9FD4-E09EE61E4023}" dt="2023-12-01T06:57:36.803" v="1127" actId="20577"/>
        <pc:sldMkLst>
          <pc:docMk/>
          <pc:sldMk cId="1818548863" sldId="331"/>
        </pc:sldMkLst>
        <pc:spChg chg="mod">
          <ac:chgData name="Tian Qiu" userId="286a26b5-53de-45d2-9f1b-a8e16140a457" providerId="ADAL" clId="{6EE4153D-85CC-4C45-9FD4-E09EE61E4023}" dt="2023-11-30T04:47:20.437" v="151" actId="207"/>
          <ac:spMkLst>
            <pc:docMk/>
            <pc:sldMk cId="1818548863" sldId="331"/>
            <ac:spMk id="4" creationId="{378FFA4B-8368-032D-0BE5-D3469E59FDDF}"/>
          </ac:spMkLst>
        </pc:spChg>
        <pc:spChg chg="mod">
          <ac:chgData name="Tian Qiu" userId="286a26b5-53de-45d2-9f1b-a8e16140a457" providerId="ADAL" clId="{6EE4153D-85CC-4C45-9FD4-E09EE61E4023}" dt="2023-11-30T11:21:10.077" v="446" actId="20577"/>
          <ac:spMkLst>
            <pc:docMk/>
            <pc:sldMk cId="1818548863" sldId="331"/>
            <ac:spMk id="6" creationId="{2D5D08E7-8FC9-104B-E7DF-0F424209FE1E}"/>
          </ac:spMkLst>
        </pc:spChg>
        <pc:spChg chg="mod">
          <ac:chgData name="Tian Qiu" userId="286a26b5-53de-45d2-9f1b-a8e16140a457" providerId="ADAL" clId="{6EE4153D-85CC-4C45-9FD4-E09EE61E4023}" dt="2023-11-30T03:36:39.102" v="134" actId="164"/>
          <ac:spMkLst>
            <pc:docMk/>
            <pc:sldMk cId="1818548863" sldId="331"/>
            <ac:spMk id="10" creationId="{58A3935E-529E-A44C-7C6F-71F6D4F11A74}"/>
          </ac:spMkLst>
        </pc:spChg>
        <pc:spChg chg="mod">
          <ac:chgData name="Tian Qiu" userId="286a26b5-53de-45d2-9f1b-a8e16140a457" providerId="ADAL" clId="{6EE4153D-85CC-4C45-9FD4-E09EE61E4023}" dt="2023-11-30T04:47:31.028" v="152" actId="207"/>
          <ac:spMkLst>
            <pc:docMk/>
            <pc:sldMk cId="1818548863" sldId="331"/>
            <ac:spMk id="25" creationId="{EEA266C0-E46B-70CA-2891-76705C1EA490}"/>
          </ac:spMkLst>
        </pc:spChg>
        <pc:spChg chg="mod">
          <ac:chgData name="Tian Qiu" userId="286a26b5-53de-45d2-9f1b-a8e16140a457" providerId="ADAL" clId="{6EE4153D-85CC-4C45-9FD4-E09EE61E4023}" dt="2023-11-30T07:23:05.134" v="279" actId="20577"/>
          <ac:spMkLst>
            <pc:docMk/>
            <pc:sldMk cId="1818548863" sldId="331"/>
            <ac:spMk id="27" creationId="{A07BB4BB-0345-5612-35B0-4D0173F4A5D7}"/>
          </ac:spMkLst>
        </pc:spChg>
        <pc:grpChg chg="add mod">
          <ac:chgData name="Tian Qiu" userId="286a26b5-53de-45d2-9f1b-a8e16140a457" providerId="ADAL" clId="{6EE4153D-85CC-4C45-9FD4-E09EE61E4023}" dt="2023-11-30T03:36:39.102" v="134" actId="164"/>
          <ac:grpSpMkLst>
            <pc:docMk/>
            <pc:sldMk cId="1818548863" sldId="331"/>
            <ac:grpSpMk id="3" creationId="{1CE3338D-9D1A-DC94-71AD-EA098A850B75}"/>
          </ac:grpSpMkLst>
        </pc:grpChg>
        <pc:picChg chg="mod">
          <ac:chgData name="Tian Qiu" userId="286a26b5-53de-45d2-9f1b-a8e16140a457" providerId="ADAL" clId="{6EE4153D-85CC-4C45-9FD4-E09EE61E4023}" dt="2023-11-30T03:36:39.102" v="134" actId="164"/>
          <ac:picMkLst>
            <pc:docMk/>
            <pc:sldMk cId="1818548863" sldId="331"/>
            <ac:picMk id="9" creationId="{FF04A14A-AC27-FDEB-344C-1BE6C66DD806}"/>
          </ac:picMkLst>
        </pc:picChg>
      </pc:sldChg>
      <pc:sldChg chg="modSp mod modAnim">
        <pc:chgData name="Tian Qiu" userId="286a26b5-53de-45d2-9f1b-a8e16140a457" providerId="ADAL" clId="{6EE4153D-85CC-4C45-9FD4-E09EE61E4023}" dt="2023-12-01T04:21:24.220" v="510" actId="20577"/>
        <pc:sldMkLst>
          <pc:docMk/>
          <pc:sldMk cId="1775391358" sldId="333"/>
        </pc:sldMkLst>
        <pc:spChg chg="mod">
          <ac:chgData name="Tian Qiu" userId="286a26b5-53de-45d2-9f1b-a8e16140a457" providerId="ADAL" clId="{6EE4153D-85CC-4C45-9FD4-E09EE61E4023}" dt="2023-12-01T04:21:24.220" v="510" actId="20577"/>
          <ac:spMkLst>
            <pc:docMk/>
            <pc:sldMk cId="1775391358" sldId="333"/>
            <ac:spMk id="3" creationId="{53783502-DA51-E61C-AD5C-F906161DA8F7}"/>
          </ac:spMkLst>
        </pc:spChg>
      </pc:sldChg>
      <pc:sldChg chg="addSp delSp modSp mod">
        <pc:chgData name="Tian Qiu" userId="286a26b5-53de-45d2-9f1b-a8e16140a457" providerId="ADAL" clId="{6EE4153D-85CC-4C45-9FD4-E09EE61E4023}" dt="2023-12-01T07:07:58.252" v="1226" actId="1076"/>
        <pc:sldMkLst>
          <pc:docMk/>
          <pc:sldMk cId="3737606754" sldId="334"/>
        </pc:sldMkLst>
        <pc:spChg chg="mod">
          <ac:chgData name="Tian Qiu" userId="286a26b5-53de-45d2-9f1b-a8e16140a457" providerId="ADAL" clId="{6EE4153D-85CC-4C45-9FD4-E09EE61E4023}" dt="2023-12-01T04:47:45.447" v="520" actId="20577"/>
          <ac:spMkLst>
            <pc:docMk/>
            <pc:sldMk cId="3737606754" sldId="334"/>
            <ac:spMk id="3" creationId="{53783502-DA51-E61C-AD5C-F906161DA8F7}"/>
          </ac:spMkLst>
        </pc:spChg>
        <pc:spChg chg="mod">
          <ac:chgData name="Tian Qiu" userId="286a26b5-53de-45d2-9f1b-a8e16140a457" providerId="ADAL" clId="{6EE4153D-85CC-4C45-9FD4-E09EE61E4023}" dt="2023-11-30T07:22:32.961" v="270" actId="20577"/>
          <ac:spMkLst>
            <pc:docMk/>
            <pc:sldMk cId="3737606754" sldId="334"/>
            <ac:spMk id="5" creationId="{89EA8A96-00B6-08F5-CDBD-F2A6C51B53D4}"/>
          </ac:spMkLst>
        </pc:spChg>
        <pc:spChg chg="mod">
          <ac:chgData name="Tian Qiu" userId="286a26b5-53de-45d2-9f1b-a8e16140a457" providerId="ADAL" clId="{6EE4153D-85CC-4C45-9FD4-E09EE61E4023}" dt="2023-12-01T07:07:58.252" v="1226" actId="1076"/>
          <ac:spMkLst>
            <pc:docMk/>
            <pc:sldMk cId="3737606754" sldId="334"/>
            <ac:spMk id="7" creationId="{499D0D9D-C493-875B-1476-03AC9A42EAC5}"/>
          </ac:spMkLst>
        </pc:spChg>
        <pc:spChg chg="mod">
          <ac:chgData name="Tian Qiu" userId="286a26b5-53de-45d2-9f1b-a8e16140a457" providerId="ADAL" clId="{6EE4153D-85CC-4C45-9FD4-E09EE61E4023}" dt="2023-12-01T07:07:45.679" v="1224" actId="1076"/>
          <ac:spMkLst>
            <pc:docMk/>
            <pc:sldMk cId="3737606754" sldId="334"/>
            <ac:spMk id="8" creationId="{80C7C6D4-463A-7439-9FCE-5AFF3E0F252B}"/>
          </ac:spMkLst>
        </pc:spChg>
        <pc:grpChg chg="add mod">
          <ac:chgData name="Tian Qiu" userId="286a26b5-53de-45d2-9f1b-a8e16140a457" providerId="ADAL" clId="{6EE4153D-85CC-4C45-9FD4-E09EE61E4023}" dt="2023-11-29T22:39:05.050" v="82" actId="164"/>
          <ac:grpSpMkLst>
            <pc:docMk/>
            <pc:sldMk cId="3737606754" sldId="334"/>
            <ac:grpSpMk id="6" creationId="{8F5753A0-230D-EE34-DF16-B76EF0EA6A52}"/>
          </ac:grpSpMkLst>
        </pc:grpChg>
        <pc:grpChg chg="add mod">
          <ac:chgData name="Tian Qiu" userId="286a26b5-53de-45d2-9f1b-a8e16140a457" providerId="ADAL" clId="{6EE4153D-85CC-4C45-9FD4-E09EE61E4023}" dt="2023-12-01T07:07:24.138" v="1220" actId="1076"/>
          <ac:grpSpMkLst>
            <pc:docMk/>
            <pc:sldMk cId="3737606754" sldId="334"/>
            <ac:grpSpMk id="9" creationId="{340CD0C9-D348-2A3D-0530-3D42F00F7F8B}"/>
          </ac:grpSpMkLst>
        </pc:grpChg>
        <pc:grpChg chg="add mod">
          <ac:chgData name="Tian Qiu" userId="286a26b5-53de-45d2-9f1b-a8e16140a457" providerId="ADAL" clId="{6EE4153D-85CC-4C45-9FD4-E09EE61E4023}" dt="2023-12-01T07:07:18.155" v="1219" actId="1076"/>
          <ac:grpSpMkLst>
            <pc:docMk/>
            <pc:sldMk cId="3737606754" sldId="334"/>
            <ac:grpSpMk id="10" creationId="{9C67DCD6-E873-F27B-F5FC-0A8F353E05F3}"/>
          </ac:grpSpMkLst>
        </pc:grpChg>
        <pc:picChg chg="del">
          <ac:chgData name="Tian Qiu" userId="286a26b5-53de-45d2-9f1b-a8e16140a457" providerId="ADAL" clId="{6EE4153D-85CC-4C45-9FD4-E09EE61E4023}" dt="2023-12-01T02:27:58.831" v="449" actId="478"/>
          <ac:picMkLst>
            <pc:docMk/>
            <pc:sldMk cId="3737606754" sldId="334"/>
            <ac:picMk id="4" creationId="{60C39384-FBFF-2958-8FC3-041887E2BAAD}"/>
          </ac:picMkLst>
        </pc:picChg>
        <pc:picChg chg="mod">
          <ac:chgData name="Tian Qiu" userId="286a26b5-53de-45d2-9f1b-a8e16140a457" providerId="ADAL" clId="{6EE4153D-85CC-4C45-9FD4-E09EE61E4023}" dt="2023-12-01T07:07:37.606" v="1223" actId="1076"/>
          <ac:picMkLst>
            <pc:docMk/>
            <pc:sldMk cId="3737606754" sldId="334"/>
            <ac:picMk id="14" creationId="{322D54A9-826F-D6A1-5B4E-0B8D50A94DEC}"/>
          </ac:picMkLst>
        </pc:picChg>
        <pc:picChg chg="mod">
          <ac:chgData name="Tian Qiu" userId="286a26b5-53de-45d2-9f1b-a8e16140a457" providerId="ADAL" clId="{6EE4153D-85CC-4C45-9FD4-E09EE61E4023}" dt="2023-11-29T22:38:50.573" v="80" actId="164"/>
          <ac:picMkLst>
            <pc:docMk/>
            <pc:sldMk cId="3737606754" sldId="334"/>
            <ac:picMk id="15" creationId="{E9977AEA-5C8B-F50D-E3C2-D2EE7A1EC65F}"/>
          </ac:picMkLst>
        </pc:picChg>
        <pc:picChg chg="mod">
          <ac:chgData name="Tian Qiu" userId="286a26b5-53de-45d2-9f1b-a8e16140a457" providerId="ADAL" clId="{6EE4153D-85CC-4C45-9FD4-E09EE61E4023}" dt="2023-12-01T07:07:12.719" v="1218" actId="1076"/>
          <ac:picMkLst>
            <pc:docMk/>
            <pc:sldMk cId="3737606754" sldId="334"/>
            <ac:picMk id="16" creationId="{85E4657E-9072-6BC3-CB06-9C6EC3D45B48}"/>
          </ac:picMkLst>
        </pc:picChg>
        <pc:picChg chg="mod">
          <ac:chgData name="Tian Qiu" userId="286a26b5-53de-45d2-9f1b-a8e16140a457" providerId="ADAL" clId="{6EE4153D-85CC-4C45-9FD4-E09EE61E4023}" dt="2023-11-29T22:38:59.119" v="81" actId="164"/>
          <ac:picMkLst>
            <pc:docMk/>
            <pc:sldMk cId="3737606754" sldId="334"/>
            <ac:picMk id="21" creationId="{F6B943BE-A2F9-E605-2BAA-B50E726A6401}"/>
          </ac:picMkLst>
        </pc:picChg>
      </pc:sldChg>
      <pc:sldChg chg="modSp mod">
        <pc:chgData name="Tian Qiu" userId="286a26b5-53de-45d2-9f1b-a8e16140a457" providerId="ADAL" clId="{6EE4153D-85CC-4C45-9FD4-E09EE61E4023}" dt="2023-11-30T07:23:52.253" v="301" actId="20577"/>
        <pc:sldMkLst>
          <pc:docMk/>
          <pc:sldMk cId="362043113" sldId="336"/>
        </pc:sldMkLst>
        <pc:spChg chg="mod">
          <ac:chgData name="Tian Qiu" userId="286a26b5-53de-45d2-9f1b-a8e16140a457" providerId="ADAL" clId="{6EE4153D-85CC-4C45-9FD4-E09EE61E4023}" dt="2023-11-30T07:23:52.253" v="301" actId="20577"/>
          <ac:spMkLst>
            <pc:docMk/>
            <pc:sldMk cId="362043113" sldId="336"/>
            <ac:spMk id="8" creationId="{0BB9244C-D88A-6342-F512-24CA237CCD17}"/>
          </ac:spMkLst>
        </pc:spChg>
      </pc:sldChg>
      <pc:sldChg chg="modSp mod">
        <pc:chgData name="Tian Qiu" userId="286a26b5-53de-45d2-9f1b-a8e16140a457" providerId="ADAL" clId="{6EE4153D-85CC-4C45-9FD4-E09EE61E4023}" dt="2023-11-30T07:23:40.264" v="295" actId="20577"/>
        <pc:sldMkLst>
          <pc:docMk/>
          <pc:sldMk cId="3929280853" sldId="337"/>
        </pc:sldMkLst>
        <pc:spChg chg="mod">
          <ac:chgData name="Tian Qiu" userId="286a26b5-53de-45d2-9f1b-a8e16140a457" providerId="ADAL" clId="{6EE4153D-85CC-4C45-9FD4-E09EE61E4023}" dt="2023-11-30T07:23:40.264" v="295" actId="20577"/>
          <ac:spMkLst>
            <pc:docMk/>
            <pc:sldMk cId="3929280853" sldId="337"/>
            <ac:spMk id="4" creationId="{9406CB91-0922-BCED-EDCA-EB34C6ACE128}"/>
          </ac:spMkLst>
        </pc:spChg>
      </pc:sldChg>
      <pc:sldChg chg="modSp mod">
        <pc:chgData name="Tian Qiu" userId="286a26b5-53de-45d2-9f1b-a8e16140a457" providerId="ADAL" clId="{6EE4153D-85CC-4C45-9FD4-E09EE61E4023}" dt="2023-11-30T07:23:49.720" v="299" actId="20577"/>
        <pc:sldMkLst>
          <pc:docMk/>
          <pc:sldMk cId="3334212531" sldId="338"/>
        </pc:sldMkLst>
        <pc:spChg chg="mod">
          <ac:chgData name="Tian Qiu" userId="286a26b5-53de-45d2-9f1b-a8e16140a457" providerId="ADAL" clId="{6EE4153D-85CC-4C45-9FD4-E09EE61E4023}" dt="2023-11-30T07:23:49.720" v="299" actId="20577"/>
          <ac:spMkLst>
            <pc:docMk/>
            <pc:sldMk cId="3334212531" sldId="338"/>
            <ac:spMk id="8" creationId="{0BB9244C-D88A-6342-F512-24CA237CCD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D923-8FD4-4B48-99FB-9275B4D0710D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7C575-944D-4AEB-98BF-B6AB6BA6F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65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A81BB-9FFC-AE41-A1F5-79B838626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3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Introduce the workflow of the special dynamic threshold case: </a:t>
                </a:r>
              </a:p>
              <a:p>
                <a:r>
                  <a:rPr lang="en-US" dirty="0"/>
                  <a:t>(single message and sign only once)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06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97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86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3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50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67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Anonymity is not for the combiner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05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AS </a:t>
                </a:r>
                <a:r>
                  <a:rPr lang="en-US" dirty="0" err="1"/>
                  <a:t>as</a:t>
                </a:r>
                <a:r>
                  <a:rPr lang="en-US" dirty="0"/>
                  <a:t> the start point</a:t>
                </a:r>
              </a:p>
              <a:p>
                <a:endParaRPr lang="en-US" dirty="0"/>
              </a:p>
              <a:p>
                <a:r>
                  <a:rPr lang="en-US" dirty="0"/>
                  <a:t>For the verifier, the costs are large</a:t>
                </a:r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272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main task is how to generate the proof…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15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38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494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119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756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328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85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789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680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51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856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367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Extension based on PAS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the total number of signers but the total weight of signers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30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20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061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905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85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42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40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Put PAS later</a:t>
                </a:r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13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09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1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these signatures of different messages into a single signature appending with the description of which user signs on which message </a:t>
                </a:r>
                <a:r>
                  <a:rPr lang="en-US" sz="1200" b="0" i="0">
                    <a:latin typeface="Cambria Math" panose="02040503050406030204" pitchFamily="18" charset="0"/>
                  </a:rPr>
                  <a:t>〖(𝑝𝑘〗_𝑖, 𝑚_𝑗)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(communication cost and verification time are linear with the number of signers)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7C575-944D-4AEB-98BF-B6AB6BA6F24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93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4BF7-96E3-0469-229E-842F38181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D888A-02FC-8009-7DAC-EC700823D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72C07-2994-1C14-35BD-78D3EA13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7041-B546-48FB-B59F-DC31268CC8B9}" type="datetime1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E9183-0A78-302B-27A0-424D81C5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B667-9945-3261-170A-50A2225D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2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73E4-F6F7-7AFB-143C-B47E4391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3C804-0085-672B-F3AB-0D3C837BF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138D0-6008-8906-7F9C-0CEAB558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4E97-78A1-4F02-9EC5-08B575446D5A}" type="datetime1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82F67-BFC4-9025-CEDB-572B6239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C3D0E-A640-ADE8-46F2-9CC956C7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24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3D727-93A9-FAF0-8B5D-8AC4F2297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5E3C8-7985-438C-A9A2-E7850B154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174-68B2-008D-CA6B-6056C844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5A04-336D-4788-BE55-CD2A2C289DF5}" type="datetime1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9C1B-2540-8B70-6A0D-1BF87ED2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CEB1C-76D6-8656-4CBF-F916FAAC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22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5125" y="0"/>
            <a:ext cx="61088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6095125" y="-1"/>
            <a:ext cx="61088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509179" y="1797599"/>
            <a:ext cx="5265165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9255" y="3360968"/>
            <a:ext cx="5285089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14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147F-F15B-EAE0-DD39-F72BFAD4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2184-A5CA-6C09-1904-E48B977B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925CA-016B-E75D-DB12-8FD2F68A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9FF6-9EB2-431A-9A0A-672B823E4678}" type="datetime1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4B54A-5EC6-7DAE-51DD-7FE7B014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1089-8350-39F7-46DC-7144836E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6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3A77-2043-7D63-94D8-CFFE9471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7EA72-DF24-6BDA-23AB-E8F86D82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C0D22-6B96-2CD5-33A2-04542FEF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AAE7-4853-4CDE-9AB5-D444EAC5CAD3}" type="datetime1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46AD-6F9E-BD16-E249-75174FCE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5ACD-D6B7-6C57-0B98-78D77247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0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E0E0-6297-A2AC-B6B6-7EA43A27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95AF-796D-3AD0-2FC5-319A22C7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62143-29B0-A07E-F6D1-94BB223F3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D89D2-FB9D-DACC-439B-F78C2BEB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0A55-DB01-4910-940D-C22FF416AD25}" type="datetime1">
              <a:rPr lang="en-AU" smtClean="0"/>
              <a:t>4/12/2023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CAD3-393F-6E93-06AF-C4565C36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FBBD8-F3F1-E259-EB5E-D8B642FE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94A0-042A-28F9-B752-039C8100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3BE1A-A0E5-9408-92A2-438E30306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9DF89-3660-CA18-0F48-B61126E2F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38F99-8E6F-3754-DBF0-959A350E6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CB3BC-481A-00E3-19E1-DA0B2173B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390C2-D761-603F-447D-4574C2E7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22F4-9689-4735-8490-F854BE55DFA8}" type="datetime1">
              <a:rPr lang="en-AU" smtClean="0"/>
              <a:t>4/12/2023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F23DB-7D3A-8263-1C05-056E0870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3FEBA-CD59-AC76-B3E8-1710BEA9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0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229-7E5F-9B9F-3A2D-FFDEE94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7EA18-FD9A-3A71-D0E4-8E1A4B87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6F0A-2A92-4DDF-A01D-DF0632BD4BB5}" type="datetime1">
              <a:rPr lang="en-AU" smtClean="0"/>
              <a:t>4/12/2023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66FAB-3CB3-D0F2-E082-6A576ECF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B2D57-53C3-FBB2-9E99-0E234B38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59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98AAB-D179-4FC6-C839-84D036B2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9DE6-4266-40F1-AC19-E7D2FB913034}" type="datetime1">
              <a:rPr lang="en-AU" smtClean="0"/>
              <a:t>4/12/2023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02562-8BB5-AA64-289F-63AE72B5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C40A-8BFD-3AEC-A4F1-5EE4AA45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01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9914-844F-2939-383A-85A97235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848C-65CD-1D4E-7D8F-233E496D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35328-6F4E-1606-3802-120FAACDD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167CA-0A3E-D39F-D482-DE2CA3BA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378E-B481-4F10-8C1A-3C9EB667A863}" type="datetime1">
              <a:rPr lang="en-AU" smtClean="0"/>
              <a:t>4/12/2023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49101-35D6-606D-526E-DED20DC8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7ED2-586F-C100-24CD-AE753B5A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7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ADE9-CB5F-C76A-9C2F-E98B4E19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B9CCC-CC12-A378-B405-4BDF1ABD1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33923-AEAF-AC0B-2F7B-6CDFD52AD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4D63F-9C8B-B952-2DC0-4C3C846D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79BC-FE1A-455B-BA54-BCE5FE17FF80}" type="datetime1">
              <a:rPr lang="en-AU" smtClean="0"/>
              <a:t>4/12/2023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70037-8170-4C82-AD2A-DE41DF97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72641-A60B-3966-2CFA-B1E507EE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8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8B8D2-4024-BF6B-2E3B-4C3E89D9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B0EA2-DEF3-D7AA-F06B-95DB4FBA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6B03F-E7F4-8401-0BA2-5C8D4265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1C91-3EA7-4795-B098-981F1DAFCCE4}" type="datetime1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DB58A-23E6-FEC3-CCB1-1682A7F55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607EA-E69E-E01D-0F6A-227A0E877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15BD-DCD1-4FC3-BFE7-2498F4451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98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jpg"/><Relationship Id="rId11" Type="http://schemas.openxmlformats.org/officeDocument/2006/relationships/image" Target="../media/image17.png"/><Relationship Id="rId5" Type="http://schemas.openxmlformats.org/officeDocument/2006/relationships/image" Target="../media/image23.sv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28.jp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2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11" Type="http://schemas.openxmlformats.org/officeDocument/2006/relationships/image" Target="../media/image19.png"/><Relationship Id="rId5" Type="http://schemas.openxmlformats.org/officeDocument/2006/relationships/image" Target="../media/image37.png"/><Relationship Id="rId10" Type="http://schemas.openxmlformats.org/officeDocument/2006/relationships/image" Target="../media/image28.jpg"/><Relationship Id="rId4" Type="http://schemas.openxmlformats.org/officeDocument/2006/relationships/image" Target="../media/image46.png"/><Relationship Id="rId9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g"/><Relationship Id="rId3" Type="http://schemas.openxmlformats.org/officeDocument/2006/relationships/notesSlide" Target="../notesSlides/notesSlide27.xml"/><Relationship Id="rId12" Type="http://schemas.openxmlformats.org/officeDocument/2006/relationships/image" Target="../media/image63.png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1" Type="http://schemas.openxmlformats.org/officeDocument/2006/relationships/tags" Target="../tags/tag18.xml"/><Relationship Id="rId6" Type="http://schemas.openxmlformats.org/officeDocument/2006/relationships/image" Target="../media/image54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19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22053" y="756759"/>
            <a:ext cx="5157833" cy="254794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w Cen MT" charset="0"/>
              </a:rPr>
              <a:t>Predicate Aggregate Signatures and Applications </a:t>
            </a:r>
            <a:endParaRPr lang="en-US" sz="4400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942675" y="3158063"/>
            <a:ext cx="3963817" cy="2547949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>
                <a:latin typeface="Tw Cen MT" charset="0"/>
              </a:rPr>
              <a:t>Tian Qiu</a:t>
            </a:r>
          </a:p>
          <a:p>
            <a:pPr marL="0" indent="0">
              <a:buNone/>
            </a:pPr>
            <a:r>
              <a:rPr lang="en-US" dirty="0">
                <a:latin typeface="Tw Cen MT" charset="0"/>
              </a:rPr>
              <a:t>Qiang Tang</a:t>
            </a:r>
          </a:p>
          <a:p>
            <a:pPr marL="0" indent="0">
              <a:buNone/>
            </a:pPr>
            <a:endParaRPr lang="en-US" dirty="0">
              <a:latin typeface="Tw Cen MT" charset="0"/>
            </a:endParaRPr>
          </a:p>
          <a:p>
            <a:pPr marL="0" indent="0">
              <a:buNone/>
            </a:pPr>
            <a:r>
              <a:rPr lang="en-US" dirty="0">
                <a:latin typeface="Tw Cen MT" charset="0"/>
              </a:rPr>
              <a:t>tian.qiu@sydney.edu.au</a:t>
            </a:r>
          </a:p>
          <a:p>
            <a:pPr marL="0" indent="0">
              <a:buNone/>
            </a:pPr>
            <a:r>
              <a:rPr lang="en-US" dirty="0">
                <a:latin typeface="Tw Cen MT" charset="0"/>
              </a:rPr>
              <a:t>qiang.tang@sydney.edu.au</a:t>
            </a:r>
          </a:p>
        </p:txBody>
      </p:sp>
    </p:spTree>
    <p:extLst>
      <p:ext uri="{BB962C8B-B14F-4D97-AF65-F5344CB8AC3E}">
        <p14:creationId xmlns:p14="http://schemas.microsoft.com/office/powerpoint/2010/main" val="354987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4"/>
    </mc:Choice>
    <mc:Fallback>
      <p:transition spd="slow" advTm="142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Syntax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391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Setup: public parameter: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39150" cy="4351338"/>
              </a:xfrm>
              <a:blipFill>
                <a:blip r:embed="rId4"/>
                <a:stretch>
                  <a:fillRect l="-1301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10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01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7"/>
    </mc:Choice>
    <mc:Fallback>
      <p:transition spd="slow" advTm="17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Syntax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8902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Setup:</a:t>
                </a:r>
              </a:p>
              <a:p>
                <a:r>
                  <a:rPr lang="en-US" dirty="0"/>
                  <a:t>KeyGen: User keys: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Aggregation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Verification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89024" cy="4351338"/>
              </a:xfrm>
              <a:blipFill>
                <a:blip r:embed="rId3"/>
                <a:stretch>
                  <a:fillRect l="-1929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  <a:endParaRPr lang="en-AU" dirty="0"/>
          </a:p>
        </p:txBody>
      </p:sp>
      <p:pic>
        <p:nvPicPr>
          <p:cNvPr id="6" name="Picture 5" descr="A green person with a plus sign&#10;&#10;Description automatically generated">
            <a:extLst>
              <a:ext uri="{FF2B5EF4-FFF2-40B4-BE49-F238E27FC236}">
                <a16:creationId xmlns:a16="http://schemas.microsoft.com/office/drawing/2014/main" id="{3CF9E333-0032-BCC5-B6B4-E07CEF388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41" y="1390650"/>
            <a:ext cx="1345623" cy="1345623"/>
          </a:xfrm>
          <a:prstGeom prst="rect">
            <a:avLst/>
          </a:prstGeom>
        </p:spPr>
      </p:pic>
      <p:pic>
        <p:nvPicPr>
          <p:cNvPr id="7" name="Picture 6" descr="A green person with a plus sign&#10;&#10;Description automatically generated">
            <a:extLst>
              <a:ext uri="{FF2B5EF4-FFF2-40B4-BE49-F238E27FC236}">
                <a16:creationId xmlns:a16="http://schemas.microsoft.com/office/drawing/2014/main" id="{914A0348-DAD7-9652-B34E-D31A6ECEF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58" y="1958686"/>
            <a:ext cx="1345623" cy="1345623"/>
          </a:xfrm>
          <a:prstGeom prst="rect">
            <a:avLst/>
          </a:prstGeom>
        </p:spPr>
      </p:pic>
      <p:pic>
        <p:nvPicPr>
          <p:cNvPr id="8" name="Picture 7" descr="A green person with a plus sign&#10;&#10;Description automatically generated">
            <a:extLst>
              <a:ext uri="{FF2B5EF4-FFF2-40B4-BE49-F238E27FC236}">
                <a16:creationId xmlns:a16="http://schemas.microsoft.com/office/drawing/2014/main" id="{CF762888-F5E2-8567-65BB-03E25B3DB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88" y="3110994"/>
            <a:ext cx="1345623" cy="1345623"/>
          </a:xfrm>
          <a:prstGeom prst="rect">
            <a:avLst/>
          </a:prstGeom>
        </p:spPr>
      </p:pic>
      <p:pic>
        <p:nvPicPr>
          <p:cNvPr id="9" name="Picture 8" descr="A green person with a plus sign&#10;&#10;Description automatically generated">
            <a:extLst>
              <a:ext uri="{FF2B5EF4-FFF2-40B4-BE49-F238E27FC236}">
                <a16:creationId xmlns:a16="http://schemas.microsoft.com/office/drawing/2014/main" id="{CD3CADE7-B1A3-D629-F2A9-B0B7ABCED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83" y="2083377"/>
            <a:ext cx="1345623" cy="134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7A7C2B-A8A1-F98E-6DFA-D1949B67B0C2}"/>
                  </a:ext>
                </a:extLst>
              </p:cNvPr>
              <p:cNvSpPr txBox="1"/>
              <p:nvPr/>
            </p:nvSpPr>
            <p:spPr>
              <a:xfrm>
                <a:off x="7261225" y="1257589"/>
                <a:ext cx="10991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7A7C2B-A8A1-F98E-6DFA-D1949B67B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25" y="1257589"/>
                <a:ext cx="1099127" cy="369332"/>
              </a:xfrm>
              <a:prstGeom prst="rect">
                <a:avLst/>
              </a:prstGeom>
              <a:blipFill>
                <a:blip r:embed="rId5"/>
                <a:stretch>
                  <a:fillRect r="-24444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4CC42C-541B-D90D-092F-EFBDA33E9360}"/>
                  </a:ext>
                </a:extLst>
              </p:cNvPr>
              <p:cNvSpPr txBox="1"/>
              <p:nvPr/>
            </p:nvSpPr>
            <p:spPr>
              <a:xfrm>
                <a:off x="9338107" y="1646238"/>
                <a:ext cx="10991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4CC42C-541B-D90D-092F-EFBDA33E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07" y="1646238"/>
                <a:ext cx="1099127" cy="369332"/>
              </a:xfrm>
              <a:prstGeom prst="rect">
                <a:avLst/>
              </a:prstGeom>
              <a:blipFill>
                <a:blip r:embed="rId6"/>
                <a:stretch>
                  <a:fillRect r="-26111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DD119-AE31-7A5B-224E-A8DC0BBD56DF}"/>
                  </a:ext>
                </a:extLst>
              </p:cNvPr>
              <p:cNvSpPr txBox="1"/>
              <p:nvPr/>
            </p:nvSpPr>
            <p:spPr>
              <a:xfrm>
                <a:off x="7261225" y="2951462"/>
                <a:ext cx="10991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DD119-AE31-7A5B-224E-A8DC0BBD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25" y="2951462"/>
                <a:ext cx="1099127" cy="369332"/>
              </a:xfrm>
              <a:prstGeom prst="rect">
                <a:avLst/>
              </a:prstGeom>
              <a:blipFill>
                <a:blip r:embed="rId7"/>
                <a:stretch>
                  <a:fillRect r="-26111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AD8ECC-F1BD-1F62-FB59-D662F436B8FD}"/>
                  </a:ext>
                </a:extLst>
              </p:cNvPr>
              <p:cNvSpPr txBox="1"/>
              <p:nvPr/>
            </p:nvSpPr>
            <p:spPr>
              <a:xfrm>
                <a:off x="10762095" y="1898711"/>
                <a:ext cx="10991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AD8ECC-F1BD-1F62-FB59-D662F436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095" y="1898711"/>
                <a:ext cx="1099127" cy="369332"/>
              </a:xfrm>
              <a:prstGeom prst="rect">
                <a:avLst/>
              </a:prstGeom>
              <a:blipFill>
                <a:blip r:embed="rId8"/>
                <a:stretch>
                  <a:fillRect r="-25414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0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53"/>
    </mc:Choice>
    <mc:Fallback>
      <p:transition spd="slow" advTm="2555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Syntax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Setup: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KeyGen: </a:t>
                </a:r>
              </a:p>
              <a:p>
                <a:r>
                  <a:rPr lang="en-US" dirty="0"/>
                  <a:t>ParSign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ParVrfy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dirty="0"/>
                  <a:t> 0/1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  <a:endParaRPr lang="en-AU" dirty="0"/>
          </a:p>
        </p:txBody>
      </p:sp>
      <p:pic>
        <p:nvPicPr>
          <p:cNvPr id="4" name="Picture 3" descr="A green person with a plus sign&#10;&#10;Description automatically generated">
            <a:extLst>
              <a:ext uri="{FF2B5EF4-FFF2-40B4-BE49-F238E27FC236}">
                <a16:creationId xmlns:a16="http://schemas.microsoft.com/office/drawing/2014/main" id="{33EFD163-980A-DFE6-9874-216B2AF25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14" y="2342815"/>
            <a:ext cx="1890929" cy="1890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44A3B3-187B-3DE7-1BD6-94DE82D5C07E}"/>
                  </a:ext>
                </a:extLst>
              </p:cNvPr>
              <p:cNvSpPr txBox="1"/>
              <p:nvPr/>
            </p:nvSpPr>
            <p:spPr>
              <a:xfrm>
                <a:off x="5930287" y="2505431"/>
                <a:ext cx="7050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44A3B3-187B-3DE7-1BD6-94DE82D5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287" y="2505431"/>
                <a:ext cx="7050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6A583-A6B4-BCA5-DCED-27154FE95AF8}"/>
                  </a:ext>
                </a:extLst>
              </p:cNvPr>
              <p:cNvSpPr txBox="1"/>
              <p:nvPr/>
            </p:nvSpPr>
            <p:spPr>
              <a:xfrm>
                <a:off x="7665135" y="3150045"/>
                <a:ext cx="18909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6A583-A6B4-BCA5-DCED-27154FE95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135" y="3150045"/>
                <a:ext cx="18909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ue thumb up symbol&#10;&#10;Description automatically generated">
            <a:extLst>
              <a:ext uri="{FF2B5EF4-FFF2-40B4-BE49-F238E27FC236}">
                <a16:creationId xmlns:a16="http://schemas.microsoft.com/office/drawing/2014/main" id="{64AD2414-221E-8611-7F8D-F3B90DE63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7" y="1755185"/>
            <a:ext cx="905386" cy="9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5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5"/>
    </mc:Choice>
    <mc:Fallback>
      <p:transition spd="slow" advTm="122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Syntax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0767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Setup: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KeyGen: 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ParSign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ParVrfy</a:t>
                </a:r>
                <a:r>
                  <a:rPr lang="en-US" sz="2800" b="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Combine: 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07671" cy="4351338"/>
              </a:xfrm>
              <a:blipFill>
                <a:blip r:embed="rId3"/>
                <a:stretch>
                  <a:fillRect l="-2384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10</a:t>
            </a:r>
          </a:p>
        </p:txBody>
      </p:sp>
      <p:pic>
        <p:nvPicPr>
          <p:cNvPr id="4" name="Picture 3" descr="A person in a suit with a badge&#10;&#10;Description automatically generated">
            <a:extLst>
              <a:ext uri="{FF2B5EF4-FFF2-40B4-BE49-F238E27FC236}">
                <a16:creationId xmlns:a16="http://schemas.microsoft.com/office/drawing/2014/main" id="{60C39384-FBFF-2958-8FC3-041887E2B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68" y="2193063"/>
            <a:ext cx="1830455" cy="18304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5D49C3-2672-E891-2197-4E77017A1873}"/>
              </a:ext>
            </a:extLst>
          </p:cNvPr>
          <p:cNvGrpSpPr/>
          <p:nvPr/>
        </p:nvGrpSpPr>
        <p:grpSpPr>
          <a:xfrm>
            <a:off x="7858359" y="2335557"/>
            <a:ext cx="936993" cy="3331474"/>
            <a:chOff x="7858359" y="2335557"/>
            <a:chExt cx="936993" cy="3331474"/>
          </a:xfrm>
        </p:grpSpPr>
        <p:pic>
          <p:nvPicPr>
            <p:cNvPr id="16" name="Picture 15" descr="A blue thumb up symbol&#10;&#10;Description automatically generated">
              <a:extLst>
                <a:ext uri="{FF2B5EF4-FFF2-40B4-BE49-F238E27FC236}">
                  <a16:creationId xmlns:a16="http://schemas.microsoft.com/office/drawing/2014/main" id="{85E4657E-9072-6BC3-CB06-9C6EC3D45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966" y="2335557"/>
              <a:ext cx="905386" cy="905386"/>
            </a:xfrm>
            <a:prstGeom prst="rect">
              <a:avLst/>
            </a:prstGeom>
          </p:spPr>
        </p:pic>
        <p:pic>
          <p:nvPicPr>
            <p:cNvPr id="17" name="Picture 16" descr="A blue thumb up symbol&#10;&#10;Description automatically generated">
              <a:extLst>
                <a:ext uri="{FF2B5EF4-FFF2-40B4-BE49-F238E27FC236}">
                  <a16:creationId xmlns:a16="http://schemas.microsoft.com/office/drawing/2014/main" id="{F3DADD7D-AEA4-FB27-552E-24085802F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966" y="3095908"/>
              <a:ext cx="905386" cy="905386"/>
            </a:xfrm>
            <a:prstGeom prst="rect">
              <a:avLst/>
            </a:prstGeom>
          </p:spPr>
        </p:pic>
        <p:pic>
          <p:nvPicPr>
            <p:cNvPr id="18" name="Picture 17" descr="A blue thumb up symbol&#10;&#10;Description automatically generated">
              <a:extLst>
                <a:ext uri="{FF2B5EF4-FFF2-40B4-BE49-F238E27FC236}">
                  <a16:creationId xmlns:a16="http://schemas.microsoft.com/office/drawing/2014/main" id="{92232971-71CF-168E-09CA-6A3B0BF1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8359" y="3900709"/>
              <a:ext cx="905386" cy="905386"/>
            </a:xfrm>
            <a:prstGeom prst="rect">
              <a:avLst/>
            </a:prstGeom>
          </p:spPr>
        </p:pic>
        <p:pic>
          <p:nvPicPr>
            <p:cNvPr id="20" name="Picture 19" descr="A blue thumb up symbol&#10;&#10;Description automatically generated">
              <a:extLst>
                <a:ext uri="{FF2B5EF4-FFF2-40B4-BE49-F238E27FC236}">
                  <a16:creationId xmlns:a16="http://schemas.microsoft.com/office/drawing/2014/main" id="{8AED7CF5-D0D3-2449-2276-87A087C32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966" y="4761645"/>
              <a:ext cx="905386" cy="905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9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0"/>
    </mc:Choice>
    <mc:Fallback>
      <p:transition spd="slow" advTm="109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Syntax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7081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Setup: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KeyGen: 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ParSign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ParVrfy</a:t>
                </a:r>
                <a:r>
                  <a:rPr lang="en-US" sz="2800" b="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Combine:                 Signers count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final signature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70814" cy="4351338"/>
              </a:xfrm>
              <a:blipFill>
                <a:blip r:embed="rId3"/>
                <a:stretch>
                  <a:fillRect l="-1839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7DCD6-E873-F27B-F5FC-0A8F353E05F3}"/>
              </a:ext>
            </a:extLst>
          </p:cNvPr>
          <p:cNvGrpSpPr/>
          <p:nvPr/>
        </p:nvGrpSpPr>
        <p:grpSpPr>
          <a:xfrm>
            <a:off x="7507268" y="2513431"/>
            <a:ext cx="1933185" cy="2647012"/>
            <a:chOff x="7541992" y="1842501"/>
            <a:chExt cx="1933185" cy="264701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9977AEA-5C8B-F50D-E3C2-D2EE7A1EC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1992" y="2556328"/>
              <a:ext cx="1933185" cy="193318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9D0D9D-C493-875B-1476-03AC9A42EAC5}"/>
                </a:ext>
              </a:extLst>
            </p:cNvPr>
            <p:cNvSpPr txBox="1"/>
            <p:nvPr/>
          </p:nvSpPr>
          <p:spPr>
            <a:xfrm>
              <a:off x="8217855" y="1842501"/>
              <a:ext cx="58145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pic>
        <p:nvPicPr>
          <p:cNvPr id="4" name="Picture 3" descr="A person in a suit with a badge&#10;&#10;Description automatically generated">
            <a:extLst>
              <a:ext uri="{FF2B5EF4-FFF2-40B4-BE49-F238E27FC236}">
                <a16:creationId xmlns:a16="http://schemas.microsoft.com/office/drawing/2014/main" id="{B63979AC-7353-A8DF-4E5C-16520269A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53" y="1697557"/>
            <a:ext cx="1830455" cy="18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6"/>
    </mc:Choice>
    <mc:Fallback>
      <p:transition spd="slow" advTm="76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Syntax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Setup: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KeyGen: </a:t>
                </a: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ParSign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ParVrfy</a:t>
                </a:r>
                <a:r>
                  <a:rPr lang="en-US" sz="2800" b="0" dirty="0">
                    <a:solidFill>
                      <a:schemeClr val="bg2">
                        <a:lumMod val="9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Combine:</a:t>
                </a:r>
              </a:p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0/1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2BBD49-9D45-C5D9-72FA-DD054344290F}"/>
              </a:ext>
            </a:extLst>
          </p:cNvPr>
          <p:cNvGrpSpPr/>
          <p:nvPr/>
        </p:nvGrpSpPr>
        <p:grpSpPr>
          <a:xfrm>
            <a:off x="5967837" y="3017900"/>
            <a:ext cx="1933185" cy="2647012"/>
            <a:chOff x="7541992" y="1842501"/>
            <a:chExt cx="1933185" cy="26470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312C16-1F71-01EC-D450-6003D1A6D981}"/>
                </a:ext>
              </a:extLst>
            </p:cNvPr>
            <p:cNvGrpSpPr/>
            <p:nvPr/>
          </p:nvGrpSpPr>
          <p:grpSpPr>
            <a:xfrm>
              <a:off x="7541992" y="2556328"/>
              <a:ext cx="1933185" cy="1933185"/>
              <a:chOff x="7541992" y="2556328"/>
              <a:chExt cx="1933185" cy="1933185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D628299-513A-CF8B-4FC4-9D8796720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41992" y="2556328"/>
                <a:ext cx="1933185" cy="1933185"/>
              </a:xfrm>
              <a:prstGeom prst="rect">
                <a:avLst/>
              </a:prstGeom>
            </p:spPr>
          </p:pic>
          <p:pic>
            <p:nvPicPr>
              <p:cNvPr id="18" name="Picture 17" descr="A blue thumb up symbol&#10;&#10;Description automatically generated">
                <a:extLst>
                  <a:ext uri="{FF2B5EF4-FFF2-40B4-BE49-F238E27FC236}">
                    <a16:creationId xmlns:a16="http://schemas.microsoft.com/office/drawing/2014/main" id="{DF03082B-4B30-589F-9058-39A62A885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9424" y="2718677"/>
                <a:ext cx="1325563" cy="1325563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B7799C-61FB-B1C9-4424-7747A266461C}"/>
                </a:ext>
              </a:extLst>
            </p:cNvPr>
            <p:cNvSpPr txBox="1"/>
            <p:nvPr/>
          </p:nvSpPr>
          <p:spPr>
            <a:xfrm>
              <a:off x="8217855" y="1842501"/>
              <a:ext cx="58145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4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84"/>
    </mc:Choice>
    <mc:Fallback>
      <p:transition spd="slow" advTm="1498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Security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502-DA51-E61C-AD5C-F906161D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84290" cy="4351338"/>
          </a:xfrm>
        </p:spPr>
        <p:txBody>
          <a:bodyPr>
            <a:normAutofit/>
          </a:bodyPr>
          <a:lstStyle/>
          <a:p>
            <a:r>
              <a:rPr lang="en-US" dirty="0"/>
              <a:t>Correctness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Anonymity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Unforgeability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788689-9F06-E225-EB31-B0DFCD71DB58}"/>
              </a:ext>
            </a:extLst>
          </p:cNvPr>
          <p:cNvGrpSpPr/>
          <p:nvPr/>
        </p:nvGrpSpPr>
        <p:grpSpPr>
          <a:xfrm>
            <a:off x="3470365" y="1561330"/>
            <a:ext cx="2356374" cy="914400"/>
            <a:chOff x="5429794" y="1626644"/>
            <a:chExt cx="2356374" cy="914400"/>
          </a:xfrm>
        </p:grpSpPr>
        <p:pic>
          <p:nvPicPr>
            <p:cNvPr id="6" name="Graphic 5" descr="Angel face outline with solid fill">
              <a:extLst>
                <a:ext uri="{FF2B5EF4-FFF2-40B4-BE49-F238E27FC236}">
                  <a16:creationId xmlns:a16="http://schemas.microsoft.com/office/drawing/2014/main" id="{946E093D-DB49-1FFD-4C08-B6D3EB38F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9794" y="1626644"/>
              <a:ext cx="914400" cy="914400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F13EA09-4E25-D688-73F6-BEEE0D65A044}"/>
                </a:ext>
              </a:extLst>
            </p:cNvPr>
            <p:cNvSpPr/>
            <p:nvPr/>
          </p:nvSpPr>
          <p:spPr>
            <a:xfrm>
              <a:off x="6671471" y="1972256"/>
              <a:ext cx="1114697" cy="21075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540999-DB88-8A80-6CB6-3B2475C1BF81}"/>
              </a:ext>
            </a:extLst>
          </p:cNvPr>
          <p:cNvGrpSpPr/>
          <p:nvPr/>
        </p:nvGrpSpPr>
        <p:grpSpPr>
          <a:xfrm>
            <a:off x="3910802" y="3206818"/>
            <a:ext cx="2960282" cy="976751"/>
            <a:chOff x="4420406" y="3012829"/>
            <a:chExt cx="3749834" cy="1375184"/>
          </a:xfrm>
        </p:grpSpPr>
        <p:pic>
          <p:nvPicPr>
            <p:cNvPr id="29" name="Picture 28" descr="A cartoon of a person waving&#10;&#10;Description automatically generated">
              <a:extLst>
                <a:ext uri="{FF2B5EF4-FFF2-40B4-BE49-F238E27FC236}">
                  <a16:creationId xmlns:a16="http://schemas.microsoft.com/office/drawing/2014/main" id="{D9E158A1-74E2-58C9-EC0E-7D1E84FBC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90" t="10335" r="6431" b="6108"/>
            <a:stretch/>
          </p:blipFill>
          <p:spPr>
            <a:xfrm>
              <a:off x="4420406" y="3012829"/>
              <a:ext cx="1406333" cy="1316231"/>
            </a:xfrm>
            <a:prstGeom prst="rect">
              <a:avLst/>
            </a:prstGeom>
          </p:spPr>
        </p:pic>
        <p:pic>
          <p:nvPicPr>
            <p:cNvPr id="30" name="Picture 29" descr="A cartoon of a person waving&#10;&#10;Description automatically generated">
              <a:extLst>
                <a:ext uri="{FF2B5EF4-FFF2-40B4-BE49-F238E27FC236}">
                  <a16:creationId xmlns:a16="http://schemas.microsoft.com/office/drawing/2014/main" id="{76789893-B567-C39C-579D-511AA9141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90" t="10335" r="6431" b="6108"/>
            <a:stretch/>
          </p:blipFill>
          <p:spPr>
            <a:xfrm>
              <a:off x="5567572" y="3035639"/>
              <a:ext cx="1406333" cy="1316231"/>
            </a:xfrm>
            <a:prstGeom prst="rect">
              <a:avLst/>
            </a:prstGeom>
          </p:spPr>
        </p:pic>
        <p:pic>
          <p:nvPicPr>
            <p:cNvPr id="31" name="Picture 30" descr="A cartoon of a person waving&#10;&#10;Description automatically generated">
              <a:extLst>
                <a:ext uri="{FF2B5EF4-FFF2-40B4-BE49-F238E27FC236}">
                  <a16:creationId xmlns:a16="http://schemas.microsoft.com/office/drawing/2014/main" id="{9AB7B1A6-C116-91A9-F539-FAD5EDB77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90" t="10335" r="6431" b="6108"/>
            <a:stretch/>
          </p:blipFill>
          <p:spPr>
            <a:xfrm>
              <a:off x="6763907" y="3071782"/>
              <a:ext cx="1406333" cy="1316231"/>
            </a:xfrm>
            <a:prstGeom prst="rect">
              <a:avLst/>
            </a:prstGeom>
          </p:spPr>
        </p:pic>
      </p:grpSp>
      <p:pic>
        <p:nvPicPr>
          <p:cNvPr id="33" name="Graphic 32" descr="Badge Tick1 with solid fill">
            <a:extLst>
              <a:ext uri="{FF2B5EF4-FFF2-40B4-BE49-F238E27FC236}">
                <a16:creationId xmlns:a16="http://schemas.microsoft.com/office/drawing/2014/main" id="{B6877500-C1E2-A496-ED56-17086CC9B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4016" y="1598291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B0AA02-1C7D-0128-753D-21328CBC9C6E}"/>
              </a:ext>
            </a:extLst>
          </p:cNvPr>
          <p:cNvGrpSpPr/>
          <p:nvPr/>
        </p:nvGrpSpPr>
        <p:grpSpPr>
          <a:xfrm>
            <a:off x="3874662" y="4562762"/>
            <a:ext cx="3194089" cy="1830455"/>
            <a:chOff x="4433148" y="4565864"/>
            <a:chExt cx="3194089" cy="18304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5D9C5D-60C5-D585-1A25-F370962F7C56}"/>
                </a:ext>
              </a:extLst>
            </p:cNvPr>
            <p:cNvGrpSpPr/>
            <p:nvPr/>
          </p:nvGrpSpPr>
          <p:grpSpPr>
            <a:xfrm>
              <a:off x="4433148" y="4565864"/>
              <a:ext cx="1830455" cy="1830455"/>
              <a:chOff x="4036297" y="4645291"/>
              <a:chExt cx="1830455" cy="1830455"/>
            </a:xfrm>
          </p:grpSpPr>
          <p:pic>
            <p:nvPicPr>
              <p:cNvPr id="18" name="Picture 17" descr="A red and black logo&#10;&#10;Description automatically generated">
                <a:extLst>
                  <a:ext uri="{FF2B5EF4-FFF2-40B4-BE49-F238E27FC236}">
                    <a16:creationId xmlns:a16="http://schemas.microsoft.com/office/drawing/2014/main" id="{617F1291-68BB-A3D2-9F2A-CDA7CB5B8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5" t="62341" r="40828" b="-1826"/>
              <a:stretch/>
            </p:blipFill>
            <p:spPr>
              <a:xfrm>
                <a:off x="4657905" y="5066888"/>
                <a:ext cx="762843" cy="664882"/>
              </a:xfrm>
              <a:prstGeom prst="rect">
                <a:avLst/>
              </a:prstGeom>
            </p:spPr>
          </p:pic>
          <p:pic>
            <p:nvPicPr>
              <p:cNvPr id="21" name="Picture 20" descr="A person in a suit with a badge&#10;&#10;Description automatically generated">
                <a:extLst>
                  <a:ext uri="{FF2B5EF4-FFF2-40B4-BE49-F238E27FC236}">
                    <a16:creationId xmlns:a16="http://schemas.microsoft.com/office/drawing/2014/main" id="{CF166D98-CAB6-8F8E-E544-CC72078B8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6297" y="4645291"/>
                <a:ext cx="1830455" cy="1830455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488C25-1B57-6886-5E92-958007053A4F}"/>
                </a:ext>
              </a:extLst>
            </p:cNvPr>
            <p:cNvGrpSpPr/>
            <p:nvPr/>
          </p:nvGrpSpPr>
          <p:grpSpPr>
            <a:xfrm>
              <a:off x="6068455" y="4670903"/>
              <a:ext cx="1558782" cy="1685447"/>
              <a:chOff x="6068455" y="4670903"/>
              <a:chExt cx="1558782" cy="1685447"/>
            </a:xfrm>
          </p:grpSpPr>
          <p:pic>
            <p:nvPicPr>
              <p:cNvPr id="7" name="Picture 6" descr="A blue thumb up symbol&#10;&#10;Description automatically generated">
                <a:extLst>
                  <a:ext uri="{FF2B5EF4-FFF2-40B4-BE49-F238E27FC236}">
                    <a16:creationId xmlns:a16="http://schemas.microsoft.com/office/drawing/2014/main" id="{ABD68C20-6CB6-BCC8-8949-030A44609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3452" y="4670903"/>
                <a:ext cx="905386" cy="905386"/>
              </a:xfrm>
              <a:prstGeom prst="rect">
                <a:avLst/>
              </a:prstGeom>
            </p:spPr>
          </p:pic>
          <p:pic>
            <p:nvPicPr>
              <p:cNvPr id="8" name="Picture 7" descr="A blue thumb up symbol&#10;&#10;Description automatically generated">
                <a:extLst>
                  <a:ext uri="{FF2B5EF4-FFF2-40B4-BE49-F238E27FC236}">
                    <a16:creationId xmlns:a16="http://schemas.microsoft.com/office/drawing/2014/main" id="{95607DC8-0A38-8FC7-FAEA-657BE74B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8455" y="5450964"/>
                <a:ext cx="905386" cy="905386"/>
              </a:xfrm>
              <a:prstGeom prst="rect">
                <a:avLst/>
              </a:prstGeom>
            </p:spPr>
          </p:pic>
          <p:pic>
            <p:nvPicPr>
              <p:cNvPr id="10" name="Picture 9" descr="A blue thumb up symbol&#10;&#10;Description automatically generated">
                <a:extLst>
                  <a:ext uri="{FF2B5EF4-FFF2-40B4-BE49-F238E27FC236}">
                    <a16:creationId xmlns:a16="http://schemas.microsoft.com/office/drawing/2014/main" id="{3FF6B8A5-304D-398E-1CF7-D5C6AC37D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1851" y="5028399"/>
                <a:ext cx="905386" cy="905386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A1B4EF-0AEA-2730-5BFA-B2AFAF51072D}"/>
              </a:ext>
            </a:extLst>
          </p:cNvPr>
          <p:cNvGrpSpPr/>
          <p:nvPr/>
        </p:nvGrpSpPr>
        <p:grpSpPr>
          <a:xfrm>
            <a:off x="8676103" y="4832185"/>
            <a:ext cx="2219449" cy="1592995"/>
            <a:chOff x="6915538" y="2896518"/>
            <a:chExt cx="2219449" cy="1592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6B8C17-88CB-03BB-36FD-B31A147503FC}"/>
                </a:ext>
              </a:extLst>
            </p:cNvPr>
            <p:cNvGrpSpPr/>
            <p:nvPr/>
          </p:nvGrpSpPr>
          <p:grpSpPr>
            <a:xfrm>
              <a:off x="7541992" y="2896518"/>
              <a:ext cx="1592995" cy="1592995"/>
              <a:chOff x="7541992" y="2896518"/>
              <a:chExt cx="1592995" cy="1592995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EA980B4-2E74-D7F7-C1D7-CD2B06B60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541992" y="2896518"/>
                <a:ext cx="1592995" cy="1592995"/>
              </a:xfrm>
              <a:prstGeom prst="rect">
                <a:avLst/>
              </a:prstGeom>
            </p:spPr>
          </p:pic>
          <p:pic>
            <p:nvPicPr>
              <p:cNvPr id="19" name="Picture 18" descr="A blue thumb up symbol&#10;&#10;Description automatically generated">
                <a:extLst>
                  <a:ext uri="{FF2B5EF4-FFF2-40B4-BE49-F238E27FC236}">
                    <a16:creationId xmlns:a16="http://schemas.microsoft.com/office/drawing/2014/main" id="{D0493846-9B52-BF1F-21A6-16315EB11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1832" y="3025323"/>
                <a:ext cx="1153562" cy="115356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E86F9C-3EAA-F752-B81B-209C61C4DE40}"/>
                </a:ext>
              </a:extLst>
            </p:cNvPr>
            <p:cNvSpPr txBox="1"/>
            <p:nvPr/>
          </p:nvSpPr>
          <p:spPr>
            <a:xfrm>
              <a:off x="6915538" y="3044751"/>
              <a:ext cx="581457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6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3D1D96-2926-FD83-CDF2-10D4F9AEDB47}"/>
              </a:ext>
            </a:extLst>
          </p:cNvPr>
          <p:cNvGrpSpPr/>
          <p:nvPr/>
        </p:nvGrpSpPr>
        <p:grpSpPr>
          <a:xfrm>
            <a:off x="7461027" y="5262726"/>
            <a:ext cx="905387" cy="543379"/>
            <a:chOff x="7765161" y="5266327"/>
            <a:chExt cx="905387" cy="543379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B21D8EF-6BBC-111A-480D-2E994BD2360B}"/>
                </a:ext>
              </a:extLst>
            </p:cNvPr>
            <p:cNvSpPr/>
            <p:nvPr/>
          </p:nvSpPr>
          <p:spPr>
            <a:xfrm>
              <a:off x="7765161" y="5348428"/>
              <a:ext cx="905387" cy="37197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&quot;Not Allowed&quot; Symbol 26">
              <a:extLst>
                <a:ext uri="{FF2B5EF4-FFF2-40B4-BE49-F238E27FC236}">
                  <a16:creationId xmlns:a16="http://schemas.microsoft.com/office/drawing/2014/main" id="{C5752F3E-82EE-B210-B5FD-13ABF8361588}"/>
                </a:ext>
              </a:extLst>
            </p:cNvPr>
            <p:cNvSpPr/>
            <p:nvPr/>
          </p:nvSpPr>
          <p:spPr>
            <a:xfrm>
              <a:off x="7898910" y="5266327"/>
              <a:ext cx="563143" cy="543379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64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89"/>
    </mc:Choice>
    <mc:Fallback>
      <p:transition spd="slow" advTm="46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Aggregate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2055"/>
                <a:ext cx="6553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KeyGen:           </a:t>
                </a:r>
                <a:r>
                  <a:rPr lang="en-US" sz="2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),  …,  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):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Combine:       signer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Verify:               given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),              </a:t>
                </a:r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             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verify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2055"/>
                <a:ext cx="6553200" cy="4351338"/>
              </a:xfrm>
              <a:blipFill>
                <a:blip r:embed="rId4"/>
                <a:stretch>
                  <a:fillRect l="-1674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1194C-592D-C15A-CB40-25413BE08C75}"/>
              </a:ext>
            </a:extLst>
          </p:cNvPr>
          <p:cNvSpPr txBox="1"/>
          <p:nvPr/>
        </p:nvSpPr>
        <p:spPr>
          <a:xfrm>
            <a:off x="6534150" y="4201838"/>
            <a:ext cx="34480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O(n)</a:t>
            </a:r>
            <a:r>
              <a:rPr lang="en-US" sz="2800" dirty="0">
                <a:solidFill>
                  <a:srgbClr val="0070C0"/>
                </a:solidFill>
              </a:rPr>
              <a:t>  communication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70C0"/>
                </a:solidFill>
              </a:rPr>
              <a:t>O(n)</a:t>
            </a:r>
            <a:r>
              <a:rPr lang="en-US" sz="2800" dirty="0">
                <a:solidFill>
                  <a:srgbClr val="0070C0"/>
                </a:solidFill>
              </a:rPr>
              <a:t>  computation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86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97"/>
    </mc:Choice>
    <mc:Fallback>
      <p:transition spd="slow" advTm="951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C570F9-D921-4364-F307-F263856D893E}"/>
              </a:ext>
            </a:extLst>
          </p:cNvPr>
          <p:cNvSpPr/>
          <p:nvPr/>
        </p:nvSpPr>
        <p:spPr>
          <a:xfrm>
            <a:off x="3125165" y="4085864"/>
            <a:ext cx="3599726" cy="52086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Intuitions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9207"/>
                <a:ext cx="6210782" cy="49755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combiner do more work:</a:t>
                </a:r>
              </a:p>
              <a:p>
                <a:endParaRPr lang="en-US" dirty="0"/>
              </a:p>
              <a:p>
                <a:r>
                  <a:rPr lang="en-US" dirty="0"/>
                  <a:t>Combine:        </a:t>
                </a:r>
                <a:r>
                  <a:rPr lang="en-US" dirty="0">
                    <a:solidFill>
                      <a:schemeClr val="tx1"/>
                    </a:solidFill>
                  </a:rPr>
                  <a:t>signer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prove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correct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9207"/>
                <a:ext cx="6210782" cy="4975568"/>
              </a:xfrm>
              <a:blipFill>
                <a:blip r:embed="rId4"/>
                <a:stretch>
                  <a:fillRect l="-1768" t="-2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04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06"/>
    </mc:Choice>
    <mc:Fallback>
      <p:transition spd="slow" advTm="49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64B7-ED32-659C-7229-F16EE4B9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Why not generic </a:t>
            </a:r>
            <a:r>
              <a:rPr lang="en-US" b="1" dirty="0" err="1">
                <a:solidFill>
                  <a:srgbClr val="FF0000"/>
                </a:solidFill>
              </a:rPr>
              <a:t>zk</a:t>
            </a:r>
            <a:r>
              <a:rPr lang="en-US" b="1" dirty="0">
                <a:solidFill>
                  <a:srgbClr val="FF0000"/>
                </a:solidFill>
              </a:rPr>
              <a:t>-SNARK?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CB91-0922-BCED-EDCA-EB34C6A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F84A4F-56DF-B148-345D-45974F32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170"/>
            <a:ext cx="7162800" cy="361293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Converting algebraic relation to generic circuit requires heavy cost</a:t>
            </a:r>
          </a:p>
          <a:p>
            <a:endParaRPr lang="en-US" dirty="0"/>
          </a:p>
          <a:p>
            <a:r>
              <a:rPr lang="en-US" dirty="0"/>
              <a:t>Pairing-based </a:t>
            </a:r>
            <a:r>
              <a:rPr lang="en-US" dirty="0" err="1"/>
              <a:t>zk</a:t>
            </a:r>
            <a:r>
              <a:rPr lang="en-US" dirty="0"/>
              <a:t>-SNARK needs trusted setup</a:t>
            </a:r>
          </a:p>
        </p:txBody>
      </p:sp>
    </p:spTree>
    <p:extLst>
      <p:ext uri="{BB962C8B-B14F-4D97-AF65-F5344CB8AC3E}">
        <p14:creationId xmlns:p14="http://schemas.microsoft.com/office/powerpoint/2010/main" val="22332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00"/>
    </mc:Choice>
    <mc:Fallback>
      <p:transition spd="slow" advTm="454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 putting a ballot into a blue box&#10;&#10;Description automatically generated">
            <a:extLst>
              <a:ext uri="{FF2B5EF4-FFF2-40B4-BE49-F238E27FC236}">
                <a16:creationId xmlns:a16="http://schemas.microsoft.com/office/drawing/2014/main" id="{6FE608C3-7D4D-3CB1-FA48-B72817D4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24520" r="22726" b="21597"/>
          <a:stretch/>
        </p:blipFill>
        <p:spPr>
          <a:xfrm>
            <a:off x="4529340" y="1993313"/>
            <a:ext cx="2704837" cy="2871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43D45-B279-6B38-6D6C-08428F29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Motivations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F43A-78D5-5236-1160-FE835AAE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Voting system: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A468-C2DA-6C62-528D-A12A988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29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"/>
    </mc:Choice>
    <mc:Fallback>
      <p:transition spd="slow" advTm="194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7FF9-416E-26C1-D61A-0E31775D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High Level Idea</a:t>
            </a:r>
            <a:endParaRPr lang="en-AU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37220E-486F-6626-017B-F5B311490110}"/>
              </a:ext>
            </a:extLst>
          </p:cNvPr>
          <p:cNvGrpSpPr/>
          <p:nvPr/>
        </p:nvGrpSpPr>
        <p:grpSpPr>
          <a:xfrm>
            <a:off x="3578542" y="1342663"/>
            <a:ext cx="6040019" cy="2064034"/>
            <a:chOff x="3578543" y="1342663"/>
            <a:chExt cx="5796952" cy="23741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94C3E2D-E99C-ED1B-E68F-D37A2FA71F09}"/>
                </a:ext>
              </a:extLst>
            </p:cNvPr>
            <p:cNvSpPr/>
            <p:nvPr/>
          </p:nvSpPr>
          <p:spPr>
            <a:xfrm>
              <a:off x="3578543" y="1342663"/>
              <a:ext cx="5796952" cy="237415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78FFA4B-8368-032D-0BE5-D3469E59FDDF}"/>
                    </a:ext>
                  </a:extLst>
                </p:cNvPr>
                <p:cNvSpPr txBox="1"/>
                <p:nvPr/>
              </p:nvSpPr>
              <p:spPr>
                <a:xfrm>
                  <a:off x="3775310" y="1440801"/>
                  <a:ext cx="5366901" cy="1748684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𝑷𝑲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800" b="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AU" sz="2800" dirty="0"/>
                    <a:t>,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b="0" dirty="0"/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800" dirty="0"/>
                    <a:t>}</a:t>
                  </a:r>
                  <a:endParaRPr lang="en-US" sz="2800" b="0" dirty="0"/>
                </a:p>
                <a:p>
                  <a:r>
                    <a:rPr lang="en-US" sz="2800" b="1" dirty="0"/>
                    <a:t>  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AU" sz="2800" dirty="0"/>
                    <a:t> ( 1,     0,     1,     0 )</a:t>
                  </a:r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𝑷𝑲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a14:m>
                  <a:r>
                    <a:rPr lang="en-AU" sz="2800" b="1" dirty="0">
                      <a:highlight>
                        <a:srgbClr val="00FF00"/>
                      </a:highlight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78FFA4B-8368-032D-0BE5-D3469E59F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10" y="1440801"/>
                  <a:ext cx="5366901" cy="1748684"/>
                </a:xfrm>
                <a:prstGeom prst="rect">
                  <a:avLst/>
                </a:prstGeom>
                <a:blipFill>
                  <a:blip r:embed="rId4"/>
                  <a:stretch>
                    <a:fillRect t="-6800" b="-132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07BB4BB-0345-5612-35B0-4D0173F4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15</a:t>
            </a:r>
          </a:p>
        </p:txBody>
      </p:sp>
      <p:pic>
        <p:nvPicPr>
          <p:cNvPr id="8" name="Picture 7" descr="A group of people with blonde hair&#10;&#10;Description automatically generated">
            <a:extLst>
              <a:ext uri="{FF2B5EF4-FFF2-40B4-BE49-F238E27FC236}">
                <a16:creationId xmlns:a16="http://schemas.microsoft.com/office/drawing/2014/main" id="{1572D6CD-50A0-3807-32AD-B51FAF393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0" y="1583630"/>
            <a:ext cx="1095401" cy="10954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CE3338D-9D1A-DC94-71AD-EA098A850B75}"/>
              </a:ext>
            </a:extLst>
          </p:cNvPr>
          <p:cNvGrpSpPr/>
          <p:nvPr/>
        </p:nvGrpSpPr>
        <p:grpSpPr>
          <a:xfrm>
            <a:off x="1310762" y="3166719"/>
            <a:ext cx="1920112" cy="2335762"/>
            <a:chOff x="1162185" y="3852736"/>
            <a:chExt cx="1920112" cy="2335762"/>
          </a:xfrm>
        </p:grpSpPr>
        <p:pic>
          <p:nvPicPr>
            <p:cNvPr id="9" name="Picture 8" descr="A person in a suit with a badge&#10;&#10;Description automatically generated">
              <a:extLst>
                <a:ext uri="{FF2B5EF4-FFF2-40B4-BE49-F238E27FC236}">
                  <a16:creationId xmlns:a16="http://schemas.microsoft.com/office/drawing/2014/main" id="{FF04A14A-AC27-FDEB-344C-1BE6C66DD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185" y="3852736"/>
              <a:ext cx="1830455" cy="18304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A3935E-529E-A44C-7C6F-71F6D4F11A74}"/>
                </a:ext>
              </a:extLst>
            </p:cNvPr>
            <p:cNvSpPr txBox="1"/>
            <p:nvPr/>
          </p:nvSpPr>
          <p:spPr>
            <a:xfrm>
              <a:off x="1251842" y="5696055"/>
              <a:ext cx="183045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0" dirty="0"/>
                <a:t>Combiner </a:t>
              </a:r>
              <a:endParaRPr lang="en-AU" sz="3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3D4BD-F4FB-FFB4-BB96-9C3A15091206}"/>
              </a:ext>
            </a:extLst>
          </p:cNvPr>
          <p:cNvGrpSpPr/>
          <p:nvPr/>
        </p:nvGrpSpPr>
        <p:grpSpPr>
          <a:xfrm>
            <a:off x="3659564" y="4081946"/>
            <a:ext cx="5715931" cy="2274404"/>
            <a:chOff x="3659564" y="4757195"/>
            <a:chExt cx="5796952" cy="186293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F1F3F9-9E46-F83E-DF3B-6041709447DE}"/>
                </a:ext>
              </a:extLst>
            </p:cNvPr>
            <p:cNvSpPr/>
            <p:nvPr/>
          </p:nvSpPr>
          <p:spPr>
            <a:xfrm>
              <a:off x="3659564" y="4757195"/>
              <a:ext cx="5796952" cy="159915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F18AA0-3B25-449A-64F7-ECCF8D8FB83D}"/>
                    </a:ext>
                  </a:extLst>
                </p:cNvPr>
                <p:cNvSpPr txBox="1"/>
                <p:nvPr/>
              </p:nvSpPr>
              <p:spPr>
                <a:xfrm>
                  <a:off x="3775311" y="4873942"/>
                  <a:ext cx="5600184" cy="1746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Prove:    </a:t>
                  </a:r>
                  <a:r>
                    <a:rPr lang="en-US" sz="2800" dirty="0">
                      <a:solidFill>
                        <a:srgbClr val="0070C0"/>
                      </a:solidFill>
                    </a:rPr>
                    <a:t>(1).</a:t>
                  </a:r>
                  <a:r>
                    <a:rPr lang="en-US" sz="28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𝑷𝑲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                (2).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a:t>is Binary: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a14:m>
                  <a:endParaRPr lang="en-US" sz="2800" b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                (3).</a:t>
                  </a:r>
                  <a:r>
                    <a:rPr lang="en-US" sz="2800" b="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AU" sz="2800" dirty="0">
                    <a:solidFill>
                      <a:srgbClr val="0070C0"/>
                    </a:solidFill>
                    <a:highlight>
                      <a:srgbClr val="00FF00"/>
                    </a:highlight>
                  </a:endParaRPr>
                </a:p>
                <a:p>
                  <a:r>
                    <a:rPr lang="en-US" sz="2800" b="0" dirty="0">
                      <a:solidFill>
                        <a:srgbClr val="0070C0"/>
                      </a:solidFill>
                    </a:rPr>
                    <a:t>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AU" sz="2800" dirty="0">
                      <a:solidFill>
                        <a:srgbClr val="0070C0"/>
                      </a:solidFill>
                    </a:rPr>
                    <a:t> the number of users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F18AA0-3B25-449A-64F7-ECCF8D8FB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11" y="4873942"/>
                  <a:ext cx="5600184" cy="1746184"/>
                </a:xfrm>
                <a:prstGeom prst="rect">
                  <a:avLst/>
                </a:prstGeom>
                <a:blipFill>
                  <a:blip r:embed="rId7"/>
                  <a:stretch>
                    <a:fillRect l="-3863" t="-3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185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83"/>
    </mc:Choice>
    <mc:Fallback>
      <p:transition spd="slow" advTm="100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64B7-ED32-659C-7229-F16EE4B9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38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Succinct Proof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CB91-0922-BCED-EDCA-EB34C6A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B08E81-5C11-6391-1137-74F216079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5796"/>
              </p:ext>
            </p:extLst>
          </p:nvPr>
        </p:nvGraphicFramePr>
        <p:xfrm>
          <a:off x="2311400" y="3816157"/>
          <a:ext cx="6210300" cy="1327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</a:tblGrid>
              <a:tr h="504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Proof size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Verifier time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5047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Bulletproof[S&amp;P’18]</a:t>
                      </a:r>
                    </a:p>
                    <a:p>
                      <a:pPr algn="ctr"/>
                      <a:r>
                        <a:rPr lang="en-US" sz="2400" dirty="0"/>
                        <a:t>for IP or Binary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960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9606D5-6F43-348E-3DAD-8D3294B36E29}"/>
              </a:ext>
            </a:extLst>
          </p:cNvPr>
          <p:cNvSpPr txBox="1">
            <a:spLocks/>
          </p:cNvSpPr>
          <p:nvPr/>
        </p:nvSpPr>
        <p:spPr>
          <a:xfrm>
            <a:off x="7115075" y="1857799"/>
            <a:ext cx="4114800" cy="1064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Inner Product relation</a:t>
            </a:r>
          </a:p>
          <a:p>
            <a:pPr marL="0" indent="0">
              <a:buNone/>
            </a:pPr>
            <a:r>
              <a:rPr lang="en-US" dirty="0"/>
              <a:t>  Binary relation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B2F4A4-0C73-F218-7CCE-A548BD34390B}"/>
              </a:ext>
            </a:extLst>
          </p:cNvPr>
          <p:cNvGrpSpPr/>
          <p:nvPr/>
        </p:nvGrpSpPr>
        <p:grpSpPr>
          <a:xfrm>
            <a:off x="1190728" y="1690688"/>
            <a:ext cx="5382772" cy="1599155"/>
            <a:chOff x="3659564" y="4757195"/>
            <a:chExt cx="5312683" cy="15991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9ACBC8-40B7-22B8-2CE8-957D768317FF}"/>
                </a:ext>
              </a:extLst>
            </p:cNvPr>
            <p:cNvSpPr/>
            <p:nvPr/>
          </p:nvSpPr>
          <p:spPr>
            <a:xfrm>
              <a:off x="3659564" y="4757195"/>
              <a:ext cx="5170220" cy="159915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25C4F79-B7C1-FB53-FF28-CF3EBA5D40D9}"/>
                    </a:ext>
                  </a:extLst>
                </p:cNvPr>
                <p:cNvSpPr txBox="1"/>
                <p:nvPr/>
              </p:nvSpPr>
              <p:spPr>
                <a:xfrm>
                  <a:off x="3775311" y="4873942"/>
                  <a:ext cx="5196936" cy="13152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Prove:    </a:t>
                  </a:r>
                  <a:r>
                    <a:rPr lang="en-US" sz="2800" dirty="0">
                      <a:solidFill>
                        <a:srgbClr val="0070C0"/>
                      </a:solidFill>
                    </a:rPr>
                    <a:t>(1).</a:t>
                  </a:r>
                  <a:r>
                    <a:rPr lang="en-US" sz="28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𝑷𝑲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𝑷𝑲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                (2).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a:t>is Binary: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a14:m>
                  <a:endParaRPr lang="en-US" sz="2800" b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                (3).</a:t>
                  </a:r>
                  <a:r>
                    <a:rPr lang="en-US" sz="2800" b="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endParaRPr lang="en-AU" sz="2800" dirty="0">
                    <a:solidFill>
                      <a:srgbClr val="0070C0"/>
                    </a:solidFill>
                    <a:highlight>
                      <a:srgbClr val="00FF00"/>
                    </a:highlight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25C4F79-B7C1-FB53-FF28-CF3EBA5D4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11" y="4873942"/>
                  <a:ext cx="5196936" cy="1315296"/>
                </a:xfrm>
                <a:prstGeom prst="rect">
                  <a:avLst/>
                </a:prstGeom>
                <a:blipFill>
                  <a:blip r:embed="rId4"/>
                  <a:stretch>
                    <a:fillRect l="-4171" t="-6019" b="-157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60351B-27DF-0055-5932-DAFFBB0C1E89}"/>
              </a:ext>
            </a:extLst>
          </p:cNvPr>
          <p:cNvCxnSpPr>
            <a:cxnSpLocks/>
          </p:cNvCxnSpPr>
          <p:nvPr/>
        </p:nvCxnSpPr>
        <p:spPr>
          <a:xfrm>
            <a:off x="6429158" y="2070100"/>
            <a:ext cx="83524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016B16-57A9-1E29-1639-A6C4E0C130BF}"/>
              </a:ext>
            </a:extLst>
          </p:cNvPr>
          <p:cNvCxnSpPr>
            <a:cxnSpLocks/>
          </p:cNvCxnSpPr>
          <p:nvPr/>
        </p:nvCxnSpPr>
        <p:spPr>
          <a:xfrm>
            <a:off x="5862475" y="2596415"/>
            <a:ext cx="142204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F013806-EEFF-3421-4843-DCCF73EF6BEC}"/>
              </a:ext>
            </a:extLst>
          </p:cNvPr>
          <p:cNvCxnSpPr>
            <a:cxnSpLocks/>
          </p:cNvCxnSpPr>
          <p:nvPr/>
        </p:nvCxnSpPr>
        <p:spPr>
          <a:xfrm flipV="1">
            <a:off x="5842351" y="2070100"/>
            <a:ext cx="1422049" cy="852545"/>
          </a:xfrm>
          <a:prstGeom prst="bentConnector3">
            <a:avLst>
              <a:gd name="adj1" fmla="val 6250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845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077"/>
    </mc:Choice>
    <mc:Fallback>
      <p:transition spd="slow" advTm="15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64B7-ED32-659C-7229-F16EE4B9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1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reduce verification time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CB91-0922-BCED-EDCA-EB34C6A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B08E81-5C11-6391-1137-74F216079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80291"/>
              </p:ext>
            </p:extLst>
          </p:nvPr>
        </p:nvGraphicFramePr>
        <p:xfrm>
          <a:off x="898047" y="1679576"/>
          <a:ext cx="5197953" cy="1693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875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1582152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770926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</a:tblGrid>
              <a:tr h="504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Proof size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Verifier time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5047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Bulletproof</a:t>
                      </a:r>
                    </a:p>
                    <a:p>
                      <a:pPr algn="ctr"/>
                      <a:r>
                        <a:rPr lang="en-US" sz="2400" dirty="0"/>
                        <a:t>for IP or Binary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O(log n)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9606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EDDB3BE-31AB-CACE-A6A2-8344F137E76C}"/>
              </a:ext>
            </a:extLst>
          </p:cNvPr>
          <p:cNvGrpSpPr/>
          <p:nvPr/>
        </p:nvGrpSpPr>
        <p:grpSpPr>
          <a:xfrm>
            <a:off x="6991623" y="2161862"/>
            <a:ext cx="4308158" cy="1228409"/>
            <a:chOff x="6839000" y="2364736"/>
            <a:chExt cx="4308158" cy="122840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20C210-AEBB-D96F-7E65-BAB26DA7F270}"/>
                </a:ext>
              </a:extLst>
            </p:cNvPr>
            <p:cNvSpPr/>
            <p:nvPr/>
          </p:nvSpPr>
          <p:spPr>
            <a:xfrm>
              <a:off x="6839000" y="2364736"/>
              <a:ext cx="4308158" cy="115750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B612BF8E-5C5B-B2C8-1572-C202E41D8437}"/>
                </a:ext>
              </a:extLst>
            </p:cNvPr>
            <p:cNvSpPr txBox="1">
              <a:spLocks/>
            </p:cNvSpPr>
            <p:nvPr/>
          </p:nvSpPr>
          <p:spPr>
            <a:xfrm>
              <a:off x="7073900" y="2526315"/>
              <a:ext cx="4073258" cy="10668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O(n) size verification key</a:t>
              </a:r>
            </a:p>
            <a:p>
              <a:pPr marL="0" indent="0">
                <a:buNone/>
              </a:pPr>
              <a:r>
                <a:rPr lang="en-US" dirty="0"/>
                <a:t>(Pedersen commitment key)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A6E805-644E-DA8F-3846-237FDBEE5C6D}"/>
              </a:ext>
            </a:extLst>
          </p:cNvPr>
          <p:cNvGrpSpPr/>
          <p:nvPr/>
        </p:nvGrpSpPr>
        <p:grpSpPr>
          <a:xfrm>
            <a:off x="7350608" y="4330113"/>
            <a:ext cx="3590190" cy="655917"/>
            <a:chOff x="6996400" y="3699430"/>
            <a:chExt cx="3366947" cy="65591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B409804-C3EB-C2AA-D65F-07F8D1346374}"/>
                </a:ext>
              </a:extLst>
            </p:cNvPr>
            <p:cNvSpPr/>
            <p:nvPr/>
          </p:nvSpPr>
          <p:spPr>
            <a:xfrm>
              <a:off x="6996400" y="3699430"/>
              <a:ext cx="3366947" cy="65591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712A79C5-1E61-3212-B552-A5F748338DBC}"/>
                </a:ext>
              </a:extLst>
            </p:cNvPr>
            <p:cNvSpPr txBox="1">
              <a:spLocks/>
            </p:cNvSpPr>
            <p:nvPr/>
          </p:nvSpPr>
          <p:spPr>
            <a:xfrm>
              <a:off x="7274087" y="3785596"/>
              <a:ext cx="2811571" cy="483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Can we reduce it?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997702-0BC2-907B-6484-B49ECB708730}"/>
              </a:ext>
            </a:extLst>
          </p:cNvPr>
          <p:cNvCxnSpPr>
            <a:cxnSpLocks/>
          </p:cNvCxnSpPr>
          <p:nvPr/>
        </p:nvCxnSpPr>
        <p:spPr>
          <a:xfrm>
            <a:off x="5819558" y="2778386"/>
            <a:ext cx="125434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E302-2B1C-117F-D6EF-C08A32FF10E0}"/>
              </a:ext>
            </a:extLst>
          </p:cNvPr>
          <p:cNvGrpSpPr/>
          <p:nvPr/>
        </p:nvGrpSpPr>
        <p:grpSpPr>
          <a:xfrm>
            <a:off x="1686548" y="4230308"/>
            <a:ext cx="4270017" cy="914400"/>
            <a:chOff x="1686548" y="4230308"/>
            <a:chExt cx="4270017" cy="9144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4B1342-3408-CA16-C359-DC2A4FC7AD35}"/>
                </a:ext>
              </a:extLst>
            </p:cNvPr>
            <p:cNvGrpSpPr/>
            <p:nvPr/>
          </p:nvGrpSpPr>
          <p:grpSpPr>
            <a:xfrm>
              <a:off x="1686548" y="4330114"/>
              <a:ext cx="4133010" cy="655916"/>
              <a:chOff x="5328059" y="4757195"/>
              <a:chExt cx="3501726" cy="587379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EC9661C-54BF-F45C-C6F1-A614640A8F9A}"/>
                  </a:ext>
                </a:extLst>
              </p:cNvPr>
              <p:cNvSpPr/>
              <p:nvPr/>
            </p:nvSpPr>
            <p:spPr>
              <a:xfrm>
                <a:off x="5328059" y="4757195"/>
                <a:ext cx="3501725" cy="587379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BA3E8BD-C951-37CF-4C6A-9D667997A230}"/>
                      </a:ext>
                    </a:extLst>
                  </p:cNvPr>
                  <p:cNvSpPr txBox="1"/>
                  <p:nvPr/>
                </p:nvSpPr>
                <p:spPr>
                  <a:xfrm>
                    <a:off x="5557896" y="4849775"/>
                    <a:ext cx="3271889" cy="4061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0070C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𝑷𝑲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𝑷𝑲</m:t>
                            </m:r>
                          </m:e>
                        </m:d>
                      </m:oMath>
                    </a14:m>
                    <a:endParaRPr lang="en-US" sz="2800" dirty="0">
                      <a:solidFill>
                        <a:srgbClr val="0070C0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BA3E8BD-C951-37CF-4C6A-9D667997A2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7896" y="4849775"/>
                    <a:ext cx="3271889" cy="4061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Graphic 23" descr="Close with solid fill">
              <a:extLst>
                <a:ext uri="{FF2B5EF4-FFF2-40B4-BE49-F238E27FC236}">
                  <a16:creationId xmlns:a16="http://schemas.microsoft.com/office/drawing/2014/main" id="{E0FFAF63-E7FF-C454-6C4D-7037877F3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42165" y="4230308"/>
              <a:ext cx="914400" cy="914400"/>
            </a:xfrm>
            <a:prstGeom prst="rect">
              <a:avLst/>
            </a:prstGeom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2F9561-6E15-90CE-FB1F-47F49743EC0C}"/>
              </a:ext>
            </a:extLst>
          </p:cNvPr>
          <p:cNvCxnSpPr>
            <a:cxnSpLocks/>
          </p:cNvCxnSpPr>
          <p:nvPr/>
        </p:nvCxnSpPr>
        <p:spPr>
          <a:xfrm flipH="1">
            <a:off x="5956565" y="4658071"/>
            <a:ext cx="1257035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E0CBC1-A8FE-8C85-C4CF-A01F8FE61A78}"/>
              </a:ext>
            </a:extLst>
          </p:cNvPr>
          <p:cNvGrpSpPr/>
          <p:nvPr/>
        </p:nvGrpSpPr>
        <p:grpSpPr>
          <a:xfrm>
            <a:off x="4701958" y="2513616"/>
            <a:ext cx="1016265" cy="572484"/>
            <a:chOff x="4025900" y="3566134"/>
            <a:chExt cx="1016265" cy="57248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E878B55-2903-C504-0B46-5E6CEA2F8496}"/>
                </a:ext>
              </a:extLst>
            </p:cNvPr>
            <p:cNvSpPr/>
            <p:nvPr/>
          </p:nvSpPr>
          <p:spPr>
            <a:xfrm>
              <a:off x="4025900" y="3566134"/>
              <a:ext cx="993557" cy="572484"/>
            </a:xfrm>
            <a:prstGeom prst="roundRect">
              <a:avLst/>
            </a:prstGeom>
            <a:solidFill>
              <a:srgbClr val="46F01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E7FCDBD7-382C-6BE8-341B-F4A8F615AECD}"/>
                </a:ext>
              </a:extLst>
            </p:cNvPr>
            <p:cNvSpPr txBox="1">
              <a:spLocks/>
            </p:cNvSpPr>
            <p:nvPr/>
          </p:nvSpPr>
          <p:spPr>
            <a:xfrm>
              <a:off x="4127765" y="3655034"/>
              <a:ext cx="914400" cy="483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O(n)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484B72-A42B-22FA-AC22-18B259CED0CE}"/>
              </a:ext>
            </a:extLst>
          </p:cNvPr>
          <p:cNvCxnSpPr>
            <a:cxnSpLocks/>
          </p:cNvCxnSpPr>
          <p:nvPr/>
        </p:nvCxnSpPr>
        <p:spPr>
          <a:xfrm>
            <a:off x="9160103" y="3447888"/>
            <a:ext cx="1" cy="8113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52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077"/>
    </mc:Choice>
    <mc:Fallback>
      <p:transition spd="slow" advTm="15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reduce verifier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9207"/>
                <a:ext cx="10515600" cy="49755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AFGHO Commitment [Crypto’10] (with special structure)</a:t>
                </a:r>
              </a:p>
              <a:p>
                <a:r>
                  <a:rPr lang="en-US" dirty="0"/>
                  <a:t>Log size verification key (</a:t>
                </a:r>
                <a:r>
                  <a:rPr lang="en-US" dirty="0" err="1"/>
                  <a:t>vk</a:t>
                </a:r>
                <a:r>
                  <a:rPr lang="en-US" dirty="0"/>
                  <a:t>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structured commit key (ck):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Verifier only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3502-DA51-E61C-AD5C-F906161D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9207"/>
                <a:ext cx="10515600" cy="4975568"/>
              </a:xfrm>
              <a:blipFill>
                <a:blip r:embed="rId4"/>
                <a:stretch>
                  <a:fillRect l="-1043" t="-2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82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91"/>
    </mc:Choice>
    <mc:Fallback>
      <p:transition spd="slow" advTm="422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7FF9-416E-26C1-D61A-0E31775D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Anonymity</a:t>
            </a:r>
            <a:endParaRPr lang="en-A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8FFA4B-8368-032D-0BE5-D3469E59FDDF}"/>
                  </a:ext>
                </a:extLst>
              </p:cNvPr>
              <p:cNvSpPr txBox="1"/>
              <p:nvPr/>
            </p:nvSpPr>
            <p:spPr>
              <a:xfrm>
                <a:off x="2116668" y="2573865"/>
                <a:ext cx="3815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800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8FFA4B-8368-032D-0BE5-D3469E59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68" y="2573865"/>
                <a:ext cx="3815645" cy="430887"/>
              </a:xfrm>
              <a:prstGeom prst="rect">
                <a:avLst/>
              </a:prstGeom>
              <a:blipFill>
                <a:blip r:embed="rId4"/>
                <a:stretch>
                  <a:fillRect l="-5591" t="-23944" b="-507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FA25C-2320-9AF9-7763-E858B0BFBB30}"/>
                  </a:ext>
                </a:extLst>
              </p:cNvPr>
              <p:cNvSpPr txBox="1"/>
              <p:nvPr/>
            </p:nvSpPr>
            <p:spPr>
              <a:xfrm>
                <a:off x="2116668" y="3874867"/>
                <a:ext cx="345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(1,  0,  1,  0)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FA25C-2320-9AF9-7763-E858B0BFB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68" y="3874867"/>
                <a:ext cx="34544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8B1C40B-6F14-E29B-53AA-9B2CF749C27B}"/>
              </a:ext>
            </a:extLst>
          </p:cNvPr>
          <p:cNvGrpSpPr/>
          <p:nvPr/>
        </p:nvGrpSpPr>
        <p:grpSpPr>
          <a:xfrm>
            <a:off x="6824136" y="2573457"/>
            <a:ext cx="3815646" cy="1321189"/>
            <a:chOff x="6824136" y="2573457"/>
            <a:chExt cx="3815646" cy="132118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C76C479-F344-B53D-4EE4-67C96BF28004}"/>
                </a:ext>
              </a:extLst>
            </p:cNvPr>
            <p:cNvSpPr/>
            <p:nvPr/>
          </p:nvSpPr>
          <p:spPr>
            <a:xfrm>
              <a:off x="9631827" y="2573457"/>
              <a:ext cx="787061" cy="538770"/>
            </a:xfrm>
            <a:prstGeom prst="roundRect">
              <a:avLst/>
            </a:prstGeom>
            <a:solidFill>
              <a:srgbClr val="46F018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D5D08E7-8FC9-104B-E7DF-0F424209FE1E}"/>
                    </a:ext>
                  </a:extLst>
                </p:cNvPr>
                <p:cNvSpPr txBox="1"/>
                <p:nvPr/>
              </p:nvSpPr>
              <p:spPr>
                <a:xfrm>
                  <a:off x="6824136" y="2579350"/>
                  <a:ext cx="3815646" cy="13152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endParaRPr lang="en-AU" sz="2800" i="1" dirty="0">
                    <a:latin typeface="Cambria Math" panose="02040503050406030204" pitchFamily="18" charset="0"/>
                  </a:endParaRPr>
                </a:p>
                <a:p>
                  <a:r>
                    <a:rPr lang="en-US" sz="2800" dirty="0"/>
                    <a:t>   </a:t>
                  </a:r>
                  <a14:m>
                    <m:oMath xmlns:m="http://schemas.openxmlformats.org/officeDocument/2006/math">
                      <m:r>
                        <a:rPr lang="el-GR" sz="2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AU" sz="2800" dirty="0">
                    <a:highlight>
                      <a:srgbClr val="00FF00"/>
                    </a:highlight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D5D08E7-8FC9-104B-E7DF-0F424209F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36" y="2579350"/>
                  <a:ext cx="3815646" cy="13152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332B15-BB0C-1344-8757-E0A03BC40203}"/>
              </a:ext>
            </a:extLst>
          </p:cNvPr>
          <p:cNvCxnSpPr>
            <a:cxnSpLocks/>
          </p:cNvCxnSpPr>
          <p:nvPr/>
        </p:nvCxnSpPr>
        <p:spPr>
          <a:xfrm>
            <a:off x="5943603" y="2827864"/>
            <a:ext cx="8805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9B3B50-7D0A-9432-0B42-6A8FF744BD75}"/>
              </a:ext>
            </a:extLst>
          </p:cNvPr>
          <p:cNvCxnSpPr>
            <a:cxnSpLocks/>
          </p:cNvCxnSpPr>
          <p:nvPr/>
        </p:nvCxnSpPr>
        <p:spPr>
          <a:xfrm flipV="1">
            <a:off x="5684330" y="2940582"/>
            <a:ext cx="1166896" cy="878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76CA09-92CC-26EB-64D4-CD294DF0755D}"/>
                  </a:ext>
                </a:extLst>
              </p:cNvPr>
              <p:cNvSpPr txBox="1"/>
              <p:nvPr/>
            </p:nvSpPr>
            <p:spPr>
              <a:xfrm>
                <a:off x="2127958" y="5390443"/>
                <a:ext cx="3815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0,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800" dirty="0"/>
                  <a:t>,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76CA09-92CC-26EB-64D4-CD294DF0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58" y="5390443"/>
                <a:ext cx="3815645" cy="430887"/>
              </a:xfrm>
              <a:prstGeom prst="rect">
                <a:avLst/>
              </a:prstGeom>
              <a:blipFill>
                <a:blip r:embed="rId7"/>
                <a:stretch>
                  <a:fillRect l="-5591" t="-23944" b="-507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D1419E-D9A2-B0A8-D4E4-01C4FF3E15C5}"/>
              </a:ext>
            </a:extLst>
          </p:cNvPr>
          <p:cNvCxnSpPr>
            <a:cxnSpLocks/>
          </p:cNvCxnSpPr>
          <p:nvPr/>
        </p:nvCxnSpPr>
        <p:spPr>
          <a:xfrm>
            <a:off x="5644447" y="5614091"/>
            <a:ext cx="11796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D05F2D-9DD0-4015-C66C-55E51F121761}"/>
              </a:ext>
            </a:extLst>
          </p:cNvPr>
          <p:cNvGrpSpPr/>
          <p:nvPr/>
        </p:nvGrpSpPr>
        <p:grpSpPr>
          <a:xfrm>
            <a:off x="6519336" y="5322302"/>
            <a:ext cx="3815645" cy="538770"/>
            <a:chOff x="6519336" y="5322302"/>
            <a:chExt cx="3815645" cy="53877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CBFC4-84C8-2402-C91F-9E6A0FCFE944}"/>
                </a:ext>
              </a:extLst>
            </p:cNvPr>
            <p:cNvSpPr/>
            <p:nvPr/>
          </p:nvSpPr>
          <p:spPr>
            <a:xfrm>
              <a:off x="9046311" y="5322302"/>
              <a:ext cx="787061" cy="538770"/>
            </a:xfrm>
            <a:prstGeom prst="roundRect">
              <a:avLst/>
            </a:prstGeom>
            <a:solidFill>
              <a:srgbClr val="46F018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3BC3B8-856E-C7C4-6999-2EFC5B6733DA}"/>
                    </a:ext>
                  </a:extLst>
                </p:cNvPr>
                <p:cNvSpPr txBox="1"/>
                <p:nvPr/>
              </p:nvSpPr>
              <p:spPr>
                <a:xfrm>
                  <a:off x="6519336" y="5376244"/>
                  <a:ext cx="381564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𝐵𝐹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AU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3BC3B8-856E-C7C4-6999-2EFC5B673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9336" y="5376244"/>
                  <a:ext cx="3815645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73AD13-42D5-71D2-9DF1-03350018BFDA}"/>
                  </a:ext>
                </a:extLst>
              </p:cNvPr>
              <p:cNvSpPr txBox="1"/>
              <p:nvPr/>
            </p:nvSpPr>
            <p:spPr>
              <a:xfrm>
                <a:off x="173098" y="4343049"/>
                <a:ext cx="97403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73AD13-42D5-71D2-9DF1-03350018B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8" y="4343049"/>
                <a:ext cx="97403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07BB4BB-0345-5612-35B0-4D0173F4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  <a:endParaRPr lang="en-AU" dirty="0"/>
          </a:p>
        </p:txBody>
      </p:sp>
      <p:pic>
        <p:nvPicPr>
          <p:cNvPr id="8" name="Picture 7" descr="A group of people with blonde hair&#10;&#10;Description automatically generated">
            <a:extLst>
              <a:ext uri="{FF2B5EF4-FFF2-40B4-BE49-F238E27FC236}">
                <a16:creationId xmlns:a16="http://schemas.microsoft.com/office/drawing/2014/main" id="{1572D6CD-50A0-3807-32AD-B51FAF393C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0" y="3210353"/>
            <a:ext cx="1095401" cy="109540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D3B196-BDC4-2D6D-97A5-D5D133BD2DC7}"/>
              </a:ext>
            </a:extLst>
          </p:cNvPr>
          <p:cNvCxnSpPr>
            <a:cxnSpLocks/>
          </p:cNvCxnSpPr>
          <p:nvPr/>
        </p:nvCxnSpPr>
        <p:spPr>
          <a:xfrm>
            <a:off x="5684330" y="4329243"/>
            <a:ext cx="1139806" cy="1080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erson in a suit with a badge&#10;&#10;Description automatically generated">
            <a:extLst>
              <a:ext uri="{FF2B5EF4-FFF2-40B4-BE49-F238E27FC236}">
                <a16:creationId xmlns:a16="http://schemas.microsoft.com/office/drawing/2014/main" id="{B452BE7D-148E-677D-6DA9-523FF024D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200" y="2124250"/>
            <a:ext cx="2079981" cy="18304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763E5-102B-4EA3-B99B-C0A72628AFF1}"/>
              </a:ext>
            </a:extLst>
          </p:cNvPr>
          <p:cNvGrpSpPr/>
          <p:nvPr/>
        </p:nvGrpSpPr>
        <p:grpSpPr>
          <a:xfrm>
            <a:off x="9499599" y="4207712"/>
            <a:ext cx="2562579" cy="1128813"/>
            <a:chOff x="10296878" y="4285906"/>
            <a:chExt cx="1684942" cy="5208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531D76C-B95A-D962-27B1-DEFB6DE4942B}"/>
                </a:ext>
              </a:extLst>
            </p:cNvPr>
            <p:cNvSpPr/>
            <p:nvPr/>
          </p:nvSpPr>
          <p:spPr>
            <a:xfrm>
              <a:off x="10296878" y="4285906"/>
              <a:ext cx="1684942" cy="5208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71EE0A-73F7-0326-938C-6679641A5F14}"/>
                    </a:ext>
                  </a:extLst>
                </p:cNvPr>
                <p:cNvSpPr txBox="1"/>
                <p:nvPr/>
              </p:nvSpPr>
              <p:spPr>
                <a:xfrm>
                  <a:off x="10383819" y="4330102"/>
                  <a:ext cx="1598000" cy="3976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0070C0"/>
                      </a:solidFill>
                    </a:rPr>
                    <a:t> proof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AU" sz="2800" dirty="0">
                      <a:solidFill>
                        <a:srgbClr val="F92A25"/>
                      </a:solidFill>
                    </a:rPr>
                    <a:t>(</a:t>
                  </a:r>
                  <a:r>
                    <a:rPr lang="en-AU" sz="2800" dirty="0" err="1">
                      <a:solidFill>
                        <a:srgbClr val="F92A25"/>
                      </a:solidFill>
                    </a:rPr>
                    <a:t>PoK</a:t>
                  </a:r>
                  <a:r>
                    <a:rPr lang="en-AU" sz="2800" dirty="0">
                      <a:solidFill>
                        <a:srgbClr val="F92A25"/>
                      </a:solidFill>
                    </a:rPr>
                    <a:t> for BF, BF’)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71EE0A-73F7-0326-938C-6679641A5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3819" y="4330102"/>
                  <a:ext cx="1598000" cy="397642"/>
                </a:xfrm>
                <a:prstGeom prst="rect">
                  <a:avLst/>
                </a:prstGeom>
                <a:blipFill>
                  <a:blip r:embed="rId12"/>
                  <a:stretch>
                    <a:fillRect l="-8772" t="-12057" r="-2506" b="-2482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55788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55"/>
    </mc:Choice>
    <mc:Fallback>
      <p:transition spd="slow" advTm="30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16A9-4B80-08B1-C19F-BC6C57C4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Improving many popular signatures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E174-C5C2-DB6E-3770-E82642590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Threshold signature with </a:t>
            </a:r>
            <a:r>
              <a:rPr lang="en-US" dirty="0">
                <a:highlight>
                  <a:srgbClr val="FFFF00"/>
                </a:highlight>
              </a:rPr>
              <a:t>Dynamic threshold </a:t>
            </a:r>
            <a:r>
              <a:rPr lang="en-US" dirty="0"/>
              <a:t>and </a:t>
            </a:r>
            <a:r>
              <a:rPr lang="en-US" dirty="0">
                <a:highlight>
                  <a:srgbClr val="00FFFF"/>
                </a:highlight>
              </a:rPr>
              <a:t>Transparent setup</a:t>
            </a:r>
          </a:p>
          <a:p>
            <a:endParaRPr lang="en-US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41C88-7500-BF3E-A46F-7843614E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0357B5-1218-49C1-140B-74F1F2DF3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31456"/>
              </p:ext>
            </p:extLst>
          </p:nvPr>
        </p:nvGraphicFramePr>
        <p:xfrm>
          <a:off x="943228" y="2636079"/>
          <a:ext cx="8720053" cy="30682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559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1750151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591781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  <a:gridCol w="1591781">
                  <a:extLst>
                    <a:ext uri="{9D8B030D-6E8A-4147-A177-3AD203B41FA5}">
                      <a16:colId xmlns:a16="http://schemas.microsoft.com/office/drawing/2014/main" val="825137401"/>
                    </a:ext>
                  </a:extLst>
                </a:gridCol>
                <a:gridCol w="1591781">
                  <a:extLst>
                    <a:ext uri="{9D8B030D-6E8A-4147-A177-3AD203B41FA5}">
                      <a16:colId xmlns:a16="http://schemas.microsoft.com/office/drawing/2014/main" val="854351892"/>
                    </a:ext>
                  </a:extLst>
                </a:gridCol>
              </a:tblGrid>
              <a:tr h="5187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Primitives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State-of-Art</a:t>
                      </a:r>
                      <a:endParaRPr lang="en-A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Constructed from DTS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44285"/>
                  </a:ext>
                </a:extLst>
              </a:tr>
              <a:tr h="47465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Commun</a:t>
                      </a:r>
                      <a:r>
                        <a:rPr lang="en-US" dirty="0"/>
                        <a:t>.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Verify 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Commun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Cost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Verify Time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Multi-signature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</a:t>
                      </a:r>
                      <a:r>
                        <a:rPr lang="en-AU" b="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83628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Aggregate signature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33075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Graded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58134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Thld</a:t>
                      </a:r>
                      <a:r>
                        <a:rPr lang="en-AU" b="0" dirty="0"/>
                        <a:t>-ring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O(log 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6289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890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00"/>
    </mc:Choice>
    <mc:Fallback>
      <p:transition spd="slow" advTm="705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Concurrent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502-DA51-E61C-AD5C-F906161D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44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Dynamic threshold signature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21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A6ED60-4090-9D37-98CA-439DDE19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57063"/>
              </p:ext>
            </p:extLst>
          </p:nvPr>
        </p:nvGraphicFramePr>
        <p:xfrm>
          <a:off x="1098683" y="2547049"/>
          <a:ext cx="5531928" cy="13067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3586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3358342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</a:tblGrid>
              <a:tr h="435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hinTS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Algebraic Group Model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83628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[DCXNBR23]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Algebraic Group Model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330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A42B31-2D0F-352B-296D-328B2498A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16963"/>
              </p:ext>
            </p:extLst>
          </p:nvPr>
        </p:nvGraphicFramePr>
        <p:xfrm>
          <a:off x="1098683" y="3990091"/>
          <a:ext cx="5531928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3586">
                  <a:extLst>
                    <a:ext uri="{9D8B030D-6E8A-4147-A177-3AD203B41FA5}">
                      <a16:colId xmlns:a16="http://schemas.microsoft.com/office/drawing/2014/main" val="937605662"/>
                    </a:ext>
                  </a:extLst>
                </a:gridCol>
                <a:gridCol w="3358342">
                  <a:extLst>
                    <a:ext uri="{9D8B030D-6E8A-4147-A177-3AD203B41FA5}">
                      <a16:colId xmlns:a16="http://schemas.microsoft.com/office/drawing/2014/main" val="962821877"/>
                    </a:ext>
                  </a:extLst>
                </a:gridCol>
              </a:tblGrid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Our work</a:t>
                      </a:r>
                      <a:endParaRPr lang="en-A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Random Oracle Model</a:t>
                      </a:r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621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8418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07"/>
    </mc:Choice>
    <mc:Fallback>
      <p:transition spd="slow" advTm="261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7FF9-416E-26C1-D61A-0E31775D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53065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Generalization to PAS</a:t>
            </a:r>
            <a:endParaRPr lang="en-A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8FFA4B-8368-032D-0BE5-D3469E59FDDF}"/>
                  </a:ext>
                </a:extLst>
              </p:cNvPr>
              <p:cNvSpPr txBox="1"/>
              <p:nvPr/>
            </p:nvSpPr>
            <p:spPr>
              <a:xfrm>
                <a:off x="2082798" y="2000354"/>
                <a:ext cx="3815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8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8FFA4B-8368-032D-0BE5-D3469E59F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8" y="2000354"/>
                <a:ext cx="3815645" cy="430887"/>
              </a:xfrm>
              <a:prstGeom prst="rect">
                <a:avLst/>
              </a:prstGeom>
              <a:blipFill>
                <a:blip r:embed="rId4"/>
                <a:stretch>
                  <a:fillRect l="-5751" t="-23944" b="-507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FA25C-2320-9AF9-7763-E858B0BFBB30}"/>
                  </a:ext>
                </a:extLst>
              </p:cNvPr>
              <p:cNvSpPr txBox="1"/>
              <p:nvPr/>
            </p:nvSpPr>
            <p:spPr>
              <a:xfrm>
                <a:off x="2130778" y="2886440"/>
                <a:ext cx="3454400" cy="430887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(1,  0,  1,  0)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FA25C-2320-9AF9-7763-E858B0BFB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78" y="2886440"/>
                <a:ext cx="34544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D08E7-8FC9-104B-E7DF-0F424209FE1E}"/>
                  </a:ext>
                </a:extLst>
              </p:cNvPr>
              <p:cNvSpPr txBox="1"/>
              <p:nvPr/>
            </p:nvSpPr>
            <p:spPr>
              <a:xfrm>
                <a:off x="6132974" y="2875123"/>
                <a:ext cx="4425245" cy="453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D08E7-8FC9-104B-E7DF-0F424209F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74" y="2875123"/>
                <a:ext cx="4425245" cy="4535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9B3B50-7D0A-9432-0B42-6A8FF744BD75}"/>
              </a:ext>
            </a:extLst>
          </p:cNvPr>
          <p:cNvCxnSpPr>
            <a:cxnSpLocks/>
          </p:cNvCxnSpPr>
          <p:nvPr/>
        </p:nvCxnSpPr>
        <p:spPr>
          <a:xfrm>
            <a:off x="5663556" y="3101884"/>
            <a:ext cx="776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CC5E17-D14D-6EBA-A7B3-896E120EE085}"/>
                  </a:ext>
                </a:extLst>
              </p:cNvPr>
              <p:cNvSpPr txBox="1"/>
              <p:nvPr/>
            </p:nvSpPr>
            <p:spPr>
              <a:xfrm>
                <a:off x="2130778" y="3655602"/>
                <a:ext cx="3454400" cy="430887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(0,  1,  0,  0)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CC5E17-D14D-6EBA-A7B3-896E120E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78" y="3655602"/>
                <a:ext cx="345440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D1656-3B08-3F0B-3AE9-43A523B68E6E}"/>
                  </a:ext>
                </a:extLst>
              </p:cNvPr>
              <p:cNvSpPr txBox="1"/>
              <p:nvPr/>
            </p:nvSpPr>
            <p:spPr>
              <a:xfrm>
                <a:off x="6324925" y="3616210"/>
                <a:ext cx="4735358" cy="453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AU" sz="2800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D1656-3B08-3F0B-3AE9-43A523B6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925" y="3616210"/>
                <a:ext cx="4735358" cy="453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290DE0-3520-7A54-7F61-52BD83F00124}"/>
              </a:ext>
            </a:extLst>
          </p:cNvPr>
          <p:cNvCxnSpPr>
            <a:cxnSpLocks/>
          </p:cNvCxnSpPr>
          <p:nvPr/>
        </p:nvCxnSpPr>
        <p:spPr>
          <a:xfrm>
            <a:off x="5663556" y="3874129"/>
            <a:ext cx="7563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8B0CA87-04A6-6926-DE33-DA20230A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F63E4E-2E91-51BF-65EB-89AEBD49B97D}"/>
              </a:ext>
            </a:extLst>
          </p:cNvPr>
          <p:cNvGrpSpPr/>
          <p:nvPr/>
        </p:nvGrpSpPr>
        <p:grpSpPr>
          <a:xfrm>
            <a:off x="1291290" y="2805425"/>
            <a:ext cx="392166" cy="1334688"/>
            <a:chOff x="1291290" y="2805425"/>
            <a:chExt cx="392166" cy="1334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5F34AA-FCB5-7691-587B-263AFDC52F00}"/>
                    </a:ext>
                  </a:extLst>
                </p:cNvPr>
                <p:cNvSpPr txBox="1"/>
                <p:nvPr/>
              </p:nvSpPr>
              <p:spPr>
                <a:xfrm>
                  <a:off x="1292767" y="2805425"/>
                  <a:ext cx="3906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5F34AA-FCB5-7691-587B-263AFDC52F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767" y="2805425"/>
                  <a:ext cx="390689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3281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312B1A5-14FD-57CA-1C49-7F6E2520E5FF}"/>
                    </a:ext>
                  </a:extLst>
                </p:cNvPr>
                <p:cNvSpPr txBox="1"/>
                <p:nvPr/>
              </p:nvSpPr>
              <p:spPr>
                <a:xfrm>
                  <a:off x="1291290" y="3616893"/>
                  <a:ext cx="3906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312B1A5-14FD-57CA-1C49-7F6E2520E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290" y="3616893"/>
                  <a:ext cx="390689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3281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 descr="A group of people with blonde hair&#10;&#10;Description automatically generated">
            <a:extLst>
              <a:ext uri="{FF2B5EF4-FFF2-40B4-BE49-F238E27FC236}">
                <a16:creationId xmlns:a16="http://schemas.microsoft.com/office/drawing/2014/main" id="{BC9BE37C-2A7E-5BEE-889E-576973D02C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6" y="2461537"/>
            <a:ext cx="827171" cy="827171"/>
          </a:xfrm>
          <a:prstGeom prst="rect">
            <a:avLst/>
          </a:prstGeom>
        </p:spPr>
      </p:pic>
      <p:pic>
        <p:nvPicPr>
          <p:cNvPr id="14" name="Picture 13" descr="A group of people with blonde hair&#10;&#10;Description automatically generated">
            <a:extLst>
              <a:ext uri="{FF2B5EF4-FFF2-40B4-BE49-F238E27FC236}">
                <a16:creationId xmlns:a16="http://schemas.microsoft.com/office/drawing/2014/main" id="{C6F1EB06-3323-3128-C3D7-E095AEAC8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9" y="3654806"/>
            <a:ext cx="827171" cy="827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13F37C-AFA0-8034-495F-918995063D5E}"/>
                  </a:ext>
                </a:extLst>
              </p:cNvPr>
              <p:cNvSpPr txBox="1"/>
              <p:nvPr/>
            </p:nvSpPr>
            <p:spPr>
              <a:xfrm>
                <a:off x="6157623" y="4210344"/>
                <a:ext cx="33895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=(2, 1)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13F37C-AFA0-8034-495F-91899506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623" y="4210344"/>
                <a:ext cx="338958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person in a suit with a badge&#10;&#10;Description automatically generated">
            <a:extLst>
              <a:ext uri="{FF2B5EF4-FFF2-40B4-BE49-F238E27FC236}">
                <a16:creationId xmlns:a16="http://schemas.microsoft.com/office/drawing/2014/main" id="{35FF6740-8CFF-5B02-E0D2-A019D0B0E3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1141" y="1155477"/>
            <a:ext cx="2079981" cy="1830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5CD5F-5EE2-4D7A-8CD3-F2A0B1CFAE5D}"/>
                  </a:ext>
                </a:extLst>
              </p:cNvPr>
              <p:cNvSpPr txBox="1"/>
              <p:nvPr/>
            </p:nvSpPr>
            <p:spPr>
              <a:xfrm>
                <a:off x="2130778" y="4902315"/>
                <a:ext cx="3454400" cy="430887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(1,  1,  1,  0)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5CD5F-5EE2-4D7A-8CD3-F2A0B1CFA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78" y="4902315"/>
                <a:ext cx="3454400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lus Sign 20">
            <a:extLst>
              <a:ext uri="{FF2B5EF4-FFF2-40B4-BE49-F238E27FC236}">
                <a16:creationId xmlns:a16="http://schemas.microsoft.com/office/drawing/2014/main" id="{36952F7C-908F-1CCD-A523-EE2C218575E0}"/>
              </a:ext>
            </a:extLst>
          </p:cNvPr>
          <p:cNvSpPr/>
          <p:nvPr/>
        </p:nvSpPr>
        <p:spPr>
          <a:xfrm>
            <a:off x="3662633" y="3276796"/>
            <a:ext cx="390689" cy="430887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DFB55CD-4B72-74F3-7112-1F813990CAEE}"/>
              </a:ext>
            </a:extLst>
          </p:cNvPr>
          <p:cNvSpPr/>
          <p:nvPr/>
        </p:nvSpPr>
        <p:spPr>
          <a:xfrm>
            <a:off x="3747197" y="4098064"/>
            <a:ext cx="176621" cy="80425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0528C1-429E-EA0B-EEF5-251156FF3076}"/>
              </a:ext>
            </a:extLst>
          </p:cNvPr>
          <p:cNvGrpSpPr/>
          <p:nvPr/>
        </p:nvGrpSpPr>
        <p:grpSpPr>
          <a:xfrm>
            <a:off x="6807923" y="4902321"/>
            <a:ext cx="2913216" cy="1112203"/>
            <a:chOff x="10296878" y="4265647"/>
            <a:chExt cx="1558842" cy="76161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613F562-EB21-393A-14BC-AD46E3CB69EA}"/>
                </a:ext>
              </a:extLst>
            </p:cNvPr>
            <p:cNvSpPr/>
            <p:nvPr/>
          </p:nvSpPr>
          <p:spPr>
            <a:xfrm>
              <a:off x="10296878" y="4285906"/>
              <a:ext cx="1558842" cy="7413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748C56-6276-3BA4-1473-2E6571685C2C}"/>
                    </a:ext>
                  </a:extLst>
                </p:cNvPr>
                <p:cNvSpPr txBox="1"/>
                <p:nvPr/>
              </p:nvSpPr>
              <p:spPr>
                <a:xfrm>
                  <a:off x="10334981" y="4265647"/>
                  <a:ext cx="1450623" cy="6744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0" dirty="0">
                      <a:solidFill>
                        <a:srgbClr val="0070C0"/>
                      </a:solidFill>
                    </a:rPr>
                    <a:t> proof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3200" b="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AU" sz="3200" dirty="0">
                      <a:solidFill>
                        <a:srgbClr val="0070C0"/>
                      </a:solidFill>
                    </a:rPr>
                    <a:t>(</a:t>
                  </a:r>
                  <a:r>
                    <a:rPr lang="en-AU" sz="3200" dirty="0">
                      <a:solidFill>
                        <a:srgbClr val="F92A25"/>
                      </a:solidFill>
                    </a:rPr>
                    <a:t>subset disjoint</a:t>
                  </a:r>
                  <a:r>
                    <a:rPr lang="en-AU" sz="3200" dirty="0">
                      <a:solidFill>
                        <a:srgbClr val="0070C0"/>
                      </a:solidFill>
                    </a:rPr>
                    <a:t>)</a:t>
                  </a: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748C56-6276-3BA4-1473-2E6571685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4981" y="4265647"/>
                  <a:ext cx="1450623" cy="674434"/>
                </a:xfrm>
                <a:prstGeom prst="rect">
                  <a:avLst/>
                </a:prstGeom>
                <a:blipFill>
                  <a:blip r:embed="rId17"/>
                  <a:stretch>
                    <a:fillRect l="-8989" t="-11728" r="-6067" b="-24074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8867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2"/>
    </mc:Choice>
    <mc:Fallback>
      <p:transition spd="slow" advTm="5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8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64B7-ED32-659C-7229-F16EE4B9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Applications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FC52-8F9E-3F28-330A-CF8A3832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8368" cy="435133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Anonymous reputation system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Voting system with special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CB91-0922-BCED-EDCA-EB34C6A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8F6D2D-2D1F-8D6C-5473-9D0CA6CE660D}"/>
              </a:ext>
            </a:extLst>
          </p:cNvPr>
          <p:cNvGrpSpPr/>
          <p:nvPr/>
        </p:nvGrpSpPr>
        <p:grpSpPr>
          <a:xfrm>
            <a:off x="7548423" y="1578600"/>
            <a:ext cx="2124353" cy="1306515"/>
            <a:chOff x="9096443" y="4092185"/>
            <a:chExt cx="2124353" cy="1306515"/>
          </a:xfrm>
        </p:grpSpPr>
        <p:pic>
          <p:nvPicPr>
            <p:cNvPr id="7" name="Picture 6" descr="A black rectangular with white text&#10;&#10;Description automatically generated">
              <a:extLst>
                <a:ext uri="{FF2B5EF4-FFF2-40B4-BE49-F238E27FC236}">
                  <a16:creationId xmlns:a16="http://schemas.microsoft.com/office/drawing/2014/main" id="{9A492B09-CF04-D79C-B526-A3BFC2FE4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" b="25597"/>
            <a:stretch/>
          </p:blipFill>
          <p:spPr>
            <a:xfrm>
              <a:off x="9096443" y="4218292"/>
              <a:ext cx="2124353" cy="1180408"/>
            </a:xfrm>
            <a:prstGeom prst="rect">
              <a:avLst/>
            </a:prstGeom>
          </p:spPr>
        </p:pic>
        <p:pic>
          <p:nvPicPr>
            <p:cNvPr id="8" name="Picture 7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A37E56E-BA73-1511-F0AA-F9B41F51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43" y="4092185"/>
              <a:ext cx="2124353" cy="47406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67D23D-4D66-E470-C93C-C4E0E9592311}"/>
              </a:ext>
            </a:extLst>
          </p:cNvPr>
          <p:cNvGrpSpPr/>
          <p:nvPr/>
        </p:nvGrpSpPr>
        <p:grpSpPr>
          <a:xfrm>
            <a:off x="7371408" y="3605841"/>
            <a:ext cx="3585234" cy="2310982"/>
            <a:chOff x="7371408" y="3605841"/>
            <a:chExt cx="3585234" cy="2310982"/>
          </a:xfrm>
        </p:grpSpPr>
        <p:pic>
          <p:nvPicPr>
            <p:cNvPr id="5" name="Picture 4" descr="A hand putting a ballot into a blue box&#10;&#10;Description automatically generated">
              <a:extLst>
                <a:ext uri="{FF2B5EF4-FFF2-40B4-BE49-F238E27FC236}">
                  <a16:creationId xmlns:a16="http://schemas.microsoft.com/office/drawing/2014/main" id="{08346044-E93A-3E85-9EFB-7A3BD74F5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6" t="24520" r="22726" b="21597"/>
            <a:stretch/>
          </p:blipFill>
          <p:spPr>
            <a:xfrm>
              <a:off x="7371408" y="3745206"/>
              <a:ext cx="1786013" cy="1895977"/>
            </a:xfrm>
            <a:prstGeom prst="rect">
              <a:avLst/>
            </a:prstGeom>
          </p:spPr>
        </p:pic>
        <p:pic>
          <p:nvPicPr>
            <p:cNvPr id="10" name="Picture 9" descr="A cartoon of a wizard holding a staff&#10;&#10;Description automatically generated">
              <a:extLst>
                <a:ext uri="{FF2B5EF4-FFF2-40B4-BE49-F238E27FC236}">
                  <a16:creationId xmlns:a16="http://schemas.microsoft.com/office/drawing/2014/main" id="{ECF7A9F2-B48B-F4B7-9542-56EA9580B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7963" r="24939" b="14445"/>
            <a:stretch/>
          </p:blipFill>
          <p:spPr>
            <a:xfrm>
              <a:off x="9538484" y="3605841"/>
              <a:ext cx="1418158" cy="2310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40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49"/>
    </mc:Choice>
    <mc:Fallback>
      <p:transition spd="slow" advTm="1324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64B7-ED32-659C-7229-F16EE4B9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Extensions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82FC52-8F9E-3F28-330A-CF8A383291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8368" cy="435133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/>
                  <a:t>Dynamic join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Weight aggregation: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AU" sz="2400" dirty="0">
                  <a:highlight>
                    <a:srgbClr val="00FF00"/>
                  </a:highlight>
                </a:endParaRP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Accountability: </a:t>
                </a:r>
              </a:p>
              <a:p>
                <a:pPr lvl="1"/>
                <a:r>
                  <a:rPr lang="en-US" dirty="0"/>
                  <a:t>extra identities encryption layer </a:t>
                </a:r>
              </a:p>
              <a:p>
                <a:pPr algn="l"/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82FC52-8F9E-3F28-330A-CF8A38329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8368" cy="4351338"/>
              </a:xfrm>
              <a:blipFill>
                <a:blip r:embed="rId4"/>
                <a:stretch>
                  <a:fillRect l="-1015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CB91-0922-BCED-EDCA-EB34C6A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48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80"/>
    </mc:Choice>
    <mc:Fallback>
      <p:transition spd="slow" advTm="622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3D45-B279-6B38-6D6C-08428F29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Motivations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F43A-78D5-5236-1160-FE835AAE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Reputation system: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A468-C2DA-6C62-528D-A12A988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3</a:t>
            </a:fld>
            <a:endParaRPr lang="en-A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804C5-8BC8-39C5-F73D-320A6A7BBD71}"/>
              </a:ext>
            </a:extLst>
          </p:cNvPr>
          <p:cNvGrpSpPr/>
          <p:nvPr/>
        </p:nvGrpSpPr>
        <p:grpSpPr>
          <a:xfrm>
            <a:off x="6486247" y="1825625"/>
            <a:ext cx="3062867" cy="3593817"/>
            <a:chOff x="5745629" y="1744028"/>
            <a:chExt cx="1945759" cy="2272827"/>
          </a:xfrm>
        </p:grpSpPr>
        <p:pic>
          <p:nvPicPr>
            <p:cNvPr id="5" name="Picture 4" descr="A screenshot of a survey&#10;&#10;Description automatically generated">
              <a:extLst>
                <a:ext uri="{FF2B5EF4-FFF2-40B4-BE49-F238E27FC236}">
                  <a16:creationId xmlns:a16="http://schemas.microsoft.com/office/drawing/2014/main" id="{CE19D340-EA54-9BA9-C7CA-DF38B0F56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"/>
            <a:stretch/>
          </p:blipFill>
          <p:spPr bwMode="auto">
            <a:xfrm>
              <a:off x="5745629" y="2669061"/>
              <a:ext cx="1945759" cy="13477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logo on a blue background&#10;&#10;Description automatically generated">
              <a:extLst>
                <a:ext uri="{FF2B5EF4-FFF2-40B4-BE49-F238E27FC236}">
                  <a16:creationId xmlns:a16="http://schemas.microsoft.com/office/drawing/2014/main" id="{AE93CBE0-B14C-C73A-503E-B9E2C57C9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8" t="17950" r="8847" b="18599"/>
            <a:stretch/>
          </p:blipFill>
          <p:spPr>
            <a:xfrm>
              <a:off x="5745629" y="1744028"/>
              <a:ext cx="1945759" cy="92503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F62648-CAF6-1F0F-C414-55503206547D}"/>
              </a:ext>
            </a:extLst>
          </p:cNvPr>
          <p:cNvGrpSpPr/>
          <p:nvPr/>
        </p:nvGrpSpPr>
        <p:grpSpPr>
          <a:xfrm>
            <a:off x="2355903" y="3128981"/>
            <a:ext cx="2612641" cy="1744625"/>
            <a:chOff x="9096443" y="4092185"/>
            <a:chExt cx="2124353" cy="1306515"/>
          </a:xfrm>
        </p:grpSpPr>
        <p:pic>
          <p:nvPicPr>
            <p:cNvPr id="9" name="Picture 8" descr="A black rectangular with white text&#10;&#10;Description automatically generated">
              <a:extLst>
                <a:ext uri="{FF2B5EF4-FFF2-40B4-BE49-F238E27FC236}">
                  <a16:creationId xmlns:a16="http://schemas.microsoft.com/office/drawing/2014/main" id="{B8599F1A-FFCA-4B15-071E-57233E420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" b="25597"/>
            <a:stretch/>
          </p:blipFill>
          <p:spPr>
            <a:xfrm>
              <a:off x="9096443" y="4218292"/>
              <a:ext cx="2124353" cy="1180408"/>
            </a:xfrm>
            <a:prstGeom prst="rect">
              <a:avLst/>
            </a:prstGeom>
          </p:spPr>
        </p:pic>
        <p:pic>
          <p:nvPicPr>
            <p:cNvPr id="11" name="Picture 10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26CFC83A-4555-5925-A250-6F367872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43" y="4092185"/>
              <a:ext cx="2124353" cy="474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61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32"/>
    </mc:Choice>
    <mc:Fallback>
      <p:transition spd="slow" advTm="2273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3442-3A67-643D-D05B-F984771C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1103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Take away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B9244C-D88A-6342-F512-24CA237C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C04B0-606D-2065-668F-2E971A74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568"/>
            <a:ext cx="10998200" cy="4801782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Dynamic Threshold Signature</a:t>
            </a:r>
            <a:endParaRPr lang="en-AU" b="0" i="0" u="none" strike="noStrike" baseline="0" dirty="0"/>
          </a:p>
          <a:p>
            <a:pPr marL="0" indent="0" algn="l">
              <a:buNone/>
            </a:pPr>
            <a:r>
              <a:rPr lang="en-AU" dirty="0"/>
              <a:t>   </a:t>
            </a:r>
            <a:r>
              <a:rPr lang="en-AU" b="0" i="0" u="none" strike="noStrike" baseline="0" dirty="0"/>
              <a:t>Advancing relevant primitives </a:t>
            </a:r>
            <a:r>
              <a:rPr lang="en-AU" b="0" i="0" u="none" strike="noStrike" baseline="0" dirty="0" err="1"/>
              <a:t>w.r.t.</a:t>
            </a:r>
            <a:r>
              <a:rPr lang="en-AU" b="0" i="0" u="none" strike="noStrike" baseline="0" dirty="0"/>
              <a:t> communication and verification time</a:t>
            </a:r>
          </a:p>
          <a:p>
            <a:pPr algn="l"/>
            <a:endParaRPr lang="en-AU" b="0" i="0" u="none" strike="noStrike" baseline="0" dirty="0"/>
          </a:p>
          <a:p>
            <a:pPr algn="l"/>
            <a:endParaRPr lang="en-AU" b="0" i="0" u="none" strike="noStrike" baseline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7E3D2D-9BCB-D928-39CB-0752CA12C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27170"/>
              </p:ext>
            </p:extLst>
          </p:nvPr>
        </p:nvGraphicFramePr>
        <p:xfrm>
          <a:off x="1135147" y="2599144"/>
          <a:ext cx="8720053" cy="30682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559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1750151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591781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  <a:gridCol w="1591781">
                  <a:extLst>
                    <a:ext uri="{9D8B030D-6E8A-4147-A177-3AD203B41FA5}">
                      <a16:colId xmlns:a16="http://schemas.microsoft.com/office/drawing/2014/main" val="825137401"/>
                    </a:ext>
                  </a:extLst>
                </a:gridCol>
                <a:gridCol w="1591781">
                  <a:extLst>
                    <a:ext uri="{9D8B030D-6E8A-4147-A177-3AD203B41FA5}">
                      <a16:colId xmlns:a16="http://schemas.microsoft.com/office/drawing/2014/main" val="854351892"/>
                    </a:ext>
                  </a:extLst>
                </a:gridCol>
              </a:tblGrid>
              <a:tr h="5187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Primitives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State-of-Art</a:t>
                      </a:r>
                      <a:endParaRPr lang="en-A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Constructed from DTS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44285"/>
                  </a:ext>
                </a:extLst>
              </a:tr>
              <a:tr h="47465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Commun</a:t>
                      </a:r>
                      <a:r>
                        <a:rPr lang="en-US" dirty="0"/>
                        <a:t>.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Verify 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Commun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Cost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Verify Time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Multi-signature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</a:t>
                      </a:r>
                      <a:r>
                        <a:rPr lang="en-AU" b="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83628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Aggregate signature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33075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Graded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58134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Thld</a:t>
                      </a:r>
                      <a:r>
                        <a:rPr lang="en-AU" b="0" dirty="0"/>
                        <a:t>-ring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O(log 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6289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1179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3"/>
    </mc:Choice>
    <mc:Fallback>
      <p:transition spd="slow" advTm="1121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3442-3A67-643D-D05B-F984771C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1103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Take away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B9244C-D88A-6342-F512-24CA237C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78930C-D3B8-3E52-E713-E80857B6C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5621"/>
              </p:ext>
            </p:extLst>
          </p:nvPr>
        </p:nvGraphicFramePr>
        <p:xfrm>
          <a:off x="1409199" y="2994501"/>
          <a:ext cx="8772343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6032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976870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324998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  <a:gridCol w="1689903">
                  <a:extLst>
                    <a:ext uri="{9D8B030D-6E8A-4147-A177-3AD203B41FA5}">
                      <a16:colId xmlns:a16="http://schemas.microsoft.com/office/drawing/2014/main" val="4135260127"/>
                    </a:ext>
                  </a:extLst>
                </a:gridCol>
                <a:gridCol w="1325606">
                  <a:extLst>
                    <a:ext uri="{9D8B030D-6E8A-4147-A177-3AD203B41FA5}">
                      <a16:colId xmlns:a16="http://schemas.microsoft.com/office/drawing/2014/main" val="1863235919"/>
                    </a:ext>
                  </a:extLst>
                </a:gridCol>
                <a:gridCol w="1171936">
                  <a:extLst>
                    <a:ext uri="{9D8B030D-6E8A-4147-A177-3AD203B41FA5}">
                      <a16:colId xmlns:a16="http://schemas.microsoft.com/office/drawing/2014/main" val="4231823840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val="1433316257"/>
                    </a:ext>
                  </a:extLst>
                </a:gridCol>
              </a:tblGrid>
              <a:tr h="435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Trans. setup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Flexible </a:t>
                      </a:r>
                      <a:r>
                        <a:rPr lang="en-US" dirty="0" err="1"/>
                        <a:t>thld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Multiple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Anonymity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Succinct </a:t>
                      </a:r>
                      <a:r>
                        <a:rPr lang="en-US" dirty="0" err="1"/>
                        <a:t>constru</a:t>
                      </a:r>
                      <a:r>
                        <a:rPr lang="en-US" dirty="0"/>
                        <a:t>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PAS</a:t>
                      </a:r>
                      <a:endParaRPr lang="en-A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5374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C04B0-606D-2065-668F-2E971A74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567"/>
            <a:ext cx="5257800" cy="49383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Dynamic Threshold Signature</a:t>
            </a:r>
            <a:endParaRPr lang="en-AU" b="0" i="0" u="none" strike="noStrike" baseline="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AU" b="0" i="0" u="none" strike="noStrike" baseline="0" dirty="0"/>
              <a:t>Predicate Aggregate Signatures</a:t>
            </a:r>
          </a:p>
          <a:p>
            <a:pPr lvl="1"/>
            <a:r>
              <a:rPr lang="en-AU" b="0" i="0" u="none" strike="noStrike" baseline="0" dirty="0"/>
              <a:t>Features 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20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05"/>
    </mc:Choice>
    <mc:Fallback>
      <p:transition spd="slow" advTm="2040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3442-3A67-643D-D05B-F984771C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1103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Take away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B9244C-D88A-6342-F512-24CA237C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C04B0-606D-2065-668F-2E971A74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567"/>
            <a:ext cx="6980339" cy="49383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Dynamic Threshold Signature</a:t>
            </a:r>
            <a:endParaRPr lang="en-AU" b="0" i="0" u="none" strike="noStrike" baseline="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AU" b="0" i="0" u="none" strike="noStrike" baseline="0" dirty="0">
                <a:solidFill>
                  <a:schemeClr val="bg2">
                    <a:lumMod val="75000"/>
                  </a:schemeClr>
                </a:solidFill>
              </a:rPr>
              <a:t>Predicate Aggregate Signatures</a:t>
            </a:r>
          </a:p>
          <a:p>
            <a:pPr algn="l"/>
            <a:r>
              <a:rPr lang="en-AU" b="0" i="0" u="none" strike="noStrike" baseline="0" dirty="0"/>
              <a:t>Applications</a:t>
            </a:r>
          </a:p>
          <a:p>
            <a:pPr lvl="1"/>
            <a:r>
              <a:rPr lang="en-AU" b="0" i="0" u="none" strike="noStrike" baseline="0" dirty="0"/>
              <a:t>Anonymous reputation system</a:t>
            </a:r>
          </a:p>
          <a:p>
            <a:pPr lvl="1"/>
            <a:r>
              <a:rPr lang="en-AU" b="0" i="0" u="none" strike="noStrike" baseline="0" dirty="0" err="1"/>
              <a:t>Onchain</a:t>
            </a:r>
            <a:r>
              <a:rPr lang="en-AU" b="0" i="0" u="none" strike="noStrike" baseline="0" dirty="0"/>
              <a:t> voting system</a:t>
            </a:r>
          </a:p>
        </p:txBody>
      </p:sp>
    </p:spTree>
    <p:extLst>
      <p:ext uri="{BB962C8B-B14F-4D97-AF65-F5344CB8AC3E}">
        <p14:creationId xmlns:p14="http://schemas.microsoft.com/office/powerpoint/2010/main" val="333421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6"/>
    </mc:Choice>
    <mc:Fallback>
      <p:transition spd="slow" advTm="329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732BECC-B41C-549A-B783-DE1EE8A7906F}"/>
              </a:ext>
            </a:extLst>
          </p:cNvPr>
          <p:cNvSpPr txBox="1">
            <a:spLocks/>
          </p:cNvSpPr>
          <p:nvPr/>
        </p:nvSpPr>
        <p:spPr>
          <a:xfrm>
            <a:off x="3400426" y="2707179"/>
            <a:ext cx="4368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b="1" i="1" dirty="0">
                <a:solidFill>
                  <a:srgbClr val="FF0000"/>
                </a:solidFill>
                <a:cs typeface="ＭＳ Ｐゴシック" charset="0"/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C7299-09AA-880F-3C8A-CE537243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6039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0"/>
    </mc:Choice>
    <mc:Fallback>
      <p:transition spd="slow" advTm="90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 putting a ballot into a blue box&#10;&#10;Description automatically generated">
            <a:extLst>
              <a:ext uri="{FF2B5EF4-FFF2-40B4-BE49-F238E27FC236}">
                <a16:creationId xmlns:a16="http://schemas.microsoft.com/office/drawing/2014/main" id="{6FE608C3-7D4D-3CB1-FA48-B72817D40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24520" r="22726" b="21597"/>
          <a:stretch/>
        </p:blipFill>
        <p:spPr>
          <a:xfrm>
            <a:off x="5571062" y="983034"/>
            <a:ext cx="1786013" cy="189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43D45-B279-6B38-6D6C-08428F29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Motivations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F43A-78D5-5236-1160-FE835AAE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1700" cy="4351338"/>
          </a:xfrm>
        </p:spPr>
        <p:txBody>
          <a:bodyPr>
            <a:normAutofit/>
          </a:bodyPr>
          <a:lstStyle/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Transparent setup</a:t>
            </a:r>
          </a:p>
          <a:p>
            <a:pPr lvl="1"/>
            <a:r>
              <a:rPr lang="en-US" dirty="0"/>
              <a:t>Dynamic threshold</a:t>
            </a:r>
          </a:p>
          <a:p>
            <a:pPr lvl="1"/>
            <a:r>
              <a:rPr lang="en-US" dirty="0"/>
              <a:t>Succinct result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Additional:</a:t>
            </a:r>
          </a:p>
          <a:p>
            <a:pPr lvl="1"/>
            <a:r>
              <a:rPr lang="en-US" dirty="0"/>
              <a:t>Signer anonymity</a:t>
            </a:r>
          </a:p>
          <a:p>
            <a:pPr lvl="1"/>
            <a:r>
              <a:rPr lang="en-US" dirty="0"/>
              <a:t>Multiple messages</a:t>
            </a:r>
          </a:p>
          <a:p>
            <a:pPr lvl="1"/>
            <a:r>
              <a:rPr lang="en-US" dirty="0"/>
              <a:t>More…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A468-C2DA-6C62-528D-A12A988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4</a:t>
            </a:fld>
            <a:endParaRPr lang="en-A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804C5-8BC8-39C5-F73D-320A6A7BBD71}"/>
              </a:ext>
            </a:extLst>
          </p:cNvPr>
          <p:cNvGrpSpPr/>
          <p:nvPr/>
        </p:nvGrpSpPr>
        <p:grpSpPr>
          <a:xfrm>
            <a:off x="8757612" y="2500269"/>
            <a:ext cx="2124353" cy="2599058"/>
            <a:chOff x="5745629" y="1744028"/>
            <a:chExt cx="1945759" cy="2272827"/>
          </a:xfrm>
        </p:grpSpPr>
        <p:pic>
          <p:nvPicPr>
            <p:cNvPr id="5" name="Picture 4" descr="A screenshot of a survey&#10;&#10;Description automatically generated">
              <a:extLst>
                <a:ext uri="{FF2B5EF4-FFF2-40B4-BE49-F238E27FC236}">
                  <a16:creationId xmlns:a16="http://schemas.microsoft.com/office/drawing/2014/main" id="{CE19D340-EA54-9BA9-C7CA-DF38B0F56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"/>
            <a:stretch/>
          </p:blipFill>
          <p:spPr bwMode="auto">
            <a:xfrm>
              <a:off x="5745629" y="2669061"/>
              <a:ext cx="1945759" cy="13477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logo on a blue background&#10;&#10;Description automatically generated">
              <a:extLst>
                <a:ext uri="{FF2B5EF4-FFF2-40B4-BE49-F238E27FC236}">
                  <a16:creationId xmlns:a16="http://schemas.microsoft.com/office/drawing/2014/main" id="{AE93CBE0-B14C-C73A-503E-B9E2C57C9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8" t="17950" r="8847" b="18599"/>
            <a:stretch/>
          </p:blipFill>
          <p:spPr>
            <a:xfrm>
              <a:off x="5745629" y="1744028"/>
              <a:ext cx="1945759" cy="92503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F62648-CAF6-1F0F-C414-55503206547D}"/>
              </a:ext>
            </a:extLst>
          </p:cNvPr>
          <p:cNvGrpSpPr/>
          <p:nvPr/>
        </p:nvGrpSpPr>
        <p:grpSpPr>
          <a:xfrm>
            <a:off x="5571062" y="3675444"/>
            <a:ext cx="2124353" cy="1306515"/>
            <a:chOff x="9096443" y="4092185"/>
            <a:chExt cx="2124353" cy="1306515"/>
          </a:xfrm>
        </p:grpSpPr>
        <p:pic>
          <p:nvPicPr>
            <p:cNvPr id="9" name="Picture 8" descr="A black rectangular with white text&#10;&#10;Description automatically generated">
              <a:extLst>
                <a:ext uri="{FF2B5EF4-FFF2-40B4-BE49-F238E27FC236}">
                  <a16:creationId xmlns:a16="http://schemas.microsoft.com/office/drawing/2014/main" id="{B8599F1A-FFCA-4B15-071E-57233E420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" b="25597"/>
            <a:stretch/>
          </p:blipFill>
          <p:spPr>
            <a:xfrm>
              <a:off x="9096443" y="4218292"/>
              <a:ext cx="2124353" cy="1180408"/>
            </a:xfrm>
            <a:prstGeom prst="rect">
              <a:avLst/>
            </a:prstGeom>
          </p:spPr>
        </p:pic>
        <p:pic>
          <p:nvPicPr>
            <p:cNvPr id="11" name="Picture 10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26CFC83A-4555-5925-A250-6F367872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43" y="4092185"/>
              <a:ext cx="2124353" cy="4740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440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81"/>
    </mc:Choice>
    <mc:Fallback>
      <p:transition spd="slow" advTm="39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CE90-BD2E-02B7-F253-E7F67AD3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Relevant primitives 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6D1E-3D83-01B9-6707-AC994927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5</a:t>
            </a:fld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1C72CC-025A-BDD3-ACFD-83C3387AE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7834"/>
              </p:ext>
            </p:extLst>
          </p:nvPr>
        </p:nvGraphicFramePr>
        <p:xfrm>
          <a:off x="1005067" y="1690688"/>
          <a:ext cx="8537295" cy="2613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8540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1569481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505545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  <a:gridCol w="1292497">
                  <a:extLst>
                    <a:ext uri="{9D8B030D-6E8A-4147-A177-3AD203B41FA5}">
                      <a16:colId xmlns:a16="http://schemas.microsoft.com/office/drawing/2014/main" val="1863235919"/>
                    </a:ext>
                  </a:extLst>
                </a:gridCol>
                <a:gridCol w="1871232">
                  <a:extLst>
                    <a:ext uri="{9D8B030D-6E8A-4147-A177-3AD203B41FA5}">
                      <a16:colId xmlns:a16="http://schemas.microsoft.com/office/drawing/2014/main" val="3147316843"/>
                    </a:ext>
                  </a:extLst>
                </a:gridCol>
              </a:tblGrid>
              <a:tr h="435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Trans. Setup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Dynamic </a:t>
                      </a:r>
                      <a:r>
                        <a:rPr lang="en-US" sz="1800" dirty="0" err="1"/>
                        <a:t>thld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Anonymity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Succinct </a:t>
                      </a:r>
                      <a:r>
                        <a:rPr lang="en-US" sz="1800" dirty="0" err="1"/>
                        <a:t>Constru</a:t>
                      </a:r>
                      <a:r>
                        <a:rPr lang="en-US" sz="1800" dirty="0"/>
                        <a:t>.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Threshold signature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9606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Multi-signature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83628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Aggregate signature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33075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Graded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58134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(</a:t>
                      </a:r>
                      <a:r>
                        <a:rPr lang="en-AU" sz="1800" dirty="0" err="1"/>
                        <a:t>Thld</a:t>
                      </a:r>
                      <a:r>
                        <a:rPr lang="en-AU" sz="1800" dirty="0"/>
                        <a:t>-)ring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628900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A32C5B-B0F7-0857-29D5-8341127F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5127"/>
            <a:ext cx="10515600" cy="1367901"/>
          </a:xfrm>
        </p:spPr>
        <p:txBody>
          <a:bodyPr>
            <a:normAutofit/>
          </a:bodyPr>
          <a:lstStyle/>
          <a:p>
            <a:r>
              <a:rPr lang="en-US" dirty="0"/>
              <a:t>None of them satisfy our requirements simultaneously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E5BFBA-38A3-E5F7-AD36-4B53FE53FD3F}"/>
              </a:ext>
            </a:extLst>
          </p:cNvPr>
          <p:cNvGrpSpPr/>
          <p:nvPr/>
        </p:nvGrpSpPr>
        <p:grpSpPr>
          <a:xfrm>
            <a:off x="3893127" y="2161751"/>
            <a:ext cx="4914630" cy="2142339"/>
            <a:chOff x="3893127" y="2161751"/>
            <a:chExt cx="4914630" cy="2142339"/>
          </a:xfrm>
        </p:grpSpPr>
        <p:pic>
          <p:nvPicPr>
            <p:cNvPr id="17" name="Picture 16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F9B8F40B-9F05-62CC-ED88-138D70C9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27" y="2161751"/>
              <a:ext cx="394315" cy="394315"/>
            </a:xfrm>
            <a:prstGeom prst="rect">
              <a:avLst/>
            </a:prstGeom>
          </p:spPr>
        </p:pic>
        <p:pic>
          <p:nvPicPr>
            <p:cNvPr id="18" name="Picture 17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E7C6BC5E-81B4-F034-9877-11870D49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981" y="2161751"/>
              <a:ext cx="394315" cy="394315"/>
            </a:xfrm>
            <a:prstGeom prst="rect">
              <a:avLst/>
            </a:prstGeom>
          </p:spPr>
        </p:pic>
        <p:pic>
          <p:nvPicPr>
            <p:cNvPr id="19" name="Picture 18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B4FD52E4-91FB-2556-4132-C111E99FD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980" y="3879279"/>
              <a:ext cx="394315" cy="394315"/>
            </a:xfrm>
            <a:prstGeom prst="rect">
              <a:avLst/>
            </a:prstGeom>
          </p:spPr>
        </p:pic>
        <p:pic>
          <p:nvPicPr>
            <p:cNvPr id="20" name="Picture 19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75FD1328-D2D7-50DB-03F5-96A459B1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18" y="2581435"/>
              <a:ext cx="394315" cy="394315"/>
            </a:xfrm>
            <a:prstGeom prst="rect">
              <a:avLst/>
            </a:prstGeom>
          </p:spPr>
        </p:pic>
        <p:pic>
          <p:nvPicPr>
            <p:cNvPr id="21" name="Picture 20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6AA29A06-3E38-3C21-FE0A-BADA2877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17" y="3048447"/>
              <a:ext cx="394315" cy="394315"/>
            </a:xfrm>
            <a:prstGeom prst="rect">
              <a:avLst/>
            </a:prstGeom>
          </p:spPr>
        </p:pic>
        <p:pic>
          <p:nvPicPr>
            <p:cNvPr id="22" name="Picture 21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D3D58E2B-EB2A-A663-1AC9-2B20F6A67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442" y="2573963"/>
              <a:ext cx="394315" cy="394315"/>
            </a:xfrm>
            <a:prstGeom prst="rect">
              <a:avLst/>
            </a:prstGeom>
          </p:spPr>
        </p:pic>
        <p:pic>
          <p:nvPicPr>
            <p:cNvPr id="23" name="Picture 22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14431385-4CBA-618E-A8B8-29D27145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441" y="3909775"/>
              <a:ext cx="394315" cy="394315"/>
            </a:xfrm>
            <a:prstGeom prst="rect">
              <a:avLst/>
            </a:prstGeom>
          </p:spPr>
        </p:pic>
        <p:pic>
          <p:nvPicPr>
            <p:cNvPr id="24" name="Picture 23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86ADEFC5-2141-418B-B2E6-AA5905620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440" y="3457238"/>
              <a:ext cx="394315" cy="394315"/>
            </a:xfrm>
            <a:prstGeom prst="rect">
              <a:avLst/>
            </a:prstGeom>
          </p:spPr>
        </p:pic>
        <p:pic>
          <p:nvPicPr>
            <p:cNvPr id="25" name="Picture 24" descr="A red and black cross in a circle&#10;&#10;Description automatically generated">
              <a:extLst>
                <a:ext uri="{FF2B5EF4-FFF2-40B4-BE49-F238E27FC236}">
                  <a16:creationId xmlns:a16="http://schemas.microsoft.com/office/drawing/2014/main" id="{4ADB447B-FBA9-CF01-9D82-D6BEF655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439" y="3039571"/>
              <a:ext cx="394315" cy="39431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567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55"/>
    </mc:Choice>
    <mc:Fallback>
      <p:transition spd="slow" advTm="49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502-DA51-E61C-AD5C-F906161D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44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Dynamic threshold signature </a:t>
            </a:r>
          </a:p>
          <a:p>
            <a:pPr lvl="1"/>
            <a:r>
              <a:rPr lang="en-US" dirty="0"/>
              <a:t>Features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6</a:t>
            </a:fld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8A4AE2-5C80-F541-C1B5-2684733AC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97740"/>
              </p:ext>
            </p:extLst>
          </p:nvPr>
        </p:nvGraphicFramePr>
        <p:xfrm>
          <a:off x="1416454" y="2519536"/>
          <a:ext cx="6360357" cy="871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8811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670600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  <a:gridCol w="1425849">
                  <a:extLst>
                    <a:ext uri="{9D8B030D-6E8A-4147-A177-3AD203B41FA5}">
                      <a16:colId xmlns:a16="http://schemas.microsoft.com/office/drawing/2014/main" val="1863235919"/>
                    </a:ext>
                  </a:extLst>
                </a:gridCol>
                <a:gridCol w="1875097">
                  <a:extLst>
                    <a:ext uri="{9D8B030D-6E8A-4147-A177-3AD203B41FA5}">
                      <a16:colId xmlns:a16="http://schemas.microsoft.com/office/drawing/2014/main" val="2218125612"/>
                    </a:ext>
                  </a:extLst>
                </a:gridCol>
              </a:tblGrid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Trans. Setup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Dynamic </a:t>
                      </a:r>
                      <a:r>
                        <a:rPr lang="en-US" sz="1800" dirty="0" err="1"/>
                        <a:t>thld</a:t>
                      </a:r>
                      <a:r>
                        <a:rPr lang="en-US" sz="1800" dirty="0"/>
                        <a:t>.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Anonymity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Succinct </a:t>
                      </a:r>
                      <a:r>
                        <a:rPr lang="en-US" sz="1800" dirty="0" err="1"/>
                        <a:t>Constru</a:t>
                      </a:r>
                      <a:r>
                        <a:rPr lang="en-US" sz="1800" dirty="0"/>
                        <a:t>.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✅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96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7539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36"/>
    </mc:Choice>
    <mc:Fallback>
      <p:transition spd="slow" advTm="72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502-DA51-E61C-AD5C-F906161D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44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Dynamic threshold signature </a:t>
            </a:r>
          </a:p>
          <a:p>
            <a:pPr lvl="1"/>
            <a:r>
              <a:rPr lang="en-US" dirty="0"/>
              <a:t>Features</a:t>
            </a:r>
          </a:p>
          <a:p>
            <a:pPr lvl="1"/>
            <a:r>
              <a:rPr lang="en-US" dirty="0"/>
              <a:t>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7</a:t>
            </a:fld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6613AB-7CE5-CBC2-EDA4-623422A39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21831"/>
              </p:ext>
            </p:extLst>
          </p:nvPr>
        </p:nvGraphicFramePr>
        <p:xfrm>
          <a:off x="1391689" y="2786593"/>
          <a:ext cx="9174710" cy="3372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8982">
                  <a:extLst>
                    <a:ext uri="{9D8B030D-6E8A-4147-A177-3AD203B41FA5}">
                      <a16:colId xmlns:a16="http://schemas.microsoft.com/office/drawing/2014/main" val="3580819876"/>
                    </a:ext>
                  </a:extLst>
                </a:gridCol>
                <a:gridCol w="1841403">
                  <a:extLst>
                    <a:ext uri="{9D8B030D-6E8A-4147-A177-3AD203B41FA5}">
                      <a16:colId xmlns:a16="http://schemas.microsoft.com/office/drawing/2014/main" val="706707017"/>
                    </a:ext>
                  </a:extLst>
                </a:gridCol>
                <a:gridCol w="1392126">
                  <a:extLst>
                    <a:ext uri="{9D8B030D-6E8A-4147-A177-3AD203B41FA5}">
                      <a16:colId xmlns:a16="http://schemas.microsoft.com/office/drawing/2014/main" val="3949270604"/>
                    </a:ext>
                  </a:extLst>
                </a:gridCol>
                <a:gridCol w="1957424">
                  <a:extLst>
                    <a:ext uri="{9D8B030D-6E8A-4147-A177-3AD203B41FA5}">
                      <a16:colId xmlns:a16="http://schemas.microsoft.com/office/drawing/2014/main" val="825137401"/>
                    </a:ext>
                  </a:extLst>
                </a:gridCol>
                <a:gridCol w="1674775">
                  <a:extLst>
                    <a:ext uri="{9D8B030D-6E8A-4147-A177-3AD203B41FA5}">
                      <a16:colId xmlns:a16="http://schemas.microsoft.com/office/drawing/2014/main" val="854351892"/>
                    </a:ext>
                  </a:extLst>
                </a:gridCol>
              </a:tblGrid>
              <a:tr h="5187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/>
                        <a:t>Primitives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State-of-Art</a:t>
                      </a:r>
                      <a:endParaRPr lang="en-A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Dynamic threshold signature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44285"/>
                  </a:ext>
                </a:extLst>
              </a:tr>
              <a:tr h="47465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Primitives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Commun</a:t>
                      </a:r>
                      <a:r>
                        <a:rPr lang="en-US" dirty="0"/>
                        <a:t>.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Verify 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Commun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Cost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Verify Time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2731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Multi-signature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</a:t>
                      </a:r>
                      <a:r>
                        <a:rPr lang="en-AU" b="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83628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Aggregate signature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33075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AU" b="0" dirty="0"/>
                        <a:t>Graded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58134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ctr"/>
                      <a:r>
                        <a:rPr lang="en-AU" b="0" dirty="0" err="1"/>
                        <a:t>Thld</a:t>
                      </a:r>
                      <a:r>
                        <a:rPr lang="en-AU" b="0" dirty="0"/>
                        <a:t>-ring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O(log 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/>
                        <a:t>O(n)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O(log n)</a:t>
                      </a:r>
                      <a:endParaRPr lang="en-A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6289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904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24"/>
    </mc:Choice>
    <mc:Fallback>
      <p:transition spd="slow" advTm="55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502-DA51-E61C-AD5C-F906161D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44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Dynamic threshold signature </a:t>
            </a:r>
          </a:p>
          <a:p>
            <a:pPr lvl="1"/>
            <a:r>
              <a:rPr lang="en-US" dirty="0"/>
              <a:t>Features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Predicate aggregate signatures (PAS) </a:t>
            </a:r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8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4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3"/>
    </mc:Choice>
    <mc:Fallback>
      <p:transition spd="slow" advTm="10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866F-5472-4628-D279-6C1B2746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3502-DA51-E61C-AD5C-F906161D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44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Dynamic threshold signature </a:t>
            </a:r>
          </a:p>
          <a:p>
            <a:pPr lvl="1"/>
            <a:r>
              <a:rPr lang="en-US" dirty="0"/>
              <a:t>Features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Predicate aggregate signatures (PAS) </a:t>
            </a:r>
            <a:endParaRPr lang="en-AU" dirty="0"/>
          </a:p>
          <a:p>
            <a:r>
              <a:rPr lang="en-AU" dirty="0"/>
              <a:t>Applications from PAS</a:t>
            </a:r>
          </a:p>
          <a:p>
            <a:pPr lvl="1"/>
            <a:r>
              <a:rPr lang="en-AU" dirty="0"/>
              <a:t>Anonymous reputation system</a:t>
            </a:r>
          </a:p>
          <a:p>
            <a:pPr lvl="1"/>
            <a:r>
              <a:rPr lang="en-AU" dirty="0" err="1"/>
              <a:t>Onchain</a:t>
            </a:r>
            <a:r>
              <a:rPr lang="en-AU" dirty="0"/>
              <a:t> voting system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A8A96-00B6-08F5-CDBD-F2A6C51B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BD-DCD1-4FC3-BFE7-2498F4451515}" type="slidenum">
              <a:rPr lang="en-AU" smtClean="0"/>
              <a:t>9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4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3"/>
    </mc:Choice>
    <mc:Fallback>
      <p:transition spd="slow" advTm="1080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2|2.8|3.8|2.8|6.2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|3.4|5|4.9|7.2|1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|1.1|5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2|3.8|9.2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|2.3|5.6|1.3|6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2|0.4|0.2|0.5|0.5|0.5|0.4|0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3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1.8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6|1.8|3.2|2.9|10.5|2.4|5.8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|9.2|12.7|6.6|16.1|3|10.9|3.2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10386</TotalTime>
  <Words>1327</Words>
  <Application>Microsoft Office PowerPoint</Application>
  <PresentationFormat>Widescreen</PresentationFormat>
  <Paragraphs>428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Tw Cen MT</vt:lpstr>
      <vt:lpstr>Cambria Math</vt:lpstr>
      <vt:lpstr>Calibri Light</vt:lpstr>
      <vt:lpstr>Office Theme</vt:lpstr>
      <vt:lpstr>Predicate Aggregate Signatures and Applications </vt:lpstr>
      <vt:lpstr>Motivations</vt:lpstr>
      <vt:lpstr>Motivations</vt:lpstr>
      <vt:lpstr>Motivations</vt:lpstr>
      <vt:lpstr>Relevant primitives  </vt:lpstr>
      <vt:lpstr>Our contributions</vt:lpstr>
      <vt:lpstr>Our Contributions</vt:lpstr>
      <vt:lpstr>Our Contributions</vt:lpstr>
      <vt:lpstr>Our Contributions</vt:lpstr>
      <vt:lpstr>Syntax </vt:lpstr>
      <vt:lpstr>Syntax </vt:lpstr>
      <vt:lpstr>Syntax </vt:lpstr>
      <vt:lpstr>Syntax </vt:lpstr>
      <vt:lpstr>Syntax </vt:lpstr>
      <vt:lpstr>Syntax </vt:lpstr>
      <vt:lpstr>Security model</vt:lpstr>
      <vt:lpstr>Aggregate Signatures</vt:lpstr>
      <vt:lpstr>Intuitions</vt:lpstr>
      <vt:lpstr>Why not generic zk-SNARK?</vt:lpstr>
      <vt:lpstr>High Level Idea</vt:lpstr>
      <vt:lpstr>Succinct Proof</vt:lpstr>
      <vt:lpstr>How to reduce verification time</vt:lpstr>
      <vt:lpstr>How to reduce verifier time</vt:lpstr>
      <vt:lpstr>Anonymity</vt:lpstr>
      <vt:lpstr>Improving many popular signatures</vt:lpstr>
      <vt:lpstr>Concurrent works</vt:lpstr>
      <vt:lpstr>Generalization to PAS</vt:lpstr>
      <vt:lpstr>Applications</vt:lpstr>
      <vt:lpstr>Extensions</vt:lpstr>
      <vt:lpstr>Take away</vt:lpstr>
      <vt:lpstr>Take away</vt:lpstr>
      <vt:lpstr>Take away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 Qiu</dc:creator>
  <cp:lastModifiedBy>Tian Qiu</cp:lastModifiedBy>
  <cp:revision>4</cp:revision>
  <dcterms:created xsi:type="dcterms:W3CDTF">2023-06-07T12:50:37Z</dcterms:created>
  <dcterms:modified xsi:type="dcterms:W3CDTF">2023-12-04T20:49:07Z</dcterms:modified>
</cp:coreProperties>
</file>