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4" r:id="rId18"/>
    <p:sldId id="272" r:id="rId19"/>
    <p:sldId id="273" r:id="rId20"/>
    <p:sldId id="275" r:id="rId21"/>
    <p:sldId id="276" r:id="rId22"/>
    <p:sldId id="277" r:id="rId23"/>
    <p:sldId id="279" r:id="rId24"/>
    <p:sldId id="281" r:id="rId25"/>
    <p:sldId id="282" r:id="rId26"/>
    <p:sldId id="280" r:id="rId27"/>
    <p:sldId id="283" r:id="rId28"/>
    <p:sldId id="285" r:id="rId29"/>
    <p:sldId id="284" r:id="rId30"/>
    <p:sldId id="286" r:id="rId31"/>
    <p:sldId id="287" r:id="rId32"/>
    <p:sldId id="288" r:id="rId33"/>
  </p:sldIdLst>
  <p:sldSz cx="12192000" cy="6858000"/>
  <p:notesSz cx="6858000" cy="9144000"/>
  <p:embeddedFontLst>
    <p:embeddedFont>
      <p:font typeface="Aptos" panose="020B0004020202020204" pitchFamily="34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mbria Math" panose="02040503050406030204" pitchFamily="18" charset="0"/>
      <p:regular r:id="rId43"/>
    </p:embeddedFont>
    <p:embeddedFont>
      <p:font typeface="맑은 고딕" panose="020B0503020000020004" pitchFamily="50" charset="-127"/>
      <p:regular r:id="rId44"/>
      <p:bold r:id="rId4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ED1456-68D5-49C9-BE8A-FF84CC4A7167}" v="4798" dt="2023-12-05T22:54:01.2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이준우" userId="324524da-bd80-4c21-8a9c-07f5e14b63be" providerId="ADAL" clId="{C3ED1456-68D5-49C9-BE8A-FF84CC4A7167}"/>
    <pc:docChg chg="undo redo custSel addSld delSld modSld sldOrd">
      <pc:chgData name="이준우" userId="324524da-bd80-4c21-8a9c-07f5e14b63be" providerId="ADAL" clId="{C3ED1456-68D5-49C9-BE8A-FF84CC4A7167}" dt="2023-12-05T22:54:01.234" v="12176" actId="20577"/>
      <pc:docMkLst>
        <pc:docMk/>
      </pc:docMkLst>
      <pc:sldChg chg="modSp mod">
        <pc:chgData name="이준우" userId="324524da-bd80-4c21-8a9c-07f5e14b63be" providerId="ADAL" clId="{C3ED1456-68D5-49C9-BE8A-FF84CC4A7167}" dt="2023-12-05T14:01:25.670" v="11742" actId="20577"/>
        <pc:sldMkLst>
          <pc:docMk/>
          <pc:sldMk cId="1635494542" sldId="256"/>
        </pc:sldMkLst>
        <pc:spChg chg="mod">
          <ac:chgData name="이준우" userId="324524da-bd80-4c21-8a9c-07f5e14b63be" providerId="ADAL" clId="{C3ED1456-68D5-49C9-BE8A-FF84CC4A7167}" dt="2023-12-05T14:01:25.670" v="11742" actId="20577"/>
          <ac:spMkLst>
            <pc:docMk/>
            <pc:sldMk cId="1635494542" sldId="256"/>
            <ac:spMk id="16" creationId="{73302ACA-5504-A22B-AE66-691383E0137B}"/>
          </ac:spMkLst>
        </pc:spChg>
      </pc:sldChg>
      <pc:sldChg chg="modAnim">
        <pc:chgData name="이준우" userId="324524da-bd80-4c21-8a9c-07f5e14b63be" providerId="ADAL" clId="{C3ED1456-68D5-49C9-BE8A-FF84CC4A7167}" dt="2023-12-05T14:03:17.583" v="11753"/>
        <pc:sldMkLst>
          <pc:docMk/>
          <pc:sldMk cId="2966120987" sldId="262"/>
        </pc:sldMkLst>
      </pc:sldChg>
      <pc:sldChg chg="delSp modSp mod">
        <pc:chgData name="이준우" userId="324524da-bd80-4c21-8a9c-07f5e14b63be" providerId="ADAL" clId="{C3ED1456-68D5-49C9-BE8A-FF84CC4A7167}" dt="2023-12-05T03:07:36.918" v="11699" actId="20577"/>
        <pc:sldMkLst>
          <pc:docMk/>
          <pc:sldMk cId="3857302228" sldId="263"/>
        </pc:sldMkLst>
        <pc:spChg chg="del">
          <ac:chgData name="이준우" userId="324524da-bd80-4c21-8a9c-07f5e14b63be" providerId="ADAL" clId="{C3ED1456-68D5-49C9-BE8A-FF84CC4A7167}" dt="2023-12-05T03:00:17.042" v="11136" actId="478"/>
          <ac:spMkLst>
            <pc:docMk/>
            <pc:sldMk cId="3857302228" sldId="263"/>
            <ac:spMk id="3" creationId="{7AC19716-3DB4-146B-8764-B8BD9FEA3577}"/>
          </ac:spMkLst>
        </pc:spChg>
        <pc:spChg chg="mod">
          <ac:chgData name="이준우" userId="324524da-bd80-4c21-8a9c-07f5e14b63be" providerId="ADAL" clId="{C3ED1456-68D5-49C9-BE8A-FF84CC4A7167}" dt="2023-12-05T03:07:36.918" v="11699" actId="20577"/>
          <ac:spMkLst>
            <pc:docMk/>
            <pc:sldMk cId="3857302228" sldId="263"/>
            <ac:spMk id="11" creationId="{7FA667C1-22A7-5E69-C9BF-34566E033013}"/>
          </ac:spMkLst>
        </pc:spChg>
      </pc:sldChg>
      <pc:sldChg chg="add del">
        <pc:chgData name="이준우" userId="324524da-bd80-4c21-8a9c-07f5e14b63be" providerId="ADAL" clId="{C3ED1456-68D5-49C9-BE8A-FF84CC4A7167}" dt="2023-12-05T14:01:15.069" v="11733" actId="47"/>
        <pc:sldMkLst>
          <pc:docMk/>
          <pc:sldMk cId="1879161763" sldId="264"/>
        </pc:sldMkLst>
      </pc:sldChg>
      <pc:sldChg chg="modSp mod">
        <pc:chgData name="이준우" userId="324524da-bd80-4c21-8a9c-07f5e14b63be" providerId="ADAL" clId="{C3ED1456-68D5-49C9-BE8A-FF84CC4A7167}" dt="2023-12-04T10:20:18.113" v="6090" actId="20577"/>
        <pc:sldMkLst>
          <pc:docMk/>
          <pc:sldMk cId="498354330" sldId="265"/>
        </pc:sldMkLst>
        <pc:spChg chg="mod">
          <ac:chgData name="이준우" userId="324524da-bd80-4c21-8a9c-07f5e14b63be" providerId="ADAL" clId="{C3ED1456-68D5-49C9-BE8A-FF84CC4A7167}" dt="2023-12-04T10:20:18.113" v="6090" actId="20577"/>
          <ac:spMkLst>
            <pc:docMk/>
            <pc:sldMk cId="498354330" sldId="265"/>
            <ac:spMk id="3" creationId="{894E46F4-3730-8804-F249-702CF18C54EA}"/>
          </ac:spMkLst>
        </pc:spChg>
      </pc:sldChg>
      <pc:sldChg chg="modSp mod">
        <pc:chgData name="이준우" userId="324524da-bd80-4c21-8a9c-07f5e14b63be" providerId="ADAL" clId="{C3ED1456-68D5-49C9-BE8A-FF84CC4A7167}" dt="2023-12-05T03:08:41.311" v="11722" actId="207"/>
        <pc:sldMkLst>
          <pc:docMk/>
          <pc:sldMk cId="1571687872" sldId="266"/>
        </pc:sldMkLst>
        <pc:spChg chg="mod">
          <ac:chgData name="이준우" userId="324524da-bd80-4c21-8a9c-07f5e14b63be" providerId="ADAL" clId="{C3ED1456-68D5-49C9-BE8A-FF84CC4A7167}" dt="2023-12-05T03:08:41.311" v="11722" actId="207"/>
          <ac:spMkLst>
            <pc:docMk/>
            <pc:sldMk cId="1571687872" sldId="266"/>
            <ac:spMk id="3" creationId="{580DC1B4-47EB-5856-F19D-003F22B6BA43}"/>
          </ac:spMkLst>
        </pc:spChg>
      </pc:sldChg>
      <pc:sldChg chg="modSp mod">
        <pc:chgData name="이준우" userId="324524da-bd80-4c21-8a9c-07f5e14b63be" providerId="ADAL" clId="{C3ED1456-68D5-49C9-BE8A-FF84CC4A7167}" dt="2023-12-05T02:53:58.398" v="11075" actId="113"/>
        <pc:sldMkLst>
          <pc:docMk/>
          <pc:sldMk cId="277150222" sldId="267"/>
        </pc:sldMkLst>
        <pc:spChg chg="mod">
          <ac:chgData name="이준우" userId="324524da-bd80-4c21-8a9c-07f5e14b63be" providerId="ADAL" clId="{C3ED1456-68D5-49C9-BE8A-FF84CC4A7167}" dt="2023-12-05T02:53:58.398" v="11075" actId="113"/>
          <ac:spMkLst>
            <pc:docMk/>
            <pc:sldMk cId="277150222" sldId="267"/>
            <ac:spMk id="11" creationId="{7FA667C1-22A7-5E69-C9BF-34566E033013}"/>
          </ac:spMkLst>
        </pc:spChg>
      </pc:sldChg>
      <pc:sldChg chg="modSp mod">
        <pc:chgData name="이준우" userId="324524da-bd80-4c21-8a9c-07f5e14b63be" providerId="ADAL" clId="{C3ED1456-68D5-49C9-BE8A-FF84CC4A7167}" dt="2023-12-04T03:57:19.914" v="615" actId="20577"/>
        <pc:sldMkLst>
          <pc:docMk/>
          <pc:sldMk cId="680139327" sldId="268"/>
        </pc:sldMkLst>
        <pc:spChg chg="mod">
          <ac:chgData name="이준우" userId="324524da-bd80-4c21-8a9c-07f5e14b63be" providerId="ADAL" clId="{C3ED1456-68D5-49C9-BE8A-FF84CC4A7167}" dt="2023-12-04T03:57:19.914" v="615" actId="20577"/>
          <ac:spMkLst>
            <pc:docMk/>
            <pc:sldMk cId="680139327" sldId="268"/>
            <ac:spMk id="3" creationId="{580DC1B4-47EB-5856-F19D-003F22B6BA43}"/>
          </ac:spMkLst>
        </pc:spChg>
      </pc:sldChg>
      <pc:sldChg chg="modSp add mod">
        <pc:chgData name="이준우" userId="324524da-bd80-4c21-8a9c-07f5e14b63be" providerId="ADAL" clId="{C3ED1456-68D5-49C9-BE8A-FF84CC4A7167}" dt="2023-12-04T06:28:42.579" v="1771" actId="1076"/>
        <pc:sldMkLst>
          <pc:docMk/>
          <pc:sldMk cId="2054143168" sldId="269"/>
        </pc:sldMkLst>
        <pc:spChg chg="mod">
          <ac:chgData name="이준우" userId="324524da-bd80-4c21-8a9c-07f5e14b63be" providerId="ADAL" clId="{C3ED1456-68D5-49C9-BE8A-FF84CC4A7167}" dt="2023-12-04T03:57:54.632" v="644" actId="20577"/>
          <ac:spMkLst>
            <pc:docMk/>
            <pc:sldMk cId="2054143168" sldId="269"/>
            <ac:spMk id="2" creationId="{7CDE7F56-3398-8B20-2D2D-A68E76DF58B0}"/>
          </ac:spMkLst>
        </pc:spChg>
        <pc:spChg chg="mod">
          <ac:chgData name="이준우" userId="324524da-bd80-4c21-8a9c-07f5e14b63be" providerId="ADAL" clId="{C3ED1456-68D5-49C9-BE8A-FF84CC4A7167}" dt="2023-12-04T06:28:42.579" v="1771" actId="1076"/>
          <ac:spMkLst>
            <pc:docMk/>
            <pc:sldMk cId="2054143168" sldId="269"/>
            <ac:spMk id="3" creationId="{580DC1B4-47EB-5856-F19D-003F22B6BA43}"/>
          </ac:spMkLst>
        </pc:spChg>
      </pc:sldChg>
      <pc:sldChg chg="modSp add mod">
        <pc:chgData name="이준우" userId="324524da-bd80-4c21-8a9c-07f5e14b63be" providerId="ADAL" clId="{C3ED1456-68D5-49C9-BE8A-FF84CC4A7167}" dt="2023-12-04T08:37:32.183" v="3388" actId="20577"/>
        <pc:sldMkLst>
          <pc:docMk/>
          <pc:sldMk cId="352877341" sldId="270"/>
        </pc:sldMkLst>
        <pc:spChg chg="mod">
          <ac:chgData name="이준우" userId="324524da-bd80-4c21-8a9c-07f5e14b63be" providerId="ADAL" clId="{C3ED1456-68D5-49C9-BE8A-FF84CC4A7167}" dt="2023-12-04T08:26:57.139" v="3014" actId="20577"/>
          <ac:spMkLst>
            <pc:docMk/>
            <pc:sldMk cId="352877341" sldId="270"/>
            <ac:spMk id="2" creationId="{7CDE7F56-3398-8B20-2D2D-A68E76DF58B0}"/>
          </ac:spMkLst>
        </pc:spChg>
        <pc:spChg chg="mod">
          <ac:chgData name="이준우" userId="324524da-bd80-4c21-8a9c-07f5e14b63be" providerId="ADAL" clId="{C3ED1456-68D5-49C9-BE8A-FF84CC4A7167}" dt="2023-12-04T08:37:32.183" v="3388" actId="20577"/>
          <ac:spMkLst>
            <pc:docMk/>
            <pc:sldMk cId="352877341" sldId="270"/>
            <ac:spMk id="3" creationId="{580DC1B4-47EB-5856-F19D-003F22B6BA43}"/>
          </ac:spMkLst>
        </pc:spChg>
      </pc:sldChg>
      <pc:sldChg chg="addSp delSp modSp add mod">
        <pc:chgData name="이준우" userId="324524da-bd80-4c21-8a9c-07f5e14b63be" providerId="ADAL" clId="{C3ED1456-68D5-49C9-BE8A-FF84CC4A7167}" dt="2023-12-05T22:54:01.234" v="12176" actId="20577"/>
        <pc:sldMkLst>
          <pc:docMk/>
          <pc:sldMk cId="1440541973" sldId="271"/>
        </pc:sldMkLst>
        <pc:spChg chg="mod">
          <ac:chgData name="이준우" userId="324524da-bd80-4c21-8a9c-07f5e14b63be" providerId="ADAL" clId="{C3ED1456-68D5-49C9-BE8A-FF84CC4A7167}" dt="2023-12-04T08:27:34.475" v="3044" actId="20577"/>
          <ac:spMkLst>
            <pc:docMk/>
            <pc:sldMk cId="1440541973" sldId="271"/>
            <ac:spMk id="2" creationId="{7CDE7F56-3398-8B20-2D2D-A68E76DF58B0}"/>
          </ac:spMkLst>
        </pc:spChg>
        <pc:spChg chg="mod">
          <ac:chgData name="이준우" userId="324524da-bd80-4c21-8a9c-07f5e14b63be" providerId="ADAL" clId="{C3ED1456-68D5-49C9-BE8A-FF84CC4A7167}" dt="2023-12-04T08:46:36.600" v="3821" actId="20577"/>
          <ac:spMkLst>
            <pc:docMk/>
            <pc:sldMk cId="1440541973" sldId="271"/>
            <ac:spMk id="3" creationId="{580DC1B4-47EB-5856-F19D-003F22B6BA43}"/>
          </ac:spMkLst>
        </pc:spChg>
        <pc:spChg chg="mod">
          <ac:chgData name="이준우" userId="324524da-bd80-4c21-8a9c-07f5e14b63be" providerId="ADAL" clId="{C3ED1456-68D5-49C9-BE8A-FF84CC4A7167}" dt="2023-12-04T08:46:41.299" v="3823" actId="1076"/>
          <ac:spMkLst>
            <pc:docMk/>
            <pc:sldMk cId="1440541973" sldId="271"/>
            <ac:spMk id="4" creationId="{2E37A346-4F2C-6F30-B6CC-AF8D5DA0B968}"/>
          </ac:spMkLst>
        </pc:spChg>
        <pc:spChg chg="add del mod">
          <ac:chgData name="이준우" userId="324524da-bd80-4c21-8a9c-07f5e14b63be" providerId="ADAL" clId="{C3ED1456-68D5-49C9-BE8A-FF84CC4A7167}" dt="2023-12-04T08:32:50.506" v="3180" actId="478"/>
          <ac:spMkLst>
            <pc:docMk/>
            <pc:sldMk cId="1440541973" sldId="271"/>
            <ac:spMk id="7" creationId="{EE0B8973-940B-62A1-E6EB-DBD9A77DBFC1}"/>
          </ac:spMkLst>
        </pc:spChg>
        <pc:spChg chg="add del mod">
          <ac:chgData name="이준우" userId="324524da-bd80-4c21-8a9c-07f5e14b63be" providerId="ADAL" clId="{C3ED1456-68D5-49C9-BE8A-FF84CC4A7167}" dt="2023-12-04T08:32:48.215" v="3179" actId="478"/>
          <ac:spMkLst>
            <pc:docMk/>
            <pc:sldMk cId="1440541973" sldId="271"/>
            <ac:spMk id="8" creationId="{D6EAB815-5FFE-589D-30A0-D1475DC600A5}"/>
          </ac:spMkLst>
        </pc:spChg>
        <pc:spChg chg="add del mod">
          <ac:chgData name="이준우" userId="324524da-bd80-4c21-8a9c-07f5e14b63be" providerId="ADAL" clId="{C3ED1456-68D5-49C9-BE8A-FF84CC4A7167}" dt="2023-12-05T22:54:01.234" v="12176" actId="20577"/>
          <ac:spMkLst>
            <pc:docMk/>
            <pc:sldMk cId="1440541973" sldId="271"/>
            <ac:spMk id="9" creationId="{29EB2E16-E666-3399-400F-65DCA1B30068}"/>
          </ac:spMkLst>
        </pc:spChg>
        <pc:spChg chg="add del mod">
          <ac:chgData name="이준우" userId="324524da-bd80-4c21-8a9c-07f5e14b63be" providerId="ADAL" clId="{C3ED1456-68D5-49C9-BE8A-FF84CC4A7167}" dt="2023-12-04T08:46:46.656" v="3839" actId="1035"/>
          <ac:spMkLst>
            <pc:docMk/>
            <pc:sldMk cId="1440541973" sldId="271"/>
            <ac:spMk id="10" creationId="{C4756D8D-D4C6-17F1-CC09-42025C335C18}"/>
          </ac:spMkLst>
        </pc:spChg>
      </pc:sldChg>
      <pc:sldChg chg="delSp modSp add mod">
        <pc:chgData name="이준우" userId="324524da-bd80-4c21-8a9c-07f5e14b63be" providerId="ADAL" clId="{C3ED1456-68D5-49C9-BE8A-FF84CC4A7167}" dt="2023-12-04T09:47:37.756" v="5312" actId="207"/>
        <pc:sldMkLst>
          <pc:docMk/>
          <pc:sldMk cId="345381141" sldId="272"/>
        </pc:sldMkLst>
        <pc:spChg chg="mod">
          <ac:chgData name="이준우" userId="324524da-bd80-4c21-8a9c-07f5e14b63be" providerId="ADAL" clId="{C3ED1456-68D5-49C9-BE8A-FF84CC4A7167}" dt="2023-12-04T09:47:37.756" v="5312" actId="207"/>
          <ac:spMkLst>
            <pc:docMk/>
            <pc:sldMk cId="345381141" sldId="272"/>
            <ac:spMk id="3" creationId="{580DC1B4-47EB-5856-F19D-003F22B6BA43}"/>
          </ac:spMkLst>
        </pc:spChg>
        <pc:spChg chg="del">
          <ac:chgData name="이준우" userId="324524da-bd80-4c21-8a9c-07f5e14b63be" providerId="ADAL" clId="{C3ED1456-68D5-49C9-BE8A-FF84CC4A7167}" dt="2023-12-04T08:47:25.448" v="3866" actId="478"/>
          <ac:spMkLst>
            <pc:docMk/>
            <pc:sldMk cId="345381141" sldId="272"/>
            <ac:spMk id="9" creationId="{29EB2E16-E666-3399-400F-65DCA1B30068}"/>
          </ac:spMkLst>
        </pc:spChg>
        <pc:spChg chg="del">
          <ac:chgData name="이준우" userId="324524da-bd80-4c21-8a9c-07f5e14b63be" providerId="ADAL" clId="{C3ED1456-68D5-49C9-BE8A-FF84CC4A7167}" dt="2023-12-04T08:47:25.448" v="3866" actId="478"/>
          <ac:spMkLst>
            <pc:docMk/>
            <pc:sldMk cId="345381141" sldId="272"/>
            <ac:spMk id="10" creationId="{C4756D8D-D4C6-17F1-CC09-42025C335C18}"/>
          </ac:spMkLst>
        </pc:spChg>
      </pc:sldChg>
      <pc:sldChg chg="modSp add del mod">
        <pc:chgData name="이준우" userId="324524da-bd80-4c21-8a9c-07f5e14b63be" providerId="ADAL" clId="{C3ED1456-68D5-49C9-BE8A-FF84CC4A7167}" dt="2023-12-04T08:47:18.531" v="3863" actId="2696"/>
        <pc:sldMkLst>
          <pc:docMk/>
          <pc:sldMk cId="2142477922" sldId="272"/>
        </pc:sldMkLst>
        <pc:spChg chg="mod">
          <ac:chgData name="이준우" userId="324524da-bd80-4c21-8a9c-07f5e14b63be" providerId="ADAL" clId="{C3ED1456-68D5-49C9-BE8A-FF84CC4A7167}" dt="2023-12-04T08:47:13.630" v="3862" actId="20577"/>
          <ac:spMkLst>
            <pc:docMk/>
            <pc:sldMk cId="2142477922" sldId="272"/>
            <ac:spMk id="2" creationId="{7CDE7F56-3398-8B20-2D2D-A68E76DF58B0}"/>
          </ac:spMkLst>
        </pc:spChg>
      </pc:sldChg>
      <pc:sldChg chg="modSp add mod">
        <pc:chgData name="이준우" userId="324524da-bd80-4c21-8a9c-07f5e14b63be" providerId="ADAL" clId="{C3ED1456-68D5-49C9-BE8A-FF84CC4A7167}" dt="2023-12-04T09:49:38.946" v="5435" actId="20577"/>
        <pc:sldMkLst>
          <pc:docMk/>
          <pc:sldMk cId="3848124720" sldId="273"/>
        </pc:sldMkLst>
        <pc:spChg chg="mod">
          <ac:chgData name="이준우" userId="324524da-bd80-4c21-8a9c-07f5e14b63be" providerId="ADAL" clId="{C3ED1456-68D5-49C9-BE8A-FF84CC4A7167}" dt="2023-12-04T09:48:24.330" v="5399" actId="20577"/>
          <ac:spMkLst>
            <pc:docMk/>
            <pc:sldMk cId="3848124720" sldId="273"/>
            <ac:spMk id="3" creationId="{580DC1B4-47EB-5856-F19D-003F22B6BA43}"/>
          </ac:spMkLst>
        </pc:spChg>
        <pc:spChg chg="mod">
          <ac:chgData name="이준우" userId="324524da-bd80-4c21-8a9c-07f5e14b63be" providerId="ADAL" clId="{C3ED1456-68D5-49C9-BE8A-FF84CC4A7167}" dt="2023-12-04T09:49:38.946" v="5435" actId="20577"/>
          <ac:spMkLst>
            <pc:docMk/>
            <pc:sldMk cId="3848124720" sldId="273"/>
            <ac:spMk id="9" creationId="{29EB2E16-E666-3399-400F-65DCA1B30068}"/>
          </ac:spMkLst>
        </pc:spChg>
        <pc:spChg chg="mod">
          <ac:chgData name="이준우" userId="324524da-bd80-4c21-8a9c-07f5e14b63be" providerId="ADAL" clId="{C3ED1456-68D5-49C9-BE8A-FF84CC4A7167}" dt="2023-12-04T09:48:35.732" v="5407" actId="20577"/>
          <ac:spMkLst>
            <pc:docMk/>
            <pc:sldMk cId="3848124720" sldId="273"/>
            <ac:spMk id="10" creationId="{C4756D8D-D4C6-17F1-CC09-42025C335C18}"/>
          </ac:spMkLst>
        </pc:spChg>
      </pc:sldChg>
      <pc:sldChg chg="add del">
        <pc:chgData name="이준우" userId="324524da-bd80-4c21-8a9c-07f5e14b63be" providerId="ADAL" clId="{C3ED1456-68D5-49C9-BE8A-FF84CC4A7167}" dt="2023-12-04T09:34:49.340" v="4676"/>
        <pc:sldMkLst>
          <pc:docMk/>
          <pc:sldMk cId="620812441" sldId="274"/>
        </pc:sldMkLst>
      </pc:sldChg>
      <pc:sldChg chg="modSp add mod ord">
        <pc:chgData name="이준우" userId="324524da-bd80-4c21-8a9c-07f5e14b63be" providerId="ADAL" clId="{C3ED1456-68D5-49C9-BE8A-FF84CC4A7167}" dt="2023-12-04T09:35:43.159" v="4709" actId="14100"/>
        <pc:sldMkLst>
          <pc:docMk/>
          <pc:sldMk cId="2137341347" sldId="274"/>
        </pc:sldMkLst>
        <pc:spChg chg="mod">
          <ac:chgData name="이준우" userId="324524da-bd80-4c21-8a9c-07f5e14b63be" providerId="ADAL" clId="{C3ED1456-68D5-49C9-BE8A-FF84CC4A7167}" dt="2023-12-04T09:35:43.159" v="4709" actId="14100"/>
          <ac:spMkLst>
            <pc:docMk/>
            <pc:sldMk cId="2137341347" sldId="274"/>
            <ac:spMk id="3" creationId="{580DC1B4-47EB-5856-F19D-003F22B6BA43}"/>
          </ac:spMkLst>
        </pc:spChg>
      </pc:sldChg>
      <pc:sldChg chg="addSp delSp modSp add mod ord modAnim">
        <pc:chgData name="이준우" userId="324524da-bd80-4c21-8a9c-07f5e14b63be" providerId="ADAL" clId="{C3ED1456-68D5-49C9-BE8A-FF84CC4A7167}" dt="2023-12-05T14:23:48.448" v="12101"/>
        <pc:sldMkLst>
          <pc:docMk/>
          <pc:sldMk cId="2452432440" sldId="275"/>
        </pc:sldMkLst>
        <pc:spChg chg="mod">
          <ac:chgData name="이준우" userId="324524da-bd80-4c21-8a9c-07f5e14b63be" providerId="ADAL" clId="{C3ED1456-68D5-49C9-BE8A-FF84CC4A7167}" dt="2023-12-04T09:51:38.401" v="5491" actId="27636"/>
          <ac:spMkLst>
            <pc:docMk/>
            <pc:sldMk cId="2452432440" sldId="275"/>
            <ac:spMk id="2" creationId="{7CDE7F56-3398-8B20-2D2D-A68E76DF58B0}"/>
          </ac:spMkLst>
        </pc:spChg>
        <pc:spChg chg="del">
          <ac:chgData name="이준우" userId="324524da-bd80-4c21-8a9c-07f5e14b63be" providerId="ADAL" clId="{C3ED1456-68D5-49C9-BE8A-FF84CC4A7167}" dt="2023-12-04T09:50:48.216" v="5478" actId="478"/>
          <ac:spMkLst>
            <pc:docMk/>
            <pc:sldMk cId="2452432440" sldId="275"/>
            <ac:spMk id="3" creationId="{580DC1B4-47EB-5856-F19D-003F22B6BA43}"/>
          </ac:spMkLst>
        </pc:spChg>
        <pc:spChg chg="add mod">
          <ac:chgData name="이준우" userId="324524da-bd80-4c21-8a9c-07f5e14b63be" providerId="ADAL" clId="{C3ED1456-68D5-49C9-BE8A-FF84CC4A7167}" dt="2023-12-05T14:17:57.621" v="11963" actId="1076"/>
          <ac:spMkLst>
            <pc:docMk/>
            <pc:sldMk cId="2452432440" sldId="275"/>
            <ac:spMk id="3" creationId="{74AD9A60-2DFA-CD81-B13F-19C4584A73F8}"/>
          </ac:spMkLst>
        </pc:spChg>
        <pc:spChg chg="add mod">
          <ac:chgData name="이준우" userId="324524da-bd80-4c21-8a9c-07f5e14b63be" providerId="ADAL" clId="{C3ED1456-68D5-49C9-BE8A-FF84CC4A7167}" dt="2023-12-04T10:08:38.617" v="5819" actId="1076"/>
          <ac:spMkLst>
            <pc:docMk/>
            <pc:sldMk cId="2452432440" sldId="275"/>
            <ac:spMk id="8" creationId="{5829CECA-F6B7-D8AB-84B3-DCC115012F0F}"/>
          </ac:spMkLst>
        </pc:spChg>
        <pc:spChg chg="add mod">
          <ac:chgData name="이준우" userId="324524da-bd80-4c21-8a9c-07f5e14b63be" providerId="ADAL" clId="{C3ED1456-68D5-49C9-BE8A-FF84CC4A7167}" dt="2023-12-04T10:08:47.231" v="5860" actId="1035"/>
          <ac:spMkLst>
            <pc:docMk/>
            <pc:sldMk cId="2452432440" sldId="275"/>
            <ac:spMk id="9" creationId="{49658913-E0BE-5ECE-E7B9-A6DEA14660B7}"/>
          </ac:spMkLst>
        </pc:spChg>
        <pc:spChg chg="add mod">
          <ac:chgData name="이준우" userId="324524da-bd80-4c21-8a9c-07f5e14b63be" providerId="ADAL" clId="{C3ED1456-68D5-49C9-BE8A-FF84CC4A7167}" dt="2023-12-04T10:08:47.231" v="5860" actId="1035"/>
          <ac:spMkLst>
            <pc:docMk/>
            <pc:sldMk cId="2452432440" sldId="275"/>
            <ac:spMk id="10" creationId="{8053D0B1-1BC8-DEAF-AD65-0BC379455638}"/>
          </ac:spMkLst>
        </pc:spChg>
        <pc:spChg chg="add del mod">
          <ac:chgData name="이준우" userId="324524da-bd80-4c21-8a9c-07f5e14b63be" providerId="ADAL" clId="{C3ED1456-68D5-49C9-BE8A-FF84CC4A7167}" dt="2023-12-04T09:59:23.947" v="5718" actId="478"/>
          <ac:spMkLst>
            <pc:docMk/>
            <pc:sldMk cId="2452432440" sldId="275"/>
            <ac:spMk id="11" creationId="{17FC4AB6-FF0A-5118-13B7-AD47309DD5A1}"/>
          </ac:spMkLst>
        </pc:spChg>
        <pc:spChg chg="add del mod">
          <ac:chgData name="이준우" userId="324524da-bd80-4c21-8a9c-07f5e14b63be" providerId="ADAL" clId="{C3ED1456-68D5-49C9-BE8A-FF84CC4A7167}" dt="2023-12-04T09:59:23.947" v="5718" actId="478"/>
          <ac:spMkLst>
            <pc:docMk/>
            <pc:sldMk cId="2452432440" sldId="275"/>
            <ac:spMk id="12" creationId="{787BB7CD-A2E7-88E8-DD2F-9AB58F8D4475}"/>
          </ac:spMkLst>
        </pc:spChg>
        <pc:spChg chg="add del mod">
          <ac:chgData name="이준우" userId="324524da-bd80-4c21-8a9c-07f5e14b63be" providerId="ADAL" clId="{C3ED1456-68D5-49C9-BE8A-FF84CC4A7167}" dt="2023-12-04T09:59:23.947" v="5718" actId="478"/>
          <ac:spMkLst>
            <pc:docMk/>
            <pc:sldMk cId="2452432440" sldId="275"/>
            <ac:spMk id="13" creationId="{789BE539-5D79-94D3-1F8A-23D0D9F05A23}"/>
          </ac:spMkLst>
        </pc:spChg>
        <pc:spChg chg="add del mod">
          <ac:chgData name="이준우" userId="324524da-bd80-4c21-8a9c-07f5e14b63be" providerId="ADAL" clId="{C3ED1456-68D5-49C9-BE8A-FF84CC4A7167}" dt="2023-12-04T09:59:23.947" v="5718" actId="478"/>
          <ac:spMkLst>
            <pc:docMk/>
            <pc:sldMk cId="2452432440" sldId="275"/>
            <ac:spMk id="14" creationId="{F2E3D402-CB6E-8075-E59F-3B22C4E95962}"/>
          </ac:spMkLst>
        </pc:spChg>
        <pc:spChg chg="add mod">
          <ac:chgData name="이준우" userId="324524da-bd80-4c21-8a9c-07f5e14b63be" providerId="ADAL" clId="{C3ED1456-68D5-49C9-BE8A-FF84CC4A7167}" dt="2023-12-04T10:08:47.231" v="5860" actId="1035"/>
          <ac:spMkLst>
            <pc:docMk/>
            <pc:sldMk cId="2452432440" sldId="275"/>
            <ac:spMk id="20" creationId="{AACB2BFD-82AB-3AFC-9B6C-D3C20E2D7480}"/>
          </ac:spMkLst>
        </pc:spChg>
        <pc:spChg chg="add mod">
          <ac:chgData name="이준우" userId="324524da-bd80-4c21-8a9c-07f5e14b63be" providerId="ADAL" clId="{C3ED1456-68D5-49C9-BE8A-FF84CC4A7167}" dt="2023-12-04T10:08:47.231" v="5860" actId="1035"/>
          <ac:spMkLst>
            <pc:docMk/>
            <pc:sldMk cId="2452432440" sldId="275"/>
            <ac:spMk id="21" creationId="{FD325E2D-6491-A682-94FD-ABC0EBF3D9D3}"/>
          </ac:spMkLst>
        </pc:spChg>
        <pc:spChg chg="add mod">
          <ac:chgData name="이준우" userId="324524da-bd80-4c21-8a9c-07f5e14b63be" providerId="ADAL" clId="{C3ED1456-68D5-49C9-BE8A-FF84CC4A7167}" dt="2023-12-04T10:08:47.231" v="5860" actId="1035"/>
          <ac:spMkLst>
            <pc:docMk/>
            <pc:sldMk cId="2452432440" sldId="275"/>
            <ac:spMk id="26" creationId="{65331526-F22D-FC0F-50E4-6700309C7A68}"/>
          </ac:spMkLst>
        </pc:spChg>
        <pc:spChg chg="add mod">
          <ac:chgData name="이준우" userId="324524da-bd80-4c21-8a9c-07f5e14b63be" providerId="ADAL" clId="{C3ED1456-68D5-49C9-BE8A-FF84CC4A7167}" dt="2023-12-04T10:08:47.231" v="5860" actId="1035"/>
          <ac:spMkLst>
            <pc:docMk/>
            <pc:sldMk cId="2452432440" sldId="275"/>
            <ac:spMk id="29" creationId="{10B136AA-C39F-6B8A-22FE-076F50BEE1B2}"/>
          </ac:spMkLst>
        </pc:spChg>
        <pc:spChg chg="add mod">
          <ac:chgData name="이준우" userId="324524da-bd80-4c21-8a9c-07f5e14b63be" providerId="ADAL" clId="{C3ED1456-68D5-49C9-BE8A-FF84CC4A7167}" dt="2023-12-04T10:08:47.231" v="5860" actId="1035"/>
          <ac:spMkLst>
            <pc:docMk/>
            <pc:sldMk cId="2452432440" sldId="275"/>
            <ac:spMk id="33" creationId="{57DA7282-9923-16A6-8222-A04FFD757DD7}"/>
          </ac:spMkLst>
        </pc:spChg>
        <pc:spChg chg="add mod">
          <ac:chgData name="이준우" userId="324524da-bd80-4c21-8a9c-07f5e14b63be" providerId="ADAL" clId="{C3ED1456-68D5-49C9-BE8A-FF84CC4A7167}" dt="2023-12-04T10:08:47.231" v="5860" actId="1035"/>
          <ac:spMkLst>
            <pc:docMk/>
            <pc:sldMk cId="2452432440" sldId="275"/>
            <ac:spMk id="35" creationId="{F546C96F-14BF-D652-9036-18DEDE3318DB}"/>
          </ac:spMkLst>
        </pc:spChg>
        <pc:spChg chg="add mod">
          <ac:chgData name="이준우" userId="324524da-bd80-4c21-8a9c-07f5e14b63be" providerId="ADAL" clId="{C3ED1456-68D5-49C9-BE8A-FF84CC4A7167}" dt="2023-12-04T10:08:47.231" v="5860" actId="1035"/>
          <ac:spMkLst>
            <pc:docMk/>
            <pc:sldMk cId="2452432440" sldId="275"/>
            <ac:spMk id="40" creationId="{F67CFDC8-818B-7CAB-A292-522DE4A7783D}"/>
          </ac:spMkLst>
        </pc:spChg>
        <pc:spChg chg="add mod">
          <ac:chgData name="이준우" userId="324524da-bd80-4c21-8a9c-07f5e14b63be" providerId="ADAL" clId="{C3ED1456-68D5-49C9-BE8A-FF84CC4A7167}" dt="2023-12-04T10:08:47.231" v="5860" actId="1035"/>
          <ac:spMkLst>
            <pc:docMk/>
            <pc:sldMk cId="2452432440" sldId="275"/>
            <ac:spMk id="45" creationId="{49CFB8DF-B3A7-0D6E-73BE-55573DAD340D}"/>
          </ac:spMkLst>
        </pc:spChg>
        <pc:spChg chg="add mod">
          <ac:chgData name="이준우" userId="324524da-bd80-4c21-8a9c-07f5e14b63be" providerId="ADAL" clId="{C3ED1456-68D5-49C9-BE8A-FF84CC4A7167}" dt="2023-12-04T10:09:14.472" v="5876" actId="1076"/>
          <ac:spMkLst>
            <pc:docMk/>
            <pc:sldMk cId="2452432440" sldId="275"/>
            <ac:spMk id="51" creationId="{6AE56B18-2C8A-6035-906A-C48493FF9986}"/>
          </ac:spMkLst>
        </pc:spChg>
        <pc:spChg chg="add mod">
          <ac:chgData name="이준우" userId="324524da-bd80-4c21-8a9c-07f5e14b63be" providerId="ADAL" clId="{C3ED1456-68D5-49C9-BE8A-FF84CC4A7167}" dt="2023-12-04T10:09:30.313" v="5883" actId="20577"/>
          <ac:spMkLst>
            <pc:docMk/>
            <pc:sldMk cId="2452432440" sldId="275"/>
            <ac:spMk id="53" creationId="{45C2029D-ED88-D2C2-1BEE-716FA909C30C}"/>
          </ac:spMkLst>
        </pc:spChg>
        <pc:spChg chg="add mod">
          <ac:chgData name="이준우" userId="324524da-bd80-4c21-8a9c-07f5e14b63be" providerId="ADAL" clId="{C3ED1456-68D5-49C9-BE8A-FF84CC4A7167}" dt="2023-12-04T10:10:18.175" v="5897" actId="1076"/>
          <ac:spMkLst>
            <pc:docMk/>
            <pc:sldMk cId="2452432440" sldId="275"/>
            <ac:spMk id="54" creationId="{AB643C57-BEDA-489B-B985-F694C7EA0CAB}"/>
          </ac:spMkLst>
        </pc:spChg>
        <pc:spChg chg="add mod">
          <ac:chgData name="이준우" userId="324524da-bd80-4c21-8a9c-07f5e14b63be" providerId="ADAL" clId="{C3ED1456-68D5-49C9-BE8A-FF84CC4A7167}" dt="2023-12-04T10:10:29.431" v="5902" actId="20577"/>
          <ac:spMkLst>
            <pc:docMk/>
            <pc:sldMk cId="2452432440" sldId="275"/>
            <ac:spMk id="55" creationId="{A2EE3D48-7700-3ADF-6AA2-17A9D02B18C3}"/>
          </ac:spMkLst>
        </pc:spChg>
        <pc:spChg chg="add mod">
          <ac:chgData name="이준우" userId="324524da-bd80-4c21-8a9c-07f5e14b63be" providerId="ADAL" clId="{C3ED1456-68D5-49C9-BE8A-FF84CC4A7167}" dt="2023-12-04T10:10:36.658" v="5905" actId="20577"/>
          <ac:spMkLst>
            <pc:docMk/>
            <pc:sldMk cId="2452432440" sldId="275"/>
            <ac:spMk id="56" creationId="{1BA44748-C887-F18F-667F-BF7A4A2B6858}"/>
          </ac:spMkLst>
        </pc:spChg>
        <pc:spChg chg="add mod">
          <ac:chgData name="이준우" userId="324524da-bd80-4c21-8a9c-07f5e14b63be" providerId="ADAL" clId="{C3ED1456-68D5-49C9-BE8A-FF84CC4A7167}" dt="2023-12-04T10:10:43.171" v="5908" actId="20577"/>
          <ac:spMkLst>
            <pc:docMk/>
            <pc:sldMk cId="2452432440" sldId="275"/>
            <ac:spMk id="57" creationId="{DCEADB7F-0B18-92F7-E085-D92358E5F63B}"/>
          </ac:spMkLst>
        </pc:spChg>
        <pc:spChg chg="add mod">
          <ac:chgData name="이준우" userId="324524da-bd80-4c21-8a9c-07f5e14b63be" providerId="ADAL" clId="{C3ED1456-68D5-49C9-BE8A-FF84CC4A7167}" dt="2023-12-04T10:10:53.618" v="5911" actId="20577"/>
          <ac:spMkLst>
            <pc:docMk/>
            <pc:sldMk cId="2452432440" sldId="275"/>
            <ac:spMk id="58" creationId="{E83D1042-27F5-5972-70D4-36820DA42F46}"/>
          </ac:spMkLst>
        </pc:spChg>
        <pc:spChg chg="add mod">
          <ac:chgData name="이준우" userId="324524da-bd80-4c21-8a9c-07f5e14b63be" providerId="ADAL" clId="{C3ED1456-68D5-49C9-BE8A-FF84CC4A7167}" dt="2023-12-04T10:11:03.122" v="5914" actId="20577"/>
          <ac:spMkLst>
            <pc:docMk/>
            <pc:sldMk cId="2452432440" sldId="275"/>
            <ac:spMk id="59" creationId="{0C7FAD5D-508E-CC35-FEDE-61E6FF91377D}"/>
          </ac:spMkLst>
        </pc:spChg>
        <pc:spChg chg="add mod">
          <ac:chgData name="이준우" userId="324524da-bd80-4c21-8a9c-07f5e14b63be" providerId="ADAL" clId="{C3ED1456-68D5-49C9-BE8A-FF84CC4A7167}" dt="2023-12-04T10:11:12.456" v="5917" actId="20577"/>
          <ac:spMkLst>
            <pc:docMk/>
            <pc:sldMk cId="2452432440" sldId="275"/>
            <ac:spMk id="60" creationId="{8BC59B33-F93E-534B-7ED0-6C70532545D8}"/>
          </ac:spMkLst>
        </pc:spChg>
        <pc:spChg chg="add mod">
          <ac:chgData name="이준우" userId="324524da-bd80-4c21-8a9c-07f5e14b63be" providerId="ADAL" clId="{C3ED1456-68D5-49C9-BE8A-FF84CC4A7167}" dt="2023-12-04T10:11:24.243" v="5922" actId="20577"/>
          <ac:spMkLst>
            <pc:docMk/>
            <pc:sldMk cId="2452432440" sldId="275"/>
            <ac:spMk id="61" creationId="{99416E32-C0F1-4A9F-B13B-60512822E332}"/>
          </ac:spMkLst>
        </pc:spChg>
        <pc:spChg chg="add mod">
          <ac:chgData name="이준우" userId="324524da-bd80-4c21-8a9c-07f5e14b63be" providerId="ADAL" clId="{C3ED1456-68D5-49C9-BE8A-FF84CC4A7167}" dt="2023-12-04T10:11:35.786" v="5925" actId="20577"/>
          <ac:spMkLst>
            <pc:docMk/>
            <pc:sldMk cId="2452432440" sldId="275"/>
            <ac:spMk id="62" creationId="{62F6F3C2-5C21-0FCE-A20F-599EA4F658EB}"/>
          </ac:spMkLst>
        </pc:spChg>
        <pc:cxnChg chg="add mod">
          <ac:chgData name="이준우" userId="324524da-bd80-4c21-8a9c-07f5e14b63be" providerId="ADAL" clId="{C3ED1456-68D5-49C9-BE8A-FF84CC4A7167}" dt="2023-12-04T10:08:47.231" v="5860" actId="1035"/>
          <ac:cxnSpMkLst>
            <pc:docMk/>
            <pc:sldMk cId="2452432440" sldId="275"/>
            <ac:cxnSpMk id="16" creationId="{4E22E690-426A-E25B-889D-88E0B511CA9E}"/>
          </ac:cxnSpMkLst>
        </pc:cxnChg>
        <pc:cxnChg chg="add mod">
          <ac:chgData name="이준우" userId="324524da-bd80-4c21-8a9c-07f5e14b63be" providerId="ADAL" clId="{C3ED1456-68D5-49C9-BE8A-FF84CC4A7167}" dt="2023-12-04T10:08:47.231" v="5860" actId="1035"/>
          <ac:cxnSpMkLst>
            <pc:docMk/>
            <pc:sldMk cId="2452432440" sldId="275"/>
            <ac:cxnSpMk id="18" creationId="{D2521B2F-B54D-8D34-75A5-ACDD1E52FA34}"/>
          </ac:cxnSpMkLst>
        </pc:cxnChg>
        <pc:cxnChg chg="add mod">
          <ac:chgData name="이준우" userId="324524da-bd80-4c21-8a9c-07f5e14b63be" providerId="ADAL" clId="{C3ED1456-68D5-49C9-BE8A-FF84CC4A7167}" dt="2023-12-04T10:08:47.231" v="5860" actId="1035"/>
          <ac:cxnSpMkLst>
            <pc:docMk/>
            <pc:sldMk cId="2452432440" sldId="275"/>
            <ac:cxnSpMk id="22" creationId="{ECBAF66C-E6D0-E011-780D-AEAA0377ACC0}"/>
          </ac:cxnSpMkLst>
        </pc:cxnChg>
        <pc:cxnChg chg="add mod">
          <ac:chgData name="이준우" userId="324524da-bd80-4c21-8a9c-07f5e14b63be" providerId="ADAL" clId="{C3ED1456-68D5-49C9-BE8A-FF84CC4A7167}" dt="2023-12-04T10:08:47.231" v="5860" actId="1035"/>
          <ac:cxnSpMkLst>
            <pc:docMk/>
            <pc:sldMk cId="2452432440" sldId="275"/>
            <ac:cxnSpMk id="27" creationId="{894FDBD7-D7EA-854A-EB2B-6E9F7BBA46C2}"/>
          </ac:cxnSpMkLst>
        </pc:cxnChg>
        <pc:cxnChg chg="add mod">
          <ac:chgData name="이준우" userId="324524da-bd80-4c21-8a9c-07f5e14b63be" providerId="ADAL" clId="{C3ED1456-68D5-49C9-BE8A-FF84CC4A7167}" dt="2023-12-04T10:08:47.231" v="5860" actId="1035"/>
          <ac:cxnSpMkLst>
            <pc:docMk/>
            <pc:sldMk cId="2452432440" sldId="275"/>
            <ac:cxnSpMk id="30" creationId="{A73322FA-8F76-8975-708E-258BF330A4D3}"/>
          </ac:cxnSpMkLst>
        </pc:cxnChg>
        <pc:cxnChg chg="add mod">
          <ac:chgData name="이준우" userId="324524da-bd80-4c21-8a9c-07f5e14b63be" providerId="ADAL" clId="{C3ED1456-68D5-49C9-BE8A-FF84CC4A7167}" dt="2023-12-04T10:08:47.231" v="5860" actId="1035"/>
          <ac:cxnSpMkLst>
            <pc:docMk/>
            <pc:sldMk cId="2452432440" sldId="275"/>
            <ac:cxnSpMk id="34" creationId="{2AF9EE9C-16B0-E3D8-3392-B64816133F98}"/>
          </ac:cxnSpMkLst>
        </pc:cxnChg>
        <pc:cxnChg chg="add mod">
          <ac:chgData name="이준우" userId="324524da-bd80-4c21-8a9c-07f5e14b63be" providerId="ADAL" clId="{C3ED1456-68D5-49C9-BE8A-FF84CC4A7167}" dt="2023-12-04T10:08:47.231" v="5860" actId="1035"/>
          <ac:cxnSpMkLst>
            <pc:docMk/>
            <pc:sldMk cId="2452432440" sldId="275"/>
            <ac:cxnSpMk id="37" creationId="{C5B89B89-82E6-1D45-3820-7ADE694BD222}"/>
          </ac:cxnSpMkLst>
        </pc:cxnChg>
        <pc:cxnChg chg="add mod">
          <ac:chgData name="이준우" userId="324524da-bd80-4c21-8a9c-07f5e14b63be" providerId="ADAL" clId="{C3ED1456-68D5-49C9-BE8A-FF84CC4A7167}" dt="2023-12-04T10:08:47.231" v="5860" actId="1035"/>
          <ac:cxnSpMkLst>
            <pc:docMk/>
            <pc:sldMk cId="2452432440" sldId="275"/>
            <ac:cxnSpMk id="43" creationId="{B7D13E88-D68F-202E-7553-DAA3C3C79F73}"/>
          </ac:cxnSpMkLst>
        </pc:cxnChg>
        <pc:cxnChg chg="add mod">
          <ac:chgData name="이준우" userId="324524da-bd80-4c21-8a9c-07f5e14b63be" providerId="ADAL" clId="{C3ED1456-68D5-49C9-BE8A-FF84CC4A7167}" dt="2023-12-04T10:08:47.231" v="5860" actId="1035"/>
          <ac:cxnSpMkLst>
            <pc:docMk/>
            <pc:sldMk cId="2452432440" sldId="275"/>
            <ac:cxnSpMk id="46" creationId="{38E5AB9D-AFAA-501D-CA12-5B62599E21A4}"/>
          </ac:cxnSpMkLst>
        </pc:cxnChg>
        <pc:cxnChg chg="add mod">
          <ac:chgData name="이준우" userId="324524da-bd80-4c21-8a9c-07f5e14b63be" providerId="ADAL" clId="{C3ED1456-68D5-49C9-BE8A-FF84CC4A7167}" dt="2023-12-04T10:09:00.050" v="5864" actId="1076"/>
          <ac:cxnSpMkLst>
            <pc:docMk/>
            <pc:sldMk cId="2452432440" sldId="275"/>
            <ac:cxnSpMk id="49" creationId="{4FC1F16F-71AC-E28F-5B30-8C0806568930}"/>
          </ac:cxnSpMkLst>
        </pc:cxnChg>
        <pc:cxnChg chg="add mod">
          <ac:chgData name="이준우" userId="324524da-bd80-4c21-8a9c-07f5e14b63be" providerId="ADAL" clId="{C3ED1456-68D5-49C9-BE8A-FF84CC4A7167}" dt="2023-12-04T10:09:35.541" v="5884" actId="208"/>
          <ac:cxnSpMkLst>
            <pc:docMk/>
            <pc:sldMk cId="2452432440" sldId="275"/>
            <ac:cxnSpMk id="52" creationId="{F0EB2595-7544-239D-F479-287441987F11}"/>
          </ac:cxnSpMkLst>
        </pc:cxnChg>
      </pc:sldChg>
      <pc:sldChg chg="addSp delSp modSp add mod">
        <pc:chgData name="이준우" userId="324524da-bd80-4c21-8a9c-07f5e14b63be" providerId="ADAL" clId="{C3ED1456-68D5-49C9-BE8A-FF84CC4A7167}" dt="2023-12-05T14:18:58.205" v="12019" actId="113"/>
        <pc:sldMkLst>
          <pc:docMk/>
          <pc:sldMk cId="1974323210" sldId="276"/>
        </pc:sldMkLst>
        <pc:spChg chg="mod">
          <ac:chgData name="이준우" userId="324524da-bd80-4c21-8a9c-07f5e14b63be" providerId="ADAL" clId="{C3ED1456-68D5-49C9-BE8A-FF84CC4A7167}" dt="2023-12-04T10:12:57.031" v="5931" actId="20577"/>
          <ac:spMkLst>
            <pc:docMk/>
            <pc:sldMk cId="1974323210" sldId="276"/>
            <ac:spMk id="2" creationId="{7CDE7F56-3398-8B20-2D2D-A68E76DF58B0}"/>
          </ac:spMkLst>
        </pc:spChg>
        <pc:spChg chg="add mod">
          <ac:chgData name="이준우" userId="324524da-bd80-4c21-8a9c-07f5e14b63be" providerId="ADAL" clId="{C3ED1456-68D5-49C9-BE8A-FF84CC4A7167}" dt="2023-12-04T10:13:59.741" v="5950" actId="1076"/>
          <ac:spMkLst>
            <pc:docMk/>
            <pc:sldMk cId="1974323210" sldId="276"/>
            <ac:spMk id="3" creationId="{F0079883-73B1-A804-3F10-798E669FCC1F}"/>
          </ac:spMkLst>
        </pc:spChg>
        <pc:spChg chg="add mod">
          <ac:chgData name="이준우" userId="324524da-bd80-4c21-8a9c-07f5e14b63be" providerId="ADAL" clId="{C3ED1456-68D5-49C9-BE8A-FF84CC4A7167}" dt="2023-12-04T10:16:38.193" v="5993" actId="20577"/>
          <ac:spMkLst>
            <pc:docMk/>
            <pc:sldMk cId="1974323210" sldId="276"/>
            <ac:spMk id="7" creationId="{750908E1-A37D-00D8-A998-F5322EC07B07}"/>
          </ac:spMkLst>
        </pc:spChg>
        <pc:spChg chg="mod">
          <ac:chgData name="이준우" userId="324524da-bd80-4c21-8a9c-07f5e14b63be" providerId="ADAL" clId="{C3ED1456-68D5-49C9-BE8A-FF84CC4A7167}" dt="2023-12-05T14:18:58.205" v="12019" actId="113"/>
          <ac:spMkLst>
            <pc:docMk/>
            <pc:sldMk cId="1974323210" sldId="276"/>
            <ac:spMk id="8" creationId="{5829CECA-F6B7-D8AB-84B3-DCC115012F0F}"/>
          </ac:spMkLst>
        </pc:spChg>
        <pc:spChg chg="mod">
          <ac:chgData name="이준우" userId="324524da-bd80-4c21-8a9c-07f5e14b63be" providerId="ADAL" clId="{C3ED1456-68D5-49C9-BE8A-FF84CC4A7167}" dt="2023-12-04T10:13:33.504" v="5947" actId="1076"/>
          <ac:spMkLst>
            <pc:docMk/>
            <pc:sldMk cId="1974323210" sldId="276"/>
            <ac:spMk id="9" creationId="{49658913-E0BE-5ECE-E7B9-A6DEA14660B7}"/>
          </ac:spMkLst>
        </pc:spChg>
        <pc:spChg chg="mod">
          <ac:chgData name="이준우" userId="324524da-bd80-4c21-8a9c-07f5e14b63be" providerId="ADAL" clId="{C3ED1456-68D5-49C9-BE8A-FF84CC4A7167}" dt="2023-12-04T10:13:33.504" v="5947" actId="1076"/>
          <ac:spMkLst>
            <pc:docMk/>
            <pc:sldMk cId="1974323210" sldId="276"/>
            <ac:spMk id="10" creationId="{8053D0B1-1BC8-DEAF-AD65-0BC379455638}"/>
          </ac:spMkLst>
        </pc:spChg>
        <pc:spChg chg="add mod">
          <ac:chgData name="이준우" userId="324524da-bd80-4c21-8a9c-07f5e14b63be" providerId="ADAL" clId="{C3ED1456-68D5-49C9-BE8A-FF84CC4A7167}" dt="2023-12-04T10:16:40.985" v="5995" actId="20577"/>
          <ac:spMkLst>
            <pc:docMk/>
            <pc:sldMk cId="1974323210" sldId="276"/>
            <ac:spMk id="11" creationId="{675707D2-6373-4B47-1570-E2C135123940}"/>
          </ac:spMkLst>
        </pc:spChg>
        <pc:spChg chg="add mod">
          <ac:chgData name="이준우" userId="324524da-bd80-4c21-8a9c-07f5e14b63be" providerId="ADAL" clId="{C3ED1456-68D5-49C9-BE8A-FF84CC4A7167}" dt="2023-12-04T10:16:35.888" v="5991" actId="20577"/>
          <ac:spMkLst>
            <pc:docMk/>
            <pc:sldMk cId="1974323210" sldId="276"/>
            <ac:spMk id="12" creationId="{664AD0DB-1BD1-BFF2-F531-20DFA315EC11}"/>
          </ac:spMkLst>
        </pc:spChg>
        <pc:spChg chg="add mod">
          <ac:chgData name="이준우" userId="324524da-bd80-4c21-8a9c-07f5e14b63be" providerId="ADAL" clId="{C3ED1456-68D5-49C9-BE8A-FF84CC4A7167}" dt="2023-12-04T10:16:46.721" v="5999" actId="20577"/>
          <ac:spMkLst>
            <pc:docMk/>
            <pc:sldMk cId="1974323210" sldId="276"/>
            <ac:spMk id="13" creationId="{1D0135E0-206D-EC5A-DBD8-76602BA871B5}"/>
          </ac:spMkLst>
        </pc:spChg>
        <pc:spChg chg="add mod">
          <ac:chgData name="이준우" userId="324524da-bd80-4c21-8a9c-07f5e14b63be" providerId="ADAL" clId="{C3ED1456-68D5-49C9-BE8A-FF84CC4A7167}" dt="2023-12-05T14:12:13.074" v="11865" actId="20577"/>
          <ac:spMkLst>
            <pc:docMk/>
            <pc:sldMk cId="1974323210" sldId="276"/>
            <ac:spMk id="15" creationId="{D41AC5AD-4759-4A61-5057-0FC7D2F26199}"/>
          </ac:spMkLst>
        </pc:spChg>
        <pc:spChg chg="add mod">
          <ac:chgData name="이준우" userId="324524da-bd80-4c21-8a9c-07f5e14b63be" providerId="ADAL" clId="{C3ED1456-68D5-49C9-BE8A-FF84CC4A7167}" dt="2023-12-05T14:12:19.249" v="11867" actId="1076"/>
          <ac:spMkLst>
            <pc:docMk/>
            <pc:sldMk cId="1974323210" sldId="276"/>
            <ac:spMk id="17" creationId="{5427FA1A-F15C-4655-9699-8C959B4D083D}"/>
          </ac:spMkLst>
        </pc:spChg>
        <pc:spChg chg="mod">
          <ac:chgData name="이준우" userId="324524da-bd80-4c21-8a9c-07f5e14b63be" providerId="ADAL" clId="{C3ED1456-68D5-49C9-BE8A-FF84CC4A7167}" dt="2023-12-04T10:13:33.504" v="5947" actId="1076"/>
          <ac:spMkLst>
            <pc:docMk/>
            <pc:sldMk cId="1974323210" sldId="276"/>
            <ac:spMk id="20" creationId="{AACB2BFD-82AB-3AFC-9B6C-D3C20E2D7480}"/>
          </ac:spMkLst>
        </pc:spChg>
        <pc:spChg chg="mod">
          <ac:chgData name="이준우" userId="324524da-bd80-4c21-8a9c-07f5e14b63be" providerId="ADAL" clId="{C3ED1456-68D5-49C9-BE8A-FF84CC4A7167}" dt="2023-12-04T10:13:33.504" v="5947" actId="1076"/>
          <ac:spMkLst>
            <pc:docMk/>
            <pc:sldMk cId="1974323210" sldId="276"/>
            <ac:spMk id="21" creationId="{FD325E2D-6491-A682-94FD-ABC0EBF3D9D3}"/>
          </ac:spMkLst>
        </pc:spChg>
        <pc:spChg chg="add del mod">
          <ac:chgData name="이준우" userId="324524da-bd80-4c21-8a9c-07f5e14b63be" providerId="ADAL" clId="{C3ED1456-68D5-49C9-BE8A-FF84CC4A7167}" dt="2023-12-04T10:15:36.682" v="5967"/>
          <ac:spMkLst>
            <pc:docMk/>
            <pc:sldMk cId="1974323210" sldId="276"/>
            <ac:spMk id="24" creationId="{1E75EF1F-36F5-8863-3CB1-FF8FA6CEFD96}"/>
          </ac:spMkLst>
        </pc:spChg>
        <pc:spChg chg="mod">
          <ac:chgData name="이준우" userId="324524da-bd80-4c21-8a9c-07f5e14b63be" providerId="ADAL" clId="{C3ED1456-68D5-49C9-BE8A-FF84CC4A7167}" dt="2023-12-04T10:13:33.504" v="5947" actId="1076"/>
          <ac:spMkLst>
            <pc:docMk/>
            <pc:sldMk cId="1974323210" sldId="276"/>
            <ac:spMk id="26" creationId="{65331526-F22D-FC0F-50E4-6700309C7A68}"/>
          </ac:spMkLst>
        </pc:spChg>
        <pc:spChg chg="mod">
          <ac:chgData name="이준우" userId="324524da-bd80-4c21-8a9c-07f5e14b63be" providerId="ADAL" clId="{C3ED1456-68D5-49C9-BE8A-FF84CC4A7167}" dt="2023-12-04T10:13:33.504" v="5947" actId="1076"/>
          <ac:spMkLst>
            <pc:docMk/>
            <pc:sldMk cId="1974323210" sldId="276"/>
            <ac:spMk id="29" creationId="{10B136AA-C39F-6B8A-22FE-076F50BEE1B2}"/>
          </ac:spMkLst>
        </pc:spChg>
        <pc:spChg chg="mod">
          <ac:chgData name="이준우" userId="324524da-bd80-4c21-8a9c-07f5e14b63be" providerId="ADAL" clId="{C3ED1456-68D5-49C9-BE8A-FF84CC4A7167}" dt="2023-12-04T10:13:33.504" v="5947" actId="1076"/>
          <ac:spMkLst>
            <pc:docMk/>
            <pc:sldMk cId="1974323210" sldId="276"/>
            <ac:spMk id="33" creationId="{57DA7282-9923-16A6-8222-A04FFD757DD7}"/>
          </ac:spMkLst>
        </pc:spChg>
        <pc:spChg chg="mod">
          <ac:chgData name="이준우" userId="324524da-bd80-4c21-8a9c-07f5e14b63be" providerId="ADAL" clId="{C3ED1456-68D5-49C9-BE8A-FF84CC4A7167}" dt="2023-12-04T10:13:33.504" v="5947" actId="1076"/>
          <ac:spMkLst>
            <pc:docMk/>
            <pc:sldMk cId="1974323210" sldId="276"/>
            <ac:spMk id="35" creationId="{F546C96F-14BF-D652-9036-18DEDE3318DB}"/>
          </ac:spMkLst>
        </pc:spChg>
        <pc:spChg chg="add mod">
          <ac:chgData name="이준우" userId="324524da-bd80-4c21-8a9c-07f5e14b63be" providerId="ADAL" clId="{C3ED1456-68D5-49C9-BE8A-FF84CC4A7167}" dt="2023-12-04T10:16:22.572" v="5982" actId="20577"/>
          <ac:spMkLst>
            <pc:docMk/>
            <pc:sldMk cId="1974323210" sldId="276"/>
            <ac:spMk id="39" creationId="{4BB33528-220D-C67A-0A0C-AC5EBF3132DA}"/>
          </ac:spMkLst>
        </pc:spChg>
        <pc:spChg chg="mod">
          <ac:chgData name="이준우" userId="324524da-bd80-4c21-8a9c-07f5e14b63be" providerId="ADAL" clId="{C3ED1456-68D5-49C9-BE8A-FF84CC4A7167}" dt="2023-12-04T10:13:33.504" v="5947" actId="1076"/>
          <ac:spMkLst>
            <pc:docMk/>
            <pc:sldMk cId="1974323210" sldId="276"/>
            <ac:spMk id="40" creationId="{F67CFDC8-818B-7CAB-A292-522DE4A7783D}"/>
          </ac:spMkLst>
        </pc:spChg>
        <pc:spChg chg="add mod">
          <ac:chgData name="이준우" userId="324524da-bd80-4c21-8a9c-07f5e14b63be" providerId="ADAL" clId="{C3ED1456-68D5-49C9-BE8A-FF84CC4A7167}" dt="2023-12-04T10:16:30.867" v="5987" actId="20577"/>
          <ac:spMkLst>
            <pc:docMk/>
            <pc:sldMk cId="1974323210" sldId="276"/>
            <ac:spMk id="41" creationId="{1088B312-A23C-EE7F-72C0-3159D3097A0F}"/>
          </ac:spMkLst>
        </pc:spChg>
        <pc:spChg chg="mod">
          <ac:chgData name="이준우" userId="324524da-bd80-4c21-8a9c-07f5e14b63be" providerId="ADAL" clId="{C3ED1456-68D5-49C9-BE8A-FF84CC4A7167}" dt="2023-12-04T10:13:33.504" v="5947" actId="1076"/>
          <ac:spMkLst>
            <pc:docMk/>
            <pc:sldMk cId="1974323210" sldId="276"/>
            <ac:spMk id="45" creationId="{49CFB8DF-B3A7-0D6E-73BE-55573DAD340D}"/>
          </ac:spMkLst>
        </pc:spChg>
        <pc:spChg chg="mod">
          <ac:chgData name="이준우" userId="324524da-bd80-4c21-8a9c-07f5e14b63be" providerId="ADAL" clId="{C3ED1456-68D5-49C9-BE8A-FF84CC4A7167}" dt="2023-12-04T10:13:39.436" v="5948" actId="1076"/>
          <ac:spMkLst>
            <pc:docMk/>
            <pc:sldMk cId="1974323210" sldId="276"/>
            <ac:spMk id="51" creationId="{6AE56B18-2C8A-6035-906A-C48493FF9986}"/>
          </ac:spMkLst>
        </pc:spChg>
        <pc:spChg chg="mod">
          <ac:chgData name="이준우" userId="324524da-bd80-4c21-8a9c-07f5e14b63be" providerId="ADAL" clId="{C3ED1456-68D5-49C9-BE8A-FF84CC4A7167}" dt="2023-12-04T10:13:39.436" v="5948" actId="1076"/>
          <ac:spMkLst>
            <pc:docMk/>
            <pc:sldMk cId="1974323210" sldId="276"/>
            <ac:spMk id="53" creationId="{45C2029D-ED88-D2C2-1BEE-716FA909C30C}"/>
          </ac:spMkLst>
        </pc:spChg>
        <pc:spChg chg="mod">
          <ac:chgData name="이준우" userId="324524da-bd80-4c21-8a9c-07f5e14b63be" providerId="ADAL" clId="{C3ED1456-68D5-49C9-BE8A-FF84CC4A7167}" dt="2023-12-04T10:13:33.504" v="5947" actId="1076"/>
          <ac:spMkLst>
            <pc:docMk/>
            <pc:sldMk cId="1974323210" sldId="276"/>
            <ac:spMk id="54" creationId="{AB643C57-BEDA-489B-B985-F694C7EA0CAB}"/>
          </ac:spMkLst>
        </pc:spChg>
        <pc:spChg chg="mod">
          <ac:chgData name="이준우" userId="324524da-bd80-4c21-8a9c-07f5e14b63be" providerId="ADAL" clId="{C3ED1456-68D5-49C9-BE8A-FF84CC4A7167}" dt="2023-12-04T10:13:33.504" v="5947" actId="1076"/>
          <ac:spMkLst>
            <pc:docMk/>
            <pc:sldMk cId="1974323210" sldId="276"/>
            <ac:spMk id="55" creationId="{A2EE3D48-7700-3ADF-6AA2-17A9D02B18C3}"/>
          </ac:spMkLst>
        </pc:spChg>
        <pc:spChg chg="mod">
          <ac:chgData name="이준우" userId="324524da-bd80-4c21-8a9c-07f5e14b63be" providerId="ADAL" clId="{C3ED1456-68D5-49C9-BE8A-FF84CC4A7167}" dt="2023-12-04T10:13:33.504" v="5947" actId="1076"/>
          <ac:spMkLst>
            <pc:docMk/>
            <pc:sldMk cId="1974323210" sldId="276"/>
            <ac:spMk id="56" creationId="{1BA44748-C887-F18F-667F-BF7A4A2B6858}"/>
          </ac:spMkLst>
        </pc:spChg>
        <pc:spChg chg="mod">
          <ac:chgData name="이준우" userId="324524da-bd80-4c21-8a9c-07f5e14b63be" providerId="ADAL" clId="{C3ED1456-68D5-49C9-BE8A-FF84CC4A7167}" dt="2023-12-04T10:13:33.504" v="5947" actId="1076"/>
          <ac:spMkLst>
            <pc:docMk/>
            <pc:sldMk cId="1974323210" sldId="276"/>
            <ac:spMk id="57" creationId="{DCEADB7F-0B18-92F7-E085-D92358E5F63B}"/>
          </ac:spMkLst>
        </pc:spChg>
        <pc:spChg chg="mod">
          <ac:chgData name="이준우" userId="324524da-bd80-4c21-8a9c-07f5e14b63be" providerId="ADAL" clId="{C3ED1456-68D5-49C9-BE8A-FF84CC4A7167}" dt="2023-12-04T10:13:33.504" v="5947" actId="1076"/>
          <ac:spMkLst>
            <pc:docMk/>
            <pc:sldMk cId="1974323210" sldId="276"/>
            <ac:spMk id="58" creationId="{E83D1042-27F5-5972-70D4-36820DA42F46}"/>
          </ac:spMkLst>
        </pc:spChg>
        <pc:spChg chg="mod">
          <ac:chgData name="이준우" userId="324524da-bd80-4c21-8a9c-07f5e14b63be" providerId="ADAL" clId="{C3ED1456-68D5-49C9-BE8A-FF84CC4A7167}" dt="2023-12-04T10:13:33.504" v="5947" actId="1076"/>
          <ac:spMkLst>
            <pc:docMk/>
            <pc:sldMk cId="1974323210" sldId="276"/>
            <ac:spMk id="59" creationId="{0C7FAD5D-508E-CC35-FEDE-61E6FF91377D}"/>
          </ac:spMkLst>
        </pc:spChg>
        <pc:spChg chg="mod">
          <ac:chgData name="이준우" userId="324524da-bd80-4c21-8a9c-07f5e14b63be" providerId="ADAL" clId="{C3ED1456-68D5-49C9-BE8A-FF84CC4A7167}" dt="2023-12-04T10:13:33.504" v="5947" actId="1076"/>
          <ac:spMkLst>
            <pc:docMk/>
            <pc:sldMk cId="1974323210" sldId="276"/>
            <ac:spMk id="60" creationId="{8BC59B33-F93E-534B-7ED0-6C70532545D8}"/>
          </ac:spMkLst>
        </pc:spChg>
        <pc:spChg chg="mod">
          <ac:chgData name="이준우" userId="324524da-bd80-4c21-8a9c-07f5e14b63be" providerId="ADAL" clId="{C3ED1456-68D5-49C9-BE8A-FF84CC4A7167}" dt="2023-12-04T10:13:33.504" v="5947" actId="1076"/>
          <ac:spMkLst>
            <pc:docMk/>
            <pc:sldMk cId="1974323210" sldId="276"/>
            <ac:spMk id="61" creationId="{99416E32-C0F1-4A9F-B13B-60512822E332}"/>
          </ac:spMkLst>
        </pc:spChg>
        <pc:spChg chg="mod">
          <ac:chgData name="이준우" userId="324524da-bd80-4c21-8a9c-07f5e14b63be" providerId="ADAL" clId="{C3ED1456-68D5-49C9-BE8A-FF84CC4A7167}" dt="2023-12-04T10:13:33.504" v="5947" actId="1076"/>
          <ac:spMkLst>
            <pc:docMk/>
            <pc:sldMk cId="1974323210" sldId="276"/>
            <ac:spMk id="62" creationId="{62F6F3C2-5C21-0FCE-A20F-599EA4F658EB}"/>
          </ac:spMkLst>
        </pc:spChg>
        <pc:spChg chg="add mod">
          <ac:chgData name="이준우" userId="324524da-bd80-4c21-8a9c-07f5e14b63be" providerId="ADAL" clId="{C3ED1456-68D5-49C9-BE8A-FF84CC4A7167}" dt="2023-12-04T10:18:15.318" v="6042" actId="113"/>
          <ac:spMkLst>
            <pc:docMk/>
            <pc:sldMk cId="1974323210" sldId="276"/>
            <ac:spMk id="63" creationId="{F5A0A6A2-53B5-6F7A-1000-2ABB6D9F6E03}"/>
          </ac:spMkLst>
        </pc:spChg>
        <pc:spChg chg="add mod">
          <ac:chgData name="이준우" userId="324524da-bd80-4c21-8a9c-07f5e14b63be" providerId="ADAL" clId="{C3ED1456-68D5-49C9-BE8A-FF84CC4A7167}" dt="2023-12-04T10:18:21.868" v="6046" actId="20577"/>
          <ac:spMkLst>
            <pc:docMk/>
            <pc:sldMk cId="1974323210" sldId="276"/>
            <ac:spMk id="64" creationId="{AAE4EEB5-694D-6090-C6AC-75C3A8246533}"/>
          </ac:spMkLst>
        </pc:spChg>
        <pc:spChg chg="add mod">
          <ac:chgData name="이준우" userId="324524da-bd80-4c21-8a9c-07f5e14b63be" providerId="ADAL" clId="{C3ED1456-68D5-49C9-BE8A-FF84CC4A7167}" dt="2023-12-04T10:18:52.943" v="6053" actId="207"/>
          <ac:spMkLst>
            <pc:docMk/>
            <pc:sldMk cId="1974323210" sldId="276"/>
            <ac:spMk id="65" creationId="{CE32AA51-B98C-A94A-6D10-D058FD7FFE08}"/>
          </ac:spMkLst>
        </pc:spChg>
        <pc:cxnChg chg="add mod">
          <ac:chgData name="이준우" userId="324524da-bd80-4c21-8a9c-07f5e14b63be" providerId="ADAL" clId="{C3ED1456-68D5-49C9-BE8A-FF84CC4A7167}" dt="2023-12-04T10:15:31.612" v="5965" actId="14100"/>
          <ac:cxnSpMkLst>
            <pc:docMk/>
            <pc:sldMk cId="1974323210" sldId="276"/>
            <ac:cxnSpMk id="14" creationId="{B5908B1F-B3CC-C1C4-1989-AE1FB4720B8A}"/>
          </ac:cxnSpMkLst>
        </pc:cxnChg>
        <pc:cxnChg chg="mod">
          <ac:chgData name="이준우" userId="324524da-bd80-4c21-8a9c-07f5e14b63be" providerId="ADAL" clId="{C3ED1456-68D5-49C9-BE8A-FF84CC4A7167}" dt="2023-12-04T10:13:33.504" v="5947" actId="1076"/>
          <ac:cxnSpMkLst>
            <pc:docMk/>
            <pc:sldMk cId="1974323210" sldId="276"/>
            <ac:cxnSpMk id="16" creationId="{4E22E690-426A-E25B-889D-88E0B511CA9E}"/>
          </ac:cxnSpMkLst>
        </pc:cxnChg>
        <pc:cxnChg chg="mod">
          <ac:chgData name="이준우" userId="324524da-bd80-4c21-8a9c-07f5e14b63be" providerId="ADAL" clId="{C3ED1456-68D5-49C9-BE8A-FF84CC4A7167}" dt="2023-12-04T10:13:33.504" v="5947" actId="1076"/>
          <ac:cxnSpMkLst>
            <pc:docMk/>
            <pc:sldMk cId="1974323210" sldId="276"/>
            <ac:cxnSpMk id="18" creationId="{D2521B2F-B54D-8D34-75A5-ACDD1E52FA34}"/>
          </ac:cxnSpMkLst>
        </pc:cxnChg>
        <pc:cxnChg chg="mod">
          <ac:chgData name="이준우" userId="324524da-bd80-4c21-8a9c-07f5e14b63be" providerId="ADAL" clId="{C3ED1456-68D5-49C9-BE8A-FF84CC4A7167}" dt="2023-12-04T10:13:33.504" v="5947" actId="1076"/>
          <ac:cxnSpMkLst>
            <pc:docMk/>
            <pc:sldMk cId="1974323210" sldId="276"/>
            <ac:cxnSpMk id="22" creationId="{ECBAF66C-E6D0-E011-780D-AEAA0377ACC0}"/>
          </ac:cxnSpMkLst>
        </pc:cxnChg>
        <pc:cxnChg chg="add mod">
          <ac:chgData name="이준우" userId="324524da-bd80-4c21-8a9c-07f5e14b63be" providerId="ADAL" clId="{C3ED1456-68D5-49C9-BE8A-FF84CC4A7167}" dt="2023-12-04T10:15:45.676" v="5971" actId="1038"/>
          <ac:cxnSpMkLst>
            <pc:docMk/>
            <pc:sldMk cId="1974323210" sldId="276"/>
            <ac:cxnSpMk id="25" creationId="{83F1080A-96D3-D57C-4624-6FFCE5DDA61F}"/>
          </ac:cxnSpMkLst>
        </pc:cxnChg>
        <pc:cxnChg chg="mod">
          <ac:chgData name="이준우" userId="324524da-bd80-4c21-8a9c-07f5e14b63be" providerId="ADAL" clId="{C3ED1456-68D5-49C9-BE8A-FF84CC4A7167}" dt="2023-12-04T10:13:33.504" v="5947" actId="1076"/>
          <ac:cxnSpMkLst>
            <pc:docMk/>
            <pc:sldMk cId="1974323210" sldId="276"/>
            <ac:cxnSpMk id="27" creationId="{894FDBD7-D7EA-854A-EB2B-6E9F7BBA46C2}"/>
          </ac:cxnSpMkLst>
        </pc:cxnChg>
        <pc:cxnChg chg="mod">
          <ac:chgData name="이준우" userId="324524da-bd80-4c21-8a9c-07f5e14b63be" providerId="ADAL" clId="{C3ED1456-68D5-49C9-BE8A-FF84CC4A7167}" dt="2023-12-04T10:13:33.504" v="5947" actId="1076"/>
          <ac:cxnSpMkLst>
            <pc:docMk/>
            <pc:sldMk cId="1974323210" sldId="276"/>
            <ac:cxnSpMk id="30" creationId="{A73322FA-8F76-8975-708E-258BF330A4D3}"/>
          </ac:cxnSpMkLst>
        </pc:cxnChg>
        <pc:cxnChg chg="add mod">
          <ac:chgData name="이준우" userId="324524da-bd80-4c21-8a9c-07f5e14b63be" providerId="ADAL" clId="{C3ED1456-68D5-49C9-BE8A-FF84CC4A7167}" dt="2023-12-04T10:15:58.494" v="5974" actId="14100"/>
          <ac:cxnSpMkLst>
            <pc:docMk/>
            <pc:sldMk cId="1974323210" sldId="276"/>
            <ac:cxnSpMk id="31" creationId="{89038457-5B49-EAC1-1D2A-60673D054628}"/>
          </ac:cxnSpMkLst>
        </pc:cxnChg>
        <pc:cxnChg chg="mod">
          <ac:chgData name="이준우" userId="324524da-bd80-4c21-8a9c-07f5e14b63be" providerId="ADAL" clId="{C3ED1456-68D5-49C9-BE8A-FF84CC4A7167}" dt="2023-12-04T10:13:33.504" v="5947" actId="1076"/>
          <ac:cxnSpMkLst>
            <pc:docMk/>
            <pc:sldMk cId="1974323210" sldId="276"/>
            <ac:cxnSpMk id="34" creationId="{2AF9EE9C-16B0-E3D8-3392-B64816133F98}"/>
          </ac:cxnSpMkLst>
        </pc:cxnChg>
        <pc:cxnChg chg="add mod">
          <ac:chgData name="이준우" userId="324524da-bd80-4c21-8a9c-07f5e14b63be" providerId="ADAL" clId="{C3ED1456-68D5-49C9-BE8A-FF84CC4A7167}" dt="2023-12-04T10:16:12.033" v="5978" actId="1076"/>
          <ac:cxnSpMkLst>
            <pc:docMk/>
            <pc:sldMk cId="1974323210" sldId="276"/>
            <ac:cxnSpMk id="36" creationId="{4A81DA61-4C70-DFCF-5BC5-77983FCB2BDD}"/>
          </ac:cxnSpMkLst>
        </pc:cxnChg>
        <pc:cxnChg chg="mod">
          <ac:chgData name="이준우" userId="324524da-bd80-4c21-8a9c-07f5e14b63be" providerId="ADAL" clId="{C3ED1456-68D5-49C9-BE8A-FF84CC4A7167}" dt="2023-12-04T10:13:33.504" v="5947" actId="1076"/>
          <ac:cxnSpMkLst>
            <pc:docMk/>
            <pc:sldMk cId="1974323210" sldId="276"/>
            <ac:cxnSpMk id="37" creationId="{C5B89B89-82E6-1D45-3820-7ADE694BD222}"/>
          </ac:cxnSpMkLst>
        </pc:cxnChg>
        <pc:cxnChg chg="mod">
          <ac:chgData name="이준우" userId="324524da-bd80-4c21-8a9c-07f5e14b63be" providerId="ADAL" clId="{C3ED1456-68D5-49C9-BE8A-FF84CC4A7167}" dt="2023-12-04T10:13:33.504" v="5947" actId="1076"/>
          <ac:cxnSpMkLst>
            <pc:docMk/>
            <pc:sldMk cId="1974323210" sldId="276"/>
            <ac:cxnSpMk id="43" creationId="{B7D13E88-D68F-202E-7553-DAA3C3C79F73}"/>
          </ac:cxnSpMkLst>
        </pc:cxnChg>
        <pc:cxnChg chg="add mod">
          <ac:chgData name="이준우" userId="324524da-bd80-4c21-8a9c-07f5e14b63be" providerId="ADAL" clId="{C3ED1456-68D5-49C9-BE8A-FF84CC4A7167}" dt="2023-12-04T10:17:53.590" v="6007" actId="14100"/>
          <ac:cxnSpMkLst>
            <pc:docMk/>
            <pc:sldMk cId="1974323210" sldId="276"/>
            <ac:cxnSpMk id="44" creationId="{6D50B2B0-3072-420A-D34C-255852D373D8}"/>
          </ac:cxnSpMkLst>
        </pc:cxnChg>
        <pc:cxnChg chg="mod">
          <ac:chgData name="이준우" userId="324524da-bd80-4c21-8a9c-07f5e14b63be" providerId="ADAL" clId="{C3ED1456-68D5-49C9-BE8A-FF84CC4A7167}" dt="2023-12-04T10:13:33.504" v="5947" actId="1076"/>
          <ac:cxnSpMkLst>
            <pc:docMk/>
            <pc:sldMk cId="1974323210" sldId="276"/>
            <ac:cxnSpMk id="46" creationId="{38E5AB9D-AFAA-501D-CA12-5B62599E21A4}"/>
          </ac:cxnSpMkLst>
        </pc:cxnChg>
        <pc:cxnChg chg="mod">
          <ac:chgData name="이준우" userId="324524da-bd80-4c21-8a9c-07f5e14b63be" providerId="ADAL" clId="{C3ED1456-68D5-49C9-BE8A-FF84CC4A7167}" dt="2023-12-04T10:13:39.436" v="5948" actId="1076"/>
          <ac:cxnSpMkLst>
            <pc:docMk/>
            <pc:sldMk cId="1974323210" sldId="276"/>
            <ac:cxnSpMk id="49" creationId="{4FC1F16F-71AC-E28F-5B30-8C0806568930}"/>
          </ac:cxnSpMkLst>
        </pc:cxnChg>
        <pc:cxnChg chg="mod">
          <ac:chgData name="이준우" userId="324524da-bd80-4c21-8a9c-07f5e14b63be" providerId="ADAL" clId="{C3ED1456-68D5-49C9-BE8A-FF84CC4A7167}" dt="2023-12-04T10:13:39.436" v="5948" actId="1076"/>
          <ac:cxnSpMkLst>
            <pc:docMk/>
            <pc:sldMk cId="1974323210" sldId="276"/>
            <ac:cxnSpMk id="52" creationId="{F0EB2595-7544-239D-F479-287441987F11}"/>
          </ac:cxnSpMkLst>
        </pc:cxnChg>
      </pc:sldChg>
      <pc:sldChg chg="modSp add mod">
        <pc:chgData name="이준우" userId="324524da-bd80-4c21-8a9c-07f5e14b63be" providerId="ADAL" clId="{C3ED1456-68D5-49C9-BE8A-FF84CC4A7167}" dt="2023-12-04T10:20:06.367" v="6068" actId="20577"/>
        <pc:sldMkLst>
          <pc:docMk/>
          <pc:sldMk cId="1203333242" sldId="277"/>
        </pc:sldMkLst>
        <pc:spChg chg="mod">
          <ac:chgData name="이준우" userId="324524da-bd80-4c21-8a9c-07f5e14b63be" providerId="ADAL" clId="{C3ED1456-68D5-49C9-BE8A-FF84CC4A7167}" dt="2023-12-04T10:19:53.507" v="6059"/>
          <ac:spMkLst>
            <pc:docMk/>
            <pc:sldMk cId="1203333242" sldId="277"/>
            <ac:spMk id="2" creationId="{97AC2B85-AA2B-3229-B75F-D95FE86F9F11}"/>
          </ac:spMkLst>
        </pc:spChg>
        <pc:spChg chg="mod">
          <ac:chgData name="이준우" userId="324524da-bd80-4c21-8a9c-07f5e14b63be" providerId="ADAL" clId="{C3ED1456-68D5-49C9-BE8A-FF84CC4A7167}" dt="2023-12-04T10:20:06.367" v="6068" actId="20577"/>
          <ac:spMkLst>
            <pc:docMk/>
            <pc:sldMk cId="1203333242" sldId="277"/>
            <ac:spMk id="3" creationId="{894E46F4-3730-8804-F249-702CF18C54EA}"/>
          </ac:spMkLst>
        </pc:spChg>
      </pc:sldChg>
      <pc:sldChg chg="modSp add del mod ord">
        <pc:chgData name="이준우" userId="324524da-bd80-4c21-8a9c-07f5e14b63be" providerId="ADAL" clId="{C3ED1456-68D5-49C9-BE8A-FF84CC4A7167}" dt="2023-12-04T10:31:58.273" v="6128" actId="47"/>
        <pc:sldMkLst>
          <pc:docMk/>
          <pc:sldMk cId="650208344" sldId="278"/>
        </pc:sldMkLst>
        <pc:spChg chg="mod">
          <ac:chgData name="이준우" userId="324524da-bd80-4c21-8a9c-07f5e14b63be" providerId="ADAL" clId="{C3ED1456-68D5-49C9-BE8A-FF84CC4A7167}" dt="2023-12-04T10:31:37.448" v="6124" actId="20577"/>
          <ac:spMkLst>
            <pc:docMk/>
            <pc:sldMk cId="650208344" sldId="278"/>
            <ac:spMk id="2" creationId="{7CDE7F56-3398-8B20-2D2D-A68E76DF58B0}"/>
          </ac:spMkLst>
        </pc:spChg>
      </pc:sldChg>
      <pc:sldChg chg="delSp modSp add mod ord">
        <pc:chgData name="이준우" userId="324524da-bd80-4c21-8a9c-07f5e14b63be" providerId="ADAL" clId="{C3ED1456-68D5-49C9-BE8A-FF84CC4A7167}" dt="2023-12-04T11:14:01.534" v="8145" actId="207"/>
        <pc:sldMkLst>
          <pc:docMk/>
          <pc:sldMk cId="2132559446" sldId="279"/>
        </pc:sldMkLst>
        <pc:spChg chg="mod">
          <ac:chgData name="이준우" userId="324524da-bd80-4c21-8a9c-07f5e14b63be" providerId="ADAL" clId="{C3ED1456-68D5-49C9-BE8A-FF84CC4A7167}" dt="2023-12-04T10:39:46.506" v="6547" actId="20577"/>
          <ac:spMkLst>
            <pc:docMk/>
            <pc:sldMk cId="2132559446" sldId="279"/>
            <ac:spMk id="2" creationId="{7CDE7F56-3398-8B20-2D2D-A68E76DF58B0}"/>
          </ac:spMkLst>
        </pc:spChg>
        <pc:spChg chg="mod">
          <ac:chgData name="이준우" userId="324524da-bd80-4c21-8a9c-07f5e14b63be" providerId="ADAL" clId="{C3ED1456-68D5-49C9-BE8A-FF84CC4A7167}" dt="2023-12-04T11:14:01.534" v="8145" actId="207"/>
          <ac:spMkLst>
            <pc:docMk/>
            <pc:sldMk cId="2132559446" sldId="279"/>
            <ac:spMk id="8" creationId="{5829CECA-F6B7-D8AB-84B3-DCC115012F0F}"/>
          </ac:spMkLst>
        </pc:spChg>
        <pc:spChg chg="mod">
          <ac:chgData name="이준우" userId="324524da-bd80-4c21-8a9c-07f5e14b63be" providerId="ADAL" clId="{C3ED1456-68D5-49C9-BE8A-FF84CC4A7167}" dt="2023-12-04T10:40:31.427" v="6548" actId="1076"/>
          <ac:spMkLst>
            <pc:docMk/>
            <pc:sldMk cId="2132559446" sldId="279"/>
            <ac:spMk id="9" creationId="{49658913-E0BE-5ECE-E7B9-A6DEA14660B7}"/>
          </ac:spMkLst>
        </pc:spChg>
        <pc:spChg chg="mod">
          <ac:chgData name="이준우" userId="324524da-bd80-4c21-8a9c-07f5e14b63be" providerId="ADAL" clId="{C3ED1456-68D5-49C9-BE8A-FF84CC4A7167}" dt="2023-12-04T10:40:31.427" v="6548" actId="1076"/>
          <ac:spMkLst>
            <pc:docMk/>
            <pc:sldMk cId="2132559446" sldId="279"/>
            <ac:spMk id="10" creationId="{8053D0B1-1BC8-DEAF-AD65-0BC379455638}"/>
          </ac:spMkLst>
        </pc:spChg>
        <pc:spChg chg="mod">
          <ac:chgData name="이준우" userId="324524da-bd80-4c21-8a9c-07f5e14b63be" providerId="ADAL" clId="{C3ED1456-68D5-49C9-BE8A-FF84CC4A7167}" dt="2023-12-04T10:40:31.427" v="6548" actId="1076"/>
          <ac:spMkLst>
            <pc:docMk/>
            <pc:sldMk cId="2132559446" sldId="279"/>
            <ac:spMk id="20" creationId="{AACB2BFD-82AB-3AFC-9B6C-D3C20E2D7480}"/>
          </ac:spMkLst>
        </pc:spChg>
        <pc:spChg chg="mod">
          <ac:chgData name="이준우" userId="324524da-bd80-4c21-8a9c-07f5e14b63be" providerId="ADAL" clId="{C3ED1456-68D5-49C9-BE8A-FF84CC4A7167}" dt="2023-12-04T10:40:31.427" v="6548" actId="1076"/>
          <ac:spMkLst>
            <pc:docMk/>
            <pc:sldMk cId="2132559446" sldId="279"/>
            <ac:spMk id="21" creationId="{FD325E2D-6491-A682-94FD-ABC0EBF3D9D3}"/>
          </ac:spMkLst>
        </pc:spChg>
        <pc:spChg chg="mod">
          <ac:chgData name="이준우" userId="324524da-bd80-4c21-8a9c-07f5e14b63be" providerId="ADAL" clId="{C3ED1456-68D5-49C9-BE8A-FF84CC4A7167}" dt="2023-12-04T10:40:31.427" v="6548" actId="1076"/>
          <ac:spMkLst>
            <pc:docMk/>
            <pc:sldMk cId="2132559446" sldId="279"/>
            <ac:spMk id="26" creationId="{65331526-F22D-FC0F-50E4-6700309C7A68}"/>
          </ac:spMkLst>
        </pc:spChg>
        <pc:spChg chg="mod">
          <ac:chgData name="이준우" userId="324524da-bd80-4c21-8a9c-07f5e14b63be" providerId="ADAL" clId="{C3ED1456-68D5-49C9-BE8A-FF84CC4A7167}" dt="2023-12-04T10:40:31.427" v="6548" actId="1076"/>
          <ac:spMkLst>
            <pc:docMk/>
            <pc:sldMk cId="2132559446" sldId="279"/>
            <ac:spMk id="29" creationId="{10B136AA-C39F-6B8A-22FE-076F50BEE1B2}"/>
          </ac:spMkLst>
        </pc:spChg>
        <pc:spChg chg="mod">
          <ac:chgData name="이준우" userId="324524da-bd80-4c21-8a9c-07f5e14b63be" providerId="ADAL" clId="{C3ED1456-68D5-49C9-BE8A-FF84CC4A7167}" dt="2023-12-04T10:40:31.427" v="6548" actId="1076"/>
          <ac:spMkLst>
            <pc:docMk/>
            <pc:sldMk cId="2132559446" sldId="279"/>
            <ac:spMk id="33" creationId="{57DA7282-9923-16A6-8222-A04FFD757DD7}"/>
          </ac:spMkLst>
        </pc:spChg>
        <pc:spChg chg="mod">
          <ac:chgData name="이준우" userId="324524da-bd80-4c21-8a9c-07f5e14b63be" providerId="ADAL" clId="{C3ED1456-68D5-49C9-BE8A-FF84CC4A7167}" dt="2023-12-04T10:40:31.427" v="6548" actId="1076"/>
          <ac:spMkLst>
            <pc:docMk/>
            <pc:sldMk cId="2132559446" sldId="279"/>
            <ac:spMk id="35" creationId="{F546C96F-14BF-D652-9036-18DEDE3318DB}"/>
          </ac:spMkLst>
        </pc:spChg>
        <pc:spChg chg="mod">
          <ac:chgData name="이준우" userId="324524da-bd80-4c21-8a9c-07f5e14b63be" providerId="ADAL" clId="{C3ED1456-68D5-49C9-BE8A-FF84CC4A7167}" dt="2023-12-04T10:40:31.427" v="6548" actId="1076"/>
          <ac:spMkLst>
            <pc:docMk/>
            <pc:sldMk cId="2132559446" sldId="279"/>
            <ac:spMk id="40" creationId="{F67CFDC8-818B-7CAB-A292-522DE4A7783D}"/>
          </ac:spMkLst>
        </pc:spChg>
        <pc:spChg chg="mod">
          <ac:chgData name="이준우" userId="324524da-bd80-4c21-8a9c-07f5e14b63be" providerId="ADAL" clId="{C3ED1456-68D5-49C9-BE8A-FF84CC4A7167}" dt="2023-12-04T10:40:31.427" v="6548" actId="1076"/>
          <ac:spMkLst>
            <pc:docMk/>
            <pc:sldMk cId="2132559446" sldId="279"/>
            <ac:spMk id="45" creationId="{49CFB8DF-B3A7-0D6E-73BE-55573DAD340D}"/>
          </ac:spMkLst>
        </pc:spChg>
        <pc:spChg chg="del mod">
          <ac:chgData name="이준우" userId="324524da-bd80-4c21-8a9c-07f5e14b63be" providerId="ADAL" clId="{C3ED1456-68D5-49C9-BE8A-FF84CC4A7167}" dt="2023-12-04T10:40:34.245" v="6549" actId="478"/>
          <ac:spMkLst>
            <pc:docMk/>
            <pc:sldMk cId="2132559446" sldId="279"/>
            <ac:spMk id="51" creationId="{6AE56B18-2C8A-6035-906A-C48493FF9986}"/>
          </ac:spMkLst>
        </pc:spChg>
        <pc:spChg chg="del mod">
          <ac:chgData name="이준우" userId="324524da-bd80-4c21-8a9c-07f5e14b63be" providerId="ADAL" clId="{C3ED1456-68D5-49C9-BE8A-FF84CC4A7167}" dt="2023-12-04T10:40:34.245" v="6549" actId="478"/>
          <ac:spMkLst>
            <pc:docMk/>
            <pc:sldMk cId="2132559446" sldId="279"/>
            <ac:spMk id="53" creationId="{45C2029D-ED88-D2C2-1BEE-716FA909C30C}"/>
          </ac:spMkLst>
        </pc:spChg>
        <pc:spChg chg="mod">
          <ac:chgData name="이준우" userId="324524da-bd80-4c21-8a9c-07f5e14b63be" providerId="ADAL" clId="{C3ED1456-68D5-49C9-BE8A-FF84CC4A7167}" dt="2023-12-04T10:40:31.427" v="6548" actId="1076"/>
          <ac:spMkLst>
            <pc:docMk/>
            <pc:sldMk cId="2132559446" sldId="279"/>
            <ac:spMk id="54" creationId="{AB643C57-BEDA-489B-B985-F694C7EA0CAB}"/>
          </ac:spMkLst>
        </pc:spChg>
        <pc:spChg chg="mod">
          <ac:chgData name="이준우" userId="324524da-bd80-4c21-8a9c-07f5e14b63be" providerId="ADAL" clId="{C3ED1456-68D5-49C9-BE8A-FF84CC4A7167}" dt="2023-12-04T10:40:31.427" v="6548" actId="1076"/>
          <ac:spMkLst>
            <pc:docMk/>
            <pc:sldMk cId="2132559446" sldId="279"/>
            <ac:spMk id="55" creationId="{A2EE3D48-7700-3ADF-6AA2-17A9D02B18C3}"/>
          </ac:spMkLst>
        </pc:spChg>
        <pc:spChg chg="mod">
          <ac:chgData name="이준우" userId="324524da-bd80-4c21-8a9c-07f5e14b63be" providerId="ADAL" clId="{C3ED1456-68D5-49C9-BE8A-FF84CC4A7167}" dt="2023-12-04T10:40:31.427" v="6548" actId="1076"/>
          <ac:spMkLst>
            <pc:docMk/>
            <pc:sldMk cId="2132559446" sldId="279"/>
            <ac:spMk id="56" creationId="{1BA44748-C887-F18F-667F-BF7A4A2B6858}"/>
          </ac:spMkLst>
        </pc:spChg>
        <pc:spChg chg="mod">
          <ac:chgData name="이준우" userId="324524da-bd80-4c21-8a9c-07f5e14b63be" providerId="ADAL" clId="{C3ED1456-68D5-49C9-BE8A-FF84CC4A7167}" dt="2023-12-04T10:40:31.427" v="6548" actId="1076"/>
          <ac:spMkLst>
            <pc:docMk/>
            <pc:sldMk cId="2132559446" sldId="279"/>
            <ac:spMk id="57" creationId="{DCEADB7F-0B18-92F7-E085-D92358E5F63B}"/>
          </ac:spMkLst>
        </pc:spChg>
        <pc:spChg chg="mod">
          <ac:chgData name="이준우" userId="324524da-bd80-4c21-8a9c-07f5e14b63be" providerId="ADAL" clId="{C3ED1456-68D5-49C9-BE8A-FF84CC4A7167}" dt="2023-12-04T10:40:31.427" v="6548" actId="1076"/>
          <ac:spMkLst>
            <pc:docMk/>
            <pc:sldMk cId="2132559446" sldId="279"/>
            <ac:spMk id="58" creationId="{E83D1042-27F5-5972-70D4-36820DA42F46}"/>
          </ac:spMkLst>
        </pc:spChg>
        <pc:spChg chg="mod">
          <ac:chgData name="이준우" userId="324524da-bd80-4c21-8a9c-07f5e14b63be" providerId="ADAL" clId="{C3ED1456-68D5-49C9-BE8A-FF84CC4A7167}" dt="2023-12-04T10:40:31.427" v="6548" actId="1076"/>
          <ac:spMkLst>
            <pc:docMk/>
            <pc:sldMk cId="2132559446" sldId="279"/>
            <ac:spMk id="59" creationId="{0C7FAD5D-508E-CC35-FEDE-61E6FF91377D}"/>
          </ac:spMkLst>
        </pc:spChg>
        <pc:spChg chg="mod">
          <ac:chgData name="이준우" userId="324524da-bd80-4c21-8a9c-07f5e14b63be" providerId="ADAL" clId="{C3ED1456-68D5-49C9-BE8A-FF84CC4A7167}" dt="2023-12-04T10:40:31.427" v="6548" actId="1076"/>
          <ac:spMkLst>
            <pc:docMk/>
            <pc:sldMk cId="2132559446" sldId="279"/>
            <ac:spMk id="60" creationId="{8BC59B33-F93E-534B-7ED0-6C70532545D8}"/>
          </ac:spMkLst>
        </pc:spChg>
        <pc:spChg chg="mod">
          <ac:chgData name="이준우" userId="324524da-bd80-4c21-8a9c-07f5e14b63be" providerId="ADAL" clId="{C3ED1456-68D5-49C9-BE8A-FF84CC4A7167}" dt="2023-12-04T10:40:31.427" v="6548" actId="1076"/>
          <ac:spMkLst>
            <pc:docMk/>
            <pc:sldMk cId="2132559446" sldId="279"/>
            <ac:spMk id="61" creationId="{99416E32-C0F1-4A9F-B13B-60512822E332}"/>
          </ac:spMkLst>
        </pc:spChg>
        <pc:spChg chg="mod">
          <ac:chgData name="이준우" userId="324524da-bd80-4c21-8a9c-07f5e14b63be" providerId="ADAL" clId="{C3ED1456-68D5-49C9-BE8A-FF84CC4A7167}" dt="2023-12-04T10:40:31.427" v="6548" actId="1076"/>
          <ac:spMkLst>
            <pc:docMk/>
            <pc:sldMk cId="2132559446" sldId="279"/>
            <ac:spMk id="62" creationId="{62F6F3C2-5C21-0FCE-A20F-599EA4F658EB}"/>
          </ac:spMkLst>
        </pc:spChg>
        <pc:cxnChg chg="mod">
          <ac:chgData name="이준우" userId="324524da-bd80-4c21-8a9c-07f5e14b63be" providerId="ADAL" clId="{C3ED1456-68D5-49C9-BE8A-FF84CC4A7167}" dt="2023-12-04T10:40:31.427" v="6548" actId="1076"/>
          <ac:cxnSpMkLst>
            <pc:docMk/>
            <pc:sldMk cId="2132559446" sldId="279"/>
            <ac:cxnSpMk id="16" creationId="{4E22E690-426A-E25B-889D-88E0B511CA9E}"/>
          </ac:cxnSpMkLst>
        </pc:cxnChg>
        <pc:cxnChg chg="mod">
          <ac:chgData name="이준우" userId="324524da-bd80-4c21-8a9c-07f5e14b63be" providerId="ADAL" clId="{C3ED1456-68D5-49C9-BE8A-FF84CC4A7167}" dt="2023-12-04T10:40:31.427" v="6548" actId="1076"/>
          <ac:cxnSpMkLst>
            <pc:docMk/>
            <pc:sldMk cId="2132559446" sldId="279"/>
            <ac:cxnSpMk id="18" creationId="{D2521B2F-B54D-8D34-75A5-ACDD1E52FA34}"/>
          </ac:cxnSpMkLst>
        </pc:cxnChg>
        <pc:cxnChg chg="mod">
          <ac:chgData name="이준우" userId="324524da-bd80-4c21-8a9c-07f5e14b63be" providerId="ADAL" clId="{C3ED1456-68D5-49C9-BE8A-FF84CC4A7167}" dt="2023-12-04T10:40:31.427" v="6548" actId="1076"/>
          <ac:cxnSpMkLst>
            <pc:docMk/>
            <pc:sldMk cId="2132559446" sldId="279"/>
            <ac:cxnSpMk id="22" creationId="{ECBAF66C-E6D0-E011-780D-AEAA0377ACC0}"/>
          </ac:cxnSpMkLst>
        </pc:cxnChg>
        <pc:cxnChg chg="mod">
          <ac:chgData name="이준우" userId="324524da-bd80-4c21-8a9c-07f5e14b63be" providerId="ADAL" clId="{C3ED1456-68D5-49C9-BE8A-FF84CC4A7167}" dt="2023-12-04T10:40:31.427" v="6548" actId="1076"/>
          <ac:cxnSpMkLst>
            <pc:docMk/>
            <pc:sldMk cId="2132559446" sldId="279"/>
            <ac:cxnSpMk id="27" creationId="{894FDBD7-D7EA-854A-EB2B-6E9F7BBA46C2}"/>
          </ac:cxnSpMkLst>
        </pc:cxnChg>
        <pc:cxnChg chg="mod">
          <ac:chgData name="이준우" userId="324524da-bd80-4c21-8a9c-07f5e14b63be" providerId="ADAL" clId="{C3ED1456-68D5-49C9-BE8A-FF84CC4A7167}" dt="2023-12-04T10:40:31.427" v="6548" actId="1076"/>
          <ac:cxnSpMkLst>
            <pc:docMk/>
            <pc:sldMk cId="2132559446" sldId="279"/>
            <ac:cxnSpMk id="30" creationId="{A73322FA-8F76-8975-708E-258BF330A4D3}"/>
          </ac:cxnSpMkLst>
        </pc:cxnChg>
        <pc:cxnChg chg="mod">
          <ac:chgData name="이준우" userId="324524da-bd80-4c21-8a9c-07f5e14b63be" providerId="ADAL" clId="{C3ED1456-68D5-49C9-BE8A-FF84CC4A7167}" dt="2023-12-04T10:40:31.427" v="6548" actId="1076"/>
          <ac:cxnSpMkLst>
            <pc:docMk/>
            <pc:sldMk cId="2132559446" sldId="279"/>
            <ac:cxnSpMk id="34" creationId="{2AF9EE9C-16B0-E3D8-3392-B64816133F98}"/>
          </ac:cxnSpMkLst>
        </pc:cxnChg>
        <pc:cxnChg chg="mod">
          <ac:chgData name="이준우" userId="324524da-bd80-4c21-8a9c-07f5e14b63be" providerId="ADAL" clId="{C3ED1456-68D5-49C9-BE8A-FF84CC4A7167}" dt="2023-12-04T10:40:31.427" v="6548" actId="1076"/>
          <ac:cxnSpMkLst>
            <pc:docMk/>
            <pc:sldMk cId="2132559446" sldId="279"/>
            <ac:cxnSpMk id="37" creationId="{C5B89B89-82E6-1D45-3820-7ADE694BD222}"/>
          </ac:cxnSpMkLst>
        </pc:cxnChg>
        <pc:cxnChg chg="mod">
          <ac:chgData name="이준우" userId="324524da-bd80-4c21-8a9c-07f5e14b63be" providerId="ADAL" clId="{C3ED1456-68D5-49C9-BE8A-FF84CC4A7167}" dt="2023-12-04T10:40:31.427" v="6548" actId="1076"/>
          <ac:cxnSpMkLst>
            <pc:docMk/>
            <pc:sldMk cId="2132559446" sldId="279"/>
            <ac:cxnSpMk id="43" creationId="{B7D13E88-D68F-202E-7553-DAA3C3C79F73}"/>
          </ac:cxnSpMkLst>
        </pc:cxnChg>
        <pc:cxnChg chg="mod">
          <ac:chgData name="이준우" userId="324524da-bd80-4c21-8a9c-07f5e14b63be" providerId="ADAL" clId="{C3ED1456-68D5-49C9-BE8A-FF84CC4A7167}" dt="2023-12-04T10:40:31.427" v="6548" actId="1076"/>
          <ac:cxnSpMkLst>
            <pc:docMk/>
            <pc:sldMk cId="2132559446" sldId="279"/>
            <ac:cxnSpMk id="46" creationId="{38E5AB9D-AFAA-501D-CA12-5B62599E21A4}"/>
          </ac:cxnSpMkLst>
        </pc:cxnChg>
        <pc:cxnChg chg="del mod">
          <ac:chgData name="이준우" userId="324524da-bd80-4c21-8a9c-07f5e14b63be" providerId="ADAL" clId="{C3ED1456-68D5-49C9-BE8A-FF84CC4A7167}" dt="2023-12-04T10:40:34.245" v="6549" actId="478"/>
          <ac:cxnSpMkLst>
            <pc:docMk/>
            <pc:sldMk cId="2132559446" sldId="279"/>
            <ac:cxnSpMk id="49" creationId="{4FC1F16F-71AC-E28F-5B30-8C0806568930}"/>
          </ac:cxnSpMkLst>
        </pc:cxnChg>
        <pc:cxnChg chg="del mod">
          <ac:chgData name="이준우" userId="324524da-bd80-4c21-8a9c-07f5e14b63be" providerId="ADAL" clId="{C3ED1456-68D5-49C9-BE8A-FF84CC4A7167}" dt="2023-12-04T10:40:34.245" v="6549" actId="478"/>
          <ac:cxnSpMkLst>
            <pc:docMk/>
            <pc:sldMk cId="2132559446" sldId="279"/>
            <ac:cxnSpMk id="52" creationId="{F0EB2595-7544-239D-F479-287441987F11}"/>
          </ac:cxnSpMkLst>
        </pc:cxnChg>
      </pc:sldChg>
      <pc:sldChg chg="addSp delSp modSp add mod modAnim">
        <pc:chgData name="이준우" userId="324524da-bd80-4c21-8a9c-07f5e14b63be" providerId="ADAL" clId="{C3ED1456-68D5-49C9-BE8A-FF84CC4A7167}" dt="2023-12-05T14:13:29.565" v="11870"/>
        <pc:sldMkLst>
          <pc:docMk/>
          <pc:sldMk cId="2193399826" sldId="280"/>
        </pc:sldMkLst>
        <pc:spChg chg="mod">
          <ac:chgData name="이준우" userId="324524da-bd80-4c21-8a9c-07f5e14b63be" providerId="ADAL" clId="{C3ED1456-68D5-49C9-BE8A-FF84CC4A7167}" dt="2023-12-04T11:06:34.685" v="7938" actId="20577"/>
          <ac:spMkLst>
            <pc:docMk/>
            <pc:sldMk cId="2193399826" sldId="280"/>
            <ac:spMk id="2" creationId="{7CDE7F56-3398-8B20-2D2D-A68E76DF58B0}"/>
          </ac:spMkLst>
        </pc:spChg>
        <pc:spChg chg="add del mod">
          <ac:chgData name="이준우" userId="324524da-bd80-4c21-8a9c-07f5e14b63be" providerId="ADAL" clId="{C3ED1456-68D5-49C9-BE8A-FF84CC4A7167}" dt="2023-12-04T11:18:31.383" v="8371" actId="1038"/>
          <ac:spMkLst>
            <pc:docMk/>
            <pc:sldMk cId="2193399826" sldId="280"/>
            <ac:spMk id="3" creationId="{BB2F44FD-3A03-6367-C9A3-F0AA912FA9E9}"/>
          </ac:spMkLst>
        </pc:spChg>
        <pc:spChg chg="add mod">
          <ac:chgData name="이준우" userId="324524da-bd80-4c21-8a9c-07f5e14b63be" providerId="ADAL" clId="{C3ED1456-68D5-49C9-BE8A-FF84CC4A7167}" dt="2023-12-04T11:18:31.383" v="8371" actId="1038"/>
          <ac:spMkLst>
            <pc:docMk/>
            <pc:sldMk cId="2193399826" sldId="280"/>
            <ac:spMk id="7" creationId="{F87BA3B6-0094-F9BE-5690-47D6539202AB}"/>
          </ac:spMkLst>
        </pc:spChg>
        <pc:spChg chg="mod">
          <ac:chgData name="이준우" userId="324524da-bd80-4c21-8a9c-07f5e14b63be" providerId="ADAL" clId="{C3ED1456-68D5-49C9-BE8A-FF84CC4A7167}" dt="2023-12-05T14:07:32.169" v="11839" actId="20577"/>
          <ac:spMkLst>
            <pc:docMk/>
            <pc:sldMk cId="2193399826" sldId="280"/>
            <ac:spMk id="8" creationId="{5829CECA-F6B7-D8AB-84B3-DCC115012F0F}"/>
          </ac:spMkLst>
        </pc:spChg>
        <pc:spChg chg="mod">
          <ac:chgData name="이준우" userId="324524da-bd80-4c21-8a9c-07f5e14b63be" providerId="ADAL" clId="{C3ED1456-68D5-49C9-BE8A-FF84CC4A7167}" dt="2023-12-04T11:18:31.383" v="8371" actId="1038"/>
          <ac:spMkLst>
            <pc:docMk/>
            <pc:sldMk cId="2193399826" sldId="280"/>
            <ac:spMk id="9" creationId="{49658913-E0BE-5ECE-E7B9-A6DEA14660B7}"/>
          </ac:spMkLst>
        </pc:spChg>
        <pc:spChg chg="mod">
          <ac:chgData name="이준우" userId="324524da-bd80-4c21-8a9c-07f5e14b63be" providerId="ADAL" clId="{C3ED1456-68D5-49C9-BE8A-FF84CC4A7167}" dt="2023-12-04T11:18:31.383" v="8371" actId="1038"/>
          <ac:spMkLst>
            <pc:docMk/>
            <pc:sldMk cId="2193399826" sldId="280"/>
            <ac:spMk id="10" creationId="{8053D0B1-1BC8-DEAF-AD65-0BC379455638}"/>
          </ac:spMkLst>
        </pc:spChg>
        <pc:spChg chg="add mod">
          <ac:chgData name="이준우" userId="324524da-bd80-4c21-8a9c-07f5e14b63be" providerId="ADAL" clId="{C3ED1456-68D5-49C9-BE8A-FF84CC4A7167}" dt="2023-12-04T11:19:32.113" v="8507" actId="1076"/>
          <ac:spMkLst>
            <pc:docMk/>
            <pc:sldMk cId="2193399826" sldId="280"/>
            <ac:spMk id="11" creationId="{428DCFF6-F5FD-5288-A506-7907DF9BC12A}"/>
          </ac:spMkLst>
        </pc:spChg>
        <pc:spChg chg="add mod">
          <ac:chgData name="이준우" userId="324524da-bd80-4c21-8a9c-07f5e14b63be" providerId="ADAL" clId="{C3ED1456-68D5-49C9-BE8A-FF84CC4A7167}" dt="2023-12-04T11:21:00.579" v="8542" actId="20577"/>
          <ac:spMkLst>
            <pc:docMk/>
            <pc:sldMk cId="2193399826" sldId="280"/>
            <ac:spMk id="12" creationId="{268C0B1C-EB65-D08A-7787-3226A7974DFD}"/>
          </ac:spMkLst>
        </pc:spChg>
        <pc:spChg chg="mod">
          <ac:chgData name="이준우" userId="324524da-bd80-4c21-8a9c-07f5e14b63be" providerId="ADAL" clId="{C3ED1456-68D5-49C9-BE8A-FF84CC4A7167}" dt="2023-12-04T11:18:31.383" v="8371" actId="1038"/>
          <ac:spMkLst>
            <pc:docMk/>
            <pc:sldMk cId="2193399826" sldId="280"/>
            <ac:spMk id="20" creationId="{AACB2BFD-82AB-3AFC-9B6C-D3C20E2D7480}"/>
          </ac:spMkLst>
        </pc:spChg>
        <pc:spChg chg="mod">
          <ac:chgData name="이준우" userId="324524da-bd80-4c21-8a9c-07f5e14b63be" providerId="ADAL" clId="{C3ED1456-68D5-49C9-BE8A-FF84CC4A7167}" dt="2023-12-04T11:18:31.383" v="8371" actId="1038"/>
          <ac:spMkLst>
            <pc:docMk/>
            <pc:sldMk cId="2193399826" sldId="280"/>
            <ac:spMk id="21" creationId="{FD325E2D-6491-A682-94FD-ABC0EBF3D9D3}"/>
          </ac:spMkLst>
        </pc:spChg>
        <pc:spChg chg="mod">
          <ac:chgData name="이준우" userId="324524da-bd80-4c21-8a9c-07f5e14b63be" providerId="ADAL" clId="{C3ED1456-68D5-49C9-BE8A-FF84CC4A7167}" dt="2023-12-04T11:18:31.383" v="8371" actId="1038"/>
          <ac:spMkLst>
            <pc:docMk/>
            <pc:sldMk cId="2193399826" sldId="280"/>
            <ac:spMk id="26" creationId="{65331526-F22D-FC0F-50E4-6700309C7A68}"/>
          </ac:spMkLst>
        </pc:spChg>
        <pc:spChg chg="mod">
          <ac:chgData name="이준우" userId="324524da-bd80-4c21-8a9c-07f5e14b63be" providerId="ADAL" clId="{C3ED1456-68D5-49C9-BE8A-FF84CC4A7167}" dt="2023-12-04T11:18:31.383" v="8371" actId="1038"/>
          <ac:spMkLst>
            <pc:docMk/>
            <pc:sldMk cId="2193399826" sldId="280"/>
            <ac:spMk id="29" creationId="{10B136AA-C39F-6B8A-22FE-076F50BEE1B2}"/>
          </ac:spMkLst>
        </pc:spChg>
        <pc:spChg chg="mod">
          <ac:chgData name="이준우" userId="324524da-bd80-4c21-8a9c-07f5e14b63be" providerId="ADAL" clId="{C3ED1456-68D5-49C9-BE8A-FF84CC4A7167}" dt="2023-12-04T11:18:31.383" v="8371" actId="1038"/>
          <ac:spMkLst>
            <pc:docMk/>
            <pc:sldMk cId="2193399826" sldId="280"/>
            <ac:spMk id="33" creationId="{57DA7282-9923-16A6-8222-A04FFD757DD7}"/>
          </ac:spMkLst>
        </pc:spChg>
        <pc:spChg chg="mod">
          <ac:chgData name="이준우" userId="324524da-bd80-4c21-8a9c-07f5e14b63be" providerId="ADAL" clId="{C3ED1456-68D5-49C9-BE8A-FF84CC4A7167}" dt="2023-12-04T11:18:31.383" v="8371" actId="1038"/>
          <ac:spMkLst>
            <pc:docMk/>
            <pc:sldMk cId="2193399826" sldId="280"/>
            <ac:spMk id="35" creationId="{F546C96F-14BF-D652-9036-18DEDE3318DB}"/>
          </ac:spMkLst>
        </pc:spChg>
        <pc:spChg chg="mod">
          <ac:chgData name="이준우" userId="324524da-bd80-4c21-8a9c-07f5e14b63be" providerId="ADAL" clId="{C3ED1456-68D5-49C9-BE8A-FF84CC4A7167}" dt="2023-12-04T11:18:31.383" v="8371" actId="1038"/>
          <ac:spMkLst>
            <pc:docMk/>
            <pc:sldMk cId="2193399826" sldId="280"/>
            <ac:spMk id="40" creationId="{F67CFDC8-818B-7CAB-A292-522DE4A7783D}"/>
          </ac:spMkLst>
        </pc:spChg>
        <pc:spChg chg="mod">
          <ac:chgData name="이준우" userId="324524da-bd80-4c21-8a9c-07f5e14b63be" providerId="ADAL" clId="{C3ED1456-68D5-49C9-BE8A-FF84CC4A7167}" dt="2023-12-04T11:18:31.383" v="8371" actId="1038"/>
          <ac:spMkLst>
            <pc:docMk/>
            <pc:sldMk cId="2193399826" sldId="280"/>
            <ac:spMk id="45" creationId="{49CFB8DF-B3A7-0D6E-73BE-55573DAD340D}"/>
          </ac:spMkLst>
        </pc:spChg>
        <pc:spChg chg="mod">
          <ac:chgData name="이준우" userId="324524da-bd80-4c21-8a9c-07f5e14b63be" providerId="ADAL" clId="{C3ED1456-68D5-49C9-BE8A-FF84CC4A7167}" dt="2023-12-04T11:24:53.816" v="8623" actId="1076"/>
          <ac:spMkLst>
            <pc:docMk/>
            <pc:sldMk cId="2193399826" sldId="280"/>
            <ac:spMk id="51" creationId="{6AE56B18-2C8A-6035-906A-C48493FF9986}"/>
          </ac:spMkLst>
        </pc:spChg>
        <pc:spChg chg="mod">
          <ac:chgData name="이준우" userId="324524da-bd80-4c21-8a9c-07f5e14b63be" providerId="ADAL" clId="{C3ED1456-68D5-49C9-BE8A-FF84CC4A7167}" dt="2023-12-04T11:24:53.816" v="8623" actId="1076"/>
          <ac:spMkLst>
            <pc:docMk/>
            <pc:sldMk cId="2193399826" sldId="280"/>
            <ac:spMk id="53" creationId="{45C2029D-ED88-D2C2-1BEE-716FA909C30C}"/>
          </ac:spMkLst>
        </pc:spChg>
        <pc:spChg chg="mod">
          <ac:chgData name="이준우" userId="324524da-bd80-4c21-8a9c-07f5e14b63be" providerId="ADAL" clId="{C3ED1456-68D5-49C9-BE8A-FF84CC4A7167}" dt="2023-12-04T11:18:31.383" v="8371" actId="1038"/>
          <ac:spMkLst>
            <pc:docMk/>
            <pc:sldMk cId="2193399826" sldId="280"/>
            <ac:spMk id="54" creationId="{AB643C57-BEDA-489B-B985-F694C7EA0CAB}"/>
          </ac:spMkLst>
        </pc:spChg>
        <pc:spChg chg="mod">
          <ac:chgData name="이준우" userId="324524da-bd80-4c21-8a9c-07f5e14b63be" providerId="ADAL" clId="{C3ED1456-68D5-49C9-BE8A-FF84CC4A7167}" dt="2023-12-04T11:18:31.383" v="8371" actId="1038"/>
          <ac:spMkLst>
            <pc:docMk/>
            <pc:sldMk cId="2193399826" sldId="280"/>
            <ac:spMk id="55" creationId="{A2EE3D48-7700-3ADF-6AA2-17A9D02B18C3}"/>
          </ac:spMkLst>
        </pc:spChg>
        <pc:spChg chg="mod">
          <ac:chgData name="이준우" userId="324524da-bd80-4c21-8a9c-07f5e14b63be" providerId="ADAL" clId="{C3ED1456-68D5-49C9-BE8A-FF84CC4A7167}" dt="2023-12-04T11:18:31.383" v="8371" actId="1038"/>
          <ac:spMkLst>
            <pc:docMk/>
            <pc:sldMk cId="2193399826" sldId="280"/>
            <ac:spMk id="56" creationId="{1BA44748-C887-F18F-667F-BF7A4A2B6858}"/>
          </ac:spMkLst>
        </pc:spChg>
        <pc:spChg chg="mod">
          <ac:chgData name="이준우" userId="324524da-bd80-4c21-8a9c-07f5e14b63be" providerId="ADAL" clId="{C3ED1456-68D5-49C9-BE8A-FF84CC4A7167}" dt="2023-12-04T11:18:31.383" v="8371" actId="1038"/>
          <ac:spMkLst>
            <pc:docMk/>
            <pc:sldMk cId="2193399826" sldId="280"/>
            <ac:spMk id="57" creationId="{DCEADB7F-0B18-92F7-E085-D92358E5F63B}"/>
          </ac:spMkLst>
        </pc:spChg>
        <pc:spChg chg="mod">
          <ac:chgData name="이준우" userId="324524da-bd80-4c21-8a9c-07f5e14b63be" providerId="ADAL" clId="{C3ED1456-68D5-49C9-BE8A-FF84CC4A7167}" dt="2023-12-04T11:18:31.383" v="8371" actId="1038"/>
          <ac:spMkLst>
            <pc:docMk/>
            <pc:sldMk cId="2193399826" sldId="280"/>
            <ac:spMk id="58" creationId="{E83D1042-27F5-5972-70D4-36820DA42F46}"/>
          </ac:spMkLst>
        </pc:spChg>
        <pc:spChg chg="mod">
          <ac:chgData name="이준우" userId="324524da-bd80-4c21-8a9c-07f5e14b63be" providerId="ADAL" clId="{C3ED1456-68D5-49C9-BE8A-FF84CC4A7167}" dt="2023-12-04T11:18:31.383" v="8371" actId="1038"/>
          <ac:spMkLst>
            <pc:docMk/>
            <pc:sldMk cId="2193399826" sldId="280"/>
            <ac:spMk id="59" creationId="{0C7FAD5D-508E-CC35-FEDE-61E6FF91377D}"/>
          </ac:spMkLst>
        </pc:spChg>
        <pc:spChg chg="mod">
          <ac:chgData name="이준우" userId="324524da-bd80-4c21-8a9c-07f5e14b63be" providerId="ADAL" clId="{C3ED1456-68D5-49C9-BE8A-FF84CC4A7167}" dt="2023-12-04T11:18:31.383" v="8371" actId="1038"/>
          <ac:spMkLst>
            <pc:docMk/>
            <pc:sldMk cId="2193399826" sldId="280"/>
            <ac:spMk id="60" creationId="{8BC59B33-F93E-534B-7ED0-6C70532545D8}"/>
          </ac:spMkLst>
        </pc:spChg>
        <pc:spChg chg="mod">
          <ac:chgData name="이준우" userId="324524da-bd80-4c21-8a9c-07f5e14b63be" providerId="ADAL" clId="{C3ED1456-68D5-49C9-BE8A-FF84CC4A7167}" dt="2023-12-04T11:18:31.383" v="8371" actId="1038"/>
          <ac:spMkLst>
            <pc:docMk/>
            <pc:sldMk cId="2193399826" sldId="280"/>
            <ac:spMk id="61" creationId="{99416E32-C0F1-4A9F-B13B-60512822E332}"/>
          </ac:spMkLst>
        </pc:spChg>
        <pc:spChg chg="mod">
          <ac:chgData name="이준우" userId="324524da-bd80-4c21-8a9c-07f5e14b63be" providerId="ADAL" clId="{C3ED1456-68D5-49C9-BE8A-FF84CC4A7167}" dt="2023-12-04T11:18:31.383" v="8371" actId="1038"/>
          <ac:spMkLst>
            <pc:docMk/>
            <pc:sldMk cId="2193399826" sldId="280"/>
            <ac:spMk id="62" creationId="{62F6F3C2-5C21-0FCE-A20F-599EA4F658EB}"/>
          </ac:spMkLst>
        </pc:spChg>
        <pc:cxnChg chg="add mod">
          <ac:chgData name="이준우" userId="324524da-bd80-4c21-8a9c-07f5e14b63be" providerId="ADAL" clId="{C3ED1456-68D5-49C9-BE8A-FF84CC4A7167}" dt="2023-12-04T11:19:54.390" v="8513" actId="693"/>
          <ac:cxnSpMkLst>
            <pc:docMk/>
            <pc:sldMk cId="2193399826" sldId="280"/>
            <ac:cxnSpMk id="14" creationId="{81FB81E5-FE7B-59C0-D957-5857BEC3A9C1}"/>
          </ac:cxnSpMkLst>
        </pc:cxnChg>
        <pc:cxnChg chg="mod">
          <ac:chgData name="이준우" userId="324524da-bd80-4c21-8a9c-07f5e14b63be" providerId="ADAL" clId="{C3ED1456-68D5-49C9-BE8A-FF84CC4A7167}" dt="2023-12-04T11:18:31.383" v="8371" actId="1038"/>
          <ac:cxnSpMkLst>
            <pc:docMk/>
            <pc:sldMk cId="2193399826" sldId="280"/>
            <ac:cxnSpMk id="16" creationId="{4E22E690-426A-E25B-889D-88E0B511CA9E}"/>
          </ac:cxnSpMkLst>
        </pc:cxnChg>
        <pc:cxnChg chg="add mod">
          <ac:chgData name="이준우" userId="324524da-bd80-4c21-8a9c-07f5e14b63be" providerId="ADAL" clId="{C3ED1456-68D5-49C9-BE8A-FF84CC4A7167}" dt="2023-12-04T11:20:46.442" v="8523" actId="1582"/>
          <ac:cxnSpMkLst>
            <pc:docMk/>
            <pc:sldMk cId="2193399826" sldId="280"/>
            <ac:cxnSpMk id="17" creationId="{0E7B1BE7-AC3C-BC1C-5FE9-2ED306E3ADFC}"/>
          </ac:cxnSpMkLst>
        </pc:cxnChg>
        <pc:cxnChg chg="mod">
          <ac:chgData name="이준우" userId="324524da-bd80-4c21-8a9c-07f5e14b63be" providerId="ADAL" clId="{C3ED1456-68D5-49C9-BE8A-FF84CC4A7167}" dt="2023-12-04T11:18:31.383" v="8371" actId="1038"/>
          <ac:cxnSpMkLst>
            <pc:docMk/>
            <pc:sldMk cId="2193399826" sldId="280"/>
            <ac:cxnSpMk id="18" creationId="{D2521B2F-B54D-8D34-75A5-ACDD1E52FA34}"/>
          </ac:cxnSpMkLst>
        </pc:cxnChg>
        <pc:cxnChg chg="mod">
          <ac:chgData name="이준우" userId="324524da-bd80-4c21-8a9c-07f5e14b63be" providerId="ADAL" clId="{C3ED1456-68D5-49C9-BE8A-FF84CC4A7167}" dt="2023-12-04T11:18:31.383" v="8371" actId="1038"/>
          <ac:cxnSpMkLst>
            <pc:docMk/>
            <pc:sldMk cId="2193399826" sldId="280"/>
            <ac:cxnSpMk id="22" creationId="{ECBAF66C-E6D0-E011-780D-AEAA0377ACC0}"/>
          </ac:cxnSpMkLst>
        </pc:cxnChg>
        <pc:cxnChg chg="mod">
          <ac:chgData name="이준우" userId="324524da-bd80-4c21-8a9c-07f5e14b63be" providerId="ADAL" clId="{C3ED1456-68D5-49C9-BE8A-FF84CC4A7167}" dt="2023-12-04T11:18:31.383" v="8371" actId="1038"/>
          <ac:cxnSpMkLst>
            <pc:docMk/>
            <pc:sldMk cId="2193399826" sldId="280"/>
            <ac:cxnSpMk id="27" creationId="{894FDBD7-D7EA-854A-EB2B-6E9F7BBA46C2}"/>
          </ac:cxnSpMkLst>
        </pc:cxnChg>
        <pc:cxnChg chg="mod">
          <ac:chgData name="이준우" userId="324524da-bd80-4c21-8a9c-07f5e14b63be" providerId="ADAL" clId="{C3ED1456-68D5-49C9-BE8A-FF84CC4A7167}" dt="2023-12-04T11:18:31.383" v="8371" actId="1038"/>
          <ac:cxnSpMkLst>
            <pc:docMk/>
            <pc:sldMk cId="2193399826" sldId="280"/>
            <ac:cxnSpMk id="30" creationId="{A73322FA-8F76-8975-708E-258BF330A4D3}"/>
          </ac:cxnSpMkLst>
        </pc:cxnChg>
        <pc:cxnChg chg="mod">
          <ac:chgData name="이준우" userId="324524da-bd80-4c21-8a9c-07f5e14b63be" providerId="ADAL" clId="{C3ED1456-68D5-49C9-BE8A-FF84CC4A7167}" dt="2023-12-04T11:18:31.383" v="8371" actId="1038"/>
          <ac:cxnSpMkLst>
            <pc:docMk/>
            <pc:sldMk cId="2193399826" sldId="280"/>
            <ac:cxnSpMk id="34" creationId="{2AF9EE9C-16B0-E3D8-3392-B64816133F98}"/>
          </ac:cxnSpMkLst>
        </pc:cxnChg>
        <pc:cxnChg chg="mod">
          <ac:chgData name="이준우" userId="324524da-bd80-4c21-8a9c-07f5e14b63be" providerId="ADAL" clId="{C3ED1456-68D5-49C9-BE8A-FF84CC4A7167}" dt="2023-12-04T11:18:31.383" v="8371" actId="1038"/>
          <ac:cxnSpMkLst>
            <pc:docMk/>
            <pc:sldMk cId="2193399826" sldId="280"/>
            <ac:cxnSpMk id="37" creationId="{C5B89B89-82E6-1D45-3820-7ADE694BD222}"/>
          </ac:cxnSpMkLst>
        </pc:cxnChg>
        <pc:cxnChg chg="mod">
          <ac:chgData name="이준우" userId="324524da-bd80-4c21-8a9c-07f5e14b63be" providerId="ADAL" clId="{C3ED1456-68D5-49C9-BE8A-FF84CC4A7167}" dt="2023-12-04T11:18:31.383" v="8371" actId="1038"/>
          <ac:cxnSpMkLst>
            <pc:docMk/>
            <pc:sldMk cId="2193399826" sldId="280"/>
            <ac:cxnSpMk id="43" creationId="{B7D13E88-D68F-202E-7553-DAA3C3C79F73}"/>
          </ac:cxnSpMkLst>
        </pc:cxnChg>
        <pc:cxnChg chg="mod">
          <ac:chgData name="이준우" userId="324524da-bd80-4c21-8a9c-07f5e14b63be" providerId="ADAL" clId="{C3ED1456-68D5-49C9-BE8A-FF84CC4A7167}" dt="2023-12-04T11:18:31.383" v="8371" actId="1038"/>
          <ac:cxnSpMkLst>
            <pc:docMk/>
            <pc:sldMk cId="2193399826" sldId="280"/>
            <ac:cxnSpMk id="46" creationId="{38E5AB9D-AFAA-501D-CA12-5B62599E21A4}"/>
          </ac:cxnSpMkLst>
        </pc:cxnChg>
        <pc:cxnChg chg="mod">
          <ac:chgData name="이준우" userId="324524da-bd80-4c21-8a9c-07f5e14b63be" providerId="ADAL" clId="{C3ED1456-68D5-49C9-BE8A-FF84CC4A7167}" dt="2023-12-04T11:24:53.816" v="8623" actId="1076"/>
          <ac:cxnSpMkLst>
            <pc:docMk/>
            <pc:sldMk cId="2193399826" sldId="280"/>
            <ac:cxnSpMk id="49" creationId="{4FC1F16F-71AC-E28F-5B30-8C0806568930}"/>
          </ac:cxnSpMkLst>
        </pc:cxnChg>
        <pc:cxnChg chg="mod">
          <ac:chgData name="이준우" userId="324524da-bd80-4c21-8a9c-07f5e14b63be" providerId="ADAL" clId="{C3ED1456-68D5-49C9-BE8A-FF84CC4A7167}" dt="2023-12-04T11:24:53.816" v="8623" actId="1076"/>
          <ac:cxnSpMkLst>
            <pc:docMk/>
            <pc:sldMk cId="2193399826" sldId="280"/>
            <ac:cxnSpMk id="52" creationId="{F0EB2595-7544-239D-F479-287441987F11}"/>
          </ac:cxnSpMkLst>
        </pc:cxnChg>
      </pc:sldChg>
      <pc:sldChg chg="modSp add mod">
        <pc:chgData name="이준우" userId="324524da-bd80-4c21-8a9c-07f5e14b63be" providerId="ADAL" clId="{C3ED1456-68D5-49C9-BE8A-FF84CC4A7167}" dt="2023-12-04T10:54:13.047" v="7651" actId="14100"/>
        <pc:sldMkLst>
          <pc:docMk/>
          <pc:sldMk cId="3839085295" sldId="281"/>
        </pc:sldMkLst>
        <pc:spChg chg="mod">
          <ac:chgData name="이준우" userId="324524da-bd80-4c21-8a9c-07f5e14b63be" providerId="ADAL" clId="{C3ED1456-68D5-49C9-BE8A-FF84CC4A7167}" dt="2023-12-04T10:42:23.330" v="6727" actId="20577"/>
          <ac:spMkLst>
            <pc:docMk/>
            <pc:sldMk cId="3839085295" sldId="281"/>
            <ac:spMk id="2" creationId="{7CDE7F56-3398-8B20-2D2D-A68E76DF58B0}"/>
          </ac:spMkLst>
        </pc:spChg>
        <pc:spChg chg="mod">
          <ac:chgData name="이준우" userId="324524da-bd80-4c21-8a9c-07f5e14b63be" providerId="ADAL" clId="{C3ED1456-68D5-49C9-BE8A-FF84CC4A7167}" dt="2023-12-04T10:51:24.531" v="7468" actId="20577"/>
          <ac:spMkLst>
            <pc:docMk/>
            <pc:sldMk cId="3839085295" sldId="281"/>
            <ac:spMk id="3" creationId="{580DC1B4-47EB-5856-F19D-003F22B6BA43}"/>
          </ac:spMkLst>
        </pc:spChg>
        <pc:spChg chg="mod">
          <ac:chgData name="이준우" userId="324524da-bd80-4c21-8a9c-07f5e14b63be" providerId="ADAL" clId="{C3ED1456-68D5-49C9-BE8A-FF84CC4A7167}" dt="2023-12-04T10:54:13.047" v="7651" actId="14100"/>
          <ac:spMkLst>
            <pc:docMk/>
            <pc:sldMk cId="3839085295" sldId="281"/>
            <ac:spMk id="9" creationId="{29EB2E16-E666-3399-400F-65DCA1B30068}"/>
          </ac:spMkLst>
        </pc:spChg>
        <pc:spChg chg="mod">
          <ac:chgData name="이준우" userId="324524da-bd80-4c21-8a9c-07f5e14b63be" providerId="ADAL" clId="{C3ED1456-68D5-49C9-BE8A-FF84CC4A7167}" dt="2023-12-04T10:48:40.303" v="7266" actId="1036"/>
          <ac:spMkLst>
            <pc:docMk/>
            <pc:sldMk cId="3839085295" sldId="281"/>
            <ac:spMk id="10" creationId="{C4756D8D-D4C6-17F1-CC09-42025C335C18}"/>
          </ac:spMkLst>
        </pc:spChg>
      </pc:sldChg>
      <pc:sldChg chg="addSp delSp modSp add mod delAnim modAnim">
        <pc:chgData name="이준우" userId="324524da-bd80-4c21-8a9c-07f5e14b63be" providerId="ADAL" clId="{C3ED1456-68D5-49C9-BE8A-FF84CC4A7167}" dt="2023-12-05T14:22:40.378" v="12098" actId="208"/>
        <pc:sldMkLst>
          <pc:docMk/>
          <pc:sldMk cId="433883577" sldId="282"/>
        </pc:sldMkLst>
        <pc:spChg chg="del">
          <ac:chgData name="이준우" userId="324524da-bd80-4c21-8a9c-07f5e14b63be" providerId="ADAL" clId="{C3ED1456-68D5-49C9-BE8A-FF84CC4A7167}" dt="2023-12-04T10:55:00.442" v="7653" actId="478"/>
          <ac:spMkLst>
            <pc:docMk/>
            <pc:sldMk cId="433883577" sldId="282"/>
            <ac:spMk id="3" creationId="{580DC1B4-47EB-5856-F19D-003F22B6BA43}"/>
          </ac:spMkLst>
        </pc:spChg>
        <pc:spChg chg="add del mod">
          <ac:chgData name="이준우" userId="324524da-bd80-4c21-8a9c-07f5e14b63be" providerId="ADAL" clId="{C3ED1456-68D5-49C9-BE8A-FF84CC4A7167}" dt="2023-12-04T10:55:06.240" v="7655" actId="478"/>
          <ac:spMkLst>
            <pc:docMk/>
            <pc:sldMk cId="433883577" sldId="282"/>
            <ac:spMk id="8" creationId="{084BE388-F765-C21E-2081-393A0874C066}"/>
          </ac:spMkLst>
        </pc:spChg>
        <pc:spChg chg="del">
          <ac:chgData name="이준우" userId="324524da-bd80-4c21-8a9c-07f5e14b63be" providerId="ADAL" clId="{C3ED1456-68D5-49C9-BE8A-FF84CC4A7167}" dt="2023-12-04T10:55:03.879" v="7654" actId="478"/>
          <ac:spMkLst>
            <pc:docMk/>
            <pc:sldMk cId="433883577" sldId="282"/>
            <ac:spMk id="9" creationId="{29EB2E16-E666-3399-400F-65DCA1B30068}"/>
          </ac:spMkLst>
        </pc:spChg>
        <pc:spChg chg="del">
          <ac:chgData name="이준우" userId="324524da-bd80-4c21-8a9c-07f5e14b63be" providerId="ADAL" clId="{C3ED1456-68D5-49C9-BE8A-FF84CC4A7167}" dt="2023-12-04T10:55:03.879" v="7654" actId="478"/>
          <ac:spMkLst>
            <pc:docMk/>
            <pc:sldMk cId="433883577" sldId="282"/>
            <ac:spMk id="10" creationId="{C4756D8D-D4C6-17F1-CC09-42025C335C18}"/>
          </ac:spMkLst>
        </pc:spChg>
        <pc:spChg chg="add del mod">
          <ac:chgData name="이준우" userId="324524da-bd80-4c21-8a9c-07f5e14b63be" providerId="ADAL" clId="{C3ED1456-68D5-49C9-BE8A-FF84CC4A7167}" dt="2023-12-04T11:01:24.293" v="7700" actId="478"/>
          <ac:spMkLst>
            <pc:docMk/>
            <pc:sldMk cId="433883577" sldId="282"/>
            <ac:spMk id="11" creationId="{E5F7D3A6-F0A4-6AE1-89AD-29E9578B5848}"/>
          </ac:spMkLst>
        </pc:spChg>
        <pc:spChg chg="add del mod">
          <ac:chgData name="이준우" userId="324524da-bd80-4c21-8a9c-07f5e14b63be" providerId="ADAL" clId="{C3ED1456-68D5-49C9-BE8A-FF84CC4A7167}" dt="2023-12-04T11:01:24.293" v="7700" actId="478"/>
          <ac:spMkLst>
            <pc:docMk/>
            <pc:sldMk cId="433883577" sldId="282"/>
            <ac:spMk id="12" creationId="{8A49226C-B68A-7FCF-7BF7-4418BC206B86}"/>
          </ac:spMkLst>
        </pc:spChg>
        <pc:spChg chg="add del mod">
          <ac:chgData name="이준우" userId="324524da-bd80-4c21-8a9c-07f5e14b63be" providerId="ADAL" clId="{C3ED1456-68D5-49C9-BE8A-FF84CC4A7167}" dt="2023-12-04T11:01:24.293" v="7700" actId="478"/>
          <ac:spMkLst>
            <pc:docMk/>
            <pc:sldMk cId="433883577" sldId="282"/>
            <ac:spMk id="13" creationId="{4919D270-D999-17F7-9F59-568D48EDAF7D}"/>
          </ac:spMkLst>
        </pc:spChg>
        <pc:spChg chg="add mod">
          <ac:chgData name="이준우" userId="324524da-bd80-4c21-8a9c-07f5e14b63be" providerId="ADAL" clId="{C3ED1456-68D5-49C9-BE8A-FF84CC4A7167}" dt="2023-12-04T10:55:53.407" v="7662" actId="571"/>
          <ac:spMkLst>
            <pc:docMk/>
            <pc:sldMk cId="433883577" sldId="282"/>
            <ac:spMk id="14" creationId="{583B570D-6236-3B46-5043-2593698D2FF2}"/>
          </ac:spMkLst>
        </pc:spChg>
        <pc:spChg chg="add del mod">
          <ac:chgData name="이준우" userId="324524da-bd80-4c21-8a9c-07f5e14b63be" providerId="ADAL" clId="{C3ED1456-68D5-49C9-BE8A-FF84CC4A7167}" dt="2023-12-04T11:01:24.293" v="7700" actId="478"/>
          <ac:spMkLst>
            <pc:docMk/>
            <pc:sldMk cId="433883577" sldId="282"/>
            <ac:spMk id="15" creationId="{E462EDF8-02BF-A801-62C5-5F6CBB8E8849}"/>
          </ac:spMkLst>
        </pc:spChg>
        <pc:spChg chg="add del mod">
          <ac:chgData name="이준우" userId="324524da-bd80-4c21-8a9c-07f5e14b63be" providerId="ADAL" clId="{C3ED1456-68D5-49C9-BE8A-FF84CC4A7167}" dt="2023-12-04T11:01:24.293" v="7700" actId="478"/>
          <ac:spMkLst>
            <pc:docMk/>
            <pc:sldMk cId="433883577" sldId="282"/>
            <ac:spMk id="16" creationId="{445EC8F1-076C-51DE-68D4-2301ABE3347E}"/>
          </ac:spMkLst>
        </pc:spChg>
        <pc:spChg chg="add del mod">
          <ac:chgData name="이준우" userId="324524da-bd80-4c21-8a9c-07f5e14b63be" providerId="ADAL" clId="{C3ED1456-68D5-49C9-BE8A-FF84CC4A7167}" dt="2023-12-04T11:01:24.293" v="7700" actId="478"/>
          <ac:spMkLst>
            <pc:docMk/>
            <pc:sldMk cId="433883577" sldId="282"/>
            <ac:spMk id="17" creationId="{15A6B147-C34B-CE13-ACED-503E761794A8}"/>
          </ac:spMkLst>
        </pc:spChg>
        <pc:spChg chg="add del mod">
          <ac:chgData name="이준우" userId="324524da-bd80-4c21-8a9c-07f5e14b63be" providerId="ADAL" clId="{C3ED1456-68D5-49C9-BE8A-FF84CC4A7167}" dt="2023-12-04T10:57:25.543" v="7695" actId="478"/>
          <ac:spMkLst>
            <pc:docMk/>
            <pc:sldMk cId="433883577" sldId="282"/>
            <ac:spMk id="18" creationId="{C3CD6D82-E6F4-78A3-36FD-5B8219877EC3}"/>
          </ac:spMkLst>
        </pc:spChg>
        <pc:spChg chg="add mod">
          <ac:chgData name="이준우" userId="324524da-bd80-4c21-8a9c-07f5e14b63be" providerId="ADAL" clId="{C3ED1456-68D5-49C9-BE8A-FF84CC4A7167}" dt="2023-12-05T14:21:31.075" v="12090" actId="113"/>
          <ac:spMkLst>
            <pc:docMk/>
            <pc:sldMk cId="433883577" sldId="282"/>
            <ac:spMk id="44" creationId="{B4045162-3F2C-CB88-EB6F-E967BFBC032D}"/>
          </ac:spMkLst>
        </pc:spChg>
        <pc:picChg chg="add mod">
          <ac:chgData name="이준우" userId="324524da-bd80-4c21-8a9c-07f5e14b63be" providerId="ADAL" clId="{C3ED1456-68D5-49C9-BE8A-FF84CC4A7167}" dt="2023-12-04T11:06:17.574" v="7906" actId="1037"/>
          <ac:picMkLst>
            <pc:docMk/>
            <pc:sldMk cId="433883577" sldId="282"/>
            <ac:picMk id="22" creationId="{EF744E93-4FBC-F9AA-847C-C32A5659FF02}"/>
          </ac:picMkLst>
        </pc:picChg>
        <pc:cxnChg chg="add del mod">
          <ac:chgData name="이준우" userId="324524da-bd80-4c21-8a9c-07f5e14b63be" providerId="ADAL" clId="{C3ED1456-68D5-49C9-BE8A-FF84CC4A7167}" dt="2023-12-04T11:01:01.190" v="7699" actId="478"/>
          <ac:cxnSpMkLst>
            <pc:docMk/>
            <pc:sldMk cId="433883577" sldId="282"/>
            <ac:cxnSpMk id="20" creationId="{01E28F01-0E51-DFB3-2B7B-B72954433CDC}"/>
          </ac:cxnSpMkLst>
        </pc:cxnChg>
        <pc:cxnChg chg="add mod">
          <ac:chgData name="이준우" userId="324524da-bd80-4c21-8a9c-07f5e14b63be" providerId="ADAL" clId="{C3ED1456-68D5-49C9-BE8A-FF84CC4A7167}" dt="2023-12-05T14:22:40.378" v="12098" actId="208"/>
          <ac:cxnSpMkLst>
            <pc:docMk/>
            <pc:sldMk cId="433883577" sldId="282"/>
            <ac:cxnSpMk id="24" creationId="{F4BD6C4B-6316-8351-E98C-7E7C44AE9955}"/>
          </ac:cxnSpMkLst>
        </pc:cxnChg>
        <pc:cxnChg chg="add mod">
          <ac:chgData name="이준우" userId="324524da-bd80-4c21-8a9c-07f5e14b63be" providerId="ADAL" clId="{C3ED1456-68D5-49C9-BE8A-FF84CC4A7167}" dt="2023-12-05T14:22:40.378" v="12098" actId="208"/>
          <ac:cxnSpMkLst>
            <pc:docMk/>
            <pc:sldMk cId="433883577" sldId="282"/>
            <ac:cxnSpMk id="26" creationId="{CB53DBCD-EB67-D7B1-B942-A946D09F17F6}"/>
          </ac:cxnSpMkLst>
        </pc:cxnChg>
        <pc:cxnChg chg="add del mod">
          <ac:chgData name="이준우" userId="324524da-bd80-4c21-8a9c-07f5e14b63be" providerId="ADAL" clId="{C3ED1456-68D5-49C9-BE8A-FF84CC4A7167}" dt="2023-12-05T14:19:26.136" v="12020" actId="478"/>
          <ac:cxnSpMkLst>
            <pc:docMk/>
            <pc:sldMk cId="433883577" sldId="282"/>
            <ac:cxnSpMk id="29" creationId="{4D05EAB3-1552-C34D-9777-17E159DCB2E7}"/>
          </ac:cxnSpMkLst>
        </pc:cxnChg>
        <pc:cxnChg chg="add mod">
          <ac:chgData name="이준우" userId="324524da-bd80-4c21-8a9c-07f5e14b63be" providerId="ADAL" clId="{C3ED1456-68D5-49C9-BE8A-FF84CC4A7167}" dt="2023-12-05T14:22:40.378" v="12098" actId="208"/>
          <ac:cxnSpMkLst>
            <pc:docMk/>
            <pc:sldMk cId="433883577" sldId="282"/>
            <ac:cxnSpMk id="32" creationId="{85E06364-801D-F2A6-0891-61F8885E182B}"/>
          </ac:cxnSpMkLst>
        </pc:cxnChg>
        <pc:cxnChg chg="add mod">
          <ac:chgData name="이준우" userId="324524da-bd80-4c21-8a9c-07f5e14b63be" providerId="ADAL" clId="{C3ED1456-68D5-49C9-BE8A-FF84CC4A7167}" dt="2023-12-05T14:22:40.378" v="12098" actId="208"/>
          <ac:cxnSpMkLst>
            <pc:docMk/>
            <pc:sldMk cId="433883577" sldId="282"/>
            <ac:cxnSpMk id="34" creationId="{4F62D269-D7E0-0CB4-2CB5-A758961B4950}"/>
          </ac:cxnSpMkLst>
        </pc:cxnChg>
        <pc:cxnChg chg="add mod">
          <ac:chgData name="이준우" userId="324524da-bd80-4c21-8a9c-07f5e14b63be" providerId="ADAL" clId="{C3ED1456-68D5-49C9-BE8A-FF84CC4A7167}" dt="2023-12-05T14:22:40.378" v="12098" actId="208"/>
          <ac:cxnSpMkLst>
            <pc:docMk/>
            <pc:sldMk cId="433883577" sldId="282"/>
            <ac:cxnSpMk id="40" creationId="{8AF28261-C09E-9229-5686-47734B8BDB9F}"/>
          </ac:cxnSpMkLst>
        </pc:cxnChg>
      </pc:sldChg>
      <pc:sldChg chg="delSp modSp add mod">
        <pc:chgData name="이준우" userId="324524da-bd80-4c21-8a9c-07f5e14b63be" providerId="ADAL" clId="{C3ED1456-68D5-49C9-BE8A-FF84CC4A7167}" dt="2023-12-04T11:22:13.550" v="8551" actId="478"/>
        <pc:sldMkLst>
          <pc:docMk/>
          <pc:sldMk cId="1480920547" sldId="283"/>
        </pc:sldMkLst>
        <pc:spChg chg="mod">
          <ac:chgData name="이준우" userId="324524da-bd80-4c21-8a9c-07f5e14b63be" providerId="ADAL" clId="{C3ED1456-68D5-49C9-BE8A-FF84CC4A7167}" dt="2023-12-04T11:21:39.759" v="8548"/>
          <ac:spMkLst>
            <pc:docMk/>
            <pc:sldMk cId="1480920547" sldId="283"/>
            <ac:spMk id="2" creationId="{97AC2B85-AA2B-3229-B75F-D95FE86F9F11}"/>
          </ac:spMkLst>
        </pc:spChg>
        <pc:spChg chg="del mod">
          <ac:chgData name="이준우" userId="324524da-bd80-4c21-8a9c-07f5e14b63be" providerId="ADAL" clId="{C3ED1456-68D5-49C9-BE8A-FF84CC4A7167}" dt="2023-12-04T11:22:13.550" v="8551" actId="478"/>
          <ac:spMkLst>
            <pc:docMk/>
            <pc:sldMk cId="1480920547" sldId="283"/>
            <ac:spMk id="3" creationId="{894E46F4-3730-8804-F249-702CF18C54EA}"/>
          </ac:spMkLst>
        </pc:spChg>
      </pc:sldChg>
      <pc:sldChg chg="addSp delSp modSp add mod ord">
        <pc:chgData name="이준우" userId="324524da-bd80-4c21-8a9c-07f5e14b63be" providerId="ADAL" clId="{C3ED1456-68D5-49C9-BE8A-FF84CC4A7167}" dt="2023-12-04T11:50:08.504" v="10373" actId="20577"/>
        <pc:sldMkLst>
          <pc:docMk/>
          <pc:sldMk cId="838998229" sldId="284"/>
        </pc:sldMkLst>
        <pc:spChg chg="mod">
          <ac:chgData name="이준우" userId="324524da-bd80-4c21-8a9c-07f5e14b63be" providerId="ADAL" clId="{C3ED1456-68D5-49C9-BE8A-FF84CC4A7167}" dt="2023-12-04T11:50:08.504" v="10373" actId="20577"/>
          <ac:spMkLst>
            <pc:docMk/>
            <pc:sldMk cId="838998229" sldId="284"/>
            <ac:spMk id="2" creationId="{7CDE7F56-3398-8B20-2D2D-A68E76DF58B0}"/>
          </ac:spMkLst>
        </pc:spChg>
        <pc:spChg chg="add mod">
          <ac:chgData name="이준우" userId="324524da-bd80-4c21-8a9c-07f5e14b63be" providerId="ADAL" clId="{C3ED1456-68D5-49C9-BE8A-FF84CC4A7167}" dt="2023-12-04T11:49:27.060" v="10323" actId="20577"/>
          <ac:spMkLst>
            <pc:docMk/>
            <pc:sldMk cId="838998229" sldId="284"/>
            <ac:spMk id="12" creationId="{59BF9CA6-7150-27D2-C40E-76751F400293}"/>
          </ac:spMkLst>
        </pc:spChg>
        <pc:spChg chg="del">
          <ac:chgData name="이준우" userId="324524da-bd80-4c21-8a9c-07f5e14b63be" providerId="ADAL" clId="{C3ED1456-68D5-49C9-BE8A-FF84CC4A7167}" dt="2023-12-04T11:23:07.785" v="8555" actId="478"/>
          <ac:spMkLst>
            <pc:docMk/>
            <pc:sldMk cId="838998229" sldId="284"/>
            <ac:spMk id="44" creationId="{B4045162-3F2C-CB88-EB6F-E967BFBC032D}"/>
          </ac:spMkLst>
        </pc:spChg>
        <pc:picChg chg="add del mod">
          <ac:chgData name="이준우" userId="324524da-bd80-4c21-8a9c-07f5e14b63be" providerId="ADAL" clId="{C3ED1456-68D5-49C9-BE8A-FF84CC4A7167}" dt="2023-12-04T11:25:03.414" v="8624" actId="478"/>
          <ac:picMkLst>
            <pc:docMk/>
            <pc:sldMk cId="838998229" sldId="284"/>
            <ac:picMk id="7" creationId="{AB8BB07D-A508-6A88-31BE-9FB487AC7CD1}"/>
          </ac:picMkLst>
        </pc:picChg>
        <pc:picChg chg="add mod">
          <ac:chgData name="이준우" userId="324524da-bd80-4c21-8a9c-07f5e14b63be" providerId="ADAL" clId="{C3ED1456-68D5-49C9-BE8A-FF84CC4A7167}" dt="2023-12-04T11:28:32.114" v="8999" actId="1076"/>
          <ac:picMkLst>
            <pc:docMk/>
            <pc:sldMk cId="838998229" sldId="284"/>
            <ac:picMk id="9" creationId="{B5D37F97-C158-09E5-66CD-3022182E8319}"/>
          </ac:picMkLst>
        </pc:picChg>
        <pc:picChg chg="add mod">
          <ac:chgData name="이준우" userId="324524da-bd80-4c21-8a9c-07f5e14b63be" providerId="ADAL" clId="{C3ED1456-68D5-49C9-BE8A-FF84CC4A7167}" dt="2023-12-04T11:25:07.910" v="8626" actId="1076"/>
          <ac:picMkLst>
            <pc:docMk/>
            <pc:sldMk cId="838998229" sldId="284"/>
            <ac:picMk id="11" creationId="{208A287B-157B-1CFA-33C2-0BFFBF290CCB}"/>
          </ac:picMkLst>
        </pc:picChg>
        <pc:picChg chg="del">
          <ac:chgData name="이준우" userId="324524da-bd80-4c21-8a9c-07f5e14b63be" providerId="ADAL" clId="{C3ED1456-68D5-49C9-BE8A-FF84CC4A7167}" dt="2023-12-04T11:23:04.917" v="8554" actId="478"/>
          <ac:picMkLst>
            <pc:docMk/>
            <pc:sldMk cId="838998229" sldId="284"/>
            <ac:picMk id="22" creationId="{EF744E93-4FBC-F9AA-847C-C32A5659FF02}"/>
          </ac:picMkLst>
        </pc:picChg>
        <pc:cxnChg chg="del">
          <ac:chgData name="이준우" userId="324524da-bd80-4c21-8a9c-07f5e14b63be" providerId="ADAL" clId="{C3ED1456-68D5-49C9-BE8A-FF84CC4A7167}" dt="2023-12-04T11:23:04.917" v="8554" actId="478"/>
          <ac:cxnSpMkLst>
            <pc:docMk/>
            <pc:sldMk cId="838998229" sldId="284"/>
            <ac:cxnSpMk id="24" creationId="{F4BD6C4B-6316-8351-E98C-7E7C44AE9955}"/>
          </ac:cxnSpMkLst>
        </pc:cxnChg>
        <pc:cxnChg chg="del">
          <ac:chgData name="이준우" userId="324524da-bd80-4c21-8a9c-07f5e14b63be" providerId="ADAL" clId="{C3ED1456-68D5-49C9-BE8A-FF84CC4A7167}" dt="2023-12-04T11:23:04.917" v="8554" actId="478"/>
          <ac:cxnSpMkLst>
            <pc:docMk/>
            <pc:sldMk cId="838998229" sldId="284"/>
            <ac:cxnSpMk id="26" creationId="{CB53DBCD-EB67-D7B1-B942-A946D09F17F6}"/>
          </ac:cxnSpMkLst>
        </pc:cxnChg>
        <pc:cxnChg chg="del">
          <ac:chgData name="이준우" userId="324524da-bd80-4c21-8a9c-07f5e14b63be" providerId="ADAL" clId="{C3ED1456-68D5-49C9-BE8A-FF84CC4A7167}" dt="2023-12-04T11:23:04.917" v="8554" actId="478"/>
          <ac:cxnSpMkLst>
            <pc:docMk/>
            <pc:sldMk cId="838998229" sldId="284"/>
            <ac:cxnSpMk id="29" creationId="{4D05EAB3-1552-C34D-9777-17E159DCB2E7}"/>
          </ac:cxnSpMkLst>
        </pc:cxnChg>
        <pc:cxnChg chg="del">
          <ac:chgData name="이준우" userId="324524da-bd80-4c21-8a9c-07f5e14b63be" providerId="ADAL" clId="{C3ED1456-68D5-49C9-BE8A-FF84CC4A7167}" dt="2023-12-04T11:23:04.917" v="8554" actId="478"/>
          <ac:cxnSpMkLst>
            <pc:docMk/>
            <pc:sldMk cId="838998229" sldId="284"/>
            <ac:cxnSpMk id="32" creationId="{85E06364-801D-F2A6-0891-61F8885E182B}"/>
          </ac:cxnSpMkLst>
        </pc:cxnChg>
        <pc:cxnChg chg="del">
          <ac:chgData name="이준우" userId="324524da-bd80-4c21-8a9c-07f5e14b63be" providerId="ADAL" clId="{C3ED1456-68D5-49C9-BE8A-FF84CC4A7167}" dt="2023-12-04T11:23:04.917" v="8554" actId="478"/>
          <ac:cxnSpMkLst>
            <pc:docMk/>
            <pc:sldMk cId="838998229" sldId="284"/>
            <ac:cxnSpMk id="34" creationId="{4F62D269-D7E0-0CB4-2CB5-A758961B4950}"/>
          </ac:cxnSpMkLst>
        </pc:cxnChg>
        <pc:cxnChg chg="del">
          <ac:chgData name="이준우" userId="324524da-bd80-4c21-8a9c-07f5e14b63be" providerId="ADAL" clId="{C3ED1456-68D5-49C9-BE8A-FF84CC4A7167}" dt="2023-12-04T11:23:04.917" v="8554" actId="478"/>
          <ac:cxnSpMkLst>
            <pc:docMk/>
            <pc:sldMk cId="838998229" sldId="284"/>
            <ac:cxnSpMk id="40" creationId="{8AF28261-C09E-9229-5686-47734B8BDB9F}"/>
          </ac:cxnSpMkLst>
        </pc:cxnChg>
      </pc:sldChg>
      <pc:sldChg chg="addSp delSp modSp add mod">
        <pc:chgData name="이준우" userId="324524da-bd80-4c21-8a9c-07f5e14b63be" providerId="ADAL" clId="{C3ED1456-68D5-49C9-BE8A-FF84CC4A7167}" dt="2023-12-04T11:28:17.098" v="8998" actId="1076"/>
        <pc:sldMkLst>
          <pc:docMk/>
          <pc:sldMk cId="250150311" sldId="285"/>
        </pc:sldMkLst>
        <pc:spChg chg="mod">
          <ac:chgData name="이준우" userId="324524da-bd80-4c21-8a9c-07f5e14b63be" providerId="ADAL" clId="{C3ED1456-68D5-49C9-BE8A-FF84CC4A7167}" dt="2023-12-04T11:25:27.228" v="8667" actId="20577"/>
          <ac:spMkLst>
            <pc:docMk/>
            <pc:sldMk cId="250150311" sldId="285"/>
            <ac:spMk id="2" creationId="{7CDE7F56-3398-8B20-2D2D-A68E76DF58B0}"/>
          </ac:spMkLst>
        </pc:spChg>
        <pc:spChg chg="add mod">
          <ac:chgData name="이준우" userId="324524da-bd80-4c21-8a9c-07f5e14b63be" providerId="ADAL" clId="{C3ED1456-68D5-49C9-BE8A-FF84CC4A7167}" dt="2023-12-04T11:28:11.909" v="8997" actId="1076"/>
          <ac:spMkLst>
            <pc:docMk/>
            <pc:sldMk cId="250150311" sldId="285"/>
            <ac:spMk id="3" creationId="{98F74C7F-E07B-7A51-EB01-E70A5D3DDB74}"/>
          </ac:spMkLst>
        </pc:spChg>
        <pc:picChg chg="mod">
          <ac:chgData name="이준우" userId="324524da-bd80-4c21-8a9c-07f5e14b63be" providerId="ADAL" clId="{C3ED1456-68D5-49C9-BE8A-FF84CC4A7167}" dt="2023-12-04T11:28:17.098" v="8998" actId="1076"/>
          <ac:picMkLst>
            <pc:docMk/>
            <pc:sldMk cId="250150311" sldId="285"/>
            <ac:picMk id="7" creationId="{AB8BB07D-A508-6A88-31BE-9FB487AC7CD1}"/>
          </ac:picMkLst>
        </pc:picChg>
        <pc:picChg chg="del">
          <ac:chgData name="이준우" userId="324524da-bd80-4c21-8a9c-07f5e14b63be" providerId="ADAL" clId="{C3ED1456-68D5-49C9-BE8A-FF84CC4A7167}" dt="2023-12-04T11:24:17.751" v="8569" actId="478"/>
          <ac:picMkLst>
            <pc:docMk/>
            <pc:sldMk cId="250150311" sldId="285"/>
            <ac:picMk id="9" creationId="{B5D37F97-C158-09E5-66CD-3022182E8319}"/>
          </ac:picMkLst>
        </pc:picChg>
        <pc:picChg chg="del">
          <ac:chgData name="이준우" userId="324524da-bd80-4c21-8a9c-07f5e14b63be" providerId="ADAL" clId="{C3ED1456-68D5-49C9-BE8A-FF84CC4A7167}" dt="2023-12-04T11:24:18.856" v="8570" actId="478"/>
          <ac:picMkLst>
            <pc:docMk/>
            <pc:sldMk cId="250150311" sldId="285"/>
            <ac:picMk id="11" creationId="{208A287B-157B-1CFA-33C2-0BFFBF290CCB}"/>
          </ac:picMkLst>
        </pc:picChg>
      </pc:sldChg>
      <pc:sldChg chg="addSp delSp modSp add mod">
        <pc:chgData name="이준우" userId="324524da-bd80-4c21-8a9c-07f5e14b63be" providerId="ADAL" clId="{C3ED1456-68D5-49C9-BE8A-FF84CC4A7167}" dt="2023-12-04T11:50:37.014" v="10401" actId="20577"/>
        <pc:sldMkLst>
          <pc:docMk/>
          <pc:sldMk cId="1375893057" sldId="286"/>
        </pc:sldMkLst>
        <pc:spChg chg="mod">
          <ac:chgData name="이준우" userId="324524da-bd80-4c21-8a9c-07f5e14b63be" providerId="ADAL" clId="{C3ED1456-68D5-49C9-BE8A-FF84CC4A7167}" dt="2023-12-04T11:50:37.014" v="10401" actId="20577"/>
          <ac:spMkLst>
            <pc:docMk/>
            <pc:sldMk cId="1375893057" sldId="286"/>
            <ac:spMk id="2" creationId="{7CDE7F56-3398-8B20-2D2D-A68E76DF58B0}"/>
          </ac:spMkLst>
        </pc:spChg>
        <pc:spChg chg="mod">
          <ac:chgData name="이준우" userId="324524da-bd80-4c21-8a9c-07f5e14b63be" providerId="ADAL" clId="{C3ED1456-68D5-49C9-BE8A-FF84CC4A7167}" dt="2023-12-04T11:49:33.591" v="10324" actId="20577"/>
          <ac:spMkLst>
            <pc:docMk/>
            <pc:sldMk cId="1375893057" sldId="286"/>
            <ac:spMk id="12" creationId="{59BF9CA6-7150-27D2-C40E-76751F400293}"/>
          </ac:spMkLst>
        </pc:spChg>
        <pc:spChg chg="add del">
          <ac:chgData name="이준우" userId="324524da-bd80-4c21-8a9c-07f5e14b63be" providerId="ADAL" clId="{C3ED1456-68D5-49C9-BE8A-FF84CC4A7167}" dt="2023-12-04T11:35:49.341" v="9496" actId="478"/>
          <ac:spMkLst>
            <pc:docMk/>
            <pc:sldMk cId="1375893057" sldId="286"/>
            <ac:spMk id="15" creationId="{6165BBDC-660D-FB8F-6DED-F47E2B55E717}"/>
          </ac:spMkLst>
        </pc:spChg>
        <pc:spChg chg="add mod">
          <ac:chgData name="이준우" userId="324524da-bd80-4c21-8a9c-07f5e14b63be" providerId="ADAL" clId="{C3ED1456-68D5-49C9-BE8A-FF84CC4A7167}" dt="2023-12-04T11:42:48.703" v="9769" actId="208"/>
          <ac:spMkLst>
            <pc:docMk/>
            <pc:sldMk cId="1375893057" sldId="286"/>
            <ac:spMk id="16" creationId="{854D2C50-E9B6-42EA-0443-6115E9E74035}"/>
          </ac:spMkLst>
        </pc:spChg>
        <pc:spChg chg="add mod">
          <ac:chgData name="이준우" userId="324524da-bd80-4c21-8a9c-07f5e14b63be" providerId="ADAL" clId="{C3ED1456-68D5-49C9-BE8A-FF84CC4A7167}" dt="2023-12-04T11:42:52.392" v="9770" actId="208"/>
          <ac:spMkLst>
            <pc:docMk/>
            <pc:sldMk cId="1375893057" sldId="286"/>
            <ac:spMk id="17" creationId="{57300221-1ADC-4725-8141-6FBACD097A27}"/>
          </ac:spMkLst>
        </pc:spChg>
        <pc:spChg chg="add mod">
          <ac:chgData name="이준우" userId="324524da-bd80-4c21-8a9c-07f5e14b63be" providerId="ADAL" clId="{C3ED1456-68D5-49C9-BE8A-FF84CC4A7167}" dt="2023-12-04T11:36:39.091" v="9511" actId="14100"/>
          <ac:spMkLst>
            <pc:docMk/>
            <pc:sldMk cId="1375893057" sldId="286"/>
            <ac:spMk id="18" creationId="{811BD90A-9943-1CEB-E9FA-AD029351B0FA}"/>
          </ac:spMkLst>
        </pc:spChg>
        <pc:spChg chg="add mod">
          <ac:chgData name="이준우" userId="324524da-bd80-4c21-8a9c-07f5e14b63be" providerId="ADAL" clId="{C3ED1456-68D5-49C9-BE8A-FF84CC4A7167}" dt="2023-12-04T11:36:42.885" v="9513" actId="1076"/>
          <ac:spMkLst>
            <pc:docMk/>
            <pc:sldMk cId="1375893057" sldId="286"/>
            <ac:spMk id="19" creationId="{9020646E-86A2-7A02-72D9-FFAFC1B13E1D}"/>
          </ac:spMkLst>
        </pc:spChg>
        <pc:spChg chg="add mod">
          <ac:chgData name="이준우" userId="324524da-bd80-4c21-8a9c-07f5e14b63be" providerId="ADAL" clId="{C3ED1456-68D5-49C9-BE8A-FF84CC4A7167}" dt="2023-12-04T11:42:57.081" v="9771" actId="208"/>
          <ac:spMkLst>
            <pc:docMk/>
            <pc:sldMk cId="1375893057" sldId="286"/>
            <ac:spMk id="20" creationId="{2EB0C2C2-8B2B-EE28-42A9-C2C40D6005BE}"/>
          </ac:spMkLst>
        </pc:spChg>
        <pc:spChg chg="add mod">
          <ac:chgData name="이준우" userId="324524da-bd80-4c21-8a9c-07f5e14b63be" providerId="ADAL" clId="{C3ED1456-68D5-49C9-BE8A-FF84CC4A7167}" dt="2023-12-04T11:42:59.769" v="9772" actId="208"/>
          <ac:spMkLst>
            <pc:docMk/>
            <pc:sldMk cId="1375893057" sldId="286"/>
            <ac:spMk id="21" creationId="{F6CBB903-E654-5601-490C-069B53360709}"/>
          </ac:spMkLst>
        </pc:spChg>
        <pc:spChg chg="add mod">
          <ac:chgData name="이준우" userId="324524da-bd80-4c21-8a9c-07f5e14b63be" providerId="ADAL" clId="{C3ED1456-68D5-49C9-BE8A-FF84CC4A7167}" dt="2023-12-04T11:38:11.990" v="9540" actId="14100"/>
          <ac:spMkLst>
            <pc:docMk/>
            <pc:sldMk cId="1375893057" sldId="286"/>
            <ac:spMk id="22" creationId="{197A13DA-FF57-DB23-35ED-E018009DAF09}"/>
          </ac:spMkLst>
        </pc:spChg>
        <pc:spChg chg="add del mod">
          <ac:chgData name="이준우" userId="324524da-bd80-4c21-8a9c-07f5e14b63be" providerId="ADAL" clId="{C3ED1456-68D5-49C9-BE8A-FF84CC4A7167}" dt="2023-12-04T11:37:47.013" v="9534" actId="478"/>
          <ac:spMkLst>
            <pc:docMk/>
            <pc:sldMk cId="1375893057" sldId="286"/>
            <ac:spMk id="23" creationId="{F905A0E5-B5AD-18EF-DFB3-80E9A63B7B80}"/>
          </ac:spMkLst>
        </pc:spChg>
        <pc:spChg chg="add del mod">
          <ac:chgData name="이준우" userId="324524da-bd80-4c21-8a9c-07f5e14b63be" providerId="ADAL" clId="{C3ED1456-68D5-49C9-BE8A-FF84CC4A7167}" dt="2023-12-04T11:38:14.523" v="9541" actId="478"/>
          <ac:spMkLst>
            <pc:docMk/>
            <pc:sldMk cId="1375893057" sldId="286"/>
            <ac:spMk id="24" creationId="{0D1A9A74-C6DB-3F2B-314C-B6C89CDFB9AE}"/>
          </ac:spMkLst>
        </pc:spChg>
        <pc:spChg chg="add mod">
          <ac:chgData name="이준우" userId="324524da-bd80-4c21-8a9c-07f5e14b63be" providerId="ADAL" clId="{C3ED1456-68D5-49C9-BE8A-FF84CC4A7167}" dt="2023-12-04T11:38:18.977" v="9543" actId="1076"/>
          <ac:spMkLst>
            <pc:docMk/>
            <pc:sldMk cId="1375893057" sldId="286"/>
            <ac:spMk id="25" creationId="{0F8F27D8-9F07-A0C9-6E1F-BAC95303A916}"/>
          </ac:spMkLst>
        </pc:spChg>
        <pc:spChg chg="add mod">
          <ac:chgData name="이준우" userId="324524da-bd80-4c21-8a9c-07f5e14b63be" providerId="ADAL" clId="{C3ED1456-68D5-49C9-BE8A-FF84CC4A7167}" dt="2023-12-04T11:38:48.801" v="9547" actId="2085"/>
          <ac:spMkLst>
            <pc:docMk/>
            <pc:sldMk cId="1375893057" sldId="286"/>
            <ac:spMk id="26" creationId="{48BE3125-CF5C-5078-2BED-29A814F575E8}"/>
          </ac:spMkLst>
        </pc:spChg>
        <pc:spChg chg="add mod">
          <ac:chgData name="이준우" userId="324524da-bd80-4c21-8a9c-07f5e14b63be" providerId="ADAL" clId="{C3ED1456-68D5-49C9-BE8A-FF84CC4A7167}" dt="2023-12-04T11:39:00.486" v="9555" actId="1036"/>
          <ac:spMkLst>
            <pc:docMk/>
            <pc:sldMk cId="1375893057" sldId="286"/>
            <ac:spMk id="27" creationId="{3EE7C9FF-BA80-F104-4B3C-2A9436873C17}"/>
          </ac:spMkLst>
        </pc:spChg>
        <pc:spChg chg="add mod">
          <ac:chgData name="이준우" userId="324524da-bd80-4c21-8a9c-07f5e14b63be" providerId="ADAL" clId="{C3ED1456-68D5-49C9-BE8A-FF84CC4A7167}" dt="2023-12-04T11:43:09.158" v="9773" actId="208"/>
          <ac:spMkLst>
            <pc:docMk/>
            <pc:sldMk cId="1375893057" sldId="286"/>
            <ac:spMk id="28" creationId="{C1EF8F6F-8807-8EDF-E2D4-FB1EA382C77A}"/>
          </ac:spMkLst>
        </pc:spChg>
        <pc:spChg chg="add del mod">
          <ac:chgData name="이준우" userId="324524da-bd80-4c21-8a9c-07f5e14b63be" providerId="ADAL" clId="{C3ED1456-68D5-49C9-BE8A-FF84CC4A7167}" dt="2023-12-04T11:42:24.552" v="9764" actId="478"/>
          <ac:spMkLst>
            <pc:docMk/>
            <pc:sldMk cId="1375893057" sldId="286"/>
            <ac:spMk id="29" creationId="{A83D0B67-503E-ADEF-3667-D62EBE7C7361}"/>
          </ac:spMkLst>
        </pc:spChg>
        <pc:spChg chg="add mod">
          <ac:chgData name="이준우" userId="324524da-bd80-4c21-8a9c-07f5e14b63be" providerId="ADAL" clId="{C3ED1456-68D5-49C9-BE8A-FF84CC4A7167}" dt="2023-12-04T11:43:13.110" v="9774" actId="208"/>
          <ac:spMkLst>
            <pc:docMk/>
            <pc:sldMk cId="1375893057" sldId="286"/>
            <ac:spMk id="30" creationId="{13DC8667-1481-7EA1-FE75-8332E03271C0}"/>
          </ac:spMkLst>
        </pc:spChg>
        <pc:spChg chg="add mod">
          <ac:chgData name="이준우" userId="324524da-bd80-4c21-8a9c-07f5e14b63be" providerId="ADAL" clId="{C3ED1456-68D5-49C9-BE8A-FF84CC4A7167}" dt="2023-12-04T11:45:09.298" v="9855" actId="207"/>
          <ac:spMkLst>
            <pc:docMk/>
            <pc:sldMk cId="1375893057" sldId="286"/>
            <ac:spMk id="31" creationId="{7F3AF8F1-32BB-920B-AA38-8F4DBC1D5A29}"/>
          </ac:spMkLst>
        </pc:spChg>
        <pc:spChg chg="add mod">
          <ac:chgData name="이준우" userId="324524da-bd80-4c21-8a9c-07f5e14b63be" providerId="ADAL" clId="{C3ED1456-68D5-49C9-BE8A-FF84CC4A7167}" dt="2023-12-04T11:45:18.569" v="9891" actId="207"/>
          <ac:spMkLst>
            <pc:docMk/>
            <pc:sldMk cId="1375893057" sldId="286"/>
            <ac:spMk id="32" creationId="{1E35B07C-F43A-E300-ABA9-C81EFB02142A}"/>
          </ac:spMkLst>
        </pc:spChg>
        <pc:picChg chg="add del mod">
          <ac:chgData name="이준우" userId="324524da-bd80-4c21-8a9c-07f5e14b63be" providerId="ADAL" clId="{C3ED1456-68D5-49C9-BE8A-FF84CC4A7167}" dt="2023-12-04T11:32:36.665" v="9425" actId="478"/>
          <ac:picMkLst>
            <pc:docMk/>
            <pc:sldMk cId="1375893057" sldId="286"/>
            <ac:picMk id="7" creationId="{CCDDF134-5C8A-9C9C-264F-0C3345894E81}"/>
          </ac:picMkLst>
        </pc:picChg>
        <pc:picChg chg="del">
          <ac:chgData name="이준우" userId="324524da-bd80-4c21-8a9c-07f5e14b63be" providerId="ADAL" clId="{C3ED1456-68D5-49C9-BE8A-FF84CC4A7167}" dt="2023-12-04T11:32:29.935" v="9422" actId="478"/>
          <ac:picMkLst>
            <pc:docMk/>
            <pc:sldMk cId="1375893057" sldId="286"/>
            <ac:picMk id="9" creationId="{B5D37F97-C158-09E5-66CD-3022182E8319}"/>
          </ac:picMkLst>
        </pc:picChg>
        <pc:picChg chg="add mod">
          <ac:chgData name="이준우" userId="324524da-bd80-4c21-8a9c-07f5e14b63be" providerId="ADAL" clId="{C3ED1456-68D5-49C9-BE8A-FF84CC4A7167}" dt="2023-12-04T11:42:05.501" v="9760" actId="1076"/>
          <ac:picMkLst>
            <pc:docMk/>
            <pc:sldMk cId="1375893057" sldId="286"/>
            <ac:picMk id="10" creationId="{1EEBA76F-D414-C164-A901-096D0BB9A275}"/>
          </ac:picMkLst>
        </pc:picChg>
        <pc:picChg chg="del">
          <ac:chgData name="이준우" userId="324524da-bd80-4c21-8a9c-07f5e14b63be" providerId="ADAL" clId="{C3ED1456-68D5-49C9-BE8A-FF84CC4A7167}" dt="2023-12-04T11:32:31.442" v="9423" actId="478"/>
          <ac:picMkLst>
            <pc:docMk/>
            <pc:sldMk cId="1375893057" sldId="286"/>
            <ac:picMk id="11" creationId="{208A287B-157B-1CFA-33C2-0BFFBF290CCB}"/>
          </ac:picMkLst>
        </pc:picChg>
        <pc:picChg chg="add mod">
          <ac:chgData name="이준우" userId="324524da-bd80-4c21-8a9c-07f5e14b63be" providerId="ADAL" clId="{C3ED1456-68D5-49C9-BE8A-FF84CC4A7167}" dt="2023-12-04T11:34:56.287" v="9480" actId="14100"/>
          <ac:picMkLst>
            <pc:docMk/>
            <pc:sldMk cId="1375893057" sldId="286"/>
            <ac:picMk id="14" creationId="{F0549DD6-2476-74E3-0397-0E10F0157DDD}"/>
          </ac:picMkLst>
        </pc:picChg>
      </pc:sldChg>
      <pc:sldChg chg="addSp delSp modSp add mod">
        <pc:chgData name="이준우" userId="324524da-bd80-4c21-8a9c-07f5e14b63be" providerId="ADAL" clId="{C3ED1456-68D5-49C9-BE8A-FF84CC4A7167}" dt="2023-12-05T14:28:12.900" v="12168" actId="20577"/>
        <pc:sldMkLst>
          <pc:docMk/>
          <pc:sldMk cId="1923466619" sldId="287"/>
        </pc:sldMkLst>
        <pc:spChg chg="mod">
          <ac:chgData name="이준우" userId="324524da-bd80-4c21-8a9c-07f5e14b63be" providerId="ADAL" clId="{C3ED1456-68D5-49C9-BE8A-FF84CC4A7167}" dt="2023-12-04T11:50:43.442" v="10421" actId="20577"/>
          <ac:spMkLst>
            <pc:docMk/>
            <pc:sldMk cId="1923466619" sldId="287"/>
            <ac:spMk id="2" creationId="{7CDE7F56-3398-8B20-2D2D-A68E76DF58B0}"/>
          </ac:spMkLst>
        </pc:spChg>
        <pc:spChg chg="add mod">
          <ac:chgData name="이준우" userId="324524da-bd80-4c21-8a9c-07f5e14b63be" providerId="ADAL" clId="{C3ED1456-68D5-49C9-BE8A-FF84CC4A7167}" dt="2023-12-05T14:25:01.968" v="12109" actId="14100"/>
          <ac:spMkLst>
            <pc:docMk/>
            <pc:sldMk cId="1923466619" sldId="287"/>
            <ac:spMk id="3" creationId="{B31795E3-466A-9D2B-98DB-064F10BB8B86}"/>
          </ac:spMkLst>
        </pc:spChg>
        <pc:spChg chg="add mod">
          <ac:chgData name="이준우" userId="324524da-bd80-4c21-8a9c-07f5e14b63be" providerId="ADAL" clId="{C3ED1456-68D5-49C9-BE8A-FF84CC4A7167}" dt="2023-12-05T14:25:44.441" v="12123" actId="1035"/>
          <ac:spMkLst>
            <pc:docMk/>
            <pc:sldMk cId="1923466619" sldId="287"/>
            <ac:spMk id="8" creationId="{A63DED97-A1AA-58A6-A7F1-C1D826A0D050}"/>
          </ac:spMkLst>
        </pc:spChg>
        <pc:spChg chg="add mod">
          <ac:chgData name="이준우" userId="324524da-bd80-4c21-8a9c-07f5e14b63be" providerId="ADAL" clId="{C3ED1456-68D5-49C9-BE8A-FF84CC4A7167}" dt="2023-12-05T14:25:33.523" v="12119" actId="14100"/>
          <ac:spMkLst>
            <pc:docMk/>
            <pc:sldMk cId="1923466619" sldId="287"/>
            <ac:spMk id="10" creationId="{FD438A81-0C7B-309C-ECCC-AC9919491D33}"/>
          </ac:spMkLst>
        </pc:spChg>
        <pc:spChg chg="add mod">
          <ac:chgData name="이준우" userId="324524da-bd80-4c21-8a9c-07f5e14b63be" providerId="ADAL" clId="{C3ED1456-68D5-49C9-BE8A-FF84CC4A7167}" dt="2023-12-05T14:25:41.886" v="12122" actId="1035"/>
          <ac:spMkLst>
            <pc:docMk/>
            <pc:sldMk cId="1923466619" sldId="287"/>
            <ac:spMk id="11" creationId="{EFA2FD75-289C-F4ED-4B7F-A9C44A25D2D8}"/>
          </ac:spMkLst>
        </pc:spChg>
        <pc:spChg chg="del">
          <ac:chgData name="이준우" userId="324524da-bd80-4c21-8a9c-07f5e14b63be" providerId="ADAL" clId="{C3ED1456-68D5-49C9-BE8A-FF84CC4A7167}" dt="2023-12-04T11:52:35.161" v="10442" actId="478"/>
          <ac:spMkLst>
            <pc:docMk/>
            <pc:sldMk cId="1923466619" sldId="287"/>
            <ac:spMk id="12" creationId="{59BF9CA6-7150-27D2-C40E-76751F400293}"/>
          </ac:spMkLst>
        </pc:spChg>
        <pc:spChg chg="add mod">
          <ac:chgData name="이준우" userId="324524da-bd80-4c21-8a9c-07f5e14b63be" providerId="ADAL" clId="{C3ED1456-68D5-49C9-BE8A-FF84CC4A7167}" dt="2023-12-05T14:26:13.392" v="12129" actId="1036"/>
          <ac:spMkLst>
            <pc:docMk/>
            <pc:sldMk cId="1923466619" sldId="287"/>
            <ac:spMk id="12" creationId="{E892108B-6E38-5F48-FCA2-E012FE28C13C}"/>
          </ac:spMkLst>
        </pc:spChg>
        <pc:spChg chg="add mod">
          <ac:chgData name="이준우" userId="324524da-bd80-4c21-8a9c-07f5e14b63be" providerId="ADAL" clId="{C3ED1456-68D5-49C9-BE8A-FF84CC4A7167}" dt="2023-12-04T11:55:13.845" v="10787" actId="14100"/>
          <ac:spMkLst>
            <pc:docMk/>
            <pc:sldMk cId="1923466619" sldId="287"/>
            <ac:spMk id="13" creationId="{216A7811-73E0-FF36-2414-CBA14BAC737A}"/>
          </ac:spMkLst>
        </pc:spChg>
        <pc:spChg chg="add mod">
          <ac:chgData name="이준우" userId="324524da-bd80-4c21-8a9c-07f5e14b63be" providerId="ADAL" clId="{C3ED1456-68D5-49C9-BE8A-FF84CC4A7167}" dt="2023-12-05T14:26:25.429" v="12137" actId="20577"/>
          <ac:spMkLst>
            <pc:docMk/>
            <pc:sldMk cId="1923466619" sldId="287"/>
            <ac:spMk id="14" creationId="{FA35AFF8-B8EC-AF24-CA69-7891C80FE56B}"/>
          </ac:spMkLst>
        </pc:spChg>
        <pc:spChg chg="add mod">
          <ac:chgData name="이준우" userId="324524da-bd80-4c21-8a9c-07f5e14b63be" providerId="ADAL" clId="{C3ED1456-68D5-49C9-BE8A-FF84CC4A7167}" dt="2023-12-04T11:57:49.781" v="11020" actId="207"/>
          <ac:spMkLst>
            <pc:docMk/>
            <pc:sldMk cId="1923466619" sldId="287"/>
            <ac:spMk id="15" creationId="{0093504A-0742-2E25-5201-77EE904B8C35}"/>
          </ac:spMkLst>
        </pc:spChg>
        <pc:spChg chg="del">
          <ac:chgData name="이준우" userId="324524da-bd80-4c21-8a9c-07f5e14b63be" providerId="ADAL" clId="{C3ED1456-68D5-49C9-BE8A-FF84CC4A7167}" dt="2023-12-04T11:51:24.314" v="10427" actId="478"/>
          <ac:spMkLst>
            <pc:docMk/>
            <pc:sldMk cId="1923466619" sldId="287"/>
            <ac:spMk id="16" creationId="{854D2C50-E9B6-42EA-0443-6115E9E74035}"/>
          </ac:spMkLst>
        </pc:spChg>
        <pc:spChg chg="add mod">
          <ac:chgData name="이준우" userId="324524da-bd80-4c21-8a9c-07f5e14b63be" providerId="ADAL" clId="{C3ED1456-68D5-49C9-BE8A-FF84CC4A7167}" dt="2023-12-05T14:27:21.945" v="12147" actId="14100"/>
          <ac:spMkLst>
            <pc:docMk/>
            <pc:sldMk cId="1923466619" sldId="287"/>
            <ac:spMk id="16" creationId="{AA52CF34-B174-F72A-FB63-F43EC457BD55}"/>
          </ac:spMkLst>
        </pc:spChg>
        <pc:spChg chg="add mod">
          <ac:chgData name="이준우" userId="324524da-bd80-4c21-8a9c-07f5e14b63be" providerId="ADAL" clId="{C3ED1456-68D5-49C9-BE8A-FF84CC4A7167}" dt="2023-12-05T14:27:32.861" v="12150" actId="1076"/>
          <ac:spMkLst>
            <pc:docMk/>
            <pc:sldMk cId="1923466619" sldId="287"/>
            <ac:spMk id="17" creationId="{22B1088B-2A48-9A28-051B-050E92145C58}"/>
          </ac:spMkLst>
        </pc:spChg>
        <pc:spChg chg="del">
          <ac:chgData name="이준우" userId="324524da-bd80-4c21-8a9c-07f5e14b63be" providerId="ADAL" clId="{C3ED1456-68D5-49C9-BE8A-FF84CC4A7167}" dt="2023-12-04T11:51:24.314" v="10427" actId="478"/>
          <ac:spMkLst>
            <pc:docMk/>
            <pc:sldMk cId="1923466619" sldId="287"/>
            <ac:spMk id="17" creationId="{57300221-1ADC-4725-8141-6FBACD097A27}"/>
          </ac:spMkLst>
        </pc:spChg>
        <pc:spChg chg="del">
          <ac:chgData name="이준우" userId="324524da-bd80-4c21-8a9c-07f5e14b63be" providerId="ADAL" clId="{C3ED1456-68D5-49C9-BE8A-FF84CC4A7167}" dt="2023-12-04T11:51:24.314" v="10427" actId="478"/>
          <ac:spMkLst>
            <pc:docMk/>
            <pc:sldMk cId="1923466619" sldId="287"/>
            <ac:spMk id="18" creationId="{811BD90A-9943-1CEB-E9FA-AD029351B0FA}"/>
          </ac:spMkLst>
        </pc:spChg>
        <pc:spChg chg="add mod">
          <ac:chgData name="이준우" userId="324524da-bd80-4c21-8a9c-07f5e14b63be" providerId="ADAL" clId="{C3ED1456-68D5-49C9-BE8A-FF84CC4A7167}" dt="2023-12-05T14:27:51.828" v="12157" actId="14100"/>
          <ac:spMkLst>
            <pc:docMk/>
            <pc:sldMk cId="1923466619" sldId="287"/>
            <ac:spMk id="18" creationId="{C78BAE63-3FE4-6AC1-EE33-D0C42EDEBAEC}"/>
          </ac:spMkLst>
        </pc:spChg>
        <pc:spChg chg="add mod">
          <ac:chgData name="이준우" userId="324524da-bd80-4c21-8a9c-07f5e14b63be" providerId="ADAL" clId="{C3ED1456-68D5-49C9-BE8A-FF84CC4A7167}" dt="2023-12-05T14:27:51.828" v="12157" actId="14100"/>
          <ac:spMkLst>
            <pc:docMk/>
            <pc:sldMk cId="1923466619" sldId="287"/>
            <ac:spMk id="19" creationId="{1BC54578-0FFB-4FF8-3834-943E6AB2E4DD}"/>
          </ac:spMkLst>
        </pc:spChg>
        <pc:spChg chg="del">
          <ac:chgData name="이준우" userId="324524da-bd80-4c21-8a9c-07f5e14b63be" providerId="ADAL" clId="{C3ED1456-68D5-49C9-BE8A-FF84CC4A7167}" dt="2023-12-04T11:51:24.314" v="10427" actId="478"/>
          <ac:spMkLst>
            <pc:docMk/>
            <pc:sldMk cId="1923466619" sldId="287"/>
            <ac:spMk id="19" creationId="{9020646E-86A2-7A02-72D9-FFAFC1B13E1D}"/>
          </ac:spMkLst>
        </pc:spChg>
        <pc:spChg chg="del">
          <ac:chgData name="이준우" userId="324524da-bd80-4c21-8a9c-07f5e14b63be" providerId="ADAL" clId="{C3ED1456-68D5-49C9-BE8A-FF84CC4A7167}" dt="2023-12-04T11:51:24.314" v="10427" actId="478"/>
          <ac:spMkLst>
            <pc:docMk/>
            <pc:sldMk cId="1923466619" sldId="287"/>
            <ac:spMk id="20" creationId="{2EB0C2C2-8B2B-EE28-42A9-C2C40D6005BE}"/>
          </ac:spMkLst>
        </pc:spChg>
        <pc:spChg chg="add mod">
          <ac:chgData name="이준우" userId="324524da-bd80-4c21-8a9c-07f5e14b63be" providerId="ADAL" clId="{C3ED1456-68D5-49C9-BE8A-FF84CC4A7167}" dt="2023-12-05T14:28:01.273" v="12158" actId="571"/>
          <ac:spMkLst>
            <pc:docMk/>
            <pc:sldMk cId="1923466619" sldId="287"/>
            <ac:spMk id="20" creationId="{934BBC37-4535-99C1-D7A4-D7346C4DA491}"/>
          </ac:spMkLst>
        </pc:spChg>
        <pc:spChg chg="add mod">
          <ac:chgData name="이준우" userId="324524da-bd80-4c21-8a9c-07f5e14b63be" providerId="ADAL" clId="{C3ED1456-68D5-49C9-BE8A-FF84CC4A7167}" dt="2023-12-05T14:28:12.900" v="12168" actId="20577"/>
          <ac:spMkLst>
            <pc:docMk/>
            <pc:sldMk cId="1923466619" sldId="287"/>
            <ac:spMk id="21" creationId="{7CE52D64-960E-11B0-C919-59E3C2206292}"/>
          </ac:spMkLst>
        </pc:spChg>
        <pc:spChg chg="del">
          <ac:chgData name="이준우" userId="324524da-bd80-4c21-8a9c-07f5e14b63be" providerId="ADAL" clId="{C3ED1456-68D5-49C9-BE8A-FF84CC4A7167}" dt="2023-12-04T11:51:24.314" v="10427" actId="478"/>
          <ac:spMkLst>
            <pc:docMk/>
            <pc:sldMk cId="1923466619" sldId="287"/>
            <ac:spMk id="21" creationId="{F6CBB903-E654-5601-490C-069B53360709}"/>
          </ac:spMkLst>
        </pc:spChg>
        <pc:spChg chg="del">
          <ac:chgData name="이준우" userId="324524da-bd80-4c21-8a9c-07f5e14b63be" providerId="ADAL" clId="{C3ED1456-68D5-49C9-BE8A-FF84CC4A7167}" dt="2023-12-04T11:51:24.314" v="10427" actId="478"/>
          <ac:spMkLst>
            <pc:docMk/>
            <pc:sldMk cId="1923466619" sldId="287"/>
            <ac:spMk id="22" creationId="{197A13DA-FF57-DB23-35ED-E018009DAF09}"/>
          </ac:spMkLst>
        </pc:spChg>
        <pc:spChg chg="del">
          <ac:chgData name="이준우" userId="324524da-bd80-4c21-8a9c-07f5e14b63be" providerId="ADAL" clId="{C3ED1456-68D5-49C9-BE8A-FF84CC4A7167}" dt="2023-12-04T11:51:24.314" v="10427" actId="478"/>
          <ac:spMkLst>
            <pc:docMk/>
            <pc:sldMk cId="1923466619" sldId="287"/>
            <ac:spMk id="25" creationId="{0F8F27D8-9F07-A0C9-6E1F-BAC95303A916}"/>
          </ac:spMkLst>
        </pc:spChg>
        <pc:spChg chg="del">
          <ac:chgData name="이준우" userId="324524da-bd80-4c21-8a9c-07f5e14b63be" providerId="ADAL" clId="{C3ED1456-68D5-49C9-BE8A-FF84CC4A7167}" dt="2023-12-04T11:51:24.314" v="10427" actId="478"/>
          <ac:spMkLst>
            <pc:docMk/>
            <pc:sldMk cId="1923466619" sldId="287"/>
            <ac:spMk id="26" creationId="{48BE3125-CF5C-5078-2BED-29A814F575E8}"/>
          </ac:spMkLst>
        </pc:spChg>
        <pc:spChg chg="del">
          <ac:chgData name="이준우" userId="324524da-bd80-4c21-8a9c-07f5e14b63be" providerId="ADAL" clId="{C3ED1456-68D5-49C9-BE8A-FF84CC4A7167}" dt="2023-12-04T11:51:24.314" v="10427" actId="478"/>
          <ac:spMkLst>
            <pc:docMk/>
            <pc:sldMk cId="1923466619" sldId="287"/>
            <ac:spMk id="27" creationId="{3EE7C9FF-BA80-F104-4B3C-2A9436873C17}"/>
          </ac:spMkLst>
        </pc:spChg>
        <pc:spChg chg="del">
          <ac:chgData name="이준우" userId="324524da-bd80-4c21-8a9c-07f5e14b63be" providerId="ADAL" clId="{C3ED1456-68D5-49C9-BE8A-FF84CC4A7167}" dt="2023-12-04T11:51:24.314" v="10427" actId="478"/>
          <ac:spMkLst>
            <pc:docMk/>
            <pc:sldMk cId="1923466619" sldId="287"/>
            <ac:spMk id="28" creationId="{C1EF8F6F-8807-8EDF-E2D4-FB1EA382C77A}"/>
          </ac:spMkLst>
        </pc:spChg>
        <pc:spChg chg="del">
          <ac:chgData name="이준우" userId="324524da-bd80-4c21-8a9c-07f5e14b63be" providerId="ADAL" clId="{C3ED1456-68D5-49C9-BE8A-FF84CC4A7167}" dt="2023-12-04T11:51:24.314" v="10427" actId="478"/>
          <ac:spMkLst>
            <pc:docMk/>
            <pc:sldMk cId="1923466619" sldId="287"/>
            <ac:spMk id="30" creationId="{13DC8667-1481-7EA1-FE75-8332E03271C0}"/>
          </ac:spMkLst>
        </pc:spChg>
        <pc:spChg chg="del">
          <ac:chgData name="이준우" userId="324524da-bd80-4c21-8a9c-07f5e14b63be" providerId="ADAL" clId="{C3ED1456-68D5-49C9-BE8A-FF84CC4A7167}" dt="2023-12-04T11:51:24.314" v="10427" actId="478"/>
          <ac:spMkLst>
            <pc:docMk/>
            <pc:sldMk cId="1923466619" sldId="287"/>
            <ac:spMk id="31" creationId="{7F3AF8F1-32BB-920B-AA38-8F4DBC1D5A29}"/>
          </ac:spMkLst>
        </pc:spChg>
        <pc:spChg chg="del">
          <ac:chgData name="이준우" userId="324524da-bd80-4c21-8a9c-07f5e14b63be" providerId="ADAL" clId="{C3ED1456-68D5-49C9-BE8A-FF84CC4A7167}" dt="2023-12-04T11:51:24.314" v="10427" actId="478"/>
          <ac:spMkLst>
            <pc:docMk/>
            <pc:sldMk cId="1923466619" sldId="287"/>
            <ac:spMk id="32" creationId="{1E35B07C-F43A-E300-ABA9-C81EFB02142A}"/>
          </ac:spMkLst>
        </pc:spChg>
        <pc:picChg chg="add mod">
          <ac:chgData name="이준우" userId="324524da-bd80-4c21-8a9c-07f5e14b63be" providerId="ADAL" clId="{C3ED1456-68D5-49C9-BE8A-FF84CC4A7167}" dt="2023-12-04T11:55:09.352" v="10786" actId="1076"/>
          <ac:picMkLst>
            <pc:docMk/>
            <pc:sldMk cId="1923466619" sldId="287"/>
            <ac:picMk id="7" creationId="{3572C9D3-7E6A-215A-29F4-B396D6343D4F}"/>
          </ac:picMkLst>
        </pc:picChg>
        <pc:picChg chg="add mod">
          <ac:chgData name="이준우" userId="324524da-bd80-4c21-8a9c-07f5e14b63be" providerId="ADAL" clId="{C3ED1456-68D5-49C9-BE8A-FF84CC4A7167}" dt="2023-12-04T11:51:59.326" v="10440" actId="14100"/>
          <ac:picMkLst>
            <pc:docMk/>
            <pc:sldMk cId="1923466619" sldId="287"/>
            <ac:picMk id="9" creationId="{CAE66FC5-329B-F435-3F74-F6578F731402}"/>
          </ac:picMkLst>
        </pc:picChg>
        <pc:picChg chg="del">
          <ac:chgData name="이준우" userId="324524da-bd80-4c21-8a9c-07f5e14b63be" providerId="ADAL" clId="{C3ED1456-68D5-49C9-BE8A-FF84CC4A7167}" dt="2023-12-04T11:51:01.961" v="10422" actId="478"/>
          <ac:picMkLst>
            <pc:docMk/>
            <pc:sldMk cId="1923466619" sldId="287"/>
            <ac:picMk id="10" creationId="{1EEBA76F-D414-C164-A901-096D0BB9A275}"/>
          </ac:picMkLst>
        </pc:picChg>
        <pc:picChg chg="del">
          <ac:chgData name="이준우" userId="324524da-bd80-4c21-8a9c-07f5e14b63be" providerId="ADAL" clId="{C3ED1456-68D5-49C9-BE8A-FF84CC4A7167}" dt="2023-12-04T11:51:25.715" v="10428" actId="478"/>
          <ac:picMkLst>
            <pc:docMk/>
            <pc:sldMk cId="1923466619" sldId="287"/>
            <ac:picMk id="14" creationId="{F0549DD6-2476-74E3-0397-0E10F0157DDD}"/>
          </ac:picMkLst>
        </pc:picChg>
      </pc:sldChg>
      <pc:sldChg chg="addSp modSp add mod ord">
        <pc:chgData name="이준우" userId="324524da-bd80-4c21-8a9c-07f5e14b63be" providerId="ADAL" clId="{C3ED1456-68D5-49C9-BE8A-FF84CC4A7167}" dt="2023-12-04T11:58:38.522" v="11074" actId="20577"/>
        <pc:sldMkLst>
          <pc:docMk/>
          <pc:sldMk cId="3749605488" sldId="288"/>
        </pc:sldMkLst>
        <pc:spChg chg="mod">
          <ac:chgData name="이준우" userId="324524da-bd80-4c21-8a9c-07f5e14b63be" providerId="ADAL" clId="{C3ED1456-68D5-49C9-BE8A-FF84CC4A7167}" dt="2023-12-04T11:58:38.522" v="11074" actId="20577"/>
          <ac:spMkLst>
            <pc:docMk/>
            <pc:sldMk cId="3749605488" sldId="288"/>
            <ac:spMk id="2" creationId="{97AC2B85-AA2B-3229-B75F-D95FE86F9F11}"/>
          </ac:spMkLst>
        </pc:spChg>
        <pc:spChg chg="add mod">
          <ac:chgData name="이준우" userId="324524da-bd80-4c21-8a9c-07f5e14b63be" providerId="ADAL" clId="{C3ED1456-68D5-49C9-BE8A-FF84CC4A7167}" dt="2023-12-04T11:58:34.416" v="11073" actId="20577"/>
          <ac:spMkLst>
            <pc:docMk/>
            <pc:sldMk cId="3749605488" sldId="288"/>
            <ac:spMk id="3" creationId="{10A4C11B-FD94-4E08-0F5A-64B96E2EB7AC}"/>
          </ac:spMkLst>
        </pc:spChg>
      </pc:sldChg>
      <pc:sldChg chg="modSp add del mod">
        <pc:chgData name="이준우" userId="324524da-bd80-4c21-8a9c-07f5e14b63be" providerId="ADAL" clId="{C3ED1456-68D5-49C9-BE8A-FF84CC4A7167}" dt="2023-12-05T14:01:30.507" v="11743" actId="47"/>
        <pc:sldMkLst>
          <pc:docMk/>
          <pc:sldMk cId="120356630" sldId="289"/>
        </pc:sldMkLst>
        <pc:spChg chg="mod">
          <ac:chgData name="이준우" userId="324524da-bd80-4c21-8a9c-07f5e14b63be" providerId="ADAL" clId="{C3ED1456-68D5-49C9-BE8A-FF84CC4A7167}" dt="2023-12-05T03:05:30.425" v="11447" actId="20577"/>
          <ac:spMkLst>
            <pc:docMk/>
            <pc:sldMk cId="120356630" sldId="289"/>
            <ac:spMk id="2" creationId="{C1C321B4-D774-7B45-08F3-57FCA0E0369B}"/>
          </ac:spMkLst>
        </pc:spChg>
        <pc:spChg chg="mod">
          <ac:chgData name="이준우" userId="324524da-bd80-4c21-8a9c-07f5e14b63be" providerId="ADAL" clId="{C3ED1456-68D5-49C9-BE8A-FF84CC4A7167}" dt="2023-12-05T02:59:51.842" v="11135"/>
          <ac:spMkLst>
            <pc:docMk/>
            <pc:sldMk cId="120356630" sldId="289"/>
            <ac:spMk id="11" creationId="{7FA667C1-22A7-5E69-C9BF-34566E03301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6BC56-D9B3-46BB-96D4-476AB2D23081}" type="datetimeFigureOut">
              <a:rPr lang="ko-KR" altLang="en-US" smtClean="0"/>
              <a:t>2023-12-05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803EA-E20F-4806-8CEB-572E34F0E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2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97B74D-F903-F609-32EB-A2E30B4D6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63830A0-EF5C-99AC-F07F-7247B2C5E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324216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F1C7F7-25FE-A85C-BD9F-88C565D87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B417718-3DCA-BEA4-BDB7-B92BA8256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7B02885-BC45-99DC-246B-2C5C1F24B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J.-W. Lee et al.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52CB38-A535-50A1-1F55-67A83013E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Rotation Key Reduction of Deep Neural Network on Fully Homomorphic Encryption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46F205-3A3E-FA01-BDB5-3586E709C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EFB7-F397-42A1-98F4-DDBADFAA06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483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65DD87F-B063-A169-81A4-5E8AC001A8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A3FDAE2-3839-D963-07C4-AD0342D22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E6CFE3-34E3-EEB5-15EC-DF8C53160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J.-W. Lee et al.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A6A1123-182C-0ECE-16DE-5F68E5FB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Rotation Key Reduction of Deep Neural Network on Fully Homomorphic Encryption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79C1EE-2EED-3F0A-2D2E-4E7B8C80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EFB7-F397-42A1-98F4-DDBADFAA06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352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357481-51D0-2963-7F9C-FB980A752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4910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7D305D-EE74-4EA3-4560-EF18D4960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3381"/>
            <a:ext cx="10515600" cy="440358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1F1706F-EA45-7DA7-F482-E55193B0B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J.-W. Lee et al.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F39EE37-D36B-8CB7-75E9-A2E689363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Rotation Key Reduction of Deep Neural Network on Fully Homomorphic Encryption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03AE07A-2B60-56A0-AB63-3EA4BAE7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EFB7-F397-42A1-98F4-DDBADFAA0660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3C6AD86D-F4BE-AD83-D94B-BDA0BEB2A58E}"/>
              </a:ext>
            </a:extLst>
          </p:cNvPr>
          <p:cNvCxnSpPr/>
          <p:nvPr userDrawn="1"/>
        </p:nvCxnSpPr>
        <p:spPr>
          <a:xfrm>
            <a:off x="600363" y="1432501"/>
            <a:ext cx="110282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78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4430CD-B2DF-0ACE-3EB9-7216686B0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FD422CD-5B4A-788A-6992-38FADC7E0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7" name="날짜 개체 틀 3">
            <a:extLst>
              <a:ext uri="{FF2B5EF4-FFF2-40B4-BE49-F238E27FC236}">
                <a16:creationId xmlns:a16="http://schemas.microsoft.com/office/drawing/2014/main" id="{BE6FDED6-3523-8966-94A2-868997A291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3182" y="6356350"/>
            <a:ext cx="1507836" cy="365125"/>
          </a:xfrm>
        </p:spPr>
        <p:txBody>
          <a:bodyPr/>
          <a:lstStyle/>
          <a:p>
            <a:r>
              <a:rPr lang="en-US" altLang="ko-KR"/>
              <a:t>J.-W. Lee et al.</a:t>
            </a:r>
            <a:endParaRPr lang="ko-KR" altLang="en-US"/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EF04C160-34A4-D591-98AA-256427559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38582" y="6353752"/>
            <a:ext cx="6714836" cy="365125"/>
          </a:xfrm>
        </p:spPr>
        <p:txBody>
          <a:bodyPr/>
          <a:lstStyle/>
          <a:p>
            <a:r>
              <a:rPr lang="en-US" altLang="ko-KR"/>
              <a:t>Rotation Key Reduction of Deep Neural Network on Fully Homomorphic Encryption</a:t>
            </a:r>
            <a:endParaRPr lang="ko-KR" altLang="en-US"/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C9547D13-78C3-8132-4B28-3B7641C74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7236" y="6353752"/>
            <a:ext cx="1341582" cy="365125"/>
          </a:xfrm>
        </p:spPr>
        <p:txBody>
          <a:bodyPr/>
          <a:lstStyle/>
          <a:p>
            <a:fld id="{0DBFEFB7-F397-42A1-98F4-DDBADFAA06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016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FC9991-3183-DBA5-89E3-43AF56DFF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B6A16A3-A91A-BFA4-DCA0-BD6BDC87C9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F557B37-E4A5-22FA-A8B1-27A08EE35E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52B04EF-4C08-1FB4-BC9E-D0411D6B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J.-W. Lee et al.</a:t>
            </a:r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A0831F1-F3CE-C76B-B8AA-623559747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Rotation Key Reduction of Deep Neural Network on Fully Homomorphic Encryption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45C72AA-3E3A-27A7-1163-EB48DCF96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EFB7-F397-42A1-98F4-DDBADFAA06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8736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797118-6F07-8DE8-6251-ABAB8D37D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05DF953-8B20-7A91-FC2B-CED3A1ADF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A4479FD-A3F8-C640-318C-BA630C75F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CE36230-FA0E-2FE7-4614-4497A2A106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97C9685-695A-D90D-D8D1-CA25BBF7EA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04BFD60-B2FF-F7E3-43DB-18F9C5FC1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J.-W. Lee et al.</a:t>
            </a:r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C9FCC9E-C193-54E3-603F-31E4FDC37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Rotation Key Reduction of Deep Neural Network on Fully Homomorphic Encryption</a:t>
            </a:r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AB68F04-4C8E-FF82-10EB-AB4E8011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EFB7-F397-42A1-98F4-DDBADFAA06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68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F77033-3D14-0C23-012C-B71DEBA37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743E4A4-E82B-99B1-785C-EB91CA1D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J.-W. Lee et al.</a:t>
            </a:r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7C399F5-3987-91C8-447B-3EEE2A062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Rotation Key Reduction of Deep Neural Network on Fully Homomorphic Encryption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4FE1BC1-DA08-1FD5-098C-20DE066D0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EFB7-F397-42A1-98F4-DDBADFAA06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6707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513AC98-B8E4-B37B-63F6-0F5BE7DF6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J.-W. Lee et al.</a:t>
            </a:r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1957C5B-5D65-5F4F-51CB-E1E470C92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Rotation Key Reduction of Deep Neural Network on Fully Homomorphic Encryption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ECC4FEC-B6AF-44A6-59C5-D17232F46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EFB7-F397-42A1-98F4-DDBADFAA06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986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081380-2086-42B1-99A9-53191A614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F0F36E-8E59-1773-63CF-A20C1A6EB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803190A-ED39-E232-90B3-14CC6B583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EC91B7-14CE-B423-6E28-FC470F13E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J.-W. Lee et al.</a:t>
            </a:r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2FF27D3-507E-F679-8D61-565F4092D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Rotation Key Reduction of Deep Neural Network on Fully Homomorphic Encryption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08D487D-A3C6-97E6-CA1F-F66DEC46A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EFB7-F397-42A1-98F4-DDBADFAA06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282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00AFD2-4398-4E66-96A3-35F3B32D0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309C06F-4A5D-AA15-5493-4B59467709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59576FC-5881-63FF-909F-149DAAC5E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7EB2EC3-BC40-89F7-C649-21711F13D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J.-W. Lee et al.</a:t>
            </a:r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6153B31-033D-051B-5676-464148656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Rotation Key Reduction of Deep Neural Network on Fully Homomorphic Encryption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F2DFD4-CCCB-2764-4CB9-962288357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EFB7-F397-42A1-98F4-DDBADFAA06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386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5200754-E27B-9868-E923-1EB6C4B87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039E65-81DF-9520-5FEF-7F772CC90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FED43F-490C-9D8F-38BD-732E4210E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182" y="6356350"/>
            <a:ext cx="15078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2060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>
                <a:ea typeface="Calibri" panose="020F0502020204030204" pitchFamily="34" charset="0"/>
              </a:rPr>
              <a:t>J.-W. Lee et al.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169D68E-B6F3-F9C0-DA7E-BFABBFE55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8582" y="6353752"/>
            <a:ext cx="67148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002060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altLang="ko-KR"/>
              <a:t>Rotation Key Reduction of Deep Neural Network on Fully Homomorphic Encryption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A7BCE0C-AF93-FA80-B016-64DC04367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7236" y="6353752"/>
            <a:ext cx="1341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2060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fld id="{0DBFEFB7-F397-42A1-98F4-DDBADFAA066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3438E2-28C6-BF06-65CD-03DB56BA61DF}"/>
              </a:ext>
            </a:extLst>
          </p:cNvPr>
          <p:cNvSpPr txBox="1"/>
          <p:nvPr userDrawn="1"/>
        </p:nvSpPr>
        <p:spPr>
          <a:xfrm>
            <a:off x="10350598" y="1072"/>
            <a:ext cx="1841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2060"/>
                </a:solidFill>
                <a:latin typeface="Aptos" panose="020B0004020202020204" pitchFamily="34" charset="0"/>
              </a:rPr>
              <a:t>ASIACRYPT</a:t>
            </a:r>
            <a:r>
              <a:rPr lang="ko-KR" altLang="en-US" dirty="0">
                <a:solidFill>
                  <a:srgbClr val="002060"/>
                </a:solidFill>
                <a:latin typeface="Aptos" panose="020B0004020202020204" pitchFamily="34" charset="0"/>
              </a:rPr>
              <a:t> </a:t>
            </a:r>
            <a:r>
              <a:rPr lang="en-US" altLang="ko-KR" dirty="0">
                <a:solidFill>
                  <a:srgbClr val="002060"/>
                </a:solidFill>
                <a:latin typeface="Aptos" panose="020B0004020202020204" pitchFamily="34" charset="0"/>
              </a:rPr>
              <a:t>2023</a:t>
            </a:r>
            <a:endParaRPr lang="ko-KR" altLang="en-US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07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openxmlformats.org/officeDocument/2006/relationships/image" Target="../media/image78.png"/><Relationship Id="rId3" Type="http://schemas.openxmlformats.org/officeDocument/2006/relationships/image" Target="../media/image55.png"/><Relationship Id="rId21" Type="http://schemas.openxmlformats.org/officeDocument/2006/relationships/image" Target="../media/image73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24" Type="http://schemas.openxmlformats.org/officeDocument/2006/relationships/image" Target="../media/image76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28" Type="http://schemas.openxmlformats.org/officeDocument/2006/relationships/image" Target="../media/image80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79.png"/><Relationship Id="rId30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3" Type="http://schemas.openxmlformats.org/officeDocument/2006/relationships/image" Target="../media/image820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image" Target="../media/image810.png"/><Relationship Id="rId16" Type="http://schemas.openxmlformats.org/officeDocument/2006/relationships/image" Target="../media/image95.png"/><Relationship Id="rId20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19" Type="http://schemas.openxmlformats.org/officeDocument/2006/relationships/image" Target="../media/image98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" Type="http://schemas.openxmlformats.org/officeDocument/2006/relationships/image" Target="../media/image104.png"/><Relationship Id="rId16" Type="http://schemas.openxmlformats.org/officeDocument/2006/relationships/image" Target="../media/image118.png"/><Relationship Id="rId20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5" Type="http://schemas.openxmlformats.org/officeDocument/2006/relationships/image" Target="../media/image117.png"/><Relationship Id="rId10" Type="http://schemas.openxmlformats.org/officeDocument/2006/relationships/image" Target="../media/image112.png"/><Relationship Id="rId19" Type="http://schemas.openxmlformats.org/officeDocument/2006/relationships/image" Target="../media/image121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8931CB-2EA1-087C-BA5C-303671907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850" y="1793587"/>
            <a:ext cx="10363201" cy="1408523"/>
          </a:xfrm>
        </p:spPr>
        <p:txBody>
          <a:bodyPr>
            <a:noAutofit/>
          </a:bodyPr>
          <a:lstStyle/>
          <a:p>
            <a:pPr algn="l"/>
            <a:r>
              <a:rPr lang="en-US" altLang="ko-KR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Rotation Key Reduction for Client-Server Systems </a:t>
            </a:r>
            <a:br>
              <a:rPr lang="en-US" altLang="ko-KR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Deep Neural Network on Fully Homomorphic Encryption</a:t>
            </a:r>
            <a:endParaRPr lang="ko-KR" alt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A469C82-DDB2-4969-4EAD-6C8F3B33D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849" y="3713948"/>
            <a:ext cx="10363201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ko-KR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Joon-Woo Lee</a:t>
            </a:r>
            <a:r>
              <a:rPr lang="en-US" altLang="ko-KR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Chung-Ang University, Republic of Korea</a:t>
            </a:r>
            <a:endParaRPr lang="en-US" altLang="ko-KR" sz="1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altLang="ko-K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Eunsang Lee 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Sejong University, Republic of Korea</a:t>
            </a:r>
          </a:p>
          <a:p>
            <a:pPr algn="l"/>
            <a:r>
              <a:rPr lang="en-US" altLang="ko-K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Young-Sik Kim 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DGIST, Republic of Korea</a:t>
            </a:r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altLang="ko-K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Jong-</a:t>
            </a:r>
            <a:r>
              <a:rPr lang="en-US" altLang="ko-K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Seon</a:t>
            </a:r>
            <a:r>
              <a:rPr lang="en-US" altLang="ko-K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Seoul National University, Republic of Korea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그림 4" descr="폰트, 그래픽, 그래픽 디자인, 로고이(가) 표시된 사진&#10;&#10;자동 생성된 설명">
            <a:extLst>
              <a:ext uri="{FF2B5EF4-FFF2-40B4-BE49-F238E27FC236}">
                <a16:creationId xmlns:a16="http://schemas.microsoft.com/office/drawing/2014/main" id="{3BCD4E2D-E365-674E-CDB8-3E06E7A1B7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02"/>
          <a:stretch/>
        </p:blipFill>
        <p:spPr>
          <a:xfrm>
            <a:off x="7534984" y="4038345"/>
            <a:ext cx="689995" cy="397024"/>
          </a:xfrm>
          <a:prstGeom prst="rect">
            <a:avLst/>
          </a:prstGeom>
        </p:spPr>
      </p:pic>
      <p:pic>
        <p:nvPicPr>
          <p:cNvPr id="7" name="그림 6" descr="로고, 상징, 엠블럼, 그래픽이(가) 표시된 사진&#10;&#10;자동 생성된 설명">
            <a:extLst>
              <a:ext uri="{FF2B5EF4-FFF2-40B4-BE49-F238E27FC236}">
                <a16:creationId xmlns:a16="http://schemas.microsoft.com/office/drawing/2014/main" id="{D521725B-51F3-3606-CD8D-B00C1A8D7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218" y="3938259"/>
            <a:ext cx="569588" cy="569588"/>
          </a:xfrm>
          <a:prstGeom prst="rect">
            <a:avLst/>
          </a:prstGeom>
        </p:spPr>
      </p:pic>
      <p:pic>
        <p:nvPicPr>
          <p:cNvPr id="9" name="그림 8" descr="텍스트, 폰트, 로고, 그래픽이(가) 표시된 사진&#10;&#10;자동 생성된 설명">
            <a:extLst>
              <a:ext uri="{FF2B5EF4-FFF2-40B4-BE49-F238E27FC236}">
                <a16:creationId xmlns:a16="http://schemas.microsoft.com/office/drawing/2014/main" id="{53114379-FA83-D5AF-C684-312D26701A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4" b="31963"/>
          <a:stretch/>
        </p:blipFill>
        <p:spPr>
          <a:xfrm>
            <a:off x="9297045" y="4054556"/>
            <a:ext cx="1101571" cy="336994"/>
          </a:xfrm>
          <a:prstGeom prst="rect">
            <a:avLst/>
          </a:prstGeom>
        </p:spPr>
      </p:pic>
      <p:pic>
        <p:nvPicPr>
          <p:cNvPr id="11" name="그림 10" descr="로고, 폰트, 상징, 그래픽이(가) 표시된 사진&#10;&#10;자동 생성된 설명">
            <a:extLst>
              <a:ext uri="{FF2B5EF4-FFF2-40B4-BE49-F238E27FC236}">
                <a16:creationId xmlns:a16="http://schemas.microsoft.com/office/drawing/2014/main" id="{F13BBFB8-DD4B-1645-BC22-0320646B7B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329" y="3967360"/>
            <a:ext cx="503045" cy="5236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D3EB2EB-B2B7-C9C2-248E-A3450D9E894E}"/>
              </a:ext>
            </a:extLst>
          </p:cNvPr>
          <p:cNvSpPr txBox="1"/>
          <p:nvPr/>
        </p:nvSpPr>
        <p:spPr>
          <a:xfrm>
            <a:off x="1107679" y="1661017"/>
            <a:ext cx="2277611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ASIACRYPT 2023</a:t>
            </a:r>
            <a:endParaRPr lang="ko-KR" alt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302ACA-5504-A22B-AE66-691383E0137B}"/>
              </a:ext>
            </a:extLst>
          </p:cNvPr>
          <p:cNvSpPr txBox="1"/>
          <p:nvPr/>
        </p:nvSpPr>
        <p:spPr>
          <a:xfrm>
            <a:off x="9418595" y="5000378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Dec. 6, 2023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494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C321B4-D774-7B45-08F3-57FCA0E03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Main Question</a:t>
            </a:r>
            <a:endParaRPr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07180F7-1202-3BA3-56A4-096849F0A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J.-W. Lee et al.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98F269F-2B73-1D65-F585-6762200A6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Rotation Key Reduction of Deep Neural Network on Fully Homomorphic Encryption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244E95-AFC1-1B84-6F99-E6A61CD8E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EFB7-F397-42A1-98F4-DDBADFAA0660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7FA667C1-22A7-5E69-C9BF-34566E033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24" y="3429000"/>
            <a:ext cx="11751352" cy="12409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b="1" dirty="0"/>
              <a:t>How to reduce the computation and communication for the rotation keys in the client, </a:t>
            </a:r>
          </a:p>
          <a:p>
            <a:pPr marL="0" indent="0" algn="ctr">
              <a:buNone/>
            </a:pPr>
            <a:r>
              <a:rPr lang="en-US" altLang="ko-KR" b="1" dirty="0"/>
              <a:t>while the runtime of homomorphic computation in the server remains the same?</a:t>
            </a:r>
          </a:p>
        </p:txBody>
      </p:sp>
    </p:spTree>
    <p:extLst>
      <p:ext uri="{BB962C8B-B14F-4D97-AF65-F5344CB8AC3E}">
        <p14:creationId xmlns:p14="http://schemas.microsoft.com/office/powerpoint/2010/main" val="277150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AC2B85-AA2B-3229-B75F-D95FE86F9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188090"/>
            <a:ext cx="10515600" cy="1133475"/>
          </a:xfrm>
        </p:spPr>
        <p:txBody>
          <a:bodyPr>
            <a:normAutofit/>
          </a:bodyPr>
          <a:lstStyle/>
          <a:p>
            <a:r>
              <a:rPr lang="en-US" altLang="ko-KR" sz="3600" b="1" dirty="0"/>
              <a:t>Hierarchical Rotation Key System and Algorithms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94E46F4-3730-8804-F249-702CF18C5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40173"/>
            <a:ext cx="10515600" cy="1500187"/>
          </a:xfrm>
        </p:spPr>
        <p:txBody>
          <a:bodyPr/>
          <a:lstStyle/>
          <a:p>
            <a:r>
              <a:rPr lang="en-US" altLang="ko-K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 Concept and Technique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B96D87-FD03-4BD4-6D9D-3C1C5EBD5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J.-W. Lee et al.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ED62C0-4114-4E03-655F-29A5AF80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Rotation Key Reduction of Deep Neural Network on Fully Homomorphic Encryption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729521C-4868-FCC0-EAE6-D1EDC473F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EFB7-F397-42A1-98F4-DDBADFAA0660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8354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DE7F56-3398-8B20-2D2D-A68E76DF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Main Concept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80DC1B4-47EB-5856-F19D-003F22B6B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altLang="ko-KR" b="1" dirty="0">
                <a:solidFill>
                  <a:srgbClr val="C00000"/>
                </a:solidFill>
              </a:rPr>
              <a:t>Is there any methods for the server to generate all required rotation keys without the secret key?</a:t>
            </a:r>
          </a:p>
          <a:p>
            <a:pPr lvl="1">
              <a:buClr>
                <a:schemeClr val="tx1"/>
              </a:buClr>
            </a:pPr>
            <a:r>
              <a:rPr lang="en-US" altLang="ko-KR" dirty="0">
                <a:latin typeface="Söhne"/>
              </a:rPr>
              <a:t>T</a:t>
            </a:r>
            <a:r>
              <a:rPr lang="en-US" altLang="ko-KR" b="0" i="0" dirty="0">
                <a:effectLst/>
                <a:latin typeface="Söhne"/>
              </a:rPr>
              <a:t>he client generates a small number of rotation keys and sends them to the server.</a:t>
            </a:r>
          </a:p>
          <a:p>
            <a:pPr lvl="1">
              <a:buClr>
                <a:schemeClr val="tx1"/>
              </a:buClr>
            </a:pPr>
            <a:r>
              <a:rPr lang="en-US" altLang="ko-KR" b="0" i="0" dirty="0">
                <a:effectLst/>
                <a:latin typeface="Söhne"/>
              </a:rPr>
              <a:t>Meanwhile, the server generates and uses the necessary rotation keys </a:t>
            </a:r>
            <a:r>
              <a:rPr lang="en-US" altLang="ko-KR" b="1" i="0" dirty="0">
                <a:effectLst/>
                <a:latin typeface="Söhne"/>
              </a:rPr>
              <a:t>by itself</a:t>
            </a:r>
            <a:r>
              <a:rPr lang="en-US" altLang="ko-KR" b="0" i="0" dirty="0">
                <a:effectLst/>
                <a:latin typeface="Söhne"/>
              </a:rPr>
              <a:t>.</a:t>
            </a:r>
            <a:endParaRPr lang="en-US" altLang="ko-KR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37A346-4F2C-6F30-B6CC-AF8D5DA0B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J.-W. Lee et al.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8387AB-DE45-D2BE-E225-7D37EB7F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Rotation Key Reduction of Deep Neural Network on Fully Homomorphic Encryption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57D9F8-52AD-A4C6-8ACA-FA13D564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EFB7-F397-42A1-98F4-DDBADFAA0660}" type="slidenum">
              <a:rPr lang="ko-KR" altLang="en-US" smtClean="0"/>
              <a:t>12</a:t>
            </a:fld>
            <a:endParaRPr lang="ko-KR" altLang="en-US"/>
          </a:p>
        </p:txBody>
      </p:sp>
      <p:pic>
        <p:nvPicPr>
          <p:cNvPr id="12" name="그림 11" descr="텍스트, 스크린샷, 폰트, 도표이(가) 표시된 사진&#10;&#10;자동 생성된 설명">
            <a:extLst>
              <a:ext uri="{FF2B5EF4-FFF2-40B4-BE49-F238E27FC236}">
                <a16:creationId xmlns:a16="http://schemas.microsoft.com/office/drawing/2014/main" id="{2A8B9331-CEC9-A66F-839C-7BC479C2F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22" y="3779460"/>
            <a:ext cx="4460034" cy="1625787"/>
          </a:xfrm>
          <a:prstGeom prst="rect">
            <a:avLst/>
          </a:prstGeom>
        </p:spPr>
      </p:pic>
      <p:pic>
        <p:nvPicPr>
          <p:cNvPr id="14" name="그림 13" descr="텍스트, 스크린샷, 도표, 직사각형이(가) 표시된 사진&#10;&#10;자동 생성된 설명">
            <a:extLst>
              <a:ext uri="{FF2B5EF4-FFF2-40B4-BE49-F238E27FC236}">
                <a16:creationId xmlns:a16="http://schemas.microsoft.com/office/drawing/2014/main" id="{845D48D5-865F-4AAF-4164-7C5A0437D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393" y="3776951"/>
            <a:ext cx="5778085" cy="1668467"/>
          </a:xfrm>
          <a:prstGeom prst="rect">
            <a:avLst/>
          </a:prstGeom>
        </p:spPr>
      </p:pic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64FAD872-F418-AEFD-42C5-00F753A39858}"/>
              </a:ext>
            </a:extLst>
          </p:cNvPr>
          <p:cNvCxnSpPr/>
          <p:nvPr/>
        </p:nvCxnSpPr>
        <p:spPr>
          <a:xfrm>
            <a:off x="5458407" y="3776951"/>
            <a:ext cx="0" cy="1763486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C6072A6-639C-920B-0AB9-B4E8FC918E80}"/>
              </a:ext>
            </a:extLst>
          </p:cNvPr>
          <p:cNvSpPr txBox="1"/>
          <p:nvPr/>
        </p:nvSpPr>
        <p:spPr>
          <a:xfrm>
            <a:off x="1513021" y="5606438"/>
            <a:ext cx="2423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Previous key generation</a:t>
            </a:r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0B4FAF-941A-841F-EC7B-13A3ACF41F5E}"/>
              </a:ext>
            </a:extLst>
          </p:cNvPr>
          <p:cNvSpPr txBox="1"/>
          <p:nvPr/>
        </p:nvSpPr>
        <p:spPr>
          <a:xfrm>
            <a:off x="7596917" y="5606438"/>
            <a:ext cx="255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002060"/>
                </a:solidFill>
              </a:rPr>
              <a:t>Proposed key generation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16EC71-803A-B88E-0B83-72CC304CE53B}"/>
              </a:ext>
            </a:extLst>
          </p:cNvPr>
          <p:cNvSpPr txBox="1"/>
          <p:nvPr/>
        </p:nvSpPr>
        <p:spPr>
          <a:xfrm>
            <a:off x="9810259" y="3130620"/>
            <a:ext cx="2208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002060"/>
                </a:solidFill>
              </a:rPr>
              <a:t>Same homomorphic computation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sp>
        <p:nvSpPr>
          <p:cNvPr id="22" name="화살표: 아래쪽 21">
            <a:extLst>
              <a:ext uri="{FF2B5EF4-FFF2-40B4-BE49-F238E27FC236}">
                <a16:creationId xmlns:a16="http://schemas.microsoft.com/office/drawing/2014/main" id="{7186B0A4-9F34-1E5C-FA88-BC6280429372}"/>
              </a:ext>
            </a:extLst>
          </p:cNvPr>
          <p:cNvSpPr/>
          <p:nvPr/>
        </p:nvSpPr>
        <p:spPr>
          <a:xfrm flipH="1">
            <a:off x="11075436" y="3804944"/>
            <a:ext cx="186612" cy="55909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1687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DE7F56-3398-8B20-2D2D-A68E76DF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Construction Idea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80DC1B4-47EB-5856-F19D-003F22B6BA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9667" y="1773381"/>
                <a:ext cx="10672665" cy="4403581"/>
              </a:xfrm>
            </p:spPr>
            <p:txBody>
              <a:bodyPr/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ko-KR" dirty="0"/>
                  <a:t>-shift rotation key: a bunch of ciphertexts encrypting rotated secret keys</a:t>
                </a:r>
              </a:p>
              <a:p>
                <a:pPr lvl="1"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=0, ⋯,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dnum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𝐸𝑛𝑐</m:t>
                            </m:r>
                            <m:d>
                              <m:d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ko-K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altLang="ko-KR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ko-KR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𝑄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altLang="ko-K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ko-KR" b="0" i="1" smtClean="0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en-US" altLang="ko-K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ko-KR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=0, ⋯,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dnum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𝑃𝑄</m:t>
                                </m:r>
                              </m:sub>
                              <m: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dnum</m:t>
                        </m:r>
                      </m:sup>
                    </m:sSup>
                  </m:oMath>
                </a14:m>
                <a:endParaRPr lang="en-US" altLang="ko-KR" dirty="0"/>
              </a:p>
              <a:p>
                <a:pPr>
                  <a:buClr>
                    <a:schemeClr val="tx1"/>
                  </a:buClr>
                </a:pPr>
                <a:r>
                  <a:rPr lang="en-US" altLang="ko-KR" b="1" dirty="0">
                    <a:solidFill>
                      <a:srgbClr val="002060"/>
                    </a:solidFill>
                  </a:rPr>
                  <a:t>Main idea: </a:t>
                </a:r>
                <a:r>
                  <a:rPr lang="en-US" altLang="ko-KR" b="1" dirty="0"/>
                  <a:t>Applying rotation operation to rotation keys!</a:t>
                </a:r>
              </a:p>
              <a:p>
                <a:pPr lvl="1"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ko-KR" dirty="0">
                    <a:latin typeface="+mn-lt"/>
                  </a:rPr>
                  <a:t>-shift rotation : a homomorphic operation for automorphism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dirty="0">
                  <a:latin typeface="+mn-lt"/>
                </a:endParaRPr>
              </a:p>
              <a:p>
                <a:pPr lvl="1">
                  <a:buClr>
                    <a:schemeClr val="tx1"/>
                  </a:buClr>
                </a:pPr>
                <a:r>
                  <a:rPr lang="en-US" altLang="ko-KR" dirty="0">
                    <a:latin typeface="+mn-lt"/>
                  </a:rPr>
                  <a:t>If we apply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ko-KR" dirty="0">
                    <a:latin typeface="+mn-lt"/>
                  </a:rPr>
                  <a:t>-shift rotation operation to the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ko-KR" dirty="0">
                    <a:latin typeface="+mn-lt"/>
                  </a:rPr>
                  <a:t>-shift rotation key.. </a:t>
                </a:r>
              </a:p>
              <a:p>
                <a:pPr marL="457200" lvl="1" indent="0"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𝑅𝑜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𝑟𝑘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 ;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en-US" altLang="ko-KR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ko-K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ko-K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  <m:r>
                                                <a:rPr lang="en-US" altLang="ko-K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sup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sup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altLang="ko-KR" dirty="0"/>
              </a:p>
              <a:p>
                <a:pPr lvl="1">
                  <a:buClr>
                    <a:schemeClr val="tx1"/>
                  </a:buClr>
                </a:pPr>
                <a:r>
                  <a:rPr lang="en-US" altLang="ko-KR" dirty="0"/>
                  <a:t>Then,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𝑅𝑜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𝑟𝑘</m:t>
                                        </m:r>
                                      </m:e>
                                    </m:acc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p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 ;</m:t>
                                </m:r>
                                <m:sSup>
                                  <m:sSup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=0, ⋯,</m:t>
                        </m:r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dnum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ko-KR" dirty="0"/>
                  <a:t> can be regarded as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altLang="ko-KR" dirty="0"/>
                  <a:t>!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altLang="ko-KR" dirty="0"/>
                  <a:t>We can derive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altLang="ko-KR" dirty="0"/>
                  <a:t> from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ko-KR" dirty="0"/>
                  <a:t> with “rotation key for rotation key”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𝑟𝑘</m:t>
                            </m:r>
                          </m:e>
                        </m:acc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altLang="ko-KR" dirty="0"/>
                  <a:t>!</a:t>
                </a:r>
              </a:p>
              <a:p>
                <a:pPr>
                  <a:buClr>
                    <a:schemeClr val="tx1"/>
                  </a:buClr>
                </a:pPr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80DC1B4-47EB-5856-F19D-003F22B6BA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9667" y="1773381"/>
                <a:ext cx="10672665" cy="4403581"/>
              </a:xfrm>
              <a:blipFill>
                <a:blip r:embed="rId2"/>
                <a:stretch>
                  <a:fillRect l="-800" t="-19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37A346-4F2C-6F30-B6CC-AF8D5DA0B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J.-W. Lee et al.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8387AB-DE45-D2BE-E225-7D37EB7F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Rotation Key Reduction of Deep Neural Network on Fully Homomorphic Encryption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57D9F8-52AD-A4C6-8ACA-FA13D564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EFB7-F397-42A1-98F4-DDBADFAA0660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0139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DE7F56-3398-8B20-2D2D-A68E76DF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Hierarchy in Rotation Keys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80DC1B4-47EB-5856-F19D-003F22B6BA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9667" y="1959994"/>
                <a:ext cx="10672665" cy="3936954"/>
              </a:xfrm>
            </p:spPr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altLang="ko-KR" dirty="0"/>
                  <a:t>Can any rotation keys be used as “rotation keys for rotation keys”?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altLang="ko-KR" dirty="0"/>
                  <a:t>No! the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rotation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keys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should be in the larger modulus than the ciphertext to be rotated.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altLang="ko-KR" dirty="0"/>
                  <a:t>I</a:t>
                </a:r>
                <a:r>
                  <a:rPr lang="en-US" altLang="ko-KR" b="0" dirty="0"/>
                  <a:t>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ko-KR" dirty="0"/>
                  <a:t>, then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𝑃𝑄</m:t>
                                </m:r>
                              </m:sub>
                              <m: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dnum</m:t>
                        </m:r>
                      </m:sup>
                    </m:sSup>
                  </m:oMath>
                </a14:m>
                <a:r>
                  <a:rPr lang="en-US" altLang="ko-KR" dirty="0"/>
                  <a:t>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dnum</m:t>
                        </m:r>
                      </m:den>
                    </m:f>
                  </m:oMath>
                </a14:m>
                <a:endParaRPr lang="en-US" altLang="ko-KR" dirty="0"/>
              </a:p>
              <a:p>
                <a:pPr>
                  <a:buClr>
                    <a:schemeClr val="tx1"/>
                  </a:buClr>
                </a:pPr>
                <a:r>
                  <a:rPr lang="en-US" altLang="ko-KR" dirty="0"/>
                  <a:t>“Rotation keys for rotation keys” should be in the larger modulus than the conventional rotation keys.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altLang="ko-KR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dnum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ko-KR" dirty="0"/>
                  <a:t> be the decomposition number of the rotation operation for rotation keys.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altLang="ko-KR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𝑟𝑘</m:t>
                            </m:r>
                          </m:e>
                        </m:acc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ko-K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b="0" i="1" dirty="0" smtClean="0">
                                        <a:latin typeface="Cambria Math" panose="02040503050406030204" pitchFamily="18" charset="0"/>
                                      </a:rPr>
                                      <m:t>𝑟𝑘</m:t>
                                    </m:r>
                                  </m:e>
                                </m:acc>
                              </m:e>
                              <m:sub>
                                <m:sSup>
                                  <m:sSupPr>
                                    <m:ctrlPr>
                                      <a:rPr lang="en-US" altLang="ko-K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altLang="ko-KR" b="0" i="1" dirty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ko-KR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=0, ⋯,</m:t>
                        </m:r>
                        <m:r>
                          <m:rPr>
                            <m:sty m:val="p"/>
                          </m:rPr>
                          <a:rPr lang="en-US" altLang="ko-KR" b="0" i="0" dirty="0" smtClean="0">
                            <a:latin typeface="Cambria Math" panose="02040503050406030204" pitchFamily="18" charset="0"/>
                          </a:rPr>
                          <m:t>dnum</m:t>
                        </m:r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altLang="ko-KR" dirty="0"/>
                  <a:t>  to be used in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𝑅𝑜𝑡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/>
                  <a:t> for each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𝑟𝑘</m:t>
                            </m:r>
                          </m:e>
                        </m:acc>
                      </m:e>
                      <m:sub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altLang="ko-KR" dirty="0"/>
                  <a:t> should be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𝑃𝑄</m:t>
                                </m:r>
                              </m:sub>
                              <m: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dnum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ko-KR" dirty="0"/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𝑃𝑄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dnum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en-US" altLang="ko-KR" dirty="0"/>
                  <a:t>.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altLang="ko-KR" b="1" dirty="0"/>
                  <a:t>We can give a </a:t>
                </a:r>
                <a:r>
                  <a:rPr lang="en-US" altLang="ko-KR" b="1" dirty="0">
                    <a:solidFill>
                      <a:srgbClr val="C00000"/>
                    </a:solidFill>
                  </a:rPr>
                  <a:t>hierarchy in the rotation keys </a:t>
                </a:r>
                <a:r>
                  <a:rPr lang="en-US" altLang="ko-KR" b="1" dirty="0"/>
                  <a:t>with the modulus size!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80DC1B4-47EB-5856-F19D-003F22B6BA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9667" y="1959994"/>
                <a:ext cx="10672665" cy="3936954"/>
              </a:xfrm>
              <a:blipFill>
                <a:blip r:embed="rId2"/>
                <a:stretch>
                  <a:fillRect l="-800" t="-21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37A346-4F2C-6F30-B6CC-AF8D5DA0B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J.-W. Lee et al.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8387AB-DE45-D2BE-E225-7D37EB7F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Rotation Key Reduction of Deep Neural Network on Fully Homomorphic Encryption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57D9F8-52AD-A4C6-8ACA-FA13D564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EFB7-F397-42A1-98F4-DDBADFAA0660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4143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7CDE7F56-3398-8B20-2D2D-A68E76DF58B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ko-KR" dirty="0"/>
                  <a:t>-level Hierarchical Rotation Key System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7CDE7F56-3398-8B20-2D2D-A68E76DF58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696" b="-164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80DC1B4-47EB-5856-F19D-003F22B6BA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9667" y="1688841"/>
                <a:ext cx="10672665" cy="4664911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altLang="ko-KR" b="0" dirty="0">
                    <a:ea typeface="Calibri" panose="020F0502020204030204" pitchFamily="34" charset="0"/>
                  </a:rPr>
                  <a:t>-(key-)level Hierarchical Rotation Key System</a:t>
                </a:r>
              </a:p>
              <a:p>
                <a:pPr lvl="1"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dirty="0"/>
                  <a:t>: ciphertext evaluation modulus (for homomorphic evaluation)</a:t>
                </a:r>
              </a:p>
              <a:p>
                <a:pPr lvl="1"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altLang="ko-KR" dirty="0"/>
                  <a:t>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ko-KR" dirty="0" err="1"/>
                  <a:t>th</a:t>
                </a:r>
                <a:r>
                  <a:rPr lang="en-US" altLang="ko-KR" dirty="0"/>
                  <a:t> special modulus 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=0, ⋯,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ko-KR" dirty="0"/>
                  <a:t>)</a:t>
                </a:r>
              </a:p>
              <a:p>
                <a:pPr lvl="1"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∏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ℓ−1</m:t>
                        </m:r>
                      </m:sup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ko-KR" dirty="0"/>
                  <a:t>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ko-KR" dirty="0" err="1"/>
                  <a:t>th</a:t>
                </a:r>
                <a:r>
                  <a:rPr lang="en-US" altLang="ko-KR" dirty="0"/>
                  <a:t> evaluation modulus</a:t>
                </a:r>
              </a:p>
              <a:p>
                <a:pPr lvl="1"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hdnu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altLang="ko-KR" dirty="0"/>
                  <a:t>: decomposition number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ko-KR" dirty="0" err="1"/>
                  <a:t>th</a:t>
                </a:r>
                <a:r>
                  <a:rPr lang="en-US" altLang="ko-KR" dirty="0"/>
                  <a:t> key level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dnum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hdnu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dirty="0"/>
                  <a:t>)</a:t>
                </a:r>
              </a:p>
              <a:p>
                <a:pPr lvl="1"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ℓ,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/>
                  <a:t>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ko-KR" dirty="0" err="1"/>
                  <a:t>th</a:t>
                </a:r>
                <a:r>
                  <a:rPr lang="en-US" altLang="ko-KR" dirty="0"/>
                  <a:t> decomposed modulus in the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ko-KR" dirty="0"/>
                  <a:t>th evaluation modulus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hdnum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ℓ,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ko-KR" dirty="0"/>
                  <a:t>)</a:t>
                </a:r>
              </a:p>
              <a:p>
                <a:pPr lvl="1"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ko-KR" b="0" dirty="0"/>
                  <a:t>-shift Rotation key in the key level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ko-KR" dirty="0"/>
                  <a:t> (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,ℓ</m:t>
                        </m:r>
                      </m:e>
                    </m:d>
                  </m:oMath>
                </a14:m>
                <a:r>
                  <a:rPr lang="en-US" altLang="ko-KR" dirty="0"/>
                  <a:t> rotation key)</a:t>
                </a:r>
              </a:p>
              <a:p>
                <a:pPr marL="457200" lvl="1" indent="0">
                  <a:buClr>
                    <a:schemeClr val="tx1"/>
                  </a:buClr>
                  <a:buNone/>
                </a:pPr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(ℓ)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sSubSup>
                                <m:sSub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=0, ⋯,</m:t>
                          </m:r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hdnu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</m:d>
                                    </m:sup>
                                  </m:sSub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=0, ⋯,</m:t>
                          </m:r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hdnu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hdnum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altLang="ko-KR" dirty="0"/>
              </a:p>
              <a:p>
                <a:pPr marL="457200" lvl="1" indent="0">
                  <a:buClr>
                    <a:schemeClr val="tx1"/>
                  </a:buClr>
                  <a:buNone/>
                </a:pPr>
                <a:endParaRPr lang="en-US" altLang="ko-KR" dirty="0"/>
              </a:p>
              <a:p>
                <a:pPr marL="457200" lvl="1" indent="0">
                  <a:buClr>
                    <a:schemeClr val="tx1"/>
                  </a:buClr>
                  <a:buNone/>
                </a:pPr>
                <a:r>
                  <a:rPr lang="en-US" altLang="ko-KR" dirty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=−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⋅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ℓ,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𝑄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ℓ,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bSup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ℓ,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/>
                  <a:t>.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80DC1B4-47EB-5856-F19D-003F22B6BA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9667" y="1688841"/>
                <a:ext cx="10672665" cy="4664911"/>
              </a:xfrm>
              <a:blipFill>
                <a:blip r:embed="rId3"/>
                <a:stretch>
                  <a:fillRect l="-800" t="-18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37A346-4F2C-6F30-B6CC-AF8D5DA0B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J.-W. Lee et al.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8387AB-DE45-D2BE-E225-7D37EB7F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Rotation Key Reduction of Deep Neural Network on Fully Homomorphic Encryption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57D9F8-52AD-A4C6-8ACA-FA13D564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EFB7-F397-42A1-98F4-DDBADFAA0660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877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DE7F56-3398-8B20-2D2D-A68E76DF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RotToRot</a:t>
            </a:r>
            <a:r>
              <a:rPr lang="en-US" altLang="ko-KR" dirty="0"/>
              <a:t> Operation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80DC1B4-47EB-5856-F19D-003F22B6BA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9667" y="1688841"/>
                <a:ext cx="10672665" cy="4664911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altLang="ko-KR" dirty="0"/>
                  <a:t>Generation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′,ℓ</m:t>
                        </m:r>
                      </m:e>
                    </m:d>
                  </m:oMath>
                </a14:m>
                <a:r>
                  <a:rPr lang="en-US" altLang="ko-KR" dirty="0"/>
                  <a:t> rotation key from 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,ℓ)</m:t>
                    </m:r>
                  </m:oMath>
                </a14:m>
                <a:r>
                  <a:rPr lang="en-US" altLang="ko-KR" dirty="0"/>
                  <a:t>-shift rotation key using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ko-KR" dirty="0"/>
                  <a:t> rotation key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&gt;ℓ</m:t>
                    </m:r>
                  </m:oMath>
                </a14:m>
                <a:r>
                  <a:rPr lang="en-US" altLang="ko-KR" dirty="0"/>
                  <a:t>)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altLang="ko-KR" dirty="0"/>
                  <a:t>Applying rotation operation to each element in the rotation key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80DC1B4-47EB-5856-F19D-003F22B6BA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9667" y="1688841"/>
                <a:ext cx="10672665" cy="4664911"/>
              </a:xfrm>
              <a:blipFill>
                <a:blip r:embed="rId2"/>
                <a:stretch>
                  <a:fillRect l="-800" t="-18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37A346-4F2C-6F30-B6CC-AF8D5DA0B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J.-W. Lee et al.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8387AB-DE45-D2BE-E225-7D37EB7F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Rotation Key Reduction of Deep Neural Network on Fully Homomorphic Encryption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57D9F8-52AD-A4C6-8ACA-FA13D564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EFB7-F397-42A1-98F4-DDBADFAA0660}" type="slidenum">
              <a:rPr lang="ko-KR" altLang="en-US" smtClean="0"/>
              <a:t>16</a:t>
            </a:fld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29EB2E16-E666-3399-400F-65DCA1B30068}"/>
                  </a:ext>
                </a:extLst>
              </p:cNvPr>
              <p:cNvSpPr/>
              <p:nvPr/>
            </p:nvSpPr>
            <p:spPr>
              <a:xfrm>
                <a:off x="860749" y="3764994"/>
                <a:ext cx="10493051" cy="192667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ko-KR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to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h𝑑𝑛𝑢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:</a:t>
                </a:r>
              </a:p>
              <a:p>
                <a:r>
                  <a:rPr lang="en-US" altLang="ko-KR" dirty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bSup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bSup>
                      </m:e>
                    </m:d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𝑅𝑜𝑡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 using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sSubSup>
                      <m:sSubSup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sSup>
                          <m:sSup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p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US" altLang="ko-KR" dirty="0">
                  <a:solidFill>
                    <a:schemeClr val="tx1"/>
                  </a:solidFill>
                </a:endParaRPr>
              </a:p>
              <a:p>
                <a:r>
                  <a:rPr lang="en-US" altLang="ko-KR" dirty="0">
                    <a:solidFill>
                      <a:schemeClr val="tx1"/>
                    </a:solidFill>
                  </a:rPr>
                  <a:t>end</a:t>
                </a:r>
              </a:p>
              <a:p>
                <a:r>
                  <a:rPr lang="en-US" altLang="ko-KR" dirty="0">
                    <a:solidFill>
                      <a:schemeClr val="tx1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sSubSup>
                      <m:sSubSup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bSup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altLang="ko-K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p>
                                        <m:r>
                                          <a:rPr lang="en-US" altLang="ko-K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ko-K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ℓ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altLang="ko-K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p>
                                        <m:r>
                                          <a:rPr lang="en-US" altLang="ko-K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ko-K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ℓ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=0,⋯,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h𝑑𝑛𝑢</m:t>
                        </m:r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altLang="ko-K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29EB2E16-E666-3399-400F-65DCA1B300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49" y="3764994"/>
                <a:ext cx="10493051" cy="1926676"/>
              </a:xfrm>
              <a:prstGeom prst="rect">
                <a:avLst/>
              </a:prstGeom>
              <a:blipFill>
                <a:blip r:embed="rId3"/>
                <a:stretch>
                  <a:fillRect l="-4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직사각형 9">
            <a:extLst>
              <a:ext uri="{FF2B5EF4-FFF2-40B4-BE49-F238E27FC236}">
                <a16:creationId xmlns:a16="http://schemas.microsoft.com/office/drawing/2014/main" id="{C4756D8D-D4C6-17F1-CC09-42025C335C18}"/>
              </a:ext>
            </a:extLst>
          </p:cNvPr>
          <p:cNvSpPr/>
          <p:nvPr/>
        </p:nvSpPr>
        <p:spPr>
          <a:xfrm>
            <a:off x="860749" y="3339849"/>
            <a:ext cx="10493051" cy="4304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 err="1"/>
              <a:t>RotToRot</a:t>
            </a:r>
            <a:r>
              <a:rPr lang="en-US" altLang="ko-KR" b="1" dirty="0"/>
              <a:t> Operation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440541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DE7F56-3398-8B20-2D2D-A68E76DF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PubToRot</a:t>
            </a:r>
            <a:r>
              <a:rPr lang="en-US" altLang="ko-KR" dirty="0"/>
              <a:t> Operation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80DC1B4-47EB-5856-F19D-003F22B6BA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9667" y="2062065"/>
                <a:ext cx="10672665" cy="4291687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altLang="ko-KR" dirty="0"/>
                  <a:t>Assume that only the highest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(=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altLang="ko-KR" dirty="0"/>
                  <a:t> key level rotation keys are transmitted from the client.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altLang="ko-KR" dirty="0"/>
                  <a:t>What is the basic source of the lower-level rotation keys? </a:t>
                </a:r>
                <a:r>
                  <a:rPr lang="en-US" altLang="ko-KR" dirty="0">
                    <a:sym typeface="Wingdings" panose="05000000000000000000" pitchFamily="2" charset="2"/>
                  </a:rPr>
                  <a:t> </a:t>
                </a:r>
                <a:r>
                  <a:rPr lang="en-US" altLang="ko-KR" b="1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Public Key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altLang="ko-KR" b="1" dirty="0">
                    <a:solidFill>
                      <a:srgbClr val="002060"/>
                    </a:solidFill>
                  </a:rPr>
                  <a:t>Main idea</a:t>
                </a:r>
                <a:r>
                  <a:rPr lang="en-US" altLang="ko-KR" b="1" dirty="0"/>
                  <a:t>: Converting public key into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,ℓ)</m:t>
                    </m:r>
                  </m:oMath>
                </a14:m>
                <a:r>
                  <a:rPr lang="en-US" altLang="ko-KR" b="1" dirty="0"/>
                  <a:t> rotation key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altLang="ko-KR" b="0" dirty="0"/>
                  <a:t>(formal)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0,ℓ</m:t>
                        </m:r>
                      </m:e>
                    </m:d>
                  </m:oMath>
                </a14:m>
                <a:r>
                  <a:rPr lang="en-US" altLang="ko-KR" dirty="0"/>
                  <a:t> rotation key: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𝑟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ℓ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ℓ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=0,⋯,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hdnu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ko-KR" b="0" dirty="0"/>
                  <a:t> such that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altLang="ko-KR" dirty="0"/>
              </a:p>
              <a:p>
                <a:pPr marL="0" indent="0"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(ℓ)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</m:d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</m:d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ℓ,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ℓ,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ℓ,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80DC1B4-47EB-5856-F19D-003F22B6BA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9667" y="2062065"/>
                <a:ext cx="10672665" cy="4291687"/>
              </a:xfrm>
              <a:blipFill>
                <a:blip r:embed="rId2"/>
                <a:stretch>
                  <a:fillRect l="-800" t="-19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37A346-4F2C-6F30-B6CC-AF8D5DA0B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J.-W. Lee et al.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8387AB-DE45-D2BE-E225-7D37EB7F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Rotation Key Reduction of Deep Neural Network on Fully Homomorphic Encryption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57D9F8-52AD-A4C6-8ACA-FA13D564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EFB7-F397-42A1-98F4-DDBADFAA0660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7341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DE7F56-3398-8B20-2D2D-A68E76DF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PubToRot</a:t>
            </a:r>
            <a:r>
              <a:rPr lang="en-US" altLang="ko-KR" dirty="0"/>
              <a:t> Operation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80DC1B4-47EB-5856-F19D-003F22B6BA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9667" y="1688841"/>
                <a:ext cx="10672665" cy="4664911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altLang="ko-KR" dirty="0"/>
                  <a:t>Public key: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ko-KR" dirty="0"/>
                  <a:t> such that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b>
                    </m:sSub>
                  </m:oMath>
                </a14:m>
                <a:endParaRPr lang="en-US" altLang="ko-KR" b="0" dirty="0"/>
              </a:p>
              <a:p>
                <a:pPr>
                  <a:buClr>
                    <a:schemeClr val="tx1"/>
                  </a:buClr>
                </a:pPr>
                <a:r>
                  <a:rPr lang="en-US" altLang="ko-KR" b="0" dirty="0"/>
                  <a:t>But let</a:t>
                </a:r>
                <a:r>
                  <a:rPr lang="en-US" altLang="ko-KR" dirty="0"/>
                  <a:t>’s modify the formula..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altLang="ko-KR" dirty="0"/>
                  <a:t>)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ℓ,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𝑄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ℓ,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ℓ,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ℓ,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ℓ,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ℓ,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altLang="ko-KR" b="0" dirty="0"/>
              </a:p>
              <a:p>
                <a:pPr>
                  <a:buClr>
                    <a:schemeClr val="tx1"/>
                  </a:buClr>
                </a:pPr>
                <a:r>
                  <a:rPr lang="en-US" altLang="ko-KR" b="0" dirty="0"/>
                  <a:t>If we set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b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bSup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ℓ,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ko-KR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𝑄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ℓ,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ℓ,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altLang="ko-KR" b="0" dirty="0"/>
                  <a:t>, then</a:t>
                </a:r>
              </a:p>
              <a:p>
                <a:pPr>
                  <a:buClr>
                    <a:schemeClr val="tx1"/>
                  </a:buClr>
                </a:pPr>
                <a:endParaRPr lang="en-US" altLang="ko-KR" sz="700" i="1" dirty="0">
                  <a:latin typeface="Cambria Math" panose="02040503050406030204" pitchFamily="18" charset="0"/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(ℓ)</m:t>
                          </m:r>
                        </m:sup>
                      </m:sSubSup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0,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</m:d>
                                    </m:sup>
                                  </m:sSubSup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0,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=0,⋯,</m:t>
                          </m:r>
                          <m:r>
                            <m:rPr>
                              <m:sty m:val="p"/>
                            </m:rPr>
                            <a:rPr lang="en-US" altLang="ko-KR">
                              <a:latin typeface="Cambria Math" panose="02040503050406030204" pitchFamily="18" charset="0"/>
                            </a:rPr>
                            <m:t>hdnu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en-US" altLang="ko-KR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altLang="ko-KR" b="0" dirty="0"/>
              </a:p>
              <a:p>
                <a:pPr marL="0" indent="0">
                  <a:buClr>
                    <a:schemeClr val="tx1"/>
                  </a:buClr>
                  <a:buNone/>
                </a:pPr>
                <a:r>
                  <a:rPr lang="en-US" altLang="ko-KR" dirty="0"/>
                  <a:t>   is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ko-K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,ℓ)</m:t>
                    </m:r>
                  </m:oMath>
                </a14:m>
                <a:r>
                  <a:rPr lang="en-US" altLang="ko-KR" b="1" dirty="0">
                    <a:solidFill>
                      <a:srgbClr val="C00000"/>
                    </a:solidFill>
                  </a:rPr>
                  <a:t> rotation key</a:t>
                </a:r>
                <a:r>
                  <a:rPr lang="en-US" altLang="ko-KR" b="0" dirty="0"/>
                  <a:t>!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altLang="ko-KR" b="0" dirty="0"/>
                  <a:t>Then we can </a:t>
                </a:r>
                <a:r>
                  <a:rPr lang="en-US" altLang="ko-KR" dirty="0"/>
                  <a:t>simply perform the rotation operation to this (formal)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(0,ℓ)</m:t>
                    </m:r>
                  </m:oMath>
                </a14:m>
                <a:r>
                  <a:rPr lang="en-US" altLang="ko-KR" dirty="0"/>
                  <a:t> rotation key.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80DC1B4-47EB-5856-F19D-003F22B6BA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9667" y="1688841"/>
                <a:ext cx="10672665" cy="4664911"/>
              </a:xfrm>
              <a:blipFill>
                <a:blip r:embed="rId2"/>
                <a:stretch>
                  <a:fillRect l="-800" t="-13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37A346-4F2C-6F30-B6CC-AF8D5DA0B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J.-W. Lee et al.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8387AB-DE45-D2BE-E225-7D37EB7F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Rotation Key Reduction of Deep Neural Network on Fully Homomorphic Encryption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57D9F8-52AD-A4C6-8ACA-FA13D564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EFB7-F397-42A1-98F4-DDBADFAA0660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381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DE7F56-3398-8B20-2D2D-A68E76DF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PubToRot</a:t>
            </a:r>
            <a:r>
              <a:rPr lang="en-US" altLang="ko-KR" dirty="0"/>
              <a:t> Operation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80DC1B4-47EB-5856-F19D-003F22B6BA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9667" y="1688841"/>
                <a:ext cx="10672665" cy="4664911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altLang="ko-KR" dirty="0"/>
                  <a:t>Generation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,ℓ</m:t>
                        </m:r>
                      </m:e>
                    </m:d>
                  </m:oMath>
                </a14:m>
                <a:r>
                  <a:rPr lang="en-US" altLang="ko-KR" dirty="0"/>
                  <a:t> rotation key from public key using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ko-KR" dirty="0"/>
                  <a:t> rotation key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&gt;ℓ</m:t>
                    </m:r>
                  </m:oMath>
                </a14:m>
                <a:r>
                  <a:rPr lang="en-US" altLang="ko-KR" dirty="0"/>
                  <a:t>)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altLang="ko-KR" dirty="0"/>
                  <a:t>Applying rotation operation to each element in the formal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(0,ℓ)</m:t>
                    </m:r>
                  </m:oMath>
                </a14:m>
                <a:r>
                  <a:rPr lang="en-US" altLang="ko-KR" dirty="0"/>
                  <a:t> rotation key from the public key.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80DC1B4-47EB-5856-F19D-003F22B6BA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9667" y="1688841"/>
                <a:ext cx="10672665" cy="4664911"/>
              </a:xfrm>
              <a:blipFill>
                <a:blip r:embed="rId2"/>
                <a:stretch>
                  <a:fillRect l="-800" t="-1830" r="-4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37A346-4F2C-6F30-B6CC-AF8D5DA0B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J.-W. Lee et al.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8387AB-DE45-D2BE-E225-7D37EB7F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Rotation Key Reduction of Deep Neural Network on Fully Homomorphic Encryption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57D9F8-52AD-A4C6-8ACA-FA13D564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EFB7-F397-42A1-98F4-DDBADFAA0660}" type="slidenum">
              <a:rPr lang="ko-KR" altLang="en-US" smtClean="0"/>
              <a:t>19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29EB2E16-E666-3399-400F-65DCA1B30068}"/>
                  </a:ext>
                </a:extLst>
              </p:cNvPr>
              <p:cNvSpPr/>
              <p:nvPr/>
            </p:nvSpPr>
            <p:spPr>
              <a:xfrm>
                <a:off x="860749" y="3764994"/>
                <a:ext cx="10493051" cy="192667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ko-KR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to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h𝑑𝑛𝑢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:</a:t>
                </a:r>
              </a:p>
              <a:p>
                <a:r>
                  <a:rPr lang="en-US" altLang="ko-KR" dirty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bSup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bSup>
                      </m:e>
                    </m:d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𝑅𝑜𝑡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𝑄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ℓ,</m:t>
                                </m:r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altLang="ko-K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altLang="ko-KR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ko-KR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</a:rPr>
                                              <m:t>𝑄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ℓ,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altLang="ko-K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sub>
                                <m:sSub>
                                  <m:sSubPr>
                                    <m:ctrlP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ℓ,</m:t>
                                    </m:r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 using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sSubSup>
                      <m:sSubSup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p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US" altLang="ko-KR" dirty="0">
                  <a:solidFill>
                    <a:schemeClr val="tx1"/>
                  </a:solidFill>
                </a:endParaRPr>
              </a:p>
              <a:p>
                <a:r>
                  <a:rPr lang="en-US" altLang="ko-KR" dirty="0">
                    <a:solidFill>
                      <a:schemeClr val="tx1"/>
                    </a:solidFill>
                  </a:rPr>
                  <a:t>end</a:t>
                </a:r>
              </a:p>
              <a:p>
                <a:r>
                  <a:rPr lang="en-US" altLang="ko-KR" dirty="0">
                    <a:solidFill>
                      <a:schemeClr val="tx1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sSubSup>
                      <m:sSubSup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bSup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ko-K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ℓ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ko-K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ℓ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=0,⋯,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h𝑑𝑛𝑢</m:t>
                        </m:r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altLang="ko-K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29EB2E16-E666-3399-400F-65DCA1B300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49" y="3764994"/>
                <a:ext cx="10493051" cy="1926676"/>
              </a:xfrm>
              <a:prstGeom prst="rect">
                <a:avLst/>
              </a:prstGeom>
              <a:blipFill>
                <a:blip r:embed="rId3"/>
                <a:stretch>
                  <a:fillRect l="-4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직사각형 9">
            <a:extLst>
              <a:ext uri="{FF2B5EF4-FFF2-40B4-BE49-F238E27FC236}">
                <a16:creationId xmlns:a16="http://schemas.microsoft.com/office/drawing/2014/main" id="{C4756D8D-D4C6-17F1-CC09-42025C335C18}"/>
              </a:ext>
            </a:extLst>
          </p:cNvPr>
          <p:cNvSpPr/>
          <p:nvPr/>
        </p:nvSpPr>
        <p:spPr>
          <a:xfrm>
            <a:off x="860749" y="3339849"/>
            <a:ext cx="10493051" cy="4304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 err="1"/>
              <a:t>PubToRot</a:t>
            </a:r>
            <a:r>
              <a:rPr lang="en-US" altLang="ko-KR" b="1" dirty="0"/>
              <a:t> Operation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848124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D8823C-6189-694E-B1EF-21A1AA08F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99F9C57-F9C5-E86D-B115-3256A6E18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2695"/>
            <a:ext cx="10515600" cy="3984268"/>
          </a:xfrm>
        </p:spPr>
        <p:txBody>
          <a:bodyPr>
            <a:normAutofit/>
          </a:bodyPr>
          <a:lstStyle/>
          <a:p>
            <a:r>
              <a:rPr lang="en-US" altLang="ko-KR" dirty="0"/>
              <a:t>Rotation Key Problem in Fully Homomorphic Encryption</a:t>
            </a:r>
          </a:p>
          <a:p>
            <a:endParaRPr lang="en-US" altLang="ko-KR" dirty="0"/>
          </a:p>
          <a:p>
            <a:r>
              <a:rPr lang="en-US" altLang="ko-KR" dirty="0"/>
              <a:t>Hierarchical Rotation Key System and Algorithms</a:t>
            </a:r>
          </a:p>
          <a:p>
            <a:endParaRPr lang="en-US" altLang="ko-KR" dirty="0"/>
          </a:p>
          <a:p>
            <a:r>
              <a:rPr lang="en-US" altLang="ko-KR" dirty="0"/>
              <a:t>Efficient Rotation Key Set Generation</a:t>
            </a:r>
          </a:p>
          <a:p>
            <a:endParaRPr lang="en-US" altLang="ko-KR" dirty="0"/>
          </a:p>
          <a:p>
            <a:r>
              <a:rPr lang="en-US" altLang="ko-KR" dirty="0"/>
              <a:t>Simulation Results</a:t>
            </a:r>
            <a:endParaRPr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BAEDD93-EA36-0723-9983-8F0040797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J.-W. Lee et al.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0D3EF5-94DA-5E81-D1B1-23C432481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Rotation Key Reduction of Deep Neural Network on Fully Homomorphic Encryption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7790B9-3BAC-291E-7793-893D88780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EFB7-F397-42A1-98F4-DDBADFAA066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1196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DE7F56-3398-8B20-2D2D-A68E76DF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Two-level Rotation Key Generation</a:t>
            </a:r>
            <a:endParaRPr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37A346-4F2C-6F30-B6CC-AF8D5DA0B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J.-W. Lee et al.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8387AB-DE45-D2BE-E225-7D37EB7F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Rotation Key Reduction of Deep Neural Network on Fully Homomorphic Encryption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57D9F8-52AD-A4C6-8ACA-FA13D564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EFB7-F397-42A1-98F4-DDBADFAA0660}" type="slidenum">
              <a:rPr lang="ko-KR" altLang="en-US" smtClean="0"/>
              <a:t>20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내용 개체 틀 7">
                <a:extLst>
                  <a:ext uri="{FF2B5EF4-FFF2-40B4-BE49-F238E27FC236}">
                    <a16:creationId xmlns:a16="http://schemas.microsoft.com/office/drawing/2014/main" id="{5829CECA-F6B7-D8AB-84B3-DCC115012F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19694"/>
                <a:ext cx="10515600" cy="4403581"/>
              </a:xfrm>
            </p:spPr>
            <p:txBody>
              <a:bodyPr/>
              <a:lstStyle/>
              <a:p>
                <a:r>
                  <a:rPr lang="en-US" altLang="ko-KR" dirty="0"/>
                  <a:t>Level-1 rotation key set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𝑟</m:t>
                        </m:r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𝑟</m:t>
                        </m:r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𝑟</m:t>
                        </m:r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</m:e>
                    </m:d>
                  </m:oMath>
                </a14:m>
                <a:endParaRPr lang="en-US" altLang="ko-KR" dirty="0"/>
              </a:p>
              <a:p>
                <a:r>
                  <a:rPr lang="en-US" altLang="ko-KR" dirty="0"/>
                  <a:t>Required level-0 rotation shift set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1, 3, 4, 7, 9, 11, 12, 13, 15</m:t>
                        </m:r>
                      </m:e>
                    </m:d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" name="내용 개체 틀 7">
                <a:extLst>
                  <a:ext uri="{FF2B5EF4-FFF2-40B4-BE49-F238E27FC236}">
                    <a16:creationId xmlns:a16="http://schemas.microsoft.com/office/drawing/2014/main" id="{5829CECA-F6B7-D8AB-84B3-DCC115012F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19694"/>
                <a:ext cx="10515600" cy="4403581"/>
              </a:xfrm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타원 8">
                <a:extLst>
                  <a:ext uri="{FF2B5EF4-FFF2-40B4-BE49-F238E27FC236}">
                    <a16:creationId xmlns:a16="http://schemas.microsoft.com/office/drawing/2014/main" id="{49658913-E0BE-5ECE-E7B9-A6DEA14660B7}"/>
                  </a:ext>
                </a:extLst>
              </p:cNvPr>
              <p:cNvSpPr/>
              <p:nvPr/>
            </p:nvSpPr>
            <p:spPr>
              <a:xfrm>
                <a:off x="2976418" y="5488000"/>
                <a:ext cx="681135" cy="68113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ko-KR" alt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" name="타원 8">
                <a:extLst>
                  <a:ext uri="{FF2B5EF4-FFF2-40B4-BE49-F238E27FC236}">
                    <a16:creationId xmlns:a16="http://schemas.microsoft.com/office/drawing/2014/main" id="{49658913-E0BE-5ECE-E7B9-A6DEA14660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418" y="5488000"/>
                <a:ext cx="681135" cy="681135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타원 9">
                <a:extLst>
                  <a:ext uri="{FF2B5EF4-FFF2-40B4-BE49-F238E27FC236}">
                    <a16:creationId xmlns:a16="http://schemas.microsoft.com/office/drawing/2014/main" id="{8053D0B1-1BC8-DEAF-AD65-0BC379455638}"/>
                  </a:ext>
                </a:extLst>
              </p:cNvPr>
              <p:cNvSpPr/>
              <p:nvPr/>
            </p:nvSpPr>
            <p:spPr>
              <a:xfrm>
                <a:off x="3352847" y="4084073"/>
                <a:ext cx="681135" cy="68113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ko-KR" alt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0" name="타원 9">
                <a:extLst>
                  <a:ext uri="{FF2B5EF4-FFF2-40B4-BE49-F238E27FC236}">
                    <a16:creationId xmlns:a16="http://schemas.microsoft.com/office/drawing/2014/main" id="{8053D0B1-1BC8-DEAF-AD65-0BC3794556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47" y="4084073"/>
                <a:ext cx="681135" cy="68113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4E22E690-426A-E25B-889D-88E0B511CA9E}"/>
              </a:ext>
            </a:extLst>
          </p:cNvPr>
          <p:cNvCxnSpPr>
            <a:cxnSpLocks/>
          </p:cNvCxnSpPr>
          <p:nvPr/>
        </p:nvCxnSpPr>
        <p:spPr>
          <a:xfrm flipV="1">
            <a:off x="3413449" y="4802532"/>
            <a:ext cx="183502" cy="63896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D2521B2F-B54D-8D34-75A5-ACDD1E52FA34}"/>
              </a:ext>
            </a:extLst>
          </p:cNvPr>
          <p:cNvCxnSpPr>
            <a:cxnSpLocks/>
          </p:cNvCxnSpPr>
          <p:nvPr/>
        </p:nvCxnSpPr>
        <p:spPr>
          <a:xfrm>
            <a:off x="3737029" y="5844971"/>
            <a:ext cx="1042212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타원 19">
                <a:extLst>
                  <a:ext uri="{FF2B5EF4-FFF2-40B4-BE49-F238E27FC236}">
                    <a16:creationId xmlns:a16="http://schemas.microsoft.com/office/drawing/2014/main" id="{AACB2BFD-82AB-3AFC-9B6C-D3C20E2D7480}"/>
                  </a:ext>
                </a:extLst>
              </p:cNvPr>
              <p:cNvSpPr/>
              <p:nvPr/>
            </p:nvSpPr>
            <p:spPr>
              <a:xfrm>
                <a:off x="4843653" y="5487999"/>
                <a:ext cx="681135" cy="68113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ko-KR" alt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타원 19">
                <a:extLst>
                  <a:ext uri="{FF2B5EF4-FFF2-40B4-BE49-F238E27FC236}">
                    <a16:creationId xmlns:a16="http://schemas.microsoft.com/office/drawing/2014/main" id="{AACB2BFD-82AB-3AFC-9B6C-D3C20E2D74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653" y="5487999"/>
                <a:ext cx="681135" cy="681135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타원 20">
                <a:extLst>
                  <a:ext uri="{FF2B5EF4-FFF2-40B4-BE49-F238E27FC236}">
                    <a16:creationId xmlns:a16="http://schemas.microsoft.com/office/drawing/2014/main" id="{FD325E2D-6491-A682-94FD-ABC0EBF3D9D3}"/>
                  </a:ext>
                </a:extLst>
              </p:cNvPr>
              <p:cNvSpPr/>
              <p:nvPr/>
            </p:nvSpPr>
            <p:spPr>
              <a:xfrm>
                <a:off x="4848272" y="3170903"/>
                <a:ext cx="681135" cy="68113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ko-KR" alt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타원 20">
                <a:extLst>
                  <a:ext uri="{FF2B5EF4-FFF2-40B4-BE49-F238E27FC236}">
                    <a16:creationId xmlns:a16="http://schemas.microsoft.com/office/drawing/2014/main" id="{FD325E2D-6491-A682-94FD-ABC0EBF3D9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272" y="3170903"/>
                <a:ext cx="681135" cy="681135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ECBAF66C-E6D0-E011-780D-AEAA0377ACC0}"/>
              </a:ext>
            </a:extLst>
          </p:cNvPr>
          <p:cNvCxnSpPr>
            <a:cxnSpLocks/>
          </p:cNvCxnSpPr>
          <p:nvPr/>
        </p:nvCxnSpPr>
        <p:spPr>
          <a:xfrm flipV="1">
            <a:off x="4086225" y="3714750"/>
            <a:ext cx="762047" cy="53300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65331526-F22D-FC0F-50E4-6700309C7A68}"/>
                  </a:ext>
                </a:extLst>
              </p:cNvPr>
              <p:cNvSpPr/>
              <p:nvPr/>
            </p:nvSpPr>
            <p:spPr>
              <a:xfrm>
                <a:off x="6553247" y="2830335"/>
                <a:ext cx="681135" cy="68113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ko-KR" alt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65331526-F22D-FC0F-50E4-6700309C7A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47" y="2830335"/>
                <a:ext cx="681135" cy="681135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894FDBD7-D7EA-854A-EB2B-6E9F7BBA46C2}"/>
              </a:ext>
            </a:extLst>
          </p:cNvPr>
          <p:cNvCxnSpPr>
            <a:cxnSpLocks/>
          </p:cNvCxnSpPr>
          <p:nvPr/>
        </p:nvCxnSpPr>
        <p:spPr>
          <a:xfrm flipV="1">
            <a:off x="5649757" y="3276600"/>
            <a:ext cx="798668" cy="11619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타원 28">
                <a:extLst>
                  <a:ext uri="{FF2B5EF4-FFF2-40B4-BE49-F238E27FC236}">
                    <a16:creationId xmlns:a16="http://schemas.microsoft.com/office/drawing/2014/main" id="{10B136AA-C39F-6B8A-22FE-076F50BEE1B2}"/>
                  </a:ext>
                </a:extLst>
              </p:cNvPr>
              <p:cNvSpPr/>
              <p:nvPr/>
            </p:nvSpPr>
            <p:spPr>
              <a:xfrm>
                <a:off x="4843654" y="4389149"/>
                <a:ext cx="681135" cy="68113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ko-KR" alt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타원 28">
                <a:extLst>
                  <a:ext uri="{FF2B5EF4-FFF2-40B4-BE49-F238E27FC236}">
                    <a16:creationId xmlns:a16="http://schemas.microsoft.com/office/drawing/2014/main" id="{10B136AA-C39F-6B8A-22FE-076F50BEE1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654" y="4389149"/>
                <a:ext cx="681135" cy="68113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A73322FA-8F76-8975-708E-258BF330A4D3}"/>
              </a:ext>
            </a:extLst>
          </p:cNvPr>
          <p:cNvCxnSpPr>
            <a:cxnSpLocks/>
          </p:cNvCxnSpPr>
          <p:nvPr/>
        </p:nvCxnSpPr>
        <p:spPr>
          <a:xfrm>
            <a:off x="4125647" y="4533900"/>
            <a:ext cx="653594" cy="16672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57DA7282-9923-16A6-8222-A04FFD757DD7}"/>
                  </a:ext>
                </a:extLst>
              </p:cNvPr>
              <p:cNvSpPr/>
              <p:nvPr/>
            </p:nvSpPr>
            <p:spPr>
              <a:xfrm>
                <a:off x="6553246" y="4617264"/>
                <a:ext cx="681135" cy="68113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ko-KR" alt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57DA7282-9923-16A6-8222-A04FFD757D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46" y="4617264"/>
                <a:ext cx="681135" cy="68113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2AF9EE9C-16B0-E3D8-3392-B64816133F98}"/>
              </a:ext>
            </a:extLst>
          </p:cNvPr>
          <p:cNvCxnSpPr>
            <a:cxnSpLocks/>
          </p:cNvCxnSpPr>
          <p:nvPr/>
        </p:nvCxnSpPr>
        <p:spPr>
          <a:xfrm>
            <a:off x="5649757" y="4802532"/>
            <a:ext cx="798668" cy="15529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F546C96F-14BF-D652-9036-18DEDE3318DB}"/>
                  </a:ext>
                </a:extLst>
              </p:cNvPr>
              <p:cNvSpPr/>
              <p:nvPr/>
            </p:nvSpPr>
            <p:spPr>
              <a:xfrm>
                <a:off x="6553246" y="5487998"/>
                <a:ext cx="681135" cy="68113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ko-KR" alt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F546C96F-14BF-D652-9036-18DEDE3318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46" y="5487998"/>
                <a:ext cx="681135" cy="68113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C5B89B89-82E6-1D45-3820-7ADE694BD222}"/>
              </a:ext>
            </a:extLst>
          </p:cNvPr>
          <p:cNvCxnSpPr>
            <a:cxnSpLocks/>
          </p:cNvCxnSpPr>
          <p:nvPr/>
        </p:nvCxnSpPr>
        <p:spPr>
          <a:xfrm>
            <a:off x="5649757" y="5844971"/>
            <a:ext cx="798668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타원 39">
                <a:extLst>
                  <a:ext uri="{FF2B5EF4-FFF2-40B4-BE49-F238E27FC236}">
                    <a16:creationId xmlns:a16="http://schemas.microsoft.com/office/drawing/2014/main" id="{F67CFDC8-818B-7CAB-A292-522DE4A7783D}"/>
                  </a:ext>
                </a:extLst>
              </p:cNvPr>
              <p:cNvSpPr/>
              <p:nvPr/>
            </p:nvSpPr>
            <p:spPr>
              <a:xfrm>
                <a:off x="6553245" y="3723799"/>
                <a:ext cx="681135" cy="68113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ko-KR" alt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0" name="타원 39">
                <a:extLst>
                  <a:ext uri="{FF2B5EF4-FFF2-40B4-BE49-F238E27FC236}">
                    <a16:creationId xmlns:a16="http://schemas.microsoft.com/office/drawing/2014/main" id="{F67CFDC8-818B-7CAB-A292-522DE4A778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45" y="3723799"/>
                <a:ext cx="681135" cy="68113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B7D13E88-D68F-202E-7553-DAA3C3C79F73}"/>
              </a:ext>
            </a:extLst>
          </p:cNvPr>
          <p:cNvCxnSpPr>
            <a:cxnSpLocks/>
          </p:cNvCxnSpPr>
          <p:nvPr/>
        </p:nvCxnSpPr>
        <p:spPr>
          <a:xfrm flipV="1">
            <a:off x="5649757" y="4247758"/>
            <a:ext cx="798668" cy="35555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타원 44">
                <a:extLst>
                  <a:ext uri="{FF2B5EF4-FFF2-40B4-BE49-F238E27FC236}">
                    <a16:creationId xmlns:a16="http://schemas.microsoft.com/office/drawing/2014/main" id="{49CFB8DF-B3A7-0D6E-73BE-55573DAD340D}"/>
                  </a:ext>
                </a:extLst>
              </p:cNvPr>
              <p:cNvSpPr/>
              <p:nvPr/>
            </p:nvSpPr>
            <p:spPr>
              <a:xfrm>
                <a:off x="8153398" y="3714078"/>
                <a:ext cx="681135" cy="68113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ko-KR" alt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타원 44">
                <a:extLst>
                  <a:ext uri="{FF2B5EF4-FFF2-40B4-BE49-F238E27FC236}">
                    <a16:creationId xmlns:a16="http://schemas.microsoft.com/office/drawing/2014/main" id="{49CFB8DF-B3A7-0D6E-73BE-55573DAD34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398" y="3714078"/>
                <a:ext cx="681135" cy="681135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38E5AB9D-AFAA-501D-CA12-5B62599E21A4}"/>
              </a:ext>
            </a:extLst>
          </p:cNvPr>
          <p:cNvCxnSpPr>
            <a:cxnSpLocks/>
          </p:cNvCxnSpPr>
          <p:nvPr/>
        </p:nvCxnSpPr>
        <p:spPr>
          <a:xfrm>
            <a:off x="7354730" y="4054645"/>
            <a:ext cx="693895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4FC1F16F-71AC-E28F-5B30-8C0806568930}"/>
              </a:ext>
            </a:extLst>
          </p:cNvPr>
          <p:cNvCxnSpPr>
            <a:cxnSpLocks/>
          </p:cNvCxnSpPr>
          <p:nvPr/>
        </p:nvCxnSpPr>
        <p:spPr>
          <a:xfrm>
            <a:off x="607314" y="3502736"/>
            <a:ext cx="835579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AE56B18-2C8A-6035-906A-C48493FF9986}"/>
              </a:ext>
            </a:extLst>
          </p:cNvPr>
          <p:cNvSpPr txBox="1"/>
          <p:nvPr/>
        </p:nvSpPr>
        <p:spPr>
          <a:xfrm>
            <a:off x="1530339" y="3318070"/>
            <a:ext cx="1194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: </a:t>
            </a:r>
            <a:r>
              <a:rPr lang="en-US" altLang="ko-KR" dirty="0" err="1"/>
              <a:t>PubToRot</a:t>
            </a:r>
            <a:endParaRPr lang="ko-KR" altLang="en-US" dirty="0"/>
          </a:p>
        </p:txBody>
      </p:sp>
      <p:cxnSp>
        <p:nvCxnSpPr>
          <p:cNvPr id="52" name="직선 화살표 연결선 51">
            <a:extLst>
              <a:ext uri="{FF2B5EF4-FFF2-40B4-BE49-F238E27FC236}">
                <a16:creationId xmlns:a16="http://schemas.microsoft.com/office/drawing/2014/main" id="{F0EB2595-7544-239D-F479-287441987F11}"/>
              </a:ext>
            </a:extLst>
          </p:cNvPr>
          <p:cNvCxnSpPr>
            <a:cxnSpLocks/>
          </p:cNvCxnSpPr>
          <p:nvPr/>
        </p:nvCxnSpPr>
        <p:spPr>
          <a:xfrm>
            <a:off x="607314" y="4100659"/>
            <a:ext cx="835579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45C2029D-ED88-D2C2-1BEE-716FA909C30C}"/>
              </a:ext>
            </a:extLst>
          </p:cNvPr>
          <p:cNvSpPr txBox="1"/>
          <p:nvPr/>
        </p:nvSpPr>
        <p:spPr>
          <a:xfrm>
            <a:off x="1530339" y="3915993"/>
            <a:ext cx="1151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: </a:t>
            </a:r>
            <a:r>
              <a:rPr lang="en-US" altLang="ko-KR" dirty="0" err="1"/>
              <a:t>RotToRot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B643C57-BEDA-489B-B985-F694C7EA0CAB}"/>
                  </a:ext>
                </a:extLst>
              </p:cNvPr>
              <p:cNvSpPr txBox="1"/>
              <p:nvPr/>
            </p:nvSpPr>
            <p:spPr>
              <a:xfrm>
                <a:off x="2827770" y="4922088"/>
                <a:ext cx="677430" cy="399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B643C57-BEDA-489B-B985-F694C7EA0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770" y="4922088"/>
                <a:ext cx="677430" cy="3998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2EE3D48-7700-3ADF-6AA2-17A9D02B18C3}"/>
                  </a:ext>
                </a:extLst>
              </p:cNvPr>
              <p:cNvSpPr txBox="1"/>
              <p:nvPr/>
            </p:nvSpPr>
            <p:spPr>
              <a:xfrm>
                <a:off x="3919420" y="5894044"/>
                <a:ext cx="677429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2EE3D48-7700-3ADF-6AA2-17A9D02B1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420" y="5894044"/>
                <a:ext cx="677429" cy="4110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BA44748-C887-F18F-667F-BF7A4A2B6858}"/>
                  </a:ext>
                </a:extLst>
              </p:cNvPr>
              <p:cNvSpPr txBox="1"/>
              <p:nvPr/>
            </p:nvSpPr>
            <p:spPr>
              <a:xfrm>
                <a:off x="3994980" y="4664973"/>
                <a:ext cx="677429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BA44748-C887-F18F-667F-BF7A4A2B6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980" y="4664973"/>
                <a:ext cx="677429" cy="4110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CEADB7F-0B18-92F7-E085-D92358E5F63B}"/>
                  </a:ext>
                </a:extLst>
              </p:cNvPr>
              <p:cNvSpPr txBox="1"/>
              <p:nvPr/>
            </p:nvSpPr>
            <p:spPr>
              <a:xfrm>
                <a:off x="3892304" y="3530303"/>
                <a:ext cx="677429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CEADB7F-0B18-92F7-E085-D92358E5F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304" y="3530303"/>
                <a:ext cx="677429" cy="4110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83D1042-27F5-5972-70D4-36820DA42F46}"/>
                  </a:ext>
                </a:extLst>
              </p:cNvPr>
              <p:cNvSpPr txBox="1"/>
              <p:nvPr/>
            </p:nvSpPr>
            <p:spPr>
              <a:xfrm>
                <a:off x="5649757" y="2845738"/>
                <a:ext cx="677429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83D1042-27F5-5972-70D4-36820DA42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757" y="2845738"/>
                <a:ext cx="677429" cy="4110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C7FAD5D-508E-CC35-FEDE-61E6FF91377D}"/>
                  </a:ext>
                </a:extLst>
              </p:cNvPr>
              <p:cNvSpPr txBox="1"/>
              <p:nvPr/>
            </p:nvSpPr>
            <p:spPr>
              <a:xfrm>
                <a:off x="5575003" y="3956430"/>
                <a:ext cx="677429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C7FAD5D-508E-CC35-FEDE-61E6FF913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003" y="3956430"/>
                <a:ext cx="677429" cy="4110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BC59B33-F93E-534B-7ED0-6C70532545D8}"/>
                  </a:ext>
                </a:extLst>
              </p:cNvPr>
              <p:cNvSpPr txBox="1"/>
              <p:nvPr/>
            </p:nvSpPr>
            <p:spPr>
              <a:xfrm>
                <a:off x="5616784" y="4908188"/>
                <a:ext cx="677429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BC59B33-F93E-534B-7ED0-6C7053254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784" y="4908188"/>
                <a:ext cx="677429" cy="4110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9416E32-C0F1-4A9F-B13B-60512822E332}"/>
                  </a:ext>
                </a:extLst>
              </p:cNvPr>
              <p:cNvSpPr txBox="1"/>
              <p:nvPr/>
            </p:nvSpPr>
            <p:spPr>
              <a:xfrm>
                <a:off x="5710376" y="5888767"/>
                <a:ext cx="677429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9416E32-C0F1-4A9F-B13B-60512822E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376" y="5888767"/>
                <a:ext cx="677429" cy="4110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2F6F3C2-5C21-0FCE-A20F-599EA4F658EB}"/>
                  </a:ext>
                </a:extLst>
              </p:cNvPr>
              <p:cNvSpPr txBox="1"/>
              <p:nvPr/>
            </p:nvSpPr>
            <p:spPr>
              <a:xfrm>
                <a:off x="7371196" y="4108621"/>
                <a:ext cx="677429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2F6F3C2-5C21-0FCE-A20F-599EA4F65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196" y="4108621"/>
                <a:ext cx="677429" cy="4110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4AD9A60-2DFA-CD81-B13F-19C4584A73F8}"/>
              </a:ext>
            </a:extLst>
          </p:cNvPr>
          <p:cNvSpPr txBox="1"/>
          <p:nvPr/>
        </p:nvSpPr>
        <p:spPr>
          <a:xfrm>
            <a:off x="8442202" y="4805828"/>
            <a:ext cx="3468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002060"/>
                </a:solidFill>
              </a:rPr>
              <a:t>Server can generate all required rotation keys from public key!</a:t>
            </a:r>
            <a:endParaRPr lang="ko-KR" alt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3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1" grpId="0" animBg="1"/>
      <p:bldP spid="26" grpId="0" animBg="1"/>
      <p:bldP spid="29" grpId="0" animBg="1"/>
      <p:bldP spid="33" grpId="0" animBg="1"/>
      <p:bldP spid="35" grpId="0" animBg="1"/>
      <p:bldP spid="40" grpId="0" animBg="1"/>
      <p:bldP spid="45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DE7F56-3398-8B20-2D2D-A68E76DF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Three-level Rotation Key Generation</a:t>
            </a:r>
            <a:endParaRPr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37A346-4F2C-6F30-B6CC-AF8D5DA0B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J.-W. Lee et al.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8387AB-DE45-D2BE-E225-7D37EB7F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Rotation Key Reduction of Deep Neural Network on Fully Homomorphic Encryption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57D9F8-52AD-A4C6-8ACA-FA13D564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EFB7-F397-42A1-98F4-DDBADFAA0660}" type="slidenum">
              <a:rPr lang="ko-KR" altLang="en-US" smtClean="0"/>
              <a:t>21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내용 개체 틀 7">
                <a:extLst>
                  <a:ext uri="{FF2B5EF4-FFF2-40B4-BE49-F238E27FC236}">
                    <a16:creationId xmlns:a16="http://schemas.microsoft.com/office/drawing/2014/main" id="{5829CECA-F6B7-D8AB-84B3-DCC115012F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19694"/>
                <a:ext cx="10515600" cy="4403581"/>
              </a:xfrm>
            </p:spPr>
            <p:txBody>
              <a:bodyPr/>
              <a:lstStyle/>
              <a:p>
                <a:r>
                  <a:rPr lang="en-US" altLang="ko-KR" dirty="0"/>
                  <a:t>Level-2 rotation key set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𝑟</m:t>
                        </m:r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ko-KR" dirty="0"/>
                  <a:t> </a:t>
                </a:r>
                <a:r>
                  <a:rPr lang="en-US" altLang="ko-KR" b="1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 Less rotation keys</a:t>
                </a:r>
                <a:endParaRPr lang="en-US" altLang="ko-KR" b="1" dirty="0">
                  <a:solidFill>
                    <a:srgbClr val="002060"/>
                  </a:solidFill>
                </a:endParaRPr>
              </a:p>
              <a:p>
                <a:r>
                  <a:rPr lang="en-US" altLang="ko-KR" dirty="0"/>
                  <a:t>Required level-0 rotation shift set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1, 3, 4, 7, 9, 11, 12, 13, 15</m:t>
                        </m:r>
                      </m:e>
                    </m:d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" name="내용 개체 틀 7">
                <a:extLst>
                  <a:ext uri="{FF2B5EF4-FFF2-40B4-BE49-F238E27FC236}">
                    <a16:creationId xmlns:a16="http://schemas.microsoft.com/office/drawing/2014/main" id="{5829CECA-F6B7-D8AB-84B3-DCC115012F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19694"/>
                <a:ext cx="10515600" cy="4403581"/>
              </a:xfrm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타원 8">
                <a:extLst>
                  <a:ext uri="{FF2B5EF4-FFF2-40B4-BE49-F238E27FC236}">
                    <a16:creationId xmlns:a16="http://schemas.microsoft.com/office/drawing/2014/main" id="{49658913-E0BE-5ECE-E7B9-A6DEA14660B7}"/>
                  </a:ext>
                </a:extLst>
              </p:cNvPr>
              <p:cNvSpPr/>
              <p:nvPr/>
            </p:nvSpPr>
            <p:spPr>
              <a:xfrm>
                <a:off x="5876589" y="5488000"/>
                <a:ext cx="681135" cy="68113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ko-KR" alt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" name="타원 8">
                <a:extLst>
                  <a:ext uri="{FF2B5EF4-FFF2-40B4-BE49-F238E27FC236}">
                    <a16:creationId xmlns:a16="http://schemas.microsoft.com/office/drawing/2014/main" id="{49658913-E0BE-5ECE-E7B9-A6DEA14660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589" y="5488000"/>
                <a:ext cx="681135" cy="681135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타원 9">
                <a:extLst>
                  <a:ext uri="{FF2B5EF4-FFF2-40B4-BE49-F238E27FC236}">
                    <a16:creationId xmlns:a16="http://schemas.microsoft.com/office/drawing/2014/main" id="{8053D0B1-1BC8-DEAF-AD65-0BC379455638}"/>
                  </a:ext>
                </a:extLst>
              </p:cNvPr>
              <p:cNvSpPr/>
              <p:nvPr/>
            </p:nvSpPr>
            <p:spPr>
              <a:xfrm>
                <a:off x="6253018" y="4084073"/>
                <a:ext cx="681135" cy="68113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ko-KR" alt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0" name="타원 9">
                <a:extLst>
                  <a:ext uri="{FF2B5EF4-FFF2-40B4-BE49-F238E27FC236}">
                    <a16:creationId xmlns:a16="http://schemas.microsoft.com/office/drawing/2014/main" id="{8053D0B1-1BC8-DEAF-AD65-0BC3794556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018" y="4084073"/>
                <a:ext cx="681135" cy="68113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4E22E690-426A-E25B-889D-88E0B511CA9E}"/>
              </a:ext>
            </a:extLst>
          </p:cNvPr>
          <p:cNvCxnSpPr>
            <a:cxnSpLocks/>
          </p:cNvCxnSpPr>
          <p:nvPr/>
        </p:nvCxnSpPr>
        <p:spPr>
          <a:xfrm flipV="1">
            <a:off x="6313620" y="4802532"/>
            <a:ext cx="183502" cy="63896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D2521B2F-B54D-8D34-75A5-ACDD1E52FA34}"/>
              </a:ext>
            </a:extLst>
          </p:cNvPr>
          <p:cNvCxnSpPr>
            <a:cxnSpLocks/>
          </p:cNvCxnSpPr>
          <p:nvPr/>
        </p:nvCxnSpPr>
        <p:spPr>
          <a:xfrm>
            <a:off x="6637200" y="5844971"/>
            <a:ext cx="1042212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타원 19">
                <a:extLst>
                  <a:ext uri="{FF2B5EF4-FFF2-40B4-BE49-F238E27FC236}">
                    <a16:creationId xmlns:a16="http://schemas.microsoft.com/office/drawing/2014/main" id="{AACB2BFD-82AB-3AFC-9B6C-D3C20E2D7480}"/>
                  </a:ext>
                </a:extLst>
              </p:cNvPr>
              <p:cNvSpPr/>
              <p:nvPr/>
            </p:nvSpPr>
            <p:spPr>
              <a:xfrm>
                <a:off x="7743824" y="5487999"/>
                <a:ext cx="681135" cy="68113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ko-KR" alt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타원 19">
                <a:extLst>
                  <a:ext uri="{FF2B5EF4-FFF2-40B4-BE49-F238E27FC236}">
                    <a16:creationId xmlns:a16="http://schemas.microsoft.com/office/drawing/2014/main" id="{AACB2BFD-82AB-3AFC-9B6C-D3C20E2D74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824" y="5487999"/>
                <a:ext cx="681135" cy="681135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타원 20">
                <a:extLst>
                  <a:ext uri="{FF2B5EF4-FFF2-40B4-BE49-F238E27FC236}">
                    <a16:creationId xmlns:a16="http://schemas.microsoft.com/office/drawing/2014/main" id="{FD325E2D-6491-A682-94FD-ABC0EBF3D9D3}"/>
                  </a:ext>
                </a:extLst>
              </p:cNvPr>
              <p:cNvSpPr/>
              <p:nvPr/>
            </p:nvSpPr>
            <p:spPr>
              <a:xfrm>
                <a:off x="7748443" y="3170903"/>
                <a:ext cx="681135" cy="68113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ko-KR" alt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타원 20">
                <a:extLst>
                  <a:ext uri="{FF2B5EF4-FFF2-40B4-BE49-F238E27FC236}">
                    <a16:creationId xmlns:a16="http://schemas.microsoft.com/office/drawing/2014/main" id="{FD325E2D-6491-A682-94FD-ABC0EBF3D9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443" y="3170903"/>
                <a:ext cx="681135" cy="681135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ECBAF66C-E6D0-E011-780D-AEAA0377ACC0}"/>
              </a:ext>
            </a:extLst>
          </p:cNvPr>
          <p:cNvCxnSpPr>
            <a:cxnSpLocks/>
          </p:cNvCxnSpPr>
          <p:nvPr/>
        </p:nvCxnSpPr>
        <p:spPr>
          <a:xfrm flipV="1">
            <a:off x="6986396" y="3714750"/>
            <a:ext cx="762047" cy="53300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65331526-F22D-FC0F-50E4-6700309C7A68}"/>
                  </a:ext>
                </a:extLst>
              </p:cNvPr>
              <p:cNvSpPr/>
              <p:nvPr/>
            </p:nvSpPr>
            <p:spPr>
              <a:xfrm>
                <a:off x="9453418" y="2830335"/>
                <a:ext cx="681135" cy="68113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ko-KR" alt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65331526-F22D-FC0F-50E4-6700309C7A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3418" y="2830335"/>
                <a:ext cx="681135" cy="681135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894FDBD7-D7EA-854A-EB2B-6E9F7BBA46C2}"/>
              </a:ext>
            </a:extLst>
          </p:cNvPr>
          <p:cNvCxnSpPr>
            <a:cxnSpLocks/>
          </p:cNvCxnSpPr>
          <p:nvPr/>
        </p:nvCxnSpPr>
        <p:spPr>
          <a:xfrm flipV="1">
            <a:off x="8549928" y="3276600"/>
            <a:ext cx="798668" cy="11619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타원 28">
                <a:extLst>
                  <a:ext uri="{FF2B5EF4-FFF2-40B4-BE49-F238E27FC236}">
                    <a16:creationId xmlns:a16="http://schemas.microsoft.com/office/drawing/2014/main" id="{10B136AA-C39F-6B8A-22FE-076F50BEE1B2}"/>
                  </a:ext>
                </a:extLst>
              </p:cNvPr>
              <p:cNvSpPr/>
              <p:nvPr/>
            </p:nvSpPr>
            <p:spPr>
              <a:xfrm>
                <a:off x="7743825" y="4389149"/>
                <a:ext cx="681135" cy="68113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ko-KR" alt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타원 28">
                <a:extLst>
                  <a:ext uri="{FF2B5EF4-FFF2-40B4-BE49-F238E27FC236}">
                    <a16:creationId xmlns:a16="http://schemas.microsoft.com/office/drawing/2014/main" id="{10B136AA-C39F-6B8A-22FE-076F50BEE1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825" y="4389149"/>
                <a:ext cx="681135" cy="68113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A73322FA-8F76-8975-708E-258BF330A4D3}"/>
              </a:ext>
            </a:extLst>
          </p:cNvPr>
          <p:cNvCxnSpPr>
            <a:cxnSpLocks/>
          </p:cNvCxnSpPr>
          <p:nvPr/>
        </p:nvCxnSpPr>
        <p:spPr>
          <a:xfrm>
            <a:off x="7025818" y="4533900"/>
            <a:ext cx="653594" cy="16672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57DA7282-9923-16A6-8222-A04FFD757DD7}"/>
                  </a:ext>
                </a:extLst>
              </p:cNvPr>
              <p:cNvSpPr/>
              <p:nvPr/>
            </p:nvSpPr>
            <p:spPr>
              <a:xfrm>
                <a:off x="9453417" y="4617264"/>
                <a:ext cx="681135" cy="68113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ko-KR" alt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57DA7282-9923-16A6-8222-A04FFD757D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3417" y="4617264"/>
                <a:ext cx="681135" cy="68113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2AF9EE9C-16B0-E3D8-3392-B64816133F98}"/>
              </a:ext>
            </a:extLst>
          </p:cNvPr>
          <p:cNvCxnSpPr>
            <a:cxnSpLocks/>
          </p:cNvCxnSpPr>
          <p:nvPr/>
        </p:nvCxnSpPr>
        <p:spPr>
          <a:xfrm>
            <a:off x="8549928" y="4802532"/>
            <a:ext cx="798668" cy="15529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F546C96F-14BF-D652-9036-18DEDE3318DB}"/>
                  </a:ext>
                </a:extLst>
              </p:cNvPr>
              <p:cNvSpPr/>
              <p:nvPr/>
            </p:nvSpPr>
            <p:spPr>
              <a:xfrm>
                <a:off x="9453417" y="5487998"/>
                <a:ext cx="681135" cy="68113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ko-KR" alt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F546C96F-14BF-D652-9036-18DEDE3318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3417" y="5487998"/>
                <a:ext cx="681135" cy="68113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C5B89B89-82E6-1D45-3820-7ADE694BD222}"/>
              </a:ext>
            </a:extLst>
          </p:cNvPr>
          <p:cNvCxnSpPr>
            <a:cxnSpLocks/>
          </p:cNvCxnSpPr>
          <p:nvPr/>
        </p:nvCxnSpPr>
        <p:spPr>
          <a:xfrm>
            <a:off x="8549928" y="5844971"/>
            <a:ext cx="798668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타원 39">
                <a:extLst>
                  <a:ext uri="{FF2B5EF4-FFF2-40B4-BE49-F238E27FC236}">
                    <a16:creationId xmlns:a16="http://schemas.microsoft.com/office/drawing/2014/main" id="{F67CFDC8-818B-7CAB-A292-522DE4A7783D}"/>
                  </a:ext>
                </a:extLst>
              </p:cNvPr>
              <p:cNvSpPr/>
              <p:nvPr/>
            </p:nvSpPr>
            <p:spPr>
              <a:xfrm>
                <a:off x="9453416" y="3723799"/>
                <a:ext cx="681135" cy="68113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ko-KR" alt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0" name="타원 39">
                <a:extLst>
                  <a:ext uri="{FF2B5EF4-FFF2-40B4-BE49-F238E27FC236}">
                    <a16:creationId xmlns:a16="http://schemas.microsoft.com/office/drawing/2014/main" id="{F67CFDC8-818B-7CAB-A292-522DE4A778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3416" y="3723799"/>
                <a:ext cx="681135" cy="68113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B7D13E88-D68F-202E-7553-DAA3C3C79F73}"/>
              </a:ext>
            </a:extLst>
          </p:cNvPr>
          <p:cNvCxnSpPr>
            <a:cxnSpLocks/>
          </p:cNvCxnSpPr>
          <p:nvPr/>
        </p:nvCxnSpPr>
        <p:spPr>
          <a:xfrm flipV="1">
            <a:off x="8549928" y="4247758"/>
            <a:ext cx="798668" cy="35555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타원 44">
                <a:extLst>
                  <a:ext uri="{FF2B5EF4-FFF2-40B4-BE49-F238E27FC236}">
                    <a16:creationId xmlns:a16="http://schemas.microsoft.com/office/drawing/2014/main" id="{49CFB8DF-B3A7-0D6E-73BE-55573DAD340D}"/>
                  </a:ext>
                </a:extLst>
              </p:cNvPr>
              <p:cNvSpPr/>
              <p:nvPr/>
            </p:nvSpPr>
            <p:spPr>
              <a:xfrm>
                <a:off x="11053569" y="3714078"/>
                <a:ext cx="681135" cy="68113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ko-KR" alt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타원 44">
                <a:extLst>
                  <a:ext uri="{FF2B5EF4-FFF2-40B4-BE49-F238E27FC236}">
                    <a16:creationId xmlns:a16="http://schemas.microsoft.com/office/drawing/2014/main" id="{49CFB8DF-B3A7-0D6E-73BE-55573DAD34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3569" y="3714078"/>
                <a:ext cx="681135" cy="681135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38E5AB9D-AFAA-501D-CA12-5B62599E21A4}"/>
              </a:ext>
            </a:extLst>
          </p:cNvPr>
          <p:cNvCxnSpPr>
            <a:cxnSpLocks/>
          </p:cNvCxnSpPr>
          <p:nvPr/>
        </p:nvCxnSpPr>
        <p:spPr>
          <a:xfrm>
            <a:off x="10254901" y="4054645"/>
            <a:ext cx="693895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4FC1F16F-71AC-E28F-5B30-8C0806568930}"/>
              </a:ext>
            </a:extLst>
          </p:cNvPr>
          <p:cNvCxnSpPr>
            <a:cxnSpLocks/>
          </p:cNvCxnSpPr>
          <p:nvPr/>
        </p:nvCxnSpPr>
        <p:spPr>
          <a:xfrm>
            <a:off x="9616736" y="1818684"/>
            <a:ext cx="835579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AE56B18-2C8A-6035-906A-C48493FF9986}"/>
              </a:ext>
            </a:extLst>
          </p:cNvPr>
          <p:cNvSpPr txBox="1"/>
          <p:nvPr/>
        </p:nvSpPr>
        <p:spPr>
          <a:xfrm>
            <a:off x="10539761" y="1634018"/>
            <a:ext cx="1194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: </a:t>
            </a:r>
            <a:r>
              <a:rPr lang="en-US" altLang="ko-KR" dirty="0" err="1"/>
              <a:t>PubToRot</a:t>
            </a:r>
            <a:endParaRPr lang="ko-KR" altLang="en-US" dirty="0"/>
          </a:p>
        </p:txBody>
      </p:sp>
      <p:cxnSp>
        <p:nvCxnSpPr>
          <p:cNvPr id="52" name="직선 화살표 연결선 51">
            <a:extLst>
              <a:ext uri="{FF2B5EF4-FFF2-40B4-BE49-F238E27FC236}">
                <a16:creationId xmlns:a16="http://schemas.microsoft.com/office/drawing/2014/main" id="{F0EB2595-7544-239D-F479-287441987F11}"/>
              </a:ext>
            </a:extLst>
          </p:cNvPr>
          <p:cNvCxnSpPr>
            <a:cxnSpLocks/>
          </p:cNvCxnSpPr>
          <p:nvPr/>
        </p:nvCxnSpPr>
        <p:spPr>
          <a:xfrm>
            <a:off x="9616736" y="2416607"/>
            <a:ext cx="835579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45C2029D-ED88-D2C2-1BEE-716FA909C30C}"/>
              </a:ext>
            </a:extLst>
          </p:cNvPr>
          <p:cNvSpPr txBox="1"/>
          <p:nvPr/>
        </p:nvSpPr>
        <p:spPr>
          <a:xfrm>
            <a:off x="10539761" y="2231941"/>
            <a:ext cx="1151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: </a:t>
            </a:r>
            <a:r>
              <a:rPr lang="en-US" altLang="ko-KR" dirty="0" err="1"/>
              <a:t>RotToRot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B643C57-BEDA-489B-B985-F694C7EA0CAB}"/>
                  </a:ext>
                </a:extLst>
              </p:cNvPr>
              <p:cNvSpPr txBox="1"/>
              <p:nvPr/>
            </p:nvSpPr>
            <p:spPr>
              <a:xfrm>
                <a:off x="5727941" y="4922088"/>
                <a:ext cx="677430" cy="399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B643C57-BEDA-489B-B985-F694C7EA0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941" y="4922088"/>
                <a:ext cx="677430" cy="3998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2EE3D48-7700-3ADF-6AA2-17A9D02B18C3}"/>
                  </a:ext>
                </a:extLst>
              </p:cNvPr>
              <p:cNvSpPr txBox="1"/>
              <p:nvPr/>
            </p:nvSpPr>
            <p:spPr>
              <a:xfrm>
                <a:off x="6819591" y="5894044"/>
                <a:ext cx="677429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2EE3D48-7700-3ADF-6AA2-17A9D02B1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591" y="5894044"/>
                <a:ext cx="677429" cy="4110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BA44748-C887-F18F-667F-BF7A4A2B6858}"/>
                  </a:ext>
                </a:extLst>
              </p:cNvPr>
              <p:cNvSpPr txBox="1"/>
              <p:nvPr/>
            </p:nvSpPr>
            <p:spPr>
              <a:xfrm>
                <a:off x="6895151" y="4664973"/>
                <a:ext cx="677429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BA44748-C887-F18F-667F-BF7A4A2B6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151" y="4664973"/>
                <a:ext cx="677429" cy="4110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CEADB7F-0B18-92F7-E085-D92358E5F63B}"/>
                  </a:ext>
                </a:extLst>
              </p:cNvPr>
              <p:cNvSpPr txBox="1"/>
              <p:nvPr/>
            </p:nvSpPr>
            <p:spPr>
              <a:xfrm>
                <a:off x="6792475" y="3530303"/>
                <a:ext cx="677429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CEADB7F-0B18-92F7-E085-D92358E5F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475" y="3530303"/>
                <a:ext cx="677429" cy="4110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83D1042-27F5-5972-70D4-36820DA42F46}"/>
                  </a:ext>
                </a:extLst>
              </p:cNvPr>
              <p:cNvSpPr txBox="1"/>
              <p:nvPr/>
            </p:nvSpPr>
            <p:spPr>
              <a:xfrm>
                <a:off x="8549928" y="2845738"/>
                <a:ext cx="677429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83D1042-27F5-5972-70D4-36820DA42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928" y="2845738"/>
                <a:ext cx="677429" cy="4110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C7FAD5D-508E-CC35-FEDE-61E6FF91377D}"/>
                  </a:ext>
                </a:extLst>
              </p:cNvPr>
              <p:cNvSpPr txBox="1"/>
              <p:nvPr/>
            </p:nvSpPr>
            <p:spPr>
              <a:xfrm>
                <a:off x="8475174" y="3956430"/>
                <a:ext cx="677429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C7FAD5D-508E-CC35-FEDE-61E6FF913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174" y="3956430"/>
                <a:ext cx="677429" cy="4110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BC59B33-F93E-534B-7ED0-6C70532545D8}"/>
                  </a:ext>
                </a:extLst>
              </p:cNvPr>
              <p:cNvSpPr txBox="1"/>
              <p:nvPr/>
            </p:nvSpPr>
            <p:spPr>
              <a:xfrm>
                <a:off x="8516955" y="4908188"/>
                <a:ext cx="677429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BC59B33-F93E-534B-7ED0-6C7053254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955" y="4908188"/>
                <a:ext cx="677429" cy="4110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9416E32-C0F1-4A9F-B13B-60512822E332}"/>
                  </a:ext>
                </a:extLst>
              </p:cNvPr>
              <p:cNvSpPr txBox="1"/>
              <p:nvPr/>
            </p:nvSpPr>
            <p:spPr>
              <a:xfrm>
                <a:off x="8610547" y="5888767"/>
                <a:ext cx="677429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9416E32-C0F1-4A9F-B13B-60512822E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547" y="5888767"/>
                <a:ext cx="677429" cy="4110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2F6F3C2-5C21-0FCE-A20F-599EA4F658EB}"/>
                  </a:ext>
                </a:extLst>
              </p:cNvPr>
              <p:cNvSpPr txBox="1"/>
              <p:nvPr/>
            </p:nvSpPr>
            <p:spPr>
              <a:xfrm>
                <a:off x="10271367" y="4108621"/>
                <a:ext cx="677429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2F6F3C2-5C21-0FCE-A20F-599EA4F65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1367" y="4108621"/>
                <a:ext cx="677429" cy="4110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타원 2">
                <a:extLst>
                  <a:ext uri="{FF2B5EF4-FFF2-40B4-BE49-F238E27FC236}">
                    <a16:creationId xmlns:a16="http://schemas.microsoft.com/office/drawing/2014/main" id="{F0079883-73B1-A804-3F10-798E669FCC1F}"/>
                  </a:ext>
                </a:extLst>
              </p:cNvPr>
              <p:cNvSpPr/>
              <p:nvPr/>
            </p:nvSpPr>
            <p:spPr>
              <a:xfrm>
                <a:off x="685464" y="5487998"/>
                <a:ext cx="681135" cy="68113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ko-KR" alt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" name="타원 2">
                <a:extLst>
                  <a:ext uri="{FF2B5EF4-FFF2-40B4-BE49-F238E27FC236}">
                    <a16:creationId xmlns:a16="http://schemas.microsoft.com/office/drawing/2014/main" id="{F0079883-73B1-A804-3F10-798E669FC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64" y="5487998"/>
                <a:ext cx="681135" cy="681135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750908E1-A37D-00D8-A998-F5322EC07B07}"/>
                  </a:ext>
                </a:extLst>
              </p:cNvPr>
              <p:cNvSpPr/>
              <p:nvPr/>
            </p:nvSpPr>
            <p:spPr>
              <a:xfrm>
                <a:off x="1238250" y="4161935"/>
                <a:ext cx="681135" cy="68113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ko-KR" alt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750908E1-A37D-00D8-A998-F5322EC07B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50" y="4161935"/>
                <a:ext cx="681135" cy="681135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타원 10">
                <a:extLst>
                  <a:ext uri="{FF2B5EF4-FFF2-40B4-BE49-F238E27FC236}">
                    <a16:creationId xmlns:a16="http://schemas.microsoft.com/office/drawing/2014/main" id="{675707D2-6373-4B47-1570-E2C135123940}"/>
                  </a:ext>
                </a:extLst>
              </p:cNvPr>
              <p:cNvSpPr/>
              <p:nvPr/>
            </p:nvSpPr>
            <p:spPr>
              <a:xfrm>
                <a:off x="2253224" y="5487998"/>
                <a:ext cx="681135" cy="68113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ko-KR" alt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1" name="타원 10">
                <a:extLst>
                  <a:ext uri="{FF2B5EF4-FFF2-40B4-BE49-F238E27FC236}">
                    <a16:creationId xmlns:a16="http://schemas.microsoft.com/office/drawing/2014/main" id="{675707D2-6373-4B47-1570-E2C1351239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224" y="5487998"/>
                <a:ext cx="681135" cy="681135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664AD0DB-1BD1-BFF2-F531-20DFA315EC11}"/>
                  </a:ext>
                </a:extLst>
              </p:cNvPr>
              <p:cNvSpPr/>
              <p:nvPr/>
            </p:nvSpPr>
            <p:spPr>
              <a:xfrm>
                <a:off x="2449397" y="3088432"/>
                <a:ext cx="681135" cy="68113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ko-KR" alt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664AD0DB-1BD1-BFF2-F531-20DFA315EC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397" y="3088432"/>
                <a:ext cx="681135" cy="681135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타원 12">
                <a:extLst>
                  <a:ext uri="{FF2B5EF4-FFF2-40B4-BE49-F238E27FC236}">
                    <a16:creationId xmlns:a16="http://schemas.microsoft.com/office/drawing/2014/main" id="{1D0135E0-206D-EC5A-DBD8-76602BA871B5}"/>
                  </a:ext>
                </a:extLst>
              </p:cNvPr>
              <p:cNvSpPr/>
              <p:nvPr/>
            </p:nvSpPr>
            <p:spPr>
              <a:xfrm>
                <a:off x="3621693" y="4773125"/>
                <a:ext cx="681135" cy="68113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ko-KR" alt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3" name="타원 12">
                <a:extLst>
                  <a:ext uri="{FF2B5EF4-FFF2-40B4-BE49-F238E27FC236}">
                    <a16:creationId xmlns:a16="http://schemas.microsoft.com/office/drawing/2014/main" id="{1D0135E0-206D-EC5A-DBD8-76602BA87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693" y="4773125"/>
                <a:ext cx="681135" cy="681135"/>
              </a:xfrm>
              <a:prstGeom prst="ellipse">
                <a:avLst/>
              </a:prstGeom>
              <a:blipFill>
                <a:blip r:embed="rId26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B5908B1F-B3CC-C1C4-1989-AE1FB4720B8A}"/>
              </a:ext>
            </a:extLst>
          </p:cNvPr>
          <p:cNvCxnSpPr>
            <a:cxnSpLocks/>
          </p:cNvCxnSpPr>
          <p:nvPr/>
        </p:nvCxnSpPr>
        <p:spPr>
          <a:xfrm flipV="1">
            <a:off x="1171575" y="4880181"/>
            <a:ext cx="285367" cy="56131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83F1080A-96D3-D57C-4624-6FFCE5DDA61F}"/>
              </a:ext>
            </a:extLst>
          </p:cNvPr>
          <p:cNvCxnSpPr>
            <a:cxnSpLocks/>
          </p:cNvCxnSpPr>
          <p:nvPr/>
        </p:nvCxnSpPr>
        <p:spPr>
          <a:xfrm>
            <a:off x="1438022" y="5828565"/>
            <a:ext cx="752728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89038457-5B49-EAC1-1D2A-60673D054628}"/>
              </a:ext>
            </a:extLst>
          </p:cNvPr>
          <p:cNvCxnSpPr>
            <a:cxnSpLocks/>
          </p:cNvCxnSpPr>
          <p:nvPr/>
        </p:nvCxnSpPr>
        <p:spPr>
          <a:xfrm flipV="1">
            <a:off x="1901726" y="3714078"/>
            <a:ext cx="547671" cy="49373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4A81DA61-4C70-DFCF-5BC5-77983FCB2BDD}"/>
              </a:ext>
            </a:extLst>
          </p:cNvPr>
          <p:cNvCxnSpPr>
            <a:cxnSpLocks/>
          </p:cNvCxnSpPr>
          <p:nvPr/>
        </p:nvCxnSpPr>
        <p:spPr>
          <a:xfrm flipV="1">
            <a:off x="2998772" y="5319198"/>
            <a:ext cx="591006" cy="34863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BB33528-220D-C67A-0A0C-AC5EBF3132DA}"/>
                  </a:ext>
                </a:extLst>
              </p:cNvPr>
              <p:cNvSpPr txBox="1"/>
              <p:nvPr/>
            </p:nvSpPr>
            <p:spPr>
              <a:xfrm>
                <a:off x="639812" y="4891074"/>
                <a:ext cx="677430" cy="399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BB33528-220D-C67A-0A0C-AC5EBF313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12" y="4891074"/>
                <a:ext cx="677430" cy="39985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088B312-A23C-EE7F-72C0-3159D3097A0F}"/>
                  </a:ext>
                </a:extLst>
              </p:cNvPr>
              <p:cNvSpPr txBox="1"/>
              <p:nvPr/>
            </p:nvSpPr>
            <p:spPr>
              <a:xfrm>
                <a:off x="1583659" y="3551422"/>
                <a:ext cx="677429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088B312-A23C-EE7F-72C0-3159D3097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659" y="3551422"/>
                <a:ext cx="677429" cy="41101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6D50B2B0-3072-420A-D34C-255852D373D8}"/>
              </a:ext>
            </a:extLst>
          </p:cNvPr>
          <p:cNvCxnSpPr>
            <a:cxnSpLocks/>
          </p:cNvCxnSpPr>
          <p:nvPr/>
        </p:nvCxnSpPr>
        <p:spPr>
          <a:xfrm>
            <a:off x="5067300" y="2776660"/>
            <a:ext cx="0" cy="352311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F5A0A6A2-53B5-6F7A-1000-2ABB6D9F6E03}"/>
              </a:ext>
            </a:extLst>
          </p:cNvPr>
          <p:cNvSpPr txBox="1"/>
          <p:nvPr/>
        </p:nvSpPr>
        <p:spPr>
          <a:xfrm>
            <a:off x="2667893" y="3980934"/>
            <a:ext cx="2123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Level-1 rotation key </a:t>
            </a:r>
          </a:p>
          <a:p>
            <a:r>
              <a:rPr lang="en-US" altLang="ko-KR" b="1" dirty="0"/>
              <a:t>generation</a:t>
            </a:r>
            <a:endParaRPr lang="ko-KR" altLang="en-US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E4EEB5-694D-6090-C6AC-75C3A8246533}"/>
              </a:ext>
            </a:extLst>
          </p:cNvPr>
          <p:cNvSpPr txBox="1"/>
          <p:nvPr/>
        </p:nvSpPr>
        <p:spPr>
          <a:xfrm>
            <a:off x="5515585" y="2883802"/>
            <a:ext cx="2123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Level-0 rotation key </a:t>
            </a:r>
          </a:p>
          <a:p>
            <a:r>
              <a:rPr lang="en-US" altLang="ko-KR" b="1" dirty="0"/>
              <a:t>generation</a:t>
            </a:r>
            <a:endParaRPr lang="ko-KR" altLang="en-US" b="1" dirty="0"/>
          </a:p>
        </p:txBody>
      </p:sp>
      <p:sp>
        <p:nvSpPr>
          <p:cNvPr id="65" name="화살표: 오른쪽 64">
            <a:extLst>
              <a:ext uri="{FF2B5EF4-FFF2-40B4-BE49-F238E27FC236}">
                <a16:creationId xmlns:a16="http://schemas.microsoft.com/office/drawing/2014/main" id="{CE32AA51-B98C-A94A-6D10-D058FD7FFE08}"/>
              </a:ext>
            </a:extLst>
          </p:cNvPr>
          <p:cNvSpPr/>
          <p:nvPr/>
        </p:nvSpPr>
        <p:spPr>
          <a:xfrm>
            <a:off x="4760405" y="4317174"/>
            <a:ext cx="681135" cy="26270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41AC5AD-4759-4A61-5057-0FC7D2F26199}"/>
                  </a:ext>
                </a:extLst>
              </p:cNvPr>
              <p:cNvSpPr txBox="1"/>
              <p:nvPr/>
            </p:nvSpPr>
            <p:spPr>
              <a:xfrm>
                <a:off x="1475671" y="5894345"/>
                <a:ext cx="677429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41AC5AD-4759-4A61-5057-0FC7D2F26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71" y="5894345"/>
                <a:ext cx="677429" cy="41101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427FA1A-F15C-4655-9699-8C959B4D083D}"/>
                  </a:ext>
                </a:extLst>
              </p:cNvPr>
              <p:cNvSpPr txBox="1"/>
              <p:nvPr/>
            </p:nvSpPr>
            <p:spPr>
              <a:xfrm>
                <a:off x="3159153" y="5502958"/>
                <a:ext cx="677429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427FA1A-F15C-4655-9699-8C959B4D0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153" y="5502958"/>
                <a:ext cx="677429" cy="41101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323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AC2B85-AA2B-3229-B75F-D95FE86F9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188090"/>
            <a:ext cx="10515600" cy="1133475"/>
          </a:xfrm>
        </p:spPr>
        <p:txBody>
          <a:bodyPr>
            <a:normAutofit/>
          </a:bodyPr>
          <a:lstStyle/>
          <a:p>
            <a:r>
              <a:rPr lang="en-US" altLang="ko-KR" sz="3600" b="1" dirty="0"/>
              <a:t>Efficient Rotation Key Set Generation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94E46F4-3730-8804-F249-702CF18C5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40173"/>
            <a:ext cx="10515600" cy="1500187"/>
          </a:xfrm>
        </p:spPr>
        <p:txBody>
          <a:bodyPr/>
          <a:lstStyle/>
          <a:p>
            <a:r>
              <a:rPr lang="en-US" altLang="ko-K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 Technique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B96D87-FD03-4BD4-6D9D-3C1C5EBD5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J.-W. Lee et al.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ED62C0-4114-4E03-655F-29A5AF80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Rotation Key Reduction of Deep Neural Network on Fully Homomorphic Encryption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729521C-4868-FCC0-EAE6-D1EDC473F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EFB7-F397-42A1-98F4-DDBADFAA0660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3333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DE7F56-3398-8B20-2D2D-A68E76DF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Minimum Spanning Tree Problem</a:t>
            </a:r>
            <a:endParaRPr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37A346-4F2C-6F30-B6CC-AF8D5DA0B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J.-W. Lee et al.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8387AB-DE45-D2BE-E225-7D37EB7F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Rotation Key Reduction of Deep Neural Network on Fully Homomorphic Encryption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57D9F8-52AD-A4C6-8ACA-FA13D564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EFB7-F397-42A1-98F4-DDBADFAA0660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5829CECA-F6B7-D8AB-84B3-DCC115012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694"/>
            <a:ext cx="10515600" cy="4403581"/>
          </a:xfrm>
        </p:spPr>
        <p:txBody>
          <a:bodyPr/>
          <a:lstStyle/>
          <a:p>
            <a:r>
              <a:rPr lang="en-US" altLang="ko-KR" dirty="0"/>
              <a:t>How can we set the generating order for some required rotation key set with minimum operation?</a:t>
            </a:r>
          </a:p>
          <a:p>
            <a:r>
              <a:rPr lang="en-US" altLang="ko-KR" dirty="0"/>
              <a:t>Note that the following generating structure is a tree (graph without cycle).</a:t>
            </a:r>
            <a:endParaRPr lang="en-US" altLang="ko-KR" b="1" dirty="0"/>
          </a:p>
          <a:p>
            <a:r>
              <a:rPr lang="en-US" altLang="ko-KR" b="1" dirty="0">
                <a:solidFill>
                  <a:srgbClr val="002060"/>
                </a:solidFill>
              </a:rPr>
              <a:t>Main idea: </a:t>
            </a:r>
            <a:r>
              <a:rPr lang="en-US" altLang="ko-KR" b="1" dirty="0"/>
              <a:t>Minimum Spanning Tree(MST) Problem! </a:t>
            </a:r>
          </a:p>
          <a:p>
            <a:pPr lvl="1"/>
            <a:r>
              <a:rPr lang="en-US" altLang="ko-KR" dirty="0"/>
              <a:t>Prim’s algorithm (undirected)</a:t>
            </a:r>
          </a:p>
          <a:p>
            <a:pPr lvl="1"/>
            <a:r>
              <a:rPr lang="en-US" altLang="ko-KR" dirty="0"/>
              <a:t>Edmonds’ algorithm (directed)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타원 8">
                <a:extLst>
                  <a:ext uri="{FF2B5EF4-FFF2-40B4-BE49-F238E27FC236}">
                    <a16:creationId xmlns:a16="http://schemas.microsoft.com/office/drawing/2014/main" id="{49658913-E0BE-5ECE-E7B9-A6DEA14660B7}"/>
                  </a:ext>
                </a:extLst>
              </p:cNvPr>
              <p:cNvSpPr/>
              <p:nvPr/>
            </p:nvSpPr>
            <p:spPr>
              <a:xfrm>
                <a:off x="5881543" y="5536698"/>
                <a:ext cx="681135" cy="68113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ko-KR" alt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" name="타원 8">
                <a:extLst>
                  <a:ext uri="{FF2B5EF4-FFF2-40B4-BE49-F238E27FC236}">
                    <a16:creationId xmlns:a16="http://schemas.microsoft.com/office/drawing/2014/main" id="{49658913-E0BE-5ECE-E7B9-A6DEA14660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543" y="5536698"/>
                <a:ext cx="681135" cy="681135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타원 9">
                <a:extLst>
                  <a:ext uri="{FF2B5EF4-FFF2-40B4-BE49-F238E27FC236}">
                    <a16:creationId xmlns:a16="http://schemas.microsoft.com/office/drawing/2014/main" id="{8053D0B1-1BC8-DEAF-AD65-0BC379455638}"/>
                  </a:ext>
                </a:extLst>
              </p:cNvPr>
              <p:cNvSpPr/>
              <p:nvPr/>
            </p:nvSpPr>
            <p:spPr>
              <a:xfrm>
                <a:off x="6257972" y="4132771"/>
                <a:ext cx="681135" cy="68113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ko-KR" alt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0" name="타원 9">
                <a:extLst>
                  <a:ext uri="{FF2B5EF4-FFF2-40B4-BE49-F238E27FC236}">
                    <a16:creationId xmlns:a16="http://schemas.microsoft.com/office/drawing/2014/main" id="{8053D0B1-1BC8-DEAF-AD65-0BC3794556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972" y="4132771"/>
                <a:ext cx="681135" cy="681135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4E22E690-426A-E25B-889D-88E0B511CA9E}"/>
              </a:ext>
            </a:extLst>
          </p:cNvPr>
          <p:cNvCxnSpPr>
            <a:cxnSpLocks/>
          </p:cNvCxnSpPr>
          <p:nvPr/>
        </p:nvCxnSpPr>
        <p:spPr>
          <a:xfrm flipV="1">
            <a:off x="6318574" y="4851230"/>
            <a:ext cx="183502" cy="63896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D2521B2F-B54D-8D34-75A5-ACDD1E52FA34}"/>
              </a:ext>
            </a:extLst>
          </p:cNvPr>
          <p:cNvCxnSpPr>
            <a:cxnSpLocks/>
          </p:cNvCxnSpPr>
          <p:nvPr/>
        </p:nvCxnSpPr>
        <p:spPr>
          <a:xfrm>
            <a:off x="6642154" y="5893669"/>
            <a:ext cx="1042212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타원 19">
                <a:extLst>
                  <a:ext uri="{FF2B5EF4-FFF2-40B4-BE49-F238E27FC236}">
                    <a16:creationId xmlns:a16="http://schemas.microsoft.com/office/drawing/2014/main" id="{AACB2BFD-82AB-3AFC-9B6C-D3C20E2D7480}"/>
                  </a:ext>
                </a:extLst>
              </p:cNvPr>
              <p:cNvSpPr/>
              <p:nvPr/>
            </p:nvSpPr>
            <p:spPr>
              <a:xfrm>
                <a:off x="7748778" y="5536697"/>
                <a:ext cx="681135" cy="68113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ko-KR" alt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타원 19">
                <a:extLst>
                  <a:ext uri="{FF2B5EF4-FFF2-40B4-BE49-F238E27FC236}">
                    <a16:creationId xmlns:a16="http://schemas.microsoft.com/office/drawing/2014/main" id="{AACB2BFD-82AB-3AFC-9B6C-D3C20E2D74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778" y="5536697"/>
                <a:ext cx="681135" cy="68113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타원 20">
                <a:extLst>
                  <a:ext uri="{FF2B5EF4-FFF2-40B4-BE49-F238E27FC236}">
                    <a16:creationId xmlns:a16="http://schemas.microsoft.com/office/drawing/2014/main" id="{FD325E2D-6491-A682-94FD-ABC0EBF3D9D3}"/>
                  </a:ext>
                </a:extLst>
              </p:cNvPr>
              <p:cNvSpPr/>
              <p:nvPr/>
            </p:nvSpPr>
            <p:spPr>
              <a:xfrm>
                <a:off x="7753397" y="3219601"/>
                <a:ext cx="681135" cy="68113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ko-KR" alt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타원 20">
                <a:extLst>
                  <a:ext uri="{FF2B5EF4-FFF2-40B4-BE49-F238E27FC236}">
                    <a16:creationId xmlns:a16="http://schemas.microsoft.com/office/drawing/2014/main" id="{FD325E2D-6491-A682-94FD-ABC0EBF3D9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3397" y="3219601"/>
                <a:ext cx="681135" cy="681135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ECBAF66C-E6D0-E011-780D-AEAA0377ACC0}"/>
              </a:ext>
            </a:extLst>
          </p:cNvPr>
          <p:cNvCxnSpPr>
            <a:cxnSpLocks/>
          </p:cNvCxnSpPr>
          <p:nvPr/>
        </p:nvCxnSpPr>
        <p:spPr>
          <a:xfrm flipV="1">
            <a:off x="6991350" y="3763448"/>
            <a:ext cx="762047" cy="53300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65331526-F22D-FC0F-50E4-6700309C7A68}"/>
                  </a:ext>
                </a:extLst>
              </p:cNvPr>
              <p:cNvSpPr/>
              <p:nvPr/>
            </p:nvSpPr>
            <p:spPr>
              <a:xfrm>
                <a:off x="9458372" y="2879033"/>
                <a:ext cx="681135" cy="68113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ko-KR" alt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65331526-F22D-FC0F-50E4-6700309C7A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372" y="2879033"/>
                <a:ext cx="681135" cy="681135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894FDBD7-D7EA-854A-EB2B-6E9F7BBA46C2}"/>
              </a:ext>
            </a:extLst>
          </p:cNvPr>
          <p:cNvCxnSpPr>
            <a:cxnSpLocks/>
          </p:cNvCxnSpPr>
          <p:nvPr/>
        </p:nvCxnSpPr>
        <p:spPr>
          <a:xfrm flipV="1">
            <a:off x="8554882" y="3325298"/>
            <a:ext cx="798668" cy="11619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타원 28">
                <a:extLst>
                  <a:ext uri="{FF2B5EF4-FFF2-40B4-BE49-F238E27FC236}">
                    <a16:creationId xmlns:a16="http://schemas.microsoft.com/office/drawing/2014/main" id="{10B136AA-C39F-6B8A-22FE-076F50BEE1B2}"/>
                  </a:ext>
                </a:extLst>
              </p:cNvPr>
              <p:cNvSpPr/>
              <p:nvPr/>
            </p:nvSpPr>
            <p:spPr>
              <a:xfrm>
                <a:off x="7748779" y="4437847"/>
                <a:ext cx="681135" cy="68113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ko-KR" alt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타원 28">
                <a:extLst>
                  <a:ext uri="{FF2B5EF4-FFF2-40B4-BE49-F238E27FC236}">
                    <a16:creationId xmlns:a16="http://schemas.microsoft.com/office/drawing/2014/main" id="{10B136AA-C39F-6B8A-22FE-076F50BEE1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779" y="4437847"/>
                <a:ext cx="681135" cy="681135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A73322FA-8F76-8975-708E-258BF330A4D3}"/>
              </a:ext>
            </a:extLst>
          </p:cNvPr>
          <p:cNvCxnSpPr>
            <a:cxnSpLocks/>
          </p:cNvCxnSpPr>
          <p:nvPr/>
        </p:nvCxnSpPr>
        <p:spPr>
          <a:xfrm>
            <a:off x="7030772" y="4582598"/>
            <a:ext cx="653594" cy="16672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57DA7282-9923-16A6-8222-A04FFD757DD7}"/>
                  </a:ext>
                </a:extLst>
              </p:cNvPr>
              <p:cNvSpPr/>
              <p:nvPr/>
            </p:nvSpPr>
            <p:spPr>
              <a:xfrm>
                <a:off x="9458371" y="4665962"/>
                <a:ext cx="681135" cy="68113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ko-KR" alt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57DA7282-9923-16A6-8222-A04FFD757D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371" y="4665962"/>
                <a:ext cx="681135" cy="68113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2AF9EE9C-16B0-E3D8-3392-B64816133F98}"/>
              </a:ext>
            </a:extLst>
          </p:cNvPr>
          <p:cNvCxnSpPr>
            <a:cxnSpLocks/>
          </p:cNvCxnSpPr>
          <p:nvPr/>
        </p:nvCxnSpPr>
        <p:spPr>
          <a:xfrm>
            <a:off x="8554882" y="4851230"/>
            <a:ext cx="798668" cy="15529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F546C96F-14BF-D652-9036-18DEDE3318DB}"/>
                  </a:ext>
                </a:extLst>
              </p:cNvPr>
              <p:cNvSpPr/>
              <p:nvPr/>
            </p:nvSpPr>
            <p:spPr>
              <a:xfrm>
                <a:off x="9458371" y="5536696"/>
                <a:ext cx="681135" cy="68113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ko-KR" alt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F546C96F-14BF-D652-9036-18DEDE3318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371" y="5536696"/>
                <a:ext cx="681135" cy="68113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C5B89B89-82E6-1D45-3820-7ADE694BD222}"/>
              </a:ext>
            </a:extLst>
          </p:cNvPr>
          <p:cNvCxnSpPr>
            <a:cxnSpLocks/>
          </p:cNvCxnSpPr>
          <p:nvPr/>
        </p:nvCxnSpPr>
        <p:spPr>
          <a:xfrm>
            <a:off x="8554882" y="5893669"/>
            <a:ext cx="798668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타원 39">
                <a:extLst>
                  <a:ext uri="{FF2B5EF4-FFF2-40B4-BE49-F238E27FC236}">
                    <a16:creationId xmlns:a16="http://schemas.microsoft.com/office/drawing/2014/main" id="{F67CFDC8-818B-7CAB-A292-522DE4A7783D}"/>
                  </a:ext>
                </a:extLst>
              </p:cNvPr>
              <p:cNvSpPr/>
              <p:nvPr/>
            </p:nvSpPr>
            <p:spPr>
              <a:xfrm>
                <a:off x="9458370" y="3772497"/>
                <a:ext cx="681135" cy="68113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ko-KR" alt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0" name="타원 39">
                <a:extLst>
                  <a:ext uri="{FF2B5EF4-FFF2-40B4-BE49-F238E27FC236}">
                    <a16:creationId xmlns:a16="http://schemas.microsoft.com/office/drawing/2014/main" id="{F67CFDC8-818B-7CAB-A292-522DE4A778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370" y="3772497"/>
                <a:ext cx="681135" cy="68113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B7D13E88-D68F-202E-7553-DAA3C3C79F73}"/>
              </a:ext>
            </a:extLst>
          </p:cNvPr>
          <p:cNvCxnSpPr>
            <a:cxnSpLocks/>
          </p:cNvCxnSpPr>
          <p:nvPr/>
        </p:nvCxnSpPr>
        <p:spPr>
          <a:xfrm flipV="1">
            <a:off x="8554882" y="4296456"/>
            <a:ext cx="798668" cy="35555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타원 44">
                <a:extLst>
                  <a:ext uri="{FF2B5EF4-FFF2-40B4-BE49-F238E27FC236}">
                    <a16:creationId xmlns:a16="http://schemas.microsoft.com/office/drawing/2014/main" id="{49CFB8DF-B3A7-0D6E-73BE-55573DAD340D}"/>
                  </a:ext>
                </a:extLst>
              </p:cNvPr>
              <p:cNvSpPr/>
              <p:nvPr/>
            </p:nvSpPr>
            <p:spPr>
              <a:xfrm>
                <a:off x="11058523" y="3762776"/>
                <a:ext cx="681135" cy="68113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ko-KR" alt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타원 44">
                <a:extLst>
                  <a:ext uri="{FF2B5EF4-FFF2-40B4-BE49-F238E27FC236}">
                    <a16:creationId xmlns:a16="http://schemas.microsoft.com/office/drawing/2014/main" id="{49CFB8DF-B3A7-0D6E-73BE-55573DAD34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8523" y="3762776"/>
                <a:ext cx="681135" cy="68113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38E5AB9D-AFAA-501D-CA12-5B62599E21A4}"/>
              </a:ext>
            </a:extLst>
          </p:cNvPr>
          <p:cNvCxnSpPr>
            <a:cxnSpLocks/>
          </p:cNvCxnSpPr>
          <p:nvPr/>
        </p:nvCxnSpPr>
        <p:spPr>
          <a:xfrm>
            <a:off x="10259855" y="4103343"/>
            <a:ext cx="693895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B643C57-BEDA-489B-B985-F694C7EA0CAB}"/>
                  </a:ext>
                </a:extLst>
              </p:cNvPr>
              <p:cNvSpPr txBox="1"/>
              <p:nvPr/>
            </p:nvSpPr>
            <p:spPr>
              <a:xfrm>
                <a:off x="5732895" y="4970786"/>
                <a:ext cx="677430" cy="399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B643C57-BEDA-489B-B985-F694C7EA0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895" y="4970786"/>
                <a:ext cx="677430" cy="3998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2EE3D48-7700-3ADF-6AA2-17A9D02B18C3}"/>
                  </a:ext>
                </a:extLst>
              </p:cNvPr>
              <p:cNvSpPr txBox="1"/>
              <p:nvPr/>
            </p:nvSpPr>
            <p:spPr>
              <a:xfrm>
                <a:off x="6824545" y="5942742"/>
                <a:ext cx="677429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2EE3D48-7700-3ADF-6AA2-17A9D02B1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545" y="5942742"/>
                <a:ext cx="677429" cy="4110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BA44748-C887-F18F-667F-BF7A4A2B6858}"/>
                  </a:ext>
                </a:extLst>
              </p:cNvPr>
              <p:cNvSpPr txBox="1"/>
              <p:nvPr/>
            </p:nvSpPr>
            <p:spPr>
              <a:xfrm>
                <a:off x="6900105" y="4713671"/>
                <a:ext cx="677429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BA44748-C887-F18F-667F-BF7A4A2B6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105" y="4713671"/>
                <a:ext cx="677429" cy="4110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CEADB7F-0B18-92F7-E085-D92358E5F63B}"/>
                  </a:ext>
                </a:extLst>
              </p:cNvPr>
              <p:cNvSpPr txBox="1"/>
              <p:nvPr/>
            </p:nvSpPr>
            <p:spPr>
              <a:xfrm>
                <a:off x="6797429" y="3579001"/>
                <a:ext cx="677429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CEADB7F-0B18-92F7-E085-D92358E5F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429" y="3579001"/>
                <a:ext cx="677429" cy="4110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83D1042-27F5-5972-70D4-36820DA42F46}"/>
                  </a:ext>
                </a:extLst>
              </p:cNvPr>
              <p:cNvSpPr txBox="1"/>
              <p:nvPr/>
            </p:nvSpPr>
            <p:spPr>
              <a:xfrm>
                <a:off x="8554882" y="2894436"/>
                <a:ext cx="677429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83D1042-27F5-5972-70D4-36820DA42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4882" y="2894436"/>
                <a:ext cx="677429" cy="4110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C7FAD5D-508E-CC35-FEDE-61E6FF91377D}"/>
                  </a:ext>
                </a:extLst>
              </p:cNvPr>
              <p:cNvSpPr txBox="1"/>
              <p:nvPr/>
            </p:nvSpPr>
            <p:spPr>
              <a:xfrm>
                <a:off x="8480128" y="4005128"/>
                <a:ext cx="677429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C7FAD5D-508E-CC35-FEDE-61E6FF913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0128" y="4005128"/>
                <a:ext cx="677429" cy="4110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BC59B33-F93E-534B-7ED0-6C70532545D8}"/>
                  </a:ext>
                </a:extLst>
              </p:cNvPr>
              <p:cNvSpPr txBox="1"/>
              <p:nvPr/>
            </p:nvSpPr>
            <p:spPr>
              <a:xfrm>
                <a:off x="8521909" y="4956886"/>
                <a:ext cx="677429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BC59B33-F93E-534B-7ED0-6C7053254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1909" y="4956886"/>
                <a:ext cx="677429" cy="4110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9416E32-C0F1-4A9F-B13B-60512822E332}"/>
                  </a:ext>
                </a:extLst>
              </p:cNvPr>
              <p:cNvSpPr txBox="1"/>
              <p:nvPr/>
            </p:nvSpPr>
            <p:spPr>
              <a:xfrm>
                <a:off x="8615501" y="5937465"/>
                <a:ext cx="677429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9416E32-C0F1-4A9F-B13B-60512822E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5501" y="5937465"/>
                <a:ext cx="677429" cy="4110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2F6F3C2-5C21-0FCE-A20F-599EA4F658EB}"/>
                  </a:ext>
                </a:extLst>
              </p:cNvPr>
              <p:cNvSpPr txBox="1"/>
              <p:nvPr/>
            </p:nvSpPr>
            <p:spPr>
              <a:xfrm>
                <a:off x="10276321" y="4157319"/>
                <a:ext cx="677429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2F6F3C2-5C21-0FCE-A20F-599EA4F65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321" y="4157319"/>
                <a:ext cx="677429" cy="4110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2559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DE7F56-3398-8B20-2D2D-A68E76DF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Generation Order of Rotation Key Set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80DC1B4-47EB-5856-F19D-003F22B6BA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9667" y="1688841"/>
                <a:ext cx="10672665" cy="4664911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altLang="ko-KR" dirty="0"/>
                  <a:t>Input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altLang="ko-KR" dirty="0"/>
                  <a:t>Cyclic shift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altLang="ko-KR" dirty="0"/>
                  <a:t> for the key level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altLang="ko-KR" dirty="0"/>
              </a:p>
              <a:p>
                <a:pPr lvl="1">
                  <a:buClr>
                    <a:schemeClr val="tx1"/>
                  </a:buClr>
                </a:pPr>
                <a:r>
                  <a:rPr lang="en-US" altLang="ko-KR" dirty="0"/>
                  <a:t>Cyclic shift generator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𝒰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altLang="ko-KR" dirty="0"/>
                  <a:t> for the key level higher than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ko-KR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altLang="ko-KR" dirty="0"/>
                  <a:t>After obtaining the number of </a:t>
                </a:r>
                <a:r>
                  <a:rPr lang="en-US" altLang="ko-KR" dirty="0" err="1"/>
                  <a:t>PubToRot</a:t>
                </a:r>
                <a:r>
                  <a:rPr lang="en-US" altLang="ko-KR" dirty="0"/>
                  <a:t> or </a:t>
                </a:r>
                <a:r>
                  <a:rPr lang="en-US" altLang="ko-KR" dirty="0" err="1"/>
                  <a:t>RotToRot</a:t>
                </a:r>
                <a:r>
                  <a:rPr lang="en-US" altLang="ko-KR" dirty="0"/>
                  <a:t> operations from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altLang="ko-KR" dirty="0"/>
                  <a:t> to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altLang="ko-KR" dirty="0"/>
                  <a:t>, we apply Prim’s algorithm 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𝒰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⇒−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𝒰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altLang="ko-KR" dirty="0"/>
                  <a:t>) or Edmond’ algorithm (otherwise).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80DC1B4-47EB-5856-F19D-003F22B6BA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9667" y="1688841"/>
                <a:ext cx="10672665" cy="4664911"/>
              </a:xfrm>
              <a:blipFill>
                <a:blip r:embed="rId2"/>
                <a:stretch>
                  <a:fillRect l="-800" t="-1830" r="-8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37A346-4F2C-6F30-B6CC-AF8D5DA0B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J.-W. Lee et al.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8387AB-DE45-D2BE-E225-7D37EB7F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Rotation Key Reduction of Deep Neural Network on Fully Homomorphic Encryption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57D9F8-52AD-A4C6-8ACA-FA13D564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EFB7-F397-42A1-98F4-DDBADFAA0660}" type="slidenum">
              <a:rPr lang="ko-KR" altLang="en-US" smtClean="0"/>
              <a:t>24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29EB2E16-E666-3399-400F-65DCA1B30068}"/>
                  </a:ext>
                </a:extLst>
              </p:cNvPr>
              <p:cNvSpPr/>
              <p:nvPr/>
            </p:nvSpPr>
            <p:spPr>
              <a:xfrm>
                <a:off x="860749" y="4269819"/>
                <a:ext cx="10493051" cy="183570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altLang="ko-KR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altLang="ko-KR" b="0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ko-KR" b="0" dirty="0">
                    <a:solidFill>
                      <a:schemeClr val="tx1"/>
                    </a:solidFill>
                  </a:rPr>
                  <a:t> the minimum number of elements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𝒰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altLang="ko-KR" b="0" dirty="0">
                    <a:solidFill>
                      <a:schemeClr val="tx1"/>
                    </a:solidFill>
                  </a:rPr>
                  <a:t> summed to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ko-KR" b="0" dirty="0">
                    <a:solidFill>
                      <a:schemeClr val="tx1"/>
                    </a:solidFill>
                  </a:rPr>
                  <a:t> allowing repetition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ko-KR" b="0" dirty="0">
                    <a:solidFill>
                      <a:schemeClr val="tx1"/>
                    </a:solidFill>
                  </a:rPr>
                  <a:t> Prim’s algorithm or Edmonds’ algorithm for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b="0" dirty="0">
                  <a:solidFill>
                    <a:schemeClr val="tx1"/>
                  </a:solidFill>
                </a:endParaRPr>
              </a:p>
              <a:p>
                <a:r>
                  <a:rPr lang="en-US" altLang="ko-KR" b="0" dirty="0">
                    <a:solidFill>
                      <a:schemeClr val="tx1"/>
                    </a:solidFill>
                  </a:rPr>
                  <a:t>Return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29EB2E16-E666-3399-400F-65DCA1B300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49" y="4269819"/>
                <a:ext cx="10493051" cy="1835706"/>
              </a:xfrm>
              <a:prstGeom prst="rect">
                <a:avLst/>
              </a:prstGeom>
              <a:blipFill>
                <a:blip r:embed="rId3"/>
                <a:stretch>
                  <a:fillRect l="-4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직사각형 9">
            <a:extLst>
              <a:ext uri="{FF2B5EF4-FFF2-40B4-BE49-F238E27FC236}">
                <a16:creationId xmlns:a16="http://schemas.microsoft.com/office/drawing/2014/main" id="{C4756D8D-D4C6-17F1-CC09-42025C335C18}"/>
              </a:ext>
            </a:extLst>
          </p:cNvPr>
          <p:cNvSpPr/>
          <p:nvPr/>
        </p:nvSpPr>
        <p:spPr>
          <a:xfrm>
            <a:off x="860749" y="3844674"/>
            <a:ext cx="10493051" cy="4304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/>
              <a:t>Key Generation Order Setting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839085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DE7F56-3398-8B20-2D2D-A68E76DF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Generation Order of Rotation Key Set</a:t>
            </a:r>
            <a:endParaRPr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37A346-4F2C-6F30-B6CC-AF8D5DA0B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J.-W. Lee et al.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8387AB-DE45-D2BE-E225-7D37EB7F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Rotation Key Reduction of Deep Neural Network on Fully Homomorphic Encryption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57D9F8-52AD-A4C6-8ACA-FA13D564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EFB7-F397-42A1-98F4-DDBADFAA0660}" type="slidenum">
              <a:rPr lang="ko-KR" altLang="en-US" smtClean="0"/>
              <a:t>25</a:t>
            </a:fld>
            <a:endParaRPr lang="ko-KR" altLang="en-US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EF744E93-4FBC-F9AA-847C-C32A5659F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291" y="1655671"/>
            <a:ext cx="3853268" cy="4482635"/>
          </a:xfrm>
          <a:prstGeom prst="rect">
            <a:avLst/>
          </a:prstGeom>
        </p:spPr>
      </p:pic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F4BD6C4B-6316-8351-E98C-7E7C44AE9955}"/>
              </a:ext>
            </a:extLst>
          </p:cNvPr>
          <p:cNvCxnSpPr>
            <a:cxnSpLocks/>
          </p:cNvCxnSpPr>
          <p:nvPr/>
        </p:nvCxnSpPr>
        <p:spPr>
          <a:xfrm flipV="1">
            <a:off x="1799397" y="2105025"/>
            <a:ext cx="1210503" cy="69988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CB53DBCD-EB67-D7B1-B942-A946D09F17F6}"/>
              </a:ext>
            </a:extLst>
          </p:cNvPr>
          <p:cNvCxnSpPr>
            <a:cxnSpLocks/>
          </p:cNvCxnSpPr>
          <p:nvPr/>
        </p:nvCxnSpPr>
        <p:spPr>
          <a:xfrm>
            <a:off x="1799397" y="3130540"/>
            <a:ext cx="2782128" cy="161291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85E06364-801D-F2A6-0891-61F8885E182B}"/>
              </a:ext>
            </a:extLst>
          </p:cNvPr>
          <p:cNvCxnSpPr>
            <a:cxnSpLocks/>
          </p:cNvCxnSpPr>
          <p:nvPr/>
        </p:nvCxnSpPr>
        <p:spPr>
          <a:xfrm>
            <a:off x="4833929" y="3220713"/>
            <a:ext cx="0" cy="13131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4F62D269-D7E0-0CB4-2CB5-A758961B4950}"/>
              </a:ext>
            </a:extLst>
          </p:cNvPr>
          <p:cNvCxnSpPr>
            <a:cxnSpLocks/>
          </p:cNvCxnSpPr>
          <p:nvPr/>
        </p:nvCxnSpPr>
        <p:spPr>
          <a:xfrm flipV="1">
            <a:off x="3497431" y="5043776"/>
            <a:ext cx="1093619" cy="65217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8AF28261-C09E-9229-5686-47734B8BDB9F}"/>
              </a:ext>
            </a:extLst>
          </p:cNvPr>
          <p:cNvCxnSpPr>
            <a:cxnSpLocks/>
          </p:cNvCxnSpPr>
          <p:nvPr/>
        </p:nvCxnSpPr>
        <p:spPr>
          <a:xfrm>
            <a:off x="1859130" y="4818805"/>
            <a:ext cx="273192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4045162-3F2C-CB88-EB6F-E967BFBC032D}"/>
                  </a:ext>
                </a:extLst>
              </p:cNvPr>
              <p:cNvSpPr txBox="1"/>
              <p:nvPr/>
            </p:nvSpPr>
            <p:spPr>
              <a:xfrm>
                <a:off x="5652665" y="2718509"/>
                <a:ext cx="6282159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2000" b="0" dirty="0"/>
                  <a:t>Cyclic shift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={1, 13, 16, 17, 19}</m:t>
                    </m:r>
                  </m:oMath>
                </a14:m>
                <a:endParaRPr lang="en-US" altLang="ko-KR" sz="2000" dirty="0"/>
              </a:p>
              <a:p>
                <a:r>
                  <a:rPr lang="en-US" altLang="ko-KR" sz="2000" dirty="0"/>
                  <a:t>Cyclic shift generator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𝒰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±1, ±2, ±4,±8,±16</m:t>
                        </m:r>
                      </m:e>
                    </m:d>
                  </m:oMath>
                </a14:m>
                <a:endParaRPr lang="en-US" altLang="ko-KR" sz="2000" b="0" dirty="0"/>
              </a:p>
              <a:p>
                <a:endParaRPr lang="en-US" altLang="ko-KR" sz="2000" dirty="0"/>
              </a:p>
              <a:p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1,19</m:t>
                        </m:r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ko-KR" altLang="en-US" sz="2000" dirty="0"/>
                  <a:t> </a:t>
                </a:r>
                <a:r>
                  <a:rPr lang="en-US" altLang="ko-KR" sz="2000" dirty="0"/>
                  <a:t>(19-1=16+2)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13,17</m:t>
                        </m:r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ko-KR" altLang="en-US" sz="2000" dirty="0"/>
                  <a:t> </a:t>
                </a:r>
                <a:r>
                  <a:rPr lang="en-US" altLang="ko-KR" sz="2000" dirty="0"/>
                  <a:t>(17-13=4)</a:t>
                </a:r>
              </a:p>
              <a:p>
                <a:endParaRPr lang="en-US" altLang="ko-KR" sz="2000" dirty="0"/>
              </a:p>
              <a:p>
                <a:r>
                  <a:rPr lang="en-US" altLang="ko-KR" sz="2000" b="1" dirty="0"/>
                  <a:t>Minimum spanning tree </a:t>
                </a:r>
                <a:r>
                  <a:rPr lang="en-US" altLang="ko-KR" sz="2000" b="1" dirty="0">
                    <a:sym typeface="Wingdings" panose="05000000000000000000" pitchFamily="2" charset="2"/>
                  </a:rPr>
                  <a:t> Efficient generating order!</a:t>
                </a:r>
                <a:endParaRPr lang="ko-KR" altLang="en-US" sz="2000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4045162-3F2C-CB88-EB6F-E967BFBC0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65" y="2718509"/>
                <a:ext cx="6282159" cy="2246769"/>
              </a:xfrm>
              <a:prstGeom prst="rect">
                <a:avLst/>
              </a:prstGeom>
              <a:blipFill>
                <a:blip r:embed="rId3"/>
                <a:stretch>
                  <a:fillRect l="-970" t="-1626" b="-37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388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DE7F56-3398-8B20-2D2D-A68E76DF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Hoisted Rotation Key Generation</a:t>
            </a:r>
            <a:endParaRPr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37A346-4F2C-6F30-B6CC-AF8D5DA0B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J.-W. Lee et al.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8387AB-DE45-D2BE-E225-7D37EB7F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Rotation Key Reduction of Deep Neural Network on Fully Homomorphic Encryption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57D9F8-52AD-A4C6-8ACA-FA13D564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EFB7-F397-42A1-98F4-DDBADFAA0660}" type="slidenum">
              <a:rPr lang="ko-KR" altLang="en-US" smtClean="0"/>
              <a:t>26</a:t>
            </a:fld>
            <a:endParaRPr lang="ko-KR" altLang="en-US"/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5829CECA-F6B7-D8AB-84B3-DCC115012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694"/>
            <a:ext cx="10515600" cy="4403581"/>
          </a:xfrm>
        </p:spPr>
        <p:txBody>
          <a:bodyPr/>
          <a:lstStyle/>
          <a:p>
            <a:r>
              <a:rPr lang="en-US" altLang="ko-KR" dirty="0"/>
              <a:t>For further optimization of operations, we can use hoisting technique in </a:t>
            </a:r>
            <a:r>
              <a:rPr lang="en-US" altLang="ko-KR" dirty="0" err="1"/>
              <a:t>RotToRot</a:t>
            </a:r>
            <a:r>
              <a:rPr lang="en-US" altLang="ko-KR" dirty="0"/>
              <a:t> and </a:t>
            </a:r>
            <a:r>
              <a:rPr lang="en-US" altLang="ko-KR" dirty="0" err="1"/>
              <a:t>PubtoRot</a:t>
            </a:r>
            <a:r>
              <a:rPr lang="en-US" altLang="ko-KR" dirty="0"/>
              <a:t> operations</a:t>
            </a:r>
          </a:p>
          <a:p>
            <a:r>
              <a:rPr lang="en-US" altLang="ko-KR" b="1" dirty="0">
                <a:solidFill>
                  <a:srgbClr val="002060"/>
                </a:solidFill>
              </a:rPr>
              <a:t>Main idea: Combining “Decompose” operation in the key-switching operation</a:t>
            </a:r>
          </a:p>
          <a:p>
            <a:pPr lvl="1"/>
            <a:r>
              <a:rPr lang="en-US" altLang="ko-KR" dirty="0"/>
              <a:t>Whole runtime is reduced by about half!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타원 8">
                <a:extLst>
                  <a:ext uri="{FF2B5EF4-FFF2-40B4-BE49-F238E27FC236}">
                    <a16:creationId xmlns:a16="http://schemas.microsoft.com/office/drawing/2014/main" id="{49658913-E0BE-5ECE-E7B9-A6DEA14660B7}"/>
                  </a:ext>
                </a:extLst>
              </p:cNvPr>
              <p:cNvSpPr/>
              <p:nvPr/>
            </p:nvSpPr>
            <p:spPr>
              <a:xfrm>
                <a:off x="3357799" y="5538880"/>
                <a:ext cx="681135" cy="68113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ko-KR" alt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" name="타원 8">
                <a:extLst>
                  <a:ext uri="{FF2B5EF4-FFF2-40B4-BE49-F238E27FC236}">
                    <a16:creationId xmlns:a16="http://schemas.microsoft.com/office/drawing/2014/main" id="{49658913-E0BE-5ECE-E7B9-A6DEA14660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799" y="5538880"/>
                <a:ext cx="681135" cy="681135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타원 9">
                <a:extLst>
                  <a:ext uri="{FF2B5EF4-FFF2-40B4-BE49-F238E27FC236}">
                    <a16:creationId xmlns:a16="http://schemas.microsoft.com/office/drawing/2014/main" id="{8053D0B1-1BC8-DEAF-AD65-0BC379455638}"/>
                  </a:ext>
                </a:extLst>
              </p:cNvPr>
              <p:cNvSpPr/>
              <p:nvPr/>
            </p:nvSpPr>
            <p:spPr>
              <a:xfrm>
                <a:off x="3734228" y="4134953"/>
                <a:ext cx="681135" cy="68113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ko-KR" alt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0" name="타원 9">
                <a:extLst>
                  <a:ext uri="{FF2B5EF4-FFF2-40B4-BE49-F238E27FC236}">
                    <a16:creationId xmlns:a16="http://schemas.microsoft.com/office/drawing/2014/main" id="{8053D0B1-1BC8-DEAF-AD65-0BC3794556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228" y="4134953"/>
                <a:ext cx="681135" cy="681135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4E22E690-426A-E25B-889D-88E0B511CA9E}"/>
              </a:ext>
            </a:extLst>
          </p:cNvPr>
          <p:cNvCxnSpPr>
            <a:cxnSpLocks/>
          </p:cNvCxnSpPr>
          <p:nvPr/>
        </p:nvCxnSpPr>
        <p:spPr>
          <a:xfrm flipV="1">
            <a:off x="3794830" y="4853412"/>
            <a:ext cx="183502" cy="63896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D2521B2F-B54D-8D34-75A5-ACDD1E52FA34}"/>
              </a:ext>
            </a:extLst>
          </p:cNvPr>
          <p:cNvCxnSpPr>
            <a:cxnSpLocks/>
          </p:cNvCxnSpPr>
          <p:nvPr/>
        </p:nvCxnSpPr>
        <p:spPr>
          <a:xfrm>
            <a:off x="4118410" y="5895851"/>
            <a:ext cx="1042212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타원 19">
                <a:extLst>
                  <a:ext uri="{FF2B5EF4-FFF2-40B4-BE49-F238E27FC236}">
                    <a16:creationId xmlns:a16="http://schemas.microsoft.com/office/drawing/2014/main" id="{AACB2BFD-82AB-3AFC-9B6C-D3C20E2D7480}"/>
                  </a:ext>
                </a:extLst>
              </p:cNvPr>
              <p:cNvSpPr/>
              <p:nvPr/>
            </p:nvSpPr>
            <p:spPr>
              <a:xfrm>
                <a:off x="5225034" y="5538879"/>
                <a:ext cx="681135" cy="68113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ko-KR" alt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타원 19">
                <a:extLst>
                  <a:ext uri="{FF2B5EF4-FFF2-40B4-BE49-F238E27FC236}">
                    <a16:creationId xmlns:a16="http://schemas.microsoft.com/office/drawing/2014/main" id="{AACB2BFD-82AB-3AFC-9B6C-D3C20E2D74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034" y="5538879"/>
                <a:ext cx="681135" cy="68113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타원 20">
                <a:extLst>
                  <a:ext uri="{FF2B5EF4-FFF2-40B4-BE49-F238E27FC236}">
                    <a16:creationId xmlns:a16="http://schemas.microsoft.com/office/drawing/2014/main" id="{FD325E2D-6491-A682-94FD-ABC0EBF3D9D3}"/>
                  </a:ext>
                </a:extLst>
              </p:cNvPr>
              <p:cNvSpPr/>
              <p:nvPr/>
            </p:nvSpPr>
            <p:spPr>
              <a:xfrm>
                <a:off x="5229653" y="3221783"/>
                <a:ext cx="681135" cy="68113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ko-KR" alt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타원 20">
                <a:extLst>
                  <a:ext uri="{FF2B5EF4-FFF2-40B4-BE49-F238E27FC236}">
                    <a16:creationId xmlns:a16="http://schemas.microsoft.com/office/drawing/2014/main" id="{FD325E2D-6491-A682-94FD-ABC0EBF3D9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653" y="3221783"/>
                <a:ext cx="681135" cy="681135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ECBAF66C-E6D0-E011-780D-AEAA0377ACC0}"/>
              </a:ext>
            </a:extLst>
          </p:cNvPr>
          <p:cNvCxnSpPr>
            <a:cxnSpLocks/>
          </p:cNvCxnSpPr>
          <p:nvPr/>
        </p:nvCxnSpPr>
        <p:spPr>
          <a:xfrm flipV="1">
            <a:off x="4467606" y="3765630"/>
            <a:ext cx="762047" cy="53300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65331526-F22D-FC0F-50E4-6700309C7A68}"/>
                  </a:ext>
                </a:extLst>
              </p:cNvPr>
              <p:cNvSpPr/>
              <p:nvPr/>
            </p:nvSpPr>
            <p:spPr>
              <a:xfrm>
                <a:off x="6934628" y="2881215"/>
                <a:ext cx="681135" cy="68113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ko-KR" alt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65331526-F22D-FC0F-50E4-6700309C7A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628" y="2881215"/>
                <a:ext cx="681135" cy="681135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894FDBD7-D7EA-854A-EB2B-6E9F7BBA46C2}"/>
              </a:ext>
            </a:extLst>
          </p:cNvPr>
          <p:cNvCxnSpPr>
            <a:cxnSpLocks/>
          </p:cNvCxnSpPr>
          <p:nvPr/>
        </p:nvCxnSpPr>
        <p:spPr>
          <a:xfrm flipV="1">
            <a:off x="6031138" y="3327480"/>
            <a:ext cx="798668" cy="11619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타원 28">
                <a:extLst>
                  <a:ext uri="{FF2B5EF4-FFF2-40B4-BE49-F238E27FC236}">
                    <a16:creationId xmlns:a16="http://schemas.microsoft.com/office/drawing/2014/main" id="{10B136AA-C39F-6B8A-22FE-076F50BEE1B2}"/>
                  </a:ext>
                </a:extLst>
              </p:cNvPr>
              <p:cNvSpPr/>
              <p:nvPr/>
            </p:nvSpPr>
            <p:spPr>
              <a:xfrm>
                <a:off x="5225035" y="4440029"/>
                <a:ext cx="681135" cy="68113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ko-KR" alt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타원 28">
                <a:extLst>
                  <a:ext uri="{FF2B5EF4-FFF2-40B4-BE49-F238E27FC236}">
                    <a16:creationId xmlns:a16="http://schemas.microsoft.com/office/drawing/2014/main" id="{10B136AA-C39F-6B8A-22FE-076F50BEE1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035" y="4440029"/>
                <a:ext cx="681135" cy="681135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A73322FA-8F76-8975-708E-258BF330A4D3}"/>
              </a:ext>
            </a:extLst>
          </p:cNvPr>
          <p:cNvCxnSpPr>
            <a:cxnSpLocks/>
          </p:cNvCxnSpPr>
          <p:nvPr/>
        </p:nvCxnSpPr>
        <p:spPr>
          <a:xfrm>
            <a:off x="4507028" y="4584780"/>
            <a:ext cx="653594" cy="16672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57DA7282-9923-16A6-8222-A04FFD757DD7}"/>
                  </a:ext>
                </a:extLst>
              </p:cNvPr>
              <p:cNvSpPr/>
              <p:nvPr/>
            </p:nvSpPr>
            <p:spPr>
              <a:xfrm>
                <a:off x="6934627" y="4668144"/>
                <a:ext cx="681135" cy="68113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ko-KR" alt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57DA7282-9923-16A6-8222-A04FFD757D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627" y="4668144"/>
                <a:ext cx="681135" cy="68113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2AF9EE9C-16B0-E3D8-3392-B64816133F98}"/>
              </a:ext>
            </a:extLst>
          </p:cNvPr>
          <p:cNvCxnSpPr>
            <a:cxnSpLocks/>
          </p:cNvCxnSpPr>
          <p:nvPr/>
        </p:nvCxnSpPr>
        <p:spPr>
          <a:xfrm>
            <a:off x="6031138" y="4853412"/>
            <a:ext cx="798668" cy="15529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F546C96F-14BF-D652-9036-18DEDE3318DB}"/>
                  </a:ext>
                </a:extLst>
              </p:cNvPr>
              <p:cNvSpPr/>
              <p:nvPr/>
            </p:nvSpPr>
            <p:spPr>
              <a:xfrm>
                <a:off x="6934627" y="5538878"/>
                <a:ext cx="681135" cy="68113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ko-KR" alt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F546C96F-14BF-D652-9036-18DEDE3318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627" y="5538878"/>
                <a:ext cx="681135" cy="68113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C5B89B89-82E6-1D45-3820-7ADE694BD222}"/>
              </a:ext>
            </a:extLst>
          </p:cNvPr>
          <p:cNvCxnSpPr>
            <a:cxnSpLocks/>
          </p:cNvCxnSpPr>
          <p:nvPr/>
        </p:nvCxnSpPr>
        <p:spPr>
          <a:xfrm>
            <a:off x="6031138" y="5895851"/>
            <a:ext cx="798668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타원 39">
                <a:extLst>
                  <a:ext uri="{FF2B5EF4-FFF2-40B4-BE49-F238E27FC236}">
                    <a16:creationId xmlns:a16="http://schemas.microsoft.com/office/drawing/2014/main" id="{F67CFDC8-818B-7CAB-A292-522DE4A7783D}"/>
                  </a:ext>
                </a:extLst>
              </p:cNvPr>
              <p:cNvSpPr/>
              <p:nvPr/>
            </p:nvSpPr>
            <p:spPr>
              <a:xfrm>
                <a:off x="6934626" y="3774679"/>
                <a:ext cx="681135" cy="68113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ko-KR" alt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0" name="타원 39">
                <a:extLst>
                  <a:ext uri="{FF2B5EF4-FFF2-40B4-BE49-F238E27FC236}">
                    <a16:creationId xmlns:a16="http://schemas.microsoft.com/office/drawing/2014/main" id="{F67CFDC8-818B-7CAB-A292-522DE4A778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626" y="3774679"/>
                <a:ext cx="681135" cy="68113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B7D13E88-D68F-202E-7553-DAA3C3C79F73}"/>
              </a:ext>
            </a:extLst>
          </p:cNvPr>
          <p:cNvCxnSpPr>
            <a:cxnSpLocks/>
          </p:cNvCxnSpPr>
          <p:nvPr/>
        </p:nvCxnSpPr>
        <p:spPr>
          <a:xfrm flipV="1">
            <a:off x="6031138" y="4298638"/>
            <a:ext cx="798668" cy="35555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타원 44">
                <a:extLst>
                  <a:ext uri="{FF2B5EF4-FFF2-40B4-BE49-F238E27FC236}">
                    <a16:creationId xmlns:a16="http://schemas.microsoft.com/office/drawing/2014/main" id="{49CFB8DF-B3A7-0D6E-73BE-55573DAD340D}"/>
                  </a:ext>
                </a:extLst>
              </p:cNvPr>
              <p:cNvSpPr/>
              <p:nvPr/>
            </p:nvSpPr>
            <p:spPr>
              <a:xfrm>
                <a:off x="8534779" y="3764958"/>
                <a:ext cx="681135" cy="68113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ko-KR" alt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타원 44">
                <a:extLst>
                  <a:ext uri="{FF2B5EF4-FFF2-40B4-BE49-F238E27FC236}">
                    <a16:creationId xmlns:a16="http://schemas.microsoft.com/office/drawing/2014/main" id="{49CFB8DF-B3A7-0D6E-73BE-55573DAD34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779" y="3764958"/>
                <a:ext cx="681135" cy="68113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38E5AB9D-AFAA-501D-CA12-5B62599E21A4}"/>
              </a:ext>
            </a:extLst>
          </p:cNvPr>
          <p:cNvCxnSpPr>
            <a:cxnSpLocks/>
          </p:cNvCxnSpPr>
          <p:nvPr/>
        </p:nvCxnSpPr>
        <p:spPr>
          <a:xfrm>
            <a:off x="7736111" y="4105525"/>
            <a:ext cx="693895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4FC1F16F-71AC-E28F-5B30-8C0806568930}"/>
              </a:ext>
            </a:extLst>
          </p:cNvPr>
          <p:cNvCxnSpPr>
            <a:cxnSpLocks/>
          </p:cNvCxnSpPr>
          <p:nvPr/>
        </p:nvCxnSpPr>
        <p:spPr>
          <a:xfrm>
            <a:off x="9651842" y="3149093"/>
            <a:ext cx="835579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AE56B18-2C8A-6035-906A-C48493FF9986}"/>
              </a:ext>
            </a:extLst>
          </p:cNvPr>
          <p:cNvSpPr txBox="1"/>
          <p:nvPr/>
        </p:nvSpPr>
        <p:spPr>
          <a:xfrm>
            <a:off x="10574867" y="2964427"/>
            <a:ext cx="1194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: </a:t>
            </a:r>
            <a:r>
              <a:rPr lang="en-US" altLang="ko-KR" dirty="0" err="1"/>
              <a:t>PubToRot</a:t>
            </a:r>
            <a:endParaRPr lang="ko-KR" altLang="en-US" dirty="0"/>
          </a:p>
        </p:txBody>
      </p:sp>
      <p:cxnSp>
        <p:nvCxnSpPr>
          <p:cNvPr id="52" name="직선 화살표 연결선 51">
            <a:extLst>
              <a:ext uri="{FF2B5EF4-FFF2-40B4-BE49-F238E27FC236}">
                <a16:creationId xmlns:a16="http://schemas.microsoft.com/office/drawing/2014/main" id="{F0EB2595-7544-239D-F479-287441987F11}"/>
              </a:ext>
            </a:extLst>
          </p:cNvPr>
          <p:cNvCxnSpPr>
            <a:cxnSpLocks/>
          </p:cNvCxnSpPr>
          <p:nvPr/>
        </p:nvCxnSpPr>
        <p:spPr>
          <a:xfrm>
            <a:off x="9651842" y="3747016"/>
            <a:ext cx="835579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45C2029D-ED88-D2C2-1BEE-716FA909C30C}"/>
              </a:ext>
            </a:extLst>
          </p:cNvPr>
          <p:cNvSpPr txBox="1"/>
          <p:nvPr/>
        </p:nvSpPr>
        <p:spPr>
          <a:xfrm>
            <a:off x="10574867" y="3562350"/>
            <a:ext cx="1151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: </a:t>
            </a:r>
            <a:r>
              <a:rPr lang="en-US" altLang="ko-KR" dirty="0" err="1"/>
              <a:t>RotToRot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B643C57-BEDA-489B-B985-F694C7EA0CAB}"/>
                  </a:ext>
                </a:extLst>
              </p:cNvPr>
              <p:cNvSpPr txBox="1"/>
              <p:nvPr/>
            </p:nvSpPr>
            <p:spPr>
              <a:xfrm>
                <a:off x="3209151" y="4972968"/>
                <a:ext cx="677430" cy="399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B643C57-BEDA-489B-B985-F694C7EA0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151" y="4972968"/>
                <a:ext cx="677430" cy="3998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2EE3D48-7700-3ADF-6AA2-17A9D02B18C3}"/>
                  </a:ext>
                </a:extLst>
              </p:cNvPr>
              <p:cNvSpPr txBox="1"/>
              <p:nvPr/>
            </p:nvSpPr>
            <p:spPr>
              <a:xfrm>
                <a:off x="4300801" y="5944924"/>
                <a:ext cx="677429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2EE3D48-7700-3ADF-6AA2-17A9D02B1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801" y="5944924"/>
                <a:ext cx="677429" cy="4110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BA44748-C887-F18F-667F-BF7A4A2B6858}"/>
                  </a:ext>
                </a:extLst>
              </p:cNvPr>
              <p:cNvSpPr txBox="1"/>
              <p:nvPr/>
            </p:nvSpPr>
            <p:spPr>
              <a:xfrm>
                <a:off x="4376361" y="4715853"/>
                <a:ext cx="677429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BA44748-C887-F18F-667F-BF7A4A2B6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361" y="4715853"/>
                <a:ext cx="677429" cy="4110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CEADB7F-0B18-92F7-E085-D92358E5F63B}"/>
                  </a:ext>
                </a:extLst>
              </p:cNvPr>
              <p:cNvSpPr txBox="1"/>
              <p:nvPr/>
            </p:nvSpPr>
            <p:spPr>
              <a:xfrm>
                <a:off x="4273685" y="3581183"/>
                <a:ext cx="677429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CEADB7F-0B18-92F7-E085-D92358E5F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685" y="3581183"/>
                <a:ext cx="677429" cy="4110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83D1042-27F5-5972-70D4-36820DA42F46}"/>
                  </a:ext>
                </a:extLst>
              </p:cNvPr>
              <p:cNvSpPr txBox="1"/>
              <p:nvPr/>
            </p:nvSpPr>
            <p:spPr>
              <a:xfrm>
                <a:off x="6031138" y="2896618"/>
                <a:ext cx="677429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83D1042-27F5-5972-70D4-36820DA42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138" y="2896618"/>
                <a:ext cx="677429" cy="4110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C7FAD5D-508E-CC35-FEDE-61E6FF91377D}"/>
                  </a:ext>
                </a:extLst>
              </p:cNvPr>
              <p:cNvSpPr txBox="1"/>
              <p:nvPr/>
            </p:nvSpPr>
            <p:spPr>
              <a:xfrm>
                <a:off x="5956384" y="4007310"/>
                <a:ext cx="677429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C7FAD5D-508E-CC35-FEDE-61E6FF913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384" y="4007310"/>
                <a:ext cx="677429" cy="4110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BC59B33-F93E-534B-7ED0-6C70532545D8}"/>
                  </a:ext>
                </a:extLst>
              </p:cNvPr>
              <p:cNvSpPr txBox="1"/>
              <p:nvPr/>
            </p:nvSpPr>
            <p:spPr>
              <a:xfrm>
                <a:off x="5998165" y="4959068"/>
                <a:ext cx="677429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BC59B33-F93E-534B-7ED0-6C7053254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165" y="4959068"/>
                <a:ext cx="677429" cy="4110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9416E32-C0F1-4A9F-B13B-60512822E332}"/>
                  </a:ext>
                </a:extLst>
              </p:cNvPr>
              <p:cNvSpPr txBox="1"/>
              <p:nvPr/>
            </p:nvSpPr>
            <p:spPr>
              <a:xfrm>
                <a:off x="6091757" y="5939647"/>
                <a:ext cx="677429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9416E32-C0F1-4A9F-B13B-60512822E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757" y="5939647"/>
                <a:ext cx="677429" cy="4110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2F6F3C2-5C21-0FCE-A20F-599EA4F658EB}"/>
                  </a:ext>
                </a:extLst>
              </p:cNvPr>
              <p:cNvSpPr txBox="1"/>
              <p:nvPr/>
            </p:nvSpPr>
            <p:spPr>
              <a:xfrm>
                <a:off x="7752577" y="4159501"/>
                <a:ext cx="677429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2F6F3C2-5C21-0FCE-A20F-599EA4F65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77" y="4159501"/>
                <a:ext cx="677429" cy="4110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타원 2">
            <a:extLst>
              <a:ext uri="{FF2B5EF4-FFF2-40B4-BE49-F238E27FC236}">
                <a16:creationId xmlns:a16="http://schemas.microsoft.com/office/drawing/2014/main" id="{BB2F44FD-3A03-6367-C9A3-F0AA912FA9E9}"/>
              </a:ext>
            </a:extLst>
          </p:cNvPr>
          <p:cNvSpPr/>
          <p:nvPr/>
        </p:nvSpPr>
        <p:spPr>
          <a:xfrm>
            <a:off x="5102558" y="3804879"/>
            <a:ext cx="1970491" cy="1762118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F87BA3B6-0094-F9BE-5690-47D6539202AB}"/>
              </a:ext>
            </a:extLst>
          </p:cNvPr>
          <p:cNvSpPr/>
          <p:nvPr/>
        </p:nvSpPr>
        <p:spPr>
          <a:xfrm>
            <a:off x="3007636" y="4764675"/>
            <a:ext cx="2311001" cy="1607629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8DCFF6-F5FD-5288-A506-7907DF9BC12A}"/>
              </a:ext>
            </a:extLst>
          </p:cNvPr>
          <p:cNvSpPr txBox="1"/>
          <p:nvPr/>
        </p:nvSpPr>
        <p:spPr>
          <a:xfrm>
            <a:off x="465407" y="4243607"/>
            <a:ext cx="2946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Multiple </a:t>
            </a:r>
            <a:r>
              <a:rPr lang="en-US" altLang="ko-KR" dirty="0" err="1"/>
              <a:t>PubToRot</a:t>
            </a:r>
            <a:r>
              <a:rPr lang="en-US" altLang="ko-KR" dirty="0"/>
              <a:t> operation </a:t>
            </a:r>
          </a:p>
          <a:p>
            <a:r>
              <a:rPr lang="en-US" altLang="ko-KR" dirty="0"/>
              <a:t>from the public key 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8C0B1C-EB65-D08A-7787-3226A7974DFD}"/>
              </a:ext>
            </a:extLst>
          </p:cNvPr>
          <p:cNvSpPr txBox="1"/>
          <p:nvPr/>
        </p:nvSpPr>
        <p:spPr>
          <a:xfrm>
            <a:off x="8428678" y="5081802"/>
            <a:ext cx="2903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Multiple </a:t>
            </a:r>
            <a:r>
              <a:rPr lang="en-US" altLang="ko-KR" dirty="0" err="1"/>
              <a:t>RotToRot</a:t>
            </a:r>
            <a:r>
              <a:rPr lang="en-US" altLang="ko-KR" dirty="0"/>
              <a:t> operation </a:t>
            </a:r>
          </a:p>
          <a:p>
            <a:r>
              <a:rPr lang="en-US" altLang="ko-KR" dirty="0"/>
              <a:t>from one rotation key </a:t>
            </a:r>
            <a:endParaRPr lang="ko-KR" altLang="en-US" dirty="0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81FB81E5-FE7B-59C0-D957-5857BEC3A9C1}"/>
              </a:ext>
            </a:extLst>
          </p:cNvPr>
          <p:cNvCxnSpPr/>
          <p:nvPr/>
        </p:nvCxnSpPr>
        <p:spPr>
          <a:xfrm>
            <a:off x="2464923" y="4735751"/>
            <a:ext cx="738664" cy="385413"/>
          </a:xfrm>
          <a:prstGeom prst="straightConnector1">
            <a:avLst/>
          </a:prstGeom>
          <a:ln w="28575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0E7B1BE7-AC3C-BC1C-5FE9-2ED306E3ADFC}"/>
              </a:ext>
            </a:extLst>
          </p:cNvPr>
          <p:cNvCxnSpPr>
            <a:cxnSpLocks/>
          </p:cNvCxnSpPr>
          <p:nvPr/>
        </p:nvCxnSpPr>
        <p:spPr>
          <a:xfrm flipH="1" flipV="1">
            <a:off x="6633813" y="5482950"/>
            <a:ext cx="1719612" cy="25466"/>
          </a:xfrm>
          <a:prstGeom prst="straightConnector1">
            <a:avLst/>
          </a:prstGeom>
          <a:ln w="28575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39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AC2B85-AA2B-3229-B75F-D95FE86F9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188090"/>
            <a:ext cx="10515600" cy="1133475"/>
          </a:xfrm>
        </p:spPr>
        <p:txBody>
          <a:bodyPr>
            <a:normAutofit/>
          </a:bodyPr>
          <a:lstStyle/>
          <a:p>
            <a:r>
              <a:rPr lang="en-US" altLang="ko-KR" sz="3600" b="1" dirty="0"/>
              <a:t>Simulation Results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B96D87-FD03-4BD4-6D9D-3C1C5EBD5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J.-W. Lee et al.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ED62C0-4114-4E03-655F-29A5AF80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Rotation Key Reduction of Deep Neural Network on Fully Homomorphic Encryption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729521C-4868-FCC0-EAE6-D1EDC473F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EFB7-F397-42A1-98F4-DDBADFAA0660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0920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DE7F56-3398-8B20-2D2D-A68E76DF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Simulation Environment</a:t>
            </a:r>
            <a:endParaRPr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37A346-4F2C-6F30-B6CC-AF8D5DA0B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J.-W. Lee et al.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8387AB-DE45-D2BE-E225-7D37EB7F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Rotation Key Reduction of Deep Neural Network on Fully Homomorphic Encryption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57D9F8-52AD-A4C6-8ACA-FA13D564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EFB7-F397-42A1-98F4-DDBADFAA0660}" type="slidenum">
              <a:rPr lang="ko-KR" altLang="en-US" smtClean="0"/>
              <a:t>28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B8BB07D-A508-6A88-31BE-9FB487AC7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330" y="3893836"/>
            <a:ext cx="6995340" cy="2294677"/>
          </a:xfrm>
          <a:prstGeom prst="rect">
            <a:avLst/>
          </a:prstGeom>
        </p:spPr>
      </p:pic>
      <p:sp>
        <p:nvSpPr>
          <p:cNvPr id="3" name="내용 개체 틀 7">
            <a:extLst>
              <a:ext uri="{FF2B5EF4-FFF2-40B4-BE49-F238E27FC236}">
                <a16:creationId xmlns:a16="http://schemas.microsoft.com/office/drawing/2014/main" id="{98F74C7F-E07B-7A51-EB01-E70A5D3DD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1619694"/>
            <a:ext cx="10877550" cy="4403581"/>
          </a:xfrm>
        </p:spPr>
        <p:txBody>
          <a:bodyPr/>
          <a:lstStyle/>
          <a:p>
            <a:r>
              <a:rPr lang="en-US" altLang="ko-KR" dirty="0"/>
              <a:t>Asymmetric environment in the client-server system</a:t>
            </a:r>
          </a:p>
          <a:p>
            <a:pPr lvl="1"/>
            <a:r>
              <a:rPr lang="en-US" altLang="ko-KR" dirty="0"/>
              <a:t>Client: </a:t>
            </a:r>
            <a:r>
              <a:rPr lang="pt-BR" altLang="ko-KR" dirty="0"/>
              <a:t>Intel(R) Core(TM) i9- 13900K CPU 1 thread</a:t>
            </a:r>
          </a:p>
          <a:p>
            <a:pPr lvl="1"/>
            <a:r>
              <a:rPr lang="pt-BR" altLang="ko-KR" dirty="0"/>
              <a:t>Server: NVIDIA GeForce RTX 4090 GPU</a:t>
            </a:r>
          </a:p>
          <a:p>
            <a:r>
              <a:rPr lang="pt-BR" altLang="ko-KR" dirty="0"/>
              <a:t>Homomorphic encryption scheme: CKKS scheme</a:t>
            </a:r>
          </a:p>
          <a:p>
            <a:r>
              <a:rPr lang="pt-BR" altLang="ko-KR" dirty="0"/>
              <a:t>Target application: ResNet CNN model for Image Classification (CIFAR-10/ImageNet)</a:t>
            </a:r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50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DE7F56-3398-8B20-2D2D-A68E76DF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Parameter and Cyclic Shift Generator</a:t>
            </a:r>
            <a:endParaRPr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37A346-4F2C-6F30-B6CC-AF8D5DA0B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J.-W. Lee et al.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8387AB-DE45-D2BE-E225-7D37EB7F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Rotation Key Reduction of Deep Neural Network on Fully Homomorphic Encryption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57D9F8-52AD-A4C6-8ACA-FA13D564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EFB7-F397-42A1-98F4-DDBADFAA0660}" type="slidenum">
              <a:rPr lang="ko-KR" altLang="en-US" smtClean="0"/>
              <a:t>29</a:t>
            </a:fld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5D37F97-C158-09E5-66CD-3022182E8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944" y="1640374"/>
            <a:ext cx="6218459" cy="229381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08A287B-157B-1CFA-33C2-0BFFBF290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25" y="3976106"/>
            <a:ext cx="6454699" cy="23776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내용 개체 틀 7">
                <a:extLst>
                  <a:ext uri="{FF2B5EF4-FFF2-40B4-BE49-F238E27FC236}">
                    <a16:creationId xmlns:a16="http://schemas.microsoft.com/office/drawing/2014/main" id="{59BF9CA6-7150-27D2-C40E-76751F4002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7225" y="1619694"/>
                <a:ext cx="4305300" cy="4734058"/>
              </a:xfrm>
            </p:spPr>
            <p:txBody>
              <a:bodyPr/>
              <a:lstStyle/>
              <a:p>
                <a:r>
                  <a:rPr lang="pt-BR" altLang="ko-KR" dirty="0"/>
                  <a:t>Setting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dnum</m:t>
                    </m:r>
                  </m:oMath>
                </a14:m>
                <a:r>
                  <a:rPr lang="pt-BR" altLang="ko-KR" dirty="0"/>
                  <a:t> value for optimal rotation operation for the ciphertext</a:t>
                </a:r>
              </a:p>
              <a:p>
                <a:pPr lvl="1"/>
                <a:r>
                  <a:rPr lang="pt-BR" altLang="ko-KR" dirty="0"/>
                  <a:t>Rotation with level-0 rotation key</a:t>
                </a:r>
              </a:p>
              <a:p>
                <a:r>
                  <a:rPr lang="pt-BR" altLang="ko-KR" dirty="0"/>
                  <a:t>Then we use the remaining modulus as higher level special modulus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pt-BR" altLang="ko-KR" dirty="0"/>
              </a:p>
              <a:p>
                <a:r>
                  <a:rPr lang="pt-BR" altLang="ko-KR" dirty="0"/>
                  <a:t>Two-level system: </a:t>
                </a:r>
              </a:p>
              <a:p>
                <a:pPr lvl="1"/>
                <a:r>
                  <a:rPr lang="pt-BR" altLang="ko-KR" dirty="0"/>
                  <a:t>16-ary level-1 rotation key set</a:t>
                </a:r>
              </a:p>
              <a:p>
                <a:r>
                  <a:rPr lang="pt-BR" altLang="ko-KR" dirty="0"/>
                  <a:t>Three-level system</a:t>
                </a:r>
              </a:p>
              <a:p>
                <a:pPr lvl="1"/>
                <a:r>
                  <a:rPr lang="pt-BR" altLang="ko-KR" dirty="0"/>
                  <a:t>{1,256}-shift level-2 rotation key set</a:t>
                </a:r>
              </a:p>
              <a:p>
                <a:pPr lvl="1"/>
                <a:endParaRPr lang="ko-KR" altLang="en-US" dirty="0"/>
              </a:p>
            </p:txBody>
          </p:sp>
        </mc:Choice>
        <mc:Fallback xmlns="">
          <p:sp>
            <p:nvSpPr>
              <p:cNvPr id="12" name="내용 개체 틀 7">
                <a:extLst>
                  <a:ext uri="{FF2B5EF4-FFF2-40B4-BE49-F238E27FC236}">
                    <a16:creationId xmlns:a16="http://schemas.microsoft.com/office/drawing/2014/main" id="{59BF9CA6-7150-27D2-C40E-76751F4002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7225" y="1619694"/>
                <a:ext cx="4305300" cy="4734058"/>
              </a:xfrm>
              <a:blipFill>
                <a:blip r:embed="rId4"/>
                <a:stretch>
                  <a:fillRect l="-1983" t="-1804" r="-311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8998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AC2B85-AA2B-3229-B75F-D95FE86F9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188090"/>
            <a:ext cx="10515600" cy="1133475"/>
          </a:xfrm>
        </p:spPr>
        <p:txBody>
          <a:bodyPr>
            <a:normAutofit/>
          </a:bodyPr>
          <a:lstStyle/>
          <a:p>
            <a:r>
              <a:rPr lang="en-US" altLang="ko-KR" sz="3600" b="1" dirty="0"/>
              <a:t>Rotation Key Problem </a:t>
            </a:r>
            <a:br>
              <a:rPr lang="en-US" altLang="ko-KR" sz="3600" b="1" dirty="0"/>
            </a:br>
            <a:r>
              <a:rPr lang="en-US" altLang="ko-KR" sz="3600" b="1" dirty="0"/>
              <a:t>in Fully Homomorphic Encryption</a:t>
            </a:r>
            <a:endParaRPr lang="ko-KR" altLang="en-US" sz="3600" b="1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94E46F4-3730-8804-F249-702CF18C5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40173"/>
            <a:ext cx="10515600" cy="1500187"/>
          </a:xfrm>
        </p:spPr>
        <p:txBody>
          <a:bodyPr/>
          <a:lstStyle/>
          <a:p>
            <a:r>
              <a:rPr lang="en-US" altLang="ko-K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 Problem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B96D87-FD03-4BD4-6D9D-3C1C5EBD5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J.-W. Lee et al.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ED62C0-4114-4E03-655F-29A5AF80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Rotation Key Reduction of Deep Neural Network on Fully Homomorphic Encryption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729521C-4868-FCC0-EAE6-D1EDC473F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EFB7-F397-42A1-98F4-DDBADFAA066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08419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DE7F56-3398-8B20-2D2D-A68E76DF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Simulation Results</a:t>
            </a:r>
            <a:endParaRPr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37A346-4F2C-6F30-B6CC-AF8D5DA0B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J.-W. Lee et al.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8387AB-DE45-D2BE-E225-7D37EB7F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Rotation Key Reduction of Deep Neural Network on Fully Homomorphic Encryption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57D9F8-52AD-A4C6-8ACA-FA13D564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EFB7-F397-42A1-98F4-DDBADFAA0660}" type="slidenum">
              <a:rPr lang="ko-KR" altLang="en-US" smtClean="0"/>
              <a:t>30</a:t>
            </a:fld>
            <a:endParaRPr lang="ko-KR" altLang="en-US" dirty="0"/>
          </a:p>
        </p:txBody>
      </p:sp>
      <p:sp>
        <p:nvSpPr>
          <p:cNvPr id="12" name="내용 개체 틀 7">
            <a:extLst>
              <a:ext uri="{FF2B5EF4-FFF2-40B4-BE49-F238E27FC236}">
                <a16:creationId xmlns:a16="http://schemas.microsoft.com/office/drawing/2014/main" id="{59BF9CA6-7150-27D2-C40E-76751F400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2642108"/>
            <a:ext cx="5163846" cy="3381556"/>
          </a:xfrm>
        </p:spPr>
        <p:txBody>
          <a:bodyPr/>
          <a:lstStyle/>
          <a:p>
            <a:r>
              <a:rPr lang="en-US" altLang="ko-KR" dirty="0"/>
              <a:t>When the ciphertext rotation runtime remains the same, the key generation and communication in the client are significantly reduced! </a:t>
            </a:r>
          </a:p>
          <a:p>
            <a:pPr lvl="1"/>
            <a:r>
              <a:rPr lang="en-US" altLang="ko-KR" dirty="0"/>
              <a:t>x4.7</a:t>
            </a:r>
            <a:r>
              <a:rPr lang="ko-KR" altLang="en-US" dirty="0"/>
              <a:t> </a:t>
            </a:r>
            <a:r>
              <a:rPr lang="en-US" altLang="ko-KR" dirty="0"/>
              <a:t>and</a:t>
            </a:r>
            <a:r>
              <a:rPr lang="ko-KR" altLang="en-US" dirty="0"/>
              <a:t> </a:t>
            </a:r>
            <a:r>
              <a:rPr lang="en-US" altLang="ko-KR" dirty="0"/>
              <a:t>x39.8, respectively</a:t>
            </a:r>
          </a:p>
          <a:p>
            <a:r>
              <a:rPr lang="en-US" altLang="ko-KR" dirty="0"/>
              <a:t>It takes 16.6s and 12.5s to generate the required level-0 rotation keys.</a:t>
            </a:r>
          </a:p>
          <a:p>
            <a:endParaRPr lang="pt-BR" altLang="ko-KR" dirty="0"/>
          </a:p>
          <a:p>
            <a:pPr lvl="1"/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1EEBA76F-D414-C164-A901-096D0BB9A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499" y="1556547"/>
            <a:ext cx="5899727" cy="226532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0549DD6-2476-74E3-0397-0E10F0157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9" y="3959955"/>
            <a:ext cx="5899727" cy="2093907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854D2C50-E9B6-42EA-0443-6115E9E74035}"/>
              </a:ext>
            </a:extLst>
          </p:cNvPr>
          <p:cNvSpPr/>
          <p:nvPr/>
        </p:nvSpPr>
        <p:spPr>
          <a:xfrm>
            <a:off x="7496175" y="2343150"/>
            <a:ext cx="781050" cy="2286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7300221-1ADC-4725-8141-6FBACD097A27}"/>
              </a:ext>
            </a:extLst>
          </p:cNvPr>
          <p:cNvSpPr/>
          <p:nvPr/>
        </p:nvSpPr>
        <p:spPr>
          <a:xfrm>
            <a:off x="7496175" y="3001518"/>
            <a:ext cx="781050" cy="2286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811BD90A-9943-1CEB-E9FA-AD029351B0FA}"/>
              </a:ext>
            </a:extLst>
          </p:cNvPr>
          <p:cNvSpPr/>
          <p:nvPr/>
        </p:nvSpPr>
        <p:spPr>
          <a:xfrm>
            <a:off x="9134476" y="2343150"/>
            <a:ext cx="1542760" cy="228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020646E-86A2-7A02-72D9-FFAFC1B13E1D}"/>
              </a:ext>
            </a:extLst>
          </p:cNvPr>
          <p:cNvSpPr/>
          <p:nvPr/>
        </p:nvSpPr>
        <p:spPr>
          <a:xfrm>
            <a:off x="9134476" y="3001518"/>
            <a:ext cx="1542760" cy="228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2EB0C2C2-8B2B-EE28-42A9-C2C40D6005BE}"/>
              </a:ext>
            </a:extLst>
          </p:cNvPr>
          <p:cNvSpPr/>
          <p:nvPr/>
        </p:nvSpPr>
        <p:spPr>
          <a:xfrm>
            <a:off x="7019925" y="4880673"/>
            <a:ext cx="638175" cy="1905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6CBB903-E654-5601-490C-069B53360709}"/>
              </a:ext>
            </a:extLst>
          </p:cNvPr>
          <p:cNvSpPr/>
          <p:nvPr/>
        </p:nvSpPr>
        <p:spPr>
          <a:xfrm>
            <a:off x="7019925" y="5401262"/>
            <a:ext cx="638175" cy="1905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197A13DA-FF57-DB23-35ED-E018009DAF09}"/>
              </a:ext>
            </a:extLst>
          </p:cNvPr>
          <p:cNvSpPr/>
          <p:nvPr/>
        </p:nvSpPr>
        <p:spPr>
          <a:xfrm>
            <a:off x="9067800" y="4880673"/>
            <a:ext cx="1238250" cy="1905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0F8F27D8-9F07-A0C9-6E1F-BAC95303A916}"/>
              </a:ext>
            </a:extLst>
          </p:cNvPr>
          <p:cNvSpPr/>
          <p:nvPr/>
        </p:nvSpPr>
        <p:spPr>
          <a:xfrm>
            <a:off x="9067800" y="5401262"/>
            <a:ext cx="1238250" cy="1905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화살표: 아래쪽 25">
            <a:extLst>
              <a:ext uri="{FF2B5EF4-FFF2-40B4-BE49-F238E27FC236}">
                <a16:creationId xmlns:a16="http://schemas.microsoft.com/office/drawing/2014/main" id="{48BE3125-CF5C-5078-2BED-29A814F575E8}"/>
              </a:ext>
            </a:extLst>
          </p:cNvPr>
          <p:cNvSpPr/>
          <p:nvPr/>
        </p:nvSpPr>
        <p:spPr>
          <a:xfrm>
            <a:off x="9782176" y="2642107"/>
            <a:ext cx="161925" cy="31230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화살표: 아래쪽 26">
            <a:extLst>
              <a:ext uri="{FF2B5EF4-FFF2-40B4-BE49-F238E27FC236}">
                <a16:creationId xmlns:a16="http://schemas.microsoft.com/office/drawing/2014/main" id="{3EE7C9FF-BA80-F104-4B3C-2A9436873C17}"/>
              </a:ext>
            </a:extLst>
          </p:cNvPr>
          <p:cNvSpPr/>
          <p:nvPr/>
        </p:nvSpPr>
        <p:spPr>
          <a:xfrm>
            <a:off x="9625012" y="5129947"/>
            <a:ext cx="176214" cy="200081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C1EF8F6F-8807-8EDF-E2D4-FB1EA382C77A}"/>
              </a:ext>
            </a:extLst>
          </p:cNvPr>
          <p:cNvSpPr/>
          <p:nvPr/>
        </p:nvSpPr>
        <p:spPr>
          <a:xfrm>
            <a:off x="10677236" y="3001518"/>
            <a:ext cx="781050" cy="2286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3DC8667-1481-7EA1-FE75-8332E03271C0}"/>
              </a:ext>
            </a:extLst>
          </p:cNvPr>
          <p:cNvSpPr/>
          <p:nvPr/>
        </p:nvSpPr>
        <p:spPr>
          <a:xfrm>
            <a:off x="11048711" y="5401262"/>
            <a:ext cx="638175" cy="1905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AF8F1-32BB-920B-AA38-8F4DBC1D5A29}"/>
              </a:ext>
            </a:extLst>
          </p:cNvPr>
          <p:cNvSpPr txBox="1"/>
          <p:nvPr/>
        </p:nvSpPr>
        <p:spPr>
          <a:xfrm>
            <a:off x="10289246" y="2590341"/>
            <a:ext cx="585417" cy="369332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C00000"/>
                </a:solidFill>
              </a:rPr>
              <a:t>x4.7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E35B07C-F43A-E300-ABA9-C81EFB02142A}"/>
              </a:ext>
            </a:extLst>
          </p:cNvPr>
          <p:cNvSpPr txBox="1"/>
          <p:nvPr/>
        </p:nvSpPr>
        <p:spPr>
          <a:xfrm>
            <a:off x="10172227" y="5051552"/>
            <a:ext cx="702436" cy="369332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C00000"/>
                </a:solidFill>
              </a:rPr>
              <a:t>x39.8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930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DE7F56-3398-8B20-2D2D-A68E76DF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Simulation Results</a:t>
            </a:r>
            <a:endParaRPr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37A346-4F2C-6F30-B6CC-AF8D5DA0B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J.-W. Lee et al.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8387AB-DE45-D2BE-E225-7D37EB7F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Rotation Key Reduction of Deep Neural Network on Fully Homomorphic Encryption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57D9F8-52AD-A4C6-8ACA-FA13D564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EFB7-F397-42A1-98F4-DDBADFAA0660}" type="slidenum">
              <a:rPr lang="ko-KR" altLang="en-US" smtClean="0"/>
              <a:t>31</a:t>
            </a:fld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572C9D3-7E6A-215A-29F4-B396D6343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77" y="1523872"/>
            <a:ext cx="5623322" cy="255176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AE66FC5-329B-F435-3F74-F6578F731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700" y="3273997"/>
            <a:ext cx="5846698" cy="2951526"/>
          </a:xfrm>
          <a:prstGeom prst="rect">
            <a:avLst/>
          </a:prstGeom>
        </p:spPr>
      </p:pic>
      <p:sp>
        <p:nvSpPr>
          <p:cNvPr id="13" name="내용 개체 틀 12">
            <a:extLst>
              <a:ext uri="{FF2B5EF4-FFF2-40B4-BE49-F238E27FC236}">
                <a16:creationId xmlns:a16="http://schemas.microsoft.com/office/drawing/2014/main" id="{216A7811-73E0-FF36-2414-CBA14BAC7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49" y="4269469"/>
            <a:ext cx="5695951" cy="1995487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KU: key-switching unchanged</a:t>
            </a:r>
          </a:p>
          <a:p>
            <a:pPr lvl="1"/>
            <a:r>
              <a:rPr lang="en-US" altLang="ko-KR" sz="1800" dirty="0"/>
              <a:t>The runtime of homomorphic computation is the priority.</a:t>
            </a:r>
          </a:p>
          <a:p>
            <a:r>
              <a:rPr lang="en-US" altLang="ko-KR" sz="2000" dirty="0"/>
              <a:t>EG: efficient generation of rotation keys</a:t>
            </a:r>
          </a:p>
          <a:p>
            <a:pPr lvl="1"/>
            <a:r>
              <a:rPr lang="en-US" altLang="ko-KR" sz="1800" dirty="0"/>
              <a:t>Slight increase of homomorphic computation for significant improvement in key generation</a:t>
            </a:r>
            <a:endParaRPr lang="ko-KR" altLang="en-US" sz="1800" dirty="0"/>
          </a:p>
        </p:txBody>
      </p:sp>
      <p:sp>
        <p:nvSpPr>
          <p:cNvPr id="15" name="내용 개체 틀 12">
            <a:extLst>
              <a:ext uri="{FF2B5EF4-FFF2-40B4-BE49-F238E27FC236}">
                <a16:creationId xmlns:a16="http://schemas.microsoft.com/office/drawing/2014/main" id="{0093504A-0742-2E25-5201-77EE904B8C35}"/>
              </a:ext>
            </a:extLst>
          </p:cNvPr>
          <p:cNvSpPr txBox="1">
            <a:spLocks/>
          </p:cNvSpPr>
          <p:nvPr/>
        </p:nvSpPr>
        <p:spPr>
          <a:xfrm>
            <a:off x="6132447" y="1733550"/>
            <a:ext cx="5695951" cy="1816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>
                <a:solidFill>
                  <a:srgbClr val="002060"/>
                </a:solidFill>
              </a:rPr>
              <a:t>At most </a:t>
            </a:r>
            <a:r>
              <a:rPr lang="en-US" altLang="ko-KR" sz="2000" b="1" dirty="0">
                <a:solidFill>
                  <a:srgbClr val="C00000"/>
                </a:solidFill>
              </a:rPr>
              <a:t>x14.3</a:t>
            </a:r>
            <a:r>
              <a:rPr lang="en-US" altLang="ko-KR" sz="2000" b="1" dirty="0">
                <a:solidFill>
                  <a:srgbClr val="002060"/>
                </a:solidFill>
              </a:rPr>
              <a:t> and </a:t>
            </a:r>
            <a:r>
              <a:rPr lang="en-US" altLang="ko-KR" sz="2000" b="1" dirty="0">
                <a:solidFill>
                  <a:srgbClr val="C00000"/>
                </a:solidFill>
              </a:rPr>
              <a:t>x75.1</a:t>
            </a:r>
            <a:r>
              <a:rPr lang="en-US" altLang="ko-KR" sz="2000" b="1" dirty="0">
                <a:solidFill>
                  <a:srgbClr val="002060"/>
                </a:solidFill>
              </a:rPr>
              <a:t> improvement in rotation key transmission with the offline computation in the server</a:t>
            </a:r>
          </a:p>
          <a:p>
            <a:r>
              <a:rPr lang="en-US" altLang="ko-KR" sz="2000" b="1" dirty="0">
                <a:solidFill>
                  <a:srgbClr val="002060"/>
                </a:solidFill>
              </a:rPr>
              <a:t>It significantly reduces the burden in the client!</a:t>
            </a:r>
            <a:endParaRPr lang="ko-KR" altLang="en-US" sz="1800" b="1" dirty="0">
              <a:solidFill>
                <a:srgbClr val="002060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31795E3-466A-9D2B-98DB-064F10BB8B86}"/>
              </a:ext>
            </a:extLst>
          </p:cNvPr>
          <p:cNvSpPr/>
          <p:nvPr/>
        </p:nvSpPr>
        <p:spPr>
          <a:xfrm>
            <a:off x="2315689" y="2685452"/>
            <a:ext cx="511487" cy="2443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63DED97-A1AA-58A6-A7F1-C1D826A0D050}"/>
              </a:ext>
            </a:extLst>
          </p:cNvPr>
          <p:cNvSpPr/>
          <p:nvPr/>
        </p:nvSpPr>
        <p:spPr>
          <a:xfrm>
            <a:off x="2310508" y="3115121"/>
            <a:ext cx="511487" cy="2443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D438A81-0C7B-309C-ECCC-AC9919491D33}"/>
              </a:ext>
            </a:extLst>
          </p:cNvPr>
          <p:cNvSpPr/>
          <p:nvPr/>
        </p:nvSpPr>
        <p:spPr>
          <a:xfrm>
            <a:off x="3500676" y="2685452"/>
            <a:ext cx="586132" cy="2443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FA2FD75-289C-F4ED-4B7F-A9C44A25D2D8}"/>
              </a:ext>
            </a:extLst>
          </p:cNvPr>
          <p:cNvSpPr/>
          <p:nvPr/>
        </p:nvSpPr>
        <p:spPr>
          <a:xfrm>
            <a:off x="3500676" y="3114317"/>
            <a:ext cx="586132" cy="2443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화살표: 아래쪽 11">
            <a:extLst>
              <a:ext uri="{FF2B5EF4-FFF2-40B4-BE49-F238E27FC236}">
                <a16:creationId xmlns:a16="http://schemas.microsoft.com/office/drawing/2014/main" id="{E892108B-6E38-5F48-FCA2-E012FE28C13C}"/>
              </a:ext>
            </a:extLst>
          </p:cNvPr>
          <p:cNvSpPr/>
          <p:nvPr/>
        </p:nvSpPr>
        <p:spPr>
          <a:xfrm>
            <a:off x="4156592" y="2839333"/>
            <a:ext cx="161925" cy="31230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35AFF8-B8EC-AF24-CA69-7891C80FE56B}"/>
              </a:ext>
            </a:extLst>
          </p:cNvPr>
          <p:cNvSpPr txBox="1"/>
          <p:nvPr/>
        </p:nvSpPr>
        <p:spPr>
          <a:xfrm>
            <a:off x="4237554" y="2557749"/>
            <a:ext cx="702436" cy="369332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C00000"/>
                </a:solidFill>
              </a:rPr>
              <a:t>x14.3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A52CF34-B174-F72A-FB63-F43EC457BD55}"/>
              </a:ext>
            </a:extLst>
          </p:cNvPr>
          <p:cNvSpPr/>
          <p:nvPr/>
        </p:nvSpPr>
        <p:spPr>
          <a:xfrm>
            <a:off x="9157701" y="4432041"/>
            <a:ext cx="723417" cy="2193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2B1088B-2A48-9A28-051B-050E92145C58}"/>
              </a:ext>
            </a:extLst>
          </p:cNvPr>
          <p:cNvSpPr/>
          <p:nvPr/>
        </p:nvSpPr>
        <p:spPr>
          <a:xfrm>
            <a:off x="9157701" y="5080978"/>
            <a:ext cx="723417" cy="2193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C78BAE63-3FE4-6AC1-EE33-D0C42EDEBAEC}"/>
              </a:ext>
            </a:extLst>
          </p:cNvPr>
          <p:cNvSpPr/>
          <p:nvPr/>
        </p:nvSpPr>
        <p:spPr>
          <a:xfrm>
            <a:off x="7979267" y="4432041"/>
            <a:ext cx="520921" cy="2193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BC54578-0FFB-4FF8-3834-943E6AB2E4DD}"/>
              </a:ext>
            </a:extLst>
          </p:cNvPr>
          <p:cNvSpPr/>
          <p:nvPr/>
        </p:nvSpPr>
        <p:spPr>
          <a:xfrm>
            <a:off x="7979267" y="5080978"/>
            <a:ext cx="520921" cy="2193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화살표: 아래쪽 19">
            <a:extLst>
              <a:ext uri="{FF2B5EF4-FFF2-40B4-BE49-F238E27FC236}">
                <a16:creationId xmlns:a16="http://schemas.microsoft.com/office/drawing/2014/main" id="{934BBC37-4535-99C1-D7A4-D7346C4DA491}"/>
              </a:ext>
            </a:extLst>
          </p:cNvPr>
          <p:cNvSpPr/>
          <p:nvPr/>
        </p:nvSpPr>
        <p:spPr>
          <a:xfrm>
            <a:off x="9874560" y="4713625"/>
            <a:ext cx="161925" cy="31230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E52D64-960E-11B0-C919-59E3C2206292}"/>
              </a:ext>
            </a:extLst>
          </p:cNvPr>
          <p:cNvSpPr txBox="1"/>
          <p:nvPr/>
        </p:nvSpPr>
        <p:spPr>
          <a:xfrm>
            <a:off x="9955522" y="4432041"/>
            <a:ext cx="702436" cy="369332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C00000"/>
                </a:solidFill>
              </a:rPr>
              <a:t>x75.1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666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AC2B85-AA2B-3229-B75F-D95FE86F9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188090"/>
            <a:ext cx="10515600" cy="1133475"/>
          </a:xfrm>
        </p:spPr>
        <p:txBody>
          <a:bodyPr>
            <a:normAutofit/>
          </a:bodyPr>
          <a:lstStyle/>
          <a:p>
            <a:r>
              <a:rPr lang="en-US" altLang="ko-KR" sz="3600" b="1" dirty="0"/>
              <a:t>Thank you for listening!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B96D87-FD03-4BD4-6D9D-3C1C5EBD5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J.-W. Lee et al.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ED62C0-4114-4E03-655F-29A5AF80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Rotation Key Reduction of Deep Neural Network on Fully Homomorphic Encryption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729521C-4868-FCC0-EAE6-D1EDC473F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EFB7-F397-42A1-98F4-DDBADFAA0660}" type="slidenum">
              <a:rPr lang="ko-KR" altLang="en-US" smtClean="0"/>
              <a:t>32</a:t>
            </a:fld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0A4C11B-FD94-4E08-0F5A-64B96E2EB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40173"/>
            <a:ext cx="10515600" cy="1500187"/>
          </a:xfrm>
        </p:spPr>
        <p:txBody>
          <a:bodyPr/>
          <a:lstStyle/>
          <a:p>
            <a:r>
              <a:rPr lang="en-US" altLang="ko-K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 Questions?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605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76FAFE-7CB8-4B54-17EC-0AEDBBE53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Fully Homomorphic Encryption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ECCE401-EC39-0349-71C8-5EFD94149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Encryption scheme supporting arithmetic operations on encrypted data</a:t>
            </a:r>
          </a:p>
          <a:p>
            <a:r>
              <a:rPr lang="en-US" altLang="ko-KR" dirty="0"/>
              <a:t>Solution for the privacy issue of outsourcing computation</a:t>
            </a:r>
          </a:p>
          <a:p>
            <a:r>
              <a:rPr lang="en-US" altLang="ko-KR" dirty="0"/>
              <a:t>Application</a:t>
            </a:r>
          </a:p>
          <a:p>
            <a:pPr lvl="1"/>
            <a:r>
              <a:rPr lang="en-US" altLang="ko-KR" dirty="0"/>
              <a:t>Genomic analysis</a:t>
            </a:r>
          </a:p>
          <a:p>
            <a:pPr lvl="1"/>
            <a:r>
              <a:rPr lang="en-US" altLang="ko-KR" dirty="0"/>
              <a:t>Cloud service</a:t>
            </a:r>
          </a:p>
          <a:p>
            <a:pPr lvl="1"/>
            <a:r>
              <a:rPr lang="en-US" altLang="ko-KR" dirty="0"/>
              <a:t>AI-as-a-Service (</a:t>
            </a:r>
            <a:r>
              <a:rPr lang="en-US" altLang="ko-KR" dirty="0" err="1"/>
              <a:t>AIaaS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Types of FHE</a:t>
            </a:r>
          </a:p>
          <a:p>
            <a:pPr lvl="1"/>
            <a:r>
              <a:rPr lang="en-US" altLang="ko-KR" dirty="0"/>
              <a:t>Bit-wise HE: TFHE</a:t>
            </a:r>
          </a:p>
          <a:p>
            <a:pPr lvl="1"/>
            <a:r>
              <a:rPr lang="en-US" altLang="ko-KR" dirty="0"/>
              <a:t>Integer-valued HE: BGV, </a:t>
            </a:r>
            <a:r>
              <a:rPr lang="en-US" altLang="ko-KR" b="1" dirty="0">
                <a:solidFill>
                  <a:srgbClr val="C00000"/>
                </a:solidFill>
              </a:rPr>
              <a:t>BFV</a:t>
            </a:r>
          </a:p>
          <a:p>
            <a:pPr lvl="1"/>
            <a:r>
              <a:rPr lang="en-US" altLang="ko-KR" dirty="0"/>
              <a:t>Real-valued HE: </a:t>
            </a:r>
            <a:r>
              <a:rPr lang="en-US" altLang="ko-KR" b="1" dirty="0">
                <a:solidFill>
                  <a:srgbClr val="C00000"/>
                </a:solidFill>
              </a:rPr>
              <a:t>CKKS</a:t>
            </a:r>
          </a:p>
          <a:p>
            <a:endParaRPr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70B11E-FF55-31EA-4F4D-BA097465F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J.-W. Lee et al.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681F02-9CEB-8887-3428-DA945F6A2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Rotation Key Reduction of Deep Neural Network on Fully Homomorphic Encryption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2A4F50-42B2-9B97-F176-7E84052F8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EFB7-F397-42A1-98F4-DDBADFAA066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5972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0BB154-28B6-A1D5-DE49-3474C935D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Rotation Operation in BFV/CKKS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F7BB724C-CB3E-FDC5-11AA-BA0415808A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44825"/>
                <a:ext cx="10515600" cy="3937615"/>
              </a:xfrm>
            </p:spPr>
            <p:txBody>
              <a:bodyPr/>
              <a:lstStyle/>
              <a:p>
                <a:r>
                  <a:rPr lang="en-US" altLang="ko-KR" dirty="0"/>
                  <a:t>Packing: multiple data in one ciphertext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𝐸𝑛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dirty="0"/>
              </a:p>
              <a:p>
                <a:r>
                  <a:rPr lang="en-US" altLang="ko-KR" dirty="0"/>
                  <a:t>Single Instruction Multiple Data (SIMD)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𝐸𝑛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𝐸𝑛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dirty="0"/>
              </a:p>
              <a:p>
                <a:pPr lvl="1"/>
                <a:r>
                  <a:rPr lang="en-US" altLang="ko-KR" b="0" dirty="0"/>
                  <a:t>Homomorphic addition: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𝐸𝑛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dirty="0"/>
              </a:p>
              <a:p>
                <a:pPr lvl="1"/>
                <a:r>
                  <a:rPr lang="en-US" altLang="ko-KR" b="0" dirty="0"/>
                  <a:t>Homomorphic multiplication: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⊙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𝐸𝑛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dirty="0"/>
              </a:p>
              <a:p>
                <a:r>
                  <a:rPr lang="en-US" altLang="ko-KR" dirty="0"/>
                  <a:t>Packing structure in BFV/CKKS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F7BB724C-CB3E-FDC5-11AA-BA0415808A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44825"/>
                <a:ext cx="10515600" cy="3937615"/>
              </a:xfrm>
              <a:blipFill>
                <a:blip r:embed="rId2"/>
                <a:stretch>
                  <a:fillRect l="-812" t="-21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A6F342-E386-6A52-F503-00216EF7C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J.-W. Lee et al.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D0093E6-EA3E-0CF0-8FA1-FCD96F14C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Rotation Key Reduction of Deep Neural Network on Fully Homomorphic Encryption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E61F563-9EE5-9C74-74ED-FDC487717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EFB7-F397-42A1-98F4-DDBADFAA0660}" type="slidenum">
              <a:rPr lang="ko-KR" altLang="en-US" smtClean="0"/>
              <a:t>5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3EE8854-78D2-4978-6917-47F83EA0AEBA}"/>
                  </a:ext>
                </a:extLst>
              </p:cNvPr>
              <p:cNvSpPr txBox="1"/>
              <p:nvPr/>
            </p:nvSpPr>
            <p:spPr>
              <a:xfrm>
                <a:off x="1413379" y="4808822"/>
                <a:ext cx="5068888" cy="11447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𝐵𝐹𝑉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0(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1(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2×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altLang="ko-KR" dirty="0"/>
              </a:p>
              <a:p>
                <a:endParaRPr lang="en-US" altLang="ko-KR" dirty="0"/>
              </a:p>
              <a:p>
                <a:pPr algn="ctr"/>
                <a:r>
                  <a:rPr lang="en-US" altLang="ko-K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BFV scheme</a:t>
                </a:r>
                <a:endParaRPr lang="ko-KR" alt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3EE8854-78D2-4978-6917-47F83EA0A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379" y="4808822"/>
                <a:ext cx="5068888" cy="1144737"/>
              </a:xfrm>
              <a:prstGeom prst="rect">
                <a:avLst/>
              </a:prstGeom>
              <a:blipFill>
                <a:blip r:embed="rId3"/>
                <a:stretch>
                  <a:fillRect b="-74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4E8669-BC0C-838D-1BCF-149FEB3AEDD5}"/>
                  </a:ext>
                </a:extLst>
              </p:cNvPr>
              <p:cNvSpPr txBox="1"/>
              <p:nvPr/>
            </p:nvSpPr>
            <p:spPr>
              <a:xfrm>
                <a:off x="6951472" y="4937896"/>
                <a:ext cx="372576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𝐶𝐾𝐾𝑆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 ⋯, 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ℂ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altLang="ko-KR" dirty="0"/>
              </a:p>
              <a:p>
                <a:endParaRPr lang="en-US" altLang="ko-KR" sz="2400" dirty="0"/>
              </a:p>
              <a:p>
                <a:pPr algn="ctr"/>
                <a:r>
                  <a:rPr lang="en-US" altLang="ko-K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CKKS scheme</a:t>
                </a:r>
                <a:endParaRPr lang="ko-KR" alt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4E8669-BC0C-838D-1BCF-149FEB3A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472" y="4937896"/>
                <a:ext cx="3725764" cy="1015663"/>
              </a:xfrm>
              <a:prstGeom prst="rect">
                <a:avLst/>
              </a:prstGeom>
              <a:blipFill>
                <a:blip r:embed="rId4"/>
                <a:stretch>
                  <a:fillRect b="-838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816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C321B4-D774-7B45-08F3-57FCA0E03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Rotation Operation in BFV/CKKS</a:t>
            </a:r>
            <a:endParaRPr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07180F7-1202-3BA3-56A4-096849F0A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J.-W. Lee et al.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98F269F-2B73-1D65-F585-6762200A6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Rotation Key Reduction of Deep Neural Network on Fully Homomorphic Encryption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244E95-AFC1-1B84-6F99-E6A61CD8E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EFB7-F397-42A1-98F4-DDBADFAA0660}" type="slidenum">
              <a:rPr lang="ko-KR" altLang="en-US" smtClean="0"/>
              <a:t>6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내용 개체 틀 10">
                <a:extLst>
                  <a:ext uri="{FF2B5EF4-FFF2-40B4-BE49-F238E27FC236}">
                    <a16:creationId xmlns:a16="http://schemas.microsoft.com/office/drawing/2014/main" id="{7FA667C1-22A7-5E69-C9BF-34566E0330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2427" y="1625240"/>
                <a:ext cx="10515600" cy="4403581"/>
              </a:xfrm>
            </p:spPr>
            <p:txBody>
              <a:bodyPr/>
              <a:lstStyle/>
              <a:p>
                <a:r>
                  <a:rPr lang="en-US" altLang="ko-KR" dirty="0"/>
                  <a:t>(Homomorphic) Rotation operation in HE is needed.</a:t>
                </a:r>
              </a:p>
              <a:p>
                <a:pPr lvl="1"/>
                <a:r>
                  <a:rPr lang="en-US" altLang="ko-KR" dirty="0"/>
                  <a:t>Operations with different location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dirty="0"/>
                  <a:t>)</a:t>
                </a:r>
              </a:p>
              <a:p>
                <a:pPr lvl="1"/>
                <a:r>
                  <a:rPr lang="en-US" altLang="ko-KR" dirty="0"/>
                  <a:t>Operations in the one ciphertext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dirty="0"/>
                  <a:t>)</a:t>
                </a:r>
              </a:p>
              <a:p>
                <a:r>
                  <a:rPr lang="en-US" altLang="ko-KR" dirty="0"/>
                  <a:t>Rotation operation in BFV scheme</a:t>
                </a:r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pPr marL="0" indent="0">
                  <a:buNone/>
                </a:pPr>
                <a:endParaRPr lang="en-US" altLang="ko-KR" dirty="0"/>
              </a:p>
              <a:p>
                <a:r>
                  <a:rPr lang="en-US" altLang="ko-KR" dirty="0"/>
                  <a:t>Rotation operation in CKKS scheme</a:t>
                </a:r>
              </a:p>
            </p:txBody>
          </p:sp>
        </mc:Choice>
        <mc:Fallback xmlns="">
          <p:sp>
            <p:nvSpPr>
              <p:cNvPr id="11" name="내용 개체 틀 10">
                <a:extLst>
                  <a:ext uri="{FF2B5EF4-FFF2-40B4-BE49-F238E27FC236}">
                    <a16:creationId xmlns:a16="http://schemas.microsoft.com/office/drawing/2014/main" id="{7FA667C1-22A7-5E69-C9BF-34566E0330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2427" y="1625240"/>
                <a:ext cx="10515600" cy="4403581"/>
              </a:xfrm>
              <a:blipFill>
                <a:blip r:embed="rId2"/>
                <a:stretch>
                  <a:fillRect l="-812" t="-19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62702F-EF6B-9FD7-DD7C-884A3ED96FFE}"/>
                  </a:ext>
                </a:extLst>
              </p:cNvPr>
              <p:cNvSpPr txBox="1"/>
              <p:nvPr/>
            </p:nvSpPr>
            <p:spPr>
              <a:xfrm>
                <a:off x="1681018" y="3196067"/>
                <a:ext cx="9417513" cy="944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0(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1(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7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d>
                                      <m:dPr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0(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00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d>
                                      <m:dPr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1(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d>
                                      <m:dPr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ko-KR" dirty="0"/>
              </a:p>
              <a:p>
                <a:pPr algn="ctr"/>
                <a:endParaRPr lang="en-US" altLang="ko-KR" sz="5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US" altLang="ko-KR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(Row) Rotation by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altLang="ko-KR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shifts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62702F-EF6B-9FD7-DD7C-884A3ED96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018" y="3196067"/>
                <a:ext cx="9417513" cy="944682"/>
              </a:xfrm>
              <a:prstGeom prst="rect">
                <a:avLst/>
              </a:prstGeom>
              <a:blipFill>
                <a:blip r:embed="rId3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B841B0-6824-B53B-E6C7-4B893DEA0032}"/>
                  </a:ext>
                </a:extLst>
              </p:cNvPr>
              <p:cNvSpPr txBox="1"/>
              <p:nvPr/>
            </p:nvSpPr>
            <p:spPr>
              <a:xfrm>
                <a:off x="2903242" y="4140749"/>
                <a:ext cx="6973063" cy="944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0(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1(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1(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00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0(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ko-KR" dirty="0"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  <a:p>
                <a:pPr algn="ctr"/>
                <a:endParaRPr lang="en-US" altLang="ko-KR" sz="5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US" altLang="ko-KR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Column rotation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B841B0-6824-B53B-E6C7-4B893DEA0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242" y="4140749"/>
                <a:ext cx="6973063" cy="944682"/>
              </a:xfrm>
              <a:prstGeom prst="rect">
                <a:avLst/>
              </a:prstGeom>
              <a:blipFill>
                <a:blip r:embed="rId4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1CD14BD-7686-ECBF-E30A-313FA416F8D6}"/>
                  </a:ext>
                </a:extLst>
              </p:cNvPr>
              <p:cNvSpPr txBox="1"/>
              <p:nvPr/>
            </p:nvSpPr>
            <p:spPr>
              <a:xfrm>
                <a:off x="3443357" y="5542082"/>
                <a:ext cx="5892832" cy="723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 ⋯, 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 ⋯, 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 ⋯,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ko-KR" dirty="0"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  <a:p>
                <a:pPr algn="ctr"/>
                <a:endParaRPr lang="en-US" altLang="ko-KR" sz="5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US" altLang="ko-KR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Rotation by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𝒓</m:t>
                    </m:r>
                  </m:oMath>
                </a14:m>
                <a:r>
                  <a:rPr lang="en-US" altLang="ko-KR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shifts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1CD14BD-7686-ECBF-E30A-313FA416F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357" y="5542082"/>
                <a:ext cx="5892832" cy="723275"/>
              </a:xfrm>
              <a:prstGeom prst="rect">
                <a:avLst/>
              </a:prstGeom>
              <a:blipFill>
                <a:blip r:embed="rId5"/>
                <a:stretch>
                  <a:fillRect b="-1260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599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C321B4-D774-7B45-08F3-57FCA0E03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Rotation Key in Rotation Operation</a:t>
            </a:r>
            <a:endParaRPr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07180F7-1202-3BA3-56A4-096849F0A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J.-W. Lee et al.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98F269F-2B73-1D65-F585-6762200A6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Rotation Key Reduction of Deep Neural Network on Fully Homomorphic Encryption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244E95-AFC1-1B84-6F99-E6A61CD8E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EFB7-F397-42A1-98F4-DDBADFAA0660}" type="slidenum">
              <a:rPr lang="ko-KR" altLang="en-US" smtClean="0"/>
              <a:t>7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내용 개체 틀 10">
                <a:extLst>
                  <a:ext uri="{FF2B5EF4-FFF2-40B4-BE49-F238E27FC236}">
                    <a16:creationId xmlns:a16="http://schemas.microsoft.com/office/drawing/2014/main" id="{7FA667C1-22A7-5E69-C9BF-34566E0330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2427" y="1625240"/>
                <a:ext cx="10515600" cy="4403581"/>
              </a:xfrm>
            </p:spPr>
            <p:txBody>
              <a:bodyPr/>
              <a:lstStyle/>
              <a:p>
                <a:r>
                  <a:rPr lang="en-US" altLang="ko-KR" dirty="0"/>
                  <a:t>The server should have the rotation key for rotation operation.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altLang="ko-KR" b="1" dirty="0">
                    <a:solidFill>
                      <a:srgbClr val="C00000"/>
                    </a:solidFill>
                  </a:rPr>
                  <a:t>Main problem:</a:t>
                </a:r>
                <a:r>
                  <a:rPr lang="en-US" altLang="ko-KR" dirty="0"/>
                  <a:t> Each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ko-KR" dirty="0"/>
                  <a:t>-shift rotation operation requires separate rotation key.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altLang="ko-KR" dirty="0"/>
                  <a:t>Homomorphic rotation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𝑅𝑜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𝑐𝑡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ko-KR" b="0" dirty="0"/>
                  <a:t>-shift rotation operation requires a rotation key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altLang="ko-KR" b="0" dirty="0"/>
              </a:p>
              <a:p>
                <a:pPr lvl="1">
                  <a:buClr>
                    <a:schemeClr val="tx1"/>
                  </a:buClr>
                </a:pPr>
                <a:r>
                  <a:rPr lang="en-US" altLang="ko-KR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b="0" dirty="0"/>
                  <a:t>, we need different rotation key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US" altLang="ko-KR" b="0" dirty="0"/>
              </a:p>
              <a:p>
                <a:pPr>
                  <a:buClr>
                    <a:schemeClr val="tx1"/>
                  </a:buClr>
                </a:pPr>
                <a:r>
                  <a:rPr lang="en-US" altLang="ko-KR" b="0" dirty="0"/>
                  <a:t>These separate rotation keys should be generated and transmitted by the clients.</a:t>
                </a:r>
              </a:p>
            </p:txBody>
          </p:sp>
        </mc:Choice>
        <mc:Fallback xmlns="">
          <p:sp>
            <p:nvSpPr>
              <p:cNvPr id="11" name="내용 개체 틀 10">
                <a:extLst>
                  <a:ext uri="{FF2B5EF4-FFF2-40B4-BE49-F238E27FC236}">
                    <a16:creationId xmlns:a16="http://schemas.microsoft.com/office/drawing/2014/main" id="{7FA667C1-22A7-5E69-C9BF-34566E0330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2427" y="1625240"/>
                <a:ext cx="10515600" cy="4403581"/>
              </a:xfrm>
              <a:blipFill>
                <a:blip r:embed="rId2"/>
                <a:stretch>
                  <a:fillRect l="-812" t="-19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9717D4F3-E469-3A2E-7EDF-68430A934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06" y="3551242"/>
            <a:ext cx="1364214" cy="136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605F44-F865-654F-ADDF-D643BD6B2AEE}"/>
              </a:ext>
            </a:extLst>
          </p:cNvPr>
          <p:cNvSpPr txBox="1"/>
          <p:nvPr/>
        </p:nvSpPr>
        <p:spPr>
          <a:xfrm>
            <a:off x="1776981" y="4048683"/>
            <a:ext cx="735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Client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82B15EC-BE2C-7533-A2B8-133962B82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60" y="3721824"/>
            <a:ext cx="1619250" cy="113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E07C14-F7EF-2F9E-E8FB-99552F6821BC}"/>
              </a:ext>
            </a:extLst>
          </p:cNvPr>
          <p:cNvSpPr txBox="1"/>
          <p:nvPr/>
        </p:nvSpPr>
        <p:spPr>
          <a:xfrm>
            <a:off x="7551157" y="4105316"/>
            <a:ext cx="79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Server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D9082E0-6412-4DD7-5455-E962C4F1FC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28" y="5296600"/>
            <a:ext cx="603649" cy="1891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38AE18-6A9F-754B-1F22-3CA60DEF2987}"/>
              </a:ext>
            </a:extLst>
          </p:cNvPr>
          <p:cNvSpPr txBox="1"/>
          <p:nvPr/>
        </p:nvSpPr>
        <p:spPr>
          <a:xfrm>
            <a:off x="755942" y="5594223"/>
            <a:ext cx="1035412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Secret key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6DBDFE4-0E3D-2D38-E35E-376412270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81" y="4299769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FE5E86-3B0D-1A75-BFFD-17756C75F5D6}"/>
              </a:ext>
            </a:extLst>
          </p:cNvPr>
          <p:cNvSpPr txBox="1"/>
          <p:nvPr/>
        </p:nvSpPr>
        <p:spPr>
          <a:xfrm>
            <a:off x="10095274" y="3681399"/>
            <a:ext cx="1947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Privacy-preserving</a:t>
            </a:r>
          </a:p>
          <a:p>
            <a:r>
              <a:rPr lang="en-US" altLang="ko-K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Computing Model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9130944-030A-0796-D302-676020787D78}"/>
                  </a:ext>
                </a:extLst>
              </p:cNvPr>
              <p:cNvSpPr txBox="1"/>
              <p:nvPr/>
            </p:nvSpPr>
            <p:spPr>
              <a:xfrm>
                <a:off x="7720482" y="4543728"/>
                <a:ext cx="30127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 ⋯,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/>
                  <a:t>-shifts rotation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9130944-030A-0796-D302-676020787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482" y="4543728"/>
                <a:ext cx="3012748" cy="369332"/>
              </a:xfrm>
              <a:prstGeom prst="rect">
                <a:avLst/>
              </a:prstGeom>
              <a:blipFill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모서리가 둥근 직사각형 104">
            <a:extLst>
              <a:ext uri="{FF2B5EF4-FFF2-40B4-BE49-F238E27FC236}">
                <a16:creationId xmlns:a16="http://schemas.microsoft.com/office/drawing/2014/main" id="{7F27096B-7177-DAB6-42C4-8B4277E58368}"/>
              </a:ext>
            </a:extLst>
          </p:cNvPr>
          <p:cNvSpPr/>
          <p:nvPr/>
        </p:nvSpPr>
        <p:spPr>
          <a:xfrm>
            <a:off x="2633220" y="5069535"/>
            <a:ext cx="1248316" cy="80742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1AB47D34-CA0D-AF98-FB2A-B75137C96B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78" y="5520246"/>
            <a:ext cx="356875" cy="112012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64D809C1-6C27-C495-29BB-D871F21AB9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91" y="5189763"/>
            <a:ext cx="356875" cy="112012"/>
          </a:xfrm>
          <a:prstGeom prst="rect">
            <a:avLst/>
          </a:prstGeom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E20BA73A-FAFB-08BF-D553-D0407864B2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679" y="5196989"/>
            <a:ext cx="356875" cy="112012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4D70C53D-5DE5-3358-5D67-0C65D3AB43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680" y="5321005"/>
            <a:ext cx="356875" cy="112012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9FF095A6-9CA8-E672-CF1A-4605652BBF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254" y="5651488"/>
            <a:ext cx="356875" cy="112012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08A5ECDB-E043-F3DB-9615-DC3D8467C9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365" y="5437247"/>
            <a:ext cx="356875" cy="112012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B36D1FD0-0D75-CB73-54D8-663EDA4F62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953" y="5323959"/>
            <a:ext cx="356875" cy="112012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AF2E64C8-D055-B53E-5C82-E01FA83B74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298" y="5408234"/>
            <a:ext cx="356875" cy="112012"/>
          </a:xfrm>
          <a:prstGeom prst="rect">
            <a:avLst/>
          </a:prstGeom>
        </p:spPr>
      </p:pic>
      <p:sp>
        <p:nvSpPr>
          <p:cNvPr id="1025" name="TextBox 1024">
            <a:extLst>
              <a:ext uri="{FF2B5EF4-FFF2-40B4-BE49-F238E27FC236}">
                <a16:creationId xmlns:a16="http://schemas.microsoft.com/office/drawing/2014/main" id="{75E879FB-F64D-C240-C49F-1B1813C905F7}"/>
              </a:ext>
            </a:extLst>
          </p:cNvPr>
          <p:cNvSpPr txBox="1"/>
          <p:nvPr/>
        </p:nvSpPr>
        <p:spPr>
          <a:xfrm>
            <a:off x="2674525" y="4842380"/>
            <a:ext cx="1180870" cy="307777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Rotation keys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7" name="TextBox 1026">
                <a:extLst>
                  <a:ext uri="{FF2B5EF4-FFF2-40B4-BE49-F238E27FC236}">
                    <a16:creationId xmlns:a16="http://schemas.microsoft.com/office/drawing/2014/main" id="{D883EAB5-08B4-88D0-8B5F-ECD55EEC6324}"/>
                  </a:ext>
                </a:extLst>
              </p:cNvPr>
              <p:cNvSpPr txBox="1"/>
              <p:nvPr/>
            </p:nvSpPr>
            <p:spPr>
              <a:xfrm>
                <a:off x="2192055" y="5974652"/>
                <a:ext cx="2124236" cy="395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⋯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027" name="TextBox 1026">
                <a:extLst>
                  <a:ext uri="{FF2B5EF4-FFF2-40B4-BE49-F238E27FC236}">
                    <a16:creationId xmlns:a16="http://schemas.microsoft.com/office/drawing/2014/main" id="{D883EAB5-08B4-88D0-8B5F-ECD55EEC6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055" y="5974652"/>
                <a:ext cx="2124236" cy="395429"/>
              </a:xfrm>
              <a:prstGeom prst="rect">
                <a:avLst/>
              </a:prstGeom>
              <a:blipFill>
                <a:blip r:embed="rId9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9" name="오른쪽 화살표 241">
            <a:extLst>
              <a:ext uri="{FF2B5EF4-FFF2-40B4-BE49-F238E27FC236}">
                <a16:creationId xmlns:a16="http://schemas.microsoft.com/office/drawing/2014/main" id="{AEDD0339-6AA7-0EDD-6F8C-E5F92FE386F6}"/>
              </a:ext>
            </a:extLst>
          </p:cNvPr>
          <p:cNvSpPr/>
          <p:nvPr/>
        </p:nvSpPr>
        <p:spPr>
          <a:xfrm>
            <a:off x="1864422" y="5346526"/>
            <a:ext cx="560703" cy="22536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/>
          </a:p>
        </p:txBody>
      </p:sp>
      <p:sp>
        <p:nvSpPr>
          <p:cNvPr id="1031" name="모서리가 둥근 직사각형 104">
            <a:extLst>
              <a:ext uri="{FF2B5EF4-FFF2-40B4-BE49-F238E27FC236}">
                <a16:creationId xmlns:a16="http://schemas.microsoft.com/office/drawing/2014/main" id="{0F51B3C0-F9B0-C5F1-09E1-91821733FB3A}"/>
              </a:ext>
            </a:extLst>
          </p:cNvPr>
          <p:cNvSpPr/>
          <p:nvPr/>
        </p:nvSpPr>
        <p:spPr>
          <a:xfrm>
            <a:off x="6337208" y="5069535"/>
            <a:ext cx="1248316" cy="80742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/>
          </a:p>
        </p:txBody>
      </p:sp>
      <p:pic>
        <p:nvPicPr>
          <p:cNvPr id="1032" name="그림 1031">
            <a:extLst>
              <a:ext uri="{FF2B5EF4-FFF2-40B4-BE49-F238E27FC236}">
                <a16:creationId xmlns:a16="http://schemas.microsoft.com/office/drawing/2014/main" id="{71BA29A9-2276-78CA-3F29-185DB9DCFA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766" y="5520246"/>
            <a:ext cx="356875" cy="112012"/>
          </a:xfrm>
          <a:prstGeom prst="rect">
            <a:avLst/>
          </a:prstGeom>
        </p:spPr>
      </p:pic>
      <p:pic>
        <p:nvPicPr>
          <p:cNvPr id="1033" name="그림 1032">
            <a:extLst>
              <a:ext uri="{FF2B5EF4-FFF2-40B4-BE49-F238E27FC236}">
                <a16:creationId xmlns:a16="http://schemas.microsoft.com/office/drawing/2014/main" id="{4F12926C-A14B-58DE-6033-DE10ED7B4F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379" y="5189763"/>
            <a:ext cx="356875" cy="112012"/>
          </a:xfrm>
          <a:prstGeom prst="rect">
            <a:avLst/>
          </a:prstGeom>
        </p:spPr>
      </p:pic>
      <p:pic>
        <p:nvPicPr>
          <p:cNvPr id="1034" name="그림 1033">
            <a:extLst>
              <a:ext uri="{FF2B5EF4-FFF2-40B4-BE49-F238E27FC236}">
                <a16:creationId xmlns:a16="http://schemas.microsoft.com/office/drawing/2014/main" id="{BEC9AFD9-56D2-2D6E-FF02-D57EFA9F8D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667" y="5196989"/>
            <a:ext cx="356875" cy="112012"/>
          </a:xfrm>
          <a:prstGeom prst="rect">
            <a:avLst/>
          </a:prstGeom>
        </p:spPr>
      </p:pic>
      <p:pic>
        <p:nvPicPr>
          <p:cNvPr id="1035" name="그림 1034">
            <a:extLst>
              <a:ext uri="{FF2B5EF4-FFF2-40B4-BE49-F238E27FC236}">
                <a16:creationId xmlns:a16="http://schemas.microsoft.com/office/drawing/2014/main" id="{DC6D2127-EEDF-3CEA-F882-C2C7BEAE56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668" y="5321005"/>
            <a:ext cx="356875" cy="112012"/>
          </a:xfrm>
          <a:prstGeom prst="rect">
            <a:avLst/>
          </a:prstGeom>
        </p:spPr>
      </p:pic>
      <p:pic>
        <p:nvPicPr>
          <p:cNvPr id="1036" name="그림 1035">
            <a:extLst>
              <a:ext uri="{FF2B5EF4-FFF2-40B4-BE49-F238E27FC236}">
                <a16:creationId xmlns:a16="http://schemas.microsoft.com/office/drawing/2014/main" id="{E5677348-3979-9F98-0F68-326502CC59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242" y="5651488"/>
            <a:ext cx="356875" cy="112012"/>
          </a:xfrm>
          <a:prstGeom prst="rect">
            <a:avLst/>
          </a:prstGeom>
        </p:spPr>
      </p:pic>
      <p:pic>
        <p:nvPicPr>
          <p:cNvPr id="1037" name="그림 1036">
            <a:extLst>
              <a:ext uri="{FF2B5EF4-FFF2-40B4-BE49-F238E27FC236}">
                <a16:creationId xmlns:a16="http://schemas.microsoft.com/office/drawing/2014/main" id="{B9F58FDE-3FDE-218C-D728-B07236918C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353" y="5437247"/>
            <a:ext cx="356875" cy="112012"/>
          </a:xfrm>
          <a:prstGeom prst="rect">
            <a:avLst/>
          </a:prstGeom>
        </p:spPr>
      </p:pic>
      <p:pic>
        <p:nvPicPr>
          <p:cNvPr id="1038" name="그림 1037">
            <a:extLst>
              <a:ext uri="{FF2B5EF4-FFF2-40B4-BE49-F238E27FC236}">
                <a16:creationId xmlns:a16="http://schemas.microsoft.com/office/drawing/2014/main" id="{E4AC8B74-5076-73D3-FB7A-65EF9ADBD3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941" y="5323959"/>
            <a:ext cx="356875" cy="112012"/>
          </a:xfrm>
          <a:prstGeom prst="rect">
            <a:avLst/>
          </a:prstGeom>
        </p:spPr>
      </p:pic>
      <p:pic>
        <p:nvPicPr>
          <p:cNvPr id="1039" name="그림 1038">
            <a:extLst>
              <a:ext uri="{FF2B5EF4-FFF2-40B4-BE49-F238E27FC236}">
                <a16:creationId xmlns:a16="http://schemas.microsoft.com/office/drawing/2014/main" id="{A1B2C804-B542-2467-4D9C-948B85F3B9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86" y="5408234"/>
            <a:ext cx="356875" cy="112012"/>
          </a:xfrm>
          <a:prstGeom prst="rect">
            <a:avLst/>
          </a:prstGeom>
        </p:spPr>
      </p:pic>
      <p:sp>
        <p:nvSpPr>
          <p:cNvPr id="1040" name="TextBox 1039">
            <a:extLst>
              <a:ext uri="{FF2B5EF4-FFF2-40B4-BE49-F238E27FC236}">
                <a16:creationId xmlns:a16="http://schemas.microsoft.com/office/drawing/2014/main" id="{530B69D9-AE1C-F7ED-61BE-E4436D9D40D9}"/>
              </a:ext>
            </a:extLst>
          </p:cNvPr>
          <p:cNvSpPr txBox="1"/>
          <p:nvPr/>
        </p:nvSpPr>
        <p:spPr>
          <a:xfrm>
            <a:off x="6378513" y="4842380"/>
            <a:ext cx="1180870" cy="307777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Rotation keys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1" name="TextBox 1040">
                <a:extLst>
                  <a:ext uri="{FF2B5EF4-FFF2-40B4-BE49-F238E27FC236}">
                    <a16:creationId xmlns:a16="http://schemas.microsoft.com/office/drawing/2014/main" id="{C126A10E-3348-209A-A353-9C58E40D899C}"/>
                  </a:ext>
                </a:extLst>
              </p:cNvPr>
              <p:cNvSpPr txBox="1"/>
              <p:nvPr/>
            </p:nvSpPr>
            <p:spPr>
              <a:xfrm>
                <a:off x="5896043" y="5974652"/>
                <a:ext cx="2124236" cy="395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⋯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041" name="TextBox 1040">
                <a:extLst>
                  <a:ext uri="{FF2B5EF4-FFF2-40B4-BE49-F238E27FC236}">
                    <a16:creationId xmlns:a16="http://schemas.microsoft.com/office/drawing/2014/main" id="{C126A10E-3348-209A-A353-9C58E40D8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043" y="5974652"/>
                <a:ext cx="2124236" cy="395429"/>
              </a:xfrm>
              <a:prstGeom prst="rect">
                <a:avLst/>
              </a:prstGeom>
              <a:blipFill>
                <a:blip r:embed="rId10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3" name="연결선: 꺾임 1042">
            <a:extLst>
              <a:ext uri="{FF2B5EF4-FFF2-40B4-BE49-F238E27FC236}">
                <a16:creationId xmlns:a16="http://schemas.microsoft.com/office/drawing/2014/main" id="{F801F055-B7E1-0CA5-78C8-108B057B1AC0}"/>
              </a:ext>
            </a:extLst>
          </p:cNvPr>
          <p:cNvCxnSpPr>
            <a:stCxn id="1041" idx="3"/>
            <a:endCxn id="1030" idx="2"/>
          </p:cNvCxnSpPr>
          <p:nvPr/>
        </p:nvCxnSpPr>
        <p:spPr>
          <a:xfrm flipV="1">
            <a:off x="8020279" y="5157019"/>
            <a:ext cx="3048627" cy="1015348"/>
          </a:xfrm>
          <a:prstGeom prst="bentConnector2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" name="화살표: 오른쪽 1043">
            <a:extLst>
              <a:ext uri="{FF2B5EF4-FFF2-40B4-BE49-F238E27FC236}">
                <a16:creationId xmlns:a16="http://schemas.microsoft.com/office/drawing/2014/main" id="{01E05F2F-E63C-93EB-B7F2-2B598E967923}"/>
              </a:ext>
            </a:extLst>
          </p:cNvPr>
          <p:cNvSpPr/>
          <p:nvPr/>
        </p:nvSpPr>
        <p:spPr>
          <a:xfrm>
            <a:off x="4189118" y="5311814"/>
            <a:ext cx="1868642" cy="304851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5" name="TextBox 1044">
            <a:extLst>
              <a:ext uri="{FF2B5EF4-FFF2-40B4-BE49-F238E27FC236}">
                <a16:creationId xmlns:a16="http://schemas.microsoft.com/office/drawing/2014/main" id="{6E709819-F531-C3CB-CB01-1C95BD78047C}"/>
              </a:ext>
            </a:extLst>
          </p:cNvPr>
          <p:cNvSpPr txBox="1"/>
          <p:nvPr/>
        </p:nvSpPr>
        <p:spPr>
          <a:xfrm>
            <a:off x="4403226" y="4977194"/>
            <a:ext cx="1421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Transmission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12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25" grpId="0" animBg="1"/>
      <p:bldP spid="1027" grpId="0"/>
      <p:bldP spid="1029" grpId="0" animBg="1"/>
      <p:bldP spid="1031" grpId="0" animBg="1"/>
      <p:bldP spid="1040" grpId="0" animBg="1"/>
      <p:bldP spid="1041" grpId="0"/>
      <p:bldP spid="1044" grpId="0" animBg="1"/>
      <p:bldP spid="10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C321B4-D774-7B45-08F3-57FCA0E03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Privacy-Preserving Deep Neural Network </a:t>
            </a:r>
            <a:endParaRPr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07180F7-1202-3BA3-56A4-096849F0A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J.-W. Lee et al.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98F269F-2B73-1D65-F585-6762200A6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Rotation Key Reduction of Deep Neural Network on Fully Homomorphic Encryption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244E95-AFC1-1B84-6F99-E6A61CD8E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EFB7-F397-42A1-98F4-DDBADFAA0660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7FA667C1-22A7-5E69-C9BF-34566E033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427" y="1710058"/>
            <a:ext cx="10515600" cy="4643694"/>
          </a:xfrm>
        </p:spPr>
        <p:txBody>
          <a:bodyPr>
            <a:normAutofit/>
          </a:bodyPr>
          <a:lstStyle/>
          <a:p>
            <a:r>
              <a:rPr lang="en-US" altLang="ko-KR" dirty="0"/>
              <a:t>Then, what if many types of rotation operations are required in complex computing model?</a:t>
            </a:r>
          </a:p>
          <a:p>
            <a:pPr lvl="1"/>
            <a:r>
              <a:rPr lang="en-US" altLang="ko-KR" dirty="0"/>
              <a:t>ResNet-18 CNN model with CKKS scheme requires 617 rotation shifts with Lee et al.’s implementation technique.</a:t>
            </a:r>
          </a:p>
          <a:p>
            <a:r>
              <a:rPr lang="en-US" altLang="ko-KR" dirty="0"/>
              <a:t>Client: a PC with no accelerator / Server: high-performance GPU devices.</a:t>
            </a:r>
          </a:p>
          <a:p>
            <a:r>
              <a:rPr lang="en-US" altLang="ko-KR" dirty="0"/>
              <a:t>If the client generates all rotation keys,</a:t>
            </a:r>
          </a:p>
          <a:p>
            <a:pPr lvl="1"/>
            <a:r>
              <a:rPr lang="en-US" altLang="ko-KR" dirty="0"/>
              <a:t>Generation of rotation keys by clients: </a:t>
            </a:r>
            <a:r>
              <a:rPr lang="en-US" altLang="ko-KR" b="1" dirty="0">
                <a:solidFill>
                  <a:srgbClr val="002060"/>
                </a:solidFill>
              </a:rPr>
              <a:t>145.1s </a:t>
            </a:r>
            <a:r>
              <a:rPr lang="en-US" altLang="ko-KR" b="1" dirty="0">
                <a:solidFill>
                  <a:srgbClr val="002060"/>
                </a:solidFill>
                <a:sym typeface="Wingdings" panose="05000000000000000000" pitchFamily="2" charset="2"/>
              </a:rPr>
              <a:t> Too long for clients</a:t>
            </a:r>
            <a:endParaRPr lang="en-US" altLang="ko-KR" b="1" dirty="0">
              <a:solidFill>
                <a:srgbClr val="002060"/>
              </a:solidFill>
            </a:endParaRPr>
          </a:p>
          <a:p>
            <a:pPr lvl="1"/>
            <a:r>
              <a:rPr lang="en-US" altLang="ko-KR" dirty="0"/>
              <a:t>Transmission of rotation keys : </a:t>
            </a:r>
            <a:r>
              <a:rPr lang="en-US" altLang="ko-KR" b="1" dirty="0">
                <a:solidFill>
                  <a:srgbClr val="002060"/>
                </a:solidFill>
              </a:rPr>
              <a:t>115.7GB </a:t>
            </a:r>
            <a:r>
              <a:rPr lang="en-US" altLang="ko-KR" b="1" dirty="0">
                <a:solidFill>
                  <a:srgbClr val="002060"/>
                </a:solidFill>
                <a:sym typeface="Wingdings" panose="05000000000000000000" pitchFamily="2" charset="2"/>
              </a:rPr>
              <a:t> Too heavy communication for clients</a:t>
            </a:r>
          </a:p>
          <a:p>
            <a:r>
              <a:rPr lang="en-US" altLang="ko-KR" b="1" dirty="0">
                <a:solidFill>
                  <a:srgbClr val="002060"/>
                </a:solidFill>
                <a:sym typeface="Wingdings" panose="05000000000000000000" pitchFamily="2" charset="2"/>
              </a:rPr>
              <a:t>We want to minimize the burden in the client!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The client usually do not want to compute much and have the high-performance devices.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If possible, the server (service provider) is willing to take some burdens for the clients. 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However, the keys are generated in the client-side...</a:t>
            </a:r>
          </a:p>
        </p:txBody>
      </p:sp>
    </p:spTree>
    <p:extLst>
      <p:ext uri="{BB962C8B-B14F-4D97-AF65-F5344CB8AC3E}">
        <p14:creationId xmlns:p14="http://schemas.microsoft.com/office/powerpoint/2010/main" val="3857302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C321B4-D774-7B45-08F3-57FCA0E03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Power-of-Two Rotation Keys</a:t>
            </a:r>
            <a:endParaRPr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07180F7-1202-3BA3-56A4-096849F0A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J.-W. Lee et al.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98F269F-2B73-1D65-F585-6762200A6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Rotation Key Reduction of Deep Neural Network on Fully Homomorphic Encryption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244E95-AFC1-1B84-6F99-E6A61CD8E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EFB7-F397-42A1-98F4-DDBADFAA0660}" type="slidenum">
              <a:rPr lang="ko-KR" altLang="en-US" smtClean="0"/>
              <a:t>9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내용 개체 틀 10">
                <a:extLst>
                  <a:ext uri="{FF2B5EF4-FFF2-40B4-BE49-F238E27FC236}">
                    <a16:creationId xmlns:a16="http://schemas.microsoft.com/office/drawing/2014/main" id="{7FA667C1-22A7-5E69-C9BF-34566E0330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2427" y="1718551"/>
                <a:ext cx="10515600" cy="4403581"/>
              </a:xfrm>
            </p:spPr>
            <p:txBody>
              <a:bodyPr/>
              <a:lstStyle/>
              <a:p>
                <a:r>
                  <a:rPr lang="en-US" altLang="ko-KR" b="0" dirty="0"/>
                  <a:t>One trivial solution: The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ko-KR" dirty="0"/>
                  <a:t>-shift rotation can be composed by several power-of-two-shift rotations.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𝑅𝑜𝑡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𝑐𝑡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;13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𝑅𝑜𝑡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⋅ ;1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𝑅𝑜𝑡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⋅ ;4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𝑅𝑜𝑡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⋅ ;8</m:t>
                        </m:r>
                      </m:e>
                    </m:d>
                  </m:oMath>
                </a14:m>
                <a:endParaRPr lang="en-US" altLang="ko-KR" dirty="0"/>
              </a:p>
              <a:p>
                <a:r>
                  <a:rPr lang="en-US" altLang="ko-KR" dirty="0"/>
                  <a:t>Power-of-two rotation key set is enough to enable all types of rotation operations.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=0, 1, 2, ⋯,</m:t>
                        </m:r>
                        <m:func>
                          <m:func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dirty="0"/>
              </a:p>
              <a:p>
                <a:pPr lvl="1"/>
                <a:r>
                  <a:rPr lang="en-US" altLang="ko-KR" dirty="0"/>
                  <a:t>617 rotation keys </a:t>
                </a:r>
                <a:r>
                  <a:rPr lang="en-US" altLang="ko-KR" dirty="0">
                    <a:sym typeface="Wingdings" panose="05000000000000000000" pitchFamily="2" charset="2"/>
                  </a:rPr>
                  <a:t>15 rotation keys</a:t>
                </a:r>
              </a:p>
              <a:p>
                <a:pPr lvl="1"/>
                <a:r>
                  <a:rPr lang="en-US" altLang="ko-KR" dirty="0">
                    <a:sym typeface="Wingdings" panose="05000000000000000000" pitchFamily="2" charset="2"/>
                  </a:rPr>
                  <a:t>Generation of rotation keys by clients : 145.1s  3.53s</a:t>
                </a:r>
              </a:p>
              <a:p>
                <a:pPr lvl="1"/>
                <a:r>
                  <a:rPr lang="en-US" altLang="ko-KR" dirty="0">
                    <a:sym typeface="Wingdings" panose="05000000000000000000" pitchFamily="2" charset="2"/>
                  </a:rPr>
                  <a:t>Transmission of rotation keys : 115.7GB  2.81GB</a:t>
                </a:r>
              </a:p>
              <a:p>
                <a:r>
                  <a:rPr lang="en-US" altLang="ko-KR" b="1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However, the latency of whole computation model is significantly increased!</a:t>
                </a:r>
              </a:p>
              <a:p>
                <a:pPr lvl="1"/>
                <a:r>
                  <a:rPr lang="en-US" altLang="ko-KR" dirty="0">
                    <a:sym typeface="Wingdings" panose="05000000000000000000" pitchFamily="2" charset="2"/>
                  </a:rPr>
                  <a:t>Computation time for ResNet-18 (CPU 1 thread) </a:t>
                </a:r>
                <a:r>
                  <a:rPr lang="en-US" altLang="ko-KR" b="1" dirty="0">
                    <a:sym typeface="Wingdings" panose="05000000000000000000" pitchFamily="2" charset="2"/>
                  </a:rPr>
                  <a:t>: </a:t>
                </a:r>
                <a:r>
                  <a:rPr lang="en-US" altLang="ko-KR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646.8s  1471.2s </a:t>
                </a:r>
                <a:r>
                  <a:rPr lang="en-US" altLang="ko-KR" b="1" dirty="0">
                    <a:sym typeface="Wingdings" panose="05000000000000000000" pitchFamily="2" charset="2"/>
                  </a:rPr>
                  <a:t>(</a:t>
                </a:r>
                <a:r>
                  <a:rPr lang="en-US" altLang="ko-KR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2.27x</a:t>
                </a:r>
                <a:r>
                  <a:rPr lang="en-US" altLang="ko-KR" b="1" dirty="0">
                    <a:sym typeface="Wingdings" panose="05000000000000000000" pitchFamily="2" charset="2"/>
                  </a:rPr>
                  <a:t> slower!)</a:t>
                </a:r>
                <a:endParaRPr lang="en-US" altLang="ko-KR" b="1" dirty="0"/>
              </a:p>
            </p:txBody>
          </p:sp>
        </mc:Choice>
        <mc:Fallback xmlns="">
          <p:sp>
            <p:nvSpPr>
              <p:cNvPr id="11" name="내용 개체 틀 10">
                <a:extLst>
                  <a:ext uri="{FF2B5EF4-FFF2-40B4-BE49-F238E27FC236}">
                    <a16:creationId xmlns:a16="http://schemas.microsoft.com/office/drawing/2014/main" id="{7FA667C1-22A7-5E69-C9BF-34566E0330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2427" y="1718551"/>
                <a:ext cx="10515600" cy="4403581"/>
              </a:xfrm>
              <a:blipFill>
                <a:blip r:embed="rId2"/>
                <a:stretch>
                  <a:fillRect l="-812" t="-1939" r="-12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AC19716-3DB4-146B-8764-B8BD9FEA3577}"/>
              </a:ext>
            </a:extLst>
          </p:cNvPr>
          <p:cNvSpPr txBox="1"/>
          <p:nvPr/>
        </p:nvSpPr>
        <p:spPr>
          <a:xfrm>
            <a:off x="1439082" y="5685245"/>
            <a:ext cx="9302290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We do not want to increase the runtime of homomorphic computation!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61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4204</TotalTime>
  <Words>2777</Words>
  <Application>Microsoft Office PowerPoint</Application>
  <PresentationFormat>와이드스크린</PresentationFormat>
  <Paragraphs>435</Paragraphs>
  <Slides>32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9" baseType="lpstr">
      <vt:lpstr>Aptos</vt:lpstr>
      <vt:lpstr>Söhne</vt:lpstr>
      <vt:lpstr>맑은 고딕</vt:lpstr>
      <vt:lpstr>Cambria Math</vt:lpstr>
      <vt:lpstr>Calibri</vt:lpstr>
      <vt:lpstr>Arial</vt:lpstr>
      <vt:lpstr>Office 테마</vt:lpstr>
      <vt:lpstr>Rotation Key Reduction for Client-Server Systems  of Deep Neural Network on Fully Homomorphic Encryption</vt:lpstr>
      <vt:lpstr>Contents</vt:lpstr>
      <vt:lpstr>Rotation Key Problem  in Fully Homomorphic Encryption</vt:lpstr>
      <vt:lpstr>Fully Homomorphic Encryption</vt:lpstr>
      <vt:lpstr>Rotation Operation in BFV/CKKS</vt:lpstr>
      <vt:lpstr>Rotation Operation in BFV/CKKS</vt:lpstr>
      <vt:lpstr>Rotation Key in Rotation Operation</vt:lpstr>
      <vt:lpstr>Privacy-Preserving Deep Neural Network </vt:lpstr>
      <vt:lpstr>Power-of-Two Rotation Keys</vt:lpstr>
      <vt:lpstr>Main Question</vt:lpstr>
      <vt:lpstr>Hierarchical Rotation Key System and Algorithms</vt:lpstr>
      <vt:lpstr>Main Concept</vt:lpstr>
      <vt:lpstr>Construction Idea</vt:lpstr>
      <vt:lpstr>Hierarchy in Rotation Keys</vt:lpstr>
      <vt:lpstr>k-level Hierarchical Rotation Key System</vt:lpstr>
      <vt:lpstr>RotToRot Operation</vt:lpstr>
      <vt:lpstr>PubToRot Operation</vt:lpstr>
      <vt:lpstr>PubToRot Operation</vt:lpstr>
      <vt:lpstr>PubToRot Operation</vt:lpstr>
      <vt:lpstr>Two-level Rotation Key Generation</vt:lpstr>
      <vt:lpstr>Three-level Rotation Key Generation</vt:lpstr>
      <vt:lpstr>Efficient Rotation Key Set Generation</vt:lpstr>
      <vt:lpstr>Minimum Spanning Tree Problem</vt:lpstr>
      <vt:lpstr>Generation Order of Rotation Key Set</vt:lpstr>
      <vt:lpstr>Generation Order of Rotation Key Set</vt:lpstr>
      <vt:lpstr>Hoisted Rotation Key Generation</vt:lpstr>
      <vt:lpstr>Simulation Results</vt:lpstr>
      <vt:lpstr>Simulation Environment</vt:lpstr>
      <vt:lpstr>Parameter and Cyclic Shift Generator</vt:lpstr>
      <vt:lpstr>Simulation Results</vt:lpstr>
      <vt:lpstr>Simulation Results</vt:lpstr>
      <vt:lpstr>Thank you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Rotation Key Reduction for Client-Server Systems  of Deep Neural Network on Fully Homomorphic Encryption</dc:title>
  <dc:creator>Joonwoo Lee</dc:creator>
  <cp:lastModifiedBy>Joonwoo Lee</cp:lastModifiedBy>
  <cp:revision>2</cp:revision>
  <dcterms:created xsi:type="dcterms:W3CDTF">2023-12-02T09:52:07Z</dcterms:created>
  <dcterms:modified xsi:type="dcterms:W3CDTF">2023-12-05T22:54:09Z</dcterms:modified>
</cp:coreProperties>
</file>