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notesMasterIdLst>
    <p:notesMasterId r:id="rId29"/>
  </p:notesMasterIdLst>
  <p:sldIdLst>
    <p:sldId id="256" r:id="rId2"/>
    <p:sldId id="296" r:id="rId3"/>
    <p:sldId id="297" r:id="rId4"/>
    <p:sldId id="298" r:id="rId5"/>
    <p:sldId id="302" r:id="rId6"/>
    <p:sldId id="290" r:id="rId7"/>
    <p:sldId id="288" r:id="rId8"/>
    <p:sldId id="291" r:id="rId9"/>
    <p:sldId id="301" r:id="rId10"/>
    <p:sldId id="303" r:id="rId11"/>
    <p:sldId id="280" r:id="rId12"/>
    <p:sldId id="276" r:id="rId13"/>
    <p:sldId id="275" r:id="rId14"/>
    <p:sldId id="304" r:id="rId15"/>
    <p:sldId id="306" r:id="rId16"/>
    <p:sldId id="308" r:id="rId17"/>
    <p:sldId id="300" r:id="rId18"/>
    <p:sldId id="309" r:id="rId19"/>
    <p:sldId id="310" r:id="rId20"/>
    <p:sldId id="268" r:id="rId21"/>
    <p:sldId id="311" r:id="rId22"/>
    <p:sldId id="274" r:id="rId23"/>
    <p:sldId id="269" r:id="rId24"/>
    <p:sldId id="270" r:id="rId25"/>
    <p:sldId id="284" r:id="rId26"/>
    <p:sldId id="312" r:id="rId27"/>
    <p:sldId id="261" r:id="rId28"/>
  </p:sldIdLst>
  <p:sldSz cx="12192000" cy="6858000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Calibri Light" panose="020F0302020204030204" pitchFamily="34" charset="0"/>
      <p:regular r:id="rId34"/>
      <p:italic r:id="rId35"/>
    </p:embeddedFont>
    <p:embeddedFont>
      <p:font typeface="Cambria Math" panose="02040503050406030204" pitchFamily="18" charset="0"/>
      <p:regular r:id="rId3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B02D"/>
    <a:srgbClr val="FC7B68"/>
    <a:srgbClr val="FE533E"/>
    <a:srgbClr val="F2C3AC"/>
    <a:srgbClr val="CC645E"/>
    <a:srgbClr val="E16B17"/>
    <a:srgbClr val="EE3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43CEE0-7FE5-AE4A-8873-23FB876624A7}" v="2758" dt="2023-11-28T13:10:53.643"/>
    <p1510:client id="{EFE59006-3A2E-7D46-BB26-A865238E911F}" v="855" dt="2023-11-28T00:56:44.2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362"/>
    <p:restoredTop sz="80045"/>
  </p:normalViewPr>
  <p:slideViewPr>
    <p:cSldViewPr snapToGrid="0">
      <p:cViewPr varScale="1">
        <p:scale>
          <a:sx n="91" d="100"/>
          <a:sy n="91" d="100"/>
        </p:scale>
        <p:origin x="72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anan Li" userId="0862b8ea-8245-4a89-aaa6-276cf7fff83e" providerId="ADAL" clId="{EFE59006-3A2E-7D46-BB26-A865238E911F}"/>
    <pc:docChg chg="undo custSel addSld delSld modSld modMainMaster modNotesMaster">
      <pc:chgData name="Yanan Li" userId="0862b8ea-8245-4a89-aaa6-276cf7fff83e" providerId="ADAL" clId="{EFE59006-3A2E-7D46-BB26-A865238E911F}" dt="2023-11-28T00:57:00.583" v="4838" actId="1076"/>
      <pc:docMkLst>
        <pc:docMk/>
      </pc:docMkLst>
      <pc:sldChg chg="modSp mod">
        <pc:chgData name="Yanan Li" userId="0862b8ea-8245-4a89-aaa6-276cf7fff83e" providerId="ADAL" clId="{EFE59006-3A2E-7D46-BB26-A865238E911F}" dt="2023-11-26T05:45:25.051" v="2512" actId="27636"/>
        <pc:sldMkLst>
          <pc:docMk/>
          <pc:sldMk cId="1610175925" sldId="256"/>
        </pc:sldMkLst>
        <pc:spChg chg="mod">
          <ac:chgData name="Yanan Li" userId="0862b8ea-8245-4a89-aaa6-276cf7fff83e" providerId="ADAL" clId="{EFE59006-3A2E-7D46-BB26-A865238E911F}" dt="2023-11-26T05:45:25.051" v="2512" actId="27636"/>
          <ac:spMkLst>
            <pc:docMk/>
            <pc:sldMk cId="1610175925" sldId="256"/>
            <ac:spMk id="2" creationId="{7C408A9E-5584-B441-8EAA-0C51F0E22B49}"/>
          </ac:spMkLst>
        </pc:spChg>
        <pc:spChg chg="mod">
          <ac:chgData name="Yanan Li" userId="0862b8ea-8245-4a89-aaa6-276cf7fff83e" providerId="ADAL" clId="{EFE59006-3A2E-7D46-BB26-A865238E911F}" dt="2023-11-26T05:45:24.938" v="2511"/>
          <ac:spMkLst>
            <pc:docMk/>
            <pc:sldMk cId="1610175925" sldId="256"/>
            <ac:spMk id="3" creationId="{439E075B-DBF6-F3AC-CA33-DEBCBEFFB2C2}"/>
          </ac:spMkLst>
        </pc:spChg>
      </pc:sldChg>
      <pc:sldChg chg="addSp modSp mod">
        <pc:chgData name="Yanan Li" userId="0862b8ea-8245-4a89-aaa6-276cf7fff83e" providerId="ADAL" clId="{EFE59006-3A2E-7D46-BB26-A865238E911F}" dt="2023-11-27T04:55:08.013" v="2755" actId="20577"/>
        <pc:sldMkLst>
          <pc:docMk/>
          <pc:sldMk cId="1965790429" sldId="257"/>
        </pc:sldMkLst>
        <pc:spChg chg="mod">
          <ac:chgData name="Yanan Li" userId="0862b8ea-8245-4a89-aaa6-276cf7fff83e" providerId="ADAL" clId="{EFE59006-3A2E-7D46-BB26-A865238E911F}" dt="2023-11-26T05:45:24.938" v="2511"/>
          <ac:spMkLst>
            <pc:docMk/>
            <pc:sldMk cId="1965790429" sldId="257"/>
            <ac:spMk id="2" creationId="{D1347CA0-D059-C6EB-C8AC-389927E13AF3}"/>
          </ac:spMkLst>
        </pc:spChg>
        <pc:spChg chg="mod">
          <ac:chgData name="Yanan Li" userId="0862b8ea-8245-4a89-aaa6-276cf7fff83e" providerId="ADAL" clId="{EFE59006-3A2E-7D46-BB26-A865238E911F}" dt="2023-11-27T04:55:08.013" v="2755" actId="20577"/>
          <ac:spMkLst>
            <pc:docMk/>
            <pc:sldMk cId="1965790429" sldId="257"/>
            <ac:spMk id="3" creationId="{11024CB2-1965-2484-B688-8F9370EE5340}"/>
          </ac:spMkLst>
        </pc:spChg>
        <pc:spChg chg="add mod">
          <ac:chgData name="Yanan Li" userId="0862b8ea-8245-4a89-aaa6-276cf7fff83e" providerId="ADAL" clId="{EFE59006-3A2E-7D46-BB26-A865238E911F}" dt="2023-11-26T05:45:24.938" v="2511"/>
          <ac:spMkLst>
            <pc:docMk/>
            <pc:sldMk cId="1965790429" sldId="257"/>
            <ac:spMk id="5" creationId="{2EFB1EE0-B7A8-F427-0A19-A155B4227DB4}"/>
          </ac:spMkLst>
        </pc:spChg>
        <pc:grpChg chg="add mod">
          <ac:chgData name="Yanan Li" userId="0862b8ea-8245-4a89-aaa6-276cf7fff83e" providerId="ADAL" clId="{EFE59006-3A2E-7D46-BB26-A865238E911F}" dt="2023-11-26T05:45:24.938" v="2511"/>
          <ac:grpSpMkLst>
            <pc:docMk/>
            <pc:sldMk cId="1965790429" sldId="257"/>
            <ac:grpSpMk id="4" creationId="{27AB15C4-86AE-D1A1-7E67-19E017A5DF8A}"/>
          </ac:grpSpMkLst>
        </pc:grpChg>
        <pc:picChg chg="add mod">
          <ac:chgData name="Yanan Li" userId="0862b8ea-8245-4a89-aaa6-276cf7fff83e" providerId="ADAL" clId="{EFE59006-3A2E-7D46-BB26-A865238E911F}" dt="2023-11-26T05:45:24.938" v="2511"/>
          <ac:picMkLst>
            <pc:docMk/>
            <pc:sldMk cId="1965790429" sldId="257"/>
            <ac:picMk id="1026" creationId="{DD480B47-C1B7-858C-7D49-DD792F7B804F}"/>
          </ac:picMkLst>
        </pc:picChg>
        <pc:picChg chg="add mod">
          <ac:chgData name="Yanan Li" userId="0862b8ea-8245-4a89-aaa6-276cf7fff83e" providerId="ADAL" clId="{EFE59006-3A2E-7D46-BB26-A865238E911F}" dt="2023-11-26T05:45:24.938" v="2511"/>
          <ac:picMkLst>
            <pc:docMk/>
            <pc:sldMk cId="1965790429" sldId="257"/>
            <ac:picMk id="1028" creationId="{2B493EE1-D4EA-C25F-5861-B1B7571EAB6E}"/>
          </ac:picMkLst>
        </pc:picChg>
        <pc:picChg chg="add mod">
          <ac:chgData name="Yanan Li" userId="0862b8ea-8245-4a89-aaa6-276cf7fff83e" providerId="ADAL" clId="{EFE59006-3A2E-7D46-BB26-A865238E911F}" dt="2023-11-26T05:45:24.938" v="2511"/>
          <ac:picMkLst>
            <pc:docMk/>
            <pc:sldMk cId="1965790429" sldId="257"/>
            <ac:picMk id="1030" creationId="{AE31B386-9743-9FF2-CFEF-3ACA6AE1C6AA}"/>
          </ac:picMkLst>
        </pc:picChg>
        <pc:picChg chg="add mod">
          <ac:chgData name="Yanan Li" userId="0862b8ea-8245-4a89-aaa6-276cf7fff83e" providerId="ADAL" clId="{EFE59006-3A2E-7D46-BB26-A865238E911F}" dt="2023-11-26T05:45:24.938" v="2511"/>
          <ac:picMkLst>
            <pc:docMk/>
            <pc:sldMk cId="1965790429" sldId="257"/>
            <ac:picMk id="1032" creationId="{3ABCDE61-1E3A-190E-DA69-0F9D62578E18}"/>
          </ac:picMkLst>
        </pc:picChg>
        <pc:picChg chg="add mod">
          <ac:chgData name="Yanan Li" userId="0862b8ea-8245-4a89-aaa6-276cf7fff83e" providerId="ADAL" clId="{EFE59006-3A2E-7D46-BB26-A865238E911F}" dt="2023-11-26T05:45:24.938" v="2511"/>
          <ac:picMkLst>
            <pc:docMk/>
            <pc:sldMk cId="1965790429" sldId="257"/>
            <ac:picMk id="1034" creationId="{193BB853-CC29-B7A1-26F7-212FB3E52186}"/>
          </ac:picMkLst>
        </pc:picChg>
        <pc:picChg chg="add mod">
          <ac:chgData name="Yanan Li" userId="0862b8ea-8245-4a89-aaa6-276cf7fff83e" providerId="ADAL" clId="{EFE59006-3A2E-7D46-BB26-A865238E911F}" dt="2023-11-26T05:45:24.938" v="2511"/>
          <ac:picMkLst>
            <pc:docMk/>
            <pc:sldMk cId="1965790429" sldId="257"/>
            <ac:picMk id="1036" creationId="{9E358C45-C944-8FA3-0E2F-49431457659A}"/>
          </ac:picMkLst>
        </pc:picChg>
      </pc:sldChg>
      <pc:sldChg chg="modSp mod">
        <pc:chgData name="Yanan Li" userId="0862b8ea-8245-4a89-aaa6-276cf7fff83e" providerId="ADAL" clId="{EFE59006-3A2E-7D46-BB26-A865238E911F}" dt="2023-11-26T05:45:24.938" v="2511"/>
        <pc:sldMkLst>
          <pc:docMk/>
          <pc:sldMk cId="4249751783" sldId="258"/>
        </pc:sldMkLst>
        <pc:spChg chg="mod">
          <ac:chgData name="Yanan Li" userId="0862b8ea-8245-4a89-aaa6-276cf7fff83e" providerId="ADAL" clId="{EFE59006-3A2E-7D46-BB26-A865238E911F}" dt="2023-11-26T05:45:24.938" v="2511"/>
          <ac:spMkLst>
            <pc:docMk/>
            <pc:sldMk cId="4249751783" sldId="258"/>
            <ac:spMk id="2" creationId="{F2D16380-D33C-72BE-C6A0-57EC0549D705}"/>
          </ac:spMkLst>
        </pc:spChg>
        <pc:spChg chg="mod">
          <ac:chgData name="Yanan Li" userId="0862b8ea-8245-4a89-aaa6-276cf7fff83e" providerId="ADAL" clId="{EFE59006-3A2E-7D46-BB26-A865238E911F}" dt="2023-11-26T05:45:24.938" v="2511"/>
          <ac:spMkLst>
            <pc:docMk/>
            <pc:sldMk cId="4249751783" sldId="258"/>
            <ac:spMk id="3" creationId="{FD01C56F-F805-97CE-5891-DE02346F9D66}"/>
          </ac:spMkLst>
        </pc:spChg>
      </pc:sldChg>
      <pc:sldChg chg="modSp">
        <pc:chgData name="Yanan Li" userId="0862b8ea-8245-4a89-aaa6-276cf7fff83e" providerId="ADAL" clId="{EFE59006-3A2E-7D46-BB26-A865238E911F}" dt="2023-11-26T05:45:24.938" v="2511"/>
        <pc:sldMkLst>
          <pc:docMk/>
          <pc:sldMk cId="3712197701" sldId="259"/>
        </pc:sldMkLst>
        <pc:spChg chg="mod">
          <ac:chgData name="Yanan Li" userId="0862b8ea-8245-4a89-aaa6-276cf7fff83e" providerId="ADAL" clId="{EFE59006-3A2E-7D46-BB26-A865238E911F}" dt="2023-11-26T05:45:24.938" v="2511"/>
          <ac:spMkLst>
            <pc:docMk/>
            <pc:sldMk cId="3712197701" sldId="259"/>
            <ac:spMk id="2" creationId="{09824B61-9BAC-5BA5-5AF1-7B4FF0033D23}"/>
          </ac:spMkLst>
        </pc:spChg>
        <pc:spChg chg="mod">
          <ac:chgData name="Yanan Li" userId="0862b8ea-8245-4a89-aaa6-276cf7fff83e" providerId="ADAL" clId="{EFE59006-3A2E-7D46-BB26-A865238E911F}" dt="2023-11-26T05:45:24.938" v="2511"/>
          <ac:spMkLst>
            <pc:docMk/>
            <pc:sldMk cId="3712197701" sldId="259"/>
            <ac:spMk id="3" creationId="{8D50BA44-1C14-922A-9DA4-BB4A208BD621}"/>
          </ac:spMkLst>
        </pc:spChg>
      </pc:sldChg>
      <pc:sldChg chg="modSp">
        <pc:chgData name="Yanan Li" userId="0862b8ea-8245-4a89-aaa6-276cf7fff83e" providerId="ADAL" clId="{EFE59006-3A2E-7D46-BB26-A865238E911F}" dt="2023-11-26T05:45:24.938" v="2511"/>
        <pc:sldMkLst>
          <pc:docMk/>
          <pc:sldMk cId="2872075737" sldId="260"/>
        </pc:sldMkLst>
        <pc:spChg chg="mod">
          <ac:chgData name="Yanan Li" userId="0862b8ea-8245-4a89-aaa6-276cf7fff83e" providerId="ADAL" clId="{EFE59006-3A2E-7D46-BB26-A865238E911F}" dt="2023-11-26T05:45:24.938" v="2511"/>
          <ac:spMkLst>
            <pc:docMk/>
            <pc:sldMk cId="2872075737" sldId="260"/>
            <ac:spMk id="2" creationId="{61196149-93AF-AAD4-C1B5-8F744AE0D463}"/>
          </ac:spMkLst>
        </pc:spChg>
        <pc:spChg chg="mod">
          <ac:chgData name="Yanan Li" userId="0862b8ea-8245-4a89-aaa6-276cf7fff83e" providerId="ADAL" clId="{EFE59006-3A2E-7D46-BB26-A865238E911F}" dt="2023-11-26T05:45:24.938" v="2511"/>
          <ac:spMkLst>
            <pc:docMk/>
            <pc:sldMk cId="2872075737" sldId="260"/>
            <ac:spMk id="3" creationId="{678BAE4B-87A7-210D-F737-2E0E3A422145}"/>
          </ac:spMkLst>
        </pc:spChg>
      </pc:sldChg>
      <pc:sldChg chg="modSp">
        <pc:chgData name="Yanan Li" userId="0862b8ea-8245-4a89-aaa6-276cf7fff83e" providerId="ADAL" clId="{EFE59006-3A2E-7D46-BB26-A865238E911F}" dt="2023-11-26T05:45:24.938" v="2511"/>
        <pc:sldMkLst>
          <pc:docMk/>
          <pc:sldMk cId="917555221" sldId="261"/>
        </pc:sldMkLst>
        <pc:spChg chg="mod">
          <ac:chgData name="Yanan Li" userId="0862b8ea-8245-4a89-aaa6-276cf7fff83e" providerId="ADAL" clId="{EFE59006-3A2E-7D46-BB26-A865238E911F}" dt="2023-11-26T05:45:24.938" v="2511"/>
          <ac:spMkLst>
            <pc:docMk/>
            <pc:sldMk cId="917555221" sldId="261"/>
            <ac:spMk id="2" creationId="{FB6A78C8-2F7B-3C98-9448-87ECAA7B50B3}"/>
          </ac:spMkLst>
        </pc:spChg>
        <pc:spChg chg="mod">
          <ac:chgData name="Yanan Li" userId="0862b8ea-8245-4a89-aaa6-276cf7fff83e" providerId="ADAL" clId="{EFE59006-3A2E-7D46-BB26-A865238E911F}" dt="2023-11-26T05:45:24.938" v="2511"/>
          <ac:spMkLst>
            <pc:docMk/>
            <pc:sldMk cId="917555221" sldId="261"/>
            <ac:spMk id="3" creationId="{F50D2AF2-38C5-00CF-0857-140D1EA28588}"/>
          </ac:spMkLst>
        </pc:spChg>
      </pc:sldChg>
      <pc:sldChg chg="addSp delSp modSp new mod">
        <pc:chgData name="Yanan Li" userId="0862b8ea-8245-4a89-aaa6-276cf7fff83e" providerId="ADAL" clId="{EFE59006-3A2E-7D46-BB26-A865238E911F}" dt="2023-11-27T06:52:17.024" v="3505" actId="20577"/>
        <pc:sldMkLst>
          <pc:docMk/>
          <pc:sldMk cId="290988510" sldId="262"/>
        </pc:sldMkLst>
        <pc:spChg chg="mod">
          <ac:chgData name="Yanan Li" userId="0862b8ea-8245-4a89-aaa6-276cf7fff83e" providerId="ADAL" clId="{EFE59006-3A2E-7D46-BB26-A865238E911F}" dt="2023-11-26T05:45:24.938" v="2511"/>
          <ac:spMkLst>
            <pc:docMk/>
            <pc:sldMk cId="290988510" sldId="262"/>
            <ac:spMk id="2" creationId="{00A61B86-8A09-1586-5ECF-801156574D12}"/>
          </ac:spMkLst>
        </pc:spChg>
        <pc:spChg chg="mod">
          <ac:chgData name="Yanan Li" userId="0862b8ea-8245-4a89-aaa6-276cf7fff83e" providerId="ADAL" clId="{EFE59006-3A2E-7D46-BB26-A865238E911F}" dt="2023-11-27T06:52:17.024" v="3505" actId="20577"/>
          <ac:spMkLst>
            <pc:docMk/>
            <pc:sldMk cId="290988510" sldId="262"/>
            <ac:spMk id="3" creationId="{D1C7E29D-7248-6FC0-7D01-F5ACEC312C2A}"/>
          </ac:spMkLst>
        </pc:spChg>
        <pc:spChg chg="add del mod">
          <ac:chgData name="Yanan Li" userId="0862b8ea-8245-4a89-aaa6-276cf7fff83e" providerId="ADAL" clId="{EFE59006-3A2E-7D46-BB26-A865238E911F}" dt="2023-11-23T08:52:25.923" v="406"/>
          <ac:spMkLst>
            <pc:docMk/>
            <pc:sldMk cId="290988510" sldId="262"/>
            <ac:spMk id="4" creationId="{C98DABD5-8BF3-08F6-771C-C549497C6836}"/>
          </ac:spMkLst>
        </pc:spChg>
        <pc:spChg chg="mod">
          <ac:chgData name="Yanan Li" userId="0862b8ea-8245-4a89-aaa6-276cf7fff83e" providerId="ADAL" clId="{EFE59006-3A2E-7D46-BB26-A865238E911F}" dt="2023-11-23T08:54:35.414" v="417" actId="27803"/>
          <ac:spMkLst>
            <pc:docMk/>
            <pc:sldMk cId="290988510" sldId="262"/>
            <ac:spMk id="16" creationId="{E00BF251-3117-ADC5-7547-2B336FE2CB9B}"/>
          </ac:spMkLst>
        </pc:spChg>
        <pc:spChg chg="mod">
          <ac:chgData name="Yanan Li" userId="0862b8ea-8245-4a89-aaa6-276cf7fff83e" providerId="ADAL" clId="{EFE59006-3A2E-7D46-BB26-A865238E911F}" dt="2023-11-23T08:54:35.414" v="417" actId="27803"/>
          <ac:spMkLst>
            <pc:docMk/>
            <pc:sldMk cId="290988510" sldId="262"/>
            <ac:spMk id="17" creationId="{1F9471E0-5F6B-8D8D-C683-24BDDFE4EC15}"/>
          </ac:spMkLst>
        </pc:spChg>
        <pc:spChg chg="add mod">
          <ac:chgData name="Yanan Li" userId="0862b8ea-8245-4a89-aaa6-276cf7fff83e" providerId="ADAL" clId="{EFE59006-3A2E-7D46-BB26-A865238E911F}" dt="2023-11-26T05:45:24.938" v="2511"/>
          <ac:spMkLst>
            <pc:docMk/>
            <pc:sldMk cId="290988510" sldId="262"/>
            <ac:spMk id="18" creationId="{0300E26F-271B-C6A9-B594-F66548A21DC2}"/>
          </ac:spMkLst>
        </pc:spChg>
        <pc:spChg chg="mod">
          <ac:chgData name="Yanan Li" userId="0862b8ea-8245-4a89-aaa6-276cf7fff83e" providerId="ADAL" clId="{EFE59006-3A2E-7D46-BB26-A865238E911F}" dt="2023-11-23T08:54:35.414" v="417" actId="27803"/>
          <ac:spMkLst>
            <pc:docMk/>
            <pc:sldMk cId="290988510" sldId="262"/>
            <ac:spMk id="19" creationId="{A7858A64-57D7-21D6-0526-520D59D62EE0}"/>
          </ac:spMkLst>
        </pc:spChg>
        <pc:spChg chg="mod">
          <ac:chgData name="Yanan Li" userId="0862b8ea-8245-4a89-aaa6-276cf7fff83e" providerId="ADAL" clId="{EFE59006-3A2E-7D46-BB26-A865238E911F}" dt="2023-11-23T08:54:35.414" v="417" actId="27803"/>
          <ac:spMkLst>
            <pc:docMk/>
            <pc:sldMk cId="290988510" sldId="262"/>
            <ac:spMk id="20" creationId="{5F61DA51-4F8B-36EF-AD71-9F8BCFA84BAA}"/>
          </ac:spMkLst>
        </pc:spChg>
        <pc:spChg chg="mod">
          <ac:chgData name="Yanan Li" userId="0862b8ea-8245-4a89-aaa6-276cf7fff83e" providerId="ADAL" clId="{EFE59006-3A2E-7D46-BB26-A865238E911F}" dt="2023-11-23T08:55:42.330" v="423" actId="207"/>
          <ac:spMkLst>
            <pc:docMk/>
            <pc:sldMk cId="290988510" sldId="262"/>
            <ac:spMk id="22" creationId="{D0CBFC10-EB19-132D-F81E-C079F7FA3A15}"/>
          </ac:spMkLst>
        </pc:spChg>
        <pc:spChg chg="mod">
          <ac:chgData name="Yanan Li" userId="0862b8ea-8245-4a89-aaa6-276cf7fff83e" providerId="ADAL" clId="{EFE59006-3A2E-7D46-BB26-A865238E911F}" dt="2023-11-23T08:55:33.607" v="421" actId="27803"/>
          <ac:spMkLst>
            <pc:docMk/>
            <pc:sldMk cId="290988510" sldId="262"/>
            <ac:spMk id="23" creationId="{492A8C53-C74D-2D90-786D-3CC692778124}"/>
          </ac:spMkLst>
        </pc:spChg>
        <pc:spChg chg="add del mod">
          <ac:chgData name="Yanan Li" userId="0862b8ea-8245-4a89-aaa6-276cf7fff83e" providerId="ADAL" clId="{EFE59006-3A2E-7D46-BB26-A865238E911F}" dt="2023-11-24T00:20:27.467" v="511" actId="478"/>
          <ac:spMkLst>
            <pc:docMk/>
            <pc:sldMk cId="290988510" sldId="262"/>
            <ac:spMk id="25" creationId="{926A85DB-0941-076E-3F80-33D80CF521E5}"/>
          </ac:spMkLst>
        </pc:spChg>
        <pc:spChg chg="add mod">
          <ac:chgData name="Yanan Li" userId="0862b8ea-8245-4a89-aaa6-276cf7fff83e" providerId="ADAL" clId="{EFE59006-3A2E-7D46-BB26-A865238E911F}" dt="2023-11-26T05:45:24.938" v="2511"/>
          <ac:spMkLst>
            <pc:docMk/>
            <pc:sldMk cId="290988510" sldId="262"/>
            <ac:spMk id="26" creationId="{F91CBFF1-62D6-9774-E547-611DCBA97DEC}"/>
          </ac:spMkLst>
        </pc:spChg>
        <pc:spChg chg="add mod">
          <ac:chgData name="Yanan Li" userId="0862b8ea-8245-4a89-aaa6-276cf7fff83e" providerId="ADAL" clId="{EFE59006-3A2E-7D46-BB26-A865238E911F}" dt="2023-11-26T05:45:24.938" v="2511"/>
          <ac:spMkLst>
            <pc:docMk/>
            <pc:sldMk cId="290988510" sldId="262"/>
            <ac:spMk id="28" creationId="{1F418F2D-51E2-7245-1F3F-007BE871443C}"/>
          </ac:spMkLst>
        </pc:spChg>
        <pc:spChg chg="mod">
          <ac:chgData name="Yanan Li" userId="0862b8ea-8245-4a89-aaa6-276cf7fff83e" providerId="ADAL" clId="{EFE59006-3A2E-7D46-BB26-A865238E911F}" dt="2023-11-26T05:45:24.938" v="2511"/>
          <ac:spMkLst>
            <pc:docMk/>
            <pc:sldMk cId="290988510" sldId="262"/>
            <ac:spMk id="35" creationId="{97A3C4A6-B2FB-639F-E3DD-737D3E67FBBC}"/>
          </ac:spMkLst>
        </pc:spChg>
        <pc:spChg chg="add mod">
          <ac:chgData name="Yanan Li" userId="0862b8ea-8245-4a89-aaa6-276cf7fff83e" providerId="ADAL" clId="{EFE59006-3A2E-7D46-BB26-A865238E911F}" dt="2023-11-26T05:45:24.938" v="2511"/>
          <ac:spMkLst>
            <pc:docMk/>
            <pc:sldMk cId="290988510" sldId="262"/>
            <ac:spMk id="47" creationId="{95974C5D-ED81-FE99-D131-84F03AE71A2C}"/>
          </ac:spMkLst>
        </pc:spChg>
        <pc:spChg chg="add mod">
          <ac:chgData name="Yanan Li" userId="0862b8ea-8245-4a89-aaa6-276cf7fff83e" providerId="ADAL" clId="{EFE59006-3A2E-7D46-BB26-A865238E911F}" dt="2023-11-26T05:45:24.938" v="2511"/>
          <ac:spMkLst>
            <pc:docMk/>
            <pc:sldMk cId="290988510" sldId="262"/>
            <ac:spMk id="55" creationId="{3E7AA1D4-DAC3-C25D-18CF-FCA1BCAA3270}"/>
          </ac:spMkLst>
        </pc:spChg>
        <pc:spChg chg="add del mod">
          <ac:chgData name="Yanan Li" userId="0862b8ea-8245-4a89-aaa6-276cf7fff83e" providerId="ADAL" clId="{EFE59006-3A2E-7D46-BB26-A865238E911F}" dt="2023-11-26T04:10:18.245" v="2475"/>
          <ac:spMkLst>
            <pc:docMk/>
            <pc:sldMk cId="290988510" sldId="262"/>
            <ac:spMk id="56" creationId="{FB792068-7260-821F-02C1-0003E8B7900C}"/>
          </ac:spMkLst>
        </pc:spChg>
        <pc:grpChg chg="mod">
          <ac:chgData name="Yanan Li" userId="0862b8ea-8245-4a89-aaa6-276cf7fff83e" providerId="ADAL" clId="{EFE59006-3A2E-7D46-BB26-A865238E911F}" dt="2023-11-23T08:54:35.414" v="417" actId="27803"/>
          <ac:grpSpMkLst>
            <pc:docMk/>
            <pc:sldMk cId="290988510" sldId="262"/>
            <ac:grpSpMk id="15" creationId="{9944CCB5-10B8-EFDF-4295-0261CFBC4310}"/>
          </ac:grpSpMkLst>
        </pc:grpChg>
        <pc:grpChg chg="mod">
          <ac:chgData name="Yanan Li" userId="0862b8ea-8245-4a89-aaa6-276cf7fff83e" providerId="ADAL" clId="{EFE59006-3A2E-7D46-BB26-A865238E911F}" dt="2023-11-23T08:54:35.414" v="417" actId="27803"/>
          <ac:grpSpMkLst>
            <pc:docMk/>
            <pc:sldMk cId="290988510" sldId="262"/>
            <ac:grpSpMk id="18" creationId="{95CBD179-E324-164E-30BF-9FFCD63DA5F0}"/>
          </ac:grpSpMkLst>
        </pc:grpChg>
        <pc:grpChg chg="add mod">
          <ac:chgData name="Yanan Li" userId="0862b8ea-8245-4a89-aaa6-276cf7fff83e" providerId="ADAL" clId="{EFE59006-3A2E-7D46-BB26-A865238E911F}" dt="2023-11-26T05:45:24.938" v="2511"/>
          <ac:grpSpMkLst>
            <pc:docMk/>
            <pc:sldMk cId="290988510" sldId="262"/>
            <ac:grpSpMk id="19" creationId="{3AC574A6-C002-EFC1-F7CE-760ECBCA478A}"/>
          </ac:grpSpMkLst>
        </pc:grpChg>
        <pc:grpChg chg="del mod">
          <ac:chgData name="Yanan Li" userId="0862b8ea-8245-4a89-aaa6-276cf7fff83e" providerId="ADAL" clId="{EFE59006-3A2E-7D46-BB26-A865238E911F}" dt="2023-11-23T08:56:39.115" v="429" actId="478"/>
          <ac:grpSpMkLst>
            <pc:docMk/>
            <pc:sldMk cId="290988510" sldId="262"/>
            <ac:grpSpMk id="21" creationId="{F606B0DF-CA0F-934F-BC3E-8D0EED207CC2}"/>
          </ac:grpSpMkLst>
        </pc:grpChg>
        <pc:grpChg chg="add mod">
          <ac:chgData name="Yanan Li" userId="0862b8ea-8245-4a89-aaa6-276cf7fff83e" providerId="ADAL" clId="{EFE59006-3A2E-7D46-BB26-A865238E911F}" dt="2023-11-26T05:45:24.938" v="2511"/>
          <ac:grpSpMkLst>
            <pc:docMk/>
            <pc:sldMk cId="290988510" sldId="262"/>
            <ac:grpSpMk id="29" creationId="{9DEEA710-8DC3-09F0-711C-553C85F8681D}"/>
          </ac:grpSpMkLst>
        </pc:grpChg>
        <pc:grpChg chg="add mod">
          <ac:chgData name="Yanan Li" userId="0862b8ea-8245-4a89-aaa6-276cf7fff83e" providerId="ADAL" clId="{EFE59006-3A2E-7D46-BB26-A865238E911F}" dt="2023-11-26T05:45:24.938" v="2511"/>
          <ac:grpSpMkLst>
            <pc:docMk/>
            <pc:sldMk cId="290988510" sldId="262"/>
            <ac:grpSpMk id="30" creationId="{0594F55D-C322-CAD0-D325-0A5865C54271}"/>
          </ac:grpSpMkLst>
        </pc:grpChg>
        <pc:grpChg chg="add mod">
          <ac:chgData name="Yanan Li" userId="0862b8ea-8245-4a89-aaa6-276cf7fff83e" providerId="ADAL" clId="{EFE59006-3A2E-7D46-BB26-A865238E911F}" dt="2023-11-26T05:45:24.938" v="2511"/>
          <ac:grpSpMkLst>
            <pc:docMk/>
            <pc:sldMk cId="290988510" sldId="262"/>
            <ac:grpSpMk id="33" creationId="{32D7DFBA-4CB2-9DE8-589A-669EF3C7EBE6}"/>
          </ac:grpSpMkLst>
        </pc:grpChg>
        <pc:picChg chg="add mod">
          <ac:chgData name="Yanan Li" userId="0862b8ea-8245-4a89-aaa6-276cf7fff83e" providerId="ADAL" clId="{EFE59006-3A2E-7D46-BB26-A865238E911F}" dt="2023-11-26T05:45:24.938" v="2511"/>
          <ac:picMkLst>
            <pc:docMk/>
            <pc:sldMk cId="290988510" sldId="262"/>
            <ac:picMk id="4" creationId="{A7FC8E89-135F-15C7-22E4-CDA270838D47}"/>
          </ac:picMkLst>
        </pc:picChg>
        <pc:picChg chg="add mod">
          <ac:chgData name="Yanan Li" userId="0862b8ea-8245-4a89-aaa6-276cf7fff83e" providerId="ADAL" clId="{EFE59006-3A2E-7D46-BB26-A865238E911F}" dt="2023-11-26T05:45:24.938" v="2511"/>
          <ac:picMkLst>
            <pc:docMk/>
            <pc:sldMk cId="290988510" sldId="262"/>
            <ac:picMk id="5" creationId="{83B5B761-DBED-2F0A-67A4-2C2FFD59141E}"/>
          </ac:picMkLst>
        </pc:picChg>
        <pc:picChg chg="add del mod">
          <ac:chgData name="Yanan Li" userId="0862b8ea-8245-4a89-aaa6-276cf7fff83e" providerId="ADAL" clId="{EFE59006-3A2E-7D46-BB26-A865238E911F}" dt="2023-11-23T08:55:33.607" v="421" actId="27803"/>
          <ac:picMkLst>
            <pc:docMk/>
            <pc:sldMk cId="290988510" sldId="262"/>
            <ac:picMk id="6" creationId="{5B06A2F8-2FF2-715A-AA56-72B36A98D4B0}"/>
          </ac:picMkLst>
        </pc:picChg>
        <pc:picChg chg="add mod">
          <ac:chgData name="Yanan Li" userId="0862b8ea-8245-4a89-aaa6-276cf7fff83e" providerId="ADAL" clId="{EFE59006-3A2E-7D46-BB26-A865238E911F}" dt="2023-11-26T05:45:24.938" v="2511"/>
          <ac:picMkLst>
            <pc:docMk/>
            <pc:sldMk cId="290988510" sldId="262"/>
            <ac:picMk id="8" creationId="{33FF42A8-18E0-095A-B776-2A429086C150}"/>
          </ac:picMkLst>
        </pc:picChg>
        <pc:picChg chg="add del mod">
          <ac:chgData name="Yanan Li" userId="0862b8ea-8245-4a89-aaa6-276cf7fff83e" providerId="ADAL" clId="{EFE59006-3A2E-7D46-BB26-A865238E911F}" dt="2023-11-26T05:45:24.938" v="2511"/>
          <ac:picMkLst>
            <pc:docMk/>
            <pc:sldMk cId="290988510" sldId="262"/>
            <ac:picMk id="10" creationId="{527AFF02-31E0-CF44-B3DC-BDCA6ECA4EAD}"/>
          </ac:picMkLst>
        </pc:picChg>
        <pc:picChg chg="add mod">
          <ac:chgData name="Yanan Li" userId="0862b8ea-8245-4a89-aaa6-276cf7fff83e" providerId="ADAL" clId="{EFE59006-3A2E-7D46-BB26-A865238E911F}" dt="2023-11-26T05:45:24.938" v="2511"/>
          <ac:picMkLst>
            <pc:docMk/>
            <pc:sldMk cId="290988510" sldId="262"/>
            <ac:picMk id="12" creationId="{D7041543-474C-606D-279C-B7A69E0168FD}"/>
          </ac:picMkLst>
        </pc:picChg>
        <pc:picChg chg="add del mod">
          <ac:chgData name="Yanan Li" userId="0862b8ea-8245-4a89-aaa6-276cf7fff83e" providerId="ADAL" clId="{EFE59006-3A2E-7D46-BB26-A865238E911F}" dt="2023-11-23T08:56:38.035" v="428" actId="478"/>
          <ac:picMkLst>
            <pc:docMk/>
            <pc:sldMk cId="290988510" sldId="262"/>
            <ac:picMk id="14" creationId="{98DA450F-B2BC-9F93-B740-132D57796C22}"/>
          </ac:picMkLst>
        </pc:picChg>
        <pc:picChg chg="add mod">
          <ac:chgData name="Yanan Li" userId="0862b8ea-8245-4a89-aaa6-276cf7fff83e" providerId="ADAL" clId="{EFE59006-3A2E-7D46-BB26-A865238E911F}" dt="2023-11-26T05:45:24.938" v="2511"/>
          <ac:picMkLst>
            <pc:docMk/>
            <pc:sldMk cId="290988510" sldId="262"/>
            <ac:picMk id="17" creationId="{4D31D273-73B4-FCB8-6194-EC98D04AA341}"/>
          </ac:picMkLst>
        </pc:picChg>
        <pc:picChg chg="add mod">
          <ac:chgData name="Yanan Li" userId="0862b8ea-8245-4a89-aaa6-276cf7fff83e" providerId="ADAL" clId="{EFE59006-3A2E-7D46-BB26-A865238E911F}" dt="2023-11-26T05:45:24.938" v="2511"/>
          <ac:picMkLst>
            <pc:docMk/>
            <pc:sldMk cId="290988510" sldId="262"/>
            <ac:picMk id="24" creationId="{3C645B5B-B5A3-ACCC-5C97-FFF8CA70F78B}"/>
          </ac:picMkLst>
        </pc:picChg>
        <pc:picChg chg="add mod">
          <ac:chgData name="Yanan Li" userId="0862b8ea-8245-4a89-aaa6-276cf7fff83e" providerId="ADAL" clId="{EFE59006-3A2E-7D46-BB26-A865238E911F}" dt="2023-11-26T05:45:24.938" v="2511"/>
          <ac:picMkLst>
            <pc:docMk/>
            <pc:sldMk cId="290988510" sldId="262"/>
            <ac:picMk id="27" creationId="{61C3A40E-024E-070D-4680-DFDE3A5EB350}"/>
          </ac:picMkLst>
        </pc:picChg>
        <pc:picChg chg="mod">
          <ac:chgData name="Yanan Li" userId="0862b8ea-8245-4a89-aaa6-276cf7fff83e" providerId="ADAL" clId="{EFE59006-3A2E-7D46-BB26-A865238E911F}" dt="2023-11-26T05:45:24.938" v="2511"/>
          <ac:picMkLst>
            <pc:docMk/>
            <pc:sldMk cId="290988510" sldId="262"/>
            <ac:picMk id="34" creationId="{538B81EE-2A1B-FF79-A207-6512D2EF48A7}"/>
          </ac:picMkLst>
        </pc:picChg>
        <pc:picChg chg="add del">
          <ac:chgData name="Yanan Li" userId="0862b8ea-8245-4a89-aaa6-276cf7fff83e" providerId="ADAL" clId="{EFE59006-3A2E-7D46-BB26-A865238E911F}" dt="2023-11-23T08:59:27.636" v="440"/>
          <ac:picMkLst>
            <pc:docMk/>
            <pc:sldMk cId="290988510" sldId="262"/>
            <ac:picMk id="2050" creationId="{145A446B-907D-6868-037C-1DF8D93C6FE7}"/>
          </ac:picMkLst>
        </pc:picChg>
        <pc:cxnChg chg="add del mod">
          <ac:chgData name="Yanan Li" userId="0862b8ea-8245-4a89-aaa6-276cf7fff83e" providerId="ADAL" clId="{EFE59006-3A2E-7D46-BB26-A865238E911F}" dt="2023-11-24T00:22:29.222" v="522" actId="478"/>
          <ac:cxnSpMkLst>
            <pc:docMk/>
            <pc:sldMk cId="290988510" sldId="262"/>
            <ac:cxnSpMk id="7" creationId="{50838B77-BA85-2030-8774-78B52F9A7235}"/>
          </ac:cxnSpMkLst>
        </pc:cxnChg>
        <pc:cxnChg chg="add del mod">
          <ac:chgData name="Yanan Li" userId="0862b8ea-8245-4a89-aaa6-276cf7fff83e" providerId="ADAL" clId="{EFE59006-3A2E-7D46-BB26-A865238E911F}" dt="2023-11-24T00:22:30.769" v="523" actId="478"/>
          <ac:cxnSpMkLst>
            <pc:docMk/>
            <pc:sldMk cId="290988510" sldId="262"/>
            <ac:cxnSpMk id="15" creationId="{48EDE101-B362-3FEB-BC0A-0EB960B8F68D}"/>
          </ac:cxnSpMkLst>
        </pc:cxnChg>
        <pc:cxnChg chg="add mod">
          <ac:chgData name="Yanan Li" userId="0862b8ea-8245-4a89-aaa6-276cf7fff83e" providerId="ADAL" clId="{EFE59006-3A2E-7D46-BB26-A865238E911F}" dt="2023-11-26T05:45:24.938" v="2511"/>
          <ac:cxnSpMkLst>
            <pc:docMk/>
            <pc:sldMk cId="290988510" sldId="262"/>
            <ac:cxnSpMk id="21" creationId="{3AEC8DA0-5BE0-28CE-1F25-C8572F93D0C8}"/>
          </ac:cxnSpMkLst>
        </pc:cxnChg>
        <pc:cxnChg chg="add mod">
          <ac:chgData name="Yanan Li" userId="0862b8ea-8245-4a89-aaa6-276cf7fff83e" providerId="ADAL" clId="{EFE59006-3A2E-7D46-BB26-A865238E911F}" dt="2023-11-26T05:45:24.938" v="2511"/>
          <ac:cxnSpMkLst>
            <pc:docMk/>
            <pc:sldMk cId="290988510" sldId="262"/>
            <ac:cxnSpMk id="23" creationId="{20F0747F-7BDE-1040-FAF7-6A7A708C4CF5}"/>
          </ac:cxnSpMkLst>
        </pc:cxnChg>
        <pc:cxnChg chg="add mod">
          <ac:chgData name="Yanan Li" userId="0862b8ea-8245-4a89-aaa6-276cf7fff83e" providerId="ADAL" clId="{EFE59006-3A2E-7D46-BB26-A865238E911F}" dt="2023-11-26T05:45:24.938" v="2511"/>
          <ac:cxnSpMkLst>
            <pc:docMk/>
            <pc:sldMk cId="290988510" sldId="262"/>
            <ac:cxnSpMk id="32" creationId="{6739D7E6-9105-095F-AB57-90449CF459EA}"/>
          </ac:cxnSpMkLst>
        </pc:cxnChg>
        <pc:cxnChg chg="add mod">
          <ac:chgData name="Yanan Li" userId="0862b8ea-8245-4a89-aaa6-276cf7fff83e" providerId="ADAL" clId="{EFE59006-3A2E-7D46-BB26-A865238E911F}" dt="2023-11-26T05:45:24.938" v="2511"/>
          <ac:cxnSpMkLst>
            <pc:docMk/>
            <pc:sldMk cId="290988510" sldId="262"/>
            <ac:cxnSpMk id="37" creationId="{7C4682AA-A3EA-340A-CE48-D65D7E4CF060}"/>
          </ac:cxnSpMkLst>
        </pc:cxnChg>
        <pc:cxnChg chg="add mod">
          <ac:chgData name="Yanan Li" userId="0862b8ea-8245-4a89-aaa6-276cf7fff83e" providerId="ADAL" clId="{EFE59006-3A2E-7D46-BB26-A865238E911F}" dt="2023-11-26T05:45:24.938" v="2511"/>
          <ac:cxnSpMkLst>
            <pc:docMk/>
            <pc:sldMk cId="290988510" sldId="262"/>
            <ac:cxnSpMk id="40" creationId="{92727E54-6994-B0E8-D3C7-4003A9CD9FAF}"/>
          </ac:cxnSpMkLst>
        </pc:cxnChg>
        <pc:cxnChg chg="add mod">
          <ac:chgData name="Yanan Li" userId="0862b8ea-8245-4a89-aaa6-276cf7fff83e" providerId="ADAL" clId="{EFE59006-3A2E-7D46-BB26-A865238E911F}" dt="2023-11-26T05:45:24.938" v="2511"/>
          <ac:cxnSpMkLst>
            <pc:docMk/>
            <pc:sldMk cId="290988510" sldId="262"/>
            <ac:cxnSpMk id="42" creationId="{805358E5-6BC0-90C1-027D-18F09C126F73}"/>
          </ac:cxnSpMkLst>
        </pc:cxnChg>
      </pc:sldChg>
      <pc:sldChg chg="addSp delSp modSp new mod">
        <pc:chgData name="Yanan Li" userId="0862b8ea-8245-4a89-aaa6-276cf7fff83e" providerId="ADAL" clId="{EFE59006-3A2E-7D46-BB26-A865238E911F}" dt="2023-11-26T05:45:24.938" v="2511"/>
        <pc:sldMkLst>
          <pc:docMk/>
          <pc:sldMk cId="2358801095" sldId="263"/>
        </pc:sldMkLst>
        <pc:spChg chg="mod">
          <ac:chgData name="Yanan Li" userId="0862b8ea-8245-4a89-aaa6-276cf7fff83e" providerId="ADAL" clId="{EFE59006-3A2E-7D46-BB26-A865238E911F}" dt="2023-11-26T05:45:24.938" v="2511"/>
          <ac:spMkLst>
            <pc:docMk/>
            <pc:sldMk cId="2358801095" sldId="263"/>
            <ac:spMk id="2" creationId="{8BC4F780-0C88-0508-0D1A-BCADCB44ED20}"/>
          </ac:spMkLst>
        </pc:spChg>
        <pc:spChg chg="mod">
          <ac:chgData name="Yanan Li" userId="0862b8ea-8245-4a89-aaa6-276cf7fff83e" providerId="ADAL" clId="{EFE59006-3A2E-7D46-BB26-A865238E911F}" dt="2023-11-26T05:45:24.938" v="2511"/>
          <ac:spMkLst>
            <pc:docMk/>
            <pc:sldMk cId="2358801095" sldId="263"/>
            <ac:spMk id="3" creationId="{121767F1-2AE7-F5A9-4C07-14993567C19B}"/>
          </ac:spMkLst>
        </pc:spChg>
        <pc:spChg chg="mod">
          <ac:chgData name="Yanan Li" userId="0862b8ea-8245-4a89-aaa6-276cf7fff83e" providerId="ADAL" clId="{EFE59006-3A2E-7D46-BB26-A865238E911F}" dt="2023-11-26T05:45:24.938" v="2511"/>
          <ac:spMkLst>
            <pc:docMk/>
            <pc:sldMk cId="2358801095" sldId="263"/>
            <ac:spMk id="6" creationId="{3A84808B-999F-30F4-5EFD-DBFBC1BD735B}"/>
          </ac:spMkLst>
        </pc:spChg>
        <pc:spChg chg="mod">
          <ac:chgData name="Yanan Li" userId="0862b8ea-8245-4a89-aaa6-276cf7fff83e" providerId="ADAL" clId="{EFE59006-3A2E-7D46-BB26-A865238E911F}" dt="2023-11-26T05:45:24.938" v="2511"/>
          <ac:spMkLst>
            <pc:docMk/>
            <pc:sldMk cId="2358801095" sldId="263"/>
            <ac:spMk id="11" creationId="{E8D26EFE-641D-5732-D1BF-62AF455EF33C}"/>
          </ac:spMkLst>
        </pc:spChg>
        <pc:spChg chg="mod">
          <ac:chgData name="Yanan Li" userId="0862b8ea-8245-4a89-aaa6-276cf7fff83e" providerId="ADAL" clId="{EFE59006-3A2E-7D46-BB26-A865238E911F}" dt="2023-11-26T05:45:24.938" v="2511"/>
          <ac:spMkLst>
            <pc:docMk/>
            <pc:sldMk cId="2358801095" sldId="263"/>
            <ac:spMk id="14" creationId="{CC1FCF81-CE4D-0F99-7819-94E954E67E5E}"/>
          </ac:spMkLst>
        </pc:spChg>
        <pc:spChg chg="add mod">
          <ac:chgData name="Yanan Li" userId="0862b8ea-8245-4a89-aaa6-276cf7fff83e" providerId="ADAL" clId="{EFE59006-3A2E-7D46-BB26-A865238E911F}" dt="2023-11-26T05:45:24.938" v="2511"/>
          <ac:spMkLst>
            <pc:docMk/>
            <pc:sldMk cId="2358801095" sldId="263"/>
            <ac:spMk id="19" creationId="{F25682AE-368C-4CC4-7B6E-4ADC02080F06}"/>
          </ac:spMkLst>
        </pc:spChg>
        <pc:grpChg chg="add mod">
          <ac:chgData name="Yanan Li" userId="0862b8ea-8245-4a89-aaa6-276cf7fff83e" providerId="ADAL" clId="{EFE59006-3A2E-7D46-BB26-A865238E911F}" dt="2023-11-26T05:45:24.938" v="2511"/>
          <ac:grpSpMkLst>
            <pc:docMk/>
            <pc:sldMk cId="2358801095" sldId="263"/>
            <ac:grpSpMk id="4" creationId="{B0040B80-5866-474F-FAD3-A66D1A137EAD}"/>
          </ac:grpSpMkLst>
        </pc:grpChg>
        <pc:grpChg chg="add mod">
          <ac:chgData name="Yanan Li" userId="0862b8ea-8245-4a89-aaa6-276cf7fff83e" providerId="ADAL" clId="{EFE59006-3A2E-7D46-BB26-A865238E911F}" dt="2023-11-26T05:45:24.938" v="2511"/>
          <ac:grpSpMkLst>
            <pc:docMk/>
            <pc:sldMk cId="2358801095" sldId="263"/>
            <ac:grpSpMk id="9" creationId="{078C9E04-09CC-4F02-EF8E-E3AAF0255A63}"/>
          </ac:grpSpMkLst>
        </pc:grpChg>
        <pc:grpChg chg="add mod">
          <ac:chgData name="Yanan Li" userId="0862b8ea-8245-4a89-aaa6-276cf7fff83e" providerId="ADAL" clId="{EFE59006-3A2E-7D46-BB26-A865238E911F}" dt="2023-11-26T05:45:24.938" v="2511"/>
          <ac:grpSpMkLst>
            <pc:docMk/>
            <pc:sldMk cId="2358801095" sldId="263"/>
            <ac:grpSpMk id="12" creationId="{C9952A91-0A23-BD5F-31A3-B20D0C17791B}"/>
          </ac:grpSpMkLst>
        </pc:grpChg>
        <pc:grpChg chg="add mod">
          <ac:chgData name="Yanan Li" userId="0862b8ea-8245-4a89-aaa6-276cf7fff83e" providerId="ADAL" clId="{EFE59006-3A2E-7D46-BB26-A865238E911F}" dt="2023-11-26T05:45:24.938" v="2511"/>
          <ac:grpSpMkLst>
            <pc:docMk/>
            <pc:sldMk cId="2358801095" sldId="263"/>
            <ac:grpSpMk id="20" creationId="{F7594A4F-B7B2-ADF0-0ED7-F2454BB4DF82}"/>
          </ac:grpSpMkLst>
        </pc:grpChg>
        <pc:grpChg chg="add mod">
          <ac:chgData name="Yanan Li" userId="0862b8ea-8245-4a89-aaa6-276cf7fff83e" providerId="ADAL" clId="{EFE59006-3A2E-7D46-BB26-A865238E911F}" dt="2023-11-26T05:45:24.938" v="2511"/>
          <ac:grpSpMkLst>
            <pc:docMk/>
            <pc:sldMk cId="2358801095" sldId="263"/>
            <ac:grpSpMk id="21" creationId="{72691987-20AC-4FF6-B9BE-7CB4B3E0E313}"/>
          </ac:grpSpMkLst>
        </pc:grpChg>
        <pc:picChg chg="mod">
          <ac:chgData name="Yanan Li" userId="0862b8ea-8245-4a89-aaa6-276cf7fff83e" providerId="ADAL" clId="{EFE59006-3A2E-7D46-BB26-A865238E911F}" dt="2023-11-26T05:45:24.938" v="2511"/>
          <ac:picMkLst>
            <pc:docMk/>
            <pc:sldMk cId="2358801095" sldId="263"/>
            <ac:picMk id="5" creationId="{751BBF3F-BCB9-02EA-79CC-2130C8686927}"/>
          </ac:picMkLst>
        </pc:picChg>
        <pc:picChg chg="del mod">
          <ac:chgData name="Yanan Li" userId="0862b8ea-8245-4a89-aaa6-276cf7fff83e" providerId="ADAL" clId="{EFE59006-3A2E-7D46-BB26-A865238E911F}" dt="2023-11-24T04:02:09.542" v="1136" actId="478"/>
          <ac:picMkLst>
            <pc:docMk/>
            <pc:sldMk cId="2358801095" sldId="263"/>
            <ac:picMk id="7" creationId="{B04C14A0-2419-B159-C57A-85BB3F19D18F}"/>
          </ac:picMkLst>
        </pc:picChg>
        <pc:picChg chg="del mod">
          <ac:chgData name="Yanan Li" userId="0862b8ea-8245-4a89-aaa6-276cf7fff83e" providerId="ADAL" clId="{EFE59006-3A2E-7D46-BB26-A865238E911F}" dt="2023-11-24T04:02:02.060" v="1135" actId="478"/>
          <ac:picMkLst>
            <pc:docMk/>
            <pc:sldMk cId="2358801095" sldId="263"/>
            <ac:picMk id="8" creationId="{078208DF-739C-6AD3-53F2-5E3012F60D7F}"/>
          </ac:picMkLst>
        </pc:picChg>
        <pc:picChg chg="mod">
          <ac:chgData name="Yanan Li" userId="0862b8ea-8245-4a89-aaa6-276cf7fff83e" providerId="ADAL" clId="{EFE59006-3A2E-7D46-BB26-A865238E911F}" dt="2023-11-26T05:45:24.938" v="2511"/>
          <ac:picMkLst>
            <pc:docMk/>
            <pc:sldMk cId="2358801095" sldId="263"/>
            <ac:picMk id="10" creationId="{D955D3D7-8EA3-8C0A-1A39-5A7CBDF72DB7}"/>
          </ac:picMkLst>
        </pc:picChg>
        <pc:picChg chg="mod">
          <ac:chgData name="Yanan Li" userId="0862b8ea-8245-4a89-aaa6-276cf7fff83e" providerId="ADAL" clId="{EFE59006-3A2E-7D46-BB26-A865238E911F}" dt="2023-11-26T05:45:24.938" v="2511"/>
          <ac:picMkLst>
            <pc:docMk/>
            <pc:sldMk cId="2358801095" sldId="263"/>
            <ac:picMk id="13" creationId="{2A812E82-A31A-EF7B-BD0A-6C29BD421811}"/>
          </ac:picMkLst>
        </pc:picChg>
        <pc:picChg chg="add del mod">
          <ac:chgData name="Yanan Li" userId="0862b8ea-8245-4a89-aaa6-276cf7fff83e" providerId="ADAL" clId="{EFE59006-3A2E-7D46-BB26-A865238E911F}" dt="2023-11-24T04:06:32.148" v="1210" actId="478"/>
          <ac:picMkLst>
            <pc:docMk/>
            <pc:sldMk cId="2358801095" sldId="263"/>
            <ac:picMk id="18" creationId="{8ED5F5B1-1A92-73D4-4159-994230BECE49}"/>
          </ac:picMkLst>
        </pc:picChg>
        <pc:picChg chg="add mod">
          <ac:chgData name="Yanan Li" userId="0862b8ea-8245-4a89-aaa6-276cf7fff83e" providerId="ADAL" clId="{EFE59006-3A2E-7D46-BB26-A865238E911F}" dt="2023-11-26T05:45:24.938" v="2511"/>
          <ac:picMkLst>
            <pc:docMk/>
            <pc:sldMk cId="2358801095" sldId="263"/>
            <ac:picMk id="1026" creationId="{8DADFC2A-C286-2EA8-E03E-DD782683556E}"/>
          </ac:picMkLst>
        </pc:picChg>
        <pc:cxnChg chg="add mod">
          <ac:chgData name="Yanan Li" userId="0862b8ea-8245-4a89-aaa6-276cf7fff83e" providerId="ADAL" clId="{EFE59006-3A2E-7D46-BB26-A865238E911F}" dt="2023-11-26T05:45:24.938" v="2511"/>
          <ac:cxnSpMkLst>
            <pc:docMk/>
            <pc:sldMk cId="2358801095" sldId="263"/>
            <ac:cxnSpMk id="16" creationId="{DA8C7FE8-A369-C6B5-E78D-F95BE8D99422}"/>
          </ac:cxnSpMkLst>
        </pc:cxnChg>
      </pc:sldChg>
      <pc:sldChg chg="addSp delSp modSp new mod modAnim">
        <pc:chgData name="Yanan Li" userId="0862b8ea-8245-4a89-aaa6-276cf7fff83e" providerId="ADAL" clId="{EFE59006-3A2E-7D46-BB26-A865238E911F}" dt="2023-11-27T08:19:46.201" v="4631" actId="1076"/>
        <pc:sldMkLst>
          <pc:docMk/>
          <pc:sldMk cId="1030507659" sldId="264"/>
        </pc:sldMkLst>
        <pc:spChg chg="mod">
          <ac:chgData name="Yanan Li" userId="0862b8ea-8245-4a89-aaa6-276cf7fff83e" providerId="ADAL" clId="{EFE59006-3A2E-7D46-BB26-A865238E911F}" dt="2023-11-27T05:28:03.574" v="2847" actId="20577"/>
          <ac:spMkLst>
            <pc:docMk/>
            <pc:sldMk cId="1030507659" sldId="264"/>
            <ac:spMk id="2" creationId="{16A181A2-9E63-3827-99FF-E7436294538E}"/>
          </ac:spMkLst>
        </pc:spChg>
        <pc:spChg chg="mod">
          <ac:chgData name="Yanan Li" userId="0862b8ea-8245-4a89-aaa6-276cf7fff83e" providerId="ADAL" clId="{EFE59006-3A2E-7D46-BB26-A865238E911F}" dt="2023-11-27T05:46:30.849" v="2862" actId="20577"/>
          <ac:spMkLst>
            <pc:docMk/>
            <pc:sldMk cId="1030507659" sldId="264"/>
            <ac:spMk id="3" creationId="{A5E46198-7447-A241-B595-C626F4CD016B}"/>
          </ac:spMkLst>
        </pc:spChg>
        <pc:spChg chg="add mod">
          <ac:chgData name="Yanan Li" userId="0862b8ea-8245-4a89-aaa6-276cf7fff83e" providerId="ADAL" clId="{EFE59006-3A2E-7D46-BB26-A865238E911F}" dt="2023-11-27T08:14:47.554" v="4566" actId="1076"/>
          <ac:spMkLst>
            <pc:docMk/>
            <pc:sldMk cId="1030507659" sldId="264"/>
            <ac:spMk id="4" creationId="{7B190618-3099-F525-FFCF-088121B81EBC}"/>
          </ac:spMkLst>
        </pc:spChg>
        <pc:spChg chg="mod">
          <ac:chgData name="Yanan Li" userId="0862b8ea-8245-4a89-aaa6-276cf7fff83e" providerId="ADAL" clId="{EFE59006-3A2E-7D46-BB26-A865238E911F}" dt="2023-11-27T05:01:25.360" v="2794"/>
          <ac:spMkLst>
            <pc:docMk/>
            <pc:sldMk cId="1030507659" sldId="264"/>
            <ac:spMk id="11" creationId="{3C4867FC-5F0B-913C-D071-5633BCEF9775}"/>
          </ac:spMkLst>
        </pc:spChg>
        <pc:spChg chg="mod">
          <ac:chgData name="Yanan Li" userId="0862b8ea-8245-4a89-aaa6-276cf7fff83e" providerId="ADAL" clId="{EFE59006-3A2E-7D46-BB26-A865238E911F}" dt="2023-11-27T05:01:25.360" v="2794"/>
          <ac:spMkLst>
            <pc:docMk/>
            <pc:sldMk cId="1030507659" sldId="264"/>
            <ac:spMk id="14" creationId="{A544C9A0-CEAA-277B-C9AE-F283676883A5}"/>
          </ac:spMkLst>
        </pc:spChg>
        <pc:spChg chg="mod">
          <ac:chgData name="Yanan Li" userId="0862b8ea-8245-4a89-aaa6-276cf7fff83e" providerId="ADAL" clId="{EFE59006-3A2E-7D46-BB26-A865238E911F}" dt="2023-11-27T05:01:25.360" v="2794"/>
          <ac:spMkLst>
            <pc:docMk/>
            <pc:sldMk cId="1030507659" sldId="264"/>
            <ac:spMk id="16" creationId="{35AE6737-68EF-3DDF-0984-E53DB2865D12}"/>
          </ac:spMkLst>
        </pc:spChg>
        <pc:spChg chg="mod">
          <ac:chgData name="Yanan Li" userId="0862b8ea-8245-4a89-aaa6-276cf7fff83e" providerId="ADAL" clId="{EFE59006-3A2E-7D46-BB26-A865238E911F}" dt="2023-11-27T05:01:25.360" v="2794"/>
          <ac:spMkLst>
            <pc:docMk/>
            <pc:sldMk cId="1030507659" sldId="264"/>
            <ac:spMk id="18" creationId="{BAD5121B-9B23-9885-D443-71871E1685CC}"/>
          </ac:spMkLst>
        </pc:spChg>
        <pc:spChg chg="add mod">
          <ac:chgData name="Yanan Li" userId="0862b8ea-8245-4a89-aaa6-276cf7fff83e" providerId="ADAL" clId="{EFE59006-3A2E-7D46-BB26-A865238E911F}" dt="2023-11-27T05:09:11.672" v="2837" actId="1036"/>
          <ac:spMkLst>
            <pc:docMk/>
            <pc:sldMk cId="1030507659" sldId="264"/>
            <ac:spMk id="35" creationId="{438809D3-C16C-CAFA-FE77-D4147DAE7497}"/>
          </ac:spMkLst>
        </pc:spChg>
        <pc:spChg chg="add mod">
          <ac:chgData name="Yanan Li" userId="0862b8ea-8245-4a89-aaa6-276cf7fff83e" providerId="ADAL" clId="{EFE59006-3A2E-7D46-BB26-A865238E911F}" dt="2023-11-27T06:00:31.062" v="3052" actId="1076"/>
          <ac:spMkLst>
            <pc:docMk/>
            <pc:sldMk cId="1030507659" sldId="264"/>
            <ac:spMk id="42" creationId="{75437440-3994-654F-38F5-6A13282A3BF7}"/>
          </ac:spMkLst>
        </pc:spChg>
        <pc:spChg chg="add mod">
          <ac:chgData name="Yanan Li" userId="0862b8ea-8245-4a89-aaa6-276cf7fff83e" providerId="ADAL" clId="{EFE59006-3A2E-7D46-BB26-A865238E911F}" dt="2023-11-27T08:18:49.810" v="4609" actId="207"/>
          <ac:spMkLst>
            <pc:docMk/>
            <pc:sldMk cId="1030507659" sldId="264"/>
            <ac:spMk id="43" creationId="{AE5516C0-4E3F-04CD-5B60-86C8EA56270E}"/>
          </ac:spMkLst>
        </pc:spChg>
        <pc:spChg chg="add mod">
          <ac:chgData name="Yanan Li" userId="0862b8ea-8245-4a89-aaa6-276cf7fff83e" providerId="ADAL" clId="{EFE59006-3A2E-7D46-BB26-A865238E911F}" dt="2023-11-27T08:19:33.470" v="4629" actId="1076"/>
          <ac:spMkLst>
            <pc:docMk/>
            <pc:sldMk cId="1030507659" sldId="264"/>
            <ac:spMk id="44" creationId="{B0CDA470-005E-4102-4D06-BF9E512FBE45}"/>
          </ac:spMkLst>
        </pc:spChg>
        <pc:spChg chg="add mod">
          <ac:chgData name="Yanan Li" userId="0862b8ea-8245-4a89-aaa6-276cf7fff83e" providerId="ADAL" clId="{EFE59006-3A2E-7D46-BB26-A865238E911F}" dt="2023-11-27T08:19:38.870" v="4630" actId="1076"/>
          <ac:spMkLst>
            <pc:docMk/>
            <pc:sldMk cId="1030507659" sldId="264"/>
            <ac:spMk id="45" creationId="{08089E58-20CC-8AB2-25CF-0B8DE004246A}"/>
          </ac:spMkLst>
        </pc:spChg>
        <pc:spChg chg="add mod">
          <ac:chgData name="Yanan Li" userId="0862b8ea-8245-4a89-aaa6-276cf7fff83e" providerId="ADAL" clId="{EFE59006-3A2E-7D46-BB26-A865238E911F}" dt="2023-11-27T08:19:25.073" v="4628" actId="20577"/>
          <ac:spMkLst>
            <pc:docMk/>
            <pc:sldMk cId="1030507659" sldId="264"/>
            <ac:spMk id="46" creationId="{677E1D73-BBCD-D58A-A23A-DE9F75E5D392}"/>
          </ac:spMkLst>
        </pc:spChg>
        <pc:spChg chg="add mod">
          <ac:chgData name="Yanan Li" userId="0862b8ea-8245-4a89-aaa6-276cf7fff83e" providerId="ADAL" clId="{EFE59006-3A2E-7D46-BB26-A865238E911F}" dt="2023-11-27T08:19:46.201" v="4631" actId="1076"/>
          <ac:spMkLst>
            <pc:docMk/>
            <pc:sldMk cId="1030507659" sldId="264"/>
            <ac:spMk id="47" creationId="{F4BE5995-02EC-588C-A71E-9DBFCAB038EB}"/>
          </ac:spMkLst>
        </pc:spChg>
        <pc:spChg chg="add mod">
          <ac:chgData name="Yanan Li" userId="0862b8ea-8245-4a89-aaa6-276cf7fff83e" providerId="ADAL" clId="{EFE59006-3A2E-7D46-BB26-A865238E911F}" dt="2023-11-27T08:13:46.015" v="4542" actId="171"/>
          <ac:spMkLst>
            <pc:docMk/>
            <pc:sldMk cId="1030507659" sldId="264"/>
            <ac:spMk id="48" creationId="{EB7DEBD0-3BDC-2677-EBD4-4299494CAB8D}"/>
          </ac:spMkLst>
        </pc:spChg>
        <pc:grpChg chg="add mod">
          <ac:chgData name="Yanan Li" userId="0862b8ea-8245-4a89-aaa6-276cf7fff83e" providerId="ADAL" clId="{EFE59006-3A2E-7D46-BB26-A865238E911F}" dt="2023-11-27T08:14:54.551" v="4567" actId="167"/>
          <ac:grpSpMkLst>
            <pc:docMk/>
            <pc:sldMk cId="1030507659" sldId="264"/>
            <ac:grpSpMk id="5" creationId="{72F94645-A120-187A-CF18-03C5E5CCAEDD}"/>
          </ac:grpSpMkLst>
        </pc:grpChg>
        <pc:grpChg chg="add mod">
          <ac:chgData name="Yanan Li" userId="0862b8ea-8245-4a89-aaa6-276cf7fff83e" providerId="ADAL" clId="{EFE59006-3A2E-7D46-BB26-A865238E911F}" dt="2023-11-27T05:06:29.770" v="2827" actId="1076"/>
          <ac:grpSpMkLst>
            <pc:docMk/>
            <pc:sldMk cId="1030507659" sldId="264"/>
            <ac:grpSpMk id="6" creationId="{3D65A093-FEC6-49B5-6703-4690129A8163}"/>
          </ac:grpSpMkLst>
        </pc:grpChg>
        <pc:grpChg chg="mod">
          <ac:chgData name="Yanan Li" userId="0862b8ea-8245-4a89-aaa6-276cf7fff83e" providerId="ADAL" clId="{EFE59006-3A2E-7D46-BB26-A865238E911F}" dt="2023-11-27T05:01:25.360" v="2794"/>
          <ac:grpSpMkLst>
            <pc:docMk/>
            <pc:sldMk cId="1030507659" sldId="264"/>
            <ac:grpSpMk id="7" creationId="{1D6F9E94-66CE-124D-91A6-3CB9C4DCBFC6}"/>
          </ac:grpSpMkLst>
        </pc:grpChg>
        <pc:grpChg chg="mod">
          <ac:chgData name="Yanan Li" userId="0862b8ea-8245-4a89-aaa6-276cf7fff83e" providerId="ADAL" clId="{EFE59006-3A2E-7D46-BB26-A865238E911F}" dt="2023-11-27T05:01:25.360" v="2794"/>
          <ac:grpSpMkLst>
            <pc:docMk/>
            <pc:sldMk cId="1030507659" sldId="264"/>
            <ac:grpSpMk id="8" creationId="{52018B38-DD1F-2FD9-F622-E4DD2B75D183}"/>
          </ac:grpSpMkLst>
        </pc:grpChg>
        <pc:grpChg chg="mod">
          <ac:chgData name="Yanan Li" userId="0862b8ea-8245-4a89-aaa6-276cf7fff83e" providerId="ADAL" clId="{EFE59006-3A2E-7D46-BB26-A865238E911F}" dt="2023-11-27T05:01:25.360" v="2794"/>
          <ac:grpSpMkLst>
            <pc:docMk/>
            <pc:sldMk cId="1030507659" sldId="264"/>
            <ac:grpSpMk id="10" creationId="{2AFA69F9-D220-2AF2-2C2C-D8AFF0B58738}"/>
          </ac:grpSpMkLst>
        </pc:grpChg>
        <pc:grpChg chg="mod">
          <ac:chgData name="Yanan Li" userId="0862b8ea-8245-4a89-aaa6-276cf7fff83e" providerId="ADAL" clId="{EFE59006-3A2E-7D46-BB26-A865238E911F}" dt="2023-11-27T05:01:25.360" v="2794"/>
          <ac:grpSpMkLst>
            <pc:docMk/>
            <pc:sldMk cId="1030507659" sldId="264"/>
            <ac:grpSpMk id="12" creationId="{DF1CCDB1-B9C5-3340-DE4F-A2BC9BE39A49}"/>
          </ac:grpSpMkLst>
        </pc:grpChg>
        <pc:picChg chg="mod">
          <ac:chgData name="Yanan Li" userId="0862b8ea-8245-4a89-aaa6-276cf7fff83e" providerId="ADAL" clId="{EFE59006-3A2E-7D46-BB26-A865238E911F}" dt="2023-11-27T05:01:25.360" v="2794"/>
          <ac:picMkLst>
            <pc:docMk/>
            <pc:sldMk cId="1030507659" sldId="264"/>
            <ac:picMk id="13" creationId="{1A1A1E1D-5BB4-4A2D-7282-0B01EBD93615}"/>
          </ac:picMkLst>
        </pc:picChg>
        <pc:picChg chg="mod">
          <ac:chgData name="Yanan Li" userId="0862b8ea-8245-4a89-aaa6-276cf7fff83e" providerId="ADAL" clId="{EFE59006-3A2E-7D46-BB26-A865238E911F}" dt="2023-11-27T05:01:25.360" v="2794"/>
          <ac:picMkLst>
            <pc:docMk/>
            <pc:sldMk cId="1030507659" sldId="264"/>
            <ac:picMk id="15" creationId="{B48EBDC2-31DB-9DE5-948B-287E8BB8BB67}"/>
          </ac:picMkLst>
        </pc:picChg>
        <pc:picChg chg="mod">
          <ac:chgData name="Yanan Li" userId="0862b8ea-8245-4a89-aaa6-276cf7fff83e" providerId="ADAL" clId="{EFE59006-3A2E-7D46-BB26-A865238E911F}" dt="2023-11-27T05:01:25.360" v="2794"/>
          <ac:picMkLst>
            <pc:docMk/>
            <pc:sldMk cId="1030507659" sldId="264"/>
            <ac:picMk id="17" creationId="{BBCE8398-66E7-FEE9-44BC-8DE44E292B30}"/>
          </ac:picMkLst>
        </pc:picChg>
        <pc:picChg chg="add mod">
          <ac:chgData name="Yanan Li" userId="0862b8ea-8245-4a89-aaa6-276cf7fff83e" providerId="ADAL" clId="{EFE59006-3A2E-7D46-BB26-A865238E911F}" dt="2023-11-27T05:06:29.770" v="2827" actId="1076"/>
          <ac:picMkLst>
            <pc:docMk/>
            <pc:sldMk cId="1030507659" sldId="264"/>
            <ac:picMk id="20" creationId="{DD169023-7F32-727B-FEE4-E0953807D17D}"/>
          </ac:picMkLst>
        </pc:picChg>
        <pc:picChg chg="add mod">
          <ac:chgData name="Yanan Li" userId="0862b8ea-8245-4a89-aaa6-276cf7fff83e" providerId="ADAL" clId="{EFE59006-3A2E-7D46-BB26-A865238E911F}" dt="2023-11-27T05:06:29.770" v="2827" actId="1076"/>
          <ac:picMkLst>
            <pc:docMk/>
            <pc:sldMk cId="1030507659" sldId="264"/>
            <ac:picMk id="22" creationId="{B04FFFB8-481F-298C-10D8-5DE940A48D20}"/>
          </ac:picMkLst>
        </pc:picChg>
        <pc:picChg chg="add mod">
          <ac:chgData name="Yanan Li" userId="0862b8ea-8245-4a89-aaa6-276cf7fff83e" providerId="ADAL" clId="{EFE59006-3A2E-7D46-BB26-A865238E911F}" dt="2023-11-27T05:06:29.770" v="2827" actId="1076"/>
          <ac:picMkLst>
            <pc:docMk/>
            <pc:sldMk cId="1030507659" sldId="264"/>
            <ac:picMk id="23" creationId="{FC686F5E-60C4-FCA7-E64F-93E33197C2CE}"/>
          </ac:picMkLst>
        </pc:picChg>
        <pc:picChg chg="add mod">
          <ac:chgData name="Yanan Li" userId="0862b8ea-8245-4a89-aaa6-276cf7fff83e" providerId="ADAL" clId="{EFE59006-3A2E-7D46-BB26-A865238E911F}" dt="2023-11-27T05:06:29.770" v="2827" actId="1076"/>
          <ac:picMkLst>
            <pc:docMk/>
            <pc:sldMk cId="1030507659" sldId="264"/>
            <ac:picMk id="24" creationId="{8A8EA22F-9F4C-78E5-027B-DB226E57DE3A}"/>
          </ac:picMkLst>
        </pc:picChg>
        <pc:picChg chg="add mod">
          <ac:chgData name="Yanan Li" userId="0862b8ea-8245-4a89-aaa6-276cf7fff83e" providerId="ADAL" clId="{EFE59006-3A2E-7D46-BB26-A865238E911F}" dt="2023-11-27T05:06:07.610" v="2824" actId="1076"/>
          <ac:picMkLst>
            <pc:docMk/>
            <pc:sldMk cId="1030507659" sldId="264"/>
            <ac:picMk id="29" creationId="{FD080258-DE08-2347-AAAC-4074904696CF}"/>
          </ac:picMkLst>
        </pc:picChg>
        <pc:picChg chg="add mod">
          <ac:chgData name="Yanan Li" userId="0862b8ea-8245-4a89-aaa6-276cf7fff83e" providerId="ADAL" clId="{EFE59006-3A2E-7D46-BB26-A865238E911F}" dt="2023-11-27T05:06:14.460" v="2826" actId="1076"/>
          <ac:picMkLst>
            <pc:docMk/>
            <pc:sldMk cId="1030507659" sldId="264"/>
            <ac:picMk id="30" creationId="{D2E2D6DD-BA2C-BFAB-521D-4B6E44F3455D}"/>
          </ac:picMkLst>
        </pc:picChg>
        <pc:picChg chg="add del mod">
          <ac:chgData name="Yanan Li" userId="0862b8ea-8245-4a89-aaa6-276cf7fff83e" providerId="ADAL" clId="{EFE59006-3A2E-7D46-BB26-A865238E911F}" dt="2023-11-27T05:47:11.528" v="2864" actId="478"/>
          <ac:picMkLst>
            <pc:docMk/>
            <pc:sldMk cId="1030507659" sldId="264"/>
            <ac:picMk id="37" creationId="{787EA548-E476-0D72-8724-9706953A730B}"/>
          </ac:picMkLst>
        </pc:picChg>
        <pc:picChg chg="add mod">
          <ac:chgData name="Yanan Li" userId="0862b8ea-8245-4a89-aaa6-276cf7fff83e" providerId="ADAL" clId="{EFE59006-3A2E-7D46-BB26-A865238E911F}" dt="2023-11-27T05:47:35.606" v="2869" actId="14100"/>
          <ac:picMkLst>
            <pc:docMk/>
            <pc:sldMk cId="1030507659" sldId="264"/>
            <ac:picMk id="39" creationId="{6746B210-D737-6E7E-9A26-DA61C16AE194}"/>
          </ac:picMkLst>
        </pc:picChg>
        <pc:picChg chg="add mod">
          <ac:chgData name="Yanan Li" userId="0862b8ea-8245-4a89-aaa6-276cf7fff83e" providerId="ADAL" clId="{EFE59006-3A2E-7D46-BB26-A865238E911F}" dt="2023-11-27T05:47:45.595" v="2873" actId="1076"/>
          <ac:picMkLst>
            <pc:docMk/>
            <pc:sldMk cId="1030507659" sldId="264"/>
            <ac:picMk id="41" creationId="{EC000A36-0FDB-81A7-AB2B-C83196270223}"/>
          </ac:picMkLst>
        </pc:picChg>
        <pc:picChg chg="add mod">
          <ac:chgData name="Yanan Li" userId="0862b8ea-8245-4a89-aaa6-276cf7fff83e" providerId="ADAL" clId="{EFE59006-3A2E-7D46-BB26-A865238E911F}" dt="2023-11-27T08:14:47.554" v="4566" actId="1076"/>
          <ac:picMkLst>
            <pc:docMk/>
            <pc:sldMk cId="1030507659" sldId="264"/>
            <ac:picMk id="2050" creationId="{CB4EB61D-F441-77BA-C87F-580437036D2A}"/>
          </ac:picMkLst>
        </pc:picChg>
        <pc:cxnChg chg="mod">
          <ac:chgData name="Yanan Li" userId="0862b8ea-8245-4a89-aaa6-276cf7fff83e" providerId="ADAL" clId="{EFE59006-3A2E-7D46-BB26-A865238E911F}" dt="2023-11-27T05:01:25.360" v="2794"/>
          <ac:cxnSpMkLst>
            <pc:docMk/>
            <pc:sldMk cId="1030507659" sldId="264"/>
            <ac:cxnSpMk id="9" creationId="{10997F1A-ACF7-E327-BE20-0C186F8DA544}"/>
          </ac:cxnSpMkLst>
        </pc:cxnChg>
        <pc:cxnChg chg="add mod">
          <ac:chgData name="Yanan Li" userId="0862b8ea-8245-4a89-aaa6-276cf7fff83e" providerId="ADAL" clId="{EFE59006-3A2E-7D46-BB26-A865238E911F}" dt="2023-11-27T05:06:29.770" v="2827" actId="1076"/>
          <ac:cxnSpMkLst>
            <pc:docMk/>
            <pc:sldMk cId="1030507659" sldId="264"/>
            <ac:cxnSpMk id="26" creationId="{D7535049-E04F-4CEC-6D43-0D178EB7148F}"/>
          </ac:cxnSpMkLst>
        </pc:cxnChg>
        <pc:cxnChg chg="add mod">
          <ac:chgData name="Yanan Li" userId="0862b8ea-8245-4a89-aaa6-276cf7fff83e" providerId="ADAL" clId="{EFE59006-3A2E-7D46-BB26-A865238E911F}" dt="2023-11-27T05:06:29.770" v="2827" actId="1076"/>
          <ac:cxnSpMkLst>
            <pc:docMk/>
            <pc:sldMk cId="1030507659" sldId="264"/>
            <ac:cxnSpMk id="28" creationId="{FD0F5E31-3EFD-5596-F382-DB1E77EB6AEB}"/>
          </ac:cxnSpMkLst>
        </pc:cxnChg>
        <pc:cxnChg chg="add del mod">
          <ac:chgData name="Yanan Li" userId="0862b8ea-8245-4a89-aaa6-276cf7fff83e" providerId="ADAL" clId="{EFE59006-3A2E-7D46-BB26-A865238E911F}" dt="2023-11-27T05:06:58.634" v="2832" actId="478"/>
          <ac:cxnSpMkLst>
            <pc:docMk/>
            <pc:sldMk cId="1030507659" sldId="264"/>
            <ac:cxnSpMk id="32" creationId="{BCE60C39-3873-53E4-844D-2FE3A94D1B05}"/>
          </ac:cxnSpMkLst>
        </pc:cxnChg>
        <pc:cxnChg chg="add mod">
          <ac:chgData name="Yanan Li" userId="0862b8ea-8245-4a89-aaa6-276cf7fff83e" providerId="ADAL" clId="{EFE59006-3A2E-7D46-BB26-A865238E911F}" dt="2023-11-27T05:10:17.712" v="2838" actId="1076"/>
          <ac:cxnSpMkLst>
            <pc:docMk/>
            <pc:sldMk cId="1030507659" sldId="264"/>
            <ac:cxnSpMk id="34" creationId="{703793CA-0FC6-EA39-7360-7E6390AE83C0}"/>
          </ac:cxnSpMkLst>
        </pc:cxnChg>
      </pc:sldChg>
      <pc:sldChg chg="modSp add mod">
        <pc:chgData name="Yanan Li" userId="0862b8ea-8245-4a89-aaa6-276cf7fff83e" providerId="ADAL" clId="{EFE59006-3A2E-7D46-BB26-A865238E911F}" dt="2023-11-26T05:45:24.938" v="2511"/>
        <pc:sldMkLst>
          <pc:docMk/>
          <pc:sldMk cId="28863888" sldId="265"/>
        </pc:sldMkLst>
        <pc:spChg chg="mod">
          <ac:chgData name="Yanan Li" userId="0862b8ea-8245-4a89-aaa6-276cf7fff83e" providerId="ADAL" clId="{EFE59006-3A2E-7D46-BB26-A865238E911F}" dt="2023-11-26T05:45:24.938" v="2511"/>
          <ac:spMkLst>
            <pc:docMk/>
            <pc:sldMk cId="28863888" sldId="265"/>
            <ac:spMk id="2" creationId="{F2D16380-D33C-72BE-C6A0-57EC0549D705}"/>
          </ac:spMkLst>
        </pc:spChg>
        <pc:spChg chg="mod">
          <ac:chgData name="Yanan Li" userId="0862b8ea-8245-4a89-aaa6-276cf7fff83e" providerId="ADAL" clId="{EFE59006-3A2E-7D46-BB26-A865238E911F}" dt="2023-11-26T05:45:24.938" v="2511"/>
          <ac:spMkLst>
            <pc:docMk/>
            <pc:sldMk cId="28863888" sldId="265"/>
            <ac:spMk id="3" creationId="{FD01C56F-F805-97CE-5891-DE02346F9D66}"/>
          </ac:spMkLst>
        </pc:spChg>
      </pc:sldChg>
      <pc:sldChg chg="modSp add mod">
        <pc:chgData name="Yanan Li" userId="0862b8ea-8245-4a89-aaa6-276cf7fff83e" providerId="ADAL" clId="{EFE59006-3A2E-7D46-BB26-A865238E911F}" dt="2023-11-26T05:45:24.938" v="2511"/>
        <pc:sldMkLst>
          <pc:docMk/>
          <pc:sldMk cId="3477253954" sldId="266"/>
        </pc:sldMkLst>
        <pc:spChg chg="mod">
          <ac:chgData name="Yanan Li" userId="0862b8ea-8245-4a89-aaa6-276cf7fff83e" providerId="ADAL" clId="{EFE59006-3A2E-7D46-BB26-A865238E911F}" dt="2023-11-26T05:45:24.938" v="2511"/>
          <ac:spMkLst>
            <pc:docMk/>
            <pc:sldMk cId="3477253954" sldId="266"/>
            <ac:spMk id="2" creationId="{F2D16380-D33C-72BE-C6A0-57EC0549D705}"/>
          </ac:spMkLst>
        </pc:spChg>
        <pc:spChg chg="mod">
          <ac:chgData name="Yanan Li" userId="0862b8ea-8245-4a89-aaa6-276cf7fff83e" providerId="ADAL" clId="{EFE59006-3A2E-7D46-BB26-A865238E911F}" dt="2023-11-26T05:45:24.938" v="2511"/>
          <ac:spMkLst>
            <pc:docMk/>
            <pc:sldMk cId="3477253954" sldId="266"/>
            <ac:spMk id="3" creationId="{FD01C56F-F805-97CE-5891-DE02346F9D66}"/>
          </ac:spMkLst>
        </pc:spChg>
      </pc:sldChg>
      <pc:sldChg chg="addSp modSp add mod">
        <pc:chgData name="Yanan Li" userId="0862b8ea-8245-4a89-aaa6-276cf7fff83e" providerId="ADAL" clId="{EFE59006-3A2E-7D46-BB26-A865238E911F}" dt="2023-11-28T00:57:00.583" v="4838" actId="1076"/>
        <pc:sldMkLst>
          <pc:docMk/>
          <pc:sldMk cId="3431567005" sldId="267"/>
        </pc:sldMkLst>
        <pc:spChg chg="mod">
          <ac:chgData name="Yanan Li" userId="0862b8ea-8245-4a89-aaa6-276cf7fff83e" providerId="ADAL" clId="{EFE59006-3A2E-7D46-BB26-A865238E911F}" dt="2023-11-26T05:45:24.938" v="2511"/>
          <ac:spMkLst>
            <pc:docMk/>
            <pc:sldMk cId="3431567005" sldId="267"/>
            <ac:spMk id="2" creationId="{F2D16380-D33C-72BE-C6A0-57EC0549D705}"/>
          </ac:spMkLst>
        </pc:spChg>
        <pc:spChg chg="mod">
          <ac:chgData name="Yanan Li" userId="0862b8ea-8245-4a89-aaa6-276cf7fff83e" providerId="ADAL" clId="{EFE59006-3A2E-7D46-BB26-A865238E911F}" dt="2023-11-28T00:55:29.684" v="4828" actId="14100"/>
          <ac:spMkLst>
            <pc:docMk/>
            <pc:sldMk cId="3431567005" sldId="267"/>
            <ac:spMk id="3" creationId="{FD01C56F-F805-97CE-5891-DE02346F9D66}"/>
          </ac:spMkLst>
        </pc:spChg>
        <pc:spChg chg="add mod">
          <ac:chgData name="Yanan Li" userId="0862b8ea-8245-4a89-aaa6-276cf7fff83e" providerId="ADAL" clId="{EFE59006-3A2E-7D46-BB26-A865238E911F}" dt="2023-11-26T05:45:24.938" v="2511"/>
          <ac:spMkLst>
            <pc:docMk/>
            <pc:sldMk cId="3431567005" sldId="267"/>
            <ac:spMk id="5" creationId="{F9315644-E33A-4A60-F761-24CE0EB1A0D8}"/>
          </ac:spMkLst>
        </pc:spChg>
        <pc:spChg chg="mod">
          <ac:chgData name="Yanan Li" userId="0862b8ea-8245-4a89-aaa6-276cf7fff83e" providerId="ADAL" clId="{EFE59006-3A2E-7D46-BB26-A865238E911F}" dt="2023-11-28T00:44:54.209" v="4663"/>
          <ac:spMkLst>
            <pc:docMk/>
            <pc:sldMk cId="3431567005" sldId="267"/>
            <ac:spMk id="8" creationId="{FCD15508-618E-B8E0-3958-97687ACEBAF7}"/>
          </ac:spMkLst>
        </pc:spChg>
        <pc:spChg chg="add mod">
          <ac:chgData name="Yanan Li" userId="0862b8ea-8245-4a89-aaa6-276cf7fff83e" providerId="ADAL" clId="{EFE59006-3A2E-7D46-BB26-A865238E911F}" dt="2023-11-28T00:55:12.166" v="4825" actId="1035"/>
          <ac:spMkLst>
            <pc:docMk/>
            <pc:sldMk cId="3431567005" sldId="267"/>
            <ac:spMk id="9" creationId="{EA093DE6-FD14-CBE9-97A5-462DB00A654B}"/>
          </ac:spMkLst>
        </pc:spChg>
        <pc:spChg chg="add mod">
          <ac:chgData name="Yanan Li" userId="0862b8ea-8245-4a89-aaa6-276cf7fff83e" providerId="ADAL" clId="{EFE59006-3A2E-7D46-BB26-A865238E911F}" dt="2023-11-28T00:54:06.724" v="4803" actId="20577"/>
          <ac:spMkLst>
            <pc:docMk/>
            <pc:sldMk cId="3431567005" sldId="267"/>
            <ac:spMk id="10" creationId="{24FA37F5-851F-F8ED-2F40-06521F3190C6}"/>
          </ac:spMkLst>
        </pc:spChg>
        <pc:spChg chg="add mod">
          <ac:chgData name="Yanan Li" userId="0862b8ea-8245-4a89-aaa6-276cf7fff83e" providerId="ADAL" clId="{EFE59006-3A2E-7D46-BB26-A865238E911F}" dt="2023-11-28T00:55:17.773" v="4827" actId="1035"/>
          <ac:spMkLst>
            <pc:docMk/>
            <pc:sldMk cId="3431567005" sldId="267"/>
            <ac:spMk id="11" creationId="{FEC33A67-9D33-78C6-3DF9-0960A9D66652}"/>
          </ac:spMkLst>
        </pc:spChg>
        <pc:spChg chg="add mod">
          <ac:chgData name="Yanan Li" userId="0862b8ea-8245-4a89-aaa6-276cf7fff83e" providerId="ADAL" clId="{EFE59006-3A2E-7D46-BB26-A865238E911F}" dt="2023-11-28T00:54:16.434" v="4810" actId="20577"/>
          <ac:spMkLst>
            <pc:docMk/>
            <pc:sldMk cId="3431567005" sldId="267"/>
            <ac:spMk id="12" creationId="{DF03142A-563D-9452-6AFD-E6DCCE1B3D34}"/>
          </ac:spMkLst>
        </pc:spChg>
        <pc:spChg chg="add mod">
          <ac:chgData name="Yanan Li" userId="0862b8ea-8245-4a89-aaa6-276cf7fff83e" providerId="ADAL" clId="{EFE59006-3A2E-7D46-BB26-A865238E911F}" dt="2023-11-28T00:53:01.650" v="4796" actId="1035"/>
          <ac:spMkLst>
            <pc:docMk/>
            <pc:sldMk cId="3431567005" sldId="267"/>
            <ac:spMk id="13" creationId="{E0E80F40-C34D-FBE8-9547-373EC2DD3DE6}"/>
          </ac:spMkLst>
        </pc:spChg>
        <pc:spChg chg="add mod">
          <ac:chgData name="Yanan Li" userId="0862b8ea-8245-4a89-aaa6-276cf7fff83e" providerId="ADAL" clId="{EFE59006-3A2E-7D46-BB26-A865238E911F}" dt="2023-11-28T00:55:14.446" v="4826" actId="1035"/>
          <ac:spMkLst>
            <pc:docMk/>
            <pc:sldMk cId="3431567005" sldId="267"/>
            <ac:spMk id="14" creationId="{FECF61D0-9AA5-70D5-EDA6-E734DBB16E5B}"/>
          </ac:spMkLst>
        </pc:spChg>
        <pc:spChg chg="add mod">
          <ac:chgData name="Yanan Li" userId="0862b8ea-8245-4a89-aaa6-276cf7fff83e" providerId="ADAL" clId="{EFE59006-3A2E-7D46-BB26-A865238E911F}" dt="2023-11-28T00:55:50.607" v="4834" actId="1076"/>
          <ac:spMkLst>
            <pc:docMk/>
            <pc:sldMk cId="3431567005" sldId="267"/>
            <ac:spMk id="15" creationId="{52E7D009-BFCF-79F8-BAED-9C945360D92C}"/>
          </ac:spMkLst>
        </pc:spChg>
        <pc:grpChg chg="add mod">
          <ac:chgData name="Yanan Li" userId="0862b8ea-8245-4a89-aaa6-276cf7fff83e" providerId="ADAL" clId="{EFE59006-3A2E-7D46-BB26-A865238E911F}" dt="2023-11-28T00:46:00.797" v="4690" actId="1076"/>
          <ac:grpSpMkLst>
            <pc:docMk/>
            <pc:sldMk cId="3431567005" sldId="267"/>
            <ac:grpSpMk id="6" creationId="{E8DA492B-C93F-1406-CB1A-9F06A3C5F1CD}"/>
          </ac:grpSpMkLst>
        </pc:grpChg>
        <pc:graphicFrameChg chg="add mod modGraphic">
          <ac:chgData name="Yanan Li" userId="0862b8ea-8245-4a89-aaa6-276cf7fff83e" providerId="ADAL" clId="{EFE59006-3A2E-7D46-BB26-A865238E911F}" dt="2023-11-26T05:45:24.938" v="2511"/>
          <ac:graphicFrameMkLst>
            <pc:docMk/>
            <pc:sldMk cId="3431567005" sldId="267"/>
            <ac:graphicFrameMk id="4" creationId="{BBD56EC8-C908-4AE0-55F3-CE947DCAC03F}"/>
          </ac:graphicFrameMkLst>
        </pc:graphicFrameChg>
        <pc:picChg chg="mod">
          <ac:chgData name="Yanan Li" userId="0862b8ea-8245-4a89-aaa6-276cf7fff83e" providerId="ADAL" clId="{EFE59006-3A2E-7D46-BB26-A865238E911F}" dt="2023-11-28T00:44:54.209" v="4663"/>
          <ac:picMkLst>
            <pc:docMk/>
            <pc:sldMk cId="3431567005" sldId="267"/>
            <ac:picMk id="7" creationId="{FE3F22F3-A252-C277-655B-86AD0FF28371}"/>
          </ac:picMkLst>
        </pc:picChg>
        <pc:picChg chg="add mod">
          <ac:chgData name="Yanan Li" userId="0862b8ea-8245-4a89-aaa6-276cf7fff83e" providerId="ADAL" clId="{EFE59006-3A2E-7D46-BB26-A865238E911F}" dt="2023-11-28T00:57:00.583" v="4838" actId="1076"/>
          <ac:picMkLst>
            <pc:docMk/>
            <pc:sldMk cId="3431567005" sldId="267"/>
            <ac:picMk id="17" creationId="{C6F52F57-F9A9-B634-CE92-AE1AFD2495FA}"/>
          </ac:picMkLst>
        </pc:picChg>
        <pc:picChg chg="add mod">
          <ac:chgData name="Yanan Li" userId="0862b8ea-8245-4a89-aaa6-276cf7fff83e" providerId="ADAL" clId="{EFE59006-3A2E-7D46-BB26-A865238E911F}" dt="2023-11-28T00:56:47.375" v="4837" actId="1076"/>
          <ac:picMkLst>
            <pc:docMk/>
            <pc:sldMk cId="3431567005" sldId="267"/>
            <ac:picMk id="19" creationId="{1844BCF9-63FA-1A7A-F743-263A5DA305FF}"/>
          </ac:picMkLst>
        </pc:picChg>
      </pc:sldChg>
      <pc:sldChg chg="addSp delSp modSp new mod modNotes">
        <pc:chgData name="Yanan Li" userId="0862b8ea-8245-4a89-aaa6-276cf7fff83e" providerId="ADAL" clId="{EFE59006-3A2E-7D46-BB26-A865238E911F}" dt="2023-11-26T05:51:09.413" v="2532" actId="20577"/>
        <pc:sldMkLst>
          <pc:docMk/>
          <pc:sldMk cId="2209951935" sldId="268"/>
        </pc:sldMkLst>
        <pc:spChg chg="mod">
          <ac:chgData name="Yanan Li" userId="0862b8ea-8245-4a89-aaa6-276cf7fff83e" providerId="ADAL" clId="{EFE59006-3A2E-7D46-BB26-A865238E911F}" dt="2023-11-26T05:45:24.938" v="2511"/>
          <ac:spMkLst>
            <pc:docMk/>
            <pc:sldMk cId="2209951935" sldId="268"/>
            <ac:spMk id="2" creationId="{6E0DA4FC-49E6-0098-4C39-6659CADEDCD0}"/>
          </ac:spMkLst>
        </pc:spChg>
        <pc:spChg chg="mod">
          <ac:chgData name="Yanan Li" userId="0862b8ea-8245-4a89-aaa6-276cf7fff83e" providerId="ADAL" clId="{EFE59006-3A2E-7D46-BB26-A865238E911F}" dt="2023-11-26T05:51:09.413" v="2532" actId="20577"/>
          <ac:spMkLst>
            <pc:docMk/>
            <pc:sldMk cId="2209951935" sldId="268"/>
            <ac:spMk id="3" creationId="{B9AF497B-B4C9-DDBD-F8A6-B69D512B8E59}"/>
          </ac:spMkLst>
        </pc:spChg>
        <pc:spChg chg="mod">
          <ac:chgData name="Yanan Li" userId="0862b8ea-8245-4a89-aaa6-276cf7fff83e" providerId="ADAL" clId="{EFE59006-3A2E-7D46-BB26-A865238E911F}" dt="2023-11-26T05:45:24.938" v="2511"/>
          <ac:spMkLst>
            <pc:docMk/>
            <pc:sldMk cId="2209951935" sldId="268"/>
            <ac:spMk id="4" creationId="{1B3B59A9-7395-1911-276E-FFC292042240}"/>
          </ac:spMkLst>
        </pc:spChg>
        <pc:spChg chg="add del mod">
          <ac:chgData name="Yanan Li" userId="0862b8ea-8245-4a89-aaa6-276cf7fff83e" providerId="ADAL" clId="{EFE59006-3A2E-7D46-BB26-A865238E911F}" dt="2023-11-24T05:53:06.534" v="2417"/>
          <ac:spMkLst>
            <pc:docMk/>
            <pc:sldMk cId="2209951935" sldId="268"/>
            <ac:spMk id="4" creationId="{FD74AFD4-DAEB-7823-19BF-4DE1897E7E1F}"/>
          </ac:spMkLst>
        </pc:spChg>
        <pc:spChg chg="mod">
          <ac:chgData name="Yanan Li" userId="0862b8ea-8245-4a89-aaa6-276cf7fff83e" providerId="ADAL" clId="{EFE59006-3A2E-7D46-BB26-A865238E911F}" dt="2023-11-26T05:45:24.938" v="2511"/>
          <ac:spMkLst>
            <pc:docMk/>
            <pc:sldMk cId="2209951935" sldId="268"/>
            <ac:spMk id="5" creationId="{EC4F054B-47FB-9B9D-7D59-3C10F2E365F6}"/>
          </ac:spMkLst>
        </pc:spChg>
      </pc:sldChg>
      <pc:sldChg chg="modSp modNotes">
        <pc:chgData name="Yanan Li" userId="0862b8ea-8245-4a89-aaa6-276cf7fff83e" providerId="ADAL" clId="{EFE59006-3A2E-7D46-BB26-A865238E911F}" dt="2023-11-26T05:45:24.938" v="2511"/>
        <pc:sldMkLst>
          <pc:docMk/>
          <pc:sldMk cId="2171834568" sldId="269"/>
        </pc:sldMkLst>
        <pc:spChg chg="mod">
          <ac:chgData name="Yanan Li" userId="0862b8ea-8245-4a89-aaa6-276cf7fff83e" providerId="ADAL" clId="{EFE59006-3A2E-7D46-BB26-A865238E911F}" dt="2023-11-26T05:45:24.938" v="2511"/>
          <ac:spMkLst>
            <pc:docMk/>
            <pc:sldMk cId="2171834568" sldId="269"/>
            <ac:spMk id="2" creationId="{467FCCE7-884B-0311-BBE5-573A962693AF}"/>
          </ac:spMkLst>
        </pc:spChg>
        <pc:spChg chg="mod">
          <ac:chgData name="Yanan Li" userId="0862b8ea-8245-4a89-aaa6-276cf7fff83e" providerId="ADAL" clId="{EFE59006-3A2E-7D46-BB26-A865238E911F}" dt="2023-11-26T05:45:24.938" v="2511"/>
          <ac:spMkLst>
            <pc:docMk/>
            <pc:sldMk cId="2171834568" sldId="269"/>
            <ac:spMk id="3" creationId="{3BA63B3D-2344-D5C7-6769-C7CB0A7538BD}"/>
          </ac:spMkLst>
        </pc:spChg>
        <pc:spChg chg="mod">
          <ac:chgData name="Yanan Li" userId="0862b8ea-8245-4a89-aaa6-276cf7fff83e" providerId="ADAL" clId="{EFE59006-3A2E-7D46-BB26-A865238E911F}" dt="2023-11-26T05:45:24.938" v="2511"/>
          <ac:spMkLst>
            <pc:docMk/>
            <pc:sldMk cId="2171834568" sldId="269"/>
            <ac:spMk id="4" creationId="{10619F4D-C439-BBC7-7CF3-C34F34BBBE33}"/>
          </ac:spMkLst>
        </pc:spChg>
      </pc:sldChg>
      <pc:sldChg chg="modSp modNotes">
        <pc:chgData name="Yanan Li" userId="0862b8ea-8245-4a89-aaa6-276cf7fff83e" providerId="ADAL" clId="{EFE59006-3A2E-7D46-BB26-A865238E911F}" dt="2023-11-26T05:45:24.938" v="2511"/>
        <pc:sldMkLst>
          <pc:docMk/>
          <pc:sldMk cId="3094096046" sldId="270"/>
        </pc:sldMkLst>
        <pc:spChg chg="mod">
          <ac:chgData name="Yanan Li" userId="0862b8ea-8245-4a89-aaa6-276cf7fff83e" providerId="ADAL" clId="{EFE59006-3A2E-7D46-BB26-A865238E911F}" dt="2023-11-26T05:45:24.938" v="2511"/>
          <ac:spMkLst>
            <pc:docMk/>
            <pc:sldMk cId="3094096046" sldId="270"/>
            <ac:spMk id="2" creationId="{467FCCE7-884B-0311-BBE5-573A962693AF}"/>
          </ac:spMkLst>
        </pc:spChg>
        <pc:spChg chg="mod">
          <ac:chgData name="Yanan Li" userId="0862b8ea-8245-4a89-aaa6-276cf7fff83e" providerId="ADAL" clId="{EFE59006-3A2E-7D46-BB26-A865238E911F}" dt="2023-11-26T05:45:24.938" v="2511"/>
          <ac:spMkLst>
            <pc:docMk/>
            <pc:sldMk cId="3094096046" sldId="270"/>
            <ac:spMk id="3" creationId="{3BA63B3D-2344-D5C7-6769-C7CB0A7538BD}"/>
          </ac:spMkLst>
        </pc:spChg>
        <pc:spChg chg="mod">
          <ac:chgData name="Yanan Li" userId="0862b8ea-8245-4a89-aaa6-276cf7fff83e" providerId="ADAL" clId="{EFE59006-3A2E-7D46-BB26-A865238E911F}" dt="2023-11-26T05:45:24.938" v="2511"/>
          <ac:spMkLst>
            <pc:docMk/>
            <pc:sldMk cId="3094096046" sldId="270"/>
            <ac:spMk id="7" creationId="{4280A8F5-8521-0B42-A8C2-30137688D4A7}"/>
          </ac:spMkLst>
        </pc:spChg>
        <pc:spChg chg="mod">
          <ac:chgData name="Yanan Li" userId="0862b8ea-8245-4a89-aaa6-276cf7fff83e" providerId="ADAL" clId="{EFE59006-3A2E-7D46-BB26-A865238E911F}" dt="2023-11-26T05:45:24.938" v="2511"/>
          <ac:spMkLst>
            <pc:docMk/>
            <pc:sldMk cId="3094096046" sldId="270"/>
            <ac:spMk id="8" creationId="{9413F6F0-7512-BADF-72EA-188946605280}"/>
          </ac:spMkLst>
        </pc:spChg>
      </pc:sldChg>
      <pc:sldChg chg="modSp modNotes">
        <pc:chgData name="Yanan Li" userId="0862b8ea-8245-4a89-aaa6-276cf7fff83e" providerId="ADAL" clId="{EFE59006-3A2E-7D46-BB26-A865238E911F}" dt="2023-11-26T05:45:24.938" v="2511"/>
        <pc:sldMkLst>
          <pc:docMk/>
          <pc:sldMk cId="1910790191" sldId="271"/>
        </pc:sldMkLst>
        <pc:spChg chg="mod">
          <ac:chgData name="Yanan Li" userId="0862b8ea-8245-4a89-aaa6-276cf7fff83e" providerId="ADAL" clId="{EFE59006-3A2E-7D46-BB26-A865238E911F}" dt="2023-11-26T05:45:24.938" v="2511"/>
          <ac:spMkLst>
            <pc:docMk/>
            <pc:sldMk cId="1910790191" sldId="271"/>
            <ac:spMk id="2" creationId="{ECB7780D-241F-F2BF-3BD8-11204D2BF452}"/>
          </ac:spMkLst>
        </pc:spChg>
        <pc:spChg chg="mod">
          <ac:chgData name="Yanan Li" userId="0862b8ea-8245-4a89-aaa6-276cf7fff83e" providerId="ADAL" clId="{EFE59006-3A2E-7D46-BB26-A865238E911F}" dt="2023-11-26T05:45:24.938" v="2511"/>
          <ac:spMkLst>
            <pc:docMk/>
            <pc:sldMk cId="1910790191" sldId="271"/>
            <ac:spMk id="3" creationId="{28888FBD-050B-65C2-EBDF-C6EBF7AF4DB2}"/>
          </ac:spMkLst>
        </pc:spChg>
      </pc:sldChg>
      <pc:sldChg chg="modSp">
        <pc:chgData name="Yanan Li" userId="0862b8ea-8245-4a89-aaa6-276cf7fff83e" providerId="ADAL" clId="{EFE59006-3A2E-7D46-BB26-A865238E911F}" dt="2023-11-26T05:45:24.938" v="2511"/>
        <pc:sldMkLst>
          <pc:docMk/>
          <pc:sldMk cId="3852511422" sldId="272"/>
        </pc:sldMkLst>
        <pc:spChg chg="mod">
          <ac:chgData name="Yanan Li" userId="0862b8ea-8245-4a89-aaa6-276cf7fff83e" providerId="ADAL" clId="{EFE59006-3A2E-7D46-BB26-A865238E911F}" dt="2023-11-26T05:45:24.938" v="2511"/>
          <ac:spMkLst>
            <pc:docMk/>
            <pc:sldMk cId="3852511422" sldId="272"/>
            <ac:spMk id="2" creationId="{4042095F-A60D-2539-2FCA-22B72FE48EF4}"/>
          </ac:spMkLst>
        </pc:spChg>
        <pc:spChg chg="mod">
          <ac:chgData name="Yanan Li" userId="0862b8ea-8245-4a89-aaa6-276cf7fff83e" providerId="ADAL" clId="{EFE59006-3A2E-7D46-BB26-A865238E911F}" dt="2023-11-26T05:45:24.938" v="2511"/>
          <ac:spMkLst>
            <pc:docMk/>
            <pc:sldMk cId="3852511422" sldId="272"/>
            <ac:spMk id="3" creationId="{09D2E2FE-F0CA-2A2E-4086-DEDB35F2383C}"/>
          </ac:spMkLst>
        </pc:spChg>
        <pc:picChg chg="mod">
          <ac:chgData name="Yanan Li" userId="0862b8ea-8245-4a89-aaa6-276cf7fff83e" providerId="ADAL" clId="{EFE59006-3A2E-7D46-BB26-A865238E911F}" dt="2023-11-26T05:45:24.938" v="2511"/>
          <ac:picMkLst>
            <pc:docMk/>
            <pc:sldMk cId="3852511422" sldId="272"/>
            <ac:picMk id="5" creationId="{16E51D15-5759-7037-58A2-14D2785627CC}"/>
          </ac:picMkLst>
        </pc:picChg>
      </pc:sldChg>
      <pc:sldChg chg="modSp">
        <pc:chgData name="Yanan Li" userId="0862b8ea-8245-4a89-aaa6-276cf7fff83e" providerId="ADAL" clId="{EFE59006-3A2E-7D46-BB26-A865238E911F}" dt="2023-11-26T05:45:24.938" v="2511"/>
        <pc:sldMkLst>
          <pc:docMk/>
          <pc:sldMk cId="2397403780" sldId="273"/>
        </pc:sldMkLst>
        <pc:spChg chg="mod">
          <ac:chgData name="Yanan Li" userId="0862b8ea-8245-4a89-aaa6-276cf7fff83e" providerId="ADAL" clId="{EFE59006-3A2E-7D46-BB26-A865238E911F}" dt="2023-11-26T05:45:24.938" v="2511"/>
          <ac:spMkLst>
            <pc:docMk/>
            <pc:sldMk cId="2397403780" sldId="273"/>
            <ac:spMk id="2" creationId="{ADEE3EF4-9C82-B875-0A50-E798451CD120}"/>
          </ac:spMkLst>
        </pc:spChg>
        <pc:spChg chg="mod">
          <ac:chgData name="Yanan Li" userId="0862b8ea-8245-4a89-aaa6-276cf7fff83e" providerId="ADAL" clId="{EFE59006-3A2E-7D46-BB26-A865238E911F}" dt="2023-11-26T05:45:24.938" v="2511"/>
          <ac:spMkLst>
            <pc:docMk/>
            <pc:sldMk cId="2397403780" sldId="273"/>
            <ac:spMk id="3" creationId="{4EFCD89E-0957-81E9-4C78-E3C824E67172}"/>
          </ac:spMkLst>
        </pc:spChg>
      </pc:sldChg>
      <pc:sldChg chg="addSp delSp modSp new mod">
        <pc:chgData name="Yanan Li" userId="0862b8ea-8245-4a89-aaa6-276cf7fff83e" providerId="ADAL" clId="{EFE59006-3A2E-7D46-BB26-A865238E911F}" dt="2023-11-26T06:04:59.196" v="2714" actId="255"/>
        <pc:sldMkLst>
          <pc:docMk/>
          <pc:sldMk cId="1687809892" sldId="274"/>
        </pc:sldMkLst>
        <pc:spChg chg="del">
          <ac:chgData name="Yanan Li" userId="0862b8ea-8245-4a89-aaa6-276cf7fff83e" providerId="ADAL" clId="{EFE59006-3A2E-7D46-BB26-A865238E911F}" dt="2023-11-26T05:58:22.446" v="2534" actId="3680"/>
          <ac:spMkLst>
            <pc:docMk/>
            <pc:sldMk cId="1687809892" sldId="274"/>
            <ac:spMk id="3" creationId="{1DBFA21D-1593-C4A5-AD54-4BEBEED022B4}"/>
          </ac:spMkLst>
        </pc:spChg>
        <pc:graphicFrameChg chg="add mod ord modGraphic">
          <ac:chgData name="Yanan Li" userId="0862b8ea-8245-4a89-aaa6-276cf7fff83e" providerId="ADAL" clId="{EFE59006-3A2E-7D46-BB26-A865238E911F}" dt="2023-11-26T06:04:33.729" v="2713" actId="403"/>
          <ac:graphicFrameMkLst>
            <pc:docMk/>
            <pc:sldMk cId="1687809892" sldId="274"/>
            <ac:graphicFrameMk id="4" creationId="{86D46970-DB3D-46AB-4CF2-13C30A96950E}"/>
          </ac:graphicFrameMkLst>
        </pc:graphicFrameChg>
        <pc:graphicFrameChg chg="add mod modGraphic">
          <ac:chgData name="Yanan Li" userId="0862b8ea-8245-4a89-aaa6-276cf7fff83e" providerId="ADAL" clId="{EFE59006-3A2E-7D46-BB26-A865238E911F}" dt="2023-11-26T06:04:59.196" v="2714" actId="255"/>
          <ac:graphicFrameMkLst>
            <pc:docMk/>
            <pc:sldMk cId="1687809892" sldId="274"/>
            <ac:graphicFrameMk id="5" creationId="{1B3C932F-35BB-085A-0943-A4E3BBF140F7}"/>
          </ac:graphicFrameMkLst>
        </pc:graphicFrameChg>
      </pc:sldChg>
      <pc:sldChg chg="addSp delSp modSp mod">
        <pc:chgData name="Yanan Li" userId="0862b8ea-8245-4a89-aaa6-276cf7fff83e" providerId="ADAL" clId="{EFE59006-3A2E-7D46-BB26-A865238E911F}" dt="2023-11-27T07:34:22.037" v="3816" actId="1076"/>
        <pc:sldMkLst>
          <pc:docMk/>
          <pc:sldMk cId="3534772452" sldId="275"/>
        </pc:sldMkLst>
        <pc:spChg chg="add del mod">
          <ac:chgData name="Yanan Li" userId="0862b8ea-8245-4a89-aaa6-276cf7fff83e" providerId="ADAL" clId="{EFE59006-3A2E-7D46-BB26-A865238E911F}" dt="2023-11-27T07:33:33.623" v="3804" actId="478"/>
          <ac:spMkLst>
            <pc:docMk/>
            <pc:sldMk cId="3534772452" sldId="275"/>
            <ac:spMk id="3" creationId="{50B6438E-91CE-34E9-658A-078E4A26F911}"/>
          </ac:spMkLst>
        </pc:spChg>
        <pc:spChg chg="mod">
          <ac:chgData name="Yanan Li" userId="0862b8ea-8245-4a89-aaa6-276cf7fff83e" providerId="ADAL" clId="{EFE59006-3A2E-7D46-BB26-A865238E911F}" dt="2023-11-27T07:33:47.337" v="3807" actId="14100"/>
          <ac:spMkLst>
            <pc:docMk/>
            <pc:sldMk cId="3534772452" sldId="275"/>
            <ac:spMk id="91" creationId="{5C9416C1-8DFE-9DC6-479B-D9E6A7FCE194}"/>
          </ac:spMkLst>
        </pc:spChg>
        <pc:spChg chg="mod">
          <ac:chgData name="Yanan Li" userId="0862b8ea-8245-4a89-aaa6-276cf7fff83e" providerId="ADAL" clId="{EFE59006-3A2E-7D46-BB26-A865238E911F}" dt="2023-11-27T07:34:22.037" v="3816" actId="1076"/>
          <ac:spMkLst>
            <pc:docMk/>
            <pc:sldMk cId="3534772452" sldId="275"/>
            <ac:spMk id="93" creationId="{C2AB90A7-1DB4-60A5-C430-0882CE31560D}"/>
          </ac:spMkLst>
        </pc:spChg>
        <pc:spChg chg="mod">
          <ac:chgData name="Yanan Li" userId="0862b8ea-8245-4a89-aaa6-276cf7fff83e" providerId="ADAL" clId="{EFE59006-3A2E-7D46-BB26-A865238E911F}" dt="2023-11-27T07:34:04.634" v="3812" actId="14100"/>
          <ac:spMkLst>
            <pc:docMk/>
            <pc:sldMk cId="3534772452" sldId="275"/>
            <ac:spMk id="95" creationId="{15DAD963-45EA-EE59-979A-96A8622791CC}"/>
          </ac:spMkLst>
        </pc:spChg>
        <pc:spChg chg="mod">
          <ac:chgData name="Yanan Li" userId="0862b8ea-8245-4a89-aaa6-276cf7fff83e" providerId="ADAL" clId="{EFE59006-3A2E-7D46-BB26-A865238E911F}" dt="2023-11-27T07:34:13.325" v="3815" actId="1076"/>
          <ac:spMkLst>
            <pc:docMk/>
            <pc:sldMk cId="3534772452" sldId="275"/>
            <ac:spMk id="99" creationId="{0E542DA2-5E56-4A34-0CAB-53987034527E}"/>
          </ac:spMkLst>
        </pc:spChg>
      </pc:sldChg>
      <pc:sldChg chg="modSp mod">
        <pc:chgData name="Yanan Li" userId="0862b8ea-8245-4a89-aaa6-276cf7fff83e" providerId="ADAL" clId="{EFE59006-3A2E-7D46-BB26-A865238E911F}" dt="2023-11-27T06:48:15.525" v="3497" actId="20577"/>
        <pc:sldMkLst>
          <pc:docMk/>
          <pc:sldMk cId="2623264627" sldId="276"/>
        </pc:sldMkLst>
        <pc:spChg chg="mod">
          <ac:chgData name="Yanan Li" userId="0862b8ea-8245-4a89-aaa6-276cf7fff83e" providerId="ADAL" clId="{EFE59006-3A2E-7D46-BB26-A865238E911F}" dt="2023-11-27T06:48:15.525" v="3497" actId="20577"/>
          <ac:spMkLst>
            <pc:docMk/>
            <pc:sldMk cId="2623264627" sldId="276"/>
            <ac:spMk id="6" creationId="{6F8A89E3-5BFF-2988-E296-27587AD490D6}"/>
          </ac:spMkLst>
        </pc:spChg>
      </pc:sldChg>
      <pc:sldChg chg="addSp delSp modSp new mod modAnim modShow">
        <pc:chgData name="Yanan Li" userId="0862b8ea-8245-4a89-aaa6-276cf7fff83e" providerId="ADAL" clId="{EFE59006-3A2E-7D46-BB26-A865238E911F}" dt="2023-11-27T07:41:08.858" v="4068" actId="729"/>
        <pc:sldMkLst>
          <pc:docMk/>
          <pc:sldMk cId="3946117719" sldId="277"/>
        </pc:sldMkLst>
        <pc:spChg chg="mod">
          <ac:chgData name="Yanan Li" userId="0862b8ea-8245-4a89-aaa6-276cf7fff83e" providerId="ADAL" clId="{EFE59006-3A2E-7D46-BB26-A865238E911F}" dt="2023-11-27T06:16:24.039" v="3092" actId="20577"/>
          <ac:spMkLst>
            <pc:docMk/>
            <pc:sldMk cId="3946117719" sldId="277"/>
            <ac:spMk id="2" creationId="{BA1A5991-9064-843A-3F84-ABBB73F1C900}"/>
          </ac:spMkLst>
        </pc:spChg>
        <pc:spChg chg="del">
          <ac:chgData name="Yanan Li" userId="0862b8ea-8245-4a89-aaa6-276cf7fff83e" providerId="ADAL" clId="{EFE59006-3A2E-7D46-BB26-A865238E911F}" dt="2023-11-27T06:19:14.204" v="3098"/>
          <ac:spMkLst>
            <pc:docMk/>
            <pc:sldMk cId="3946117719" sldId="277"/>
            <ac:spMk id="3" creationId="{2A1DBF3D-36FD-31DB-6E6B-DB0C6B796E48}"/>
          </ac:spMkLst>
        </pc:spChg>
        <pc:spChg chg="add mod">
          <ac:chgData name="Yanan Li" userId="0862b8ea-8245-4a89-aaa6-276cf7fff83e" providerId="ADAL" clId="{EFE59006-3A2E-7D46-BB26-A865238E911F}" dt="2023-11-27T06:23:16.394" v="3178" actId="1076"/>
          <ac:spMkLst>
            <pc:docMk/>
            <pc:sldMk cId="3946117719" sldId="277"/>
            <ac:spMk id="7" creationId="{88065E82-71C0-604D-019C-C4CC80914855}"/>
          </ac:spMkLst>
        </pc:spChg>
        <pc:spChg chg="add del mod">
          <ac:chgData name="Yanan Li" userId="0862b8ea-8245-4a89-aaa6-276cf7fff83e" providerId="ADAL" clId="{EFE59006-3A2E-7D46-BB26-A865238E911F}" dt="2023-11-27T06:21:01.278" v="3114"/>
          <ac:spMkLst>
            <pc:docMk/>
            <pc:sldMk cId="3946117719" sldId="277"/>
            <ac:spMk id="8" creationId="{3BD5024C-BFDE-B528-A509-D84BA8CE84DC}"/>
          </ac:spMkLst>
        </pc:spChg>
        <pc:spChg chg="add mod">
          <ac:chgData name="Yanan Li" userId="0862b8ea-8245-4a89-aaa6-276cf7fff83e" providerId="ADAL" clId="{EFE59006-3A2E-7D46-BB26-A865238E911F}" dt="2023-11-27T06:29:38.768" v="3322" actId="11530"/>
          <ac:spMkLst>
            <pc:docMk/>
            <pc:sldMk cId="3946117719" sldId="277"/>
            <ac:spMk id="9" creationId="{9AE54238-975D-DDFE-BD4C-7EDEAEBBB571}"/>
          </ac:spMkLst>
        </pc:spChg>
        <pc:spChg chg="add del mod">
          <ac:chgData name="Yanan Li" userId="0862b8ea-8245-4a89-aaa6-276cf7fff83e" providerId="ADAL" clId="{EFE59006-3A2E-7D46-BB26-A865238E911F}" dt="2023-11-27T06:22:21.393" v="3117"/>
          <ac:spMkLst>
            <pc:docMk/>
            <pc:sldMk cId="3946117719" sldId="277"/>
            <ac:spMk id="10" creationId="{241B6556-FD02-856B-FD5F-A7FB93C1907F}"/>
          </ac:spMkLst>
        </pc:spChg>
        <pc:spChg chg="add mod">
          <ac:chgData name="Yanan Li" userId="0862b8ea-8245-4a89-aaa6-276cf7fff83e" providerId="ADAL" clId="{EFE59006-3A2E-7D46-BB26-A865238E911F}" dt="2023-11-27T06:22:49.904" v="3176" actId="1076"/>
          <ac:spMkLst>
            <pc:docMk/>
            <pc:sldMk cId="3946117719" sldId="277"/>
            <ac:spMk id="11" creationId="{67653472-22B1-A313-DF2F-5EFDB9418A65}"/>
          </ac:spMkLst>
        </pc:spChg>
        <pc:spChg chg="add mod">
          <ac:chgData name="Yanan Li" userId="0862b8ea-8245-4a89-aaa6-276cf7fff83e" providerId="ADAL" clId="{EFE59006-3A2E-7D46-BB26-A865238E911F}" dt="2023-11-27T06:24:50.166" v="3282" actId="1076"/>
          <ac:spMkLst>
            <pc:docMk/>
            <pc:sldMk cId="3946117719" sldId="277"/>
            <ac:spMk id="12" creationId="{93F63476-BF69-41FD-DE19-E390F80F5DF3}"/>
          </ac:spMkLst>
        </pc:spChg>
        <pc:spChg chg="add mod">
          <ac:chgData name="Yanan Li" userId="0862b8ea-8245-4a89-aaa6-276cf7fff83e" providerId="ADAL" clId="{EFE59006-3A2E-7D46-BB26-A865238E911F}" dt="2023-11-27T06:25:19.382" v="3317" actId="20577"/>
          <ac:spMkLst>
            <pc:docMk/>
            <pc:sldMk cId="3946117719" sldId="277"/>
            <ac:spMk id="13" creationId="{CF9933DC-CC85-9202-E4C6-C54B8623DB0B}"/>
          </ac:spMkLst>
        </pc:spChg>
        <pc:spChg chg="add del">
          <ac:chgData name="Yanan Li" userId="0862b8ea-8245-4a89-aaa6-276cf7fff83e" providerId="ADAL" clId="{EFE59006-3A2E-7D46-BB26-A865238E911F}" dt="2023-11-27T06:29:41.185" v="3323" actId="478"/>
          <ac:spMkLst>
            <pc:docMk/>
            <pc:sldMk cId="3946117719" sldId="277"/>
            <ac:spMk id="15" creationId="{EE8B7249-3D64-72E6-AB02-4F4D4B8F0B43}"/>
          </ac:spMkLst>
        </pc:spChg>
        <pc:picChg chg="add mod">
          <ac:chgData name="Yanan Li" userId="0862b8ea-8245-4a89-aaa6-276cf7fff83e" providerId="ADAL" clId="{EFE59006-3A2E-7D46-BB26-A865238E911F}" dt="2023-11-27T06:23:16.394" v="3178" actId="1076"/>
          <ac:picMkLst>
            <pc:docMk/>
            <pc:sldMk cId="3946117719" sldId="277"/>
            <ac:picMk id="4" creationId="{08FFFC0D-BB92-8620-96FD-D51949961143}"/>
          </ac:picMkLst>
        </pc:picChg>
        <pc:picChg chg="add mod">
          <ac:chgData name="Yanan Li" userId="0862b8ea-8245-4a89-aaa6-276cf7fff83e" providerId="ADAL" clId="{EFE59006-3A2E-7D46-BB26-A865238E911F}" dt="2023-11-27T06:29:55.121" v="3326" actId="1076"/>
          <ac:picMkLst>
            <pc:docMk/>
            <pc:sldMk cId="3946117719" sldId="277"/>
            <ac:picMk id="14" creationId="{607C6B71-B5A4-FD5C-497D-439F4DF47E35}"/>
          </ac:picMkLst>
        </pc:picChg>
        <pc:cxnChg chg="add mod">
          <ac:chgData name="Yanan Li" userId="0862b8ea-8245-4a89-aaa6-276cf7fff83e" providerId="ADAL" clId="{EFE59006-3A2E-7D46-BB26-A865238E911F}" dt="2023-11-27T06:23:16.394" v="3178" actId="1076"/>
          <ac:cxnSpMkLst>
            <pc:docMk/>
            <pc:sldMk cId="3946117719" sldId="277"/>
            <ac:cxnSpMk id="6" creationId="{38FCAD74-8E4D-B36A-2F0E-00C85F6BAD3D}"/>
          </ac:cxnSpMkLst>
        </pc:cxnChg>
      </pc:sldChg>
      <pc:sldChg chg="addSp delSp modSp add mod modAnim modShow">
        <pc:chgData name="Yanan Li" userId="0862b8ea-8245-4a89-aaa6-276cf7fff83e" providerId="ADAL" clId="{EFE59006-3A2E-7D46-BB26-A865238E911F}" dt="2023-11-27T08:17:35.128" v="4607" actId="729"/>
        <pc:sldMkLst>
          <pc:docMk/>
          <pc:sldMk cId="3463163225" sldId="278"/>
        </pc:sldMkLst>
        <pc:spChg chg="add del mod">
          <ac:chgData name="Yanan Li" userId="0862b8ea-8245-4a89-aaa6-276cf7fff83e" providerId="ADAL" clId="{EFE59006-3A2E-7D46-BB26-A865238E911F}" dt="2023-11-27T06:35:31.269" v="3339"/>
          <ac:spMkLst>
            <pc:docMk/>
            <pc:sldMk cId="3463163225" sldId="278"/>
            <ac:spMk id="3" creationId="{44244765-2418-F102-C00B-86E94B5E516E}"/>
          </ac:spMkLst>
        </pc:spChg>
        <pc:spChg chg="add mod">
          <ac:chgData name="Yanan Li" userId="0862b8ea-8245-4a89-aaa6-276cf7fff83e" providerId="ADAL" clId="{EFE59006-3A2E-7D46-BB26-A865238E911F}" dt="2023-11-27T06:35:56.033" v="3377" actId="20577"/>
          <ac:spMkLst>
            <pc:docMk/>
            <pc:sldMk cId="3463163225" sldId="278"/>
            <ac:spMk id="5" creationId="{6FEAE371-EB4F-65FF-2C45-1E3B61974F80}"/>
          </ac:spMkLst>
        </pc:spChg>
        <pc:spChg chg="del">
          <ac:chgData name="Yanan Li" userId="0862b8ea-8245-4a89-aaa6-276cf7fff83e" providerId="ADAL" clId="{EFE59006-3A2E-7D46-BB26-A865238E911F}" dt="2023-11-27T06:40:32.891" v="3486" actId="478"/>
          <ac:spMkLst>
            <pc:docMk/>
            <pc:sldMk cId="3463163225" sldId="278"/>
            <ac:spMk id="7" creationId="{88065E82-71C0-604D-019C-C4CC80914855}"/>
          </ac:spMkLst>
        </pc:spChg>
        <pc:spChg chg="add mod">
          <ac:chgData name="Yanan Li" userId="0862b8ea-8245-4a89-aaa6-276cf7fff83e" providerId="ADAL" clId="{EFE59006-3A2E-7D46-BB26-A865238E911F}" dt="2023-11-27T06:39:47.011" v="3484" actId="1076"/>
          <ac:spMkLst>
            <pc:docMk/>
            <pc:sldMk cId="3463163225" sldId="278"/>
            <ac:spMk id="8" creationId="{05FB82B6-48AF-5F17-3D16-C54E42B7A305}"/>
          </ac:spMkLst>
        </pc:spChg>
        <pc:spChg chg="del">
          <ac:chgData name="Yanan Li" userId="0862b8ea-8245-4a89-aaa6-276cf7fff83e" providerId="ADAL" clId="{EFE59006-3A2E-7D46-BB26-A865238E911F}" dt="2023-11-27T06:40:32.891" v="3486" actId="478"/>
          <ac:spMkLst>
            <pc:docMk/>
            <pc:sldMk cId="3463163225" sldId="278"/>
            <ac:spMk id="9" creationId="{9AE54238-975D-DDFE-BD4C-7EDEAEBBB571}"/>
          </ac:spMkLst>
        </pc:spChg>
        <pc:spChg chg="add mod">
          <ac:chgData name="Yanan Li" userId="0862b8ea-8245-4a89-aaa6-276cf7fff83e" providerId="ADAL" clId="{EFE59006-3A2E-7D46-BB26-A865238E911F}" dt="2023-11-27T06:39:36.231" v="3482" actId="1035"/>
          <ac:spMkLst>
            <pc:docMk/>
            <pc:sldMk cId="3463163225" sldId="278"/>
            <ac:spMk id="10" creationId="{66E3F8D6-EAEA-A07B-C7CA-7412DC7B9BC4}"/>
          </ac:spMkLst>
        </pc:spChg>
        <pc:spChg chg="del mod">
          <ac:chgData name="Yanan Li" userId="0862b8ea-8245-4a89-aaa6-276cf7fff83e" providerId="ADAL" clId="{EFE59006-3A2E-7D46-BB26-A865238E911F}" dt="2023-11-27T06:40:30.223" v="3485" actId="478"/>
          <ac:spMkLst>
            <pc:docMk/>
            <pc:sldMk cId="3463163225" sldId="278"/>
            <ac:spMk id="11" creationId="{67653472-22B1-A313-DF2F-5EFDB9418A65}"/>
          </ac:spMkLst>
        </pc:spChg>
        <pc:spChg chg="del mod">
          <ac:chgData name="Yanan Li" userId="0862b8ea-8245-4a89-aaa6-276cf7fff83e" providerId="ADAL" clId="{EFE59006-3A2E-7D46-BB26-A865238E911F}" dt="2023-11-27T06:40:39.761" v="3489" actId="478"/>
          <ac:spMkLst>
            <pc:docMk/>
            <pc:sldMk cId="3463163225" sldId="278"/>
            <ac:spMk id="12" creationId="{93F63476-BF69-41FD-DE19-E390F80F5DF3}"/>
          </ac:spMkLst>
        </pc:spChg>
        <pc:spChg chg="del mod">
          <ac:chgData name="Yanan Li" userId="0862b8ea-8245-4a89-aaa6-276cf7fff83e" providerId="ADAL" clId="{EFE59006-3A2E-7D46-BB26-A865238E911F}" dt="2023-11-27T06:40:37.480" v="3488" actId="478"/>
          <ac:spMkLst>
            <pc:docMk/>
            <pc:sldMk cId="3463163225" sldId="278"/>
            <ac:spMk id="13" creationId="{CF9933DC-CC85-9202-E4C6-C54B8623DB0B}"/>
          </ac:spMkLst>
        </pc:spChg>
        <pc:spChg chg="add del mod">
          <ac:chgData name="Yanan Li" userId="0862b8ea-8245-4a89-aaa6-276cf7fff83e" providerId="ADAL" clId="{EFE59006-3A2E-7D46-BB26-A865238E911F}" dt="2023-11-27T06:36:13.331" v="3390"/>
          <ac:spMkLst>
            <pc:docMk/>
            <pc:sldMk cId="3463163225" sldId="278"/>
            <ac:spMk id="15" creationId="{CB450BBF-C264-E340-E9F9-82914E66824D}"/>
          </ac:spMkLst>
        </pc:spChg>
        <pc:spChg chg="add mod">
          <ac:chgData name="Yanan Li" userId="0862b8ea-8245-4a89-aaa6-276cf7fff83e" providerId="ADAL" clId="{EFE59006-3A2E-7D46-BB26-A865238E911F}" dt="2023-11-27T06:36:50.855" v="3396" actId="1076"/>
          <ac:spMkLst>
            <pc:docMk/>
            <pc:sldMk cId="3463163225" sldId="278"/>
            <ac:spMk id="16" creationId="{F8AFB828-2085-57C0-3AF1-B1DCD5CC891A}"/>
          </ac:spMkLst>
        </pc:spChg>
        <pc:spChg chg="add mod">
          <ac:chgData name="Yanan Li" userId="0862b8ea-8245-4a89-aaa6-276cf7fff83e" providerId="ADAL" clId="{EFE59006-3A2E-7D46-BB26-A865238E911F}" dt="2023-11-27T06:39:36.231" v="3482" actId="1035"/>
          <ac:spMkLst>
            <pc:docMk/>
            <pc:sldMk cId="3463163225" sldId="278"/>
            <ac:spMk id="17" creationId="{F24809CB-4AC4-464B-A937-F2F6CD26E9C4}"/>
          </ac:spMkLst>
        </pc:spChg>
        <pc:spChg chg="add mod">
          <ac:chgData name="Yanan Li" userId="0862b8ea-8245-4a89-aaa6-276cf7fff83e" providerId="ADAL" clId="{EFE59006-3A2E-7D46-BB26-A865238E911F}" dt="2023-11-27T07:18:45.582" v="3605" actId="1076"/>
          <ac:spMkLst>
            <pc:docMk/>
            <pc:sldMk cId="3463163225" sldId="278"/>
            <ac:spMk id="18" creationId="{67AAEE8A-FB10-A5F1-3622-DEDF9EC7E5D0}"/>
          </ac:spMkLst>
        </pc:spChg>
        <pc:spChg chg="add mod">
          <ac:chgData name="Yanan Li" userId="0862b8ea-8245-4a89-aaa6-276cf7fff83e" providerId="ADAL" clId="{EFE59006-3A2E-7D46-BB26-A865238E911F}" dt="2023-11-27T07:18:47.987" v="3606" actId="1076"/>
          <ac:spMkLst>
            <pc:docMk/>
            <pc:sldMk cId="3463163225" sldId="278"/>
            <ac:spMk id="19" creationId="{1ABE6F61-A6A3-2181-7C62-82C0ED587B59}"/>
          </ac:spMkLst>
        </pc:spChg>
        <pc:spChg chg="add mod">
          <ac:chgData name="Yanan Li" userId="0862b8ea-8245-4a89-aaa6-276cf7fff83e" providerId="ADAL" clId="{EFE59006-3A2E-7D46-BB26-A865238E911F}" dt="2023-11-27T06:52:01.528" v="3504" actId="20577"/>
          <ac:spMkLst>
            <pc:docMk/>
            <pc:sldMk cId="3463163225" sldId="278"/>
            <ac:spMk id="20" creationId="{5A5EA632-DA0E-9D23-09B4-1F4F2068136F}"/>
          </ac:spMkLst>
        </pc:spChg>
        <pc:spChg chg="add mod">
          <ac:chgData name="Yanan Li" userId="0862b8ea-8245-4a89-aaa6-276cf7fff83e" providerId="ADAL" clId="{EFE59006-3A2E-7D46-BB26-A865238E911F}" dt="2023-11-27T06:38:41.458" v="3464" actId="1076"/>
          <ac:spMkLst>
            <pc:docMk/>
            <pc:sldMk cId="3463163225" sldId="278"/>
            <ac:spMk id="21" creationId="{E3DFA454-3E60-89A3-4170-48E88AB6F73B}"/>
          </ac:spMkLst>
        </pc:spChg>
        <pc:spChg chg="add mod">
          <ac:chgData name="Yanan Li" userId="0862b8ea-8245-4a89-aaa6-276cf7fff83e" providerId="ADAL" clId="{EFE59006-3A2E-7D46-BB26-A865238E911F}" dt="2023-11-27T06:38:52.442" v="3472" actId="1076"/>
          <ac:spMkLst>
            <pc:docMk/>
            <pc:sldMk cId="3463163225" sldId="278"/>
            <ac:spMk id="22" creationId="{D4637DF8-53E8-5DDA-B97B-CABC03C5303B}"/>
          </ac:spMkLst>
        </pc:spChg>
        <pc:spChg chg="add mod">
          <ac:chgData name="Yanan Li" userId="0862b8ea-8245-4a89-aaa6-276cf7fff83e" providerId="ADAL" clId="{EFE59006-3A2E-7D46-BB26-A865238E911F}" dt="2023-11-27T06:39:10.722" v="3476" actId="1076"/>
          <ac:spMkLst>
            <pc:docMk/>
            <pc:sldMk cId="3463163225" sldId="278"/>
            <ac:spMk id="23" creationId="{8C8898BB-2FEB-D9EE-123F-3FA19858DE03}"/>
          </ac:spMkLst>
        </pc:spChg>
        <pc:spChg chg="add del mod">
          <ac:chgData name="Yanan Li" userId="0862b8ea-8245-4a89-aaa6-276cf7fff83e" providerId="ADAL" clId="{EFE59006-3A2E-7D46-BB26-A865238E911F}" dt="2023-11-27T06:47:25.463" v="3490" actId="478"/>
          <ac:spMkLst>
            <pc:docMk/>
            <pc:sldMk cId="3463163225" sldId="278"/>
            <ac:spMk id="25" creationId="{004765ED-7BFD-5185-07B9-D5EF2F905BAA}"/>
          </ac:spMkLst>
        </pc:spChg>
        <pc:spChg chg="add mod">
          <ac:chgData name="Yanan Li" userId="0862b8ea-8245-4a89-aaa6-276cf7fff83e" providerId="ADAL" clId="{EFE59006-3A2E-7D46-BB26-A865238E911F}" dt="2023-11-27T07:16:38.514" v="3561" actId="20577"/>
          <ac:spMkLst>
            <pc:docMk/>
            <pc:sldMk cId="3463163225" sldId="278"/>
            <ac:spMk id="26" creationId="{18062E9B-7A8C-DD24-5D3E-A81A499297CD}"/>
          </ac:spMkLst>
        </pc:spChg>
        <pc:spChg chg="add mod">
          <ac:chgData name="Yanan Li" userId="0862b8ea-8245-4a89-aaa6-276cf7fff83e" providerId="ADAL" clId="{EFE59006-3A2E-7D46-BB26-A865238E911F}" dt="2023-11-27T07:18:50.678" v="3607" actId="1076"/>
          <ac:spMkLst>
            <pc:docMk/>
            <pc:sldMk cId="3463163225" sldId="278"/>
            <ac:spMk id="27" creationId="{23F01FA4-DCAD-E2E1-0556-0A026A32F515}"/>
          </ac:spMkLst>
        </pc:spChg>
        <pc:spChg chg="add mod">
          <ac:chgData name="Yanan Li" userId="0862b8ea-8245-4a89-aaa6-276cf7fff83e" providerId="ADAL" clId="{EFE59006-3A2E-7D46-BB26-A865238E911F}" dt="2023-11-27T07:17:33.404" v="3569" actId="1076"/>
          <ac:spMkLst>
            <pc:docMk/>
            <pc:sldMk cId="3463163225" sldId="278"/>
            <ac:spMk id="28" creationId="{A36E4DBF-A04E-96FF-7FBA-36FFC10D7B81}"/>
          </ac:spMkLst>
        </pc:spChg>
        <pc:spChg chg="add mod">
          <ac:chgData name="Yanan Li" userId="0862b8ea-8245-4a89-aaa6-276cf7fff83e" providerId="ADAL" clId="{EFE59006-3A2E-7D46-BB26-A865238E911F}" dt="2023-11-27T07:18:30.926" v="3602" actId="1076"/>
          <ac:spMkLst>
            <pc:docMk/>
            <pc:sldMk cId="3463163225" sldId="278"/>
            <ac:spMk id="29" creationId="{7C1A401A-FC2A-678B-8B64-76812CEB4786}"/>
          </ac:spMkLst>
        </pc:spChg>
        <pc:picChg chg="del">
          <ac:chgData name="Yanan Li" userId="0862b8ea-8245-4a89-aaa6-276cf7fff83e" providerId="ADAL" clId="{EFE59006-3A2E-7D46-BB26-A865238E911F}" dt="2023-11-27T06:40:32.891" v="3486" actId="478"/>
          <ac:picMkLst>
            <pc:docMk/>
            <pc:sldMk cId="3463163225" sldId="278"/>
            <ac:picMk id="4" creationId="{08FFFC0D-BB92-8620-96FD-D51949961143}"/>
          </ac:picMkLst>
        </pc:picChg>
        <pc:picChg chg="del mod">
          <ac:chgData name="Yanan Li" userId="0862b8ea-8245-4a89-aaa6-276cf7fff83e" providerId="ADAL" clId="{EFE59006-3A2E-7D46-BB26-A865238E911F}" dt="2023-11-27T06:40:34.271" v="3487" actId="478"/>
          <ac:picMkLst>
            <pc:docMk/>
            <pc:sldMk cId="3463163225" sldId="278"/>
            <ac:picMk id="14" creationId="{607C6B71-B5A4-FD5C-497D-439F4DF47E35}"/>
          </ac:picMkLst>
        </pc:picChg>
        <pc:cxnChg chg="del">
          <ac:chgData name="Yanan Li" userId="0862b8ea-8245-4a89-aaa6-276cf7fff83e" providerId="ADAL" clId="{EFE59006-3A2E-7D46-BB26-A865238E911F}" dt="2023-11-27T06:40:32.891" v="3486" actId="478"/>
          <ac:cxnSpMkLst>
            <pc:docMk/>
            <pc:sldMk cId="3463163225" sldId="278"/>
            <ac:cxnSpMk id="6" creationId="{38FCAD74-8E4D-B36A-2F0E-00C85F6BAD3D}"/>
          </ac:cxnSpMkLst>
        </pc:cxnChg>
      </pc:sldChg>
      <pc:sldChg chg="addSp delSp modSp new mod">
        <pc:chgData name="Yanan Li" userId="0862b8ea-8245-4a89-aaa6-276cf7fff83e" providerId="ADAL" clId="{EFE59006-3A2E-7D46-BB26-A865238E911F}" dt="2023-11-27T07:40:59.117" v="4067" actId="403"/>
        <pc:sldMkLst>
          <pc:docMk/>
          <pc:sldMk cId="203571444" sldId="279"/>
        </pc:sldMkLst>
        <pc:spChg chg="del">
          <ac:chgData name="Yanan Li" userId="0862b8ea-8245-4a89-aaa6-276cf7fff83e" providerId="ADAL" clId="{EFE59006-3A2E-7D46-BB26-A865238E911F}" dt="2023-11-27T07:27:29.400" v="3652" actId="478"/>
          <ac:spMkLst>
            <pc:docMk/>
            <pc:sldMk cId="203571444" sldId="279"/>
            <ac:spMk id="3" creationId="{34520B3B-B086-0238-F73D-974036E1C534}"/>
          </ac:spMkLst>
        </pc:spChg>
        <pc:spChg chg="add mod">
          <ac:chgData name="Yanan Li" userId="0862b8ea-8245-4a89-aaa6-276cf7fff83e" providerId="ADAL" clId="{EFE59006-3A2E-7D46-BB26-A865238E911F}" dt="2023-11-27T07:26:52.889" v="3623" actId="20577"/>
          <ac:spMkLst>
            <pc:docMk/>
            <pc:sldMk cId="203571444" sldId="279"/>
            <ac:spMk id="4" creationId="{2A2790E7-FC56-B59C-CD87-B60BCD1136D4}"/>
          </ac:spMkLst>
        </pc:spChg>
        <pc:spChg chg="add mod">
          <ac:chgData name="Yanan Li" userId="0862b8ea-8245-4a89-aaa6-276cf7fff83e" providerId="ADAL" clId="{EFE59006-3A2E-7D46-BB26-A865238E911F}" dt="2023-11-27T07:27:14.263" v="3651" actId="14100"/>
          <ac:spMkLst>
            <pc:docMk/>
            <pc:sldMk cId="203571444" sldId="279"/>
            <ac:spMk id="5" creationId="{DF2456BB-FA96-BED7-E501-D8D37F40945F}"/>
          </ac:spMkLst>
        </pc:spChg>
        <pc:spChg chg="add mod">
          <ac:chgData name="Yanan Li" userId="0862b8ea-8245-4a89-aaa6-276cf7fff83e" providerId="ADAL" clId="{EFE59006-3A2E-7D46-BB26-A865238E911F}" dt="2023-11-27T07:40:20.228" v="4058" actId="1076"/>
          <ac:spMkLst>
            <pc:docMk/>
            <pc:sldMk cId="203571444" sldId="279"/>
            <ac:spMk id="6" creationId="{9A3DDBA9-613D-15E6-9842-52A8FA040272}"/>
          </ac:spMkLst>
        </pc:spChg>
        <pc:spChg chg="add mod">
          <ac:chgData name="Yanan Li" userId="0862b8ea-8245-4a89-aaa6-276cf7fff83e" providerId="ADAL" clId="{EFE59006-3A2E-7D46-BB26-A865238E911F}" dt="2023-11-27T07:40:23.597" v="4059" actId="1076"/>
          <ac:spMkLst>
            <pc:docMk/>
            <pc:sldMk cId="203571444" sldId="279"/>
            <ac:spMk id="7" creationId="{BE6A7DB1-2F5A-2AFC-6BB0-1DB13EC0007F}"/>
          </ac:spMkLst>
        </pc:spChg>
        <pc:spChg chg="add mod">
          <ac:chgData name="Yanan Li" userId="0862b8ea-8245-4a89-aaa6-276cf7fff83e" providerId="ADAL" clId="{EFE59006-3A2E-7D46-BB26-A865238E911F}" dt="2023-11-27T07:40:59.117" v="4067" actId="403"/>
          <ac:spMkLst>
            <pc:docMk/>
            <pc:sldMk cId="203571444" sldId="279"/>
            <ac:spMk id="8" creationId="{2E0B617E-6782-C4A9-1140-746983515081}"/>
          </ac:spMkLst>
        </pc:spChg>
        <pc:spChg chg="add del mod">
          <ac:chgData name="Yanan Li" userId="0862b8ea-8245-4a89-aaa6-276cf7fff83e" providerId="ADAL" clId="{EFE59006-3A2E-7D46-BB26-A865238E911F}" dt="2023-11-27T07:40:27.507" v="4061" actId="478"/>
          <ac:spMkLst>
            <pc:docMk/>
            <pc:sldMk cId="203571444" sldId="279"/>
            <ac:spMk id="9" creationId="{CA207E77-13AB-39D7-88C9-B68226E83548}"/>
          </ac:spMkLst>
        </pc:spChg>
      </pc:sldChg>
      <pc:sldChg chg="modSp new mod modNotesTx">
        <pc:chgData name="Yanan Li" userId="0862b8ea-8245-4a89-aaa6-276cf7fff83e" providerId="ADAL" clId="{EFE59006-3A2E-7D46-BB26-A865238E911F}" dt="2023-11-27T08:17:08.912" v="4606"/>
        <pc:sldMkLst>
          <pc:docMk/>
          <pc:sldMk cId="247523792" sldId="280"/>
        </pc:sldMkLst>
        <pc:spChg chg="mod">
          <ac:chgData name="Yanan Li" userId="0862b8ea-8245-4a89-aaa6-276cf7fff83e" providerId="ADAL" clId="{EFE59006-3A2E-7D46-BB26-A865238E911F}" dt="2023-11-27T07:42:17.427" v="4085" actId="20577"/>
          <ac:spMkLst>
            <pc:docMk/>
            <pc:sldMk cId="247523792" sldId="280"/>
            <ac:spMk id="2" creationId="{A04704FD-A4E3-B76F-8F8B-A9628B526B53}"/>
          </ac:spMkLst>
        </pc:spChg>
        <pc:spChg chg="mod">
          <ac:chgData name="Yanan Li" userId="0862b8ea-8245-4a89-aaa6-276cf7fff83e" providerId="ADAL" clId="{EFE59006-3A2E-7D46-BB26-A865238E911F}" dt="2023-11-27T08:17:06.566" v="4605" actId="21"/>
          <ac:spMkLst>
            <pc:docMk/>
            <pc:sldMk cId="247523792" sldId="280"/>
            <ac:spMk id="3" creationId="{4E15B7AA-328B-BFDB-8F91-6012DCF4C787}"/>
          </ac:spMkLst>
        </pc:spChg>
      </pc:sldChg>
      <pc:sldChg chg="addSp delSp modSp mod">
        <pc:chgData name="Yanan Li" userId="0862b8ea-8245-4a89-aaa6-276cf7fff83e" providerId="ADAL" clId="{EFE59006-3A2E-7D46-BB26-A865238E911F}" dt="2023-11-28T00:44:38.305" v="4660" actId="164"/>
        <pc:sldMkLst>
          <pc:docMk/>
          <pc:sldMk cId="999280140" sldId="281"/>
        </pc:sldMkLst>
        <pc:spChg chg="mod">
          <ac:chgData name="Yanan Li" userId="0862b8ea-8245-4a89-aaa6-276cf7fff83e" providerId="ADAL" clId="{EFE59006-3A2E-7D46-BB26-A865238E911F}" dt="2023-11-28T00:44:38.305" v="4660" actId="164"/>
          <ac:spMkLst>
            <pc:docMk/>
            <pc:sldMk cId="999280140" sldId="281"/>
            <ac:spMk id="24" creationId="{0160450A-7762-BA15-F6CF-F36D0A3022F3}"/>
          </ac:spMkLst>
        </pc:spChg>
        <pc:spChg chg="mod">
          <ac:chgData name="Yanan Li" userId="0862b8ea-8245-4a89-aaa6-276cf7fff83e" providerId="ADAL" clId="{EFE59006-3A2E-7D46-BB26-A865238E911F}" dt="2023-11-28T00:34:14.759" v="4637" actId="1076"/>
          <ac:spMkLst>
            <pc:docMk/>
            <pc:sldMk cId="999280140" sldId="281"/>
            <ac:spMk id="35" creationId="{DB1D68D7-C98E-90AE-C538-810325E43C01}"/>
          </ac:spMkLst>
        </pc:spChg>
        <pc:grpChg chg="add mod">
          <ac:chgData name="Yanan Li" userId="0862b8ea-8245-4a89-aaa6-276cf7fff83e" providerId="ADAL" clId="{EFE59006-3A2E-7D46-BB26-A865238E911F}" dt="2023-11-28T00:44:38.305" v="4660" actId="164"/>
          <ac:grpSpMkLst>
            <pc:docMk/>
            <pc:sldMk cId="999280140" sldId="281"/>
            <ac:grpSpMk id="23" creationId="{D6D9A0F4-2429-119B-435F-3B1AC74138FE}"/>
          </ac:grpSpMkLst>
        </pc:grpChg>
        <pc:picChg chg="add del mod">
          <ac:chgData name="Yanan Li" userId="0862b8ea-8245-4a89-aaa6-276cf7fff83e" providerId="ADAL" clId="{EFE59006-3A2E-7D46-BB26-A865238E911F}" dt="2023-11-28T00:35:39.164" v="4649" actId="478"/>
          <ac:picMkLst>
            <pc:docMk/>
            <pc:sldMk cId="999280140" sldId="281"/>
            <ac:picMk id="4" creationId="{3DF6A26C-C0A7-98DC-53A0-DBF38174BA28}"/>
          </ac:picMkLst>
        </pc:picChg>
        <pc:picChg chg="add mod">
          <ac:chgData name="Yanan Li" userId="0862b8ea-8245-4a89-aaa6-276cf7fff83e" providerId="ADAL" clId="{EFE59006-3A2E-7D46-BB26-A865238E911F}" dt="2023-11-28T00:34:55.520" v="4646" actId="27349"/>
          <ac:picMkLst>
            <pc:docMk/>
            <pc:sldMk cId="999280140" sldId="281"/>
            <ac:picMk id="6" creationId="{3FA43BC4-C329-1E01-1A0A-3C7CED2F7938}"/>
          </ac:picMkLst>
        </pc:picChg>
        <pc:picChg chg="add mod">
          <ac:chgData name="Yanan Li" userId="0862b8ea-8245-4a89-aaa6-276cf7fff83e" providerId="ADAL" clId="{EFE59006-3A2E-7D46-BB26-A865238E911F}" dt="2023-11-28T00:35:19.984" v="4648" actId="27349"/>
          <ac:picMkLst>
            <pc:docMk/>
            <pc:sldMk cId="999280140" sldId="281"/>
            <ac:picMk id="8" creationId="{3F87C41C-22DD-5194-7667-870F290A56F5}"/>
          </ac:picMkLst>
        </pc:picChg>
        <pc:picChg chg="add del mod">
          <ac:chgData name="Yanan Li" userId="0862b8ea-8245-4a89-aaa6-276cf7fff83e" providerId="ADAL" clId="{EFE59006-3A2E-7D46-BB26-A865238E911F}" dt="2023-11-28T00:35:41.358" v="4650" actId="478"/>
          <ac:picMkLst>
            <pc:docMk/>
            <pc:sldMk cId="999280140" sldId="281"/>
            <ac:picMk id="15" creationId="{9F1003E1-DB66-EE15-46EE-1D47AA4E4A2F}"/>
          </ac:picMkLst>
        </pc:picChg>
        <pc:picChg chg="add del mod">
          <ac:chgData name="Yanan Li" userId="0862b8ea-8245-4a89-aaa6-276cf7fff83e" providerId="ADAL" clId="{EFE59006-3A2E-7D46-BB26-A865238E911F}" dt="2023-11-28T00:37:30.955" v="4659" actId="478"/>
          <ac:picMkLst>
            <pc:docMk/>
            <pc:sldMk cId="999280140" sldId="281"/>
            <ac:picMk id="17" creationId="{F1EACD36-9CAD-7401-8555-21788D9AC2B9}"/>
          </ac:picMkLst>
        </pc:picChg>
        <pc:picChg chg="add del mod">
          <ac:chgData name="Yanan Li" userId="0862b8ea-8245-4a89-aaa6-276cf7fff83e" providerId="ADAL" clId="{EFE59006-3A2E-7D46-BB26-A865238E911F}" dt="2023-11-28T00:37:28.340" v="4658" actId="478"/>
          <ac:picMkLst>
            <pc:docMk/>
            <pc:sldMk cId="999280140" sldId="281"/>
            <ac:picMk id="21" creationId="{F6AA5389-8E73-FA22-89BF-649C55D70320}"/>
          </ac:picMkLst>
        </pc:picChg>
        <pc:picChg chg="mod">
          <ac:chgData name="Yanan Li" userId="0862b8ea-8245-4a89-aaa6-276cf7fff83e" providerId="ADAL" clId="{EFE59006-3A2E-7D46-BB26-A865238E911F}" dt="2023-11-28T00:44:38.305" v="4660" actId="164"/>
          <ac:picMkLst>
            <pc:docMk/>
            <pc:sldMk cId="999280140" sldId="281"/>
            <ac:picMk id="22" creationId="{1B5724A2-BB32-EA98-CC74-A7144C25C4D0}"/>
          </ac:picMkLst>
        </pc:picChg>
      </pc:sldChg>
      <pc:sldChg chg="add del">
        <pc:chgData name="Yanan Li" userId="0862b8ea-8245-4a89-aaa6-276cf7fff83e" providerId="ADAL" clId="{EFE59006-3A2E-7D46-BB26-A865238E911F}" dt="2023-11-28T00:44:49.274" v="4662"/>
        <pc:sldMkLst>
          <pc:docMk/>
          <pc:sldMk cId="512612190" sldId="282"/>
        </pc:sldMkLst>
      </pc:sldChg>
      <pc:sldMasterChg chg="modSp modSldLayout">
        <pc:chgData name="Yanan Li" userId="0862b8ea-8245-4a89-aaa6-276cf7fff83e" providerId="ADAL" clId="{EFE59006-3A2E-7D46-BB26-A865238E911F}" dt="2023-11-24T00:40:49.172" v="836"/>
        <pc:sldMasterMkLst>
          <pc:docMk/>
          <pc:sldMasterMk cId="1156767840" sldId="2147483648"/>
        </pc:sldMasterMkLst>
        <pc:spChg chg="mod">
          <ac:chgData name="Yanan Li" userId="0862b8ea-8245-4a89-aaa6-276cf7fff83e" providerId="ADAL" clId="{EFE59006-3A2E-7D46-BB26-A865238E911F}" dt="2023-11-24T00:40:49.172" v="836"/>
          <ac:spMkLst>
            <pc:docMk/>
            <pc:sldMasterMk cId="1156767840" sldId="2147483648"/>
            <ac:spMk id="2" creationId="{23ED2440-E774-16CF-DEF1-9962DF1CACD9}"/>
          </ac:spMkLst>
        </pc:spChg>
        <pc:spChg chg="mod">
          <ac:chgData name="Yanan Li" userId="0862b8ea-8245-4a89-aaa6-276cf7fff83e" providerId="ADAL" clId="{EFE59006-3A2E-7D46-BB26-A865238E911F}" dt="2023-11-24T00:40:49.172" v="836"/>
          <ac:spMkLst>
            <pc:docMk/>
            <pc:sldMasterMk cId="1156767840" sldId="2147483648"/>
            <ac:spMk id="3" creationId="{5DDE9C70-8130-DEDB-0125-C8DDFDB849B1}"/>
          </ac:spMkLst>
        </pc:spChg>
        <pc:spChg chg="mod">
          <ac:chgData name="Yanan Li" userId="0862b8ea-8245-4a89-aaa6-276cf7fff83e" providerId="ADAL" clId="{EFE59006-3A2E-7D46-BB26-A865238E911F}" dt="2023-11-24T00:40:49.172" v="836"/>
          <ac:spMkLst>
            <pc:docMk/>
            <pc:sldMasterMk cId="1156767840" sldId="2147483648"/>
            <ac:spMk id="4" creationId="{35D4555A-035B-5803-0092-F55564959C97}"/>
          </ac:spMkLst>
        </pc:spChg>
        <pc:spChg chg="mod">
          <ac:chgData name="Yanan Li" userId="0862b8ea-8245-4a89-aaa6-276cf7fff83e" providerId="ADAL" clId="{EFE59006-3A2E-7D46-BB26-A865238E911F}" dt="2023-11-24T00:40:49.172" v="836"/>
          <ac:spMkLst>
            <pc:docMk/>
            <pc:sldMasterMk cId="1156767840" sldId="2147483648"/>
            <ac:spMk id="5" creationId="{42138693-F972-205E-190C-90250FF05963}"/>
          </ac:spMkLst>
        </pc:spChg>
        <pc:spChg chg="mod">
          <ac:chgData name="Yanan Li" userId="0862b8ea-8245-4a89-aaa6-276cf7fff83e" providerId="ADAL" clId="{EFE59006-3A2E-7D46-BB26-A865238E911F}" dt="2023-11-24T00:40:49.172" v="836"/>
          <ac:spMkLst>
            <pc:docMk/>
            <pc:sldMasterMk cId="1156767840" sldId="2147483648"/>
            <ac:spMk id="6" creationId="{0B2BBB8D-EC98-581C-44FD-84DD1FA4C44F}"/>
          </ac:spMkLst>
        </pc:spChg>
        <pc:sldLayoutChg chg="modSp">
          <pc:chgData name="Yanan Li" userId="0862b8ea-8245-4a89-aaa6-276cf7fff83e" providerId="ADAL" clId="{EFE59006-3A2E-7D46-BB26-A865238E911F}" dt="2023-11-24T00:40:49.172" v="836"/>
          <pc:sldLayoutMkLst>
            <pc:docMk/>
            <pc:sldMasterMk cId="1156767840" sldId="2147483648"/>
            <pc:sldLayoutMk cId="2730545377" sldId="2147483649"/>
          </pc:sldLayoutMkLst>
          <pc:spChg chg="mod">
            <ac:chgData name="Yanan Li" userId="0862b8ea-8245-4a89-aaa6-276cf7fff83e" providerId="ADAL" clId="{EFE59006-3A2E-7D46-BB26-A865238E911F}" dt="2023-11-24T00:40:49.172" v="836"/>
            <ac:spMkLst>
              <pc:docMk/>
              <pc:sldMasterMk cId="1156767840" sldId="2147483648"/>
              <pc:sldLayoutMk cId="2730545377" sldId="2147483649"/>
              <ac:spMk id="2" creationId="{71198EA7-1D2E-46B3-7351-A4B54227444A}"/>
            </ac:spMkLst>
          </pc:spChg>
          <pc:spChg chg="mod">
            <ac:chgData name="Yanan Li" userId="0862b8ea-8245-4a89-aaa6-276cf7fff83e" providerId="ADAL" clId="{EFE59006-3A2E-7D46-BB26-A865238E911F}" dt="2023-11-24T00:40:49.172" v="836"/>
            <ac:spMkLst>
              <pc:docMk/>
              <pc:sldMasterMk cId="1156767840" sldId="2147483648"/>
              <pc:sldLayoutMk cId="2730545377" sldId="2147483649"/>
              <ac:spMk id="3" creationId="{5035826D-1A22-D314-0E35-F5455CB4C426}"/>
            </ac:spMkLst>
          </pc:spChg>
        </pc:sldLayoutChg>
        <pc:sldLayoutChg chg="modSp">
          <pc:chgData name="Yanan Li" userId="0862b8ea-8245-4a89-aaa6-276cf7fff83e" providerId="ADAL" clId="{EFE59006-3A2E-7D46-BB26-A865238E911F}" dt="2023-11-24T00:40:49.172" v="836"/>
          <pc:sldLayoutMkLst>
            <pc:docMk/>
            <pc:sldMasterMk cId="1156767840" sldId="2147483648"/>
            <pc:sldLayoutMk cId="190304893" sldId="2147483651"/>
          </pc:sldLayoutMkLst>
          <pc:spChg chg="mod">
            <ac:chgData name="Yanan Li" userId="0862b8ea-8245-4a89-aaa6-276cf7fff83e" providerId="ADAL" clId="{EFE59006-3A2E-7D46-BB26-A865238E911F}" dt="2023-11-24T00:40:49.172" v="836"/>
            <ac:spMkLst>
              <pc:docMk/>
              <pc:sldMasterMk cId="1156767840" sldId="2147483648"/>
              <pc:sldLayoutMk cId="190304893" sldId="2147483651"/>
              <ac:spMk id="2" creationId="{CCA61713-4DE7-A16B-CAC3-7AFD3C4A5D07}"/>
            </ac:spMkLst>
          </pc:spChg>
          <pc:spChg chg="mod">
            <ac:chgData name="Yanan Li" userId="0862b8ea-8245-4a89-aaa6-276cf7fff83e" providerId="ADAL" clId="{EFE59006-3A2E-7D46-BB26-A865238E911F}" dt="2023-11-24T00:40:49.172" v="836"/>
            <ac:spMkLst>
              <pc:docMk/>
              <pc:sldMasterMk cId="1156767840" sldId="2147483648"/>
              <pc:sldLayoutMk cId="190304893" sldId="2147483651"/>
              <ac:spMk id="3" creationId="{08C3D52C-ED0A-A97B-CF53-79F87E6E74C5}"/>
            </ac:spMkLst>
          </pc:spChg>
        </pc:sldLayoutChg>
        <pc:sldLayoutChg chg="modSp">
          <pc:chgData name="Yanan Li" userId="0862b8ea-8245-4a89-aaa6-276cf7fff83e" providerId="ADAL" clId="{EFE59006-3A2E-7D46-BB26-A865238E911F}" dt="2023-11-24T00:40:49.172" v="836"/>
          <pc:sldLayoutMkLst>
            <pc:docMk/>
            <pc:sldMasterMk cId="1156767840" sldId="2147483648"/>
            <pc:sldLayoutMk cId="4292883056" sldId="2147483652"/>
          </pc:sldLayoutMkLst>
          <pc:spChg chg="mod">
            <ac:chgData name="Yanan Li" userId="0862b8ea-8245-4a89-aaa6-276cf7fff83e" providerId="ADAL" clId="{EFE59006-3A2E-7D46-BB26-A865238E911F}" dt="2023-11-24T00:40:49.172" v="836"/>
            <ac:spMkLst>
              <pc:docMk/>
              <pc:sldMasterMk cId="1156767840" sldId="2147483648"/>
              <pc:sldLayoutMk cId="4292883056" sldId="2147483652"/>
              <ac:spMk id="3" creationId="{30BE3238-45BB-8C28-CB4C-A97283606181}"/>
            </ac:spMkLst>
          </pc:spChg>
          <pc:spChg chg="mod">
            <ac:chgData name="Yanan Li" userId="0862b8ea-8245-4a89-aaa6-276cf7fff83e" providerId="ADAL" clId="{EFE59006-3A2E-7D46-BB26-A865238E911F}" dt="2023-11-24T00:40:49.172" v="836"/>
            <ac:spMkLst>
              <pc:docMk/>
              <pc:sldMasterMk cId="1156767840" sldId="2147483648"/>
              <pc:sldLayoutMk cId="4292883056" sldId="2147483652"/>
              <ac:spMk id="4" creationId="{AD500F9A-89BB-FC7F-910A-91DA2BF9B6D6}"/>
            </ac:spMkLst>
          </pc:spChg>
        </pc:sldLayoutChg>
        <pc:sldLayoutChg chg="modSp">
          <pc:chgData name="Yanan Li" userId="0862b8ea-8245-4a89-aaa6-276cf7fff83e" providerId="ADAL" clId="{EFE59006-3A2E-7D46-BB26-A865238E911F}" dt="2023-11-24T00:40:49.172" v="836"/>
          <pc:sldLayoutMkLst>
            <pc:docMk/>
            <pc:sldMasterMk cId="1156767840" sldId="2147483648"/>
            <pc:sldLayoutMk cId="205960241" sldId="2147483653"/>
          </pc:sldLayoutMkLst>
          <pc:spChg chg="mod">
            <ac:chgData name="Yanan Li" userId="0862b8ea-8245-4a89-aaa6-276cf7fff83e" providerId="ADAL" clId="{EFE59006-3A2E-7D46-BB26-A865238E911F}" dt="2023-11-24T00:40:49.172" v="836"/>
            <ac:spMkLst>
              <pc:docMk/>
              <pc:sldMasterMk cId="1156767840" sldId="2147483648"/>
              <pc:sldLayoutMk cId="205960241" sldId="2147483653"/>
              <ac:spMk id="2" creationId="{CC5FD123-F1F0-2FD3-7F33-E2163A85D5A5}"/>
            </ac:spMkLst>
          </pc:spChg>
          <pc:spChg chg="mod">
            <ac:chgData name="Yanan Li" userId="0862b8ea-8245-4a89-aaa6-276cf7fff83e" providerId="ADAL" clId="{EFE59006-3A2E-7D46-BB26-A865238E911F}" dt="2023-11-24T00:40:49.172" v="836"/>
            <ac:spMkLst>
              <pc:docMk/>
              <pc:sldMasterMk cId="1156767840" sldId="2147483648"/>
              <pc:sldLayoutMk cId="205960241" sldId="2147483653"/>
              <ac:spMk id="3" creationId="{CE3C4851-FD75-8065-55F1-43F8FA52329C}"/>
            </ac:spMkLst>
          </pc:spChg>
          <pc:spChg chg="mod">
            <ac:chgData name="Yanan Li" userId="0862b8ea-8245-4a89-aaa6-276cf7fff83e" providerId="ADAL" clId="{EFE59006-3A2E-7D46-BB26-A865238E911F}" dt="2023-11-24T00:40:49.172" v="836"/>
            <ac:spMkLst>
              <pc:docMk/>
              <pc:sldMasterMk cId="1156767840" sldId="2147483648"/>
              <pc:sldLayoutMk cId="205960241" sldId="2147483653"/>
              <ac:spMk id="4" creationId="{22A458AB-45B1-415B-3CDB-427CD939D904}"/>
            </ac:spMkLst>
          </pc:spChg>
          <pc:spChg chg="mod">
            <ac:chgData name="Yanan Li" userId="0862b8ea-8245-4a89-aaa6-276cf7fff83e" providerId="ADAL" clId="{EFE59006-3A2E-7D46-BB26-A865238E911F}" dt="2023-11-24T00:40:49.172" v="836"/>
            <ac:spMkLst>
              <pc:docMk/>
              <pc:sldMasterMk cId="1156767840" sldId="2147483648"/>
              <pc:sldLayoutMk cId="205960241" sldId="2147483653"/>
              <ac:spMk id="5" creationId="{8677B7BC-0023-326B-78E6-5B1710A80679}"/>
            </ac:spMkLst>
          </pc:spChg>
          <pc:spChg chg="mod">
            <ac:chgData name="Yanan Li" userId="0862b8ea-8245-4a89-aaa6-276cf7fff83e" providerId="ADAL" clId="{EFE59006-3A2E-7D46-BB26-A865238E911F}" dt="2023-11-24T00:40:49.172" v="836"/>
            <ac:spMkLst>
              <pc:docMk/>
              <pc:sldMasterMk cId="1156767840" sldId="2147483648"/>
              <pc:sldLayoutMk cId="205960241" sldId="2147483653"/>
              <ac:spMk id="6" creationId="{9F352D71-B1A5-8A5A-4276-3EA81918E3E2}"/>
            </ac:spMkLst>
          </pc:spChg>
        </pc:sldLayoutChg>
        <pc:sldLayoutChg chg="modSp">
          <pc:chgData name="Yanan Li" userId="0862b8ea-8245-4a89-aaa6-276cf7fff83e" providerId="ADAL" clId="{EFE59006-3A2E-7D46-BB26-A865238E911F}" dt="2023-11-24T00:40:49.172" v="836"/>
          <pc:sldLayoutMkLst>
            <pc:docMk/>
            <pc:sldMasterMk cId="1156767840" sldId="2147483648"/>
            <pc:sldLayoutMk cId="4126936280" sldId="2147483656"/>
          </pc:sldLayoutMkLst>
          <pc:spChg chg="mod">
            <ac:chgData name="Yanan Li" userId="0862b8ea-8245-4a89-aaa6-276cf7fff83e" providerId="ADAL" clId="{EFE59006-3A2E-7D46-BB26-A865238E911F}" dt="2023-11-24T00:40:49.172" v="836"/>
            <ac:spMkLst>
              <pc:docMk/>
              <pc:sldMasterMk cId="1156767840" sldId="2147483648"/>
              <pc:sldLayoutMk cId="4126936280" sldId="2147483656"/>
              <ac:spMk id="2" creationId="{4646BB0F-93E8-5485-1B5A-8C35C50BF94C}"/>
            </ac:spMkLst>
          </pc:spChg>
          <pc:spChg chg="mod">
            <ac:chgData name="Yanan Li" userId="0862b8ea-8245-4a89-aaa6-276cf7fff83e" providerId="ADAL" clId="{EFE59006-3A2E-7D46-BB26-A865238E911F}" dt="2023-11-24T00:40:49.172" v="836"/>
            <ac:spMkLst>
              <pc:docMk/>
              <pc:sldMasterMk cId="1156767840" sldId="2147483648"/>
              <pc:sldLayoutMk cId="4126936280" sldId="2147483656"/>
              <ac:spMk id="3" creationId="{36CEE880-E38C-E975-B904-53CC4CB879F6}"/>
            </ac:spMkLst>
          </pc:spChg>
          <pc:spChg chg="mod">
            <ac:chgData name="Yanan Li" userId="0862b8ea-8245-4a89-aaa6-276cf7fff83e" providerId="ADAL" clId="{EFE59006-3A2E-7D46-BB26-A865238E911F}" dt="2023-11-24T00:40:49.172" v="836"/>
            <ac:spMkLst>
              <pc:docMk/>
              <pc:sldMasterMk cId="1156767840" sldId="2147483648"/>
              <pc:sldLayoutMk cId="4126936280" sldId="2147483656"/>
              <ac:spMk id="4" creationId="{1E455070-928F-C80D-2176-6B2E7428AC4F}"/>
            </ac:spMkLst>
          </pc:spChg>
        </pc:sldLayoutChg>
        <pc:sldLayoutChg chg="modSp">
          <pc:chgData name="Yanan Li" userId="0862b8ea-8245-4a89-aaa6-276cf7fff83e" providerId="ADAL" clId="{EFE59006-3A2E-7D46-BB26-A865238E911F}" dt="2023-11-24T00:40:49.172" v="836"/>
          <pc:sldLayoutMkLst>
            <pc:docMk/>
            <pc:sldMasterMk cId="1156767840" sldId="2147483648"/>
            <pc:sldLayoutMk cId="3084150523" sldId="2147483657"/>
          </pc:sldLayoutMkLst>
          <pc:spChg chg="mod">
            <ac:chgData name="Yanan Li" userId="0862b8ea-8245-4a89-aaa6-276cf7fff83e" providerId="ADAL" clId="{EFE59006-3A2E-7D46-BB26-A865238E911F}" dt="2023-11-24T00:40:49.172" v="836"/>
            <ac:spMkLst>
              <pc:docMk/>
              <pc:sldMasterMk cId="1156767840" sldId="2147483648"/>
              <pc:sldLayoutMk cId="3084150523" sldId="2147483657"/>
              <ac:spMk id="2" creationId="{11352FE7-58F2-803F-4CA4-AA270E18DE89}"/>
            </ac:spMkLst>
          </pc:spChg>
          <pc:spChg chg="mod">
            <ac:chgData name="Yanan Li" userId="0862b8ea-8245-4a89-aaa6-276cf7fff83e" providerId="ADAL" clId="{EFE59006-3A2E-7D46-BB26-A865238E911F}" dt="2023-11-24T00:40:49.172" v="836"/>
            <ac:spMkLst>
              <pc:docMk/>
              <pc:sldMasterMk cId="1156767840" sldId="2147483648"/>
              <pc:sldLayoutMk cId="3084150523" sldId="2147483657"/>
              <ac:spMk id="3" creationId="{34A92FDC-2869-B605-5C8E-CACB2EB83DE1}"/>
            </ac:spMkLst>
          </pc:spChg>
          <pc:spChg chg="mod">
            <ac:chgData name="Yanan Li" userId="0862b8ea-8245-4a89-aaa6-276cf7fff83e" providerId="ADAL" clId="{EFE59006-3A2E-7D46-BB26-A865238E911F}" dt="2023-11-24T00:40:49.172" v="836"/>
            <ac:spMkLst>
              <pc:docMk/>
              <pc:sldMasterMk cId="1156767840" sldId="2147483648"/>
              <pc:sldLayoutMk cId="3084150523" sldId="2147483657"/>
              <ac:spMk id="4" creationId="{3AEF1CB8-0D63-F3E7-5D3F-8C36EADE61A1}"/>
            </ac:spMkLst>
          </pc:spChg>
        </pc:sldLayoutChg>
        <pc:sldLayoutChg chg="modSp">
          <pc:chgData name="Yanan Li" userId="0862b8ea-8245-4a89-aaa6-276cf7fff83e" providerId="ADAL" clId="{EFE59006-3A2E-7D46-BB26-A865238E911F}" dt="2023-11-24T00:40:49.172" v="836"/>
          <pc:sldLayoutMkLst>
            <pc:docMk/>
            <pc:sldMasterMk cId="1156767840" sldId="2147483648"/>
            <pc:sldLayoutMk cId="2688688861" sldId="2147483659"/>
          </pc:sldLayoutMkLst>
          <pc:spChg chg="mod">
            <ac:chgData name="Yanan Li" userId="0862b8ea-8245-4a89-aaa6-276cf7fff83e" providerId="ADAL" clId="{EFE59006-3A2E-7D46-BB26-A865238E911F}" dt="2023-11-24T00:40:49.172" v="836"/>
            <ac:spMkLst>
              <pc:docMk/>
              <pc:sldMasterMk cId="1156767840" sldId="2147483648"/>
              <pc:sldLayoutMk cId="2688688861" sldId="2147483659"/>
              <ac:spMk id="2" creationId="{7083F47A-D913-331B-A3E9-548FAB0C2FA7}"/>
            </ac:spMkLst>
          </pc:spChg>
          <pc:spChg chg="mod">
            <ac:chgData name="Yanan Li" userId="0862b8ea-8245-4a89-aaa6-276cf7fff83e" providerId="ADAL" clId="{EFE59006-3A2E-7D46-BB26-A865238E911F}" dt="2023-11-24T00:40:49.172" v="836"/>
            <ac:spMkLst>
              <pc:docMk/>
              <pc:sldMasterMk cId="1156767840" sldId="2147483648"/>
              <pc:sldLayoutMk cId="2688688861" sldId="2147483659"/>
              <ac:spMk id="3" creationId="{3CB7A5D9-0F43-6649-D8F0-3A5A6E465471}"/>
            </ac:spMkLst>
          </pc:spChg>
        </pc:sldLayoutChg>
      </pc:sldMasterChg>
      <pc:sldMasterChg chg="modSp modSldLayout">
        <pc:chgData name="Yanan Li" userId="0862b8ea-8245-4a89-aaa6-276cf7fff83e" providerId="ADAL" clId="{EFE59006-3A2E-7D46-BB26-A865238E911F}" dt="2023-11-26T05:45:24.938" v="2511"/>
        <pc:sldMasterMkLst>
          <pc:docMk/>
          <pc:sldMasterMk cId="1529071626" sldId="2147483660"/>
        </pc:sldMasterMkLst>
        <pc:spChg chg="mod">
          <ac:chgData name="Yanan Li" userId="0862b8ea-8245-4a89-aaa6-276cf7fff83e" providerId="ADAL" clId="{EFE59006-3A2E-7D46-BB26-A865238E911F}" dt="2023-11-26T05:45:24.938" v="2511"/>
          <ac:spMkLst>
            <pc:docMk/>
            <pc:sldMasterMk cId="1529071626" sldId="2147483660"/>
            <ac:spMk id="2" creationId="{00000000-0000-0000-0000-000000000000}"/>
          </ac:spMkLst>
        </pc:spChg>
        <pc:spChg chg="mod">
          <ac:chgData name="Yanan Li" userId="0862b8ea-8245-4a89-aaa6-276cf7fff83e" providerId="ADAL" clId="{EFE59006-3A2E-7D46-BB26-A865238E911F}" dt="2023-11-26T05:45:24.938" v="2511"/>
          <ac:spMkLst>
            <pc:docMk/>
            <pc:sldMasterMk cId="1529071626" sldId="2147483660"/>
            <ac:spMk id="3" creationId="{00000000-0000-0000-0000-000000000000}"/>
          </ac:spMkLst>
        </pc:spChg>
        <pc:spChg chg="mod">
          <ac:chgData name="Yanan Li" userId="0862b8ea-8245-4a89-aaa6-276cf7fff83e" providerId="ADAL" clId="{EFE59006-3A2E-7D46-BB26-A865238E911F}" dt="2023-11-26T05:45:24.938" v="2511"/>
          <ac:spMkLst>
            <pc:docMk/>
            <pc:sldMasterMk cId="1529071626" sldId="2147483660"/>
            <ac:spMk id="4" creationId="{00000000-0000-0000-0000-000000000000}"/>
          </ac:spMkLst>
        </pc:spChg>
        <pc:spChg chg="mod">
          <ac:chgData name="Yanan Li" userId="0862b8ea-8245-4a89-aaa6-276cf7fff83e" providerId="ADAL" clId="{EFE59006-3A2E-7D46-BB26-A865238E911F}" dt="2023-11-26T05:45:24.938" v="2511"/>
          <ac:spMkLst>
            <pc:docMk/>
            <pc:sldMasterMk cId="1529071626" sldId="2147483660"/>
            <ac:spMk id="5" creationId="{00000000-0000-0000-0000-000000000000}"/>
          </ac:spMkLst>
        </pc:spChg>
        <pc:spChg chg="mod">
          <ac:chgData name="Yanan Li" userId="0862b8ea-8245-4a89-aaa6-276cf7fff83e" providerId="ADAL" clId="{EFE59006-3A2E-7D46-BB26-A865238E911F}" dt="2023-11-26T05:45:24.938" v="2511"/>
          <ac:spMkLst>
            <pc:docMk/>
            <pc:sldMasterMk cId="1529071626" sldId="2147483660"/>
            <ac:spMk id="6" creationId="{00000000-0000-0000-0000-000000000000}"/>
          </ac:spMkLst>
        </pc:spChg>
        <pc:sldLayoutChg chg="modSp">
          <pc:chgData name="Yanan Li" userId="0862b8ea-8245-4a89-aaa6-276cf7fff83e" providerId="ADAL" clId="{EFE59006-3A2E-7D46-BB26-A865238E911F}" dt="2023-11-26T05:45:24.938" v="2511"/>
          <pc:sldLayoutMkLst>
            <pc:docMk/>
            <pc:sldMasterMk cId="1529071626" sldId="2147483660"/>
            <pc:sldLayoutMk cId="110351903" sldId="2147483661"/>
          </pc:sldLayoutMkLst>
          <pc:spChg chg="mod">
            <ac:chgData name="Yanan Li" userId="0862b8ea-8245-4a89-aaa6-276cf7fff83e" providerId="ADAL" clId="{EFE59006-3A2E-7D46-BB26-A865238E911F}" dt="2023-11-26T05:45:24.938" v="2511"/>
            <ac:spMkLst>
              <pc:docMk/>
              <pc:sldMasterMk cId="1529071626" sldId="2147483660"/>
              <pc:sldLayoutMk cId="110351903" sldId="2147483661"/>
              <ac:spMk id="2" creationId="{00000000-0000-0000-0000-000000000000}"/>
            </ac:spMkLst>
          </pc:spChg>
          <pc:spChg chg="mod">
            <ac:chgData name="Yanan Li" userId="0862b8ea-8245-4a89-aaa6-276cf7fff83e" providerId="ADAL" clId="{EFE59006-3A2E-7D46-BB26-A865238E911F}" dt="2023-11-26T05:45:24.938" v="2511"/>
            <ac:spMkLst>
              <pc:docMk/>
              <pc:sldMasterMk cId="1529071626" sldId="2147483660"/>
              <pc:sldLayoutMk cId="110351903" sldId="2147483661"/>
              <ac:spMk id="3" creationId="{00000000-0000-0000-0000-000000000000}"/>
            </ac:spMkLst>
          </pc:spChg>
        </pc:sldLayoutChg>
        <pc:sldLayoutChg chg="modSp">
          <pc:chgData name="Yanan Li" userId="0862b8ea-8245-4a89-aaa6-276cf7fff83e" providerId="ADAL" clId="{EFE59006-3A2E-7D46-BB26-A865238E911F}" dt="2023-11-26T05:45:24.938" v="2511"/>
          <pc:sldLayoutMkLst>
            <pc:docMk/>
            <pc:sldMasterMk cId="1529071626" sldId="2147483660"/>
            <pc:sldLayoutMk cId="3265140525" sldId="2147483663"/>
          </pc:sldLayoutMkLst>
          <pc:spChg chg="mod">
            <ac:chgData name="Yanan Li" userId="0862b8ea-8245-4a89-aaa6-276cf7fff83e" providerId="ADAL" clId="{EFE59006-3A2E-7D46-BB26-A865238E911F}" dt="2023-11-26T05:45:24.938" v="2511"/>
            <ac:spMkLst>
              <pc:docMk/>
              <pc:sldMasterMk cId="1529071626" sldId="2147483660"/>
              <pc:sldLayoutMk cId="3265140525" sldId="2147483663"/>
              <ac:spMk id="2" creationId="{00000000-0000-0000-0000-000000000000}"/>
            </ac:spMkLst>
          </pc:spChg>
          <pc:spChg chg="mod">
            <ac:chgData name="Yanan Li" userId="0862b8ea-8245-4a89-aaa6-276cf7fff83e" providerId="ADAL" clId="{EFE59006-3A2E-7D46-BB26-A865238E911F}" dt="2023-11-26T05:45:24.938" v="2511"/>
            <ac:spMkLst>
              <pc:docMk/>
              <pc:sldMasterMk cId="1529071626" sldId="2147483660"/>
              <pc:sldLayoutMk cId="3265140525" sldId="2147483663"/>
              <ac:spMk id="3" creationId="{00000000-0000-0000-0000-000000000000}"/>
            </ac:spMkLst>
          </pc:spChg>
        </pc:sldLayoutChg>
        <pc:sldLayoutChg chg="modSp">
          <pc:chgData name="Yanan Li" userId="0862b8ea-8245-4a89-aaa6-276cf7fff83e" providerId="ADAL" clId="{EFE59006-3A2E-7D46-BB26-A865238E911F}" dt="2023-11-26T05:45:24.938" v="2511"/>
          <pc:sldLayoutMkLst>
            <pc:docMk/>
            <pc:sldMasterMk cId="1529071626" sldId="2147483660"/>
            <pc:sldLayoutMk cId="498632360" sldId="2147483664"/>
          </pc:sldLayoutMkLst>
          <pc:spChg chg="mod">
            <ac:chgData name="Yanan Li" userId="0862b8ea-8245-4a89-aaa6-276cf7fff83e" providerId="ADAL" clId="{EFE59006-3A2E-7D46-BB26-A865238E911F}" dt="2023-11-26T05:45:24.938" v="2511"/>
            <ac:spMkLst>
              <pc:docMk/>
              <pc:sldMasterMk cId="1529071626" sldId="2147483660"/>
              <pc:sldLayoutMk cId="498632360" sldId="2147483664"/>
              <ac:spMk id="3" creationId="{00000000-0000-0000-0000-000000000000}"/>
            </ac:spMkLst>
          </pc:spChg>
          <pc:spChg chg="mod">
            <ac:chgData name="Yanan Li" userId="0862b8ea-8245-4a89-aaa6-276cf7fff83e" providerId="ADAL" clId="{EFE59006-3A2E-7D46-BB26-A865238E911F}" dt="2023-11-26T05:45:24.938" v="2511"/>
            <ac:spMkLst>
              <pc:docMk/>
              <pc:sldMasterMk cId="1529071626" sldId="2147483660"/>
              <pc:sldLayoutMk cId="498632360" sldId="2147483664"/>
              <ac:spMk id="4" creationId="{00000000-0000-0000-0000-000000000000}"/>
            </ac:spMkLst>
          </pc:spChg>
        </pc:sldLayoutChg>
        <pc:sldLayoutChg chg="modSp">
          <pc:chgData name="Yanan Li" userId="0862b8ea-8245-4a89-aaa6-276cf7fff83e" providerId="ADAL" clId="{EFE59006-3A2E-7D46-BB26-A865238E911F}" dt="2023-11-26T05:45:24.938" v="2511"/>
          <pc:sldLayoutMkLst>
            <pc:docMk/>
            <pc:sldMasterMk cId="1529071626" sldId="2147483660"/>
            <pc:sldLayoutMk cId="724613149" sldId="2147483665"/>
          </pc:sldLayoutMkLst>
          <pc:spChg chg="mod">
            <ac:chgData name="Yanan Li" userId="0862b8ea-8245-4a89-aaa6-276cf7fff83e" providerId="ADAL" clId="{EFE59006-3A2E-7D46-BB26-A865238E911F}" dt="2023-11-26T05:45:24.938" v="2511"/>
            <ac:spMkLst>
              <pc:docMk/>
              <pc:sldMasterMk cId="1529071626" sldId="2147483660"/>
              <pc:sldLayoutMk cId="724613149" sldId="2147483665"/>
              <ac:spMk id="2" creationId="{00000000-0000-0000-0000-000000000000}"/>
            </ac:spMkLst>
          </pc:spChg>
          <pc:spChg chg="mod">
            <ac:chgData name="Yanan Li" userId="0862b8ea-8245-4a89-aaa6-276cf7fff83e" providerId="ADAL" clId="{EFE59006-3A2E-7D46-BB26-A865238E911F}" dt="2023-11-26T05:45:24.938" v="2511"/>
            <ac:spMkLst>
              <pc:docMk/>
              <pc:sldMasterMk cId="1529071626" sldId="2147483660"/>
              <pc:sldLayoutMk cId="724613149" sldId="2147483665"/>
              <ac:spMk id="3" creationId="{00000000-0000-0000-0000-000000000000}"/>
            </ac:spMkLst>
          </pc:spChg>
          <pc:spChg chg="mod">
            <ac:chgData name="Yanan Li" userId="0862b8ea-8245-4a89-aaa6-276cf7fff83e" providerId="ADAL" clId="{EFE59006-3A2E-7D46-BB26-A865238E911F}" dt="2023-11-26T05:45:24.938" v="2511"/>
            <ac:spMkLst>
              <pc:docMk/>
              <pc:sldMasterMk cId="1529071626" sldId="2147483660"/>
              <pc:sldLayoutMk cId="724613149" sldId="2147483665"/>
              <ac:spMk id="4" creationId="{00000000-0000-0000-0000-000000000000}"/>
            </ac:spMkLst>
          </pc:spChg>
          <pc:spChg chg="mod">
            <ac:chgData name="Yanan Li" userId="0862b8ea-8245-4a89-aaa6-276cf7fff83e" providerId="ADAL" clId="{EFE59006-3A2E-7D46-BB26-A865238E911F}" dt="2023-11-26T05:45:24.938" v="2511"/>
            <ac:spMkLst>
              <pc:docMk/>
              <pc:sldMasterMk cId="1529071626" sldId="2147483660"/>
              <pc:sldLayoutMk cId="724613149" sldId="2147483665"/>
              <ac:spMk id="5" creationId="{00000000-0000-0000-0000-000000000000}"/>
            </ac:spMkLst>
          </pc:spChg>
          <pc:spChg chg="mod">
            <ac:chgData name="Yanan Li" userId="0862b8ea-8245-4a89-aaa6-276cf7fff83e" providerId="ADAL" clId="{EFE59006-3A2E-7D46-BB26-A865238E911F}" dt="2023-11-26T05:45:24.938" v="2511"/>
            <ac:spMkLst>
              <pc:docMk/>
              <pc:sldMasterMk cId="1529071626" sldId="2147483660"/>
              <pc:sldLayoutMk cId="724613149" sldId="2147483665"/>
              <ac:spMk id="6" creationId="{00000000-0000-0000-0000-000000000000}"/>
            </ac:spMkLst>
          </pc:spChg>
        </pc:sldLayoutChg>
        <pc:sldLayoutChg chg="modSp">
          <pc:chgData name="Yanan Li" userId="0862b8ea-8245-4a89-aaa6-276cf7fff83e" providerId="ADAL" clId="{EFE59006-3A2E-7D46-BB26-A865238E911F}" dt="2023-11-26T05:45:24.938" v="2511"/>
          <pc:sldLayoutMkLst>
            <pc:docMk/>
            <pc:sldMasterMk cId="1529071626" sldId="2147483660"/>
            <pc:sldLayoutMk cId="1908623809" sldId="2147483668"/>
          </pc:sldLayoutMkLst>
          <pc:spChg chg="mod">
            <ac:chgData name="Yanan Li" userId="0862b8ea-8245-4a89-aaa6-276cf7fff83e" providerId="ADAL" clId="{EFE59006-3A2E-7D46-BB26-A865238E911F}" dt="2023-11-26T05:45:24.938" v="2511"/>
            <ac:spMkLst>
              <pc:docMk/>
              <pc:sldMasterMk cId="1529071626" sldId="2147483660"/>
              <pc:sldLayoutMk cId="1908623809" sldId="2147483668"/>
              <ac:spMk id="2" creationId="{00000000-0000-0000-0000-000000000000}"/>
            </ac:spMkLst>
          </pc:spChg>
          <pc:spChg chg="mod">
            <ac:chgData name="Yanan Li" userId="0862b8ea-8245-4a89-aaa6-276cf7fff83e" providerId="ADAL" clId="{EFE59006-3A2E-7D46-BB26-A865238E911F}" dt="2023-11-26T05:45:24.938" v="2511"/>
            <ac:spMkLst>
              <pc:docMk/>
              <pc:sldMasterMk cId="1529071626" sldId="2147483660"/>
              <pc:sldLayoutMk cId="1908623809" sldId="2147483668"/>
              <ac:spMk id="3" creationId="{00000000-0000-0000-0000-000000000000}"/>
            </ac:spMkLst>
          </pc:spChg>
          <pc:spChg chg="mod">
            <ac:chgData name="Yanan Li" userId="0862b8ea-8245-4a89-aaa6-276cf7fff83e" providerId="ADAL" clId="{EFE59006-3A2E-7D46-BB26-A865238E911F}" dt="2023-11-26T05:45:24.938" v="2511"/>
            <ac:spMkLst>
              <pc:docMk/>
              <pc:sldMasterMk cId="1529071626" sldId="2147483660"/>
              <pc:sldLayoutMk cId="1908623809" sldId="2147483668"/>
              <ac:spMk id="4" creationId="{00000000-0000-0000-0000-000000000000}"/>
            </ac:spMkLst>
          </pc:spChg>
        </pc:sldLayoutChg>
        <pc:sldLayoutChg chg="modSp">
          <pc:chgData name="Yanan Li" userId="0862b8ea-8245-4a89-aaa6-276cf7fff83e" providerId="ADAL" clId="{EFE59006-3A2E-7D46-BB26-A865238E911F}" dt="2023-11-26T05:45:24.938" v="2511"/>
          <pc:sldLayoutMkLst>
            <pc:docMk/>
            <pc:sldMasterMk cId="1529071626" sldId="2147483660"/>
            <pc:sldLayoutMk cId="4082545463" sldId="2147483669"/>
          </pc:sldLayoutMkLst>
          <pc:spChg chg="mod">
            <ac:chgData name="Yanan Li" userId="0862b8ea-8245-4a89-aaa6-276cf7fff83e" providerId="ADAL" clId="{EFE59006-3A2E-7D46-BB26-A865238E911F}" dt="2023-11-26T05:45:24.938" v="2511"/>
            <ac:spMkLst>
              <pc:docMk/>
              <pc:sldMasterMk cId="1529071626" sldId="2147483660"/>
              <pc:sldLayoutMk cId="4082545463" sldId="2147483669"/>
              <ac:spMk id="2" creationId="{00000000-0000-0000-0000-000000000000}"/>
            </ac:spMkLst>
          </pc:spChg>
          <pc:spChg chg="mod">
            <ac:chgData name="Yanan Li" userId="0862b8ea-8245-4a89-aaa6-276cf7fff83e" providerId="ADAL" clId="{EFE59006-3A2E-7D46-BB26-A865238E911F}" dt="2023-11-26T05:45:24.938" v="2511"/>
            <ac:spMkLst>
              <pc:docMk/>
              <pc:sldMasterMk cId="1529071626" sldId="2147483660"/>
              <pc:sldLayoutMk cId="4082545463" sldId="2147483669"/>
              <ac:spMk id="3" creationId="{00000000-0000-0000-0000-000000000000}"/>
            </ac:spMkLst>
          </pc:spChg>
          <pc:spChg chg="mod">
            <ac:chgData name="Yanan Li" userId="0862b8ea-8245-4a89-aaa6-276cf7fff83e" providerId="ADAL" clId="{EFE59006-3A2E-7D46-BB26-A865238E911F}" dt="2023-11-26T05:45:24.938" v="2511"/>
            <ac:spMkLst>
              <pc:docMk/>
              <pc:sldMasterMk cId="1529071626" sldId="2147483660"/>
              <pc:sldLayoutMk cId="4082545463" sldId="2147483669"/>
              <ac:spMk id="4" creationId="{00000000-0000-0000-0000-000000000000}"/>
            </ac:spMkLst>
          </pc:spChg>
        </pc:sldLayoutChg>
        <pc:sldLayoutChg chg="modSp">
          <pc:chgData name="Yanan Li" userId="0862b8ea-8245-4a89-aaa6-276cf7fff83e" providerId="ADAL" clId="{EFE59006-3A2E-7D46-BB26-A865238E911F}" dt="2023-11-26T05:45:24.938" v="2511"/>
          <pc:sldLayoutMkLst>
            <pc:docMk/>
            <pc:sldMasterMk cId="1529071626" sldId="2147483660"/>
            <pc:sldLayoutMk cId="2865359806" sldId="2147483671"/>
          </pc:sldLayoutMkLst>
          <pc:spChg chg="mod">
            <ac:chgData name="Yanan Li" userId="0862b8ea-8245-4a89-aaa6-276cf7fff83e" providerId="ADAL" clId="{EFE59006-3A2E-7D46-BB26-A865238E911F}" dt="2023-11-26T05:45:24.938" v="2511"/>
            <ac:spMkLst>
              <pc:docMk/>
              <pc:sldMasterMk cId="1529071626" sldId="2147483660"/>
              <pc:sldLayoutMk cId="2865359806" sldId="2147483671"/>
              <ac:spMk id="2" creationId="{00000000-0000-0000-0000-000000000000}"/>
            </ac:spMkLst>
          </pc:spChg>
          <pc:spChg chg="mod">
            <ac:chgData name="Yanan Li" userId="0862b8ea-8245-4a89-aaa6-276cf7fff83e" providerId="ADAL" clId="{EFE59006-3A2E-7D46-BB26-A865238E911F}" dt="2023-11-26T05:45:24.938" v="2511"/>
            <ac:spMkLst>
              <pc:docMk/>
              <pc:sldMasterMk cId="1529071626" sldId="2147483660"/>
              <pc:sldLayoutMk cId="2865359806" sldId="2147483671"/>
              <ac:spMk id="3" creationId="{00000000-0000-0000-0000-000000000000}"/>
            </ac:spMkLst>
          </pc:spChg>
        </pc:sldLayoutChg>
      </pc:sldMasterChg>
    </pc:docChg>
  </pc:docChgLst>
  <pc:docChgLst>
    <pc:chgData name="Yanan Li" userId="0862b8ea-8245-4a89-aaa6-276cf7fff83e" providerId="ADAL" clId="{4B43CEE0-7FE5-AE4A-8873-23FB876624A7}"/>
    <pc:docChg chg="undo custSel addSld delSld modSld sldOrd">
      <pc:chgData name="Yanan Li" userId="0862b8ea-8245-4a89-aaa6-276cf7fff83e" providerId="ADAL" clId="{4B43CEE0-7FE5-AE4A-8873-23FB876624A7}" dt="2023-11-28T13:10:53.642" v="5587"/>
      <pc:docMkLst>
        <pc:docMk/>
      </pc:docMkLst>
      <pc:sldChg chg="modSp mod">
        <pc:chgData name="Yanan Li" userId="0862b8ea-8245-4a89-aaa6-276cf7fff83e" providerId="ADAL" clId="{4B43CEE0-7FE5-AE4A-8873-23FB876624A7}" dt="2023-11-26T09:28:01.179" v="2347" actId="14100"/>
        <pc:sldMkLst>
          <pc:docMk/>
          <pc:sldMk cId="1610175925" sldId="256"/>
        </pc:sldMkLst>
        <pc:spChg chg="mod">
          <ac:chgData name="Yanan Li" userId="0862b8ea-8245-4a89-aaa6-276cf7fff83e" providerId="ADAL" clId="{4B43CEE0-7FE5-AE4A-8873-23FB876624A7}" dt="2023-11-26T09:28:01.179" v="2347" actId="14100"/>
          <ac:spMkLst>
            <pc:docMk/>
            <pc:sldMk cId="1610175925" sldId="256"/>
            <ac:spMk id="3" creationId="{439E075B-DBF6-F3AC-CA33-DEBCBEFFB2C2}"/>
          </ac:spMkLst>
        </pc:spChg>
      </pc:sldChg>
      <pc:sldChg chg="modSp mod">
        <pc:chgData name="Yanan Li" userId="0862b8ea-8245-4a89-aaa6-276cf7fff83e" providerId="ADAL" clId="{4B43CEE0-7FE5-AE4A-8873-23FB876624A7}" dt="2023-11-28T12:07:20.217" v="5061" actId="1036"/>
        <pc:sldMkLst>
          <pc:docMk/>
          <pc:sldMk cId="1965790429" sldId="257"/>
        </pc:sldMkLst>
        <pc:spChg chg="mod">
          <ac:chgData name="Yanan Li" userId="0862b8ea-8245-4a89-aaa6-276cf7fff83e" providerId="ADAL" clId="{4B43CEE0-7FE5-AE4A-8873-23FB876624A7}" dt="2023-11-28T12:06:38.824" v="5012"/>
          <ac:spMkLst>
            <pc:docMk/>
            <pc:sldMk cId="1965790429" sldId="257"/>
            <ac:spMk id="2" creationId="{D1347CA0-D059-C6EB-C8AC-389927E13AF3}"/>
          </ac:spMkLst>
        </pc:spChg>
        <pc:spChg chg="mod">
          <ac:chgData name="Yanan Li" userId="0862b8ea-8245-4a89-aaa6-276cf7fff83e" providerId="ADAL" clId="{4B43CEE0-7FE5-AE4A-8873-23FB876624A7}" dt="2023-11-28T12:06:55.290" v="5043" actId="1076"/>
          <ac:spMkLst>
            <pc:docMk/>
            <pc:sldMk cId="1965790429" sldId="257"/>
            <ac:spMk id="3" creationId="{11024CB2-1965-2484-B688-8F9370EE5340}"/>
          </ac:spMkLst>
        </pc:spChg>
        <pc:spChg chg="mod">
          <ac:chgData name="Yanan Li" userId="0862b8ea-8245-4a89-aaa6-276cf7fff83e" providerId="ADAL" clId="{4B43CEE0-7FE5-AE4A-8873-23FB876624A7}" dt="2023-11-28T12:07:11.414" v="5045" actId="1076"/>
          <ac:spMkLst>
            <pc:docMk/>
            <pc:sldMk cId="1965790429" sldId="257"/>
            <ac:spMk id="5" creationId="{2EFB1EE0-B7A8-F427-0A19-A155B4227DB4}"/>
          </ac:spMkLst>
        </pc:spChg>
        <pc:grpChg chg="mod">
          <ac:chgData name="Yanan Li" userId="0862b8ea-8245-4a89-aaa6-276cf7fff83e" providerId="ADAL" clId="{4B43CEE0-7FE5-AE4A-8873-23FB876624A7}" dt="2023-11-28T12:07:11.414" v="5045" actId="1076"/>
          <ac:grpSpMkLst>
            <pc:docMk/>
            <pc:sldMk cId="1965790429" sldId="257"/>
            <ac:grpSpMk id="4" creationId="{27AB15C4-86AE-D1A1-7E67-19E017A5DF8A}"/>
          </ac:grpSpMkLst>
        </pc:grpChg>
        <pc:picChg chg="mod">
          <ac:chgData name="Yanan Li" userId="0862b8ea-8245-4a89-aaa6-276cf7fff83e" providerId="ADAL" clId="{4B43CEE0-7FE5-AE4A-8873-23FB876624A7}" dt="2023-11-28T12:07:20.217" v="5061" actId="1036"/>
          <ac:picMkLst>
            <pc:docMk/>
            <pc:sldMk cId="1965790429" sldId="257"/>
            <ac:picMk id="1026" creationId="{DD480B47-C1B7-858C-7D49-DD792F7B804F}"/>
          </ac:picMkLst>
        </pc:picChg>
        <pc:picChg chg="mod">
          <ac:chgData name="Yanan Li" userId="0862b8ea-8245-4a89-aaa6-276cf7fff83e" providerId="ADAL" clId="{4B43CEE0-7FE5-AE4A-8873-23FB876624A7}" dt="2023-11-28T12:07:20.217" v="5061" actId="1036"/>
          <ac:picMkLst>
            <pc:docMk/>
            <pc:sldMk cId="1965790429" sldId="257"/>
            <ac:picMk id="1028" creationId="{2B493EE1-D4EA-C25F-5861-B1B7571EAB6E}"/>
          </ac:picMkLst>
        </pc:picChg>
        <pc:picChg chg="mod">
          <ac:chgData name="Yanan Li" userId="0862b8ea-8245-4a89-aaa6-276cf7fff83e" providerId="ADAL" clId="{4B43CEE0-7FE5-AE4A-8873-23FB876624A7}" dt="2023-11-28T12:07:11.414" v="5045" actId="1076"/>
          <ac:picMkLst>
            <pc:docMk/>
            <pc:sldMk cId="1965790429" sldId="257"/>
            <ac:picMk id="1030" creationId="{AE31B386-9743-9FF2-CFEF-3ACA6AE1C6AA}"/>
          </ac:picMkLst>
        </pc:picChg>
        <pc:picChg chg="mod">
          <ac:chgData name="Yanan Li" userId="0862b8ea-8245-4a89-aaa6-276cf7fff83e" providerId="ADAL" clId="{4B43CEE0-7FE5-AE4A-8873-23FB876624A7}" dt="2023-11-28T12:07:11.414" v="5045" actId="1076"/>
          <ac:picMkLst>
            <pc:docMk/>
            <pc:sldMk cId="1965790429" sldId="257"/>
            <ac:picMk id="1032" creationId="{3ABCDE61-1E3A-190E-DA69-0F9D62578E18}"/>
          </ac:picMkLst>
        </pc:picChg>
        <pc:picChg chg="mod">
          <ac:chgData name="Yanan Li" userId="0862b8ea-8245-4a89-aaa6-276cf7fff83e" providerId="ADAL" clId="{4B43CEE0-7FE5-AE4A-8873-23FB876624A7}" dt="2023-11-28T12:07:11.414" v="5045" actId="1076"/>
          <ac:picMkLst>
            <pc:docMk/>
            <pc:sldMk cId="1965790429" sldId="257"/>
            <ac:picMk id="1034" creationId="{193BB853-CC29-B7A1-26F7-212FB3E52186}"/>
          </ac:picMkLst>
        </pc:picChg>
        <pc:picChg chg="mod">
          <ac:chgData name="Yanan Li" userId="0862b8ea-8245-4a89-aaa6-276cf7fff83e" providerId="ADAL" clId="{4B43CEE0-7FE5-AE4A-8873-23FB876624A7}" dt="2023-11-28T12:07:11.414" v="5045" actId="1076"/>
          <ac:picMkLst>
            <pc:docMk/>
            <pc:sldMk cId="1965790429" sldId="257"/>
            <ac:picMk id="1036" creationId="{9E358C45-C944-8FA3-0E2F-49431457659A}"/>
          </ac:picMkLst>
        </pc:picChg>
      </pc:sldChg>
      <pc:sldChg chg="del mod modShow">
        <pc:chgData name="Yanan Li" userId="0862b8ea-8245-4a89-aaa6-276cf7fff83e" providerId="ADAL" clId="{4B43CEE0-7FE5-AE4A-8873-23FB876624A7}" dt="2023-11-26T12:25:26.985" v="3209" actId="2696"/>
        <pc:sldMkLst>
          <pc:docMk/>
          <pc:sldMk cId="4249751783" sldId="258"/>
        </pc:sldMkLst>
      </pc:sldChg>
      <pc:sldChg chg="del mod modShow">
        <pc:chgData name="Yanan Li" userId="0862b8ea-8245-4a89-aaa6-276cf7fff83e" providerId="ADAL" clId="{4B43CEE0-7FE5-AE4A-8873-23FB876624A7}" dt="2023-11-26T12:25:27.466" v="3210" actId="2696"/>
        <pc:sldMkLst>
          <pc:docMk/>
          <pc:sldMk cId="3712197701" sldId="259"/>
        </pc:sldMkLst>
      </pc:sldChg>
      <pc:sldChg chg="del mod modShow">
        <pc:chgData name="Yanan Li" userId="0862b8ea-8245-4a89-aaa6-276cf7fff83e" providerId="ADAL" clId="{4B43CEE0-7FE5-AE4A-8873-23FB876624A7}" dt="2023-11-26T12:25:28.841" v="3211" actId="2696"/>
        <pc:sldMkLst>
          <pc:docMk/>
          <pc:sldMk cId="2872075737" sldId="260"/>
        </pc:sldMkLst>
      </pc:sldChg>
      <pc:sldChg chg="modSp mod">
        <pc:chgData name="Yanan Li" userId="0862b8ea-8245-4a89-aaa6-276cf7fff83e" providerId="ADAL" clId="{4B43CEE0-7FE5-AE4A-8873-23FB876624A7}" dt="2023-11-26T12:30:00.260" v="3300" actId="20577"/>
        <pc:sldMkLst>
          <pc:docMk/>
          <pc:sldMk cId="917555221" sldId="261"/>
        </pc:sldMkLst>
        <pc:spChg chg="mod">
          <ac:chgData name="Yanan Li" userId="0862b8ea-8245-4a89-aaa6-276cf7fff83e" providerId="ADAL" clId="{4B43CEE0-7FE5-AE4A-8873-23FB876624A7}" dt="2023-11-25T06:58:07.280" v="1523" actId="20577"/>
          <ac:spMkLst>
            <pc:docMk/>
            <pc:sldMk cId="917555221" sldId="261"/>
            <ac:spMk id="2" creationId="{FB6A78C8-2F7B-3C98-9448-87ECAA7B50B3}"/>
          </ac:spMkLst>
        </pc:spChg>
        <pc:spChg chg="mod">
          <ac:chgData name="Yanan Li" userId="0862b8ea-8245-4a89-aaa6-276cf7fff83e" providerId="ADAL" clId="{4B43CEE0-7FE5-AE4A-8873-23FB876624A7}" dt="2023-11-26T12:30:00.260" v="3300" actId="20577"/>
          <ac:spMkLst>
            <pc:docMk/>
            <pc:sldMk cId="917555221" sldId="261"/>
            <ac:spMk id="3" creationId="{F50D2AF2-38C5-00CF-0857-140D1EA28588}"/>
          </ac:spMkLst>
        </pc:spChg>
      </pc:sldChg>
      <pc:sldChg chg="addSp modSp mod modAnim">
        <pc:chgData name="Yanan Li" userId="0862b8ea-8245-4a89-aaa6-276cf7fff83e" providerId="ADAL" clId="{4B43CEE0-7FE5-AE4A-8873-23FB876624A7}" dt="2023-11-28T12:07:48.556" v="5062" actId="1076"/>
        <pc:sldMkLst>
          <pc:docMk/>
          <pc:sldMk cId="1030507659" sldId="264"/>
        </pc:sldMkLst>
        <pc:spChg chg="add mod">
          <ac:chgData name="Yanan Li" userId="0862b8ea-8245-4a89-aaa6-276cf7fff83e" providerId="ADAL" clId="{4B43CEE0-7FE5-AE4A-8873-23FB876624A7}" dt="2023-11-28T12:07:48.556" v="5062" actId="1076"/>
          <ac:spMkLst>
            <pc:docMk/>
            <pc:sldMk cId="1030507659" sldId="264"/>
            <ac:spMk id="19" creationId="{40EC2FD5-E13E-86A2-F058-0E9C9F7D439F}"/>
          </ac:spMkLst>
        </pc:spChg>
        <pc:picChg chg="mod">
          <ac:chgData name="Yanan Li" userId="0862b8ea-8245-4a89-aaa6-276cf7fff83e" providerId="ADAL" clId="{4B43CEE0-7FE5-AE4A-8873-23FB876624A7}" dt="2023-11-27T12:27:09.748" v="3301" actId="1076"/>
          <ac:picMkLst>
            <pc:docMk/>
            <pc:sldMk cId="1030507659" sldId="264"/>
            <ac:picMk id="39" creationId="{6746B210-D737-6E7E-9A26-DA61C16AE194}"/>
          </ac:picMkLst>
        </pc:picChg>
        <pc:picChg chg="mod">
          <ac:chgData name="Yanan Li" userId="0862b8ea-8245-4a89-aaa6-276cf7fff83e" providerId="ADAL" clId="{4B43CEE0-7FE5-AE4A-8873-23FB876624A7}" dt="2023-11-27T12:27:12.143" v="3302" actId="1076"/>
          <ac:picMkLst>
            <pc:docMk/>
            <pc:sldMk cId="1030507659" sldId="264"/>
            <ac:picMk id="41" creationId="{EC000A36-0FDB-81A7-AB2B-C83196270223}"/>
          </ac:picMkLst>
        </pc:picChg>
      </pc:sldChg>
      <pc:sldChg chg="modSp mod modShow">
        <pc:chgData name="Yanan Li" userId="0862b8ea-8245-4a89-aaa6-276cf7fff83e" providerId="ADAL" clId="{4B43CEE0-7FE5-AE4A-8873-23FB876624A7}" dt="2023-11-26T12:24:06.729" v="3208" actId="729"/>
        <pc:sldMkLst>
          <pc:docMk/>
          <pc:sldMk cId="28863888" sldId="265"/>
        </pc:sldMkLst>
        <pc:spChg chg="mod">
          <ac:chgData name="Yanan Li" userId="0862b8ea-8245-4a89-aaa6-276cf7fff83e" providerId="ADAL" clId="{4B43CEE0-7FE5-AE4A-8873-23FB876624A7}" dt="2023-11-26T09:33:47.377" v="2362" actId="20577"/>
          <ac:spMkLst>
            <pc:docMk/>
            <pc:sldMk cId="28863888" sldId="265"/>
            <ac:spMk id="3" creationId="{FD01C56F-F805-97CE-5891-DE02346F9D66}"/>
          </ac:spMkLst>
        </pc:spChg>
      </pc:sldChg>
      <pc:sldChg chg="addSp modSp mod modAnim">
        <pc:chgData name="Yanan Li" userId="0862b8ea-8245-4a89-aaa6-276cf7fff83e" providerId="ADAL" clId="{4B43CEE0-7FE5-AE4A-8873-23FB876624A7}" dt="2023-11-27T13:37:11.009" v="4458"/>
        <pc:sldMkLst>
          <pc:docMk/>
          <pc:sldMk cId="3477253954" sldId="266"/>
        </pc:sldMkLst>
        <pc:spChg chg="mod">
          <ac:chgData name="Yanan Li" userId="0862b8ea-8245-4a89-aaa6-276cf7fff83e" providerId="ADAL" clId="{4B43CEE0-7FE5-AE4A-8873-23FB876624A7}" dt="2023-11-27T13:06:28.956" v="3863" actId="20577"/>
          <ac:spMkLst>
            <pc:docMk/>
            <pc:sldMk cId="3477253954" sldId="266"/>
            <ac:spMk id="2" creationId="{F2D16380-D33C-72BE-C6A0-57EC0549D705}"/>
          </ac:spMkLst>
        </pc:spChg>
        <pc:spChg chg="mod">
          <ac:chgData name="Yanan Li" userId="0862b8ea-8245-4a89-aaa6-276cf7fff83e" providerId="ADAL" clId="{4B43CEE0-7FE5-AE4A-8873-23FB876624A7}" dt="2023-11-27T13:36:18.653" v="4449" actId="14100"/>
          <ac:spMkLst>
            <pc:docMk/>
            <pc:sldMk cId="3477253954" sldId="266"/>
            <ac:spMk id="3" creationId="{FD01C56F-F805-97CE-5891-DE02346F9D66}"/>
          </ac:spMkLst>
        </pc:spChg>
        <pc:spChg chg="add mod">
          <ac:chgData name="Yanan Li" userId="0862b8ea-8245-4a89-aaa6-276cf7fff83e" providerId="ADAL" clId="{4B43CEE0-7FE5-AE4A-8873-23FB876624A7}" dt="2023-11-27T13:36:33.533" v="4454" actId="1076"/>
          <ac:spMkLst>
            <pc:docMk/>
            <pc:sldMk cId="3477253954" sldId="266"/>
            <ac:spMk id="4" creationId="{B711089C-D7EA-3624-FAA5-A8F3F0839583}"/>
          </ac:spMkLst>
        </pc:spChg>
        <pc:spChg chg="add mod">
          <ac:chgData name="Yanan Li" userId="0862b8ea-8245-4a89-aaa6-276cf7fff83e" providerId="ADAL" clId="{4B43CEE0-7FE5-AE4A-8873-23FB876624A7}" dt="2023-11-27T13:35:48.235" v="4444" actId="120"/>
          <ac:spMkLst>
            <pc:docMk/>
            <pc:sldMk cId="3477253954" sldId="266"/>
            <ac:spMk id="5" creationId="{99CE288E-BF81-4CC8-5435-89FB5359AA9C}"/>
          </ac:spMkLst>
        </pc:spChg>
        <pc:spChg chg="add mod">
          <ac:chgData name="Yanan Li" userId="0862b8ea-8245-4a89-aaa6-276cf7fff83e" providerId="ADAL" clId="{4B43CEE0-7FE5-AE4A-8873-23FB876624A7}" dt="2023-11-27T13:36:24.888" v="4453" actId="1035"/>
          <ac:spMkLst>
            <pc:docMk/>
            <pc:sldMk cId="3477253954" sldId="266"/>
            <ac:spMk id="6" creationId="{95A284C9-D832-BA4D-3062-182A9CAFA044}"/>
          </ac:spMkLst>
        </pc:spChg>
        <pc:spChg chg="add mod">
          <ac:chgData name="Yanan Li" userId="0862b8ea-8245-4a89-aaa6-276cf7fff83e" providerId="ADAL" clId="{4B43CEE0-7FE5-AE4A-8873-23FB876624A7}" dt="2023-11-27T13:36:37.809" v="4455" actId="1076"/>
          <ac:spMkLst>
            <pc:docMk/>
            <pc:sldMk cId="3477253954" sldId="266"/>
            <ac:spMk id="7" creationId="{14FC2628-DD88-74EE-34AA-8D033269F169}"/>
          </ac:spMkLst>
        </pc:spChg>
      </pc:sldChg>
      <pc:sldChg chg="addSp delSp modSp mod">
        <pc:chgData name="Yanan Li" userId="0862b8ea-8245-4a89-aaa6-276cf7fff83e" providerId="ADAL" clId="{4B43CEE0-7FE5-AE4A-8873-23FB876624A7}" dt="2023-11-27T13:43:35.948" v="4633" actId="20577"/>
        <pc:sldMkLst>
          <pc:docMk/>
          <pc:sldMk cId="3431567005" sldId="267"/>
        </pc:sldMkLst>
        <pc:spChg chg="mod">
          <ac:chgData name="Yanan Li" userId="0862b8ea-8245-4a89-aaa6-276cf7fff83e" providerId="ADAL" clId="{4B43CEE0-7FE5-AE4A-8873-23FB876624A7}" dt="2023-11-27T13:13:54.768" v="4129" actId="20577"/>
          <ac:spMkLst>
            <pc:docMk/>
            <pc:sldMk cId="3431567005" sldId="267"/>
            <ac:spMk id="2" creationId="{F2D16380-D33C-72BE-C6A0-57EC0549D705}"/>
          </ac:spMkLst>
        </pc:spChg>
        <pc:spChg chg="mod">
          <ac:chgData name="Yanan Li" userId="0862b8ea-8245-4a89-aaa6-276cf7fff83e" providerId="ADAL" clId="{4B43CEE0-7FE5-AE4A-8873-23FB876624A7}" dt="2023-11-27T13:43:35.948" v="4633" actId="20577"/>
          <ac:spMkLst>
            <pc:docMk/>
            <pc:sldMk cId="3431567005" sldId="267"/>
            <ac:spMk id="3" creationId="{FD01C56F-F805-97CE-5891-DE02346F9D66}"/>
          </ac:spMkLst>
        </pc:spChg>
        <pc:spChg chg="mod">
          <ac:chgData name="Yanan Li" userId="0862b8ea-8245-4a89-aaa6-276cf7fff83e" providerId="ADAL" clId="{4B43CEE0-7FE5-AE4A-8873-23FB876624A7}" dt="2023-11-27T13:14:40.977" v="4143" actId="1076"/>
          <ac:spMkLst>
            <pc:docMk/>
            <pc:sldMk cId="3431567005" sldId="267"/>
            <ac:spMk id="5" creationId="{F9315644-E33A-4A60-F761-24CE0EB1A0D8}"/>
          </ac:spMkLst>
        </pc:spChg>
        <pc:spChg chg="add del mod">
          <ac:chgData name="Yanan Li" userId="0862b8ea-8245-4a89-aaa6-276cf7fff83e" providerId="ADAL" clId="{4B43CEE0-7FE5-AE4A-8873-23FB876624A7}" dt="2023-11-27T13:39:39.549" v="4584" actId="478"/>
          <ac:spMkLst>
            <pc:docMk/>
            <pc:sldMk cId="3431567005" sldId="267"/>
            <ac:spMk id="6" creationId="{4C3997F0-A544-25AE-8539-7BFACA0DC5E6}"/>
          </ac:spMkLst>
        </pc:spChg>
        <pc:graphicFrameChg chg="mod">
          <ac:chgData name="Yanan Li" userId="0862b8ea-8245-4a89-aaa6-276cf7fff83e" providerId="ADAL" clId="{4B43CEE0-7FE5-AE4A-8873-23FB876624A7}" dt="2023-11-27T13:14:40.977" v="4143" actId="1076"/>
          <ac:graphicFrameMkLst>
            <pc:docMk/>
            <pc:sldMk cId="3431567005" sldId="267"/>
            <ac:graphicFrameMk id="4" creationId="{BBD56EC8-C908-4AE0-55F3-CE947DCAC03F}"/>
          </ac:graphicFrameMkLst>
        </pc:graphicFrameChg>
      </pc:sldChg>
      <pc:sldChg chg="addSp modSp mod ord modNotesTx">
        <pc:chgData name="Yanan Li" userId="0862b8ea-8245-4a89-aaa6-276cf7fff83e" providerId="ADAL" clId="{4B43CEE0-7FE5-AE4A-8873-23FB876624A7}" dt="2023-11-27T13:41:21.204" v="4627" actId="1076"/>
        <pc:sldMkLst>
          <pc:docMk/>
          <pc:sldMk cId="2209951935" sldId="268"/>
        </pc:sldMkLst>
        <pc:spChg chg="mod">
          <ac:chgData name="Yanan Li" userId="0862b8ea-8245-4a89-aaa6-276cf7fff83e" providerId="ADAL" clId="{4B43CEE0-7FE5-AE4A-8873-23FB876624A7}" dt="2023-11-27T13:41:21.204" v="4627" actId="1076"/>
          <ac:spMkLst>
            <pc:docMk/>
            <pc:sldMk cId="2209951935" sldId="268"/>
            <ac:spMk id="3" creationId="{B9AF497B-B4C9-DDBD-F8A6-B69D512B8E59}"/>
          </ac:spMkLst>
        </pc:spChg>
        <pc:spChg chg="add">
          <ac:chgData name="Yanan Li" userId="0862b8ea-8245-4a89-aaa6-276cf7fff83e" providerId="ADAL" clId="{4B43CEE0-7FE5-AE4A-8873-23FB876624A7}" dt="2023-11-25T05:09:23.157" v="397" actId="11529"/>
          <ac:spMkLst>
            <pc:docMk/>
            <pc:sldMk cId="2209951935" sldId="268"/>
            <ac:spMk id="4" creationId="{1B3B59A9-7395-1911-276E-FFC292042240}"/>
          </ac:spMkLst>
        </pc:spChg>
        <pc:spChg chg="add mod">
          <ac:chgData name="Yanan Li" userId="0862b8ea-8245-4a89-aaa6-276cf7fff83e" providerId="ADAL" clId="{4B43CEE0-7FE5-AE4A-8873-23FB876624A7}" dt="2023-11-25T05:09:55.646" v="420" actId="20577"/>
          <ac:spMkLst>
            <pc:docMk/>
            <pc:sldMk cId="2209951935" sldId="268"/>
            <ac:spMk id="5" creationId="{EC4F054B-47FB-9B9D-7D59-3C10F2E365F6}"/>
          </ac:spMkLst>
        </pc:spChg>
      </pc:sldChg>
      <pc:sldChg chg="addSp delSp modSp new mod">
        <pc:chgData name="Yanan Li" userId="0862b8ea-8245-4a89-aaa6-276cf7fff83e" providerId="ADAL" clId="{4B43CEE0-7FE5-AE4A-8873-23FB876624A7}" dt="2023-11-25T05:15:36.379" v="656" actId="20577"/>
        <pc:sldMkLst>
          <pc:docMk/>
          <pc:sldMk cId="2171834568" sldId="269"/>
        </pc:sldMkLst>
        <pc:spChg chg="mod">
          <ac:chgData name="Yanan Li" userId="0862b8ea-8245-4a89-aaa6-276cf7fff83e" providerId="ADAL" clId="{4B43CEE0-7FE5-AE4A-8873-23FB876624A7}" dt="2023-11-25T04:56:46.660" v="145" actId="20577"/>
          <ac:spMkLst>
            <pc:docMk/>
            <pc:sldMk cId="2171834568" sldId="269"/>
            <ac:spMk id="2" creationId="{467FCCE7-884B-0311-BBE5-573A962693AF}"/>
          </ac:spMkLst>
        </pc:spChg>
        <pc:spChg chg="mod">
          <ac:chgData name="Yanan Li" userId="0862b8ea-8245-4a89-aaa6-276cf7fff83e" providerId="ADAL" clId="{4B43CEE0-7FE5-AE4A-8873-23FB876624A7}" dt="2023-11-25T05:15:36.379" v="656" actId="20577"/>
          <ac:spMkLst>
            <pc:docMk/>
            <pc:sldMk cId="2171834568" sldId="269"/>
            <ac:spMk id="3" creationId="{3BA63B3D-2344-D5C7-6769-C7CB0A7538BD}"/>
          </ac:spMkLst>
        </pc:spChg>
        <pc:spChg chg="add mod">
          <ac:chgData name="Yanan Li" userId="0862b8ea-8245-4a89-aaa6-276cf7fff83e" providerId="ADAL" clId="{4B43CEE0-7FE5-AE4A-8873-23FB876624A7}" dt="2023-11-25T05:14:09.488" v="630" actId="1076"/>
          <ac:spMkLst>
            <pc:docMk/>
            <pc:sldMk cId="2171834568" sldId="269"/>
            <ac:spMk id="4" creationId="{10619F4D-C439-BBC7-7CF3-C34F34BBBE33}"/>
          </ac:spMkLst>
        </pc:spChg>
        <pc:spChg chg="add del mod">
          <ac:chgData name="Yanan Li" userId="0862b8ea-8245-4a89-aaa6-276cf7fff83e" providerId="ADAL" clId="{4B43CEE0-7FE5-AE4A-8873-23FB876624A7}" dt="2023-11-25T05:13:23.521" v="556" actId="767"/>
          <ac:spMkLst>
            <pc:docMk/>
            <pc:sldMk cId="2171834568" sldId="269"/>
            <ac:spMk id="5" creationId="{7BC888A2-6BC1-7784-B9D1-04DE2EDC0F34}"/>
          </ac:spMkLst>
        </pc:spChg>
      </pc:sldChg>
      <pc:sldChg chg="addSp delSp modSp add mod modAnim">
        <pc:chgData name="Yanan Li" userId="0862b8ea-8245-4a89-aaa6-276cf7fff83e" providerId="ADAL" clId="{4B43CEE0-7FE5-AE4A-8873-23FB876624A7}" dt="2023-11-25T06:18:15.503" v="1063" actId="207"/>
        <pc:sldMkLst>
          <pc:docMk/>
          <pc:sldMk cId="3094096046" sldId="270"/>
        </pc:sldMkLst>
        <pc:spChg chg="mod">
          <ac:chgData name="Yanan Li" userId="0862b8ea-8245-4a89-aaa6-276cf7fff83e" providerId="ADAL" clId="{4B43CEE0-7FE5-AE4A-8873-23FB876624A7}" dt="2023-11-25T06:18:15.503" v="1063" actId="207"/>
          <ac:spMkLst>
            <pc:docMk/>
            <pc:sldMk cId="3094096046" sldId="270"/>
            <ac:spMk id="3" creationId="{3BA63B3D-2344-D5C7-6769-C7CB0A7538BD}"/>
          </ac:spMkLst>
        </pc:spChg>
        <pc:spChg chg="del">
          <ac:chgData name="Yanan Li" userId="0862b8ea-8245-4a89-aaa6-276cf7fff83e" providerId="ADAL" clId="{4B43CEE0-7FE5-AE4A-8873-23FB876624A7}" dt="2023-11-25T05:18:00.452" v="717" actId="478"/>
          <ac:spMkLst>
            <pc:docMk/>
            <pc:sldMk cId="3094096046" sldId="270"/>
            <ac:spMk id="4" creationId="{10619F4D-C439-BBC7-7CF3-C34F34BBBE33}"/>
          </ac:spMkLst>
        </pc:spChg>
        <pc:spChg chg="add mod">
          <ac:chgData name="Yanan Li" userId="0862b8ea-8245-4a89-aaa6-276cf7fff83e" providerId="ADAL" clId="{4B43CEE0-7FE5-AE4A-8873-23FB876624A7}" dt="2023-11-25T06:17:18.854" v="1048" actId="1037"/>
          <ac:spMkLst>
            <pc:docMk/>
            <pc:sldMk cId="3094096046" sldId="270"/>
            <ac:spMk id="7" creationId="{4280A8F5-8521-0B42-A8C2-30137688D4A7}"/>
          </ac:spMkLst>
        </pc:spChg>
        <pc:spChg chg="add mod">
          <ac:chgData name="Yanan Li" userId="0862b8ea-8245-4a89-aaa6-276cf7fff83e" providerId="ADAL" clId="{4B43CEE0-7FE5-AE4A-8873-23FB876624A7}" dt="2023-11-25T06:17:51.940" v="1061" actId="1037"/>
          <ac:spMkLst>
            <pc:docMk/>
            <pc:sldMk cId="3094096046" sldId="270"/>
            <ac:spMk id="8" creationId="{9413F6F0-7512-BADF-72EA-188946605280}"/>
          </ac:spMkLst>
        </pc:spChg>
        <pc:cxnChg chg="add del">
          <ac:chgData name="Yanan Li" userId="0862b8ea-8245-4a89-aaa6-276cf7fff83e" providerId="ADAL" clId="{4B43CEE0-7FE5-AE4A-8873-23FB876624A7}" dt="2023-11-25T06:16:07.569" v="1038" actId="478"/>
          <ac:cxnSpMkLst>
            <pc:docMk/>
            <pc:sldMk cId="3094096046" sldId="270"/>
            <ac:cxnSpMk id="6" creationId="{AE9E8B0E-80AA-056C-AA1E-FF604210AF92}"/>
          </ac:cxnSpMkLst>
        </pc:cxnChg>
      </pc:sldChg>
      <pc:sldChg chg="modSp new mod">
        <pc:chgData name="Yanan Li" userId="0862b8ea-8245-4a89-aaa6-276cf7fff83e" providerId="ADAL" clId="{4B43CEE0-7FE5-AE4A-8873-23FB876624A7}" dt="2023-11-25T06:52:20.287" v="1447" actId="20577"/>
        <pc:sldMkLst>
          <pc:docMk/>
          <pc:sldMk cId="1910790191" sldId="271"/>
        </pc:sldMkLst>
        <pc:spChg chg="mod">
          <ac:chgData name="Yanan Li" userId="0862b8ea-8245-4a89-aaa6-276cf7fff83e" providerId="ADAL" clId="{4B43CEE0-7FE5-AE4A-8873-23FB876624A7}" dt="2023-11-25T06:47:32.825" v="1264" actId="20577"/>
          <ac:spMkLst>
            <pc:docMk/>
            <pc:sldMk cId="1910790191" sldId="271"/>
            <ac:spMk id="2" creationId="{ECB7780D-241F-F2BF-3BD8-11204D2BF452}"/>
          </ac:spMkLst>
        </pc:spChg>
        <pc:spChg chg="mod">
          <ac:chgData name="Yanan Li" userId="0862b8ea-8245-4a89-aaa6-276cf7fff83e" providerId="ADAL" clId="{4B43CEE0-7FE5-AE4A-8873-23FB876624A7}" dt="2023-11-25T06:52:20.287" v="1447" actId="20577"/>
          <ac:spMkLst>
            <pc:docMk/>
            <pc:sldMk cId="1910790191" sldId="271"/>
            <ac:spMk id="3" creationId="{28888FBD-050B-65C2-EBDF-C6EBF7AF4DB2}"/>
          </ac:spMkLst>
        </pc:spChg>
      </pc:sldChg>
      <pc:sldChg chg="addSp modSp new mod">
        <pc:chgData name="Yanan Li" userId="0862b8ea-8245-4a89-aaa6-276cf7fff83e" providerId="ADAL" clId="{4B43CEE0-7FE5-AE4A-8873-23FB876624A7}" dt="2023-11-25T06:53:09.489" v="1455" actId="1076"/>
        <pc:sldMkLst>
          <pc:docMk/>
          <pc:sldMk cId="3852511422" sldId="272"/>
        </pc:sldMkLst>
        <pc:spChg chg="mod">
          <ac:chgData name="Yanan Li" userId="0862b8ea-8245-4a89-aaa6-276cf7fff83e" providerId="ADAL" clId="{4B43CEE0-7FE5-AE4A-8873-23FB876624A7}" dt="2023-11-25T06:50:25.408" v="1362" actId="20577"/>
          <ac:spMkLst>
            <pc:docMk/>
            <pc:sldMk cId="3852511422" sldId="272"/>
            <ac:spMk id="2" creationId="{4042095F-A60D-2539-2FCA-22B72FE48EF4}"/>
          </ac:spMkLst>
        </pc:spChg>
        <pc:spChg chg="mod">
          <ac:chgData name="Yanan Li" userId="0862b8ea-8245-4a89-aaa6-276cf7fff83e" providerId="ADAL" clId="{4B43CEE0-7FE5-AE4A-8873-23FB876624A7}" dt="2023-11-25T06:51:31.152" v="1438" actId="20577"/>
          <ac:spMkLst>
            <pc:docMk/>
            <pc:sldMk cId="3852511422" sldId="272"/>
            <ac:spMk id="3" creationId="{09D2E2FE-F0CA-2A2E-4086-DEDB35F2383C}"/>
          </ac:spMkLst>
        </pc:spChg>
        <pc:picChg chg="add mod">
          <ac:chgData name="Yanan Li" userId="0862b8ea-8245-4a89-aaa6-276cf7fff83e" providerId="ADAL" clId="{4B43CEE0-7FE5-AE4A-8873-23FB876624A7}" dt="2023-11-25T06:53:09.489" v="1455" actId="1076"/>
          <ac:picMkLst>
            <pc:docMk/>
            <pc:sldMk cId="3852511422" sldId="272"/>
            <ac:picMk id="5" creationId="{16E51D15-5759-7037-58A2-14D2785627CC}"/>
          </ac:picMkLst>
        </pc:picChg>
      </pc:sldChg>
      <pc:sldChg chg="modSp new mod">
        <pc:chgData name="Yanan Li" userId="0862b8ea-8245-4a89-aaa6-276cf7fff83e" providerId="ADAL" clId="{4B43CEE0-7FE5-AE4A-8873-23FB876624A7}" dt="2023-11-25T08:24:09.218" v="2291" actId="20577"/>
        <pc:sldMkLst>
          <pc:docMk/>
          <pc:sldMk cId="2397403780" sldId="273"/>
        </pc:sldMkLst>
        <pc:spChg chg="mod">
          <ac:chgData name="Yanan Li" userId="0862b8ea-8245-4a89-aaa6-276cf7fff83e" providerId="ADAL" clId="{4B43CEE0-7FE5-AE4A-8873-23FB876624A7}" dt="2023-11-25T06:53:42.607" v="1472" actId="20577"/>
          <ac:spMkLst>
            <pc:docMk/>
            <pc:sldMk cId="2397403780" sldId="273"/>
            <ac:spMk id="2" creationId="{ADEE3EF4-9C82-B875-0A50-E798451CD120}"/>
          </ac:spMkLst>
        </pc:spChg>
        <pc:spChg chg="mod">
          <ac:chgData name="Yanan Li" userId="0862b8ea-8245-4a89-aaa6-276cf7fff83e" providerId="ADAL" clId="{4B43CEE0-7FE5-AE4A-8873-23FB876624A7}" dt="2023-11-25T08:24:09.218" v="2291" actId="20577"/>
          <ac:spMkLst>
            <pc:docMk/>
            <pc:sldMk cId="2397403780" sldId="273"/>
            <ac:spMk id="3" creationId="{4EFCD89E-0957-81E9-4C78-E3C824E67172}"/>
          </ac:spMkLst>
        </pc:spChg>
      </pc:sldChg>
      <pc:sldChg chg="addSp modSp mod">
        <pc:chgData name="Yanan Li" userId="0862b8ea-8245-4a89-aaa6-276cf7fff83e" providerId="ADAL" clId="{4B43CEE0-7FE5-AE4A-8873-23FB876624A7}" dt="2023-11-26T12:17:50.553" v="3158" actId="20577"/>
        <pc:sldMkLst>
          <pc:docMk/>
          <pc:sldMk cId="1687809892" sldId="274"/>
        </pc:sldMkLst>
        <pc:spChg chg="mod">
          <ac:chgData name="Yanan Li" userId="0862b8ea-8245-4a89-aaa6-276cf7fff83e" providerId="ADAL" clId="{4B43CEE0-7FE5-AE4A-8873-23FB876624A7}" dt="2023-11-26T12:17:50.553" v="3158" actId="20577"/>
          <ac:spMkLst>
            <pc:docMk/>
            <pc:sldMk cId="1687809892" sldId="274"/>
            <ac:spMk id="2" creationId="{79CA221E-F1C4-B94A-C91C-284C491C1008}"/>
          </ac:spMkLst>
        </pc:spChg>
        <pc:spChg chg="add mod">
          <ac:chgData name="Yanan Li" userId="0862b8ea-8245-4a89-aaa6-276cf7fff83e" providerId="ADAL" clId="{4B43CEE0-7FE5-AE4A-8873-23FB876624A7}" dt="2023-11-26T11:31:13.694" v="3147" actId="1076"/>
          <ac:spMkLst>
            <pc:docMk/>
            <pc:sldMk cId="1687809892" sldId="274"/>
            <ac:spMk id="3" creationId="{07014875-8788-FB13-86F1-D28EA460CEAA}"/>
          </ac:spMkLst>
        </pc:spChg>
        <pc:graphicFrameChg chg="mod">
          <ac:chgData name="Yanan Li" userId="0862b8ea-8245-4a89-aaa6-276cf7fff83e" providerId="ADAL" clId="{4B43CEE0-7FE5-AE4A-8873-23FB876624A7}" dt="2023-11-26T11:31:03.430" v="3146" actId="1076"/>
          <ac:graphicFrameMkLst>
            <pc:docMk/>
            <pc:sldMk cId="1687809892" sldId="274"/>
            <ac:graphicFrameMk id="4" creationId="{86D46970-DB3D-46AB-4CF2-13C30A96950E}"/>
          </ac:graphicFrameMkLst>
        </pc:graphicFrameChg>
        <pc:graphicFrameChg chg="mod">
          <ac:chgData name="Yanan Li" userId="0862b8ea-8245-4a89-aaa6-276cf7fff83e" providerId="ADAL" clId="{4B43CEE0-7FE5-AE4A-8873-23FB876624A7}" dt="2023-11-26T11:30:58.704" v="3145" actId="1076"/>
          <ac:graphicFrameMkLst>
            <pc:docMk/>
            <pc:sldMk cId="1687809892" sldId="274"/>
            <ac:graphicFrameMk id="5" creationId="{1B3C932F-35BB-085A-0943-A4E3BBF140F7}"/>
          </ac:graphicFrameMkLst>
        </pc:graphicFrameChg>
      </pc:sldChg>
      <pc:sldChg chg="addSp delSp modSp new mod ord modAnim">
        <pc:chgData name="Yanan Li" userId="0862b8ea-8245-4a89-aaa6-276cf7fff83e" providerId="ADAL" clId="{4B43CEE0-7FE5-AE4A-8873-23FB876624A7}" dt="2023-11-27T13:12:59.896" v="4108" actId="20577"/>
        <pc:sldMkLst>
          <pc:docMk/>
          <pc:sldMk cId="3534772452" sldId="275"/>
        </pc:sldMkLst>
        <pc:spChg chg="mod">
          <ac:chgData name="Yanan Li" userId="0862b8ea-8245-4a89-aaa6-276cf7fff83e" providerId="ADAL" clId="{4B43CEE0-7FE5-AE4A-8873-23FB876624A7}" dt="2023-11-27T13:12:59.896" v="4108" actId="20577"/>
          <ac:spMkLst>
            <pc:docMk/>
            <pc:sldMk cId="3534772452" sldId="275"/>
            <ac:spMk id="2" creationId="{1E0FA4EB-1F0C-9CA3-2E37-CD6DF01FBFA9}"/>
          </ac:spMkLst>
        </pc:spChg>
        <pc:spChg chg="del">
          <ac:chgData name="Yanan Li" userId="0862b8ea-8245-4a89-aaa6-276cf7fff83e" providerId="ADAL" clId="{4B43CEE0-7FE5-AE4A-8873-23FB876624A7}" dt="2023-11-26T09:34:40.564" v="2363" actId="931"/>
          <ac:spMkLst>
            <pc:docMk/>
            <pc:sldMk cId="3534772452" sldId="275"/>
            <ac:spMk id="3" creationId="{E996D02A-FC35-640E-4A2B-51AA2BAA0585}"/>
          </ac:spMkLst>
        </pc:spChg>
        <pc:spChg chg="add del mod">
          <ac:chgData name="Yanan Li" userId="0862b8ea-8245-4a89-aaa6-276cf7fff83e" providerId="ADAL" clId="{4B43CEE0-7FE5-AE4A-8873-23FB876624A7}" dt="2023-11-27T12:56:48.903" v="3685"/>
          <ac:spMkLst>
            <pc:docMk/>
            <pc:sldMk cId="3534772452" sldId="275"/>
            <ac:spMk id="3" creationId="{FB11883E-F3CA-1F46-2D5D-338CC832FC56}"/>
          </ac:spMkLst>
        </pc:spChg>
        <pc:spChg chg="add mod">
          <ac:chgData name="Yanan Li" userId="0862b8ea-8245-4a89-aaa6-276cf7fff83e" providerId="ADAL" clId="{4B43CEE0-7FE5-AE4A-8873-23FB876624A7}" dt="2023-11-27T13:12:05.420" v="4098" actId="1035"/>
          <ac:spMkLst>
            <pc:docMk/>
            <pc:sldMk cId="3534772452" sldId="275"/>
            <ac:spMk id="4" creationId="{AF5D22B5-9E52-E16C-6F5B-7A5736002DA4}"/>
          </ac:spMkLst>
        </pc:spChg>
        <pc:spChg chg="add mod">
          <ac:chgData name="Yanan Li" userId="0862b8ea-8245-4a89-aaa6-276cf7fff83e" providerId="ADAL" clId="{4B43CEE0-7FE5-AE4A-8873-23FB876624A7}" dt="2023-11-27T13:12:05.420" v="4098" actId="1035"/>
          <ac:spMkLst>
            <pc:docMk/>
            <pc:sldMk cId="3534772452" sldId="275"/>
            <ac:spMk id="6" creationId="{BB9C2E4F-DD2B-6376-5629-C36B82C78B54}"/>
          </ac:spMkLst>
        </pc:spChg>
        <pc:spChg chg="add mod">
          <ac:chgData name="Yanan Li" userId="0862b8ea-8245-4a89-aaa6-276cf7fff83e" providerId="ADAL" clId="{4B43CEE0-7FE5-AE4A-8873-23FB876624A7}" dt="2023-11-27T13:12:05.420" v="4098" actId="1035"/>
          <ac:spMkLst>
            <pc:docMk/>
            <pc:sldMk cId="3534772452" sldId="275"/>
            <ac:spMk id="14" creationId="{466C3755-F1FD-96BA-A2A0-45C753470B47}"/>
          </ac:spMkLst>
        </pc:spChg>
        <pc:spChg chg="add mod">
          <ac:chgData name="Yanan Li" userId="0862b8ea-8245-4a89-aaa6-276cf7fff83e" providerId="ADAL" clId="{4B43CEE0-7FE5-AE4A-8873-23FB876624A7}" dt="2023-11-27T13:12:05.420" v="4098" actId="1035"/>
          <ac:spMkLst>
            <pc:docMk/>
            <pc:sldMk cId="3534772452" sldId="275"/>
            <ac:spMk id="41" creationId="{54A4EFEB-08FB-0011-5F35-8A9ECA54AEE6}"/>
          </ac:spMkLst>
        </pc:spChg>
        <pc:spChg chg="add mod">
          <ac:chgData name="Yanan Li" userId="0862b8ea-8245-4a89-aaa6-276cf7fff83e" providerId="ADAL" clId="{4B43CEE0-7FE5-AE4A-8873-23FB876624A7}" dt="2023-11-27T13:12:05.420" v="4098" actId="1035"/>
          <ac:spMkLst>
            <pc:docMk/>
            <pc:sldMk cId="3534772452" sldId="275"/>
            <ac:spMk id="42" creationId="{8D24EA8C-05F2-40CB-B8DE-C9ED074A9B4E}"/>
          </ac:spMkLst>
        </pc:spChg>
        <pc:spChg chg="add del mod">
          <ac:chgData name="Yanan Li" userId="0862b8ea-8245-4a89-aaa6-276cf7fff83e" providerId="ADAL" clId="{4B43CEE0-7FE5-AE4A-8873-23FB876624A7}" dt="2023-11-26T09:49:56.225" v="2539"/>
          <ac:spMkLst>
            <pc:docMk/>
            <pc:sldMk cId="3534772452" sldId="275"/>
            <ac:spMk id="53" creationId="{2982C75C-4B8A-E25B-99E6-BD02200E0F2C}"/>
          </ac:spMkLst>
        </pc:spChg>
        <pc:spChg chg="add del mod">
          <ac:chgData name="Yanan Li" userId="0862b8ea-8245-4a89-aaa6-276cf7fff83e" providerId="ADAL" clId="{4B43CEE0-7FE5-AE4A-8873-23FB876624A7}" dt="2023-11-26T09:51:00.599" v="2561"/>
          <ac:spMkLst>
            <pc:docMk/>
            <pc:sldMk cId="3534772452" sldId="275"/>
            <ac:spMk id="56" creationId="{19E6A9A5-F921-D789-8CCA-5C1AA14CCC74}"/>
          </ac:spMkLst>
        </pc:spChg>
        <pc:spChg chg="add mod">
          <ac:chgData name="Yanan Li" userId="0862b8ea-8245-4a89-aaa6-276cf7fff83e" providerId="ADAL" clId="{4B43CEE0-7FE5-AE4A-8873-23FB876624A7}" dt="2023-11-27T13:12:05.420" v="4098" actId="1035"/>
          <ac:spMkLst>
            <pc:docMk/>
            <pc:sldMk cId="3534772452" sldId="275"/>
            <ac:spMk id="57" creationId="{871BA0CB-6339-C351-F254-C0E03CCDC6D6}"/>
          </ac:spMkLst>
        </pc:spChg>
        <pc:spChg chg="add mod">
          <ac:chgData name="Yanan Li" userId="0862b8ea-8245-4a89-aaa6-276cf7fff83e" providerId="ADAL" clId="{4B43CEE0-7FE5-AE4A-8873-23FB876624A7}" dt="2023-11-27T13:12:05.420" v="4098" actId="1035"/>
          <ac:spMkLst>
            <pc:docMk/>
            <pc:sldMk cId="3534772452" sldId="275"/>
            <ac:spMk id="64" creationId="{01B929C6-A8E9-BA56-AE3F-D86B7D52307F}"/>
          </ac:spMkLst>
        </pc:spChg>
        <pc:spChg chg="add mod">
          <ac:chgData name="Yanan Li" userId="0862b8ea-8245-4a89-aaa6-276cf7fff83e" providerId="ADAL" clId="{4B43CEE0-7FE5-AE4A-8873-23FB876624A7}" dt="2023-11-27T13:12:05.420" v="4098" actId="1035"/>
          <ac:spMkLst>
            <pc:docMk/>
            <pc:sldMk cId="3534772452" sldId="275"/>
            <ac:spMk id="67" creationId="{17C4F6A8-828F-D6FA-9CE1-14202EA7B790}"/>
          </ac:spMkLst>
        </pc:spChg>
        <pc:spChg chg="add mod">
          <ac:chgData name="Yanan Li" userId="0862b8ea-8245-4a89-aaa6-276cf7fff83e" providerId="ADAL" clId="{4B43CEE0-7FE5-AE4A-8873-23FB876624A7}" dt="2023-11-27T13:12:05.420" v="4098" actId="1035"/>
          <ac:spMkLst>
            <pc:docMk/>
            <pc:sldMk cId="3534772452" sldId="275"/>
            <ac:spMk id="85" creationId="{F278C9A1-6624-A4A5-A637-5997D86A6C89}"/>
          </ac:spMkLst>
        </pc:spChg>
        <pc:spChg chg="add mod">
          <ac:chgData name="Yanan Li" userId="0862b8ea-8245-4a89-aaa6-276cf7fff83e" providerId="ADAL" clId="{4B43CEE0-7FE5-AE4A-8873-23FB876624A7}" dt="2023-11-27T13:12:05.420" v="4098" actId="1035"/>
          <ac:spMkLst>
            <pc:docMk/>
            <pc:sldMk cId="3534772452" sldId="275"/>
            <ac:spMk id="91" creationId="{5C9416C1-8DFE-9DC6-479B-D9E6A7FCE194}"/>
          </ac:spMkLst>
        </pc:spChg>
        <pc:spChg chg="add mod">
          <ac:chgData name="Yanan Li" userId="0862b8ea-8245-4a89-aaa6-276cf7fff83e" providerId="ADAL" clId="{4B43CEE0-7FE5-AE4A-8873-23FB876624A7}" dt="2023-11-27T13:12:05.420" v="4098" actId="1035"/>
          <ac:spMkLst>
            <pc:docMk/>
            <pc:sldMk cId="3534772452" sldId="275"/>
            <ac:spMk id="93" creationId="{C2AB90A7-1DB4-60A5-C430-0882CE31560D}"/>
          </ac:spMkLst>
        </pc:spChg>
        <pc:spChg chg="add mod">
          <ac:chgData name="Yanan Li" userId="0862b8ea-8245-4a89-aaa6-276cf7fff83e" providerId="ADAL" clId="{4B43CEE0-7FE5-AE4A-8873-23FB876624A7}" dt="2023-11-27T13:12:05.420" v="4098" actId="1035"/>
          <ac:spMkLst>
            <pc:docMk/>
            <pc:sldMk cId="3534772452" sldId="275"/>
            <ac:spMk id="95" creationId="{15DAD963-45EA-EE59-979A-96A8622791CC}"/>
          </ac:spMkLst>
        </pc:spChg>
        <pc:spChg chg="add del">
          <ac:chgData name="Yanan Li" userId="0862b8ea-8245-4a89-aaa6-276cf7fff83e" providerId="ADAL" clId="{4B43CEE0-7FE5-AE4A-8873-23FB876624A7}" dt="2023-11-26T12:23:11.598" v="3204" actId="22"/>
          <ac:spMkLst>
            <pc:docMk/>
            <pc:sldMk cId="3534772452" sldId="275"/>
            <ac:spMk id="97" creationId="{6D8B92C5-E97B-8973-5543-1D1CF59B296B}"/>
          </ac:spMkLst>
        </pc:spChg>
        <pc:spChg chg="add mod">
          <ac:chgData name="Yanan Li" userId="0862b8ea-8245-4a89-aaa6-276cf7fff83e" providerId="ADAL" clId="{4B43CEE0-7FE5-AE4A-8873-23FB876624A7}" dt="2023-11-27T13:12:05.420" v="4098" actId="1035"/>
          <ac:spMkLst>
            <pc:docMk/>
            <pc:sldMk cId="3534772452" sldId="275"/>
            <ac:spMk id="99" creationId="{0E542DA2-5E56-4A34-0CAB-53987034527E}"/>
          </ac:spMkLst>
        </pc:spChg>
        <pc:picChg chg="add mod">
          <ac:chgData name="Yanan Li" userId="0862b8ea-8245-4a89-aaa6-276cf7fff83e" providerId="ADAL" clId="{4B43CEE0-7FE5-AE4A-8873-23FB876624A7}" dt="2023-11-27T13:12:05.420" v="4098" actId="1035"/>
          <ac:picMkLst>
            <pc:docMk/>
            <pc:sldMk cId="3534772452" sldId="275"/>
            <ac:picMk id="5" creationId="{246B6E8B-B72C-F896-1C7B-EEEEDB86B0F8}"/>
          </ac:picMkLst>
        </pc:picChg>
        <pc:picChg chg="add mod">
          <ac:chgData name="Yanan Li" userId="0862b8ea-8245-4a89-aaa6-276cf7fff83e" providerId="ADAL" clId="{4B43CEE0-7FE5-AE4A-8873-23FB876624A7}" dt="2023-11-27T13:12:05.420" v="4098" actId="1035"/>
          <ac:picMkLst>
            <pc:docMk/>
            <pc:sldMk cId="3534772452" sldId="275"/>
            <ac:picMk id="7" creationId="{844EB90C-9ACD-A394-DDDF-7A0AE424CFBB}"/>
          </ac:picMkLst>
        </pc:picChg>
        <pc:picChg chg="add del mod">
          <ac:chgData name="Yanan Li" userId="0862b8ea-8245-4a89-aaa6-276cf7fff83e" providerId="ADAL" clId="{4B43CEE0-7FE5-AE4A-8873-23FB876624A7}" dt="2023-11-26T10:13:47.489" v="3060" actId="478"/>
          <ac:picMkLst>
            <pc:docMk/>
            <pc:sldMk cId="3534772452" sldId="275"/>
            <ac:picMk id="8" creationId="{C22A01BA-E683-E7B9-2E78-E43F8F016AB4}"/>
          </ac:picMkLst>
        </pc:picChg>
        <pc:picChg chg="add del mod">
          <ac:chgData name="Yanan Li" userId="0862b8ea-8245-4a89-aaa6-276cf7fff83e" providerId="ADAL" clId="{4B43CEE0-7FE5-AE4A-8873-23FB876624A7}" dt="2023-11-26T10:13:49.134" v="3061" actId="478"/>
          <ac:picMkLst>
            <pc:docMk/>
            <pc:sldMk cId="3534772452" sldId="275"/>
            <ac:picMk id="9" creationId="{90A05101-9270-67A7-5815-F648E54EBE25}"/>
          </ac:picMkLst>
        </pc:picChg>
        <pc:picChg chg="add mod">
          <ac:chgData name="Yanan Li" userId="0862b8ea-8245-4a89-aaa6-276cf7fff83e" providerId="ADAL" clId="{4B43CEE0-7FE5-AE4A-8873-23FB876624A7}" dt="2023-11-27T13:12:05.420" v="4098" actId="1035"/>
          <ac:picMkLst>
            <pc:docMk/>
            <pc:sldMk cId="3534772452" sldId="275"/>
            <ac:picMk id="11" creationId="{EEEA6AE6-FF75-D507-9DEB-580F0DF88064}"/>
          </ac:picMkLst>
        </pc:picChg>
        <pc:picChg chg="add del mod">
          <ac:chgData name="Yanan Li" userId="0862b8ea-8245-4a89-aaa6-276cf7fff83e" providerId="ADAL" clId="{4B43CEE0-7FE5-AE4A-8873-23FB876624A7}" dt="2023-11-26T09:38:39.555" v="2386" actId="478"/>
          <ac:picMkLst>
            <pc:docMk/>
            <pc:sldMk cId="3534772452" sldId="275"/>
            <ac:picMk id="12" creationId="{08D44B81-A899-6033-56D0-740C9F214710}"/>
          </ac:picMkLst>
        </pc:picChg>
        <pc:picChg chg="add mod">
          <ac:chgData name="Yanan Li" userId="0862b8ea-8245-4a89-aaa6-276cf7fff83e" providerId="ADAL" clId="{4B43CEE0-7FE5-AE4A-8873-23FB876624A7}" dt="2023-11-27T13:12:05.420" v="4098" actId="1035"/>
          <ac:picMkLst>
            <pc:docMk/>
            <pc:sldMk cId="3534772452" sldId="275"/>
            <ac:picMk id="13" creationId="{A2C03697-38A9-6BF1-54CC-C303E1289A6A}"/>
          </ac:picMkLst>
        </pc:picChg>
        <pc:picChg chg="add mod">
          <ac:chgData name="Yanan Li" userId="0862b8ea-8245-4a89-aaa6-276cf7fff83e" providerId="ADAL" clId="{4B43CEE0-7FE5-AE4A-8873-23FB876624A7}" dt="2023-11-27T13:12:05.420" v="4098" actId="1035"/>
          <ac:picMkLst>
            <pc:docMk/>
            <pc:sldMk cId="3534772452" sldId="275"/>
            <ac:picMk id="16" creationId="{20AE991F-F1F6-C922-3080-43B97ACCD6DF}"/>
          </ac:picMkLst>
        </pc:picChg>
        <pc:picChg chg="add mod">
          <ac:chgData name="Yanan Li" userId="0862b8ea-8245-4a89-aaa6-276cf7fff83e" providerId="ADAL" clId="{4B43CEE0-7FE5-AE4A-8873-23FB876624A7}" dt="2023-11-27T13:12:05.420" v="4098" actId="1035"/>
          <ac:picMkLst>
            <pc:docMk/>
            <pc:sldMk cId="3534772452" sldId="275"/>
            <ac:picMk id="20" creationId="{10FFF0A3-0DAA-BB76-B18A-30413A5AE51C}"/>
          </ac:picMkLst>
        </pc:picChg>
        <pc:picChg chg="add mod">
          <ac:chgData name="Yanan Li" userId="0862b8ea-8245-4a89-aaa6-276cf7fff83e" providerId="ADAL" clId="{4B43CEE0-7FE5-AE4A-8873-23FB876624A7}" dt="2023-11-27T13:11:36.442" v="4090" actId="1035"/>
          <ac:picMkLst>
            <pc:docMk/>
            <pc:sldMk cId="3534772452" sldId="275"/>
            <ac:picMk id="34" creationId="{0B5FDC6E-3F03-F296-01DD-E44F8F0D7CAC}"/>
          </ac:picMkLst>
        </pc:picChg>
        <pc:picChg chg="add mod">
          <ac:chgData name="Yanan Li" userId="0862b8ea-8245-4a89-aaa6-276cf7fff83e" providerId="ADAL" clId="{4B43CEE0-7FE5-AE4A-8873-23FB876624A7}" dt="2023-11-27T13:10:38.824" v="4069" actId="1035"/>
          <ac:picMkLst>
            <pc:docMk/>
            <pc:sldMk cId="3534772452" sldId="275"/>
            <ac:picMk id="39" creationId="{97F21C72-F577-6033-8792-1D75B556BD30}"/>
          </ac:picMkLst>
        </pc:picChg>
        <pc:picChg chg="add mod">
          <ac:chgData name="Yanan Li" userId="0862b8ea-8245-4a89-aaa6-276cf7fff83e" providerId="ADAL" clId="{4B43CEE0-7FE5-AE4A-8873-23FB876624A7}" dt="2023-11-27T13:10:38.824" v="4069" actId="1035"/>
          <ac:picMkLst>
            <pc:docMk/>
            <pc:sldMk cId="3534772452" sldId="275"/>
            <ac:picMk id="40" creationId="{5C1501D4-E31C-EB64-DD7D-B02F2DDB25D3}"/>
          </ac:picMkLst>
        </pc:picChg>
        <pc:picChg chg="add mod">
          <ac:chgData name="Yanan Li" userId="0862b8ea-8245-4a89-aaa6-276cf7fff83e" providerId="ADAL" clId="{4B43CEE0-7FE5-AE4A-8873-23FB876624A7}" dt="2023-11-27T13:12:05.420" v="4098" actId="1035"/>
          <ac:picMkLst>
            <pc:docMk/>
            <pc:sldMk cId="3534772452" sldId="275"/>
            <ac:picMk id="43" creationId="{1EB240CC-D8BE-571B-EC8E-D103176EA2D5}"/>
          </ac:picMkLst>
        </pc:picChg>
        <pc:picChg chg="add mod">
          <ac:chgData name="Yanan Li" userId="0862b8ea-8245-4a89-aaa6-276cf7fff83e" providerId="ADAL" clId="{4B43CEE0-7FE5-AE4A-8873-23FB876624A7}" dt="2023-11-27T13:12:05.420" v="4098" actId="1035"/>
          <ac:picMkLst>
            <pc:docMk/>
            <pc:sldMk cId="3534772452" sldId="275"/>
            <ac:picMk id="44" creationId="{64F0EBF0-6227-7DAF-269C-0FF4053E6BB2}"/>
          </ac:picMkLst>
        </pc:picChg>
        <pc:picChg chg="add mod">
          <ac:chgData name="Yanan Li" userId="0862b8ea-8245-4a89-aaa6-276cf7fff83e" providerId="ADAL" clId="{4B43CEE0-7FE5-AE4A-8873-23FB876624A7}" dt="2023-11-27T13:12:05.420" v="4098" actId="1035"/>
          <ac:picMkLst>
            <pc:docMk/>
            <pc:sldMk cId="3534772452" sldId="275"/>
            <ac:picMk id="45" creationId="{52EC079B-4DAB-66F4-F71D-03C7351845A1}"/>
          </ac:picMkLst>
        </pc:picChg>
        <pc:picChg chg="add mod">
          <ac:chgData name="Yanan Li" userId="0862b8ea-8245-4a89-aaa6-276cf7fff83e" providerId="ADAL" clId="{4B43CEE0-7FE5-AE4A-8873-23FB876624A7}" dt="2023-11-27T13:12:05.420" v="4098" actId="1035"/>
          <ac:picMkLst>
            <pc:docMk/>
            <pc:sldMk cId="3534772452" sldId="275"/>
            <ac:picMk id="55" creationId="{6CA65C89-3367-10F7-2D2A-CC542BD3D1D1}"/>
          </ac:picMkLst>
        </pc:picChg>
        <pc:picChg chg="add mod">
          <ac:chgData name="Yanan Li" userId="0862b8ea-8245-4a89-aaa6-276cf7fff83e" providerId="ADAL" clId="{4B43CEE0-7FE5-AE4A-8873-23FB876624A7}" dt="2023-11-27T13:12:05.420" v="4098" actId="1035"/>
          <ac:picMkLst>
            <pc:docMk/>
            <pc:sldMk cId="3534772452" sldId="275"/>
            <ac:picMk id="58" creationId="{B4257325-C496-4A96-0436-9579C24C7484}"/>
          </ac:picMkLst>
        </pc:picChg>
        <pc:picChg chg="add mod">
          <ac:chgData name="Yanan Li" userId="0862b8ea-8245-4a89-aaa6-276cf7fff83e" providerId="ADAL" clId="{4B43CEE0-7FE5-AE4A-8873-23FB876624A7}" dt="2023-11-27T13:12:05.420" v="4098" actId="1035"/>
          <ac:picMkLst>
            <pc:docMk/>
            <pc:sldMk cId="3534772452" sldId="275"/>
            <ac:picMk id="59" creationId="{7F6627F0-5BF6-74C2-C5D2-B9C1B5486A8C}"/>
          </ac:picMkLst>
        </pc:picChg>
        <pc:picChg chg="add mod">
          <ac:chgData name="Yanan Li" userId="0862b8ea-8245-4a89-aaa6-276cf7fff83e" providerId="ADAL" clId="{4B43CEE0-7FE5-AE4A-8873-23FB876624A7}" dt="2023-11-27T13:10:38.824" v="4069" actId="1035"/>
          <ac:picMkLst>
            <pc:docMk/>
            <pc:sldMk cId="3534772452" sldId="275"/>
            <ac:picMk id="60" creationId="{FEBAA692-85AB-7AAC-DAB7-1E1387F43BAF}"/>
          </ac:picMkLst>
        </pc:picChg>
        <pc:picChg chg="add mod">
          <ac:chgData name="Yanan Li" userId="0862b8ea-8245-4a89-aaa6-276cf7fff83e" providerId="ADAL" clId="{4B43CEE0-7FE5-AE4A-8873-23FB876624A7}" dt="2023-11-27T13:10:38.824" v="4069" actId="1035"/>
          <ac:picMkLst>
            <pc:docMk/>
            <pc:sldMk cId="3534772452" sldId="275"/>
            <ac:picMk id="61" creationId="{1F9FB3F4-5529-EC98-0E44-CD60411A135B}"/>
          </ac:picMkLst>
        </pc:picChg>
        <pc:picChg chg="add mod">
          <ac:chgData name="Yanan Li" userId="0862b8ea-8245-4a89-aaa6-276cf7fff83e" providerId="ADAL" clId="{4B43CEE0-7FE5-AE4A-8873-23FB876624A7}" dt="2023-11-27T13:12:05.420" v="4098" actId="1035"/>
          <ac:picMkLst>
            <pc:docMk/>
            <pc:sldMk cId="3534772452" sldId="275"/>
            <ac:picMk id="68" creationId="{D3BA3027-FDA2-8DAE-921F-E150AD055B8D}"/>
          </ac:picMkLst>
        </pc:picChg>
        <pc:picChg chg="add mod">
          <ac:chgData name="Yanan Li" userId="0862b8ea-8245-4a89-aaa6-276cf7fff83e" providerId="ADAL" clId="{4B43CEE0-7FE5-AE4A-8873-23FB876624A7}" dt="2023-11-27T13:12:05.420" v="4098" actId="1035"/>
          <ac:picMkLst>
            <pc:docMk/>
            <pc:sldMk cId="3534772452" sldId="275"/>
            <ac:picMk id="69" creationId="{0CC0E7E2-60A7-DE53-D0BB-9ABD67C5E1C9}"/>
          </ac:picMkLst>
        </pc:picChg>
        <pc:picChg chg="add mod">
          <ac:chgData name="Yanan Li" userId="0862b8ea-8245-4a89-aaa6-276cf7fff83e" providerId="ADAL" clId="{4B43CEE0-7FE5-AE4A-8873-23FB876624A7}" dt="2023-11-27T13:12:05.420" v="4098" actId="1035"/>
          <ac:picMkLst>
            <pc:docMk/>
            <pc:sldMk cId="3534772452" sldId="275"/>
            <ac:picMk id="77" creationId="{0392832A-FC16-B3E4-4660-C1C1C1FDB168}"/>
          </ac:picMkLst>
        </pc:picChg>
        <pc:picChg chg="add mod">
          <ac:chgData name="Yanan Li" userId="0862b8ea-8245-4a89-aaa6-276cf7fff83e" providerId="ADAL" clId="{4B43CEE0-7FE5-AE4A-8873-23FB876624A7}" dt="2023-11-27T13:12:05.420" v="4098" actId="1035"/>
          <ac:picMkLst>
            <pc:docMk/>
            <pc:sldMk cId="3534772452" sldId="275"/>
            <ac:picMk id="83" creationId="{D1EC1B16-3A77-8AB0-2532-A8BC6071C5A4}"/>
          </ac:picMkLst>
        </pc:picChg>
        <pc:picChg chg="add mod">
          <ac:chgData name="Yanan Li" userId="0862b8ea-8245-4a89-aaa6-276cf7fff83e" providerId="ADAL" clId="{4B43CEE0-7FE5-AE4A-8873-23FB876624A7}" dt="2023-11-27T13:12:05.420" v="4098" actId="1035"/>
          <ac:picMkLst>
            <pc:docMk/>
            <pc:sldMk cId="3534772452" sldId="275"/>
            <ac:picMk id="84" creationId="{0976D3AB-8469-14BA-CCC7-2A902C49D476}"/>
          </ac:picMkLst>
        </pc:picChg>
        <pc:picChg chg="add mod">
          <ac:chgData name="Yanan Li" userId="0862b8ea-8245-4a89-aaa6-276cf7fff83e" providerId="ADAL" clId="{4B43CEE0-7FE5-AE4A-8873-23FB876624A7}" dt="2023-11-27T13:10:38.824" v="4069" actId="1035"/>
          <ac:picMkLst>
            <pc:docMk/>
            <pc:sldMk cId="3534772452" sldId="275"/>
            <ac:picMk id="87" creationId="{C5F667C6-6518-3D8D-B78B-6D5D710E931B}"/>
          </ac:picMkLst>
        </pc:picChg>
        <pc:picChg chg="add mod">
          <ac:chgData name="Yanan Li" userId="0862b8ea-8245-4a89-aaa6-276cf7fff83e" providerId="ADAL" clId="{4B43CEE0-7FE5-AE4A-8873-23FB876624A7}" dt="2023-11-27T13:10:38.824" v="4069" actId="1035"/>
          <ac:picMkLst>
            <pc:docMk/>
            <pc:sldMk cId="3534772452" sldId="275"/>
            <ac:picMk id="88" creationId="{ADFC27AB-609E-F5E8-D343-61F625FBAAF7}"/>
          </ac:picMkLst>
        </pc:picChg>
        <pc:cxnChg chg="add del mod">
          <ac:chgData name="Yanan Li" userId="0862b8ea-8245-4a89-aaa6-276cf7fff83e" providerId="ADAL" clId="{4B43CEE0-7FE5-AE4A-8873-23FB876624A7}" dt="2023-11-26T09:42:48.573" v="2431" actId="478"/>
          <ac:cxnSpMkLst>
            <pc:docMk/>
            <pc:sldMk cId="3534772452" sldId="275"/>
            <ac:cxnSpMk id="18" creationId="{AC81DE5E-BDA4-060B-5625-72DF72DF4CD2}"/>
          </ac:cxnSpMkLst>
        </pc:cxnChg>
        <pc:cxnChg chg="add mod">
          <ac:chgData name="Yanan Li" userId="0862b8ea-8245-4a89-aaa6-276cf7fff83e" providerId="ADAL" clId="{4B43CEE0-7FE5-AE4A-8873-23FB876624A7}" dt="2023-11-27T13:12:05.420" v="4098" actId="1035"/>
          <ac:cxnSpMkLst>
            <pc:docMk/>
            <pc:sldMk cId="3534772452" sldId="275"/>
            <ac:cxnSpMk id="30" creationId="{CDC94651-06ED-C9BB-588E-FBA6070100C9}"/>
          </ac:cxnSpMkLst>
        </pc:cxnChg>
        <pc:cxnChg chg="add mod">
          <ac:chgData name="Yanan Li" userId="0862b8ea-8245-4a89-aaa6-276cf7fff83e" providerId="ADAL" clId="{4B43CEE0-7FE5-AE4A-8873-23FB876624A7}" dt="2023-11-27T13:12:05.420" v="4098" actId="1035"/>
          <ac:cxnSpMkLst>
            <pc:docMk/>
            <pc:sldMk cId="3534772452" sldId="275"/>
            <ac:cxnSpMk id="32" creationId="{58231D7A-F5FD-9EFC-C13F-052243017E9E}"/>
          </ac:cxnSpMkLst>
        </pc:cxnChg>
        <pc:cxnChg chg="add mod">
          <ac:chgData name="Yanan Li" userId="0862b8ea-8245-4a89-aaa6-276cf7fff83e" providerId="ADAL" clId="{4B43CEE0-7FE5-AE4A-8873-23FB876624A7}" dt="2023-11-27T13:12:05.420" v="4098" actId="1035"/>
          <ac:cxnSpMkLst>
            <pc:docMk/>
            <pc:sldMk cId="3534772452" sldId="275"/>
            <ac:cxnSpMk id="37" creationId="{43A58803-98C7-CB03-8B40-F0D8F00DEB3C}"/>
          </ac:cxnSpMkLst>
        </pc:cxnChg>
        <pc:cxnChg chg="add mod">
          <ac:chgData name="Yanan Li" userId="0862b8ea-8245-4a89-aaa6-276cf7fff83e" providerId="ADAL" clId="{4B43CEE0-7FE5-AE4A-8873-23FB876624A7}" dt="2023-11-27T13:12:05.420" v="4098" actId="1035"/>
          <ac:cxnSpMkLst>
            <pc:docMk/>
            <pc:sldMk cId="3534772452" sldId="275"/>
            <ac:cxnSpMk id="46" creationId="{06CFA100-53FD-DFDE-B570-97FC2971D3A7}"/>
          </ac:cxnSpMkLst>
        </pc:cxnChg>
        <pc:cxnChg chg="add mod">
          <ac:chgData name="Yanan Li" userId="0862b8ea-8245-4a89-aaa6-276cf7fff83e" providerId="ADAL" clId="{4B43CEE0-7FE5-AE4A-8873-23FB876624A7}" dt="2023-11-27T13:12:05.420" v="4098" actId="1035"/>
          <ac:cxnSpMkLst>
            <pc:docMk/>
            <pc:sldMk cId="3534772452" sldId="275"/>
            <ac:cxnSpMk id="47" creationId="{29102106-6771-97F2-0312-1E9BE5107BC4}"/>
          </ac:cxnSpMkLst>
        </pc:cxnChg>
        <pc:cxnChg chg="add mod">
          <ac:chgData name="Yanan Li" userId="0862b8ea-8245-4a89-aaa6-276cf7fff83e" providerId="ADAL" clId="{4B43CEE0-7FE5-AE4A-8873-23FB876624A7}" dt="2023-11-27T13:12:05.420" v="4098" actId="1035"/>
          <ac:cxnSpMkLst>
            <pc:docMk/>
            <pc:sldMk cId="3534772452" sldId="275"/>
            <ac:cxnSpMk id="48" creationId="{8E7B063A-5B66-E77F-7B1B-9A7AFBE96F9E}"/>
          </ac:cxnSpMkLst>
        </pc:cxnChg>
        <pc:cxnChg chg="add del mod">
          <ac:chgData name="Yanan Li" userId="0862b8ea-8245-4a89-aaa6-276cf7fff83e" providerId="ADAL" clId="{4B43CEE0-7FE5-AE4A-8873-23FB876624A7}" dt="2023-11-26T09:49:50.731" v="2536" actId="478"/>
          <ac:cxnSpMkLst>
            <pc:docMk/>
            <pc:sldMk cId="3534772452" sldId="275"/>
            <ac:cxnSpMk id="51" creationId="{D5CBED39-0859-E1A3-015D-E1A605C5A972}"/>
          </ac:cxnSpMkLst>
        </pc:cxnChg>
        <pc:cxnChg chg="add mod">
          <ac:chgData name="Yanan Li" userId="0862b8ea-8245-4a89-aaa6-276cf7fff83e" providerId="ADAL" clId="{4B43CEE0-7FE5-AE4A-8873-23FB876624A7}" dt="2023-11-27T13:12:05.420" v="4098" actId="1035"/>
          <ac:cxnSpMkLst>
            <pc:docMk/>
            <pc:sldMk cId="3534772452" sldId="275"/>
            <ac:cxnSpMk id="62" creationId="{BBC44241-EDDE-A255-03EE-E74944AB94ED}"/>
          </ac:cxnSpMkLst>
        </pc:cxnChg>
        <pc:cxnChg chg="add mod">
          <ac:chgData name="Yanan Li" userId="0862b8ea-8245-4a89-aaa6-276cf7fff83e" providerId="ADAL" clId="{4B43CEE0-7FE5-AE4A-8873-23FB876624A7}" dt="2023-11-27T13:10:38.824" v="4069" actId="1035"/>
          <ac:cxnSpMkLst>
            <pc:docMk/>
            <pc:sldMk cId="3534772452" sldId="275"/>
            <ac:cxnSpMk id="63" creationId="{8EAF058A-83F6-9DC2-2591-AE3555B8ACC3}"/>
          </ac:cxnSpMkLst>
        </pc:cxnChg>
        <pc:cxnChg chg="add del mod">
          <ac:chgData name="Yanan Li" userId="0862b8ea-8245-4a89-aaa6-276cf7fff83e" providerId="ADAL" clId="{4B43CEE0-7FE5-AE4A-8873-23FB876624A7}" dt="2023-11-26T10:07:48.601" v="2910" actId="478"/>
          <ac:cxnSpMkLst>
            <pc:docMk/>
            <pc:sldMk cId="3534772452" sldId="275"/>
            <ac:cxnSpMk id="70" creationId="{F45C86A2-31BE-DC46-88DA-433F25BD0918}"/>
          </ac:cxnSpMkLst>
        </pc:cxnChg>
        <pc:cxnChg chg="add mod">
          <ac:chgData name="Yanan Li" userId="0862b8ea-8245-4a89-aaa6-276cf7fff83e" providerId="ADAL" clId="{4B43CEE0-7FE5-AE4A-8873-23FB876624A7}" dt="2023-11-27T13:12:05.420" v="4098" actId="1035"/>
          <ac:cxnSpMkLst>
            <pc:docMk/>
            <pc:sldMk cId="3534772452" sldId="275"/>
            <ac:cxnSpMk id="78" creationId="{DD3E6109-F39B-B394-B7BD-0F1D5D919487}"/>
          </ac:cxnSpMkLst>
        </pc:cxnChg>
        <pc:cxnChg chg="add mod">
          <ac:chgData name="Yanan Li" userId="0862b8ea-8245-4a89-aaa6-276cf7fff83e" providerId="ADAL" clId="{4B43CEE0-7FE5-AE4A-8873-23FB876624A7}" dt="2023-11-27T13:12:05.420" v="4098" actId="1035"/>
          <ac:cxnSpMkLst>
            <pc:docMk/>
            <pc:sldMk cId="3534772452" sldId="275"/>
            <ac:cxnSpMk id="79" creationId="{BF3E3446-1B09-AAE5-24EF-4D17B789D19C}"/>
          </ac:cxnSpMkLst>
        </pc:cxnChg>
        <pc:cxnChg chg="add mod">
          <ac:chgData name="Yanan Li" userId="0862b8ea-8245-4a89-aaa6-276cf7fff83e" providerId="ADAL" clId="{4B43CEE0-7FE5-AE4A-8873-23FB876624A7}" dt="2023-11-27T13:10:38.824" v="4069" actId="1035"/>
          <ac:cxnSpMkLst>
            <pc:docMk/>
            <pc:sldMk cId="3534772452" sldId="275"/>
            <ac:cxnSpMk id="86" creationId="{FB15F3E2-2666-262D-5F62-1639A8E20396}"/>
          </ac:cxnSpMkLst>
        </pc:cxnChg>
      </pc:sldChg>
      <pc:sldChg chg="addSp delSp modSp new mod ord">
        <pc:chgData name="Yanan Li" userId="0862b8ea-8245-4a89-aaa6-276cf7fff83e" providerId="ADAL" clId="{4B43CEE0-7FE5-AE4A-8873-23FB876624A7}" dt="2023-11-26T12:21:07.213" v="3177" actId="1076"/>
        <pc:sldMkLst>
          <pc:docMk/>
          <pc:sldMk cId="2623264627" sldId="276"/>
        </pc:sldMkLst>
        <pc:spChg chg="add del mod">
          <ac:chgData name="Yanan Li" userId="0862b8ea-8245-4a89-aaa6-276cf7fff83e" providerId="ADAL" clId="{4B43CEE0-7FE5-AE4A-8873-23FB876624A7}" dt="2023-11-26T12:21:01.004" v="3176" actId="478"/>
          <ac:spMkLst>
            <pc:docMk/>
            <pc:sldMk cId="2623264627" sldId="276"/>
            <ac:spMk id="5" creationId="{3A0D3661-917F-E18F-802C-8FA2364DD3FF}"/>
          </ac:spMkLst>
        </pc:spChg>
        <pc:spChg chg="add mod">
          <ac:chgData name="Yanan Li" userId="0862b8ea-8245-4a89-aaa6-276cf7fff83e" providerId="ADAL" clId="{4B43CEE0-7FE5-AE4A-8873-23FB876624A7}" dt="2023-11-26T12:21:07.213" v="3177" actId="1076"/>
          <ac:spMkLst>
            <pc:docMk/>
            <pc:sldMk cId="2623264627" sldId="276"/>
            <ac:spMk id="6" creationId="{6F8A89E3-5BFF-2988-E296-27587AD490D6}"/>
          </ac:spMkLst>
        </pc:spChg>
      </pc:sldChg>
      <pc:sldChg chg="addSp delSp modSp mod modAnim">
        <pc:chgData name="Yanan Li" userId="0862b8ea-8245-4a89-aaa6-276cf7fff83e" providerId="ADAL" clId="{4B43CEE0-7FE5-AE4A-8873-23FB876624A7}" dt="2023-11-28T13:10:53.642" v="5587"/>
        <pc:sldMkLst>
          <pc:docMk/>
          <pc:sldMk cId="3946117719" sldId="277"/>
        </pc:sldMkLst>
        <pc:spChg chg="mod">
          <ac:chgData name="Yanan Li" userId="0862b8ea-8245-4a89-aaa6-276cf7fff83e" providerId="ADAL" clId="{4B43CEE0-7FE5-AE4A-8873-23FB876624A7}" dt="2023-11-28T13:02:54.256" v="5483" actId="1076"/>
          <ac:spMkLst>
            <pc:docMk/>
            <pc:sldMk cId="3946117719" sldId="277"/>
            <ac:spMk id="7" creationId="{88065E82-71C0-604D-019C-C4CC80914855}"/>
          </ac:spMkLst>
        </pc:spChg>
        <pc:spChg chg="add mod">
          <ac:chgData name="Yanan Li" userId="0862b8ea-8245-4a89-aaa6-276cf7fff83e" providerId="ADAL" clId="{4B43CEE0-7FE5-AE4A-8873-23FB876624A7}" dt="2023-11-28T13:02:54.256" v="5483" actId="1076"/>
          <ac:spMkLst>
            <pc:docMk/>
            <pc:sldMk cId="3946117719" sldId="277"/>
            <ac:spMk id="8" creationId="{62864620-126F-FC89-B201-2345C033FFE8}"/>
          </ac:spMkLst>
        </pc:spChg>
        <pc:spChg chg="mod">
          <ac:chgData name="Yanan Li" userId="0862b8ea-8245-4a89-aaa6-276cf7fff83e" providerId="ADAL" clId="{4B43CEE0-7FE5-AE4A-8873-23FB876624A7}" dt="2023-11-28T13:02:54.256" v="5483" actId="1076"/>
          <ac:spMkLst>
            <pc:docMk/>
            <pc:sldMk cId="3946117719" sldId="277"/>
            <ac:spMk id="9" creationId="{9AE54238-975D-DDFE-BD4C-7EDEAEBBB571}"/>
          </ac:spMkLst>
        </pc:spChg>
        <pc:spChg chg="add mod">
          <ac:chgData name="Yanan Li" userId="0862b8ea-8245-4a89-aaa6-276cf7fff83e" providerId="ADAL" clId="{4B43CEE0-7FE5-AE4A-8873-23FB876624A7}" dt="2023-11-28T13:02:54.256" v="5483" actId="1076"/>
          <ac:spMkLst>
            <pc:docMk/>
            <pc:sldMk cId="3946117719" sldId="277"/>
            <ac:spMk id="10" creationId="{2FA46D11-3824-4B19-DA46-2BC36016A0DB}"/>
          </ac:spMkLst>
        </pc:spChg>
        <pc:spChg chg="mod">
          <ac:chgData name="Yanan Li" userId="0862b8ea-8245-4a89-aaa6-276cf7fff83e" providerId="ADAL" clId="{4B43CEE0-7FE5-AE4A-8873-23FB876624A7}" dt="2023-11-28T13:02:42.477" v="5482" actId="1076"/>
          <ac:spMkLst>
            <pc:docMk/>
            <pc:sldMk cId="3946117719" sldId="277"/>
            <ac:spMk id="11" creationId="{67653472-22B1-A313-DF2F-5EFDB9418A65}"/>
          </ac:spMkLst>
        </pc:spChg>
        <pc:spChg chg="mod">
          <ac:chgData name="Yanan Li" userId="0862b8ea-8245-4a89-aaa6-276cf7fff83e" providerId="ADAL" clId="{4B43CEE0-7FE5-AE4A-8873-23FB876624A7}" dt="2023-11-28T13:04:00.356" v="5485" actId="1076"/>
          <ac:spMkLst>
            <pc:docMk/>
            <pc:sldMk cId="3946117719" sldId="277"/>
            <ac:spMk id="12" creationId="{93F63476-BF69-41FD-DE19-E390F80F5DF3}"/>
          </ac:spMkLst>
        </pc:spChg>
        <pc:spChg chg="mod">
          <ac:chgData name="Yanan Li" userId="0862b8ea-8245-4a89-aaa6-276cf7fff83e" providerId="ADAL" clId="{4B43CEE0-7FE5-AE4A-8873-23FB876624A7}" dt="2023-11-28T13:02:25.917" v="5481" actId="1076"/>
          <ac:spMkLst>
            <pc:docMk/>
            <pc:sldMk cId="3946117719" sldId="277"/>
            <ac:spMk id="13" creationId="{CF9933DC-CC85-9202-E4C6-C54B8623DB0B}"/>
          </ac:spMkLst>
        </pc:spChg>
        <pc:spChg chg="add mod">
          <ac:chgData name="Yanan Li" userId="0862b8ea-8245-4a89-aaa6-276cf7fff83e" providerId="ADAL" clId="{4B43CEE0-7FE5-AE4A-8873-23FB876624A7}" dt="2023-11-28T13:02:54.256" v="5483" actId="1076"/>
          <ac:spMkLst>
            <pc:docMk/>
            <pc:sldMk cId="3946117719" sldId="277"/>
            <ac:spMk id="17" creationId="{B91C139B-7BA0-509C-7FEA-C77D23D3E7B4}"/>
          </ac:spMkLst>
        </pc:spChg>
        <pc:spChg chg="add mod">
          <ac:chgData name="Yanan Li" userId="0862b8ea-8245-4a89-aaa6-276cf7fff83e" providerId="ADAL" clId="{4B43CEE0-7FE5-AE4A-8873-23FB876624A7}" dt="2023-11-28T13:02:54.256" v="5483" actId="1076"/>
          <ac:spMkLst>
            <pc:docMk/>
            <pc:sldMk cId="3946117719" sldId="277"/>
            <ac:spMk id="18" creationId="{87530600-33CE-EF50-F9E0-6A5A58E1724F}"/>
          </ac:spMkLst>
        </pc:spChg>
        <pc:spChg chg="add mod">
          <ac:chgData name="Yanan Li" userId="0862b8ea-8245-4a89-aaa6-276cf7fff83e" providerId="ADAL" clId="{4B43CEE0-7FE5-AE4A-8873-23FB876624A7}" dt="2023-11-28T13:02:54.256" v="5483" actId="1076"/>
          <ac:spMkLst>
            <pc:docMk/>
            <pc:sldMk cId="3946117719" sldId="277"/>
            <ac:spMk id="19" creationId="{B9AF5BC3-3502-9BC4-B080-90A993304C26}"/>
          </ac:spMkLst>
        </pc:spChg>
        <pc:spChg chg="add mod">
          <ac:chgData name="Yanan Li" userId="0862b8ea-8245-4a89-aaa6-276cf7fff83e" providerId="ADAL" clId="{4B43CEE0-7FE5-AE4A-8873-23FB876624A7}" dt="2023-11-28T13:02:54.256" v="5483" actId="1076"/>
          <ac:spMkLst>
            <pc:docMk/>
            <pc:sldMk cId="3946117719" sldId="277"/>
            <ac:spMk id="20" creationId="{590AD540-5B66-FE0D-88B1-677DE4B1372F}"/>
          </ac:spMkLst>
        </pc:spChg>
        <pc:spChg chg="add mod">
          <ac:chgData name="Yanan Li" userId="0862b8ea-8245-4a89-aaa6-276cf7fff83e" providerId="ADAL" clId="{4B43CEE0-7FE5-AE4A-8873-23FB876624A7}" dt="2023-11-28T13:01:12.290" v="5440" actId="1076"/>
          <ac:spMkLst>
            <pc:docMk/>
            <pc:sldMk cId="3946117719" sldId="277"/>
            <ac:spMk id="21" creationId="{0DFDC76C-5747-09B4-C8FE-56D228013B72}"/>
          </ac:spMkLst>
        </pc:spChg>
        <pc:spChg chg="add del mod">
          <ac:chgData name="Yanan Li" userId="0862b8ea-8245-4a89-aaa6-276cf7fff83e" providerId="ADAL" clId="{4B43CEE0-7FE5-AE4A-8873-23FB876624A7}" dt="2023-11-28T12:11:24.164" v="5110"/>
          <ac:spMkLst>
            <pc:docMk/>
            <pc:sldMk cId="3946117719" sldId="277"/>
            <ac:spMk id="21" creationId="{E1EAB4F1-B724-8AF9-0732-15DC53838341}"/>
          </ac:spMkLst>
        </pc:spChg>
        <pc:spChg chg="add mod">
          <ac:chgData name="Yanan Li" userId="0862b8ea-8245-4a89-aaa6-276cf7fff83e" providerId="ADAL" clId="{4B43CEE0-7FE5-AE4A-8873-23FB876624A7}" dt="2023-11-28T13:03:06.155" v="5484" actId="1076"/>
          <ac:spMkLst>
            <pc:docMk/>
            <pc:sldMk cId="3946117719" sldId="277"/>
            <ac:spMk id="22" creationId="{EAEDC307-DC32-BADD-D5F7-43838F6242AF}"/>
          </ac:spMkLst>
        </pc:spChg>
        <pc:spChg chg="add mod">
          <ac:chgData name="Yanan Li" userId="0862b8ea-8245-4a89-aaa6-276cf7fff83e" providerId="ADAL" clId="{4B43CEE0-7FE5-AE4A-8873-23FB876624A7}" dt="2023-11-28T13:02:54.256" v="5483" actId="1076"/>
          <ac:spMkLst>
            <pc:docMk/>
            <pc:sldMk cId="3946117719" sldId="277"/>
            <ac:spMk id="23" creationId="{8763C7D2-35B8-EDDD-B6B4-9EB00F43928F}"/>
          </ac:spMkLst>
        </pc:spChg>
        <pc:spChg chg="add mod">
          <ac:chgData name="Yanan Li" userId="0862b8ea-8245-4a89-aaa6-276cf7fff83e" providerId="ADAL" clId="{4B43CEE0-7FE5-AE4A-8873-23FB876624A7}" dt="2023-11-28T13:04:00.356" v="5485" actId="1076"/>
          <ac:spMkLst>
            <pc:docMk/>
            <pc:sldMk cId="3946117719" sldId="277"/>
            <ac:spMk id="24" creationId="{51276D76-0E6D-A39D-61ED-9CF45E4AD9E7}"/>
          </ac:spMkLst>
        </pc:spChg>
        <pc:spChg chg="add del mod">
          <ac:chgData name="Yanan Li" userId="0862b8ea-8245-4a89-aaa6-276cf7fff83e" providerId="ADAL" clId="{4B43CEE0-7FE5-AE4A-8873-23FB876624A7}" dt="2023-11-28T12:23:33.316" v="5258"/>
          <ac:spMkLst>
            <pc:docMk/>
            <pc:sldMk cId="3946117719" sldId="277"/>
            <ac:spMk id="25" creationId="{144B61EA-1C22-1A6F-D2B5-33F27CDED016}"/>
          </ac:spMkLst>
        </pc:spChg>
        <pc:spChg chg="add mod">
          <ac:chgData name="Yanan Li" userId="0862b8ea-8245-4a89-aaa6-276cf7fff83e" providerId="ADAL" clId="{4B43CEE0-7FE5-AE4A-8873-23FB876624A7}" dt="2023-11-28T13:10:41.844" v="5586" actId="14100"/>
          <ac:spMkLst>
            <pc:docMk/>
            <pc:sldMk cId="3946117719" sldId="277"/>
            <ac:spMk id="25" creationId="{E55AC4CC-4713-5446-CBA7-C1B7A733891D}"/>
          </ac:spMkLst>
        </pc:spChg>
        <pc:spChg chg="add mod">
          <ac:chgData name="Yanan Li" userId="0862b8ea-8245-4a89-aaa6-276cf7fff83e" providerId="ADAL" clId="{4B43CEE0-7FE5-AE4A-8873-23FB876624A7}" dt="2023-11-28T13:04:00.356" v="5485" actId="1076"/>
          <ac:spMkLst>
            <pc:docMk/>
            <pc:sldMk cId="3946117719" sldId="277"/>
            <ac:spMk id="26" creationId="{877B1587-C91C-14F3-9DF4-7DC0DC2FE3D2}"/>
          </ac:spMkLst>
        </pc:spChg>
        <pc:spChg chg="add mod">
          <ac:chgData name="Yanan Li" userId="0862b8ea-8245-4a89-aaa6-276cf7fff83e" providerId="ADAL" clId="{4B43CEE0-7FE5-AE4A-8873-23FB876624A7}" dt="2023-11-28T13:04:00.356" v="5485" actId="1076"/>
          <ac:spMkLst>
            <pc:docMk/>
            <pc:sldMk cId="3946117719" sldId="277"/>
            <ac:spMk id="27" creationId="{948E1BBD-1696-77F7-A515-93391F2AA81C}"/>
          </ac:spMkLst>
        </pc:spChg>
        <pc:spChg chg="add mod">
          <ac:chgData name="Yanan Li" userId="0862b8ea-8245-4a89-aaa6-276cf7fff83e" providerId="ADAL" clId="{4B43CEE0-7FE5-AE4A-8873-23FB876624A7}" dt="2023-11-28T13:04:00.356" v="5485" actId="1076"/>
          <ac:spMkLst>
            <pc:docMk/>
            <pc:sldMk cId="3946117719" sldId="277"/>
            <ac:spMk id="29" creationId="{09063064-9F40-08C7-6EB6-101D4165AF17}"/>
          </ac:spMkLst>
        </pc:spChg>
        <pc:picChg chg="add mod">
          <ac:chgData name="Yanan Li" userId="0862b8ea-8245-4a89-aaa6-276cf7fff83e" providerId="ADAL" clId="{4B43CEE0-7FE5-AE4A-8873-23FB876624A7}" dt="2023-11-28T13:02:54.256" v="5483" actId="1076"/>
          <ac:picMkLst>
            <pc:docMk/>
            <pc:sldMk cId="3946117719" sldId="277"/>
            <ac:picMk id="3" creationId="{8E469339-210A-7491-4AD5-CB82A7BC4E33}"/>
          </ac:picMkLst>
        </pc:picChg>
        <pc:picChg chg="mod">
          <ac:chgData name="Yanan Li" userId="0862b8ea-8245-4a89-aaa6-276cf7fff83e" providerId="ADAL" clId="{4B43CEE0-7FE5-AE4A-8873-23FB876624A7}" dt="2023-11-28T13:02:54.256" v="5483" actId="1076"/>
          <ac:picMkLst>
            <pc:docMk/>
            <pc:sldMk cId="3946117719" sldId="277"/>
            <ac:picMk id="4" creationId="{08FFFC0D-BB92-8620-96FD-D51949961143}"/>
          </ac:picMkLst>
        </pc:picChg>
        <pc:picChg chg="mod">
          <ac:chgData name="Yanan Li" userId="0862b8ea-8245-4a89-aaa6-276cf7fff83e" providerId="ADAL" clId="{4B43CEE0-7FE5-AE4A-8873-23FB876624A7}" dt="2023-11-28T13:04:00.356" v="5485" actId="1076"/>
          <ac:picMkLst>
            <pc:docMk/>
            <pc:sldMk cId="3946117719" sldId="277"/>
            <ac:picMk id="14" creationId="{607C6B71-B5A4-FD5C-497D-439F4DF47E35}"/>
          </ac:picMkLst>
        </pc:picChg>
        <pc:picChg chg="add mod">
          <ac:chgData name="Yanan Li" userId="0862b8ea-8245-4a89-aaa6-276cf7fff83e" providerId="ADAL" clId="{4B43CEE0-7FE5-AE4A-8873-23FB876624A7}" dt="2023-11-28T13:02:54.256" v="5483" actId="1076"/>
          <ac:picMkLst>
            <pc:docMk/>
            <pc:sldMk cId="3946117719" sldId="277"/>
            <ac:picMk id="15" creationId="{5FCC659E-B28F-36E4-39C2-75BD1C717549}"/>
          </ac:picMkLst>
        </pc:picChg>
        <pc:cxnChg chg="add mod">
          <ac:chgData name="Yanan Li" userId="0862b8ea-8245-4a89-aaa6-276cf7fff83e" providerId="ADAL" clId="{4B43CEE0-7FE5-AE4A-8873-23FB876624A7}" dt="2023-11-28T13:02:54.256" v="5483" actId="1076"/>
          <ac:cxnSpMkLst>
            <pc:docMk/>
            <pc:sldMk cId="3946117719" sldId="277"/>
            <ac:cxnSpMk id="5" creationId="{5B24BCF1-693F-074E-4E9E-58FECDF1FE50}"/>
          </ac:cxnSpMkLst>
        </pc:cxnChg>
        <pc:cxnChg chg="mod">
          <ac:chgData name="Yanan Li" userId="0862b8ea-8245-4a89-aaa6-276cf7fff83e" providerId="ADAL" clId="{4B43CEE0-7FE5-AE4A-8873-23FB876624A7}" dt="2023-11-28T13:02:54.256" v="5483" actId="1076"/>
          <ac:cxnSpMkLst>
            <pc:docMk/>
            <pc:sldMk cId="3946117719" sldId="277"/>
            <ac:cxnSpMk id="6" creationId="{38FCAD74-8E4D-B36A-2F0E-00C85F6BAD3D}"/>
          </ac:cxnSpMkLst>
        </pc:cxnChg>
        <pc:cxnChg chg="add mod">
          <ac:chgData name="Yanan Li" userId="0862b8ea-8245-4a89-aaa6-276cf7fff83e" providerId="ADAL" clId="{4B43CEE0-7FE5-AE4A-8873-23FB876624A7}" dt="2023-11-28T13:02:54.256" v="5483" actId="1076"/>
          <ac:cxnSpMkLst>
            <pc:docMk/>
            <pc:sldMk cId="3946117719" sldId="277"/>
            <ac:cxnSpMk id="16" creationId="{5271BCA6-88DA-F979-835C-9FD734002602}"/>
          </ac:cxnSpMkLst>
        </pc:cxnChg>
      </pc:sldChg>
      <pc:sldChg chg="mod modShow">
        <pc:chgData name="Yanan Li" userId="0862b8ea-8245-4a89-aaa6-276cf7fff83e" providerId="ADAL" clId="{4B43CEE0-7FE5-AE4A-8873-23FB876624A7}" dt="2023-11-27T12:37:32.229" v="3520" actId="729"/>
        <pc:sldMkLst>
          <pc:docMk/>
          <pc:sldMk cId="203571444" sldId="279"/>
        </pc:sldMkLst>
      </pc:sldChg>
      <pc:sldChg chg="addSp delSp modSp new mod">
        <pc:chgData name="Yanan Li" userId="0862b8ea-8245-4a89-aaa6-276cf7fff83e" providerId="ADAL" clId="{4B43CEE0-7FE5-AE4A-8873-23FB876624A7}" dt="2023-11-27T14:20:02.636" v="5011" actId="1076"/>
        <pc:sldMkLst>
          <pc:docMk/>
          <pc:sldMk cId="999280140" sldId="281"/>
        </pc:sldMkLst>
        <pc:spChg chg="del">
          <ac:chgData name="Yanan Li" userId="0862b8ea-8245-4a89-aaa6-276cf7fff83e" providerId="ADAL" clId="{4B43CEE0-7FE5-AE4A-8873-23FB876624A7}" dt="2023-11-27T13:51:40.576" v="4648" actId="478"/>
          <ac:spMkLst>
            <pc:docMk/>
            <pc:sldMk cId="999280140" sldId="281"/>
            <ac:spMk id="3" creationId="{643D82C1-C0AA-72DE-F781-E7EDD2D71D6C}"/>
          </ac:spMkLst>
        </pc:spChg>
        <pc:spChg chg="add del mod">
          <ac:chgData name="Yanan Li" userId="0862b8ea-8245-4a89-aaa6-276cf7fff83e" providerId="ADAL" clId="{4B43CEE0-7FE5-AE4A-8873-23FB876624A7}" dt="2023-11-27T14:12:56.913" v="4856" actId="478"/>
          <ac:spMkLst>
            <pc:docMk/>
            <pc:sldMk cId="999280140" sldId="281"/>
            <ac:spMk id="4" creationId="{F4315CD9-9C4B-681D-A536-115820DB7E20}"/>
          </ac:spMkLst>
        </pc:spChg>
        <pc:spChg chg="add mod">
          <ac:chgData name="Yanan Li" userId="0862b8ea-8245-4a89-aaa6-276cf7fff83e" providerId="ADAL" clId="{4B43CEE0-7FE5-AE4A-8873-23FB876624A7}" dt="2023-11-27T13:52:48.897" v="4668" actId="122"/>
          <ac:spMkLst>
            <pc:docMk/>
            <pc:sldMk cId="999280140" sldId="281"/>
            <ac:spMk id="9" creationId="{B620568C-4AE9-4FE1-1EAD-A6393F895E25}"/>
          </ac:spMkLst>
        </pc:spChg>
        <pc:spChg chg="add del mod">
          <ac:chgData name="Yanan Li" userId="0862b8ea-8245-4a89-aaa6-276cf7fff83e" providerId="ADAL" clId="{4B43CEE0-7FE5-AE4A-8873-23FB876624A7}" dt="2023-11-27T13:52:29.118" v="4663"/>
          <ac:spMkLst>
            <pc:docMk/>
            <pc:sldMk cId="999280140" sldId="281"/>
            <ac:spMk id="10" creationId="{80039321-C3EF-516E-E52E-FC30275494D8}"/>
          </ac:spMkLst>
        </pc:spChg>
        <pc:spChg chg="add mod">
          <ac:chgData name="Yanan Li" userId="0862b8ea-8245-4a89-aaa6-276cf7fff83e" providerId="ADAL" clId="{4B43CEE0-7FE5-AE4A-8873-23FB876624A7}" dt="2023-11-27T13:53:28.291" v="4678" actId="20577"/>
          <ac:spMkLst>
            <pc:docMk/>
            <pc:sldMk cId="999280140" sldId="281"/>
            <ac:spMk id="11" creationId="{5C11E29F-C0A7-0C40-D22C-7F5BDC71EC8F}"/>
          </ac:spMkLst>
        </pc:spChg>
        <pc:spChg chg="add mod">
          <ac:chgData name="Yanan Li" userId="0862b8ea-8245-4a89-aaa6-276cf7fff83e" providerId="ADAL" clId="{4B43CEE0-7FE5-AE4A-8873-23FB876624A7}" dt="2023-11-27T14:07:10.206" v="4788"/>
          <ac:spMkLst>
            <pc:docMk/>
            <pc:sldMk cId="999280140" sldId="281"/>
            <ac:spMk id="12" creationId="{DF5B1964-BBE3-E716-8D65-331D75D4C711}"/>
          </ac:spMkLst>
        </pc:spChg>
        <pc:spChg chg="add mod">
          <ac:chgData name="Yanan Li" userId="0862b8ea-8245-4a89-aaa6-276cf7fff83e" providerId="ADAL" clId="{4B43CEE0-7FE5-AE4A-8873-23FB876624A7}" dt="2023-11-27T14:07:13.417" v="4790" actId="20577"/>
          <ac:spMkLst>
            <pc:docMk/>
            <pc:sldMk cId="999280140" sldId="281"/>
            <ac:spMk id="13" creationId="{827B48E7-2657-BAAC-7FFD-E051FDED554A}"/>
          </ac:spMkLst>
        </pc:spChg>
        <pc:spChg chg="add mod">
          <ac:chgData name="Yanan Li" userId="0862b8ea-8245-4a89-aaa6-276cf7fff83e" providerId="ADAL" clId="{4B43CEE0-7FE5-AE4A-8873-23FB876624A7}" dt="2023-11-27T14:06:51.157" v="4784" actId="20577"/>
          <ac:spMkLst>
            <pc:docMk/>
            <pc:sldMk cId="999280140" sldId="281"/>
            <ac:spMk id="14" creationId="{9E674B89-FC73-08BD-5DA8-B42B2E28BD5E}"/>
          </ac:spMkLst>
        </pc:spChg>
        <pc:spChg chg="add del mod">
          <ac:chgData name="Yanan Li" userId="0862b8ea-8245-4a89-aaa6-276cf7fff83e" providerId="ADAL" clId="{4B43CEE0-7FE5-AE4A-8873-23FB876624A7}" dt="2023-11-27T13:54:08.406" v="4690" actId="478"/>
          <ac:spMkLst>
            <pc:docMk/>
            <pc:sldMk cId="999280140" sldId="281"/>
            <ac:spMk id="15" creationId="{3EF398F6-C6BA-D81B-705E-AC1F65E947F1}"/>
          </ac:spMkLst>
        </pc:spChg>
        <pc:spChg chg="add del mod">
          <ac:chgData name="Yanan Li" userId="0862b8ea-8245-4a89-aaa6-276cf7fff83e" providerId="ADAL" clId="{4B43CEE0-7FE5-AE4A-8873-23FB876624A7}" dt="2023-11-27T14:00:54.150" v="4694"/>
          <ac:spMkLst>
            <pc:docMk/>
            <pc:sldMk cId="999280140" sldId="281"/>
            <ac:spMk id="16" creationId="{C183D3EE-A2B9-7300-2BCF-CCE4C554609D}"/>
          </ac:spMkLst>
        </pc:spChg>
        <pc:spChg chg="add del mod">
          <ac:chgData name="Yanan Li" userId="0862b8ea-8245-4a89-aaa6-276cf7fff83e" providerId="ADAL" clId="{4B43CEE0-7FE5-AE4A-8873-23FB876624A7}" dt="2023-11-27T14:01:28.674" v="4701"/>
          <ac:spMkLst>
            <pc:docMk/>
            <pc:sldMk cId="999280140" sldId="281"/>
            <ac:spMk id="17" creationId="{8B25F8AC-3C4A-3082-9883-7E07A897F6D1}"/>
          </ac:spMkLst>
        </pc:spChg>
        <pc:spChg chg="add mod">
          <ac:chgData name="Yanan Li" userId="0862b8ea-8245-4a89-aaa6-276cf7fff83e" providerId="ADAL" clId="{4B43CEE0-7FE5-AE4A-8873-23FB876624A7}" dt="2023-11-27T14:07:43.693" v="4798" actId="1076"/>
          <ac:spMkLst>
            <pc:docMk/>
            <pc:sldMk cId="999280140" sldId="281"/>
            <ac:spMk id="18" creationId="{EA0CDA6F-EDEC-1563-9C72-6B7611217494}"/>
          </ac:spMkLst>
        </pc:spChg>
        <pc:spChg chg="add del mod">
          <ac:chgData name="Yanan Li" userId="0862b8ea-8245-4a89-aaa6-276cf7fff83e" providerId="ADAL" clId="{4B43CEE0-7FE5-AE4A-8873-23FB876624A7}" dt="2023-11-27T14:04:33.489" v="4762"/>
          <ac:spMkLst>
            <pc:docMk/>
            <pc:sldMk cId="999280140" sldId="281"/>
            <ac:spMk id="23" creationId="{CFC65F7B-4ABD-8920-72EF-30941E04BD31}"/>
          </ac:spMkLst>
        </pc:spChg>
        <pc:spChg chg="add mod">
          <ac:chgData name="Yanan Li" userId="0862b8ea-8245-4a89-aaa6-276cf7fff83e" providerId="ADAL" clId="{4B43CEE0-7FE5-AE4A-8873-23FB876624A7}" dt="2023-11-27T14:15:54.997" v="4863" actId="1035"/>
          <ac:spMkLst>
            <pc:docMk/>
            <pc:sldMk cId="999280140" sldId="281"/>
            <ac:spMk id="24" creationId="{0160450A-7762-BA15-F6CF-F36D0A3022F3}"/>
          </ac:spMkLst>
        </pc:spChg>
        <pc:spChg chg="add mod">
          <ac:chgData name="Yanan Li" userId="0862b8ea-8245-4a89-aaa6-276cf7fff83e" providerId="ADAL" clId="{4B43CEE0-7FE5-AE4A-8873-23FB876624A7}" dt="2023-11-27T14:07:35.379" v="4794" actId="1076"/>
          <ac:spMkLst>
            <pc:docMk/>
            <pc:sldMk cId="999280140" sldId="281"/>
            <ac:spMk id="25" creationId="{5809109B-A0FC-6863-EA44-C74F8B25AEDF}"/>
          </ac:spMkLst>
        </pc:spChg>
        <pc:spChg chg="add mod">
          <ac:chgData name="Yanan Li" userId="0862b8ea-8245-4a89-aaa6-276cf7fff83e" providerId="ADAL" clId="{4B43CEE0-7FE5-AE4A-8873-23FB876624A7}" dt="2023-11-27T14:06:33.239" v="4782" actId="1036"/>
          <ac:spMkLst>
            <pc:docMk/>
            <pc:sldMk cId="999280140" sldId="281"/>
            <ac:spMk id="26" creationId="{108FD5F2-5233-349C-49CB-881A557DF6A5}"/>
          </ac:spMkLst>
        </pc:spChg>
        <pc:spChg chg="add del mod">
          <ac:chgData name="Yanan Li" userId="0862b8ea-8245-4a89-aaa6-276cf7fff83e" providerId="ADAL" clId="{4B43CEE0-7FE5-AE4A-8873-23FB876624A7}" dt="2023-11-27T14:07:17.169" v="4792"/>
          <ac:spMkLst>
            <pc:docMk/>
            <pc:sldMk cId="999280140" sldId="281"/>
            <ac:spMk id="27" creationId="{6F08044B-C957-21B3-BE9F-584A2BC65511}"/>
          </ac:spMkLst>
        </pc:spChg>
        <pc:spChg chg="add mod">
          <ac:chgData name="Yanan Li" userId="0862b8ea-8245-4a89-aaa6-276cf7fff83e" providerId="ADAL" clId="{4B43CEE0-7FE5-AE4A-8873-23FB876624A7}" dt="2023-11-27T14:09:17.345" v="4834" actId="20577"/>
          <ac:spMkLst>
            <pc:docMk/>
            <pc:sldMk cId="999280140" sldId="281"/>
            <ac:spMk id="29" creationId="{1453C428-F3B0-F0E9-C13A-26AF27DEA7FC}"/>
          </ac:spMkLst>
        </pc:spChg>
        <pc:spChg chg="add del mod">
          <ac:chgData name="Yanan Li" userId="0862b8ea-8245-4a89-aaa6-276cf7fff83e" providerId="ADAL" clId="{4B43CEE0-7FE5-AE4A-8873-23FB876624A7}" dt="2023-11-27T14:12:46.819" v="4855"/>
          <ac:spMkLst>
            <pc:docMk/>
            <pc:sldMk cId="999280140" sldId="281"/>
            <ac:spMk id="31" creationId="{8D703EC3-5810-FC93-9358-D1F4D784ABD2}"/>
          </ac:spMkLst>
        </pc:spChg>
        <pc:spChg chg="add mod">
          <ac:chgData name="Yanan Li" userId="0862b8ea-8245-4a89-aaa6-276cf7fff83e" providerId="ADAL" clId="{4B43CEE0-7FE5-AE4A-8873-23FB876624A7}" dt="2023-11-27T14:13:06.095" v="4860" actId="20577"/>
          <ac:spMkLst>
            <pc:docMk/>
            <pc:sldMk cId="999280140" sldId="281"/>
            <ac:spMk id="32" creationId="{45E55A83-2343-4C2B-F20A-E7BAD0102AC5}"/>
          </ac:spMkLst>
        </pc:spChg>
        <pc:spChg chg="add del mod">
          <ac:chgData name="Yanan Li" userId="0862b8ea-8245-4a89-aaa6-276cf7fff83e" providerId="ADAL" clId="{4B43CEE0-7FE5-AE4A-8873-23FB876624A7}" dt="2023-11-27T14:16:08.736" v="4866"/>
          <ac:spMkLst>
            <pc:docMk/>
            <pc:sldMk cId="999280140" sldId="281"/>
            <ac:spMk id="33" creationId="{A51C499D-10C2-0B94-9547-163E611766D7}"/>
          </ac:spMkLst>
        </pc:spChg>
        <pc:spChg chg="add del mod">
          <ac:chgData name="Yanan Li" userId="0862b8ea-8245-4a89-aaa6-276cf7fff83e" providerId="ADAL" clId="{4B43CEE0-7FE5-AE4A-8873-23FB876624A7}" dt="2023-11-27T14:16:39.707" v="4894"/>
          <ac:spMkLst>
            <pc:docMk/>
            <pc:sldMk cId="999280140" sldId="281"/>
            <ac:spMk id="34" creationId="{F6BA48FE-75A0-810F-A48D-9F1DD2463736}"/>
          </ac:spMkLst>
        </pc:spChg>
        <pc:spChg chg="add mod">
          <ac:chgData name="Yanan Li" userId="0862b8ea-8245-4a89-aaa6-276cf7fff83e" providerId="ADAL" clId="{4B43CEE0-7FE5-AE4A-8873-23FB876624A7}" dt="2023-11-27T14:20:02.636" v="5011" actId="1076"/>
          <ac:spMkLst>
            <pc:docMk/>
            <pc:sldMk cId="999280140" sldId="281"/>
            <ac:spMk id="35" creationId="{DB1D68D7-C98E-90AE-C538-810325E43C01}"/>
          </ac:spMkLst>
        </pc:spChg>
        <pc:picChg chg="add mod">
          <ac:chgData name="Yanan Li" userId="0862b8ea-8245-4a89-aaa6-276cf7fff83e" providerId="ADAL" clId="{4B43CEE0-7FE5-AE4A-8873-23FB876624A7}" dt="2023-11-27T14:15:46.243" v="4861" actId="14826"/>
          <ac:picMkLst>
            <pc:docMk/>
            <pc:sldMk cId="999280140" sldId="281"/>
            <ac:picMk id="22" creationId="{1B5724A2-BB32-EA98-CC74-A7144C25C4D0}"/>
          </ac:picMkLst>
        </pc:picChg>
        <pc:cxnChg chg="add del mod">
          <ac:chgData name="Yanan Li" userId="0862b8ea-8245-4a89-aaa6-276cf7fff83e" providerId="ADAL" clId="{4B43CEE0-7FE5-AE4A-8873-23FB876624A7}" dt="2023-11-27T14:12:59.105" v="4857" actId="478"/>
          <ac:cxnSpMkLst>
            <pc:docMk/>
            <pc:sldMk cId="999280140" sldId="281"/>
            <ac:cxnSpMk id="6" creationId="{ADDD47F4-E801-28A3-46D3-06B1934DCBFB}"/>
          </ac:cxnSpMkLst>
        </pc:cxnChg>
        <pc:cxnChg chg="add mod">
          <ac:chgData name="Yanan Li" userId="0862b8ea-8245-4a89-aaa6-276cf7fff83e" providerId="ADAL" clId="{4B43CEE0-7FE5-AE4A-8873-23FB876624A7}" dt="2023-11-27T14:07:43.693" v="4798" actId="1076"/>
          <ac:cxnSpMkLst>
            <pc:docMk/>
            <pc:sldMk cId="999280140" sldId="281"/>
            <ac:cxnSpMk id="20" creationId="{B4C17A35-089C-28E6-AEFF-8368DBB70463}"/>
          </ac:cxnSpMkLst>
        </pc:cxnChg>
        <pc:cxnChg chg="add mod">
          <ac:chgData name="Yanan Li" userId="0862b8ea-8245-4a89-aaa6-276cf7fff83e" providerId="ADAL" clId="{4B43CEE0-7FE5-AE4A-8873-23FB876624A7}" dt="2023-11-27T14:09:25.374" v="4835" actId="14100"/>
          <ac:cxnSpMkLst>
            <pc:docMk/>
            <pc:sldMk cId="999280140" sldId="281"/>
            <ac:cxnSpMk id="28" creationId="{5AE7CBDD-5821-40D4-53E5-A4A93F66AC45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A55FAF-1A1D-284E-ACAA-CDF058F84F1E}" type="datetimeFigureOut">
              <a:rPr lang="en-US" smtClean="0"/>
              <a:t>12/7/23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4EB6E1-A495-CC4A-96BB-615345B23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742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Confuse </a:t>
            </a:r>
            <a:r>
              <a:rPr lang="en-US"/>
              <a:t>with related to </a:t>
            </a:r>
            <a:r>
              <a:rPr lang="en-US" dirty="0"/>
              <a:t>key management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4EB6E1-A495-CC4A-96BB-615345B231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014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Naieve</a:t>
            </a:r>
            <a:r>
              <a:rPr lang="en-US" dirty="0"/>
              <a:t> using mac then enc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Citation of re-randomizable VC??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4EB6E1-A495-CC4A-96BB-615345B2314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5683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Naieve</a:t>
            </a:r>
            <a:r>
              <a:rPr lang="en-US" dirty="0"/>
              <a:t> using mac then enc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Citation of re-randomizable VC??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4EB6E1-A495-CC4A-96BB-615345B2314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8022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Ctxt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4EB6E1-A495-CC4A-96BB-615345B2314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5769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aChieve</a:t>
            </a:r>
            <a:r>
              <a:rPr lang="en-US" dirty="0"/>
              <a:t> our goal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4EB6E1-A495-CC4A-96BB-615345B2314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7172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4EB6E1-A495-CC4A-96BB-615345B2314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4143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4EB6E1-A495-CC4A-96BB-615345B2314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062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Motivation that server does not store the latest version</a:t>
            </a:r>
          </a:p>
          <a:p>
            <a:r>
              <a:rPr lang="en-US" dirty="0"/>
              <a:t>First version 1kb</a:t>
            </a:r>
          </a:p>
          <a:p>
            <a:r>
              <a:rPr lang="en-US" dirty="0"/>
              <a:t>Third version 1GB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4EB6E1-A495-CC4A-96BB-615345B2314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807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4EB6E1-A495-CC4A-96BB-615345B2314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846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with following properties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1200" dirty="0"/>
              <a:t>Against key compromise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1200" dirty="0"/>
              <a:t>Against downgrade attack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1200" dirty="0"/>
              <a:t>O(1) user storage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1200" dirty="0"/>
              <a:t>Efficient Communication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4EB6E1-A495-CC4A-96BB-615345B2314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628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4EB6E1-A495-CC4A-96BB-615345B2314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500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from AE inspiration</a:t>
            </a:r>
          </a:p>
          <a:p>
            <a:r>
              <a:rPr lang="en-US" dirty="0"/>
              <a:t>CTXT solution </a:t>
            </a:r>
          </a:p>
          <a:p>
            <a:r>
              <a:rPr lang="en-US" dirty="0"/>
              <a:t>Introduce VC for trivial integrity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4EB6E1-A495-CC4A-96BB-615345B2314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0639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highlight>
                  <a:srgbClr val="FFFF00"/>
                </a:highlight>
              </a:rPr>
              <a:t>Move back</a:t>
            </a:r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Requirement:</a:t>
            </a:r>
          </a:p>
          <a:p>
            <a:r>
              <a:rPr lang="en-US" sz="1200" dirty="0"/>
              <a:t>Client efficiency: computation independent of file size </a:t>
            </a:r>
          </a:p>
          <a:p>
            <a:r>
              <a:rPr lang="en-US" sz="1200" dirty="0"/>
              <a:t>Communication efficiency: communication independent of file size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4EB6E1-A495-CC4A-96BB-615345B2314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0488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Or vector commitment</a:t>
            </a:r>
          </a:p>
          <a:p>
            <a:endParaRPr lang="en-US" dirty="0"/>
          </a:p>
          <a:p>
            <a:r>
              <a:rPr lang="en-US" dirty="0"/>
              <a:t>One node update, all other proof changes accordingly</a:t>
            </a:r>
          </a:p>
          <a:p>
            <a:r>
              <a:rPr lang="en-US" dirty="0"/>
              <a:t>O(n) Communication due to data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4EB6E1-A495-CC4A-96BB-615345B2314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8035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from AE inspiration</a:t>
            </a:r>
          </a:p>
          <a:p>
            <a:r>
              <a:rPr lang="en-US" dirty="0"/>
              <a:t>CTXT solution </a:t>
            </a:r>
          </a:p>
          <a:p>
            <a:r>
              <a:rPr lang="en-US" dirty="0"/>
              <a:t>Introduce VC for trivial integrity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4EB6E1-A495-CC4A-96BB-615345B2314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095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430AA-61BB-A14F-BCDA-3184740F4B5B}" type="datetimeFigureOut">
              <a:rPr lang="en-US" smtClean="0"/>
              <a:t>12/7/23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B7D2-BDD6-3345-AB43-039D949DE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51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430AA-61BB-A14F-BCDA-3184740F4B5B}" type="datetimeFigureOut">
              <a:rPr lang="en-US" smtClean="0"/>
              <a:t>12/7/23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B7D2-BDD6-3345-AB43-039D949DE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07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430AA-61BB-A14F-BCDA-3184740F4B5B}" type="datetimeFigureOut">
              <a:rPr lang="en-US" smtClean="0"/>
              <a:t>12/7/23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B7D2-BDD6-3345-AB43-039D949DE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359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430AA-61BB-A14F-BCDA-3184740F4B5B}" type="datetimeFigureOut">
              <a:rPr lang="en-US" smtClean="0"/>
              <a:t>12/7/23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B7D2-BDD6-3345-AB43-039D949DE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386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430AA-61BB-A14F-BCDA-3184740F4B5B}" type="datetimeFigureOut">
              <a:rPr lang="en-US" smtClean="0"/>
              <a:t>12/7/23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B7D2-BDD6-3345-AB43-039D949DE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140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430AA-61BB-A14F-BCDA-3184740F4B5B}" type="datetimeFigureOut">
              <a:rPr lang="en-US" smtClean="0"/>
              <a:t>12/7/23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B7D2-BDD6-3345-AB43-039D949DE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632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430AA-61BB-A14F-BCDA-3184740F4B5B}" type="datetimeFigureOut">
              <a:rPr lang="en-US" smtClean="0"/>
              <a:t>12/7/23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B7D2-BDD6-3345-AB43-039D949DE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613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430AA-61BB-A14F-BCDA-3184740F4B5B}" type="datetimeFigureOut">
              <a:rPr lang="en-US" smtClean="0"/>
              <a:t>12/7/23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B7D2-BDD6-3345-AB43-039D949DE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528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430AA-61BB-A14F-BCDA-3184740F4B5B}" type="datetimeFigureOut">
              <a:rPr lang="en-US" smtClean="0"/>
              <a:t>12/7/23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B7D2-BDD6-3345-AB43-039D949DE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013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430AA-61BB-A14F-BCDA-3184740F4B5B}" type="datetimeFigureOut">
              <a:rPr lang="en-US" smtClean="0"/>
              <a:t>12/7/23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B7D2-BDD6-3345-AB43-039D949DE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623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430AA-61BB-A14F-BCDA-3184740F4B5B}" type="datetimeFigureOut">
              <a:rPr lang="en-US" smtClean="0"/>
              <a:t>12/7/23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B7D2-BDD6-3345-AB43-039D949DE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545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430AA-61BB-A14F-BCDA-3184740F4B5B}" type="datetimeFigureOut">
              <a:rPr lang="en-US" smtClean="0"/>
              <a:t>12/7/23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3B7D2-BDD6-3345-AB43-039D949DE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071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44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4" Type="http://schemas.openxmlformats.org/officeDocument/2006/relationships/image" Target="../media/image45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8.svg"/><Relationship Id="rId18" Type="http://schemas.openxmlformats.org/officeDocument/2006/relationships/image" Target="../media/image62.svg"/><Relationship Id="rId26" Type="http://schemas.openxmlformats.org/officeDocument/2006/relationships/image" Target="../media/image70.svg"/><Relationship Id="rId3" Type="http://schemas.openxmlformats.org/officeDocument/2006/relationships/image" Target="../media/image35.svg"/><Relationship Id="rId21" Type="http://schemas.openxmlformats.org/officeDocument/2006/relationships/image" Target="../media/image65.png"/><Relationship Id="rId7" Type="http://schemas.openxmlformats.org/officeDocument/2006/relationships/image" Target="../media/image53.svg"/><Relationship Id="rId12" Type="http://schemas.openxmlformats.org/officeDocument/2006/relationships/image" Target="../media/image40.png"/><Relationship Id="rId17" Type="http://schemas.openxmlformats.org/officeDocument/2006/relationships/image" Target="../media/image61.svg"/><Relationship Id="rId25" Type="http://schemas.openxmlformats.org/officeDocument/2006/relationships/image" Target="../media/image69.png"/><Relationship Id="rId2" Type="http://schemas.openxmlformats.org/officeDocument/2006/relationships/image" Target="../media/image34.png"/><Relationship Id="rId16" Type="http://schemas.openxmlformats.org/officeDocument/2006/relationships/image" Target="../media/image60.png"/><Relationship Id="rId20" Type="http://schemas.openxmlformats.org/officeDocument/2006/relationships/image" Target="../media/image64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7.svg"/><Relationship Id="rId24" Type="http://schemas.openxmlformats.org/officeDocument/2006/relationships/image" Target="../media/image68.svg"/><Relationship Id="rId5" Type="http://schemas.openxmlformats.org/officeDocument/2006/relationships/image" Target="../media/image51.svg"/><Relationship Id="rId15" Type="http://schemas.openxmlformats.org/officeDocument/2006/relationships/image" Target="../media/image59.svg"/><Relationship Id="rId23" Type="http://schemas.openxmlformats.org/officeDocument/2006/relationships/image" Target="../media/image67.png"/><Relationship Id="rId10" Type="http://schemas.openxmlformats.org/officeDocument/2006/relationships/image" Target="../media/image56.png"/><Relationship Id="rId19" Type="http://schemas.openxmlformats.org/officeDocument/2006/relationships/image" Target="../media/image63.png"/><Relationship Id="rId4" Type="http://schemas.openxmlformats.org/officeDocument/2006/relationships/image" Target="../media/image50.png"/><Relationship Id="rId9" Type="http://schemas.openxmlformats.org/officeDocument/2006/relationships/image" Target="../media/image55.svg"/><Relationship Id="rId14" Type="http://schemas.openxmlformats.org/officeDocument/2006/relationships/image" Target="../media/image32.png"/><Relationship Id="rId22" Type="http://schemas.openxmlformats.org/officeDocument/2006/relationships/image" Target="../media/image66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svg"/><Relationship Id="rId13" Type="http://schemas.openxmlformats.org/officeDocument/2006/relationships/image" Target="../media/image79.png"/><Relationship Id="rId18" Type="http://schemas.openxmlformats.org/officeDocument/2006/relationships/image" Target="../media/image47.svg"/><Relationship Id="rId3" Type="http://schemas.openxmlformats.org/officeDocument/2006/relationships/image" Target="../media/image71.png"/><Relationship Id="rId7" Type="http://schemas.openxmlformats.org/officeDocument/2006/relationships/image" Target="../media/image74.png"/><Relationship Id="rId12" Type="http://schemas.openxmlformats.org/officeDocument/2006/relationships/image" Target="../media/image78.svg"/><Relationship Id="rId17" Type="http://schemas.openxmlformats.org/officeDocument/2006/relationships/image" Target="../media/image46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82.svg"/><Relationship Id="rId20" Type="http://schemas.openxmlformats.org/officeDocument/2006/relationships/image" Target="../media/image84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svg"/><Relationship Id="rId11" Type="http://schemas.openxmlformats.org/officeDocument/2006/relationships/image" Target="../media/image63.png"/><Relationship Id="rId5" Type="http://schemas.openxmlformats.org/officeDocument/2006/relationships/image" Target="../media/image65.png"/><Relationship Id="rId15" Type="http://schemas.openxmlformats.org/officeDocument/2006/relationships/image" Target="../media/image81.png"/><Relationship Id="rId10" Type="http://schemas.openxmlformats.org/officeDocument/2006/relationships/image" Target="../media/image77.svg"/><Relationship Id="rId19" Type="http://schemas.openxmlformats.org/officeDocument/2006/relationships/image" Target="../media/image83.png"/><Relationship Id="rId4" Type="http://schemas.openxmlformats.org/officeDocument/2006/relationships/image" Target="../media/image72.svg"/><Relationship Id="rId9" Type="http://schemas.openxmlformats.org/officeDocument/2006/relationships/image" Target="../media/image76.png"/><Relationship Id="rId14" Type="http://schemas.openxmlformats.org/officeDocument/2006/relationships/image" Target="../media/image80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100.png"/><Relationship Id="rId18" Type="http://schemas.openxmlformats.org/officeDocument/2006/relationships/image" Target="../media/image103.png"/><Relationship Id="rId3" Type="http://schemas.openxmlformats.org/officeDocument/2006/relationships/image" Target="../media/image89.png"/><Relationship Id="rId21" Type="http://schemas.openxmlformats.org/officeDocument/2006/relationships/image" Target="../media/image106.png"/><Relationship Id="rId7" Type="http://schemas.openxmlformats.org/officeDocument/2006/relationships/image" Target="../media/image94.png"/><Relationship Id="rId12" Type="http://schemas.openxmlformats.org/officeDocument/2006/relationships/image" Target="../media/image99.png"/><Relationship Id="rId17" Type="http://schemas.openxmlformats.org/officeDocument/2006/relationships/image" Target="../media/image87.sv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86.png"/><Relationship Id="rId20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11" Type="http://schemas.openxmlformats.org/officeDocument/2006/relationships/image" Target="../media/image98.png"/><Relationship Id="rId5" Type="http://schemas.openxmlformats.org/officeDocument/2006/relationships/image" Target="../media/image92.png"/><Relationship Id="rId15" Type="http://schemas.openxmlformats.org/officeDocument/2006/relationships/image" Target="../media/image102.png"/><Relationship Id="rId10" Type="http://schemas.openxmlformats.org/officeDocument/2006/relationships/image" Target="../media/image97.png"/><Relationship Id="rId19" Type="http://schemas.openxmlformats.org/officeDocument/2006/relationships/image" Target="../media/image104.png"/><Relationship Id="rId4" Type="http://schemas.openxmlformats.org/officeDocument/2006/relationships/image" Target="../media/image91.png"/><Relationship Id="rId9" Type="http://schemas.openxmlformats.org/officeDocument/2006/relationships/image" Target="../media/image96.png"/><Relationship Id="rId14" Type="http://schemas.openxmlformats.org/officeDocument/2006/relationships/image" Target="../media/image10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0.png"/><Relationship Id="rId13" Type="http://schemas.openxmlformats.org/officeDocument/2006/relationships/image" Target="../media/image47.svg"/><Relationship Id="rId18" Type="http://schemas.openxmlformats.org/officeDocument/2006/relationships/image" Target="../media/image107.png"/><Relationship Id="rId3" Type="http://schemas.openxmlformats.org/officeDocument/2006/relationships/image" Target="../media/image86.png"/><Relationship Id="rId7" Type="http://schemas.openxmlformats.org/officeDocument/2006/relationships/image" Target="../media/image1050.png"/><Relationship Id="rId12" Type="http://schemas.openxmlformats.org/officeDocument/2006/relationships/image" Target="../media/image46.png"/><Relationship Id="rId17" Type="http://schemas.openxmlformats.org/officeDocument/2006/relationships/image" Target="../media/image90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0.png"/><Relationship Id="rId11" Type="http://schemas.openxmlformats.org/officeDocument/2006/relationships/image" Target="../media/image1020.png"/><Relationship Id="rId5" Type="http://schemas.openxmlformats.org/officeDocument/2006/relationships/image" Target="../media/image1030.png"/><Relationship Id="rId15" Type="http://schemas.openxmlformats.org/officeDocument/2006/relationships/image" Target="../media/image84.svg"/><Relationship Id="rId10" Type="http://schemas.openxmlformats.org/officeDocument/2006/relationships/image" Target="../media/image1010.png"/><Relationship Id="rId4" Type="http://schemas.openxmlformats.org/officeDocument/2006/relationships/image" Target="../media/image87.svg"/><Relationship Id="rId9" Type="http://schemas.openxmlformats.org/officeDocument/2006/relationships/image" Target="../media/image1000.png"/><Relationship Id="rId14" Type="http://schemas.openxmlformats.org/officeDocument/2006/relationships/image" Target="../media/image8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0.png"/><Relationship Id="rId13" Type="http://schemas.openxmlformats.org/officeDocument/2006/relationships/image" Target="../media/image47.svg"/><Relationship Id="rId3" Type="http://schemas.openxmlformats.org/officeDocument/2006/relationships/image" Target="../media/image86.png"/><Relationship Id="rId7" Type="http://schemas.openxmlformats.org/officeDocument/2006/relationships/image" Target="../media/image1050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0.png"/><Relationship Id="rId11" Type="http://schemas.openxmlformats.org/officeDocument/2006/relationships/image" Target="../media/image1020.png"/><Relationship Id="rId5" Type="http://schemas.openxmlformats.org/officeDocument/2006/relationships/image" Target="../media/image1030.png"/><Relationship Id="rId15" Type="http://schemas.openxmlformats.org/officeDocument/2006/relationships/image" Target="../media/image84.svg"/><Relationship Id="rId10" Type="http://schemas.openxmlformats.org/officeDocument/2006/relationships/image" Target="../media/image1010.png"/><Relationship Id="rId4" Type="http://schemas.openxmlformats.org/officeDocument/2006/relationships/image" Target="../media/image87.svg"/><Relationship Id="rId9" Type="http://schemas.openxmlformats.org/officeDocument/2006/relationships/image" Target="../media/image1000.png"/><Relationship Id="rId14" Type="http://schemas.openxmlformats.org/officeDocument/2006/relationships/image" Target="../media/image8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1.sv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3.svg"/><Relationship Id="rId10" Type="http://schemas.openxmlformats.org/officeDocument/2006/relationships/image" Target="../media/image21.png"/><Relationship Id="rId4" Type="http://schemas.openxmlformats.org/officeDocument/2006/relationships/image" Target="../media/image12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image" Target="../media/image46.png"/><Relationship Id="rId3" Type="http://schemas.openxmlformats.org/officeDocument/2006/relationships/image" Target="../media/image31.jpeg"/><Relationship Id="rId7" Type="http://schemas.openxmlformats.org/officeDocument/2006/relationships/image" Target="../media/image35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svg"/><Relationship Id="rId5" Type="http://schemas.openxmlformats.org/officeDocument/2006/relationships/image" Target="../media/image33.svg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image" Target="../media/image47.svg"/><Relationship Id="rId4" Type="http://schemas.openxmlformats.org/officeDocument/2006/relationships/image" Target="../media/image32.png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svg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08A9E-5584-B441-8EAA-0C51F0E22B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Efficient Secure Storage with Version Control and Key Rotation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9E075B-DBF6-F3AC-CA33-DEBCBEFFB2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20856"/>
            <a:ext cx="9144000" cy="1236944"/>
          </a:xfrm>
        </p:spPr>
        <p:txBody>
          <a:bodyPr/>
          <a:lstStyle/>
          <a:p>
            <a:r>
              <a:rPr lang="en-US" dirty="0"/>
              <a:t>Long Chen, Hui Guo, </a:t>
            </a:r>
            <a:r>
              <a:rPr lang="en-US" b="1" dirty="0" err="1"/>
              <a:t>Ya</a:t>
            </a:r>
            <a:r>
              <a:rPr lang="en-US" b="1" dirty="0"/>
              <a:t>-Nan Li</a:t>
            </a:r>
            <a:r>
              <a:rPr lang="en-US" dirty="0"/>
              <a:t>, </a:t>
            </a:r>
            <a:r>
              <a:rPr lang="en-US" dirty="0" err="1"/>
              <a:t>Qiang</a:t>
            </a:r>
            <a:r>
              <a:rPr lang="en-US" dirty="0"/>
              <a:t> Tang</a:t>
            </a:r>
          </a:p>
        </p:txBody>
      </p:sp>
      <p:pic>
        <p:nvPicPr>
          <p:cNvPr id="1026" name="Picture 2" descr="CIS 2019">
            <a:extLst>
              <a:ext uri="{FF2B5EF4-FFF2-40B4-BE49-F238E27FC236}">
                <a16:creationId xmlns:a16="http://schemas.microsoft.com/office/drawing/2014/main" id="{3A397A1A-8B74-E7B7-C9B5-ABCD0A36D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833" y="4934589"/>
            <a:ext cx="2848333" cy="1093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penSSF Landscape">
            <a:extLst>
              <a:ext uri="{FF2B5EF4-FFF2-40B4-BE49-F238E27FC236}">
                <a16:creationId xmlns:a16="http://schemas.microsoft.com/office/drawing/2014/main" id="{BE7884A2-02C8-9214-A3D3-B59169F4A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309" y="4857032"/>
            <a:ext cx="2770755" cy="123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he-university-of-sydney-vector-logo - Delmar Private Hospital">
            <a:extLst>
              <a:ext uri="{FF2B5EF4-FFF2-40B4-BE49-F238E27FC236}">
                <a16:creationId xmlns:a16="http://schemas.microsoft.com/office/drawing/2014/main" id="{3C91E0B9-165B-B391-BEA8-97C2AC9B2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935" y="4446510"/>
            <a:ext cx="3350342" cy="186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175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1" descr="Question Mark with solid fill">
            <a:extLst>
              <a:ext uri="{FF2B5EF4-FFF2-40B4-BE49-F238E27FC236}">
                <a16:creationId xmlns:a16="http://schemas.microsoft.com/office/drawing/2014/main" id="{D18F6C85-22E1-3242-AA55-5668EE6455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28268" y="2902860"/>
            <a:ext cx="914400" cy="9144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A37C6C5-1245-4259-5C43-121E538BDED1}"/>
              </a:ext>
            </a:extLst>
          </p:cNvPr>
          <p:cNvSpPr/>
          <p:nvPr/>
        </p:nvSpPr>
        <p:spPr>
          <a:xfrm>
            <a:off x="6038960" y="2415086"/>
            <a:ext cx="2538117" cy="180391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/>
              <a:t>Our work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5FF104B-4398-57D8-F33F-22BA000BE475}"/>
              </a:ext>
            </a:extLst>
          </p:cNvPr>
          <p:cNvGrpSpPr/>
          <p:nvPr/>
        </p:nvGrpSpPr>
        <p:grpSpPr>
          <a:xfrm>
            <a:off x="3486204" y="2436107"/>
            <a:ext cx="2552275" cy="1803918"/>
            <a:chOff x="3503457" y="2401601"/>
            <a:chExt cx="2552275" cy="180391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CD44600-E7BF-7B34-E38D-F5AF76DFBCE8}"/>
                </a:ext>
              </a:extLst>
            </p:cNvPr>
            <p:cNvSpPr/>
            <p:nvPr/>
          </p:nvSpPr>
          <p:spPr>
            <a:xfrm>
              <a:off x="3503457" y="2401601"/>
              <a:ext cx="2552275" cy="1803918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0" dirty="0"/>
            </a:p>
          </p:txBody>
        </p:sp>
        <p:pic>
          <p:nvPicPr>
            <p:cNvPr id="5" name="Graphic 31" descr="Smiling with hearts face outline with solid fill">
              <a:extLst>
                <a:ext uri="{FF2B5EF4-FFF2-40B4-BE49-F238E27FC236}">
                  <a16:creationId xmlns:a16="http://schemas.microsoft.com/office/drawing/2014/main" id="{AB920786-CF62-125C-D1D9-C9D06B052D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328299" y="2935697"/>
              <a:ext cx="914400" cy="914400"/>
            </a:xfrm>
            <a:prstGeom prst="rect">
              <a:avLst/>
            </a:prstGeom>
          </p:spPr>
        </p:pic>
      </p:grpSp>
      <p:sp>
        <p:nvSpPr>
          <p:cNvPr id="25" name="Left Arrow 24">
            <a:extLst>
              <a:ext uri="{FF2B5EF4-FFF2-40B4-BE49-F238E27FC236}">
                <a16:creationId xmlns:a16="http://schemas.microsoft.com/office/drawing/2014/main" id="{5B739E28-CD4F-A7D1-27D8-753B1D586E86}"/>
              </a:ext>
            </a:extLst>
          </p:cNvPr>
          <p:cNvSpPr/>
          <p:nvPr/>
        </p:nvSpPr>
        <p:spPr>
          <a:xfrm>
            <a:off x="5727938" y="3131115"/>
            <a:ext cx="483079" cy="297885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4CEC15-526A-590A-C80B-32FF57459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focus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1E3BC99-7AEE-6A0C-9E29-64370DE9EA6C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3710974" y="6017211"/>
            <a:ext cx="5234396" cy="331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F72AA94-A361-1CE4-E2C9-E3CB8A20C421}"/>
              </a:ext>
            </a:extLst>
          </p:cNvPr>
          <p:cNvCxnSpPr>
            <a:cxnSpLocks/>
          </p:cNvCxnSpPr>
          <p:nvPr/>
        </p:nvCxnSpPr>
        <p:spPr>
          <a:xfrm flipV="1">
            <a:off x="3503937" y="2172690"/>
            <a:ext cx="0" cy="384783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5">
            <a:extLst>
              <a:ext uri="{FF2B5EF4-FFF2-40B4-BE49-F238E27FC236}">
                <a16:creationId xmlns:a16="http://schemas.microsoft.com/office/drawing/2014/main" id="{85366D84-8DD1-A807-BC71-F957D471B9C7}"/>
              </a:ext>
            </a:extLst>
          </p:cNvPr>
          <p:cNvSpPr txBox="1"/>
          <p:nvPr/>
        </p:nvSpPr>
        <p:spPr>
          <a:xfrm>
            <a:off x="8945370" y="5817156"/>
            <a:ext cx="17116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Confidentiality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1637C57-D69A-472B-C47F-DB1C33D1027A}"/>
              </a:ext>
            </a:extLst>
          </p:cNvPr>
          <p:cNvSpPr/>
          <p:nvPr/>
        </p:nvSpPr>
        <p:spPr>
          <a:xfrm>
            <a:off x="3503937" y="4216603"/>
            <a:ext cx="2530371" cy="18039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 dirty="0"/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063B3E35-B794-34B2-3F2E-DCD9F95200DD}"/>
              </a:ext>
            </a:extLst>
          </p:cNvPr>
          <p:cNvSpPr txBox="1"/>
          <p:nvPr/>
        </p:nvSpPr>
        <p:spPr>
          <a:xfrm>
            <a:off x="3486204" y="6092737"/>
            <a:ext cx="22460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/>
              <a:t>No key compromise</a:t>
            </a:r>
          </a:p>
          <a:p>
            <a:pPr algn="ctr"/>
            <a:r>
              <a:rPr lang="en-US" sz="2000" dirty="0"/>
              <a:t>(CPA/CCA security)</a:t>
            </a: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A86C946E-4286-3035-1A82-6337BEEAB4D2}"/>
              </a:ext>
            </a:extLst>
          </p:cNvPr>
          <p:cNvSpPr txBox="1"/>
          <p:nvPr/>
        </p:nvSpPr>
        <p:spPr>
          <a:xfrm>
            <a:off x="6051642" y="6106765"/>
            <a:ext cx="25303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/>
              <a:t>Allow key compromise</a:t>
            </a:r>
          </a:p>
          <a:p>
            <a:pPr algn="ctr"/>
            <a:r>
              <a:rPr lang="en-US" sz="2000" dirty="0"/>
              <a:t>(CPA/CCA security)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D8AC1F-8366-EA7E-0FD2-8D04AC34C1B2}"/>
              </a:ext>
            </a:extLst>
          </p:cNvPr>
          <p:cNvSpPr/>
          <p:nvPr/>
        </p:nvSpPr>
        <p:spPr>
          <a:xfrm>
            <a:off x="6040111" y="4216702"/>
            <a:ext cx="2530371" cy="18039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 dirty="0"/>
          </a:p>
        </p:txBody>
      </p:sp>
      <p:sp>
        <p:nvSpPr>
          <p:cNvPr id="14" name="TextBox 12">
            <a:extLst>
              <a:ext uri="{FF2B5EF4-FFF2-40B4-BE49-F238E27FC236}">
                <a16:creationId xmlns:a16="http://schemas.microsoft.com/office/drawing/2014/main" id="{0386A9AF-B2A6-F6FC-D0C4-D858CE512D6C}"/>
              </a:ext>
            </a:extLst>
          </p:cNvPr>
          <p:cNvSpPr txBox="1"/>
          <p:nvPr/>
        </p:nvSpPr>
        <p:spPr>
          <a:xfrm>
            <a:off x="3016999" y="1704854"/>
            <a:ext cx="10643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Integrity</a:t>
            </a:r>
          </a:p>
        </p:txBody>
      </p:sp>
      <p:sp>
        <p:nvSpPr>
          <p:cNvPr id="15" name="TextBox 13">
            <a:extLst>
              <a:ext uri="{FF2B5EF4-FFF2-40B4-BE49-F238E27FC236}">
                <a16:creationId xmlns:a16="http://schemas.microsoft.com/office/drawing/2014/main" id="{EE8B37FA-1B82-636B-D083-B4B891DEC7A3}"/>
              </a:ext>
            </a:extLst>
          </p:cNvPr>
          <p:cNvSpPr txBox="1"/>
          <p:nvPr/>
        </p:nvSpPr>
        <p:spPr>
          <a:xfrm>
            <a:off x="2156384" y="2800697"/>
            <a:ext cx="13643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Version integrity</a:t>
            </a:r>
          </a:p>
        </p:txBody>
      </p:sp>
      <p:sp>
        <p:nvSpPr>
          <p:cNvPr id="16" name="TextBox 14">
            <a:extLst>
              <a:ext uri="{FF2B5EF4-FFF2-40B4-BE49-F238E27FC236}">
                <a16:creationId xmlns:a16="http://schemas.microsoft.com/office/drawing/2014/main" id="{4BFF30F5-A015-2A93-A773-7753DB768834}"/>
              </a:ext>
            </a:extLst>
          </p:cNvPr>
          <p:cNvSpPr txBox="1"/>
          <p:nvPr/>
        </p:nvSpPr>
        <p:spPr>
          <a:xfrm>
            <a:off x="2272011" y="4915889"/>
            <a:ext cx="1248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/>
              <a:t>File integrity</a:t>
            </a:r>
          </a:p>
        </p:txBody>
      </p:sp>
      <p:pic>
        <p:nvPicPr>
          <p:cNvPr id="17" name="Graphic 16" descr="Tick with solid fill">
            <a:extLst>
              <a:ext uri="{FF2B5EF4-FFF2-40B4-BE49-F238E27FC236}">
                <a16:creationId xmlns:a16="http://schemas.microsoft.com/office/drawing/2014/main" id="{DDB92AA5-3A99-E7C7-8FD0-427A3E9476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311922" y="4233808"/>
            <a:ext cx="914400" cy="914400"/>
          </a:xfrm>
          <a:prstGeom prst="rect">
            <a:avLst/>
          </a:prstGeom>
        </p:spPr>
      </p:pic>
      <p:pic>
        <p:nvPicPr>
          <p:cNvPr id="18" name="Graphic 17" descr="Tick with solid fill">
            <a:extLst>
              <a:ext uri="{FF2B5EF4-FFF2-40B4-BE49-F238E27FC236}">
                <a16:creationId xmlns:a16="http://schemas.microsoft.com/office/drawing/2014/main" id="{7A6EEC8A-0AA3-36B4-42BC-C28B5F6141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37082" y="4272987"/>
            <a:ext cx="914400" cy="9144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7207B58-FAFB-B934-C76B-906973F2CEDA}"/>
              </a:ext>
            </a:extLst>
          </p:cNvPr>
          <p:cNvSpPr txBox="1"/>
          <p:nvPr/>
        </p:nvSpPr>
        <p:spPr>
          <a:xfrm>
            <a:off x="3497115" y="5290907"/>
            <a:ext cx="25602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/>
              <a:t>Authenticated Encryption (AE)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DB1C406-881F-634F-0F10-77BEDA25687E}"/>
              </a:ext>
            </a:extLst>
          </p:cNvPr>
          <p:cNvSpPr txBox="1"/>
          <p:nvPr/>
        </p:nvSpPr>
        <p:spPr>
          <a:xfrm>
            <a:off x="6074137" y="5019809"/>
            <a:ext cx="25374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/>
              <a:t>Updatable Authenticated Encryption (UAE)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B0C1D80-907C-CB56-C36A-D306CDED0E0B}"/>
              </a:ext>
            </a:extLst>
          </p:cNvPr>
          <p:cNvCxnSpPr>
            <a:cxnSpLocks/>
          </p:cNvCxnSpPr>
          <p:nvPr/>
        </p:nvCxnSpPr>
        <p:spPr>
          <a:xfrm>
            <a:off x="1744149" y="4205519"/>
            <a:ext cx="7815532" cy="1098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3C5D706-D47B-EA39-5019-636F060456E5}"/>
              </a:ext>
            </a:extLst>
          </p:cNvPr>
          <p:cNvGrpSpPr/>
          <p:nvPr/>
        </p:nvGrpSpPr>
        <p:grpSpPr>
          <a:xfrm>
            <a:off x="3501311" y="4210422"/>
            <a:ext cx="2552275" cy="1803918"/>
            <a:chOff x="3503457" y="2401601"/>
            <a:chExt cx="2552275" cy="1803918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327637D-56BA-7430-6426-52D0787B0C51}"/>
                </a:ext>
              </a:extLst>
            </p:cNvPr>
            <p:cNvSpPr/>
            <p:nvPr/>
          </p:nvSpPr>
          <p:spPr>
            <a:xfrm>
              <a:off x="3503457" y="2401601"/>
              <a:ext cx="2552275" cy="1803918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0" b="1" dirty="0"/>
            </a:p>
          </p:txBody>
        </p:sp>
        <p:pic>
          <p:nvPicPr>
            <p:cNvPr id="24" name="Graphic 31" descr="Smiling with hearts face outline with solid fill">
              <a:extLst>
                <a:ext uri="{FF2B5EF4-FFF2-40B4-BE49-F238E27FC236}">
                  <a16:creationId xmlns:a16="http://schemas.microsoft.com/office/drawing/2014/main" id="{332E7527-9FA2-F97D-E869-9EFA66C66F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328299" y="2935697"/>
              <a:ext cx="914400" cy="914400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0CB9F71-F556-7CE1-3C95-22118CDCC1B6}"/>
              </a:ext>
            </a:extLst>
          </p:cNvPr>
          <p:cNvGrpSpPr/>
          <p:nvPr/>
        </p:nvGrpSpPr>
        <p:grpSpPr>
          <a:xfrm>
            <a:off x="6034786" y="4222971"/>
            <a:ext cx="2552275" cy="1803918"/>
            <a:chOff x="3503457" y="2384348"/>
            <a:chExt cx="2552275" cy="1803918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F10A91E-AF3D-678F-E355-DBE28AC52217}"/>
                </a:ext>
              </a:extLst>
            </p:cNvPr>
            <p:cNvSpPr/>
            <p:nvPr/>
          </p:nvSpPr>
          <p:spPr>
            <a:xfrm>
              <a:off x="3503457" y="2384348"/>
              <a:ext cx="2552275" cy="1803918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0" dirty="0"/>
            </a:p>
          </p:txBody>
        </p:sp>
        <p:pic>
          <p:nvPicPr>
            <p:cNvPr id="30" name="Graphic 31" descr="Smiling with hearts face outline with solid fill">
              <a:extLst>
                <a:ext uri="{FF2B5EF4-FFF2-40B4-BE49-F238E27FC236}">
                  <a16:creationId xmlns:a16="http://schemas.microsoft.com/office/drawing/2014/main" id="{6B2E1DD3-8369-22B2-AA3B-7D9C5E06C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328299" y="2935697"/>
              <a:ext cx="914400" cy="914400"/>
            </a:xfrm>
            <a:prstGeom prst="rect">
              <a:avLst/>
            </a:prstGeom>
          </p:spPr>
        </p:pic>
      </p:grpSp>
      <p:sp>
        <p:nvSpPr>
          <p:cNvPr id="31" name="Left Arrow 30">
            <a:extLst>
              <a:ext uri="{FF2B5EF4-FFF2-40B4-BE49-F238E27FC236}">
                <a16:creationId xmlns:a16="http://schemas.microsoft.com/office/drawing/2014/main" id="{BF41CF3D-1358-0824-73DA-7E00DE180DC7}"/>
              </a:ext>
            </a:extLst>
          </p:cNvPr>
          <p:cNvSpPr/>
          <p:nvPr/>
        </p:nvSpPr>
        <p:spPr>
          <a:xfrm rot="19535126">
            <a:off x="5767682" y="4094816"/>
            <a:ext cx="483079" cy="297885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Left Arrow 31">
            <a:extLst>
              <a:ext uri="{FF2B5EF4-FFF2-40B4-BE49-F238E27FC236}">
                <a16:creationId xmlns:a16="http://schemas.microsoft.com/office/drawing/2014/main" id="{C4C2645F-79CA-701F-FF9C-8F7F2A9FD4F2}"/>
              </a:ext>
            </a:extLst>
          </p:cNvPr>
          <p:cNvSpPr/>
          <p:nvPr/>
        </p:nvSpPr>
        <p:spPr>
          <a:xfrm rot="16200000">
            <a:off x="7065906" y="4108163"/>
            <a:ext cx="483079" cy="297885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014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1" grpId="0" animBg="1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704FD-A4E3-B76F-8F8B-A9628B526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contribution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15B7AA-328B-BFDB-8F91-6012DCF4C7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Define updatable secure storage (USS) </a:t>
            </a:r>
            <a:r>
              <a:rPr lang="en-US" dirty="0"/>
              <a:t>with key rotation and version control</a:t>
            </a:r>
          </a:p>
          <a:p>
            <a:r>
              <a:rPr lang="en-US" b="1" dirty="0"/>
              <a:t>Formalize its security </a:t>
            </a:r>
            <a:r>
              <a:rPr lang="en-US" dirty="0"/>
              <a:t>to capture confidentiality with key rotation and file version integrity against version downgrade attack</a:t>
            </a:r>
          </a:p>
          <a:p>
            <a:r>
              <a:rPr lang="en-US" b="1" dirty="0"/>
              <a:t>Propose an efficient USS construction</a:t>
            </a:r>
          </a:p>
          <a:p>
            <a:pPr marL="0" indent="0">
              <a:buNone/>
            </a:pPr>
            <a:r>
              <a:rPr lang="en-US" dirty="0"/>
              <a:t>   -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constant</a:t>
            </a:r>
            <a:r>
              <a:rPr lang="en-US" dirty="0"/>
              <a:t> local storage</a:t>
            </a:r>
          </a:p>
          <a:p>
            <a:pPr marL="0" indent="0">
              <a:buNone/>
            </a:pPr>
            <a:r>
              <a:rPr lang="en-US" dirty="0"/>
              <a:t>   -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constant</a:t>
            </a:r>
            <a:r>
              <a:rPr lang="en-US" dirty="0"/>
              <a:t> computation and communication cost in key update</a:t>
            </a:r>
          </a:p>
          <a:p>
            <a:pPr marL="0" indent="0">
              <a:buNone/>
            </a:pPr>
            <a:r>
              <a:rPr lang="en-US" dirty="0"/>
              <a:t>   -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independent</a:t>
            </a:r>
            <a:r>
              <a:rPr lang="en-US" dirty="0"/>
              <a:t> cost with whole storage in file update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23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7CE27-5EE6-6FB4-901B-268CA492A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6E6AE-130C-F66B-0C2F-01DC66F4C0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8A89E3-5BFF-2988-E296-27587AD490D6}"/>
              </a:ext>
            </a:extLst>
          </p:cNvPr>
          <p:cNvSpPr/>
          <p:nvPr/>
        </p:nvSpPr>
        <p:spPr>
          <a:xfrm>
            <a:off x="1515610" y="2967335"/>
            <a:ext cx="91607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Updatable secure storage (USS)</a:t>
            </a:r>
          </a:p>
        </p:txBody>
      </p:sp>
    </p:spTree>
    <p:extLst>
      <p:ext uri="{BB962C8B-B14F-4D97-AF65-F5344CB8AC3E}">
        <p14:creationId xmlns:p14="http://schemas.microsoft.com/office/powerpoint/2010/main" val="2623264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FA4EB-1F0C-9CA3-2E37-CD6DF01FB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USS basic functions</a:t>
            </a:r>
          </a:p>
        </p:txBody>
      </p:sp>
      <p:pic>
        <p:nvPicPr>
          <p:cNvPr id="5" name="Content Placeholder 4" descr="Document outline">
            <a:extLst>
              <a:ext uri="{FF2B5EF4-FFF2-40B4-BE49-F238E27FC236}">
                <a16:creationId xmlns:a16="http://schemas.microsoft.com/office/drawing/2014/main" id="{246B6E8B-B72C-F896-1C7B-EEEEDB86B0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58161" y="3575556"/>
            <a:ext cx="429578" cy="429578"/>
          </a:xfrm>
        </p:spPr>
      </p:pic>
      <p:pic>
        <p:nvPicPr>
          <p:cNvPr id="7" name="Graphic 6" descr="Open folder with solid fill">
            <a:extLst>
              <a:ext uri="{FF2B5EF4-FFF2-40B4-BE49-F238E27FC236}">
                <a16:creationId xmlns:a16="http://schemas.microsoft.com/office/drawing/2014/main" id="{844EB90C-9ACD-A394-DDDF-7A0AE424CF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0738" y="3596916"/>
            <a:ext cx="1005840" cy="1005840"/>
          </a:xfrm>
          <a:prstGeom prst="rect">
            <a:avLst/>
          </a:prstGeom>
        </p:spPr>
      </p:pic>
      <p:pic>
        <p:nvPicPr>
          <p:cNvPr id="11" name="Graphic 10" descr="Folder with solid fill">
            <a:extLst>
              <a:ext uri="{FF2B5EF4-FFF2-40B4-BE49-F238E27FC236}">
                <a16:creationId xmlns:a16="http://schemas.microsoft.com/office/drawing/2014/main" id="{EEEA6AE6-FF75-D507-9DEB-580F0DF880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10754" y="4208105"/>
            <a:ext cx="1005840" cy="1005840"/>
          </a:xfrm>
          <a:prstGeom prst="rect">
            <a:avLst/>
          </a:prstGeom>
        </p:spPr>
      </p:pic>
      <p:pic>
        <p:nvPicPr>
          <p:cNvPr id="13" name="Content Placeholder 4" descr="Document outline">
            <a:extLst>
              <a:ext uri="{FF2B5EF4-FFF2-40B4-BE49-F238E27FC236}">
                <a16:creationId xmlns:a16="http://schemas.microsoft.com/office/drawing/2014/main" id="{A2C03697-38A9-6BF1-54CC-C303E1289A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841567" y="3588256"/>
            <a:ext cx="429578" cy="4295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66C3755-F1FD-96BA-A2A0-45C753470B47}"/>
              </a:ext>
            </a:extLst>
          </p:cNvPr>
          <p:cNvSpPr txBox="1"/>
          <p:nvPr/>
        </p:nvSpPr>
        <p:spPr>
          <a:xfrm>
            <a:off x="1582258" y="3528473"/>
            <a:ext cx="343364" cy="40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pic>
        <p:nvPicPr>
          <p:cNvPr id="16" name="Graphic 15" descr="Key with solid fill">
            <a:extLst>
              <a:ext uri="{FF2B5EF4-FFF2-40B4-BE49-F238E27FC236}">
                <a16:creationId xmlns:a16="http://schemas.microsoft.com/office/drawing/2014/main" id="{20AE991F-F1F6-C922-3080-43B97ACCD6D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02198" y="4919940"/>
            <a:ext cx="502920" cy="502920"/>
          </a:xfrm>
          <a:prstGeom prst="rect">
            <a:avLst/>
          </a:prstGeom>
        </p:spPr>
      </p:pic>
      <p:pic>
        <p:nvPicPr>
          <p:cNvPr id="20" name="Graphic 19" descr="Lock with solid fill">
            <a:extLst>
              <a:ext uri="{FF2B5EF4-FFF2-40B4-BE49-F238E27FC236}">
                <a16:creationId xmlns:a16="http://schemas.microsoft.com/office/drawing/2014/main" id="{10FFF0A3-0DAA-BB76-B18A-30413A5AE51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2964038" y="4230965"/>
            <a:ext cx="502920" cy="502920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DC94651-06ED-C9BB-588E-FBA6070100C9}"/>
              </a:ext>
            </a:extLst>
          </p:cNvPr>
          <p:cNvCxnSpPr>
            <a:cxnSpLocks/>
          </p:cNvCxnSpPr>
          <p:nvPr/>
        </p:nvCxnSpPr>
        <p:spPr>
          <a:xfrm>
            <a:off x="1353658" y="4385589"/>
            <a:ext cx="0" cy="6286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8231D7A-F5FD-9EFC-C13F-052243017E9E}"/>
              </a:ext>
            </a:extLst>
          </p:cNvPr>
          <p:cNvCxnSpPr>
            <a:cxnSpLocks/>
          </p:cNvCxnSpPr>
          <p:nvPr/>
        </p:nvCxnSpPr>
        <p:spPr>
          <a:xfrm>
            <a:off x="1353658" y="4711025"/>
            <a:ext cx="105012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Graphic 33" descr="Cloud outline">
            <a:extLst>
              <a:ext uri="{FF2B5EF4-FFF2-40B4-BE49-F238E27FC236}">
                <a16:creationId xmlns:a16="http://schemas.microsoft.com/office/drawing/2014/main" id="{0B5FDC6E-3F03-F296-01DD-E44F8F0D7CA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154873" y="599379"/>
            <a:ext cx="7882255" cy="3565531"/>
          </a:xfrm>
          <a:prstGeom prst="rect">
            <a:avLst/>
          </a:prstGeom>
        </p:spPr>
      </p:pic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43A58803-98C7-CB03-8B40-F0D8F00DEB3C}"/>
              </a:ext>
            </a:extLst>
          </p:cNvPr>
          <p:cNvCxnSpPr>
            <a:cxnSpLocks/>
          </p:cNvCxnSpPr>
          <p:nvPr/>
        </p:nvCxnSpPr>
        <p:spPr>
          <a:xfrm flipV="1">
            <a:off x="2986898" y="3246195"/>
            <a:ext cx="671135" cy="105561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Graphic 38" descr="Folder with solid fill">
            <a:extLst>
              <a:ext uri="{FF2B5EF4-FFF2-40B4-BE49-F238E27FC236}">
                <a16:creationId xmlns:a16="http://schemas.microsoft.com/office/drawing/2014/main" id="{97F21C72-F577-6033-8792-1D75B556BD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33585" y="2291083"/>
            <a:ext cx="1005840" cy="1005840"/>
          </a:xfrm>
          <a:prstGeom prst="rect">
            <a:avLst/>
          </a:prstGeom>
        </p:spPr>
      </p:pic>
      <p:pic>
        <p:nvPicPr>
          <p:cNvPr id="40" name="Graphic 39" descr="Lock with solid fill">
            <a:extLst>
              <a:ext uri="{FF2B5EF4-FFF2-40B4-BE49-F238E27FC236}">
                <a16:creationId xmlns:a16="http://schemas.microsoft.com/office/drawing/2014/main" id="{5C1501D4-E31C-EB64-DD7D-B02F2DDB25D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3986869" y="2313943"/>
            <a:ext cx="502920" cy="502920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54A4EFEB-08FB-0011-5F35-8A9ECA54AEE6}"/>
              </a:ext>
            </a:extLst>
          </p:cNvPr>
          <p:cNvSpPr txBox="1"/>
          <p:nvPr/>
        </p:nvSpPr>
        <p:spPr>
          <a:xfrm>
            <a:off x="1121883" y="5587856"/>
            <a:ext cx="1439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 </a:t>
            </a:r>
            <a:r>
              <a:rPr lang="en-US" dirty="0" err="1"/>
              <a:t>USS.Store</a:t>
            </a:r>
            <a:r>
              <a:rPr lang="en-US" dirty="0"/>
              <a:t>: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D24EA8C-05F2-40CB-B8DE-C9ED074A9B4E}"/>
              </a:ext>
            </a:extLst>
          </p:cNvPr>
          <p:cNvSpPr txBox="1"/>
          <p:nvPr/>
        </p:nvSpPr>
        <p:spPr>
          <a:xfrm>
            <a:off x="4116031" y="5592705"/>
            <a:ext cx="1231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 </a:t>
            </a:r>
            <a:r>
              <a:rPr lang="en-US" dirty="0" err="1"/>
              <a:t>USS.Rev</a:t>
            </a:r>
            <a:r>
              <a:rPr lang="en-US" dirty="0"/>
              <a:t>:</a:t>
            </a:r>
          </a:p>
        </p:txBody>
      </p:sp>
      <p:pic>
        <p:nvPicPr>
          <p:cNvPr id="43" name="Graphic 42" descr="Key with solid fill">
            <a:extLst>
              <a:ext uri="{FF2B5EF4-FFF2-40B4-BE49-F238E27FC236}">
                <a16:creationId xmlns:a16="http://schemas.microsoft.com/office/drawing/2014/main" id="{1EB240CC-D8BE-571B-EC8E-D103176EA2D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083977" y="4837392"/>
            <a:ext cx="502920" cy="502920"/>
          </a:xfrm>
          <a:prstGeom prst="rect">
            <a:avLst/>
          </a:prstGeom>
        </p:spPr>
      </p:pic>
      <p:pic>
        <p:nvPicPr>
          <p:cNvPr id="44" name="Content Placeholder 4" descr="Document outline">
            <a:extLst>
              <a:ext uri="{FF2B5EF4-FFF2-40B4-BE49-F238E27FC236}">
                <a16:creationId xmlns:a16="http://schemas.microsoft.com/office/drawing/2014/main" id="{64F0EBF0-6227-7DAF-269C-0FF4053E6BB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104723" y="3956480"/>
            <a:ext cx="429578" cy="429578"/>
          </a:xfrm>
          <a:prstGeom prst="rect">
            <a:avLst/>
          </a:prstGeom>
        </p:spPr>
      </p:pic>
      <p:pic>
        <p:nvPicPr>
          <p:cNvPr id="45" name="Graphic 44" descr="Lock with solid fill">
            <a:extLst>
              <a:ext uri="{FF2B5EF4-FFF2-40B4-BE49-F238E27FC236}">
                <a16:creationId xmlns:a16="http://schemas.microsoft.com/office/drawing/2014/main" id="{52EC079B-4DAB-66F4-F71D-03C7351845A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4264651" y="3888384"/>
            <a:ext cx="296357" cy="296357"/>
          </a:xfrm>
          <a:prstGeom prst="rect">
            <a:avLst/>
          </a:prstGeom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6CFA100-53FD-DFDE-B570-97FC2971D3A7}"/>
              </a:ext>
            </a:extLst>
          </p:cNvPr>
          <p:cNvCxnSpPr>
            <a:cxnSpLocks/>
          </p:cNvCxnSpPr>
          <p:nvPr/>
        </p:nvCxnSpPr>
        <p:spPr>
          <a:xfrm>
            <a:off x="4335437" y="4385589"/>
            <a:ext cx="0" cy="62865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29102106-6771-97F2-0312-1E9BE5107BC4}"/>
              </a:ext>
            </a:extLst>
          </p:cNvPr>
          <p:cNvCxnSpPr>
            <a:cxnSpLocks/>
          </p:cNvCxnSpPr>
          <p:nvPr/>
        </p:nvCxnSpPr>
        <p:spPr>
          <a:xfrm>
            <a:off x="4335437" y="4711025"/>
            <a:ext cx="1050125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E7B063A-5B66-E77F-7B1B-9A7AFBE96F9E}"/>
              </a:ext>
            </a:extLst>
          </p:cNvPr>
          <p:cNvCxnSpPr>
            <a:cxnSpLocks/>
          </p:cNvCxnSpPr>
          <p:nvPr/>
        </p:nvCxnSpPr>
        <p:spPr>
          <a:xfrm flipH="1">
            <a:off x="4308494" y="3291037"/>
            <a:ext cx="11018" cy="672049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Content Placeholder 4" descr="Document outline">
            <a:extLst>
              <a:ext uri="{FF2B5EF4-FFF2-40B4-BE49-F238E27FC236}">
                <a16:creationId xmlns:a16="http://schemas.microsoft.com/office/drawing/2014/main" id="{6CA65C89-3367-10F7-2D2A-CC542BD3D1D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336571" y="4451322"/>
            <a:ext cx="429578" cy="429578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871BA0CB-6339-C351-F254-C0E03CCDC6D6}"/>
              </a:ext>
            </a:extLst>
          </p:cNvPr>
          <p:cNvSpPr txBox="1"/>
          <p:nvPr/>
        </p:nvSpPr>
        <p:spPr>
          <a:xfrm>
            <a:off x="6256966" y="5592480"/>
            <a:ext cx="1495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3. </a:t>
            </a:r>
            <a:r>
              <a:rPr lang="en-US" dirty="0" err="1"/>
              <a:t>USS.KeyUp</a:t>
            </a:r>
            <a:r>
              <a:rPr lang="en-US" dirty="0"/>
              <a:t>:</a:t>
            </a:r>
          </a:p>
        </p:txBody>
      </p:sp>
      <p:pic>
        <p:nvPicPr>
          <p:cNvPr id="58" name="Graphic 57" descr="Key with solid fill">
            <a:extLst>
              <a:ext uri="{FF2B5EF4-FFF2-40B4-BE49-F238E27FC236}">
                <a16:creationId xmlns:a16="http://schemas.microsoft.com/office/drawing/2014/main" id="{B4257325-C496-4A96-0436-9579C24C74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336540" y="4594499"/>
            <a:ext cx="502920" cy="502920"/>
          </a:xfrm>
          <a:prstGeom prst="rect">
            <a:avLst/>
          </a:prstGeom>
        </p:spPr>
      </p:pic>
      <p:pic>
        <p:nvPicPr>
          <p:cNvPr id="59" name="Graphic 58" descr="Key with solid fill">
            <a:extLst>
              <a:ext uri="{FF2B5EF4-FFF2-40B4-BE49-F238E27FC236}">
                <a16:creationId xmlns:a16="http://schemas.microsoft.com/office/drawing/2014/main" id="{7F6627F0-5BF6-74C2-C5D2-B9C1B5486A8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564626" y="4644932"/>
            <a:ext cx="502920" cy="502920"/>
          </a:xfrm>
          <a:prstGeom prst="rect">
            <a:avLst/>
          </a:prstGeom>
        </p:spPr>
      </p:pic>
      <p:pic>
        <p:nvPicPr>
          <p:cNvPr id="60" name="Graphic 59" descr="Folder with solid fill">
            <a:extLst>
              <a:ext uri="{FF2B5EF4-FFF2-40B4-BE49-F238E27FC236}">
                <a16:creationId xmlns:a16="http://schemas.microsoft.com/office/drawing/2014/main" id="{FEBAA692-85AB-7AAC-DAB7-1E1387F43B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77147" y="2302195"/>
            <a:ext cx="1005840" cy="1005840"/>
          </a:xfrm>
          <a:prstGeom prst="rect">
            <a:avLst/>
          </a:prstGeom>
        </p:spPr>
      </p:pic>
      <p:pic>
        <p:nvPicPr>
          <p:cNvPr id="61" name="Graphic 60" descr="Lock with solid fill">
            <a:extLst>
              <a:ext uri="{FF2B5EF4-FFF2-40B4-BE49-F238E27FC236}">
                <a16:creationId xmlns:a16="http://schemas.microsoft.com/office/drawing/2014/main" id="{1F9FB3F4-5529-EC98-0E44-CD60411A135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/>
        </p:blipFill>
        <p:spPr>
          <a:xfrm>
            <a:off x="6230431" y="2325055"/>
            <a:ext cx="502920" cy="502920"/>
          </a:xfrm>
          <a:prstGeom prst="rect">
            <a:avLst/>
          </a:prstGeom>
        </p:spPr>
      </p:pic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BBC44241-EDDE-A255-03EE-E74944AB94ED}"/>
              </a:ext>
            </a:extLst>
          </p:cNvPr>
          <p:cNvCxnSpPr>
            <a:cxnSpLocks/>
          </p:cNvCxnSpPr>
          <p:nvPr/>
        </p:nvCxnSpPr>
        <p:spPr>
          <a:xfrm>
            <a:off x="6777739" y="4905330"/>
            <a:ext cx="752159" cy="20955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8EAF058A-83F6-9DC2-2591-AE3555B8ACC3}"/>
              </a:ext>
            </a:extLst>
          </p:cNvPr>
          <p:cNvCxnSpPr>
            <a:cxnSpLocks/>
          </p:cNvCxnSpPr>
          <p:nvPr/>
        </p:nvCxnSpPr>
        <p:spPr>
          <a:xfrm flipV="1">
            <a:off x="4789251" y="2793448"/>
            <a:ext cx="779349" cy="12223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Left-right Arrow 63">
            <a:extLst>
              <a:ext uri="{FF2B5EF4-FFF2-40B4-BE49-F238E27FC236}">
                <a16:creationId xmlns:a16="http://schemas.microsoft.com/office/drawing/2014/main" id="{01B929C6-A8E9-BA56-AE3F-D86B7D52307F}"/>
              </a:ext>
            </a:extLst>
          </p:cNvPr>
          <p:cNvSpPr/>
          <p:nvPr/>
        </p:nvSpPr>
        <p:spPr>
          <a:xfrm rot="3257099">
            <a:off x="5471790" y="3761382"/>
            <a:ext cx="1619125" cy="272284"/>
          </a:xfrm>
          <a:prstGeom prst="left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7C4F6A8-828F-D6FA-9CE1-14202EA7B790}"/>
              </a:ext>
            </a:extLst>
          </p:cNvPr>
          <p:cNvSpPr txBox="1"/>
          <p:nvPr/>
        </p:nvSpPr>
        <p:spPr>
          <a:xfrm>
            <a:off x="9042175" y="5594198"/>
            <a:ext cx="1487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4. </a:t>
            </a:r>
            <a:r>
              <a:rPr lang="en-US" dirty="0" err="1"/>
              <a:t>USS.FileUp</a:t>
            </a:r>
            <a:r>
              <a:rPr lang="en-US" dirty="0"/>
              <a:t>:</a:t>
            </a:r>
          </a:p>
        </p:txBody>
      </p:sp>
      <p:pic>
        <p:nvPicPr>
          <p:cNvPr id="68" name="Content Placeholder 4" descr="Document outline">
            <a:extLst>
              <a:ext uri="{FF2B5EF4-FFF2-40B4-BE49-F238E27FC236}">
                <a16:creationId xmlns:a16="http://schemas.microsoft.com/office/drawing/2014/main" id="{D3BA3027-FDA2-8DAE-921F-E150AD055B8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827386" y="4257872"/>
            <a:ext cx="429578" cy="429578"/>
          </a:xfrm>
          <a:prstGeom prst="rect">
            <a:avLst/>
          </a:prstGeom>
        </p:spPr>
      </p:pic>
      <p:pic>
        <p:nvPicPr>
          <p:cNvPr id="69" name="Graphic 68" descr="Lock with solid fill">
            <a:extLst>
              <a:ext uri="{FF2B5EF4-FFF2-40B4-BE49-F238E27FC236}">
                <a16:creationId xmlns:a16="http://schemas.microsoft.com/office/drawing/2014/main" id="{0CC0E7E2-60A7-DE53-D0BB-9ABD67C5E1C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/>
        </p:blipFill>
        <p:spPr>
          <a:xfrm>
            <a:off x="8987314" y="4189776"/>
            <a:ext cx="296357" cy="296357"/>
          </a:xfrm>
          <a:prstGeom prst="rect">
            <a:avLst/>
          </a:prstGeom>
        </p:spPr>
      </p:pic>
      <p:pic>
        <p:nvPicPr>
          <p:cNvPr id="77" name="Graphic 76" descr="Key with solid fill">
            <a:extLst>
              <a:ext uri="{FF2B5EF4-FFF2-40B4-BE49-F238E27FC236}">
                <a16:creationId xmlns:a16="http://schemas.microsoft.com/office/drawing/2014/main" id="{0392832A-FC16-B3E4-4660-C1C1C1FDB16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8884031" y="4897710"/>
            <a:ext cx="502920" cy="502920"/>
          </a:xfrm>
          <a:prstGeom prst="rect">
            <a:avLst/>
          </a:prstGeom>
        </p:spPr>
      </p:pic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DD3E6109-F39B-B394-B7BD-0F1D5D919487}"/>
              </a:ext>
            </a:extLst>
          </p:cNvPr>
          <p:cNvCxnSpPr>
            <a:cxnSpLocks/>
            <a:stCxn id="68" idx="2"/>
          </p:cNvCxnSpPr>
          <p:nvPr/>
        </p:nvCxnSpPr>
        <p:spPr>
          <a:xfrm>
            <a:off x="9042175" y="4687450"/>
            <a:ext cx="1" cy="344054"/>
          </a:xfrm>
          <a:prstGeom prst="line">
            <a:avLst/>
          </a:prstGeom>
          <a:ln w="38100">
            <a:solidFill>
              <a:srgbClr val="E16B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BF3E3446-1B09-AAE5-24EF-4D17B789D19C}"/>
              </a:ext>
            </a:extLst>
          </p:cNvPr>
          <p:cNvCxnSpPr>
            <a:cxnSpLocks/>
          </p:cNvCxnSpPr>
          <p:nvPr/>
        </p:nvCxnSpPr>
        <p:spPr>
          <a:xfrm flipV="1">
            <a:off x="9042174" y="4839303"/>
            <a:ext cx="878249" cy="6973"/>
          </a:xfrm>
          <a:prstGeom prst="straightConnector1">
            <a:avLst/>
          </a:prstGeom>
          <a:ln w="38100">
            <a:solidFill>
              <a:srgbClr val="E16B1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Content Placeholder 4" descr="Document outline">
            <a:extLst>
              <a:ext uri="{FF2B5EF4-FFF2-40B4-BE49-F238E27FC236}">
                <a16:creationId xmlns:a16="http://schemas.microsoft.com/office/drawing/2014/main" id="{D1EC1B16-3A77-8AB0-2532-A8BC6071C5A4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0116423" y="4626292"/>
            <a:ext cx="429578" cy="429578"/>
          </a:xfrm>
          <a:prstGeom prst="rect">
            <a:avLst/>
          </a:prstGeom>
        </p:spPr>
      </p:pic>
      <p:pic>
        <p:nvPicPr>
          <p:cNvPr id="84" name="Graphic 83" descr="Lock with solid fill">
            <a:extLst>
              <a:ext uri="{FF2B5EF4-FFF2-40B4-BE49-F238E27FC236}">
                <a16:creationId xmlns:a16="http://schemas.microsoft.com/office/drawing/2014/main" id="{0976D3AB-8469-14BA-CCC7-2A902C49D47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/>
        </p:blipFill>
        <p:spPr>
          <a:xfrm>
            <a:off x="10276351" y="4558196"/>
            <a:ext cx="296357" cy="296357"/>
          </a:xfrm>
          <a:prstGeom prst="rect">
            <a:avLst/>
          </a:prstGeom>
        </p:spPr>
      </p:pic>
      <p:sp>
        <p:nvSpPr>
          <p:cNvPr id="85" name="Left-right Arrow 84">
            <a:extLst>
              <a:ext uri="{FF2B5EF4-FFF2-40B4-BE49-F238E27FC236}">
                <a16:creationId xmlns:a16="http://schemas.microsoft.com/office/drawing/2014/main" id="{F278C9A1-6624-A4A5-A637-5997D86A6C89}"/>
              </a:ext>
            </a:extLst>
          </p:cNvPr>
          <p:cNvSpPr/>
          <p:nvPr/>
        </p:nvSpPr>
        <p:spPr>
          <a:xfrm rot="2789522">
            <a:off x="7252843" y="3692769"/>
            <a:ext cx="1687172" cy="266963"/>
          </a:xfrm>
          <a:prstGeom prst="leftRightArrow">
            <a:avLst/>
          </a:prstGeom>
          <a:solidFill>
            <a:srgbClr val="E16B17"/>
          </a:solidFill>
          <a:ln>
            <a:solidFill>
              <a:srgbClr val="E16B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FB15F3E2-2666-262D-5F62-1639A8E20396}"/>
              </a:ext>
            </a:extLst>
          </p:cNvPr>
          <p:cNvCxnSpPr>
            <a:cxnSpLocks/>
          </p:cNvCxnSpPr>
          <p:nvPr/>
        </p:nvCxnSpPr>
        <p:spPr>
          <a:xfrm flipV="1">
            <a:off x="6711492" y="2773601"/>
            <a:ext cx="779349" cy="12223"/>
          </a:xfrm>
          <a:prstGeom prst="straightConnector1">
            <a:avLst/>
          </a:prstGeom>
          <a:ln w="38100">
            <a:solidFill>
              <a:srgbClr val="E16B1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7" name="Graphic 86" descr="Folder with solid fill">
            <a:extLst>
              <a:ext uri="{FF2B5EF4-FFF2-40B4-BE49-F238E27FC236}">
                <a16:creationId xmlns:a16="http://schemas.microsoft.com/office/drawing/2014/main" id="{C5F667C6-6518-3D8D-B78B-6D5D710E931B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7602288" y="2310123"/>
            <a:ext cx="1005840" cy="1005840"/>
          </a:xfrm>
          <a:prstGeom prst="rect">
            <a:avLst/>
          </a:prstGeom>
        </p:spPr>
      </p:pic>
      <p:pic>
        <p:nvPicPr>
          <p:cNvPr id="88" name="Graphic 87" descr="Lock with solid fill">
            <a:extLst>
              <a:ext uri="{FF2B5EF4-FFF2-40B4-BE49-F238E27FC236}">
                <a16:creationId xmlns:a16="http://schemas.microsoft.com/office/drawing/2014/main" id="{ADFC27AB-609E-F5E8-D343-61F625FBAAF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/>
        </p:blipFill>
        <p:spPr>
          <a:xfrm>
            <a:off x="8024514" y="2332983"/>
            <a:ext cx="502920" cy="502920"/>
          </a:xfrm>
          <a:prstGeom prst="rect">
            <a:avLst/>
          </a:prstGeom>
        </p:spPr>
      </p:pic>
      <p:sp>
        <p:nvSpPr>
          <p:cNvPr id="91" name="TextBox 90">
            <a:extLst>
              <a:ext uri="{FF2B5EF4-FFF2-40B4-BE49-F238E27FC236}">
                <a16:creationId xmlns:a16="http://schemas.microsoft.com/office/drawing/2014/main" id="{5C9416C1-8DFE-9DC6-479B-D9E6A7FCE194}"/>
              </a:ext>
            </a:extLst>
          </p:cNvPr>
          <p:cNvSpPr txBox="1"/>
          <p:nvPr/>
        </p:nvSpPr>
        <p:spPr>
          <a:xfrm>
            <a:off x="1070234" y="5952341"/>
            <a:ext cx="2309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Securely upload a database with n files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C2AB90A7-1DB4-60A5-C430-0882CE31560D}"/>
              </a:ext>
            </a:extLst>
          </p:cNvPr>
          <p:cNvSpPr txBox="1"/>
          <p:nvPr/>
        </p:nvSpPr>
        <p:spPr>
          <a:xfrm>
            <a:off x="4090643" y="5977294"/>
            <a:ext cx="1706481" cy="4062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retrieve one file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15DAD963-45EA-EE59-979A-96A8622791CC}"/>
              </a:ext>
            </a:extLst>
          </p:cNvPr>
          <p:cNvSpPr txBox="1"/>
          <p:nvPr/>
        </p:nvSpPr>
        <p:spPr>
          <a:xfrm>
            <a:off x="6305065" y="5996824"/>
            <a:ext cx="1954861" cy="7109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key rotation on the whole database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0E542DA2-5E56-4A34-0CAB-53987034527E}"/>
              </a:ext>
            </a:extLst>
          </p:cNvPr>
          <p:cNvSpPr txBox="1"/>
          <p:nvPr/>
        </p:nvSpPr>
        <p:spPr>
          <a:xfrm>
            <a:off x="9042174" y="5977294"/>
            <a:ext cx="1954861" cy="4062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update one file </a:t>
            </a:r>
          </a:p>
        </p:txBody>
      </p:sp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AF5D22B5-9E52-E16C-6F5B-7A5736002DA4}"/>
              </a:ext>
            </a:extLst>
          </p:cNvPr>
          <p:cNvSpPr/>
          <p:nvPr/>
        </p:nvSpPr>
        <p:spPr>
          <a:xfrm>
            <a:off x="5626439" y="3596701"/>
            <a:ext cx="2998496" cy="524126"/>
          </a:xfrm>
          <a:prstGeom prst="wedgeRoundRectCallout">
            <a:avLst>
              <a:gd name="adj1" fmla="val -23738"/>
              <a:gd name="adj2" fmla="val 41177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Communication independent of #files</a:t>
            </a:r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BB9C2E4F-DD2B-6376-5629-C36B82C78B54}"/>
              </a:ext>
            </a:extLst>
          </p:cNvPr>
          <p:cNvSpPr/>
          <p:nvPr/>
        </p:nvSpPr>
        <p:spPr>
          <a:xfrm>
            <a:off x="6214794" y="5189202"/>
            <a:ext cx="4494238" cy="477336"/>
          </a:xfrm>
          <a:prstGeom prst="wedgeRoundRectCallout">
            <a:avLst>
              <a:gd name="adj1" fmla="val -20833"/>
              <a:gd name="adj2" fmla="val 49121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dk1"/>
                </a:solidFill>
              </a:rPr>
              <a:t>Constant user storage, efficient computation</a:t>
            </a:r>
          </a:p>
        </p:txBody>
      </p:sp>
    </p:spTree>
    <p:extLst>
      <p:ext uri="{BB962C8B-B14F-4D97-AF65-F5344CB8AC3E}">
        <p14:creationId xmlns:p14="http://schemas.microsoft.com/office/powerpoint/2010/main" val="3534772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1" grpId="0"/>
      <p:bldP spid="42" grpId="0"/>
      <p:bldP spid="57" grpId="0"/>
      <p:bldP spid="64" grpId="0" animBg="1"/>
      <p:bldP spid="67" grpId="0"/>
      <p:bldP spid="85" grpId="0" animBg="1"/>
      <p:bldP spid="91" grpId="0"/>
      <p:bldP spid="93" grpId="0"/>
      <p:bldP spid="95" grpId="0"/>
      <p:bldP spid="99" grpId="0"/>
      <p:bldP spid="4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16380-D33C-72BE-C6A0-57EC0549D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USS security requirements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01C56F-F805-97CE-5891-DE02346F9D6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2285621"/>
                <a:ext cx="10961078" cy="4051978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 dirty="0"/>
                  <a:t>Data Confidentiality</a:t>
                </a:r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 dirty="0"/>
                  <a:t>Re-enc indistinguishability</a:t>
                </a:r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&gt;&gt; Additional confidentiality for new operation</a:t>
                </a:r>
                <a:endParaRPr lang="en-US" b="1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b="1" dirty="0"/>
                  <a:t>File update confidentiality</a:t>
                </a:r>
                <a:r>
                  <a:rPr lang="en-US" dirty="0"/>
                  <a:t>: ciphertexts and update token do not leak information about update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endParaRPr lang="en-US" b="1" dirty="0"/>
              </a:p>
              <a:p>
                <a:pPr marL="0" indent="0">
                  <a:lnSpc>
                    <a:spcPct val="110000"/>
                  </a:lnSpc>
                  <a:buNone/>
                </a:pPr>
                <a:endParaRPr lang="en-US" b="1" dirty="0"/>
              </a:p>
              <a:p>
                <a:pPr marL="0" indent="0">
                  <a:lnSpc>
                    <a:spcPct val="110000"/>
                  </a:lnSpc>
                  <a:buNone/>
                </a:pPr>
                <a:endParaRPr lang="en-US" b="1" dirty="0"/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b="1" dirty="0"/>
                  <a:t>File version integrity (ordered-file plaintext integrity )</a:t>
                </a:r>
                <a:r>
                  <a:rPr lang="en-US" dirty="0"/>
                  <a:t>: capture the version downgrade attack – malicious server cannot fool user with old data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01C56F-F805-97CE-5891-DE02346F9D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2285621"/>
                <a:ext cx="10961078" cy="4051978"/>
              </a:xfrm>
              <a:blipFill>
                <a:blip r:embed="rId3"/>
                <a:stretch>
                  <a:fillRect l="-925" t="-3125" b="-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Brace 3">
            <a:extLst>
              <a:ext uri="{FF2B5EF4-FFF2-40B4-BE49-F238E27FC236}">
                <a16:creationId xmlns:a16="http://schemas.microsoft.com/office/drawing/2014/main" id="{B711089C-D7EA-3624-FAA5-A8F3F0839583}"/>
              </a:ext>
            </a:extLst>
          </p:cNvPr>
          <p:cNvSpPr/>
          <p:nvPr/>
        </p:nvSpPr>
        <p:spPr>
          <a:xfrm>
            <a:off x="4992916" y="2314981"/>
            <a:ext cx="362857" cy="696686"/>
          </a:xfrm>
          <a:prstGeom prst="rightBrace">
            <a:avLst>
              <a:gd name="adj1" fmla="val 36333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9CE288E-BF81-4CC8-5435-89FB5359AA9C}"/>
              </a:ext>
            </a:extLst>
          </p:cNvPr>
          <p:cNvSpPr/>
          <p:nvPr/>
        </p:nvSpPr>
        <p:spPr>
          <a:xfrm>
            <a:off x="838199" y="1593246"/>
            <a:ext cx="2595114" cy="5660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For confidentiality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5A284C9-D832-BA4D-3062-182A9CAFA044}"/>
              </a:ext>
            </a:extLst>
          </p:cNvPr>
          <p:cNvSpPr/>
          <p:nvPr/>
        </p:nvSpPr>
        <p:spPr>
          <a:xfrm>
            <a:off x="907211" y="4767708"/>
            <a:ext cx="2595114" cy="5660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For Integrity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FC2628-DD88-74EE-34AA-8D033269F169}"/>
              </a:ext>
            </a:extLst>
          </p:cNvPr>
          <p:cNvSpPr txBox="1"/>
          <p:nvPr/>
        </p:nvSpPr>
        <p:spPr>
          <a:xfrm>
            <a:off x="5355773" y="2432491"/>
            <a:ext cx="3824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Similar to UE’s confidentiality</a:t>
            </a:r>
          </a:p>
        </p:txBody>
      </p:sp>
    </p:spTree>
    <p:extLst>
      <p:ext uri="{BB962C8B-B14F-4D97-AF65-F5344CB8AC3E}">
        <p14:creationId xmlns:p14="http://schemas.microsoft.com/office/powerpoint/2010/main" val="1286192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7CE27-5EE6-6FB4-901B-268CA492A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6E6AE-130C-F66B-0C2F-01DC66F4C0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8A89E3-5BFF-2988-E296-27587AD490D6}"/>
              </a:ext>
            </a:extLst>
          </p:cNvPr>
          <p:cNvSpPr/>
          <p:nvPr/>
        </p:nvSpPr>
        <p:spPr>
          <a:xfrm>
            <a:off x="2533843" y="2967335"/>
            <a:ext cx="71243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onstruction idea of USS</a:t>
            </a:r>
          </a:p>
        </p:txBody>
      </p:sp>
    </p:spTree>
    <p:extLst>
      <p:ext uri="{BB962C8B-B14F-4D97-AF65-F5344CB8AC3E}">
        <p14:creationId xmlns:p14="http://schemas.microsoft.com/office/powerpoint/2010/main" val="4152255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16380-D33C-72BE-C6A0-57EC0549D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Inspired by Authenticated Encryption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1C56F-F805-97CE-5891-DE02346F9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945483" cy="4667250"/>
          </a:xfrm>
        </p:spPr>
        <p:txBody>
          <a:bodyPr>
            <a:normAutofit/>
          </a:bodyPr>
          <a:lstStyle/>
          <a:p>
            <a:r>
              <a:rPr lang="en-US" dirty="0"/>
              <a:t>Goal: </a:t>
            </a:r>
            <a:r>
              <a:rPr lang="en-US" b="1" dirty="0"/>
              <a:t>confidentiality </a:t>
            </a:r>
            <a:r>
              <a:rPr lang="en-US" dirty="0"/>
              <a:t>with key rotation &amp; </a:t>
            </a:r>
            <a:r>
              <a:rPr lang="en-US" b="1" dirty="0"/>
              <a:t>file version</a:t>
            </a:r>
            <a:r>
              <a:rPr lang="en-US" dirty="0"/>
              <a:t> </a:t>
            </a:r>
            <a:r>
              <a:rPr lang="en-US" b="1" dirty="0"/>
              <a:t>integrity</a:t>
            </a:r>
            <a:r>
              <a:rPr lang="en-US" dirty="0"/>
              <a:t> for file update</a:t>
            </a:r>
          </a:p>
          <a:p>
            <a:pPr marL="0" indent="0">
              <a:buNone/>
            </a:pPr>
            <a:r>
              <a:rPr lang="en-US" dirty="0"/>
              <a:t>Recall Authenticated Encryption (AE)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about similar </a:t>
            </a:r>
            <a:r>
              <a:rPr lang="en-US" dirty="0">
                <a:solidFill>
                  <a:schemeClr val="accent2"/>
                </a:solidFill>
              </a:rPr>
              <a:t>combination approaches </a:t>
            </a:r>
            <a:r>
              <a:rPr lang="en-US" dirty="0"/>
              <a:t>for secure USS? </a:t>
            </a:r>
          </a:p>
          <a:p>
            <a:pPr marL="0" indent="0">
              <a:buNone/>
            </a:pPr>
            <a:r>
              <a:rPr lang="en-US" dirty="0"/>
              <a:t>- Confidentiality with key rotation </a:t>
            </a:r>
            <a:r>
              <a:rPr lang="en-US" dirty="0">
                <a:sym typeface="Wingdings" pitchFamily="2" charset="2"/>
              </a:rPr>
              <a:t> UE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- File version integrity -- ??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BD56EC8-C908-4AE0-55F3-CE947DCAC0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969511"/>
              </p:ext>
            </p:extLst>
          </p:nvPr>
        </p:nvGraphicFramePr>
        <p:xfrm>
          <a:off x="1863306" y="3351366"/>
          <a:ext cx="7786776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3163416560"/>
                    </a:ext>
                  </a:extLst>
                </a:gridCol>
                <a:gridCol w="1604513">
                  <a:extLst>
                    <a:ext uri="{9D8B030D-6E8A-4147-A177-3AD203B41FA5}">
                      <a16:colId xmlns:a16="http://schemas.microsoft.com/office/drawing/2014/main" val="330351575"/>
                    </a:ext>
                  </a:extLst>
                </a:gridCol>
                <a:gridCol w="2191109">
                  <a:extLst>
                    <a:ext uri="{9D8B030D-6E8A-4147-A177-3AD203B41FA5}">
                      <a16:colId xmlns:a16="http://schemas.microsoft.com/office/drawing/2014/main" val="4237893306"/>
                    </a:ext>
                  </a:extLst>
                </a:gridCol>
                <a:gridCol w="2162354">
                  <a:extLst>
                    <a:ext uri="{9D8B030D-6E8A-4147-A177-3AD203B41FA5}">
                      <a16:colId xmlns:a16="http://schemas.microsoft.com/office/drawing/2014/main" val="40706895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combination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Enc-&amp;-Mac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Enc-then-Mac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 Mac-then-Enc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8841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security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Insecure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CPA &amp; CTXT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CPA &amp; PTXT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0893329"/>
                  </a:ext>
                </a:extLst>
              </a:tr>
            </a:tbl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F9315644-E33A-4A60-F761-24CE0EB1A0D8}"/>
              </a:ext>
            </a:extLst>
          </p:cNvPr>
          <p:cNvSpPr/>
          <p:nvPr/>
        </p:nvSpPr>
        <p:spPr>
          <a:xfrm>
            <a:off x="5417389" y="3172370"/>
            <a:ext cx="4232694" cy="127239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88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61B86-8A09-1586-5ECF-801156574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Updatable Encryption (UE)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C7E29D-7248-6FC0-7D01-F5ACEC312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67249"/>
          </a:xfrm>
          <a:ln w="15875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UE is a symmetric encryption with </a:t>
            </a:r>
            <a:r>
              <a:rPr lang="en-US" dirty="0">
                <a:solidFill>
                  <a:schemeClr val="accent1"/>
                </a:solidFill>
              </a:rPr>
              <a:t>secure and </a:t>
            </a:r>
            <a:r>
              <a:rPr lang="en-US" dirty="0">
                <a:solidFill>
                  <a:srgbClr val="0070C0"/>
                </a:solidFill>
              </a:rPr>
              <a:t>efficient</a:t>
            </a:r>
            <a:r>
              <a:rPr lang="en-US" dirty="0"/>
              <a:t> key rotation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F52086C-464A-758A-0D6F-C015D26D5B86}"/>
              </a:ext>
            </a:extLst>
          </p:cNvPr>
          <p:cNvGrpSpPr/>
          <p:nvPr/>
        </p:nvGrpSpPr>
        <p:grpSpPr>
          <a:xfrm>
            <a:off x="5414513" y="2789153"/>
            <a:ext cx="2731333" cy="2516637"/>
            <a:chOff x="5414513" y="2789153"/>
            <a:chExt cx="2731333" cy="2516637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527AFF02-31E0-CF44-B3DC-BDCA6ECA4E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7256673" y="2970114"/>
              <a:ext cx="685800" cy="685800"/>
            </a:xfrm>
            <a:prstGeom prst="rect">
              <a:avLst/>
            </a:prstGeom>
          </p:spPr>
        </p:pic>
        <p:pic>
          <p:nvPicPr>
            <p:cNvPr id="12" name="Graphic 11" descr="Lock with solid fill">
              <a:extLst>
                <a:ext uri="{FF2B5EF4-FFF2-40B4-BE49-F238E27FC236}">
                  <a16:creationId xmlns:a16="http://schemas.microsoft.com/office/drawing/2014/main" id="{D7041543-474C-606D-279C-B7A69E0168F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495086" y="2789153"/>
              <a:ext cx="498277" cy="498277"/>
            </a:xfrm>
            <a:prstGeom prst="rect">
              <a:avLst/>
            </a:prstGeom>
          </p:spPr>
        </p:pic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A7FC8E89-135F-15C7-22E4-CDA270838D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7401324" y="4619990"/>
              <a:ext cx="685800" cy="685800"/>
            </a:xfrm>
            <a:prstGeom prst="rect">
              <a:avLst/>
            </a:prstGeom>
          </p:spPr>
        </p:pic>
        <p:pic>
          <p:nvPicPr>
            <p:cNvPr id="5" name="Graphic 4" descr="Lock with solid fill">
              <a:extLst>
                <a:ext uri="{FF2B5EF4-FFF2-40B4-BE49-F238E27FC236}">
                  <a16:creationId xmlns:a16="http://schemas.microsoft.com/office/drawing/2014/main" id="{83B5B761-DBED-2F0A-67A4-2C2FFD5914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647569" y="4436182"/>
              <a:ext cx="498277" cy="498277"/>
            </a:xfrm>
            <a:prstGeom prst="rect">
              <a:avLst/>
            </a:prstGeom>
          </p:spPr>
        </p:pic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32D7DFBA-4CB2-9DE8-589A-669EF3C7EBE6}"/>
                </a:ext>
              </a:extLst>
            </p:cNvPr>
            <p:cNvGrpSpPr/>
            <p:nvPr/>
          </p:nvGrpSpPr>
          <p:grpSpPr>
            <a:xfrm>
              <a:off x="6822117" y="3918694"/>
              <a:ext cx="481605" cy="453142"/>
              <a:chOff x="3064415" y="3911351"/>
              <a:chExt cx="642140" cy="604189"/>
            </a:xfrm>
          </p:grpSpPr>
          <p:pic>
            <p:nvPicPr>
              <p:cNvPr id="34" name="Graphic 33" descr="Gears with solid fill">
                <a:extLst>
                  <a:ext uri="{FF2B5EF4-FFF2-40B4-BE49-F238E27FC236}">
                    <a16:creationId xmlns:a16="http://schemas.microsoft.com/office/drawing/2014/main" id="{538B81EE-2A1B-FF79-A207-6512D2EF48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3105673" y="3926984"/>
                <a:ext cx="588556" cy="588556"/>
              </a:xfrm>
              <a:prstGeom prst="rect">
                <a:avLst/>
              </a:prstGeom>
            </p:spPr>
          </p:pic>
          <p:sp>
            <p:nvSpPr>
              <p:cNvPr id="35" name="Decagon 34">
                <a:extLst>
                  <a:ext uri="{FF2B5EF4-FFF2-40B4-BE49-F238E27FC236}">
                    <a16:creationId xmlns:a16="http://schemas.microsoft.com/office/drawing/2014/main" id="{97A3C4A6-B2FB-639F-E3DD-737D3E67FBBC}"/>
                  </a:ext>
                </a:extLst>
              </p:cNvPr>
              <p:cNvSpPr/>
              <p:nvPr/>
            </p:nvSpPr>
            <p:spPr>
              <a:xfrm>
                <a:off x="3064415" y="3911351"/>
                <a:ext cx="642140" cy="604189"/>
              </a:xfrm>
              <a:prstGeom prst="decagon">
                <a:avLst/>
              </a:prstGeom>
              <a:noFill/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7C4682AA-A3EA-340A-CE48-D65D7E4CF060}"/>
                </a:ext>
              </a:extLst>
            </p:cNvPr>
            <p:cNvCxnSpPr>
              <a:cxnSpLocks/>
            </p:cNvCxnSpPr>
            <p:nvPr/>
          </p:nvCxnSpPr>
          <p:spPr>
            <a:xfrm>
              <a:off x="5414513" y="4070584"/>
              <a:ext cx="1207698" cy="39643"/>
            </a:xfrm>
            <a:prstGeom prst="straightConnector1">
              <a:avLst/>
            </a:prstGeom>
            <a:ln w="15875"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92727E54-6994-B0E8-D3C7-4003A9CD9FAF}"/>
                </a:ext>
              </a:extLst>
            </p:cNvPr>
            <p:cNvCxnSpPr>
              <a:cxnSpLocks/>
              <a:stCxn id="10" idx="2"/>
            </p:cNvCxnSpPr>
            <p:nvPr/>
          </p:nvCxnSpPr>
          <p:spPr>
            <a:xfrm flipH="1">
              <a:off x="7303721" y="3655914"/>
              <a:ext cx="295853" cy="249368"/>
            </a:xfrm>
            <a:prstGeom prst="straightConnector1">
              <a:avLst/>
            </a:prstGeom>
            <a:ln w="15875"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805358E5-6BC0-90C1-027D-18F09C126F73}"/>
                </a:ext>
              </a:extLst>
            </p:cNvPr>
            <p:cNvCxnSpPr>
              <a:cxnSpLocks/>
            </p:cNvCxnSpPr>
            <p:nvPr/>
          </p:nvCxnSpPr>
          <p:spPr>
            <a:xfrm>
              <a:off x="7247676" y="4417684"/>
              <a:ext cx="252773" cy="230241"/>
            </a:xfrm>
            <a:prstGeom prst="straightConnector1">
              <a:avLst/>
            </a:prstGeom>
            <a:ln w="15875"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95974C5D-ED81-FE99-D131-84F03AE71A2C}"/>
              </a:ext>
            </a:extLst>
          </p:cNvPr>
          <p:cNvSpPr txBox="1"/>
          <p:nvPr/>
        </p:nvSpPr>
        <p:spPr>
          <a:xfrm>
            <a:off x="1111265" y="5275158"/>
            <a:ext cx="10242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Key Requirements: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Efficiency: constant client computation and communication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Security: Confidentiality (Enc-IND and Re-Enc-IND) and integrity (PTXT/CTXT)</a:t>
            </a:r>
          </a:p>
          <a:p>
            <a:r>
              <a:rPr lang="en-US" dirty="0"/>
              <a:t>Many recent works study UE’s security and efficient constructions [EPRS17, LT18, KLR19, BDGJ20, CLQ20,…]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2941013-C0B2-13DB-0168-7C9C6D03C291}"/>
              </a:ext>
            </a:extLst>
          </p:cNvPr>
          <p:cNvGrpSpPr/>
          <p:nvPr/>
        </p:nvGrpSpPr>
        <p:grpSpPr>
          <a:xfrm>
            <a:off x="3113242" y="3155971"/>
            <a:ext cx="2984920" cy="2118221"/>
            <a:chOff x="3113242" y="3155971"/>
            <a:chExt cx="2984920" cy="2118221"/>
          </a:xfrm>
        </p:grpSpPr>
        <p:pic>
          <p:nvPicPr>
            <p:cNvPr id="8" name="Graphic 7" descr="Key with solid fill">
              <a:extLst>
                <a:ext uri="{FF2B5EF4-FFF2-40B4-BE49-F238E27FC236}">
                  <a16:creationId xmlns:a16="http://schemas.microsoft.com/office/drawing/2014/main" id="{33FF42A8-18E0-095A-B776-2A429086C1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370730" y="3155971"/>
              <a:ext cx="685800" cy="685800"/>
            </a:xfrm>
            <a:prstGeom prst="rect">
              <a:avLst/>
            </a:prstGeom>
          </p:spPr>
        </p:pic>
        <p:pic>
          <p:nvPicPr>
            <p:cNvPr id="24" name="Graphic 23" descr="Key with solid fill">
              <a:extLst>
                <a:ext uri="{FF2B5EF4-FFF2-40B4-BE49-F238E27FC236}">
                  <a16:creationId xmlns:a16="http://schemas.microsoft.com/office/drawing/2014/main" id="{3C645B5B-B5A3-ACCC-5C97-FFF8CA70F7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3331868" y="4450578"/>
              <a:ext cx="685800" cy="685800"/>
            </a:xfrm>
            <a:prstGeom prst="rect">
              <a:avLst/>
            </a:prstGeom>
          </p:spPr>
        </p:pic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0594F55D-C322-CAD0-D325-0A5865C54271}"/>
                </a:ext>
              </a:extLst>
            </p:cNvPr>
            <p:cNvGrpSpPr/>
            <p:nvPr/>
          </p:nvGrpSpPr>
          <p:grpSpPr>
            <a:xfrm>
              <a:off x="4585002" y="3711662"/>
              <a:ext cx="544083" cy="605303"/>
              <a:chOff x="5468704" y="4348163"/>
              <a:chExt cx="988540" cy="1183951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F91CBFF1-62D6-9774-E547-611DCBA97DEC}"/>
                  </a:ext>
                </a:extLst>
              </p:cNvPr>
              <p:cNvSpPr/>
              <p:nvPr/>
            </p:nvSpPr>
            <p:spPr>
              <a:xfrm>
                <a:off x="5468704" y="4568287"/>
                <a:ext cx="988540" cy="963827"/>
              </a:xfrm>
              <a:prstGeom prst="ellipse">
                <a:avLst/>
              </a:prstGeom>
              <a:noFill/>
              <a:ln w="571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9DEEA710-8DC3-09F0-711C-553C85F8681D}"/>
                  </a:ext>
                </a:extLst>
              </p:cNvPr>
              <p:cNvGrpSpPr/>
              <p:nvPr/>
            </p:nvGrpSpPr>
            <p:grpSpPr>
              <a:xfrm>
                <a:off x="5505774" y="4348163"/>
                <a:ext cx="914400" cy="1127743"/>
                <a:chOff x="3603252" y="4509651"/>
                <a:chExt cx="914400" cy="1127743"/>
              </a:xfrm>
            </p:grpSpPr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1F418F2D-51E2-7245-1F3F-007BE871443C}"/>
                    </a:ext>
                  </a:extLst>
                </p:cNvPr>
                <p:cNvSpPr/>
                <p:nvPr/>
              </p:nvSpPr>
              <p:spPr>
                <a:xfrm>
                  <a:off x="3744328" y="4509651"/>
                  <a:ext cx="632249" cy="112774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pic>
              <p:nvPicPr>
                <p:cNvPr id="27" name="Graphic 26" descr="Key with solid fill">
                  <a:extLst>
                    <a:ext uri="{FF2B5EF4-FFF2-40B4-BE49-F238E27FC236}">
                      <a16:creationId xmlns:a16="http://schemas.microsoft.com/office/drawing/2014/main" id="{61C3A40E-024E-070D-4680-DFDE3A5EB35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>
                  <a:extLst>
                    <a:ext uri="{96DAC541-7B7A-43D3-8B79-37D633B846F1}">
                      <asvg:svgBlip xmlns:asvg="http://schemas.microsoft.com/office/drawing/2016/SVG/main" r:embed="rId14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3603252" y="4673958"/>
                  <a:ext cx="914400" cy="91440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AC574A6-C002-EFC1-F7CE-760ECBCA478A}"/>
                </a:ext>
              </a:extLst>
            </p:cNvPr>
            <p:cNvGrpSpPr/>
            <p:nvPr/>
          </p:nvGrpSpPr>
          <p:grpSpPr>
            <a:xfrm>
              <a:off x="3545309" y="3897514"/>
              <a:ext cx="481605" cy="453142"/>
              <a:chOff x="3064415" y="3911351"/>
              <a:chExt cx="642140" cy="604189"/>
            </a:xfrm>
          </p:grpSpPr>
          <p:pic>
            <p:nvPicPr>
              <p:cNvPr id="17" name="Graphic 16" descr="Gears with solid fill">
                <a:extLst>
                  <a:ext uri="{FF2B5EF4-FFF2-40B4-BE49-F238E27FC236}">
                    <a16:creationId xmlns:a16="http://schemas.microsoft.com/office/drawing/2014/main" id="{4D31D273-73B4-FCB8-6194-EC98D04AA3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3105673" y="3926984"/>
                <a:ext cx="588556" cy="588556"/>
              </a:xfrm>
              <a:prstGeom prst="rect">
                <a:avLst/>
              </a:prstGeom>
            </p:spPr>
          </p:pic>
          <p:sp>
            <p:nvSpPr>
              <p:cNvPr id="18" name="Decagon 17">
                <a:extLst>
                  <a:ext uri="{FF2B5EF4-FFF2-40B4-BE49-F238E27FC236}">
                    <a16:creationId xmlns:a16="http://schemas.microsoft.com/office/drawing/2014/main" id="{0300E26F-271B-C6A9-B594-F66548A21DC2}"/>
                  </a:ext>
                </a:extLst>
              </p:cNvPr>
              <p:cNvSpPr/>
              <p:nvPr/>
            </p:nvSpPr>
            <p:spPr>
              <a:xfrm>
                <a:off x="3064415" y="3911351"/>
                <a:ext cx="642140" cy="604189"/>
              </a:xfrm>
              <a:prstGeom prst="decagon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3AEC8DA0-5BE0-28CE-1F25-C8572F93D0C8}"/>
                </a:ext>
              </a:extLst>
            </p:cNvPr>
            <p:cNvCxnSpPr/>
            <p:nvPr/>
          </p:nvCxnSpPr>
          <p:spPr>
            <a:xfrm>
              <a:off x="3706942" y="3635490"/>
              <a:ext cx="70590" cy="283204"/>
            </a:xfrm>
            <a:prstGeom prst="straightConnector1">
              <a:avLst/>
            </a:prstGeom>
            <a:ln w="15875"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20F0747F-7BDE-1040-FAF7-6A7A708C4CF5}"/>
                </a:ext>
              </a:extLst>
            </p:cNvPr>
            <p:cNvCxnSpPr/>
            <p:nvPr/>
          </p:nvCxnSpPr>
          <p:spPr>
            <a:xfrm flipV="1">
              <a:off x="3796959" y="4369844"/>
              <a:ext cx="67060" cy="321746"/>
            </a:xfrm>
            <a:prstGeom prst="straightConnector1">
              <a:avLst/>
            </a:prstGeom>
            <a:ln w="15875"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6739D7E6-9105-095F-AB57-90449CF459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95315" y="4070584"/>
              <a:ext cx="393770" cy="39643"/>
            </a:xfrm>
            <a:prstGeom prst="straightConnector1">
              <a:avLst/>
            </a:prstGeom>
            <a:ln w="15875"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E7AA1D4-DAC3-C25D-18CF-FCA1BCAA3270}"/>
                </a:ext>
              </a:extLst>
            </p:cNvPr>
            <p:cNvSpPr txBox="1"/>
            <p:nvPr/>
          </p:nvSpPr>
          <p:spPr>
            <a:xfrm>
              <a:off x="3113242" y="4966415"/>
              <a:ext cx="29849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* Focus on ciphertext independent UE</a:t>
              </a:r>
            </a:p>
          </p:txBody>
        </p:sp>
      </p:grpSp>
      <p:pic>
        <p:nvPicPr>
          <p:cNvPr id="9" name="Graphic 8" descr="School boy outline">
            <a:extLst>
              <a:ext uri="{FF2B5EF4-FFF2-40B4-BE49-F238E27FC236}">
                <a16:creationId xmlns:a16="http://schemas.microsoft.com/office/drawing/2014/main" id="{CBF9544A-AF4D-13C2-B376-BF052B9DA18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628951" y="3659396"/>
            <a:ext cx="914400" cy="914400"/>
          </a:xfrm>
          <a:prstGeom prst="rect">
            <a:avLst/>
          </a:prstGeom>
        </p:spPr>
      </p:pic>
      <p:pic>
        <p:nvPicPr>
          <p:cNvPr id="13" name="Graphic 12" descr="Cloud outline">
            <a:extLst>
              <a:ext uri="{FF2B5EF4-FFF2-40B4-BE49-F238E27FC236}">
                <a16:creationId xmlns:a16="http://schemas.microsoft.com/office/drawing/2014/main" id="{873DC99C-D86D-389F-EF25-78945FD5698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599573" y="3089446"/>
            <a:ext cx="1706055" cy="170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24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A5991-9064-843A-3F84-ABBB73F1C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10824713" cy="1325563"/>
          </a:xfrm>
        </p:spPr>
        <p:txBody>
          <a:bodyPr/>
          <a:lstStyle/>
          <a:p>
            <a:r>
              <a:rPr lang="en-US" dirty="0"/>
              <a:t>File version integrity without confidentiality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653472-22B1-A313-DF2F-5EFDB9418A65}"/>
              </a:ext>
            </a:extLst>
          </p:cNvPr>
          <p:cNvSpPr txBox="1"/>
          <p:nvPr/>
        </p:nvSpPr>
        <p:spPr>
          <a:xfrm>
            <a:off x="1368289" y="1994504"/>
            <a:ext cx="2162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1. Hash method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F63476-BF69-41FD-DE19-E390F80F5DF3}"/>
              </a:ext>
            </a:extLst>
          </p:cNvPr>
          <p:cNvSpPr txBox="1"/>
          <p:nvPr/>
        </p:nvSpPr>
        <p:spPr>
          <a:xfrm>
            <a:off x="5298389" y="1994504"/>
            <a:ext cx="2980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2. Vector commitment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50741730-400A-B799-BE4C-5469E626F2AB}"/>
              </a:ext>
            </a:extLst>
          </p:cNvPr>
          <p:cNvGrpSpPr/>
          <p:nvPr/>
        </p:nvGrpSpPr>
        <p:grpSpPr>
          <a:xfrm>
            <a:off x="1704912" y="2883579"/>
            <a:ext cx="2253979" cy="2942275"/>
            <a:chOff x="1704912" y="2883579"/>
            <a:chExt cx="2253979" cy="2942275"/>
          </a:xfrm>
        </p:grpSpPr>
        <p:grpSp>
          <p:nvGrpSpPr>
            <p:cNvPr id="56" name="Content Placeholder 3" descr="Document outline">
              <a:extLst>
                <a:ext uri="{FF2B5EF4-FFF2-40B4-BE49-F238E27FC236}">
                  <a16:creationId xmlns:a16="http://schemas.microsoft.com/office/drawing/2014/main" id="{310D1B34-C72B-A940-FDDE-85CB0BA6AFB5}"/>
                </a:ext>
              </a:extLst>
            </p:cNvPr>
            <p:cNvGrpSpPr/>
            <p:nvPr/>
          </p:nvGrpSpPr>
          <p:grpSpPr>
            <a:xfrm>
              <a:off x="3387391" y="3915256"/>
              <a:ext cx="571500" cy="762000"/>
              <a:chOff x="3387391" y="3915256"/>
              <a:chExt cx="571500" cy="762000"/>
            </a:xfrm>
            <a:solidFill>
              <a:schemeClr val="accent6"/>
            </a:solidFill>
          </p:grpSpPr>
          <p:sp>
            <p:nvSpPr>
              <p:cNvPr id="57" name="Freeform 56">
                <a:extLst>
                  <a:ext uri="{FF2B5EF4-FFF2-40B4-BE49-F238E27FC236}">
                    <a16:creationId xmlns:a16="http://schemas.microsoft.com/office/drawing/2014/main" id="{592A987C-F267-30D8-0E36-B508EBBFB1F5}"/>
                  </a:ext>
                </a:extLst>
              </p:cNvPr>
              <p:cNvSpPr/>
              <p:nvPr/>
            </p:nvSpPr>
            <p:spPr>
              <a:xfrm>
                <a:off x="3482641" y="4239106"/>
                <a:ext cx="381000" cy="19050"/>
              </a:xfrm>
              <a:custGeom>
                <a:avLst/>
                <a:gdLst>
                  <a:gd name="connsiteX0" fmla="*/ 0 w 381000"/>
                  <a:gd name="connsiteY0" fmla="*/ 0 h 19050"/>
                  <a:gd name="connsiteX1" fmla="*/ 381000 w 381000"/>
                  <a:gd name="connsiteY1" fmla="*/ 0 h 19050"/>
                  <a:gd name="connsiteX2" fmla="*/ 381000 w 381000"/>
                  <a:gd name="connsiteY2" fmla="*/ 19050 h 19050"/>
                  <a:gd name="connsiteX3" fmla="*/ 0 w 381000"/>
                  <a:gd name="connsiteY3" fmla="*/ 1905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0" h="19050">
                    <a:moveTo>
                      <a:pt x="0" y="0"/>
                    </a:moveTo>
                    <a:lnTo>
                      <a:pt x="381000" y="0"/>
                    </a:lnTo>
                    <a:lnTo>
                      <a:pt x="381000" y="19050"/>
                    </a:lnTo>
                    <a:lnTo>
                      <a:pt x="0" y="1905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 57">
                <a:extLst>
                  <a:ext uri="{FF2B5EF4-FFF2-40B4-BE49-F238E27FC236}">
                    <a16:creationId xmlns:a16="http://schemas.microsoft.com/office/drawing/2014/main" id="{BBFBD82A-0647-C2D4-3364-6C5616AB8831}"/>
                  </a:ext>
                </a:extLst>
              </p:cNvPr>
              <p:cNvSpPr/>
              <p:nvPr/>
            </p:nvSpPr>
            <p:spPr>
              <a:xfrm>
                <a:off x="3482641" y="4162906"/>
                <a:ext cx="180975" cy="19050"/>
              </a:xfrm>
              <a:custGeom>
                <a:avLst/>
                <a:gdLst>
                  <a:gd name="connsiteX0" fmla="*/ 0 w 180975"/>
                  <a:gd name="connsiteY0" fmla="*/ 0 h 19050"/>
                  <a:gd name="connsiteX1" fmla="*/ 180975 w 180975"/>
                  <a:gd name="connsiteY1" fmla="*/ 0 h 19050"/>
                  <a:gd name="connsiteX2" fmla="*/ 180975 w 180975"/>
                  <a:gd name="connsiteY2" fmla="*/ 19050 h 19050"/>
                  <a:gd name="connsiteX3" fmla="*/ 0 w 180975"/>
                  <a:gd name="connsiteY3" fmla="*/ 1905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0975" h="19050">
                    <a:moveTo>
                      <a:pt x="0" y="0"/>
                    </a:moveTo>
                    <a:lnTo>
                      <a:pt x="180975" y="0"/>
                    </a:lnTo>
                    <a:lnTo>
                      <a:pt x="180975" y="19050"/>
                    </a:lnTo>
                    <a:lnTo>
                      <a:pt x="0" y="1905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 58">
                <a:extLst>
                  <a:ext uri="{FF2B5EF4-FFF2-40B4-BE49-F238E27FC236}">
                    <a16:creationId xmlns:a16="http://schemas.microsoft.com/office/drawing/2014/main" id="{01396AD2-61DE-4DEB-F1AE-BB421363E6C7}"/>
                  </a:ext>
                </a:extLst>
              </p:cNvPr>
              <p:cNvSpPr/>
              <p:nvPr/>
            </p:nvSpPr>
            <p:spPr>
              <a:xfrm>
                <a:off x="3482641" y="4315306"/>
                <a:ext cx="381000" cy="19050"/>
              </a:xfrm>
              <a:custGeom>
                <a:avLst/>
                <a:gdLst>
                  <a:gd name="connsiteX0" fmla="*/ 0 w 381000"/>
                  <a:gd name="connsiteY0" fmla="*/ 0 h 19050"/>
                  <a:gd name="connsiteX1" fmla="*/ 381000 w 381000"/>
                  <a:gd name="connsiteY1" fmla="*/ 0 h 19050"/>
                  <a:gd name="connsiteX2" fmla="*/ 381000 w 381000"/>
                  <a:gd name="connsiteY2" fmla="*/ 19050 h 19050"/>
                  <a:gd name="connsiteX3" fmla="*/ 0 w 381000"/>
                  <a:gd name="connsiteY3" fmla="*/ 1905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0" h="19050">
                    <a:moveTo>
                      <a:pt x="0" y="0"/>
                    </a:moveTo>
                    <a:lnTo>
                      <a:pt x="381000" y="0"/>
                    </a:lnTo>
                    <a:lnTo>
                      <a:pt x="381000" y="19050"/>
                    </a:lnTo>
                    <a:lnTo>
                      <a:pt x="0" y="1905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 59">
                <a:extLst>
                  <a:ext uri="{FF2B5EF4-FFF2-40B4-BE49-F238E27FC236}">
                    <a16:creationId xmlns:a16="http://schemas.microsoft.com/office/drawing/2014/main" id="{6953206A-B40B-03E4-30AB-42E531847C7C}"/>
                  </a:ext>
                </a:extLst>
              </p:cNvPr>
              <p:cNvSpPr/>
              <p:nvPr/>
            </p:nvSpPr>
            <p:spPr>
              <a:xfrm>
                <a:off x="3482641" y="4391506"/>
                <a:ext cx="381000" cy="19050"/>
              </a:xfrm>
              <a:custGeom>
                <a:avLst/>
                <a:gdLst>
                  <a:gd name="connsiteX0" fmla="*/ 0 w 381000"/>
                  <a:gd name="connsiteY0" fmla="*/ 0 h 19050"/>
                  <a:gd name="connsiteX1" fmla="*/ 381000 w 381000"/>
                  <a:gd name="connsiteY1" fmla="*/ 0 h 19050"/>
                  <a:gd name="connsiteX2" fmla="*/ 381000 w 381000"/>
                  <a:gd name="connsiteY2" fmla="*/ 19050 h 19050"/>
                  <a:gd name="connsiteX3" fmla="*/ 0 w 381000"/>
                  <a:gd name="connsiteY3" fmla="*/ 1905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0" h="19050">
                    <a:moveTo>
                      <a:pt x="0" y="0"/>
                    </a:moveTo>
                    <a:lnTo>
                      <a:pt x="381000" y="0"/>
                    </a:lnTo>
                    <a:lnTo>
                      <a:pt x="381000" y="19050"/>
                    </a:lnTo>
                    <a:lnTo>
                      <a:pt x="0" y="1905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 60">
                <a:extLst>
                  <a:ext uri="{FF2B5EF4-FFF2-40B4-BE49-F238E27FC236}">
                    <a16:creationId xmlns:a16="http://schemas.microsoft.com/office/drawing/2014/main" id="{6DCDBD11-B203-D499-0685-51EDAB1A7B91}"/>
                  </a:ext>
                </a:extLst>
              </p:cNvPr>
              <p:cNvSpPr/>
              <p:nvPr/>
            </p:nvSpPr>
            <p:spPr>
              <a:xfrm>
                <a:off x="3482641" y="4467706"/>
                <a:ext cx="381000" cy="19050"/>
              </a:xfrm>
              <a:custGeom>
                <a:avLst/>
                <a:gdLst>
                  <a:gd name="connsiteX0" fmla="*/ 0 w 381000"/>
                  <a:gd name="connsiteY0" fmla="*/ 0 h 19050"/>
                  <a:gd name="connsiteX1" fmla="*/ 381000 w 381000"/>
                  <a:gd name="connsiteY1" fmla="*/ 0 h 19050"/>
                  <a:gd name="connsiteX2" fmla="*/ 381000 w 381000"/>
                  <a:gd name="connsiteY2" fmla="*/ 19050 h 19050"/>
                  <a:gd name="connsiteX3" fmla="*/ 0 w 381000"/>
                  <a:gd name="connsiteY3" fmla="*/ 1905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0" h="19050">
                    <a:moveTo>
                      <a:pt x="0" y="0"/>
                    </a:moveTo>
                    <a:lnTo>
                      <a:pt x="381000" y="0"/>
                    </a:lnTo>
                    <a:lnTo>
                      <a:pt x="381000" y="19050"/>
                    </a:lnTo>
                    <a:lnTo>
                      <a:pt x="0" y="1905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 61">
                <a:extLst>
                  <a:ext uri="{FF2B5EF4-FFF2-40B4-BE49-F238E27FC236}">
                    <a16:creationId xmlns:a16="http://schemas.microsoft.com/office/drawing/2014/main" id="{D85F4CA2-4489-34D9-16CF-ECF2E1BA1725}"/>
                  </a:ext>
                </a:extLst>
              </p:cNvPr>
              <p:cNvSpPr/>
              <p:nvPr/>
            </p:nvSpPr>
            <p:spPr>
              <a:xfrm>
                <a:off x="3482641" y="4543906"/>
                <a:ext cx="381000" cy="19050"/>
              </a:xfrm>
              <a:custGeom>
                <a:avLst/>
                <a:gdLst>
                  <a:gd name="connsiteX0" fmla="*/ 0 w 381000"/>
                  <a:gd name="connsiteY0" fmla="*/ 0 h 19050"/>
                  <a:gd name="connsiteX1" fmla="*/ 381000 w 381000"/>
                  <a:gd name="connsiteY1" fmla="*/ 0 h 19050"/>
                  <a:gd name="connsiteX2" fmla="*/ 381000 w 381000"/>
                  <a:gd name="connsiteY2" fmla="*/ 19050 h 19050"/>
                  <a:gd name="connsiteX3" fmla="*/ 0 w 381000"/>
                  <a:gd name="connsiteY3" fmla="*/ 1905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0" h="19050">
                    <a:moveTo>
                      <a:pt x="0" y="0"/>
                    </a:moveTo>
                    <a:lnTo>
                      <a:pt x="381000" y="0"/>
                    </a:lnTo>
                    <a:lnTo>
                      <a:pt x="381000" y="19050"/>
                    </a:lnTo>
                    <a:lnTo>
                      <a:pt x="0" y="1905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 62">
                <a:extLst>
                  <a:ext uri="{FF2B5EF4-FFF2-40B4-BE49-F238E27FC236}">
                    <a16:creationId xmlns:a16="http://schemas.microsoft.com/office/drawing/2014/main" id="{B299E4C7-D38D-8658-46A7-F4B2030440E3}"/>
                  </a:ext>
                </a:extLst>
              </p:cNvPr>
              <p:cNvSpPr/>
              <p:nvPr/>
            </p:nvSpPr>
            <p:spPr>
              <a:xfrm>
                <a:off x="3387391" y="3915256"/>
                <a:ext cx="571500" cy="762000"/>
              </a:xfrm>
              <a:custGeom>
                <a:avLst/>
                <a:gdLst>
                  <a:gd name="connsiteX0" fmla="*/ 0 w 571500"/>
                  <a:gd name="connsiteY0" fmla="*/ 0 h 762000"/>
                  <a:gd name="connsiteX1" fmla="*/ 0 w 571500"/>
                  <a:gd name="connsiteY1" fmla="*/ 762000 h 762000"/>
                  <a:gd name="connsiteX2" fmla="*/ 571500 w 571500"/>
                  <a:gd name="connsiteY2" fmla="*/ 762000 h 762000"/>
                  <a:gd name="connsiteX3" fmla="*/ 571500 w 571500"/>
                  <a:gd name="connsiteY3" fmla="*/ 205607 h 762000"/>
                  <a:gd name="connsiteX4" fmla="*/ 365893 w 571500"/>
                  <a:gd name="connsiteY4" fmla="*/ 0 h 762000"/>
                  <a:gd name="connsiteX5" fmla="*/ 371637 w 571500"/>
                  <a:gd name="connsiteY5" fmla="*/ 32680 h 762000"/>
                  <a:gd name="connsiteX6" fmla="*/ 538820 w 571500"/>
                  <a:gd name="connsiteY6" fmla="*/ 199863 h 762000"/>
                  <a:gd name="connsiteX7" fmla="*/ 538819 w 571500"/>
                  <a:gd name="connsiteY7" fmla="*/ 199997 h 762000"/>
                  <a:gd name="connsiteX8" fmla="*/ 538753 w 571500"/>
                  <a:gd name="connsiteY8" fmla="*/ 200025 h 762000"/>
                  <a:gd name="connsiteX9" fmla="*/ 371475 w 571500"/>
                  <a:gd name="connsiteY9" fmla="*/ 200025 h 762000"/>
                  <a:gd name="connsiteX10" fmla="*/ 371475 w 571500"/>
                  <a:gd name="connsiteY10" fmla="*/ 32747 h 762000"/>
                  <a:gd name="connsiteX11" fmla="*/ 371571 w 571500"/>
                  <a:gd name="connsiteY11" fmla="*/ 32653 h 762000"/>
                  <a:gd name="connsiteX12" fmla="*/ 371637 w 571500"/>
                  <a:gd name="connsiteY12" fmla="*/ 32680 h 762000"/>
                  <a:gd name="connsiteX13" fmla="*/ 19050 w 571500"/>
                  <a:gd name="connsiteY13" fmla="*/ 742950 h 762000"/>
                  <a:gd name="connsiteX14" fmla="*/ 19050 w 571500"/>
                  <a:gd name="connsiteY14" fmla="*/ 19050 h 762000"/>
                  <a:gd name="connsiteX15" fmla="*/ 352425 w 571500"/>
                  <a:gd name="connsiteY15" fmla="*/ 19050 h 762000"/>
                  <a:gd name="connsiteX16" fmla="*/ 352425 w 571500"/>
                  <a:gd name="connsiteY16" fmla="*/ 219075 h 762000"/>
                  <a:gd name="connsiteX17" fmla="*/ 552450 w 571500"/>
                  <a:gd name="connsiteY17" fmla="*/ 219075 h 762000"/>
                  <a:gd name="connsiteX18" fmla="*/ 552450 w 571500"/>
                  <a:gd name="connsiteY18" fmla="*/ 742950 h 76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71500" h="762000">
                    <a:moveTo>
                      <a:pt x="0" y="0"/>
                    </a:moveTo>
                    <a:lnTo>
                      <a:pt x="0" y="762000"/>
                    </a:lnTo>
                    <a:lnTo>
                      <a:pt x="571500" y="762000"/>
                    </a:lnTo>
                    <a:lnTo>
                      <a:pt x="571500" y="205607"/>
                    </a:lnTo>
                    <a:lnTo>
                      <a:pt x="365893" y="0"/>
                    </a:lnTo>
                    <a:close/>
                    <a:moveTo>
                      <a:pt x="371637" y="32680"/>
                    </a:moveTo>
                    <a:lnTo>
                      <a:pt x="538820" y="199863"/>
                    </a:lnTo>
                    <a:cubicBezTo>
                      <a:pt x="538857" y="199900"/>
                      <a:pt x="538856" y="199961"/>
                      <a:pt x="538819" y="199997"/>
                    </a:cubicBezTo>
                    <a:cubicBezTo>
                      <a:pt x="538801" y="200015"/>
                      <a:pt x="538778" y="200025"/>
                      <a:pt x="538753" y="200025"/>
                    </a:cubicBezTo>
                    <a:lnTo>
                      <a:pt x="371475" y="200025"/>
                    </a:lnTo>
                    <a:lnTo>
                      <a:pt x="371475" y="32747"/>
                    </a:lnTo>
                    <a:cubicBezTo>
                      <a:pt x="371476" y="32695"/>
                      <a:pt x="371519" y="32653"/>
                      <a:pt x="371571" y="32653"/>
                    </a:cubicBezTo>
                    <a:cubicBezTo>
                      <a:pt x="371596" y="32654"/>
                      <a:pt x="371620" y="32663"/>
                      <a:pt x="371637" y="32680"/>
                    </a:cubicBezTo>
                    <a:close/>
                    <a:moveTo>
                      <a:pt x="19050" y="742950"/>
                    </a:moveTo>
                    <a:lnTo>
                      <a:pt x="19050" y="19050"/>
                    </a:lnTo>
                    <a:lnTo>
                      <a:pt x="352425" y="19050"/>
                    </a:lnTo>
                    <a:lnTo>
                      <a:pt x="352425" y="219075"/>
                    </a:lnTo>
                    <a:lnTo>
                      <a:pt x="552450" y="219075"/>
                    </a:lnTo>
                    <a:lnTo>
                      <a:pt x="552450" y="74295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38FCAD74-8E4D-B36A-2F0E-00C85F6BAD3D}"/>
                </a:ext>
              </a:extLst>
            </p:cNvPr>
            <p:cNvCxnSpPr/>
            <p:nvPr/>
          </p:nvCxnSpPr>
          <p:spPr>
            <a:xfrm flipH="1">
              <a:off x="2270165" y="4315633"/>
              <a:ext cx="94577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8065E82-71C0-604D-019C-C4CC80914855}"/>
                </a:ext>
              </a:extLst>
            </p:cNvPr>
            <p:cNvSpPr txBox="1"/>
            <p:nvPr/>
          </p:nvSpPr>
          <p:spPr>
            <a:xfrm>
              <a:off x="2423736" y="3946301"/>
              <a:ext cx="7922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Hash()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ounded Rectangle 8">
                  <a:extLst>
                    <a:ext uri="{FF2B5EF4-FFF2-40B4-BE49-F238E27FC236}">
                      <a16:creationId xmlns:a16="http://schemas.microsoft.com/office/drawing/2014/main" id="{9AE54238-975D-DDFE-BD4C-7EDEAEBBB571}"/>
                    </a:ext>
                  </a:extLst>
                </p:cNvPr>
                <p:cNvSpPr/>
                <p:nvPr/>
              </p:nvSpPr>
              <p:spPr>
                <a:xfrm>
                  <a:off x="1704912" y="4130967"/>
                  <a:ext cx="396102" cy="332583"/>
                </a:xfrm>
                <a:prstGeom prst="roundRect">
                  <a:avLst/>
                </a:prstGeom>
                <a:solidFill>
                  <a:schemeClr val="accent6"/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Rounded Rectangle 8">
                  <a:extLst>
                    <a:ext uri="{FF2B5EF4-FFF2-40B4-BE49-F238E27FC236}">
                      <a16:creationId xmlns:a16="http://schemas.microsoft.com/office/drawing/2014/main" id="{9AE54238-975D-DDFE-BD4C-7EDEAEBBB5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4912" y="4130967"/>
                  <a:ext cx="396102" cy="332583"/>
                </a:xfrm>
                <a:prstGeom prst="roundRect">
                  <a:avLst/>
                </a:prstGeom>
                <a:blipFill>
                  <a:blip r:embed="rId3"/>
                  <a:stretch>
                    <a:fillRect l="-2941" b="-3571"/>
                  </a:stretch>
                </a:blipFill>
                <a:ln>
                  <a:solidFill>
                    <a:schemeClr val="accent6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4" name="Content Placeholder 3" descr="Document outline">
              <a:extLst>
                <a:ext uri="{FF2B5EF4-FFF2-40B4-BE49-F238E27FC236}">
                  <a16:creationId xmlns:a16="http://schemas.microsoft.com/office/drawing/2014/main" id="{87825476-140B-419C-EDC5-7B882C146BF0}"/>
                </a:ext>
              </a:extLst>
            </p:cNvPr>
            <p:cNvGrpSpPr/>
            <p:nvPr/>
          </p:nvGrpSpPr>
          <p:grpSpPr>
            <a:xfrm>
              <a:off x="3387391" y="2883579"/>
              <a:ext cx="571500" cy="762000"/>
              <a:chOff x="3387391" y="2883579"/>
              <a:chExt cx="571500" cy="762000"/>
            </a:xfrm>
            <a:solidFill>
              <a:srgbClr val="000000"/>
            </a:solidFill>
          </p:grpSpPr>
          <p:sp>
            <p:nvSpPr>
              <p:cNvPr id="65" name="Freeform 64">
                <a:extLst>
                  <a:ext uri="{FF2B5EF4-FFF2-40B4-BE49-F238E27FC236}">
                    <a16:creationId xmlns:a16="http://schemas.microsoft.com/office/drawing/2014/main" id="{B851FEFA-7281-0275-08B5-05429D6C1EA1}"/>
                  </a:ext>
                </a:extLst>
              </p:cNvPr>
              <p:cNvSpPr/>
              <p:nvPr/>
            </p:nvSpPr>
            <p:spPr>
              <a:xfrm>
                <a:off x="3482641" y="3207429"/>
                <a:ext cx="381000" cy="19050"/>
              </a:xfrm>
              <a:custGeom>
                <a:avLst/>
                <a:gdLst>
                  <a:gd name="connsiteX0" fmla="*/ 0 w 381000"/>
                  <a:gd name="connsiteY0" fmla="*/ 0 h 19050"/>
                  <a:gd name="connsiteX1" fmla="*/ 381000 w 381000"/>
                  <a:gd name="connsiteY1" fmla="*/ 0 h 19050"/>
                  <a:gd name="connsiteX2" fmla="*/ 381000 w 381000"/>
                  <a:gd name="connsiteY2" fmla="*/ 19050 h 19050"/>
                  <a:gd name="connsiteX3" fmla="*/ 0 w 381000"/>
                  <a:gd name="connsiteY3" fmla="*/ 1905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0" h="19050">
                    <a:moveTo>
                      <a:pt x="0" y="0"/>
                    </a:moveTo>
                    <a:lnTo>
                      <a:pt x="381000" y="0"/>
                    </a:lnTo>
                    <a:lnTo>
                      <a:pt x="381000" y="19050"/>
                    </a:lnTo>
                    <a:lnTo>
                      <a:pt x="0" y="1905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 65">
                <a:extLst>
                  <a:ext uri="{FF2B5EF4-FFF2-40B4-BE49-F238E27FC236}">
                    <a16:creationId xmlns:a16="http://schemas.microsoft.com/office/drawing/2014/main" id="{42941D26-AA2D-0080-885E-3A0A04CA790D}"/>
                  </a:ext>
                </a:extLst>
              </p:cNvPr>
              <p:cNvSpPr/>
              <p:nvPr/>
            </p:nvSpPr>
            <p:spPr>
              <a:xfrm>
                <a:off x="3482641" y="3131229"/>
                <a:ext cx="180975" cy="19050"/>
              </a:xfrm>
              <a:custGeom>
                <a:avLst/>
                <a:gdLst>
                  <a:gd name="connsiteX0" fmla="*/ 0 w 180975"/>
                  <a:gd name="connsiteY0" fmla="*/ 0 h 19050"/>
                  <a:gd name="connsiteX1" fmla="*/ 180975 w 180975"/>
                  <a:gd name="connsiteY1" fmla="*/ 0 h 19050"/>
                  <a:gd name="connsiteX2" fmla="*/ 180975 w 180975"/>
                  <a:gd name="connsiteY2" fmla="*/ 19050 h 19050"/>
                  <a:gd name="connsiteX3" fmla="*/ 0 w 180975"/>
                  <a:gd name="connsiteY3" fmla="*/ 1905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0975" h="19050">
                    <a:moveTo>
                      <a:pt x="0" y="0"/>
                    </a:moveTo>
                    <a:lnTo>
                      <a:pt x="180975" y="0"/>
                    </a:lnTo>
                    <a:lnTo>
                      <a:pt x="180975" y="19050"/>
                    </a:lnTo>
                    <a:lnTo>
                      <a:pt x="0" y="1905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F8D287EE-6579-75DA-7278-465DD06480CC}"/>
                  </a:ext>
                </a:extLst>
              </p:cNvPr>
              <p:cNvSpPr/>
              <p:nvPr/>
            </p:nvSpPr>
            <p:spPr>
              <a:xfrm>
                <a:off x="3482641" y="3283629"/>
                <a:ext cx="381000" cy="19050"/>
              </a:xfrm>
              <a:custGeom>
                <a:avLst/>
                <a:gdLst>
                  <a:gd name="connsiteX0" fmla="*/ 0 w 381000"/>
                  <a:gd name="connsiteY0" fmla="*/ 0 h 19050"/>
                  <a:gd name="connsiteX1" fmla="*/ 381000 w 381000"/>
                  <a:gd name="connsiteY1" fmla="*/ 0 h 19050"/>
                  <a:gd name="connsiteX2" fmla="*/ 381000 w 381000"/>
                  <a:gd name="connsiteY2" fmla="*/ 19050 h 19050"/>
                  <a:gd name="connsiteX3" fmla="*/ 0 w 381000"/>
                  <a:gd name="connsiteY3" fmla="*/ 1905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0" h="19050">
                    <a:moveTo>
                      <a:pt x="0" y="0"/>
                    </a:moveTo>
                    <a:lnTo>
                      <a:pt x="381000" y="0"/>
                    </a:lnTo>
                    <a:lnTo>
                      <a:pt x="381000" y="19050"/>
                    </a:lnTo>
                    <a:lnTo>
                      <a:pt x="0" y="1905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9A4FF9AE-7089-236E-09BF-A2DC95C55903}"/>
                  </a:ext>
                </a:extLst>
              </p:cNvPr>
              <p:cNvSpPr/>
              <p:nvPr/>
            </p:nvSpPr>
            <p:spPr>
              <a:xfrm>
                <a:off x="3482641" y="3359829"/>
                <a:ext cx="381000" cy="19050"/>
              </a:xfrm>
              <a:custGeom>
                <a:avLst/>
                <a:gdLst>
                  <a:gd name="connsiteX0" fmla="*/ 0 w 381000"/>
                  <a:gd name="connsiteY0" fmla="*/ 0 h 19050"/>
                  <a:gd name="connsiteX1" fmla="*/ 381000 w 381000"/>
                  <a:gd name="connsiteY1" fmla="*/ 0 h 19050"/>
                  <a:gd name="connsiteX2" fmla="*/ 381000 w 381000"/>
                  <a:gd name="connsiteY2" fmla="*/ 19050 h 19050"/>
                  <a:gd name="connsiteX3" fmla="*/ 0 w 381000"/>
                  <a:gd name="connsiteY3" fmla="*/ 1905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0" h="19050">
                    <a:moveTo>
                      <a:pt x="0" y="0"/>
                    </a:moveTo>
                    <a:lnTo>
                      <a:pt x="381000" y="0"/>
                    </a:lnTo>
                    <a:lnTo>
                      <a:pt x="381000" y="19050"/>
                    </a:lnTo>
                    <a:lnTo>
                      <a:pt x="0" y="1905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 68">
                <a:extLst>
                  <a:ext uri="{FF2B5EF4-FFF2-40B4-BE49-F238E27FC236}">
                    <a16:creationId xmlns:a16="http://schemas.microsoft.com/office/drawing/2014/main" id="{5941E4D4-8A8C-87DB-E2DE-F49210EA354D}"/>
                  </a:ext>
                </a:extLst>
              </p:cNvPr>
              <p:cNvSpPr/>
              <p:nvPr/>
            </p:nvSpPr>
            <p:spPr>
              <a:xfrm>
                <a:off x="3482641" y="3436029"/>
                <a:ext cx="381000" cy="19050"/>
              </a:xfrm>
              <a:custGeom>
                <a:avLst/>
                <a:gdLst>
                  <a:gd name="connsiteX0" fmla="*/ 0 w 381000"/>
                  <a:gd name="connsiteY0" fmla="*/ 0 h 19050"/>
                  <a:gd name="connsiteX1" fmla="*/ 381000 w 381000"/>
                  <a:gd name="connsiteY1" fmla="*/ 0 h 19050"/>
                  <a:gd name="connsiteX2" fmla="*/ 381000 w 381000"/>
                  <a:gd name="connsiteY2" fmla="*/ 19050 h 19050"/>
                  <a:gd name="connsiteX3" fmla="*/ 0 w 381000"/>
                  <a:gd name="connsiteY3" fmla="*/ 1905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0" h="19050">
                    <a:moveTo>
                      <a:pt x="0" y="0"/>
                    </a:moveTo>
                    <a:lnTo>
                      <a:pt x="381000" y="0"/>
                    </a:lnTo>
                    <a:lnTo>
                      <a:pt x="381000" y="19050"/>
                    </a:lnTo>
                    <a:lnTo>
                      <a:pt x="0" y="1905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 69">
                <a:extLst>
                  <a:ext uri="{FF2B5EF4-FFF2-40B4-BE49-F238E27FC236}">
                    <a16:creationId xmlns:a16="http://schemas.microsoft.com/office/drawing/2014/main" id="{DFCA3F36-4D22-04A6-5232-80D99859FDF9}"/>
                  </a:ext>
                </a:extLst>
              </p:cNvPr>
              <p:cNvSpPr/>
              <p:nvPr/>
            </p:nvSpPr>
            <p:spPr>
              <a:xfrm>
                <a:off x="3482641" y="3512229"/>
                <a:ext cx="381000" cy="19050"/>
              </a:xfrm>
              <a:custGeom>
                <a:avLst/>
                <a:gdLst>
                  <a:gd name="connsiteX0" fmla="*/ 0 w 381000"/>
                  <a:gd name="connsiteY0" fmla="*/ 0 h 19050"/>
                  <a:gd name="connsiteX1" fmla="*/ 381000 w 381000"/>
                  <a:gd name="connsiteY1" fmla="*/ 0 h 19050"/>
                  <a:gd name="connsiteX2" fmla="*/ 381000 w 381000"/>
                  <a:gd name="connsiteY2" fmla="*/ 19050 h 19050"/>
                  <a:gd name="connsiteX3" fmla="*/ 0 w 381000"/>
                  <a:gd name="connsiteY3" fmla="*/ 1905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0" h="19050">
                    <a:moveTo>
                      <a:pt x="0" y="0"/>
                    </a:moveTo>
                    <a:lnTo>
                      <a:pt x="381000" y="0"/>
                    </a:lnTo>
                    <a:lnTo>
                      <a:pt x="381000" y="19050"/>
                    </a:lnTo>
                    <a:lnTo>
                      <a:pt x="0" y="1905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 70">
                <a:extLst>
                  <a:ext uri="{FF2B5EF4-FFF2-40B4-BE49-F238E27FC236}">
                    <a16:creationId xmlns:a16="http://schemas.microsoft.com/office/drawing/2014/main" id="{E3A8180C-D6A2-8B25-7126-E915D76C39AF}"/>
                  </a:ext>
                </a:extLst>
              </p:cNvPr>
              <p:cNvSpPr/>
              <p:nvPr/>
            </p:nvSpPr>
            <p:spPr>
              <a:xfrm>
                <a:off x="3387391" y="2883579"/>
                <a:ext cx="571500" cy="762000"/>
              </a:xfrm>
              <a:custGeom>
                <a:avLst/>
                <a:gdLst>
                  <a:gd name="connsiteX0" fmla="*/ 0 w 571500"/>
                  <a:gd name="connsiteY0" fmla="*/ 0 h 762000"/>
                  <a:gd name="connsiteX1" fmla="*/ 0 w 571500"/>
                  <a:gd name="connsiteY1" fmla="*/ 762000 h 762000"/>
                  <a:gd name="connsiteX2" fmla="*/ 571500 w 571500"/>
                  <a:gd name="connsiteY2" fmla="*/ 762000 h 762000"/>
                  <a:gd name="connsiteX3" fmla="*/ 571500 w 571500"/>
                  <a:gd name="connsiteY3" fmla="*/ 205607 h 762000"/>
                  <a:gd name="connsiteX4" fmla="*/ 365893 w 571500"/>
                  <a:gd name="connsiteY4" fmla="*/ 0 h 762000"/>
                  <a:gd name="connsiteX5" fmla="*/ 371637 w 571500"/>
                  <a:gd name="connsiteY5" fmla="*/ 32680 h 762000"/>
                  <a:gd name="connsiteX6" fmla="*/ 538820 w 571500"/>
                  <a:gd name="connsiteY6" fmla="*/ 199863 h 762000"/>
                  <a:gd name="connsiteX7" fmla="*/ 538819 w 571500"/>
                  <a:gd name="connsiteY7" fmla="*/ 199997 h 762000"/>
                  <a:gd name="connsiteX8" fmla="*/ 538753 w 571500"/>
                  <a:gd name="connsiteY8" fmla="*/ 200025 h 762000"/>
                  <a:gd name="connsiteX9" fmla="*/ 371475 w 571500"/>
                  <a:gd name="connsiteY9" fmla="*/ 200025 h 762000"/>
                  <a:gd name="connsiteX10" fmla="*/ 371475 w 571500"/>
                  <a:gd name="connsiteY10" fmla="*/ 32747 h 762000"/>
                  <a:gd name="connsiteX11" fmla="*/ 371571 w 571500"/>
                  <a:gd name="connsiteY11" fmla="*/ 32653 h 762000"/>
                  <a:gd name="connsiteX12" fmla="*/ 371637 w 571500"/>
                  <a:gd name="connsiteY12" fmla="*/ 32680 h 762000"/>
                  <a:gd name="connsiteX13" fmla="*/ 19050 w 571500"/>
                  <a:gd name="connsiteY13" fmla="*/ 742950 h 762000"/>
                  <a:gd name="connsiteX14" fmla="*/ 19050 w 571500"/>
                  <a:gd name="connsiteY14" fmla="*/ 19050 h 762000"/>
                  <a:gd name="connsiteX15" fmla="*/ 352425 w 571500"/>
                  <a:gd name="connsiteY15" fmla="*/ 19050 h 762000"/>
                  <a:gd name="connsiteX16" fmla="*/ 352425 w 571500"/>
                  <a:gd name="connsiteY16" fmla="*/ 219075 h 762000"/>
                  <a:gd name="connsiteX17" fmla="*/ 552450 w 571500"/>
                  <a:gd name="connsiteY17" fmla="*/ 219075 h 762000"/>
                  <a:gd name="connsiteX18" fmla="*/ 552450 w 571500"/>
                  <a:gd name="connsiteY18" fmla="*/ 742950 h 76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71500" h="762000">
                    <a:moveTo>
                      <a:pt x="0" y="0"/>
                    </a:moveTo>
                    <a:lnTo>
                      <a:pt x="0" y="762000"/>
                    </a:lnTo>
                    <a:lnTo>
                      <a:pt x="571500" y="762000"/>
                    </a:lnTo>
                    <a:lnTo>
                      <a:pt x="571500" y="205607"/>
                    </a:lnTo>
                    <a:lnTo>
                      <a:pt x="365893" y="0"/>
                    </a:lnTo>
                    <a:close/>
                    <a:moveTo>
                      <a:pt x="371637" y="32680"/>
                    </a:moveTo>
                    <a:lnTo>
                      <a:pt x="538820" y="199863"/>
                    </a:lnTo>
                    <a:cubicBezTo>
                      <a:pt x="538857" y="199900"/>
                      <a:pt x="538856" y="199961"/>
                      <a:pt x="538819" y="199997"/>
                    </a:cubicBezTo>
                    <a:cubicBezTo>
                      <a:pt x="538801" y="200015"/>
                      <a:pt x="538778" y="200025"/>
                      <a:pt x="538753" y="200025"/>
                    </a:cubicBezTo>
                    <a:lnTo>
                      <a:pt x="371475" y="200025"/>
                    </a:lnTo>
                    <a:lnTo>
                      <a:pt x="371475" y="32747"/>
                    </a:lnTo>
                    <a:cubicBezTo>
                      <a:pt x="371476" y="32695"/>
                      <a:pt x="371519" y="32653"/>
                      <a:pt x="371571" y="32653"/>
                    </a:cubicBezTo>
                    <a:cubicBezTo>
                      <a:pt x="371596" y="32654"/>
                      <a:pt x="371620" y="32663"/>
                      <a:pt x="371637" y="32680"/>
                    </a:cubicBezTo>
                    <a:close/>
                    <a:moveTo>
                      <a:pt x="19050" y="742950"/>
                    </a:moveTo>
                    <a:lnTo>
                      <a:pt x="19050" y="19050"/>
                    </a:lnTo>
                    <a:lnTo>
                      <a:pt x="352425" y="19050"/>
                    </a:lnTo>
                    <a:lnTo>
                      <a:pt x="352425" y="219075"/>
                    </a:lnTo>
                    <a:lnTo>
                      <a:pt x="552450" y="219075"/>
                    </a:lnTo>
                    <a:lnTo>
                      <a:pt x="552450" y="74295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5B24BCF1-693F-074E-4E9E-58FECDF1FE50}"/>
                </a:ext>
              </a:extLst>
            </p:cNvPr>
            <p:cNvCxnSpPr/>
            <p:nvPr/>
          </p:nvCxnSpPr>
          <p:spPr>
            <a:xfrm flipH="1">
              <a:off x="2270165" y="3283956"/>
              <a:ext cx="94577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2864620-126F-FC89-B201-2345C033FFE8}"/>
                </a:ext>
              </a:extLst>
            </p:cNvPr>
            <p:cNvSpPr txBox="1"/>
            <p:nvPr/>
          </p:nvSpPr>
          <p:spPr>
            <a:xfrm>
              <a:off x="2423736" y="2914624"/>
              <a:ext cx="7922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Hash()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2FA46D11-3824-4B19-DA46-2BC36016A0DB}"/>
                    </a:ext>
                  </a:extLst>
                </p:cNvPr>
                <p:cNvSpPr/>
                <p:nvPr/>
              </p:nvSpPr>
              <p:spPr>
                <a:xfrm>
                  <a:off x="1704912" y="3099290"/>
                  <a:ext cx="396102" cy="332583"/>
                </a:xfrm>
                <a:prstGeom prst="roundRect">
                  <a:avLst/>
                </a:prstGeom>
                <a:solidFill>
                  <a:schemeClr val="accent5"/>
                </a:solidFill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2FA46D11-3824-4B19-DA46-2BC36016A0D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4912" y="3099290"/>
                  <a:ext cx="396102" cy="332583"/>
                </a:xfrm>
                <a:prstGeom prst="roundRect">
                  <a:avLst/>
                </a:prstGeom>
                <a:blipFill>
                  <a:blip r:embed="rId4"/>
                  <a:stretch>
                    <a:fillRect l="-5882" b="-3571"/>
                  </a:stretch>
                </a:blipFill>
                <a:ln>
                  <a:solidFill>
                    <a:schemeClr val="accent5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2" name="Content Placeholder 3" descr="Document outline">
              <a:extLst>
                <a:ext uri="{FF2B5EF4-FFF2-40B4-BE49-F238E27FC236}">
                  <a16:creationId xmlns:a16="http://schemas.microsoft.com/office/drawing/2014/main" id="{05BBFE42-8DC5-E232-67BD-D53F1E609B9D}"/>
                </a:ext>
              </a:extLst>
            </p:cNvPr>
            <p:cNvGrpSpPr/>
            <p:nvPr/>
          </p:nvGrpSpPr>
          <p:grpSpPr>
            <a:xfrm>
              <a:off x="3387391" y="5063854"/>
              <a:ext cx="571500" cy="762000"/>
              <a:chOff x="3387391" y="5063854"/>
              <a:chExt cx="571500" cy="762000"/>
            </a:xfrm>
            <a:solidFill>
              <a:schemeClr val="accent2"/>
            </a:solidFill>
          </p:grpSpPr>
          <p:sp>
            <p:nvSpPr>
              <p:cNvPr id="73" name="Freeform 72">
                <a:extLst>
                  <a:ext uri="{FF2B5EF4-FFF2-40B4-BE49-F238E27FC236}">
                    <a16:creationId xmlns:a16="http://schemas.microsoft.com/office/drawing/2014/main" id="{840F9693-245D-E2CC-980A-7296125788C7}"/>
                  </a:ext>
                </a:extLst>
              </p:cNvPr>
              <p:cNvSpPr/>
              <p:nvPr/>
            </p:nvSpPr>
            <p:spPr>
              <a:xfrm>
                <a:off x="3482641" y="5387704"/>
                <a:ext cx="381000" cy="19050"/>
              </a:xfrm>
              <a:custGeom>
                <a:avLst/>
                <a:gdLst>
                  <a:gd name="connsiteX0" fmla="*/ 0 w 381000"/>
                  <a:gd name="connsiteY0" fmla="*/ 0 h 19050"/>
                  <a:gd name="connsiteX1" fmla="*/ 381000 w 381000"/>
                  <a:gd name="connsiteY1" fmla="*/ 0 h 19050"/>
                  <a:gd name="connsiteX2" fmla="*/ 381000 w 381000"/>
                  <a:gd name="connsiteY2" fmla="*/ 19050 h 19050"/>
                  <a:gd name="connsiteX3" fmla="*/ 0 w 381000"/>
                  <a:gd name="connsiteY3" fmla="*/ 1905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0" h="19050">
                    <a:moveTo>
                      <a:pt x="0" y="0"/>
                    </a:moveTo>
                    <a:lnTo>
                      <a:pt x="381000" y="0"/>
                    </a:lnTo>
                    <a:lnTo>
                      <a:pt x="381000" y="19050"/>
                    </a:lnTo>
                    <a:lnTo>
                      <a:pt x="0" y="1905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 73">
                <a:extLst>
                  <a:ext uri="{FF2B5EF4-FFF2-40B4-BE49-F238E27FC236}">
                    <a16:creationId xmlns:a16="http://schemas.microsoft.com/office/drawing/2014/main" id="{5C93C631-0340-7F37-4E24-26C7B41AC272}"/>
                  </a:ext>
                </a:extLst>
              </p:cNvPr>
              <p:cNvSpPr/>
              <p:nvPr/>
            </p:nvSpPr>
            <p:spPr>
              <a:xfrm>
                <a:off x="3482641" y="5311504"/>
                <a:ext cx="180975" cy="19050"/>
              </a:xfrm>
              <a:custGeom>
                <a:avLst/>
                <a:gdLst>
                  <a:gd name="connsiteX0" fmla="*/ 0 w 180975"/>
                  <a:gd name="connsiteY0" fmla="*/ 0 h 19050"/>
                  <a:gd name="connsiteX1" fmla="*/ 180975 w 180975"/>
                  <a:gd name="connsiteY1" fmla="*/ 0 h 19050"/>
                  <a:gd name="connsiteX2" fmla="*/ 180975 w 180975"/>
                  <a:gd name="connsiteY2" fmla="*/ 19050 h 19050"/>
                  <a:gd name="connsiteX3" fmla="*/ 0 w 180975"/>
                  <a:gd name="connsiteY3" fmla="*/ 1905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0975" h="19050">
                    <a:moveTo>
                      <a:pt x="0" y="0"/>
                    </a:moveTo>
                    <a:lnTo>
                      <a:pt x="180975" y="0"/>
                    </a:lnTo>
                    <a:lnTo>
                      <a:pt x="180975" y="19050"/>
                    </a:lnTo>
                    <a:lnTo>
                      <a:pt x="0" y="1905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 74">
                <a:extLst>
                  <a:ext uri="{FF2B5EF4-FFF2-40B4-BE49-F238E27FC236}">
                    <a16:creationId xmlns:a16="http://schemas.microsoft.com/office/drawing/2014/main" id="{2EFBFBB7-EAE0-1A27-E747-7ABEBBAFFF0B}"/>
                  </a:ext>
                </a:extLst>
              </p:cNvPr>
              <p:cNvSpPr/>
              <p:nvPr/>
            </p:nvSpPr>
            <p:spPr>
              <a:xfrm>
                <a:off x="3482641" y="5463904"/>
                <a:ext cx="381000" cy="19050"/>
              </a:xfrm>
              <a:custGeom>
                <a:avLst/>
                <a:gdLst>
                  <a:gd name="connsiteX0" fmla="*/ 0 w 381000"/>
                  <a:gd name="connsiteY0" fmla="*/ 0 h 19050"/>
                  <a:gd name="connsiteX1" fmla="*/ 381000 w 381000"/>
                  <a:gd name="connsiteY1" fmla="*/ 0 h 19050"/>
                  <a:gd name="connsiteX2" fmla="*/ 381000 w 381000"/>
                  <a:gd name="connsiteY2" fmla="*/ 19050 h 19050"/>
                  <a:gd name="connsiteX3" fmla="*/ 0 w 381000"/>
                  <a:gd name="connsiteY3" fmla="*/ 1905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0" h="19050">
                    <a:moveTo>
                      <a:pt x="0" y="0"/>
                    </a:moveTo>
                    <a:lnTo>
                      <a:pt x="381000" y="0"/>
                    </a:lnTo>
                    <a:lnTo>
                      <a:pt x="381000" y="19050"/>
                    </a:lnTo>
                    <a:lnTo>
                      <a:pt x="0" y="1905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 75">
                <a:extLst>
                  <a:ext uri="{FF2B5EF4-FFF2-40B4-BE49-F238E27FC236}">
                    <a16:creationId xmlns:a16="http://schemas.microsoft.com/office/drawing/2014/main" id="{83D30C2B-14B8-10C3-CB4C-515E0E183A4B}"/>
                  </a:ext>
                </a:extLst>
              </p:cNvPr>
              <p:cNvSpPr/>
              <p:nvPr/>
            </p:nvSpPr>
            <p:spPr>
              <a:xfrm>
                <a:off x="3482641" y="5540104"/>
                <a:ext cx="381000" cy="19050"/>
              </a:xfrm>
              <a:custGeom>
                <a:avLst/>
                <a:gdLst>
                  <a:gd name="connsiteX0" fmla="*/ 0 w 381000"/>
                  <a:gd name="connsiteY0" fmla="*/ 0 h 19050"/>
                  <a:gd name="connsiteX1" fmla="*/ 381000 w 381000"/>
                  <a:gd name="connsiteY1" fmla="*/ 0 h 19050"/>
                  <a:gd name="connsiteX2" fmla="*/ 381000 w 381000"/>
                  <a:gd name="connsiteY2" fmla="*/ 19050 h 19050"/>
                  <a:gd name="connsiteX3" fmla="*/ 0 w 381000"/>
                  <a:gd name="connsiteY3" fmla="*/ 1905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0" h="19050">
                    <a:moveTo>
                      <a:pt x="0" y="0"/>
                    </a:moveTo>
                    <a:lnTo>
                      <a:pt x="381000" y="0"/>
                    </a:lnTo>
                    <a:lnTo>
                      <a:pt x="381000" y="19050"/>
                    </a:lnTo>
                    <a:lnTo>
                      <a:pt x="0" y="1905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 76">
                <a:extLst>
                  <a:ext uri="{FF2B5EF4-FFF2-40B4-BE49-F238E27FC236}">
                    <a16:creationId xmlns:a16="http://schemas.microsoft.com/office/drawing/2014/main" id="{09AE0D69-A5F9-3496-F38F-31D7F582995E}"/>
                  </a:ext>
                </a:extLst>
              </p:cNvPr>
              <p:cNvSpPr/>
              <p:nvPr/>
            </p:nvSpPr>
            <p:spPr>
              <a:xfrm>
                <a:off x="3482641" y="5616304"/>
                <a:ext cx="381000" cy="19050"/>
              </a:xfrm>
              <a:custGeom>
                <a:avLst/>
                <a:gdLst>
                  <a:gd name="connsiteX0" fmla="*/ 0 w 381000"/>
                  <a:gd name="connsiteY0" fmla="*/ 0 h 19050"/>
                  <a:gd name="connsiteX1" fmla="*/ 381000 w 381000"/>
                  <a:gd name="connsiteY1" fmla="*/ 0 h 19050"/>
                  <a:gd name="connsiteX2" fmla="*/ 381000 w 381000"/>
                  <a:gd name="connsiteY2" fmla="*/ 19050 h 19050"/>
                  <a:gd name="connsiteX3" fmla="*/ 0 w 381000"/>
                  <a:gd name="connsiteY3" fmla="*/ 1905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0" h="19050">
                    <a:moveTo>
                      <a:pt x="0" y="0"/>
                    </a:moveTo>
                    <a:lnTo>
                      <a:pt x="381000" y="0"/>
                    </a:lnTo>
                    <a:lnTo>
                      <a:pt x="381000" y="19050"/>
                    </a:lnTo>
                    <a:lnTo>
                      <a:pt x="0" y="1905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 77">
                <a:extLst>
                  <a:ext uri="{FF2B5EF4-FFF2-40B4-BE49-F238E27FC236}">
                    <a16:creationId xmlns:a16="http://schemas.microsoft.com/office/drawing/2014/main" id="{55A9E78E-BCAC-C518-C5DA-5343CFD0EB1A}"/>
                  </a:ext>
                </a:extLst>
              </p:cNvPr>
              <p:cNvSpPr/>
              <p:nvPr/>
            </p:nvSpPr>
            <p:spPr>
              <a:xfrm>
                <a:off x="3482641" y="5692504"/>
                <a:ext cx="381000" cy="19050"/>
              </a:xfrm>
              <a:custGeom>
                <a:avLst/>
                <a:gdLst>
                  <a:gd name="connsiteX0" fmla="*/ 0 w 381000"/>
                  <a:gd name="connsiteY0" fmla="*/ 0 h 19050"/>
                  <a:gd name="connsiteX1" fmla="*/ 381000 w 381000"/>
                  <a:gd name="connsiteY1" fmla="*/ 0 h 19050"/>
                  <a:gd name="connsiteX2" fmla="*/ 381000 w 381000"/>
                  <a:gd name="connsiteY2" fmla="*/ 19050 h 19050"/>
                  <a:gd name="connsiteX3" fmla="*/ 0 w 381000"/>
                  <a:gd name="connsiteY3" fmla="*/ 1905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0" h="19050">
                    <a:moveTo>
                      <a:pt x="0" y="0"/>
                    </a:moveTo>
                    <a:lnTo>
                      <a:pt x="381000" y="0"/>
                    </a:lnTo>
                    <a:lnTo>
                      <a:pt x="381000" y="19050"/>
                    </a:lnTo>
                    <a:lnTo>
                      <a:pt x="0" y="1905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 78">
                <a:extLst>
                  <a:ext uri="{FF2B5EF4-FFF2-40B4-BE49-F238E27FC236}">
                    <a16:creationId xmlns:a16="http://schemas.microsoft.com/office/drawing/2014/main" id="{34B7942D-D1E2-2BB7-AF8D-9E33CF6FDE0C}"/>
                  </a:ext>
                </a:extLst>
              </p:cNvPr>
              <p:cNvSpPr/>
              <p:nvPr/>
            </p:nvSpPr>
            <p:spPr>
              <a:xfrm>
                <a:off x="3387391" y="5063854"/>
                <a:ext cx="571500" cy="762000"/>
              </a:xfrm>
              <a:custGeom>
                <a:avLst/>
                <a:gdLst>
                  <a:gd name="connsiteX0" fmla="*/ 0 w 571500"/>
                  <a:gd name="connsiteY0" fmla="*/ 0 h 762000"/>
                  <a:gd name="connsiteX1" fmla="*/ 0 w 571500"/>
                  <a:gd name="connsiteY1" fmla="*/ 762000 h 762000"/>
                  <a:gd name="connsiteX2" fmla="*/ 571500 w 571500"/>
                  <a:gd name="connsiteY2" fmla="*/ 762000 h 762000"/>
                  <a:gd name="connsiteX3" fmla="*/ 571500 w 571500"/>
                  <a:gd name="connsiteY3" fmla="*/ 205607 h 762000"/>
                  <a:gd name="connsiteX4" fmla="*/ 365893 w 571500"/>
                  <a:gd name="connsiteY4" fmla="*/ 0 h 762000"/>
                  <a:gd name="connsiteX5" fmla="*/ 371637 w 571500"/>
                  <a:gd name="connsiteY5" fmla="*/ 32680 h 762000"/>
                  <a:gd name="connsiteX6" fmla="*/ 538820 w 571500"/>
                  <a:gd name="connsiteY6" fmla="*/ 199863 h 762000"/>
                  <a:gd name="connsiteX7" fmla="*/ 538819 w 571500"/>
                  <a:gd name="connsiteY7" fmla="*/ 199997 h 762000"/>
                  <a:gd name="connsiteX8" fmla="*/ 538753 w 571500"/>
                  <a:gd name="connsiteY8" fmla="*/ 200025 h 762000"/>
                  <a:gd name="connsiteX9" fmla="*/ 371475 w 571500"/>
                  <a:gd name="connsiteY9" fmla="*/ 200025 h 762000"/>
                  <a:gd name="connsiteX10" fmla="*/ 371475 w 571500"/>
                  <a:gd name="connsiteY10" fmla="*/ 32747 h 762000"/>
                  <a:gd name="connsiteX11" fmla="*/ 371571 w 571500"/>
                  <a:gd name="connsiteY11" fmla="*/ 32653 h 762000"/>
                  <a:gd name="connsiteX12" fmla="*/ 371637 w 571500"/>
                  <a:gd name="connsiteY12" fmla="*/ 32680 h 762000"/>
                  <a:gd name="connsiteX13" fmla="*/ 19050 w 571500"/>
                  <a:gd name="connsiteY13" fmla="*/ 742950 h 762000"/>
                  <a:gd name="connsiteX14" fmla="*/ 19050 w 571500"/>
                  <a:gd name="connsiteY14" fmla="*/ 19050 h 762000"/>
                  <a:gd name="connsiteX15" fmla="*/ 352425 w 571500"/>
                  <a:gd name="connsiteY15" fmla="*/ 19050 h 762000"/>
                  <a:gd name="connsiteX16" fmla="*/ 352425 w 571500"/>
                  <a:gd name="connsiteY16" fmla="*/ 219075 h 762000"/>
                  <a:gd name="connsiteX17" fmla="*/ 552450 w 571500"/>
                  <a:gd name="connsiteY17" fmla="*/ 219075 h 762000"/>
                  <a:gd name="connsiteX18" fmla="*/ 552450 w 571500"/>
                  <a:gd name="connsiteY18" fmla="*/ 742950 h 76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71500" h="762000">
                    <a:moveTo>
                      <a:pt x="0" y="0"/>
                    </a:moveTo>
                    <a:lnTo>
                      <a:pt x="0" y="762000"/>
                    </a:lnTo>
                    <a:lnTo>
                      <a:pt x="571500" y="762000"/>
                    </a:lnTo>
                    <a:lnTo>
                      <a:pt x="571500" y="205607"/>
                    </a:lnTo>
                    <a:lnTo>
                      <a:pt x="365893" y="0"/>
                    </a:lnTo>
                    <a:close/>
                    <a:moveTo>
                      <a:pt x="371637" y="32680"/>
                    </a:moveTo>
                    <a:lnTo>
                      <a:pt x="538820" y="199863"/>
                    </a:lnTo>
                    <a:cubicBezTo>
                      <a:pt x="538857" y="199900"/>
                      <a:pt x="538856" y="199961"/>
                      <a:pt x="538819" y="199997"/>
                    </a:cubicBezTo>
                    <a:cubicBezTo>
                      <a:pt x="538801" y="200015"/>
                      <a:pt x="538778" y="200025"/>
                      <a:pt x="538753" y="200025"/>
                    </a:cubicBezTo>
                    <a:lnTo>
                      <a:pt x="371475" y="200025"/>
                    </a:lnTo>
                    <a:lnTo>
                      <a:pt x="371475" y="32747"/>
                    </a:lnTo>
                    <a:cubicBezTo>
                      <a:pt x="371476" y="32695"/>
                      <a:pt x="371519" y="32653"/>
                      <a:pt x="371571" y="32653"/>
                    </a:cubicBezTo>
                    <a:cubicBezTo>
                      <a:pt x="371596" y="32654"/>
                      <a:pt x="371620" y="32663"/>
                      <a:pt x="371637" y="32680"/>
                    </a:cubicBezTo>
                    <a:close/>
                    <a:moveTo>
                      <a:pt x="19050" y="742950"/>
                    </a:moveTo>
                    <a:lnTo>
                      <a:pt x="19050" y="19050"/>
                    </a:lnTo>
                    <a:lnTo>
                      <a:pt x="352425" y="19050"/>
                    </a:lnTo>
                    <a:lnTo>
                      <a:pt x="352425" y="219075"/>
                    </a:lnTo>
                    <a:lnTo>
                      <a:pt x="552450" y="219075"/>
                    </a:lnTo>
                    <a:lnTo>
                      <a:pt x="552450" y="74295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5271BCA6-88DA-F979-835C-9FD734002602}"/>
                </a:ext>
              </a:extLst>
            </p:cNvPr>
            <p:cNvCxnSpPr/>
            <p:nvPr/>
          </p:nvCxnSpPr>
          <p:spPr>
            <a:xfrm flipH="1">
              <a:off x="2270165" y="5464231"/>
              <a:ext cx="94577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91C139B-7BA0-509C-7FEA-C77D23D3E7B4}"/>
                </a:ext>
              </a:extLst>
            </p:cNvPr>
            <p:cNvSpPr txBox="1"/>
            <p:nvPr/>
          </p:nvSpPr>
          <p:spPr>
            <a:xfrm>
              <a:off x="2423736" y="5094899"/>
              <a:ext cx="7922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Hash()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ounded Rectangle 17">
                  <a:extLst>
                    <a:ext uri="{FF2B5EF4-FFF2-40B4-BE49-F238E27FC236}">
                      <a16:creationId xmlns:a16="http://schemas.microsoft.com/office/drawing/2014/main" id="{87530600-33CE-EF50-F9E0-6A5A58E1724F}"/>
                    </a:ext>
                  </a:extLst>
                </p:cNvPr>
                <p:cNvSpPr/>
                <p:nvPr/>
              </p:nvSpPr>
              <p:spPr>
                <a:xfrm>
                  <a:off x="1704912" y="5279565"/>
                  <a:ext cx="396102" cy="332583"/>
                </a:xfrm>
                <a:prstGeom prst="roundRect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Rounded Rectangle 17">
                  <a:extLst>
                    <a:ext uri="{FF2B5EF4-FFF2-40B4-BE49-F238E27FC236}">
                      <a16:creationId xmlns:a16="http://schemas.microsoft.com/office/drawing/2014/main" id="{87530600-33CE-EF50-F9E0-6A5A58E172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4912" y="5279565"/>
                  <a:ext cx="396102" cy="332583"/>
                </a:xfrm>
                <a:prstGeom prst="roundRect">
                  <a:avLst/>
                </a:prstGeom>
                <a:blipFill>
                  <a:blip r:embed="rId5"/>
                  <a:stretch>
                    <a:fillRect l="-8824"/>
                  </a:stretch>
                </a:blipFill>
                <a:ln>
                  <a:solidFill>
                    <a:schemeClr val="accent2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B9AF5BC3-3502-9BC4-B080-90A993304C26}"/>
                    </a:ext>
                  </a:extLst>
                </p:cNvPr>
                <p:cNvSpPr txBox="1"/>
                <p:nvPr/>
              </p:nvSpPr>
              <p:spPr>
                <a:xfrm>
                  <a:off x="2607055" y="3425698"/>
                  <a:ext cx="34977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B9AF5BC3-3502-9BC4-B080-90A993304C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07055" y="3425698"/>
                  <a:ext cx="349775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590AD540-5B66-FE0D-88B1-677DE4B1372F}"/>
                    </a:ext>
                  </a:extLst>
                </p:cNvPr>
                <p:cNvSpPr txBox="1"/>
                <p:nvPr/>
              </p:nvSpPr>
              <p:spPr>
                <a:xfrm>
                  <a:off x="2597530" y="4579148"/>
                  <a:ext cx="34977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590AD540-5B66-FE0D-88B1-677DE4B137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7530" y="4579148"/>
                  <a:ext cx="349775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EAEDC307-DC32-BADD-D5F7-43838F6242AF}"/>
              </a:ext>
            </a:extLst>
          </p:cNvPr>
          <p:cNvSpPr txBox="1"/>
          <p:nvPr/>
        </p:nvSpPr>
        <p:spPr>
          <a:xfrm>
            <a:off x="1237670" y="6140920"/>
            <a:ext cx="27197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Client costs O(n) storage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763C7D2-35B8-EDDD-B6B4-9EB00F43928F}"/>
              </a:ext>
            </a:extLst>
          </p:cNvPr>
          <p:cNvSpPr/>
          <p:nvPr/>
        </p:nvSpPr>
        <p:spPr>
          <a:xfrm>
            <a:off x="1523075" y="2626757"/>
            <a:ext cx="804231" cy="3480020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387BDD95-6A5C-45C3-FBDA-71523F46E0D7}"/>
              </a:ext>
            </a:extLst>
          </p:cNvPr>
          <p:cNvGrpSpPr/>
          <p:nvPr/>
        </p:nvGrpSpPr>
        <p:grpSpPr>
          <a:xfrm>
            <a:off x="5519703" y="5716945"/>
            <a:ext cx="6621239" cy="400110"/>
            <a:chOff x="5519703" y="5716945"/>
            <a:chExt cx="6621239" cy="40011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77B1587-C91C-14F3-9DF4-7DC0DC2FE3D2}"/>
                </a:ext>
              </a:extLst>
            </p:cNvPr>
            <p:cNvSpPr txBox="1"/>
            <p:nvPr/>
          </p:nvSpPr>
          <p:spPr>
            <a:xfrm>
              <a:off x="5519703" y="5716945"/>
              <a:ext cx="27517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7030A0"/>
                  </a:solidFill>
                </a:rPr>
                <a:t>Client cost: O(1) storage;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D5F374A-16F3-ABC4-00FC-792455B46FE6}"/>
                </a:ext>
              </a:extLst>
            </p:cNvPr>
            <p:cNvSpPr txBox="1"/>
            <p:nvPr/>
          </p:nvSpPr>
          <p:spPr>
            <a:xfrm>
              <a:off x="8341697" y="5747723"/>
              <a:ext cx="37992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7030A0"/>
                  </a:solidFill>
                </a:rPr>
                <a:t>Server cost for storing all proofs : O(n)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CE39ADB-07AD-4397-0708-63ED30DEFAD9}"/>
              </a:ext>
            </a:extLst>
          </p:cNvPr>
          <p:cNvGrpSpPr/>
          <p:nvPr/>
        </p:nvGrpSpPr>
        <p:grpSpPr>
          <a:xfrm>
            <a:off x="5746225" y="2545300"/>
            <a:ext cx="349775" cy="1856532"/>
            <a:chOff x="4206865" y="2652937"/>
            <a:chExt cx="551542" cy="26924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C2F4CA89-0651-5EA1-70AA-5C9B51852AA2}"/>
                    </a:ext>
                  </a:extLst>
                </p:cNvPr>
                <p:cNvSpPr/>
                <p:nvPr/>
              </p:nvSpPr>
              <p:spPr>
                <a:xfrm>
                  <a:off x="4206865" y="2652937"/>
                  <a:ext cx="551542" cy="449943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C2F4CA89-0651-5EA1-70AA-5C9B51852AA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06865" y="2652937"/>
                  <a:ext cx="551542" cy="449943"/>
                </a:xfrm>
                <a:prstGeom prst="rect">
                  <a:avLst/>
                </a:prstGeom>
                <a:blipFill>
                  <a:blip r:embed="rId8"/>
                  <a:stretch>
                    <a:fillRect l="-16129" b="-21429"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8D9B869B-A1AC-DF31-D391-B8C69260E72F}"/>
                    </a:ext>
                  </a:extLst>
                </p:cNvPr>
                <p:cNvSpPr/>
                <p:nvPr/>
              </p:nvSpPr>
              <p:spPr>
                <a:xfrm>
                  <a:off x="4206865" y="3102880"/>
                  <a:ext cx="551542" cy="449943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8D9B869B-A1AC-DF31-D391-B8C69260E72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06865" y="3102880"/>
                  <a:ext cx="551542" cy="449943"/>
                </a:xfrm>
                <a:prstGeom prst="rect">
                  <a:avLst/>
                </a:prstGeom>
                <a:blipFill>
                  <a:blip r:embed="rId9"/>
                  <a:stretch>
                    <a:fillRect l="-19355" b="-25000"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D01B1848-1932-3FCB-BEDB-D3966414A830}"/>
                    </a:ext>
                  </a:extLst>
                </p:cNvPr>
                <p:cNvSpPr/>
                <p:nvPr/>
              </p:nvSpPr>
              <p:spPr>
                <a:xfrm>
                  <a:off x="4206865" y="3552823"/>
                  <a:ext cx="551542" cy="449943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US" sz="1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D01B1848-1932-3FCB-BEDB-D3966414A83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06865" y="3552823"/>
                  <a:ext cx="551542" cy="449943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CE689EB4-77DB-37B5-0C53-D7A97156DCC0}"/>
                    </a:ext>
                  </a:extLst>
                </p:cNvPr>
                <p:cNvSpPr/>
                <p:nvPr/>
              </p:nvSpPr>
              <p:spPr>
                <a:xfrm>
                  <a:off x="4206865" y="3995510"/>
                  <a:ext cx="551542" cy="449943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CE689EB4-77DB-37B5-0C53-D7A97156DCC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06865" y="3995510"/>
                  <a:ext cx="551542" cy="449943"/>
                </a:xfrm>
                <a:prstGeom prst="rect">
                  <a:avLst/>
                </a:prstGeom>
                <a:blipFill>
                  <a:blip r:embed="rId11"/>
                  <a:stretch>
                    <a:fillRect l="-9677" b="-17857"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D910EAE5-65D3-8404-6BE5-47552B0DBE69}"/>
                    </a:ext>
                  </a:extLst>
                </p:cNvPr>
                <p:cNvSpPr/>
                <p:nvPr/>
              </p:nvSpPr>
              <p:spPr>
                <a:xfrm>
                  <a:off x="4206865" y="4452709"/>
                  <a:ext cx="551542" cy="449943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D910EAE5-65D3-8404-6BE5-47552B0DBE6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06865" y="4452709"/>
                  <a:ext cx="551542" cy="449943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EE762424-4702-26C6-1414-3D102C4C9882}"/>
                    </a:ext>
                  </a:extLst>
                </p:cNvPr>
                <p:cNvSpPr/>
                <p:nvPr/>
              </p:nvSpPr>
              <p:spPr>
                <a:xfrm>
                  <a:off x="4206865" y="4895396"/>
                  <a:ext cx="551542" cy="449943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b="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EE762424-4702-26C6-1414-3D102C4C988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06865" y="4895396"/>
                  <a:ext cx="551542" cy="449943"/>
                </a:xfrm>
                <a:prstGeom prst="rect">
                  <a:avLst/>
                </a:prstGeom>
                <a:blipFill>
                  <a:blip r:embed="rId13"/>
                  <a:stretch>
                    <a:fillRect l="-19355" b="-25926"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3534A73-3E17-5F44-08C0-3D65582E8687}"/>
                  </a:ext>
                </a:extLst>
              </p:cNvPr>
              <p:cNvSpPr txBox="1"/>
              <p:nvPr/>
            </p:nvSpPr>
            <p:spPr>
              <a:xfrm>
                <a:off x="5478760" y="4545125"/>
                <a:ext cx="668574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Key properties:</a:t>
                </a:r>
              </a:p>
              <a:p>
                <a:r>
                  <a:rPr lang="en-US" dirty="0">
                    <a:solidFill>
                      <a:schemeClr val="accent2"/>
                    </a:solidFill>
                  </a:rPr>
                  <a:t>Succinctness: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accent2"/>
                    </a:solidFill>
                  </a:rPr>
                  <a:t>Position binding: </a:t>
                </a:r>
                <a:r>
                  <a:rPr lang="en-US" dirty="0"/>
                  <a:t>cannot open one position to two different messages</a:t>
                </a: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3534A73-3E17-5F44-08C0-3D65582E86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8760" y="4545125"/>
                <a:ext cx="6685744" cy="923330"/>
              </a:xfrm>
              <a:prstGeom prst="rect">
                <a:avLst/>
              </a:prstGeom>
              <a:blipFill>
                <a:blip r:embed="rId14"/>
                <a:stretch>
                  <a:fillRect l="-759" t="-4110" b="-9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Group 53">
            <a:extLst>
              <a:ext uri="{FF2B5EF4-FFF2-40B4-BE49-F238E27FC236}">
                <a16:creationId xmlns:a16="http://schemas.microsoft.com/office/drawing/2014/main" id="{FA776163-09DD-868C-9969-057538F30EAA}"/>
              </a:ext>
            </a:extLst>
          </p:cNvPr>
          <p:cNvGrpSpPr/>
          <p:nvPr/>
        </p:nvGrpSpPr>
        <p:grpSpPr>
          <a:xfrm>
            <a:off x="6375749" y="2591725"/>
            <a:ext cx="5377433" cy="1729127"/>
            <a:chOff x="6763509" y="2690907"/>
            <a:chExt cx="5377433" cy="172912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0E49A5A-BF14-13BE-098E-58A3D902BD0B}"/>
                </a:ext>
              </a:extLst>
            </p:cNvPr>
            <p:cNvSpPr txBox="1"/>
            <p:nvPr/>
          </p:nvSpPr>
          <p:spPr>
            <a:xfrm>
              <a:off x="11956211" y="4050702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5279CBCD-55CA-F6CE-CAC5-C9C74F6A8974}"/>
                    </a:ext>
                  </a:extLst>
                </p:cNvPr>
                <p:cNvSpPr txBox="1"/>
                <p:nvPr/>
              </p:nvSpPr>
              <p:spPr>
                <a:xfrm>
                  <a:off x="6779236" y="3136362"/>
                  <a:ext cx="17436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𝐶𝑜𝑚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𝑝𝑝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5279CBCD-55CA-F6CE-CAC5-C9C74F6A89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9236" y="3136362"/>
                  <a:ext cx="1743682" cy="369332"/>
                </a:xfrm>
                <a:prstGeom prst="rect">
                  <a:avLst/>
                </a:prstGeom>
                <a:blipFill>
                  <a:blip r:embed="rId15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3A047697-BB0C-04D0-DCB9-3AF1B6A966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98412" y="3321028"/>
              <a:ext cx="284328" cy="1600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978EC560-ACB9-D55A-5BE4-EBC9894EB348}"/>
                </a:ext>
              </a:extLst>
            </p:cNvPr>
            <p:cNvGrpSpPr/>
            <p:nvPr/>
          </p:nvGrpSpPr>
          <p:grpSpPr>
            <a:xfrm>
              <a:off x="8661810" y="3007286"/>
              <a:ext cx="627743" cy="627743"/>
              <a:chOff x="5782128" y="2327616"/>
              <a:chExt cx="627743" cy="627743"/>
            </a:xfrm>
          </p:grpSpPr>
          <p:pic>
            <p:nvPicPr>
              <p:cNvPr id="40" name="Graphic 39" descr="Envelope outline">
                <a:extLst>
                  <a:ext uri="{FF2B5EF4-FFF2-40B4-BE49-F238E27FC236}">
                    <a16:creationId xmlns:a16="http://schemas.microsoft.com/office/drawing/2014/main" id="{8D30C4C0-B880-425A-D229-ACC1031632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rcRect/>
              <a:stretch/>
            </p:blipFill>
            <p:spPr>
              <a:xfrm>
                <a:off x="5782128" y="2327616"/>
                <a:ext cx="627743" cy="627743"/>
              </a:xfrm>
              <a:prstGeom prst="rect">
                <a:avLst/>
              </a:prstGeom>
            </p:spPr>
          </p:pic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649E094-1086-252A-CBA8-A6A916E9568C}"/>
                  </a:ext>
                </a:extLst>
              </p:cNvPr>
              <p:cNvSpPr txBox="1"/>
              <p:nvPr/>
            </p:nvSpPr>
            <p:spPr>
              <a:xfrm>
                <a:off x="5941950" y="2386080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CA288990-A81D-51FA-CBF1-9E153DC3F467}"/>
                    </a:ext>
                  </a:extLst>
                </p:cNvPr>
                <p:cNvSpPr txBox="1"/>
                <p:nvPr/>
              </p:nvSpPr>
              <p:spPr>
                <a:xfrm>
                  <a:off x="6765315" y="3601758"/>
                  <a:ext cx="198663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𝑂𝑝𝑒𝑛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𝑝𝑝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CA288990-A81D-51FA-CBF1-9E153DC3F4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5315" y="3601758"/>
                  <a:ext cx="1986634" cy="369332"/>
                </a:xfrm>
                <a:prstGeom prst="rect">
                  <a:avLst/>
                </a:prstGeom>
                <a:blipFill>
                  <a:blip r:embed="rId18"/>
                  <a:stretch>
                    <a:fillRect b="-1724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E1C20AAF-8534-4FB2-8E38-8FD2C9360BCD}"/>
                </a:ext>
              </a:extLst>
            </p:cNvPr>
            <p:cNvCxnSpPr>
              <a:cxnSpLocks/>
              <a:stCxn id="42" idx="3"/>
            </p:cNvCxnSpPr>
            <p:nvPr/>
          </p:nvCxnSpPr>
          <p:spPr>
            <a:xfrm>
              <a:off x="8751949" y="3786424"/>
              <a:ext cx="37813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3F456514-C705-8E6B-02D8-F19584FB00A2}"/>
                    </a:ext>
                  </a:extLst>
                </p:cNvPr>
                <p:cNvSpPr txBox="1"/>
                <p:nvPr/>
              </p:nvSpPr>
              <p:spPr>
                <a:xfrm>
                  <a:off x="9178786" y="3571208"/>
                  <a:ext cx="28502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b="0" dirty="0">
                      <a:ea typeface="Cambria Math" panose="02040503050406030204" pitchFamily="18" charset="0"/>
                    </a:rPr>
                    <a:t>: </a:t>
                  </a:r>
                  <a:r>
                    <a:rPr lang="en-US" dirty="0">
                      <a:ea typeface="Cambria Math" panose="02040503050406030204" pitchFamily="18" charset="0"/>
                    </a:rPr>
                    <a:t>proof of </a:t>
                  </a:r>
                  <a:r>
                    <a:rPr lang="en-US" b="0" dirty="0">
                      <a:ea typeface="Cambria Math" panose="02040503050406030204" pitchFamily="18" charset="0"/>
                    </a:rPr>
                    <a:t>the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</m:oMath>
                  </a14:m>
                  <a:r>
                    <a:rPr lang="en-US" b="0" dirty="0">
                      <a:ea typeface="Cambria Math" panose="02040503050406030204" pitchFamily="18" charset="0"/>
                    </a:rPr>
                    <a:t>-</a:t>
                  </a:r>
                  <a:r>
                    <a:rPr lang="en-US" b="0" dirty="0" err="1">
                      <a:ea typeface="Cambria Math" panose="02040503050406030204" pitchFamily="18" charset="0"/>
                    </a:rPr>
                    <a:t>th</a:t>
                  </a:r>
                  <a:r>
                    <a:rPr lang="en-US" b="0" dirty="0">
                      <a:ea typeface="Cambria Math" panose="02040503050406030204" pitchFamily="18" charset="0"/>
                    </a:rPr>
                    <a:t> file is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b="0" dirty="0">
                      <a:ea typeface="Cambria Math" panose="02040503050406030204" pitchFamily="18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3F456514-C705-8E6B-02D8-F19584FB00A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78786" y="3571208"/>
                  <a:ext cx="2850267" cy="369332"/>
                </a:xfrm>
                <a:prstGeom prst="rect">
                  <a:avLst/>
                </a:prstGeom>
                <a:blipFill>
                  <a:blip r:embed="rId19"/>
                  <a:stretch>
                    <a:fillRect t="-6667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6E7A1976-D18D-A2BA-14E1-14B93DEFE9B4}"/>
                    </a:ext>
                  </a:extLst>
                </p:cNvPr>
                <p:cNvSpPr txBox="1"/>
                <p:nvPr/>
              </p:nvSpPr>
              <p:spPr>
                <a:xfrm>
                  <a:off x="6763509" y="4027877"/>
                  <a:ext cx="308411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𝑉𝑒𝑟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𝑝𝑝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→0/1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6E7A1976-D18D-A2BA-14E1-14B93DEFE9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3509" y="4027877"/>
                  <a:ext cx="3084114" cy="369332"/>
                </a:xfrm>
                <a:prstGeom prst="rect">
                  <a:avLst/>
                </a:prstGeom>
                <a:blipFill>
                  <a:blip r:embed="rId20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9D2E9764-9A76-C750-D178-5A23C95B23B8}"/>
                    </a:ext>
                  </a:extLst>
                </p:cNvPr>
                <p:cNvSpPr txBox="1"/>
                <p:nvPr/>
              </p:nvSpPr>
              <p:spPr>
                <a:xfrm>
                  <a:off x="6765315" y="2690907"/>
                  <a:ext cx="213045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𝑆𝑒𝑡𝑈𝑝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𝑝𝑝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9D2E9764-9A76-C750-D178-5A23C95B23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5315" y="2690907"/>
                  <a:ext cx="2130455" cy="369332"/>
                </a:xfrm>
                <a:prstGeom prst="rect">
                  <a:avLst/>
                </a:prstGeom>
                <a:blipFill>
                  <a:blip r:embed="rId21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3" name="Oval 52">
            <a:extLst>
              <a:ext uri="{FF2B5EF4-FFF2-40B4-BE49-F238E27FC236}">
                <a16:creationId xmlns:a16="http://schemas.microsoft.com/office/drawing/2014/main" id="{51276D76-0E6D-A39D-61ED-9CF45E4AD9E7}"/>
              </a:ext>
            </a:extLst>
          </p:cNvPr>
          <p:cNvSpPr/>
          <p:nvPr/>
        </p:nvSpPr>
        <p:spPr>
          <a:xfrm>
            <a:off x="6763509" y="4768324"/>
            <a:ext cx="1972713" cy="466940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210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2" grpId="0"/>
      <p:bldP spid="23" grpId="0" animBg="1"/>
      <p:bldP spid="47" grpId="0"/>
      <p:bldP spid="5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16380-D33C-72BE-C6A0-57EC0549D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Inspired by Authenticated Encryption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1C56F-F805-97CE-5891-DE02346F9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945483" cy="4667250"/>
          </a:xfrm>
        </p:spPr>
        <p:txBody>
          <a:bodyPr>
            <a:normAutofit/>
          </a:bodyPr>
          <a:lstStyle/>
          <a:p>
            <a:r>
              <a:rPr lang="en-US" dirty="0"/>
              <a:t>Goal: </a:t>
            </a:r>
            <a:r>
              <a:rPr lang="en-US" b="1" dirty="0"/>
              <a:t>confidentiality </a:t>
            </a:r>
            <a:r>
              <a:rPr lang="en-US" dirty="0"/>
              <a:t>with key rotation &amp; </a:t>
            </a:r>
            <a:r>
              <a:rPr lang="en-US" b="1" dirty="0"/>
              <a:t>file version</a:t>
            </a:r>
            <a:r>
              <a:rPr lang="en-US" dirty="0"/>
              <a:t> </a:t>
            </a:r>
            <a:r>
              <a:rPr lang="en-US" b="1" dirty="0"/>
              <a:t>integrity</a:t>
            </a:r>
            <a:r>
              <a:rPr lang="en-US" dirty="0"/>
              <a:t> for file update</a:t>
            </a:r>
          </a:p>
          <a:p>
            <a:pPr marL="0" indent="0">
              <a:buNone/>
            </a:pPr>
            <a:r>
              <a:rPr lang="en-US" dirty="0"/>
              <a:t>Recall Authenticated Encryption (AE)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about similar </a:t>
            </a:r>
            <a:r>
              <a:rPr lang="en-US" dirty="0">
                <a:solidFill>
                  <a:schemeClr val="accent2"/>
                </a:solidFill>
              </a:rPr>
              <a:t>combination approaches </a:t>
            </a:r>
            <a:r>
              <a:rPr lang="en-US" dirty="0"/>
              <a:t>for secure USS? </a:t>
            </a:r>
          </a:p>
          <a:p>
            <a:pPr marL="0" indent="0">
              <a:buNone/>
            </a:pPr>
            <a:r>
              <a:rPr lang="en-US" dirty="0"/>
              <a:t>- Confidentiality with key rotation </a:t>
            </a:r>
            <a:r>
              <a:rPr lang="en-US" dirty="0">
                <a:sym typeface="Wingdings" pitchFamily="2" charset="2"/>
              </a:rPr>
              <a:t> UE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- File version integrity -- ??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BD56EC8-C908-4AE0-55F3-CE947DCAC0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0242695"/>
              </p:ext>
            </p:extLst>
          </p:nvPr>
        </p:nvGraphicFramePr>
        <p:xfrm>
          <a:off x="1897812" y="3188095"/>
          <a:ext cx="7786776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3163416560"/>
                    </a:ext>
                  </a:extLst>
                </a:gridCol>
                <a:gridCol w="1604513">
                  <a:extLst>
                    <a:ext uri="{9D8B030D-6E8A-4147-A177-3AD203B41FA5}">
                      <a16:colId xmlns:a16="http://schemas.microsoft.com/office/drawing/2014/main" val="330351575"/>
                    </a:ext>
                  </a:extLst>
                </a:gridCol>
                <a:gridCol w="2191109">
                  <a:extLst>
                    <a:ext uri="{9D8B030D-6E8A-4147-A177-3AD203B41FA5}">
                      <a16:colId xmlns:a16="http://schemas.microsoft.com/office/drawing/2014/main" val="4237893306"/>
                    </a:ext>
                  </a:extLst>
                </a:gridCol>
                <a:gridCol w="2162354">
                  <a:extLst>
                    <a:ext uri="{9D8B030D-6E8A-4147-A177-3AD203B41FA5}">
                      <a16:colId xmlns:a16="http://schemas.microsoft.com/office/drawing/2014/main" val="40706895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combination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Enc-&amp;-Mac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Enc-then-Mac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 Mac-then-Enc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8841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Security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Insecure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CPA &amp; CTXT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CPA &amp; PTXT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089332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861265B-F9C8-6428-E1E0-33462E03AFAA}"/>
              </a:ext>
            </a:extLst>
          </p:cNvPr>
          <p:cNvSpPr txBox="1"/>
          <p:nvPr/>
        </p:nvSpPr>
        <p:spPr>
          <a:xfrm>
            <a:off x="4410974" y="5745367"/>
            <a:ext cx="65560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VC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BA78CF-7623-396F-6145-4E67622C9E56}"/>
              </a:ext>
            </a:extLst>
          </p:cNvPr>
          <p:cNvSpPr txBox="1"/>
          <p:nvPr/>
        </p:nvSpPr>
        <p:spPr>
          <a:xfrm>
            <a:off x="569343" y="4572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6F232E0-2C08-D426-FD9C-80164F8E2F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1636826"/>
              </p:ext>
            </p:extLst>
          </p:nvPr>
        </p:nvGraphicFramePr>
        <p:xfrm>
          <a:off x="1897812" y="4584305"/>
          <a:ext cx="7786776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665812742"/>
                    </a:ext>
                  </a:extLst>
                </a:gridCol>
                <a:gridCol w="1604513">
                  <a:extLst>
                    <a:ext uri="{9D8B030D-6E8A-4147-A177-3AD203B41FA5}">
                      <a16:colId xmlns:a16="http://schemas.microsoft.com/office/drawing/2014/main" val="3995990219"/>
                    </a:ext>
                  </a:extLst>
                </a:gridCol>
                <a:gridCol w="2191109">
                  <a:extLst>
                    <a:ext uri="{9D8B030D-6E8A-4147-A177-3AD203B41FA5}">
                      <a16:colId xmlns:a16="http://schemas.microsoft.com/office/drawing/2014/main" val="463850784"/>
                    </a:ext>
                  </a:extLst>
                </a:gridCol>
                <a:gridCol w="2162354">
                  <a:extLst>
                    <a:ext uri="{9D8B030D-6E8A-4147-A177-3AD203B41FA5}">
                      <a16:colId xmlns:a16="http://schemas.microsoft.com/office/drawing/2014/main" val="11491958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Security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Insecure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CPA conf &amp; file  version CTXT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CPA conf &amp; file version PTXT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334960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5ADC6377-3567-5B19-A6D4-1FDFCE47B1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8221942"/>
              </p:ext>
            </p:extLst>
          </p:nvPr>
        </p:nvGraphicFramePr>
        <p:xfrm>
          <a:off x="1897812" y="4114800"/>
          <a:ext cx="778677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13375349"/>
                    </a:ext>
                  </a:extLst>
                </a:gridCol>
                <a:gridCol w="1604513">
                  <a:extLst>
                    <a:ext uri="{9D8B030D-6E8A-4147-A177-3AD203B41FA5}">
                      <a16:colId xmlns:a16="http://schemas.microsoft.com/office/drawing/2014/main" val="1124624720"/>
                    </a:ext>
                  </a:extLst>
                </a:gridCol>
                <a:gridCol w="2191109">
                  <a:extLst>
                    <a:ext uri="{9D8B030D-6E8A-4147-A177-3AD203B41FA5}">
                      <a16:colId xmlns:a16="http://schemas.microsoft.com/office/drawing/2014/main" val="881206642"/>
                    </a:ext>
                  </a:extLst>
                </a:gridCol>
                <a:gridCol w="2162354">
                  <a:extLst>
                    <a:ext uri="{9D8B030D-6E8A-4147-A177-3AD203B41FA5}">
                      <a16:colId xmlns:a16="http://schemas.microsoft.com/office/drawing/2014/main" val="29110246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Combination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UE-&amp;-VC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UE-then-VC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UE-then-VC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59885"/>
                  </a:ext>
                </a:extLst>
              </a:tr>
            </a:tbl>
          </a:graphicData>
        </a:graphic>
      </p:graphicFrame>
      <p:sp>
        <p:nvSpPr>
          <p:cNvPr id="18" name="Oval 17">
            <a:extLst>
              <a:ext uri="{FF2B5EF4-FFF2-40B4-BE49-F238E27FC236}">
                <a16:creationId xmlns:a16="http://schemas.microsoft.com/office/drawing/2014/main" id="{6C5953A7-3F07-FCE3-602E-BF5B6BFF7CB9}"/>
              </a:ext>
            </a:extLst>
          </p:cNvPr>
          <p:cNvSpPr/>
          <p:nvPr/>
        </p:nvSpPr>
        <p:spPr>
          <a:xfrm>
            <a:off x="7384210" y="3955531"/>
            <a:ext cx="2384503" cy="178983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12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479F9-8CEF-A48B-F119-D770D040F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breach happens frequently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51C394-4C4C-764E-6D9A-761EEEAF31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B0315624-A1C1-74E6-882A-0C3DF8EA2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9955" y="1726746"/>
            <a:ext cx="6136427" cy="1958434"/>
          </a:xfrm>
          <a:prstGeom prst="rect">
            <a:avLst/>
          </a:prstGeom>
        </p:spPr>
      </p:pic>
      <p:pic>
        <p:nvPicPr>
          <p:cNvPr id="5" name="Picture 4" descr="A map of the united states&#10;&#10;Description automatically generated">
            <a:extLst>
              <a:ext uri="{FF2B5EF4-FFF2-40B4-BE49-F238E27FC236}">
                <a16:creationId xmlns:a16="http://schemas.microsoft.com/office/drawing/2014/main" id="{BA85FDF2-8BAC-D52E-BC78-500E4345A8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114" y="3586301"/>
            <a:ext cx="4646762" cy="3271699"/>
          </a:xfrm>
          <a:prstGeom prst="rect">
            <a:avLst/>
          </a:prstGeom>
        </p:spPr>
      </p:pic>
      <p:pic>
        <p:nvPicPr>
          <p:cNvPr id="6" name="Picture 5" descr="A screenshot of a building&#10;&#10;Description automatically generated">
            <a:extLst>
              <a:ext uri="{FF2B5EF4-FFF2-40B4-BE49-F238E27FC236}">
                <a16:creationId xmlns:a16="http://schemas.microsoft.com/office/drawing/2014/main" id="{C760341E-2B2F-60B0-5550-DB89D5CB0E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2210" y="3613771"/>
            <a:ext cx="4517361" cy="318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71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DA4FC-49E6-0098-4C39-6659CADED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VC-then-UE for USS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F497B-B4C9-DDBD-F8A6-B69D512B8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4692"/>
            <a:ext cx="10515600" cy="4693298"/>
          </a:xfrm>
        </p:spPr>
        <p:txBody>
          <a:bodyPr>
            <a:normAutofit/>
          </a:bodyPr>
          <a:lstStyle/>
          <a:p>
            <a:r>
              <a:rPr lang="en-US" dirty="0"/>
              <a:t>CT form of Mac-then-Enc: Enc(f, mac)</a:t>
            </a:r>
          </a:p>
          <a:p>
            <a:r>
              <a:rPr lang="en-US" dirty="0"/>
              <a:t>VC-then-UE: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Security  issue: 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B19781E-99DC-4016-8FB3-4DE834F868A1}"/>
              </a:ext>
            </a:extLst>
          </p:cNvPr>
          <p:cNvGrpSpPr/>
          <p:nvPr/>
        </p:nvGrpSpPr>
        <p:grpSpPr>
          <a:xfrm>
            <a:off x="3046338" y="1758085"/>
            <a:ext cx="6527550" cy="2243315"/>
            <a:chOff x="3046338" y="1758085"/>
            <a:chExt cx="6527550" cy="224331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ED08B10-B165-426C-9274-AE6E2B9A88B9}"/>
                </a:ext>
              </a:extLst>
            </p:cNvPr>
            <p:cNvGrpSpPr/>
            <p:nvPr/>
          </p:nvGrpSpPr>
          <p:grpSpPr>
            <a:xfrm>
              <a:off x="3854798" y="2710747"/>
              <a:ext cx="627743" cy="627743"/>
              <a:chOff x="5782128" y="2327616"/>
              <a:chExt cx="627743" cy="627743"/>
            </a:xfrm>
          </p:grpSpPr>
          <p:pic>
            <p:nvPicPr>
              <p:cNvPr id="7" name="Graphic 6" descr="Envelope outline">
                <a:extLst>
                  <a:ext uri="{FF2B5EF4-FFF2-40B4-BE49-F238E27FC236}">
                    <a16:creationId xmlns:a16="http://schemas.microsoft.com/office/drawing/2014/main" id="{4E2E5D5A-F11C-168B-D7E1-871E00808B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5782128" y="2327616"/>
                <a:ext cx="627743" cy="627743"/>
              </a:xfrm>
              <a:prstGeom prst="rect">
                <a:avLst/>
              </a:prstGeom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84307DB-FBD6-CD99-7F08-FD3217A5ACBD}"/>
                  </a:ext>
                </a:extLst>
              </p:cNvPr>
              <p:cNvSpPr txBox="1"/>
              <p:nvPr/>
            </p:nvSpPr>
            <p:spPr>
              <a:xfrm>
                <a:off x="5941950" y="2386080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C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E001159F-0AD5-9380-ED13-E8935D1AED55}"/>
                    </a:ext>
                  </a:extLst>
                </p:cNvPr>
                <p:cNvSpPr txBox="1"/>
                <p:nvPr/>
              </p:nvSpPr>
              <p:spPr>
                <a:xfrm>
                  <a:off x="8362574" y="2882163"/>
                  <a:ext cx="1208860" cy="369332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sSub>
                          <m:sSubPr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AU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AU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E001159F-0AD5-9380-ED13-E8935D1AED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62574" y="2882163"/>
                  <a:ext cx="1208860" cy="369332"/>
                </a:xfrm>
                <a:prstGeom prst="rect">
                  <a:avLst/>
                </a:prstGeom>
                <a:blipFill>
                  <a:blip r:embed="rId5"/>
                  <a:stretch>
                    <a:fillRect r="-2020" b="-9375"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53AE16A4-5B48-04F4-10E5-86BAFFD498EF}"/>
                    </a:ext>
                  </a:extLst>
                </p:cNvPr>
                <p:cNvSpPr txBox="1"/>
                <p:nvPr/>
              </p:nvSpPr>
              <p:spPr>
                <a:xfrm>
                  <a:off x="8362573" y="1758085"/>
                  <a:ext cx="1204625" cy="369332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sSub>
                          <m:sSubPr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AU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AU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53AE16A4-5B48-04F4-10E5-86BAFFD498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62573" y="1758085"/>
                  <a:ext cx="1204625" cy="369332"/>
                </a:xfrm>
                <a:prstGeom prst="rect">
                  <a:avLst/>
                </a:prstGeom>
                <a:blipFill>
                  <a:blip r:embed="rId6"/>
                  <a:stretch>
                    <a:fillRect r="-7143" b="-9375"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9958A8F-44FB-1732-933C-C17D60E9DB38}"/>
                    </a:ext>
                  </a:extLst>
                </p:cNvPr>
                <p:cNvSpPr txBox="1"/>
                <p:nvPr/>
              </p:nvSpPr>
              <p:spPr>
                <a:xfrm>
                  <a:off x="8360120" y="3632068"/>
                  <a:ext cx="1204624" cy="369332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sSub>
                          <m:sSubPr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AU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AU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9958A8F-44FB-1732-933C-C17D60E9DB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60120" y="3632068"/>
                  <a:ext cx="1204624" cy="369332"/>
                </a:xfrm>
                <a:prstGeom prst="rect">
                  <a:avLst/>
                </a:prstGeom>
                <a:blipFill>
                  <a:blip r:embed="rId7"/>
                  <a:stretch>
                    <a:fillRect r="-10204" b="-9375"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9701736E-F5C9-37E5-2CF9-B39CD8057671}"/>
                    </a:ext>
                  </a:extLst>
                </p:cNvPr>
                <p:cNvSpPr txBox="1"/>
                <p:nvPr/>
              </p:nvSpPr>
              <p:spPr>
                <a:xfrm>
                  <a:off x="8362573" y="2133684"/>
                  <a:ext cx="1211315" cy="369332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sSub>
                          <m:sSubPr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AU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AU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9701736E-F5C9-37E5-2CF9-B39CD805767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62573" y="2133684"/>
                  <a:ext cx="1211315" cy="369332"/>
                </a:xfrm>
                <a:prstGeom prst="rect">
                  <a:avLst/>
                </a:prstGeom>
                <a:blipFill>
                  <a:blip r:embed="rId8"/>
                  <a:stretch>
                    <a:fillRect r="-7071" b="-9375"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0ED4CD5-C967-7E60-B53D-2631C68EDCC7}"/>
                    </a:ext>
                  </a:extLst>
                </p:cNvPr>
                <p:cNvSpPr txBox="1"/>
                <p:nvPr/>
              </p:nvSpPr>
              <p:spPr>
                <a:xfrm>
                  <a:off x="8360118" y="2508057"/>
                  <a:ext cx="1211315" cy="369332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0ED4CD5-C967-7E60-B53D-2631C68EDC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60118" y="2508057"/>
                  <a:ext cx="1211315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A1A54C2D-7742-9FE8-EA24-A9F323DA4A8B}"/>
                    </a:ext>
                  </a:extLst>
                </p:cNvPr>
                <p:cNvSpPr txBox="1"/>
                <p:nvPr/>
              </p:nvSpPr>
              <p:spPr>
                <a:xfrm>
                  <a:off x="8360118" y="3264186"/>
                  <a:ext cx="1207079" cy="369332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A1A54C2D-7742-9FE8-EA24-A9F323DA4A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60118" y="3264186"/>
                  <a:ext cx="1207079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E2FA3BCD-1799-6B6A-DB2A-3B4359AECB6F}"/>
                    </a:ext>
                  </a:extLst>
                </p:cNvPr>
                <p:cNvSpPr txBox="1"/>
                <p:nvPr/>
              </p:nvSpPr>
              <p:spPr>
                <a:xfrm>
                  <a:off x="3982399" y="3231814"/>
                  <a:ext cx="37093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E2FA3BCD-1799-6B6A-DB2A-3B4359AECB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82399" y="3231814"/>
                  <a:ext cx="370935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6" name="Graphic 15" descr="School boy outline">
              <a:extLst>
                <a:ext uri="{FF2B5EF4-FFF2-40B4-BE49-F238E27FC236}">
                  <a16:creationId xmlns:a16="http://schemas.microsoft.com/office/drawing/2014/main" id="{05B8BFAD-0523-617F-937E-ECF6188175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046338" y="2337095"/>
              <a:ext cx="914400" cy="914400"/>
            </a:xfrm>
            <a:prstGeom prst="rect">
              <a:avLst/>
            </a:prstGeom>
          </p:spPr>
        </p:pic>
        <p:pic>
          <p:nvPicPr>
            <p:cNvPr id="17" name="Graphic 16" descr="Cloud outline">
              <a:extLst>
                <a:ext uri="{FF2B5EF4-FFF2-40B4-BE49-F238E27FC236}">
                  <a16:creationId xmlns:a16="http://schemas.microsoft.com/office/drawing/2014/main" id="{4402D728-A6B3-6E35-F48F-90C8409A99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7150178" y="2253547"/>
              <a:ext cx="914400" cy="91440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23301DE-937E-DC9D-BE1C-C16E3E489DFD}"/>
                  </a:ext>
                </a:extLst>
              </p:cNvPr>
              <p:cNvSpPr txBox="1"/>
              <p:nvPr/>
            </p:nvSpPr>
            <p:spPr>
              <a:xfrm>
                <a:off x="2161980" y="4097403"/>
                <a:ext cx="698697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1"/>
                    </a:solidFill>
                  </a:rPr>
                  <a:t>General 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</a:rPr>
                  <a:t>VC </a:t>
                </a:r>
                <a:r>
                  <a:rPr lang="en-AU" sz="2400" dirty="0">
                    <a:solidFill>
                      <a:srgbClr val="FF0000"/>
                    </a:solidFill>
                  </a:rPr>
                  <a:t>: C and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AU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AU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AU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2400" dirty="0">
                    <a:solidFill>
                      <a:srgbClr val="FF0000"/>
                    </a:solidFill>
                  </a:rPr>
                  <a:t>leak info</a:t>
                </a:r>
                <a:r>
                  <a:rPr lang="en-US" sz="2400" dirty="0">
                    <a:solidFill>
                      <a:srgbClr val="FF0000"/>
                    </a:solidFill>
                  </a:rPr>
                  <a:t> --&gt;  hurt confidentiality 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23301DE-937E-DC9D-BE1C-C16E3E489D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1980" y="4097403"/>
                <a:ext cx="6986977" cy="461665"/>
              </a:xfrm>
              <a:prstGeom prst="rect">
                <a:avLst/>
              </a:prstGeom>
              <a:blipFill>
                <a:blip r:embed="rId16"/>
                <a:stretch>
                  <a:fillRect l="-1452" t="-7895" r="-363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4F4C7E63-B2BF-5023-A9DE-37CFD580EC1E}"/>
              </a:ext>
            </a:extLst>
          </p:cNvPr>
          <p:cNvGrpSpPr/>
          <p:nvPr/>
        </p:nvGrpSpPr>
        <p:grpSpPr>
          <a:xfrm>
            <a:off x="654546" y="4559068"/>
            <a:ext cx="5000923" cy="1654130"/>
            <a:chOff x="978110" y="4559068"/>
            <a:chExt cx="5000923" cy="165413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691D6D5-88DA-27FF-13B0-6F0FB4691F9B}"/>
                </a:ext>
              </a:extLst>
            </p:cNvPr>
            <p:cNvSpPr txBox="1"/>
            <p:nvPr/>
          </p:nvSpPr>
          <p:spPr>
            <a:xfrm>
              <a:off x="978110" y="4922591"/>
              <a:ext cx="40915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1. VC without hiding property: 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FCA35966-214F-F2F3-2286-0BADF6604777}"/>
                    </a:ext>
                  </a:extLst>
                </p:cNvPr>
                <p:cNvSpPr txBox="1"/>
                <p:nvPr/>
              </p:nvSpPr>
              <p:spPr>
                <a:xfrm>
                  <a:off x="1203092" y="5382201"/>
                  <a:ext cx="3431260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400" dirty="0">
                      <a:solidFill>
                        <a:srgbClr val="FF0000"/>
                      </a:solidFill>
                    </a:rPr>
                    <a:t>C,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sz="2400" dirty="0">
                      <a:solidFill>
                        <a:srgbClr val="FF0000"/>
                      </a:solidFill>
                    </a:rPr>
                    <a:t> leak info</a:t>
                  </a:r>
                </a:p>
                <a:p>
                  <a:pPr algn="ctr"/>
                  <a:r>
                    <a:rPr lang="en-US" sz="2400" dirty="0">
                      <a:solidFill>
                        <a:srgbClr val="FF0000"/>
                      </a:solidFill>
                    </a:rPr>
                    <a:t> </a:t>
                  </a:r>
                  <a:r>
                    <a:rPr lang="en-US" sz="2400" dirty="0">
                      <a:solidFill>
                        <a:srgbClr val="FF0000"/>
                      </a:solidFill>
                      <a:sym typeface="Wingdings" pitchFamily="2" charset="2"/>
                    </a:rPr>
                    <a:t> no data confidentiality</a:t>
                  </a: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FCA35966-214F-F2F3-2286-0BADF66047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03092" y="5382201"/>
                  <a:ext cx="3431260" cy="830997"/>
                </a:xfrm>
                <a:prstGeom prst="rect">
                  <a:avLst/>
                </a:prstGeom>
                <a:blipFill>
                  <a:blip r:embed="rId17"/>
                  <a:stretch>
                    <a:fillRect l="-369" t="-4478" r="-2214" b="-149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633036B2-2348-49AC-7CA4-AE53A12A462E}"/>
                </a:ext>
              </a:extLst>
            </p:cNvPr>
            <p:cNvCxnSpPr>
              <a:cxnSpLocks/>
              <a:stCxn id="24" idx="2"/>
              <a:endCxn id="19" idx="0"/>
            </p:cNvCxnSpPr>
            <p:nvPr/>
          </p:nvCxnSpPr>
          <p:spPr>
            <a:xfrm flipH="1">
              <a:off x="3023895" y="4559068"/>
              <a:ext cx="2955138" cy="363523"/>
            </a:xfrm>
            <a:prstGeom prst="straightConnector1">
              <a:avLst/>
            </a:prstGeom>
            <a:ln w="28575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0DE5B83-964F-4F2E-7024-672C9062169F}"/>
              </a:ext>
            </a:extLst>
          </p:cNvPr>
          <p:cNvGrpSpPr/>
          <p:nvPr/>
        </p:nvGrpSpPr>
        <p:grpSpPr>
          <a:xfrm>
            <a:off x="5472552" y="4559068"/>
            <a:ext cx="6395884" cy="1655215"/>
            <a:chOff x="5444191" y="4559068"/>
            <a:chExt cx="6747809" cy="165521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085A71B-5448-CEFF-3FBD-0142FCB68376}"/>
                </a:ext>
              </a:extLst>
            </p:cNvPr>
            <p:cNvSpPr txBox="1"/>
            <p:nvPr/>
          </p:nvSpPr>
          <p:spPr>
            <a:xfrm>
              <a:off x="6692520" y="4921455"/>
              <a:ext cx="35962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2. VC with hiding property: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3311CA99-6806-ADD4-D9A3-DB950332DCBE}"/>
                    </a:ext>
                  </a:extLst>
                </p:cNvPr>
                <p:cNvSpPr txBox="1"/>
                <p:nvPr/>
              </p:nvSpPr>
              <p:spPr>
                <a:xfrm>
                  <a:off x="5444191" y="5383286"/>
                  <a:ext cx="6747809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>
                      <a:solidFill>
                        <a:srgbClr val="FF0000"/>
                      </a:solidFill>
                    </a:rPr>
                    <a:t>Unchanging C,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AU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sz="2400" dirty="0">
                      <a:solidFill>
                        <a:srgbClr val="FF0000"/>
                      </a:solidFill>
                    </a:rPr>
                    <a:t>leak whether file has been changed</a:t>
                  </a:r>
                </a:p>
                <a:p>
                  <a:pPr algn="ctr"/>
                  <a:r>
                    <a:rPr lang="en-US" sz="2400" dirty="0">
                      <a:solidFill>
                        <a:srgbClr val="FF0000"/>
                      </a:solidFill>
                    </a:rPr>
                    <a:t> </a:t>
                  </a:r>
                  <a:r>
                    <a:rPr lang="en-US" sz="2400" dirty="0">
                      <a:solidFill>
                        <a:srgbClr val="FF0000"/>
                      </a:solidFill>
                      <a:sym typeface="Wingdings" pitchFamily="2" charset="2"/>
                    </a:rPr>
                    <a:t> no Re-Enc IND</a:t>
                  </a: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3311CA99-6806-ADD4-D9A3-DB950332DC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44191" y="5383286"/>
                  <a:ext cx="6747809" cy="830997"/>
                </a:xfrm>
                <a:prstGeom prst="rect">
                  <a:avLst/>
                </a:prstGeom>
                <a:blipFill>
                  <a:blip r:embed="rId18"/>
                  <a:stretch>
                    <a:fillRect l="-1587" t="-4478" r="-5952" b="-149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0940313D-1018-FDBF-EFA8-8A56FAAC91E1}"/>
                </a:ext>
              </a:extLst>
            </p:cNvPr>
            <p:cNvCxnSpPr>
              <a:cxnSpLocks/>
              <a:stCxn id="24" idx="2"/>
              <a:endCxn id="21" idx="0"/>
            </p:cNvCxnSpPr>
            <p:nvPr/>
          </p:nvCxnSpPr>
          <p:spPr>
            <a:xfrm>
              <a:off x="5637173" y="4559068"/>
              <a:ext cx="2853469" cy="362387"/>
            </a:xfrm>
            <a:prstGeom prst="straightConnector1">
              <a:avLst/>
            </a:prstGeom>
            <a:ln w="28575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4E3C6B1D-CF40-09F0-B3E5-79C6283C9E92}"/>
              </a:ext>
            </a:extLst>
          </p:cNvPr>
          <p:cNvSpPr txBox="1"/>
          <p:nvPr/>
        </p:nvSpPr>
        <p:spPr>
          <a:xfrm>
            <a:off x="1781132" y="6229028"/>
            <a:ext cx="86297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We need Re-randomizable VC with hiding property</a:t>
            </a:r>
          </a:p>
        </p:txBody>
      </p:sp>
    </p:spTree>
    <p:extLst>
      <p:ext uri="{BB962C8B-B14F-4D97-AF65-F5344CB8AC3E}">
        <p14:creationId xmlns:p14="http://schemas.microsoft.com/office/powerpoint/2010/main" val="220995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DA4FC-49E6-0098-4C39-6659CADED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VC-then-UE for USS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F497B-B4C9-DDBD-F8A6-B69D512B8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4692"/>
            <a:ext cx="10515600" cy="4693298"/>
          </a:xfrm>
        </p:spPr>
        <p:txBody>
          <a:bodyPr>
            <a:normAutofit/>
          </a:bodyPr>
          <a:lstStyle/>
          <a:p>
            <a:r>
              <a:rPr lang="en-US" dirty="0"/>
              <a:t>CT form of Mac-then-Enc: Enc(f, mac)</a:t>
            </a:r>
          </a:p>
          <a:p>
            <a:r>
              <a:rPr lang="en-US" dirty="0"/>
              <a:t>VC-then-UE: 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Security issue:  </a:t>
            </a:r>
            <a:endParaRPr lang="en-US" dirty="0"/>
          </a:p>
          <a:p>
            <a:r>
              <a:rPr lang="en-US" b="1" dirty="0"/>
              <a:t>Efficiency issue: </a:t>
            </a:r>
            <a:r>
              <a:rPr lang="en-US" dirty="0"/>
              <a:t>in file update and key rotation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communication:</a:t>
            </a:r>
            <a:r>
              <a:rPr lang="en-US" dirty="0"/>
              <a:t> all proofs change, needs to retrieve all files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computation: </a:t>
            </a:r>
            <a:r>
              <a:rPr lang="en-US" dirty="0"/>
              <a:t>Client operates all files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B19781E-99DC-4016-8FB3-4DE834F868A1}"/>
              </a:ext>
            </a:extLst>
          </p:cNvPr>
          <p:cNvGrpSpPr/>
          <p:nvPr/>
        </p:nvGrpSpPr>
        <p:grpSpPr>
          <a:xfrm>
            <a:off x="3046338" y="1758085"/>
            <a:ext cx="6527550" cy="2243315"/>
            <a:chOff x="3046338" y="1758085"/>
            <a:chExt cx="6527550" cy="224331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ED08B10-B165-426C-9274-AE6E2B9A88B9}"/>
                </a:ext>
              </a:extLst>
            </p:cNvPr>
            <p:cNvGrpSpPr/>
            <p:nvPr/>
          </p:nvGrpSpPr>
          <p:grpSpPr>
            <a:xfrm>
              <a:off x="3854798" y="2710747"/>
              <a:ext cx="627743" cy="627743"/>
              <a:chOff x="5782128" y="2327616"/>
              <a:chExt cx="627743" cy="627743"/>
            </a:xfrm>
          </p:grpSpPr>
          <p:pic>
            <p:nvPicPr>
              <p:cNvPr id="7" name="Graphic 6" descr="Envelope outline">
                <a:extLst>
                  <a:ext uri="{FF2B5EF4-FFF2-40B4-BE49-F238E27FC236}">
                    <a16:creationId xmlns:a16="http://schemas.microsoft.com/office/drawing/2014/main" id="{4E2E5D5A-F11C-168B-D7E1-871E00808B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5782128" y="2327616"/>
                <a:ext cx="627743" cy="627743"/>
              </a:xfrm>
              <a:prstGeom prst="rect">
                <a:avLst/>
              </a:prstGeom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84307DB-FBD6-CD99-7F08-FD3217A5ACBD}"/>
                  </a:ext>
                </a:extLst>
              </p:cNvPr>
              <p:cNvSpPr txBox="1"/>
              <p:nvPr/>
            </p:nvSpPr>
            <p:spPr>
              <a:xfrm>
                <a:off x="5941950" y="2386080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C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E001159F-0AD5-9380-ED13-E8935D1AED55}"/>
                    </a:ext>
                  </a:extLst>
                </p:cNvPr>
                <p:cNvSpPr txBox="1"/>
                <p:nvPr/>
              </p:nvSpPr>
              <p:spPr>
                <a:xfrm>
                  <a:off x="8362574" y="2882163"/>
                  <a:ext cx="1208860" cy="369332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sSub>
                          <m:sSubPr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AU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AU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E001159F-0AD5-9380-ED13-E8935D1AED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62574" y="2882163"/>
                  <a:ext cx="1208860" cy="369332"/>
                </a:xfrm>
                <a:prstGeom prst="rect">
                  <a:avLst/>
                </a:prstGeom>
                <a:blipFill>
                  <a:blip r:embed="rId5"/>
                  <a:stretch>
                    <a:fillRect r="-2020" b="-9375"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53AE16A4-5B48-04F4-10E5-86BAFFD498EF}"/>
                    </a:ext>
                  </a:extLst>
                </p:cNvPr>
                <p:cNvSpPr txBox="1"/>
                <p:nvPr/>
              </p:nvSpPr>
              <p:spPr>
                <a:xfrm>
                  <a:off x="8362573" y="1758085"/>
                  <a:ext cx="1204625" cy="369332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sSub>
                          <m:sSubPr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AU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AU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53AE16A4-5B48-04F4-10E5-86BAFFD498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62573" y="1758085"/>
                  <a:ext cx="1204625" cy="369332"/>
                </a:xfrm>
                <a:prstGeom prst="rect">
                  <a:avLst/>
                </a:prstGeom>
                <a:blipFill>
                  <a:blip r:embed="rId6"/>
                  <a:stretch>
                    <a:fillRect r="-7143" b="-9375"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9958A8F-44FB-1732-933C-C17D60E9DB38}"/>
                    </a:ext>
                  </a:extLst>
                </p:cNvPr>
                <p:cNvSpPr txBox="1"/>
                <p:nvPr/>
              </p:nvSpPr>
              <p:spPr>
                <a:xfrm>
                  <a:off x="8360120" y="3632068"/>
                  <a:ext cx="1204624" cy="369332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sSub>
                          <m:sSubPr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AU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AU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9958A8F-44FB-1732-933C-C17D60E9DB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60120" y="3632068"/>
                  <a:ext cx="1204624" cy="369332"/>
                </a:xfrm>
                <a:prstGeom prst="rect">
                  <a:avLst/>
                </a:prstGeom>
                <a:blipFill>
                  <a:blip r:embed="rId7"/>
                  <a:stretch>
                    <a:fillRect r="-10204" b="-9375"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9701736E-F5C9-37E5-2CF9-B39CD8057671}"/>
                    </a:ext>
                  </a:extLst>
                </p:cNvPr>
                <p:cNvSpPr txBox="1"/>
                <p:nvPr/>
              </p:nvSpPr>
              <p:spPr>
                <a:xfrm>
                  <a:off x="8362573" y="2133684"/>
                  <a:ext cx="1211315" cy="369332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sSub>
                          <m:sSubPr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AU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AU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9701736E-F5C9-37E5-2CF9-B39CD805767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62573" y="2133684"/>
                  <a:ext cx="1211315" cy="369332"/>
                </a:xfrm>
                <a:prstGeom prst="rect">
                  <a:avLst/>
                </a:prstGeom>
                <a:blipFill>
                  <a:blip r:embed="rId8"/>
                  <a:stretch>
                    <a:fillRect r="-7071" b="-9375"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0ED4CD5-C967-7E60-B53D-2631C68EDCC7}"/>
                    </a:ext>
                  </a:extLst>
                </p:cNvPr>
                <p:cNvSpPr txBox="1"/>
                <p:nvPr/>
              </p:nvSpPr>
              <p:spPr>
                <a:xfrm>
                  <a:off x="8360118" y="2508057"/>
                  <a:ext cx="1211315" cy="369332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0ED4CD5-C967-7E60-B53D-2631C68EDC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60118" y="2508057"/>
                  <a:ext cx="1211315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A1A54C2D-7742-9FE8-EA24-A9F323DA4A8B}"/>
                    </a:ext>
                  </a:extLst>
                </p:cNvPr>
                <p:cNvSpPr txBox="1"/>
                <p:nvPr/>
              </p:nvSpPr>
              <p:spPr>
                <a:xfrm>
                  <a:off x="8360118" y="3264186"/>
                  <a:ext cx="1207079" cy="369332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A1A54C2D-7742-9FE8-EA24-A9F323DA4A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60118" y="3264186"/>
                  <a:ext cx="1207079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E2FA3BCD-1799-6B6A-DB2A-3B4359AECB6F}"/>
                    </a:ext>
                  </a:extLst>
                </p:cNvPr>
                <p:cNvSpPr txBox="1"/>
                <p:nvPr/>
              </p:nvSpPr>
              <p:spPr>
                <a:xfrm>
                  <a:off x="3982399" y="3231814"/>
                  <a:ext cx="37093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E2FA3BCD-1799-6B6A-DB2A-3B4359AECB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82399" y="3231814"/>
                  <a:ext cx="370935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6" name="Graphic 15" descr="School boy outline">
              <a:extLst>
                <a:ext uri="{FF2B5EF4-FFF2-40B4-BE49-F238E27FC236}">
                  <a16:creationId xmlns:a16="http://schemas.microsoft.com/office/drawing/2014/main" id="{05B8BFAD-0523-617F-937E-ECF6188175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046338" y="2337095"/>
              <a:ext cx="914400" cy="914400"/>
            </a:xfrm>
            <a:prstGeom prst="rect">
              <a:avLst/>
            </a:prstGeom>
          </p:spPr>
        </p:pic>
        <p:pic>
          <p:nvPicPr>
            <p:cNvPr id="17" name="Graphic 16" descr="Cloud outline">
              <a:extLst>
                <a:ext uri="{FF2B5EF4-FFF2-40B4-BE49-F238E27FC236}">
                  <a16:creationId xmlns:a16="http://schemas.microsoft.com/office/drawing/2014/main" id="{4402D728-A6B3-6E35-F48F-90C8409A99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7150178" y="2253547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25414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1B3C932F-35BB-085A-0943-A4E3BBF140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9706518"/>
              </p:ext>
            </p:extLst>
          </p:nvPr>
        </p:nvGraphicFramePr>
        <p:xfrm>
          <a:off x="1758041" y="3974583"/>
          <a:ext cx="7886700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3918">
                  <a:extLst>
                    <a:ext uri="{9D8B030D-6E8A-4147-A177-3AD203B41FA5}">
                      <a16:colId xmlns:a16="http://schemas.microsoft.com/office/drawing/2014/main" val="1199570600"/>
                    </a:ext>
                  </a:extLst>
                </a:gridCol>
                <a:gridCol w="1703882">
                  <a:extLst>
                    <a:ext uri="{9D8B030D-6E8A-4147-A177-3AD203B41FA5}">
                      <a16:colId xmlns:a16="http://schemas.microsoft.com/office/drawing/2014/main" val="147930643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2373988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FFFF00"/>
                          </a:solidFill>
                        </a:rPr>
                        <a:t>Key update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User comp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communication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5289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Naïve VC-then-UE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O(n * |f|)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O(n * |f|)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4367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3823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Our goal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O(1)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O(1)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3749457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C20E1FFF-0503-A88C-ADC3-2E831C1E09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9137" y="7379200"/>
            <a:ext cx="7886699" cy="406763"/>
          </a:xfrm>
          <a:prstGeom prst="rect">
            <a:avLst/>
          </a:prstGeom>
        </p:spPr>
      </p:pic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6D46970-DB3D-46AB-4CF2-13C30A9695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2627524"/>
              </p:ext>
            </p:extLst>
          </p:nvPr>
        </p:nvGraphicFramePr>
        <p:xfrm>
          <a:off x="1758041" y="1825624"/>
          <a:ext cx="7886700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3918">
                  <a:extLst>
                    <a:ext uri="{9D8B030D-6E8A-4147-A177-3AD203B41FA5}">
                      <a16:colId xmlns:a16="http://schemas.microsoft.com/office/drawing/2014/main" val="1199570600"/>
                    </a:ext>
                  </a:extLst>
                </a:gridCol>
                <a:gridCol w="1703882">
                  <a:extLst>
                    <a:ext uri="{9D8B030D-6E8A-4147-A177-3AD203B41FA5}">
                      <a16:colId xmlns:a16="http://schemas.microsoft.com/office/drawing/2014/main" val="147930643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2373988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FFFF00"/>
                          </a:solidFill>
                        </a:rPr>
                        <a:t>File update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User comp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communication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5289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Naïve VC-then-UE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O(n* |f|)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O(n * |f|)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4367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3823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Our goal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O(|f|)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O(|f|)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3749457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9CA221E-F1C4-B94A-C91C-284C491C1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Efficiency comparison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014875-8788-FB13-86F1-D28EA460CEAA}"/>
              </a:ext>
            </a:extLst>
          </p:cNvPr>
          <p:cNvSpPr txBox="1"/>
          <p:nvPr/>
        </p:nvSpPr>
        <p:spPr>
          <a:xfrm>
            <a:off x="1579137" y="5679315"/>
            <a:ext cx="5074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|f| represents file size, n represents number of files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DFA36F-BDE2-17EC-4331-B90A8096FC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9137" y="6916022"/>
            <a:ext cx="7900554" cy="412566"/>
          </a:xfrm>
          <a:prstGeom prst="rect">
            <a:avLst/>
          </a:prstGeom>
        </p:spPr>
      </p:pic>
      <p:sp>
        <p:nvSpPr>
          <p:cNvPr id="6" name="Up Arrow Callout 5">
            <a:extLst>
              <a:ext uri="{FF2B5EF4-FFF2-40B4-BE49-F238E27FC236}">
                <a16:creationId xmlns:a16="http://schemas.microsoft.com/office/drawing/2014/main" id="{8D5E8AB9-D3C4-9777-AF0C-5C2F8BA2EF3F}"/>
              </a:ext>
            </a:extLst>
          </p:cNvPr>
          <p:cNvSpPr/>
          <p:nvPr/>
        </p:nvSpPr>
        <p:spPr>
          <a:xfrm>
            <a:off x="4116530" y="7470401"/>
            <a:ext cx="6829247" cy="846977"/>
          </a:xfrm>
          <a:prstGeom prst="up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CTXT alone for UE was already challenging, solved in [CLT20]</a:t>
            </a:r>
          </a:p>
        </p:txBody>
      </p:sp>
    </p:spTree>
    <p:extLst>
      <p:ext uri="{BB962C8B-B14F-4D97-AF65-F5344CB8AC3E}">
        <p14:creationId xmlns:p14="http://schemas.microsoft.com/office/powerpoint/2010/main" val="16878098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FCCE7-884B-0311-BBE5-573A96269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idea- </a:t>
            </a:r>
            <a:r>
              <a:rPr lang="en-US" b="1" dirty="0"/>
              <a:t>KEM/DEM paradigm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A63B3D-2344-D5C7-6769-C7CB0A753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3868"/>
            <a:ext cx="7886700" cy="489847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b="1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Update one file:</a:t>
            </a:r>
          </a:p>
          <a:p>
            <a:pPr marL="0" indent="0">
              <a:buNone/>
            </a:pPr>
            <a:r>
              <a:rPr lang="en-US" dirty="0"/>
              <a:t>- Retrieve one file and all proofs</a:t>
            </a:r>
          </a:p>
          <a:p>
            <a:pPr marL="0" indent="0">
              <a:buNone/>
            </a:pPr>
            <a:r>
              <a:rPr lang="en-US" dirty="0"/>
              <a:t>- Operate them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Key update:</a:t>
            </a:r>
          </a:p>
          <a:p>
            <a:pPr marL="0" indent="0">
              <a:buNone/>
            </a:pPr>
            <a:r>
              <a:rPr lang="en-US" dirty="0"/>
              <a:t>- Retrieve all proofs</a:t>
            </a:r>
          </a:p>
          <a:p>
            <a:pPr marL="0" indent="0">
              <a:buNone/>
            </a:pPr>
            <a:r>
              <a:rPr lang="en-US" dirty="0"/>
              <a:t>- Operate them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0619F4D-C439-BBC7-7CF3-C34F34BBBE33}"/>
                  </a:ext>
                </a:extLst>
              </p:cNvPr>
              <p:cNvSpPr txBox="1"/>
              <p:nvPr/>
            </p:nvSpPr>
            <p:spPr>
              <a:xfrm>
                <a:off x="2492994" y="2555407"/>
                <a:ext cx="283648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/>
                  <a:t>UE(File) || UE(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800" b="1" i="1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b>
                        <m:r>
                          <a:rPr lang="en-AU" sz="2800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2800" b="1" dirty="0"/>
                  <a:t>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0619F4D-C439-BBC7-7CF3-C34F34BBBE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2994" y="2555407"/>
                <a:ext cx="2836482" cy="523220"/>
              </a:xfrm>
              <a:prstGeom prst="rect">
                <a:avLst/>
              </a:prstGeom>
              <a:blipFill>
                <a:blip r:embed="rId3"/>
                <a:stretch>
                  <a:fillRect l="-4464" t="-14286" r="-3571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>
            <a:extLst>
              <a:ext uri="{FF2B5EF4-FFF2-40B4-BE49-F238E27FC236}">
                <a16:creationId xmlns:a16="http://schemas.microsoft.com/office/drawing/2014/main" id="{FCE89C0F-FAFD-C105-4C83-C2016BAF5800}"/>
              </a:ext>
            </a:extLst>
          </p:cNvPr>
          <p:cNvSpPr/>
          <p:nvPr/>
        </p:nvSpPr>
        <p:spPr>
          <a:xfrm>
            <a:off x="4256974" y="3489944"/>
            <a:ext cx="1357312" cy="5232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66B14B9-0AF6-3003-4B28-CB9FF0E3B453}"/>
              </a:ext>
            </a:extLst>
          </p:cNvPr>
          <p:cNvSpPr/>
          <p:nvPr/>
        </p:nvSpPr>
        <p:spPr>
          <a:xfrm>
            <a:off x="2377856" y="5391237"/>
            <a:ext cx="1357312" cy="5232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1346B39-7897-077D-553D-4BB9F3D7D576}"/>
                  </a:ext>
                </a:extLst>
              </p:cNvPr>
              <p:cNvSpPr txBox="1"/>
              <p:nvPr/>
            </p:nvSpPr>
            <p:spPr>
              <a:xfrm>
                <a:off x="3306805" y="1559203"/>
                <a:ext cx="1208860" cy="36933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𝑈</m:t>
                      </m:r>
                      <m:sSub>
                        <m:sSub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1346B39-7897-077D-553D-4BB9F3D7D5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6805" y="1559203"/>
                <a:ext cx="1208860" cy="369332"/>
              </a:xfrm>
              <a:prstGeom prst="rect">
                <a:avLst/>
              </a:prstGeom>
              <a:blipFill>
                <a:blip r:embed="rId4"/>
                <a:stretch>
                  <a:fillRect r="-2020" b="-6061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307154A-D42C-DD7A-77E7-81B98A652FD7}"/>
              </a:ext>
            </a:extLst>
          </p:cNvPr>
          <p:cNvCxnSpPr/>
          <p:nvPr/>
        </p:nvCxnSpPr>
        <p:spPr>
          <a:xfrm flipH="1">
            <a:off x="3073816" y="1942823"/>
            <a:ext cx="723117" cy="7146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CD04CB9-C007-A503-97D4-1CF47E93C735}"/>
              </a:ext>
            </a:extLst>
          </p:cNvPr>
          <p:cNvCxnSpPr/>
          <p:nvPr/>
        </p:nvCxnSpPr>
        <p:spPr>
          <a:xfrm>
            <a:off x="4159666" y="1942823"/>
            <a:ext cx="757238" cy="72962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Content Placeholder 3">
            <a:extLst>
              <a:ext uri="{FF2B5EF4-FFF2-40B4-BE49-F238E27FC236}">
                <a16:creationId xmlns:a16="http://schemas.microsoft.com/office/drawing/2014/main" id="{08C953A4-8C08-A4EE-A9A9-534F5B6514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110154"/>
              </p:ext>
            </p:extLst>
          </p:nvPr>
        </p:nvGraphicFramePr>
        <p:xfrm>
          <a:off x="5707689" y="3146095"/>
          <a:ext cx="6316337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6278">
                  <a:extLst>
                    <a:ext uri="{9D8B030D-6E8A-4147-A177-3AD203B41FA5}">
                      <a16:colId xmlns:a16="http://schemas.microsoft.com/office/drawing/2014/main" val="1199570600"/>
                    </a:ext>
                  </a:extLst>
                </a:gridCol>
                <a:gridCol w="1364613">
                  <a:extLst>
                    <a:ext uri="{9D8B030D-6E8A-4147-A177-3AD203B41FA5}">
                      <a16:colId xmlns:a16="http://schemas.microsoft.com/office/drawing/2014/main" val="1479306430"/>
                    </a:ext>
                  </a:extLst>
                </a:gridCol>
                <a:gridCol w="2105446">
                  <a:extLst>
                    <a:ext uri="{9D8B030D-6E8A-4147-A177-3AD203B41FA5}">
                      <a16:colId xmlns:a16="http://schemas.microsoft.com/office/drawing/2014/main" val="12373988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FFFF00"/>
                          </a:solidFill>
                        </a:rPr>
                        <a:t>File update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User comp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communication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5289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VC-then-UE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O(n * |f|)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O(n * |f|)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4367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KEM/DEM with any 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O(n + |f|)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O(n + |f|)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3823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Our goal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O(|f|)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O(|f|)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3749457"/>
                  </a:ext>
                </a:extLst>
              </a:tr>
            </a:tbl>
          </a:graphicData>
        </a:graphic>
      </p:graphicFrame>
      <p:graphicFrame>
        <p:nvGraphicFramePr>
          <p:cNvPr id="15" name="Content Placeholder 3">
            <a:extLst>
              <a:ext uri="{FF2B5EF4-FFF2-40B4-BE49-F238E27FC236}">
                <a16:creationId xmlns:a16="http://schemas.microsoft.com/office/drawing/2014/main" id="{AD9EB1C9-A621-3A0F-48C7-F674C6B674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992269"/>
              </p:ext>
            </p:extLst>
          </p:nvPr>
        </p:nvGraphicFramePr>
        <p:xfrm>
          <a:off x="5676982" y="4860367"/>
          <a:ext cx="6316337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6278">
                  <a:extLst>
                    <a:ext uri="{9D8B030D-6E8A-4147-A177-3AD203B41FA5}">
                      <a16:colId xmlns:a16="http://schemas.microsoft.com/office/drawing/2014/main" val="1199570600"/>
                    </a:ext>
                  </a:extLst>
                </a:gridCol>
                <a:gridCol w="1364613">
                  <a:extLst>
                    <a:ext uri="{9D8B030D-6E8A-4147-A177-3AD203B41FA5}">
                      <a16:colId xmlns:a16="http://schemas.microsoft.com/office/drawing/2014/main" val="1479306430"/>
                    </a:ext>
                  </a:extLst>
                </a:gridCol>
                <a:gridCol w="2105446">
                  <a:extLst>
                    <a:ext uri="{9D8B030D-6E8A-4147-A177-3AD203B41FA5}">
                      <a16:colId xmlns:a16="http://schemas.microsoft.com/office/drawing/2014/main" val="12373988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FFFF00"/>
                          </a:solidFill>
                        </a:rPr>
                        <a:t>Key update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User comp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communication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5289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VC-then-UE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O(n * |f|)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O(n * |f|)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4367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KEM/DEM with any 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O(n)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3823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Our goal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O(1)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O(1)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374945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96B6ECC-FF34-8C23-DBAF-94A43B8E6CBA}"/>
              </a:ext>
            </a:extLst>
          </p:cNvPr>
          <p:cNvSpPr txBox="1"/>
          <p:nvPr/>
        </p:nvSpPr>
        <p:spPr>
          <a:xfrm>
            <a:off x="5654362" y="6459921"/>
            <a:ext cx="5074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|f| represents file size, n represents number of files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35D139A-778C-4A00-FD3B-24E14CD56E6A}"/>
              </a:ext>
            </a:extLst>
          </p:cNvPr>
          <p:cNvSpPr/>
          <p:nvPr/>
        </p:nvSpPr>
        <p:spPr>
          <a:xfrm>
            <a:off x="6603709" y="1323835"/>
            <a:ext cx="5455966" cy="176908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Achieve our goal if server can help update all encrypted proofs!</a:t>
            </a:r>
          </a:p>
        </p:txBody>
      </p:sp>
    </p:spTree>
    <p:extLst>
      <p:ext uri="{BB962C8B-B14F-4D97-AF65-F5344CB8AC3E}">
        <p14:creationId xmlns:p14="http://schemas.microsoft.com/office/powerpoint/2010/main" val="217183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  <p:bldP spid="5" grpId="0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FCCE7-884B-0311-BBE5-573A96269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1374080" cy="1325563"/>
          </a:xfrm>
        </p:spPr>
        <p:txBody>
          <a:bodyPr/>
          <a:lstStyle/>
          <a:p>
            <a:r>
              <a:rPr lang="en-US" dirty="0"/>
              <a:t>Our idea </a:t>
            </a:r>
            <a:r>
              <a:rPr lang="en-US" sz="4800" dirty="0"/>
              <a:t>- </a:t>
            </a:r>
            <a:r>
              <a:rPr lang="en-US" sz="3000" b="1" dirty="0"/>
              <a:t>Delegate proof update via compatible homomorphism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A63B3D-2344-D5C7-6769-C7CB0A7538B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41696" y="1698378"/>
                <a:ext cx="11374080" cy="4166613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b="1" dirty="0"/>
                  <a:t>Homomorphic property </a:t>
                </a:r>
                <a:r>
                  <a:rPr lang="en-US" sz="2400" dirty="0"/>
                  <a:t>of UE and VC to allow server to help update encrypted proof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b="0" dirty="0"/>
                  <a:t>UE homomorphism: </a:t>
                </a:r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𝑈𝐸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⨂∆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⨀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𝑈𝐸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:r>
                  <a:rPr lang="en-US" sz="2400" dirty="0"/>
                  <a:t>VC homomorphism: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𝑉𝐶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𝐶𝑜𝑚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acc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acc>
                        <m:accPr>
                          <m:chr m:val="⃗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</m:e>
                      </m:acc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𝑉𝐶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𝐶𝑜𝑚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⨂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𝑉𝐶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𝐶𝑜𝑚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</m:e>
                      </m:acc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en-US" sz="2400" dirty="0">
                    <a:ea typeface="Cambria Math" panose="02040503050406030204" pitchFamily="18" charset="0"/>
                  </a:rPr>
                  <a:t>     Proof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l-G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2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is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l-G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←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⨂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endParaRPr lang="en-US" sz="24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Compatibility:  </a:t>
                </a:r>
                <a:r>
                  <a:rPr lang="en-US" sz="2400" dirty="0">
                    <a:ea typeface="Cambria Math" panose="02040503050406030204" pitchFamily="18" charset="0"/>
                  </a:rPr>
                  <a:t>UE operation on message compatible with VC operation on proof</a:t>
                </a:r>
              </a:p>
              <a:p>
                <a:pPr marL="0" indent="0">
                  <a:buNone/>
                </a:pPr>
                <a:endParaRPr lang="en-US" sz="24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A63B3D-2344-D5C7-6769-C7CB0A7538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1696" y="1698378"/>
                <a:ext cx="11374080" cy="4166613"/>
              </a:xfrm>
              <a:blipFill>
                <a:blip r:embed="rId3"/>
                <a:stretch>
                  <a:fillRect l="-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>
            <a:extLst>
              <a:ext uri="{FF2B5EF4-FFF2-40B4-BE49-F238E27FC236}">
                <a16:creationId xmlns:a16="http://schemas.microsoft.com/office/drawing/2014/main" id="{4280A8F5-8521-0B42-A8C2-30137688D4A7}"/>
              </a:ext>
            </a:extLst>
          </p:cNvPr>
          <p:cNvSpPr/>
          <p:nvPr/>
        </p:nvSpPr>
        <p:spPr>
          <a:xfrm>
            <a:off x="4764879" y="2927220"/>
            <a:ext cx="778213" cy="8025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413F6F0-7512-BADF-72EA-188946605280}"/>
              </a:ext>
            </a:extLst>
          </p:cNvPr>
          <p:cNvSpPr/>
          <p:nvPr/>
        </p:nvSpPr>
        <p:spPr>
          <a:xfrm>
            <a:off x="7244283" y="4434636"/>
            <a:ext cx="1073286" cy="8025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D452452-DEEA-C2F9-81F9-DD780598A013}"/>
              </a:ext>
            </a:extLst>
          </p:cNvPr>
          <p:cNvSpPr/>
          <p:nvPr/>
        </p:nvSpPr>
        <p:spPr>
          <a:xfrm>
            <a:off x="541696" y="5590757"/>
            <a:ext cx="10868426" cy="119364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Instantiation:       </a:t>
            </a:r>
            <a:r>
              <a:rPr lang="en-US" sz="2400" dirty="0">
                <a:solidFill>
                  <a:srgbClr val="FF0000"/>
                </a:solidFill>
              </a:rPr>
              <a:t>HVC</a:t>
            </a:r>
            <a:r>
              <a:rPr lang="en-US" sz="2400" dirty="0"/>
              <a:t>  &gt;  re-randomizable + hiding + homomorphic</a:t>
            </a:r>
          </a:p>
          <a:p>
            <a:r>
              <a:rPr lang="en-US" sz="2400" dirty="0"/>
              <a:t>                                             - a variant of Pedersen vector commitment</a:t>
            </a:r>
          </a:p>
          <a:p>
            <a:r>
              <a:rPr lang="en-US" sz="2400" dirty="0"/>
              <a:t>                               UE:   - an </a:t>
            </a:r>
            <a:r>
              <a:rPr lang="en-US" sz="2400" dirty="0" err="1"/>
              <a:t>ElGamal</a:t>
            </a:r>
            <a:r>
              <a:rPr lang="en-US" sz="2400" dirty="0"/>
              <a:t>-based UE called RISE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4ABF76-F90D-7C48-8034-4A90AA817F77}"/>
              </a:ext>
            </a:extLst>
          </p:cNvPr>
          <p:cNvSpPr txBox="1"/>
          <p:nvPr/>
        </p:nvSpPr>
        <p:spPr>
          <a:xfrm>
            <a:off x="4764879" y="2141653"/>
            <a:ext cx="32969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UE(File) || </a:t>
            </a:r>
            <a:r>
              <a:rPr lang="en-US" sz="2800" b="1" dirty="0">
                <a:solidFill>
                  <a:srgbClr val="FF0000"/>
                </a:solidFill>
              </a:rPr>
              <a:t>UE(proof)</a:t>
            </a:r>
          </a:p>
        </p:txBody>
      </p:sp>
    </p:spTree>
    <p:extLst>
      <p:ext uri="{BB962C8B-B14F-4D97-AF65-F5344CB8AC3E}">
        <p14:creationId xmlns:p14="http://schemas.microsoft.com/office/powerpoint/2010/main" val="309409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4" grpId="0" animBg="1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A221E-F1C4-B94A-C91C-284C491C1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USS performance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6D46970-DB3D-46AB-4CF2-13C30A9695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6420665"/>
              </p:ext>
            </p:extLst>
          </p:nvPr>
        </p:nvGraphicFramePr>
        <p:xfrm>
          <a:off x="1759135" y="1578676"/>
          <a:ext cx="7886700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3918">
                  <a:extLst>
                    <a:ext uri="{9D8B030D-6E8A-4147-A177-3AD203B41FA5}">
                      <a16:colId xmlns:a16="http://schemas.microsoft.com/office/drawing/2014/main" val="1199570600"/>
                    </a:ext>
                  </a:extLst>
                </a:gridCol>
                <a:gridCol w="1703882">
                  <a:extLst>
                    <a:ext uri="{9D8B030D-6E8A-4147-A177-3AD203B41FA5}">
                      <a16:colId xmlns:a16="http://schemas.microsoft.com/office/drawing/2014/main" val="147930643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2373988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File update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User comp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communication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5289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VC-then-UE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O(n * |f|)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O(n * |f|)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4367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KEM/DEM with any 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O(n + |f|)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O(n + |f|)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3823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KEM/DEM for special UE &amp; VC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O(|f|)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O(|f|)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3749457"/>
                  </a:ext>
                </a:extLst>
              </a:tr>
            </a:tbl>
          </a:graphicData>
        </a:graphic>
      </p:graphicFrame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1B3C932F-35BB-085A-0943-A4E3BBF140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0285402"/>
              </p:ext>
            </p:extLst>
          </p:nvPr>
        </p:nvGraphicFramePr>
        <p:xfrm>
          <a:off x="1759135" y="3429000"/>
          <a:ext cx="7886700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3918">
                  <a:extLst>
                    <a:ext uri="{9D8B030D-6E8A-4147-A177-3AD203B41FA5}">
                      <a16:colId xmlns:a16="http://schemas.microsoft.com/office/drawing/2014/main" val="1199570600"/>
                    </a:ext>
                  </a:extLst>
                </a:gridCol>
                <a:gridCol w="1703882">
                  <a:extLst>
                    <a:ext uri="{9D8B030D-6E8A-4147-A177-3AD203B41FA5}">
                      <a16:colId xmlns:a16="http://schemas.microsoft.com/office/drawing/2014/main" val="147930643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2373988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Key update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User comp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communication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5289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VC-then-UE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O(n * |f|)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O(n * |f|)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4367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KEM/DEM with any 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O(n)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3823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KEM/DEM for special UE &amp; VC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O(1)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O(1)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374945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7014875-8788-FB13-86F1-D28EA460CEAA}"/>
              </a:ext>
            </a:extLst>
          </p:cNvPr>
          <p:cNvSpPr txBox="1"/>
          <p:nvPr/>
        </p:nvSpPr>
        <p:spPr>
          <a:xfrm>
            <a:off x="1670646" y="5084002"/>
            <a:ext cx="5074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|f| represents file size, n represents number of files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22F7579-6728-DC8F-C87A-93A14A299D6F}"/>
              </a:ext>
            </a:extLst>
          </p:cNvPr>
          <p:cNvGrpSpPr/>
          <p:nvPr/>
        </p:nvGrpSpPr>
        <p:grpSpPr>
          <a:xfrm>
            <a:off x="4102242" y="5482406"/>
            <a:ext cx="3385481" cy="771736"/>
            <a:chOff x="3964406" y="5845396"/>
            <a:chExt cx="3385481" cy="77173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76D9838-9CD7-E20D-825C-DBF09BF2E4A8}"/>
                </a:ext>
              </a:extLst>
            </p:cNvPr>
            <p:cNvSpPr txBox="1"/>
            <p:nvPr/>
          </p:nvSpPr>
          <p:spPr>
            <a:xfrm>
              <a:off x="4052894" y="5969654"/>
              <a:ext cx="32969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UE(File) || </a:t>
              </a:r>
              <a:r>
                <a:rPr lang="en-US" sz="2800" b="1" dirty="0">
                  <a:solidFill>
                    <a:sysClr val="windowText" lastClr="000000"/>
                  </a:solidFill>
                </a:rPr>
                <a:t>UE(proof)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83D07E1-7C41-5244-88EF-B392A6D6AAD5}"/>
                </a:ext>
              </a:extLst>
            </p:cNvPr>
            <p:cNvSpPr/>
            <p:nvPr/>
          </p:nvSpPr>
          <p:spPr>
            <a:xfrm>
              <a:off x="3964406" y="5845396"/>
              <a:ext cx="1389261" cy="77173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427483B-7872-C645-CEFF-D58FA06EF725}"/>
              </a:ext>
            </a:extLst>
          </p:cNvPr>
          <p:cNvSpPr txBox="1"/>
          <p:nvPr/>
        </p:nvSpPr>
        <p:spPr>
          <a:xfrm>
            <a:off x="1030350" y="6147567"/>
            <a:ext cx="10131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DEM: Any UE with confidentiality, can benefit from UE’s efficiency improvement</a:t>
            </a:r>
          </a:p>
        </p:txBody>
      </p:sp>
    </p:spTree>
    <p:extLst>
      <p:ext uri="{BB962C8B-B14F-4D97-AF65-F5344CB8AC3E}">
        <p14:creationId xmlns:p14="http://schemas.microsoft.com/office/powerpoint/2010/main" val="2597082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37520-B1CC-1C8F-355D-2DF51C290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Intuitive challenge of USS with ciphertext integrity (CTXT)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890AC-533D-14B9-517F-8C87F8566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6612" y="4727885"/>
            <a:ext cx="9723330" cy="1966503"/>
          </a:xfrm>
        </p:spPr>
        <p:txBody>
          <a:bodyPr>
            <a:normAutofit fontScale="70000" lnSpcReduction="20000"/>
          </a:bodyPr>
          <a:lstStyle/>
          <a:p>
            <a:r>
              <a:rPr lang="en-US" sz="4000" dirty="0">
                <a:solidFill>
                  <a:schemeClr val="accent5">
                    <a:lumMod val="75000"/>
                  </a:schemeClr>
                </a:solidFill>
              </a:rPr>
              <a:t>Three main barriers: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More requirements on UE: UE should satisfy CTXT [KLR19, BDGJ20, BEKS20, CLT20]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UE ciphertext re-enc operation compatible with proof update (no satisfied so far)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Better efficiency: structured ciphertext is hard to be compressed for efficient VC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A8BC238-C8C9-3DC6-1C70-EC4D8D70B40C}"/>
              </a:ext>
            </a:extLst>
          </p:cNvPr>
          <p:cNvGrpSpPr/>
          <p:nvPr/>
        </p:nvGrpSpPr>
        <p:grpSpPr>
          <a:xfrm>
            <a:off x="8063062" y="3602204"/>
            <a:ext cx="2504792" cy="460658"/>
            <a:chOff x="4152364" y="5865526"/>
            <a:chExt cx="2504792" cy="46065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F142C8F-71CC-C396-F2ED-602ABB2D2A5B}"/>
                </a:ext>
              </a:extLst>
            </p:cNvPr>
            <p:cNvSpPr txBox="1"/>
            <p:nvPr/>
          </p:nvSpPr>
          <p:spPr>
            <a:xfrm>
              <a:off x="4192379" y="5895800"/>
              <a:ext cx="24647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UE(File)  || </a:t>
              </a:r>
              <a:r>
                <a:rPr lang="en-US" sz="2000" b="1" dirty="0">
                  <a:solidFill>
                    <a:sysClr val="windowText" lastClr="000000"/>
                  </a:solidFill>
                </a:rPr>
                <a:t>UE(proof)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3BD4596-A432-82E3-0680-94C52D7EB23D}"/>
                </a:ext>
              </a:extLst>
            </p:cNvPr>
            <p:cNvSpPr/>
            <p:nvPr/>
          </p:nvSpPr>
          <p:spPr>
            <a:xfrm>
              <a:off x="4152364" y="5865526"/>
              <a:ext cx="978931" cy="46065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88D8141-CC8B-6BF2-E885-75FA9D77B8C3}"/>
              </a:ext>
            </a:extLst>
          </p:cNvPr>
          <p:cNvGrpSpPr/>
          <p:nvPr/>
        </p:nvGrpSpPr>
        <p:grpSpPr>
          <a:xfrm>
            <a:off x="2280103" y="1766340"/>
            <a:ext cx="7996348" cy="1448270"/>
            <a:chOff x="2202612" y="2782767"/>
            <a:chExt cx="7996348" cy="1448270"/>
          </a:xfrm>
        </p:grpSpPr>
        <p:pic>
          <p:nvPicPr>
            <p:cNvPr id="11" name="table">
              <a:extLst>
                <a:ext uri="{FF2B5EF4-FFF2-40B4-BE49-F238E27FC236}">
                  <a16:creationId xmlns:a16="http://schemas.microsoft.com/office/drawing/2014/main" id="{83F5DC59-B01E-E2E5-08B3-A93018BB18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02612" y="3252272"/>
              <a:ext cx="7996348" cy="978765"/>
            </a:xfrm>
            <a:prstGeom prst="rect">
              <a:avLst/>
            </a:prstGeom>
          </p:spPr>
        </p:pic>
        <p:pic>
          <p:nvPicPr>
            <p:cNvPr id="12" name="table">
              <a:extLst>
                <a:ext uri="{FF2B5EF4-FFF2-40B4-BE49-F238E27FC236}">
                  <a16:creationId xmlns:a16="http://schemas.microsoft.com/office/drawing/2014/main" id="{B3CF0E10-268E-EB18-F1E2-D38A969D37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02612" y="2782767"/>
              <a:ext cx="7996348" cy="680860"/>
            </a:xfrm>
            <a:prstGeom prst="rect">
              <a:avLst/>
            </a:prstGeom>
          </p:spPr>
        </p:pic>
      </p:grpSp>
      <p:sp>
        <p:nvSpPr>
          <p:cNvPr id="15" name="Rounded Rectangular Callout 14">
            <a:extLst>
              <a:ext uri="{FF2B5EF4-FFF2-40B4-BE49-F238E27FC236}">
                <a16:creationId xmlns:a16="http://schemas.microsoft.com/office/drawing/2014/main" id="{6274A163-DFA5-090D-EB42-372C5379374D}"/>
              </a:ext>
            </a:extLst>
          </p:cNvPr>
          <p:cNvSpPr/>
          <p:nvPr/>
        </p:nvSpPr>
        <p:spPr>
          <a:xfrm>
            <a:off x="7749153" y="3429000"/>
            <a:ext cx="2944678" cy="767410"/>
          </a:xfrm>
          <a:prstGeom prst="wedgeRoundRectCallout">
            <a:avLst>
              <a:gd name="adj1" fmla="val 1235"/>
              <a:gd name="adj2" fmla="val -79659"/>
              <a:gd name="adj3" fmla="val 16667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85187BA-7F3F-CBF7-65CA-1A39AF11EBBE}"/>
              </a:ext>
            </a:extLst>
          </p:cNvPr>
          <p:cNvGrpSpPr/>
          <p:nvPr/>
        </p:nvGrpSpPr>
        <p:grpSpPr>
          <a:xfrm>
            <a:off x="2411153" y="3549709"/>
            <a:ext cx="3226706" cy="463051"/>
            <a:chOff x="4095456" y="5751714"/>
            <a:chExt cx="3226706" cy="46305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A2DFCB7-D8D3-B9CE-7016-1C7D3A3E0757}"/>
                </a:ext>
              </a:extLst>
            </p:cNvPr>
            <p:cNvSpPr txBox="1"/>
            <p:nvPr/>
          </p:nvSpPr>
          <p:spPr>
            <a:xfrm>
              <a:off x="4157449" y="5814655"/>
              <a:ext cx="316471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UE(File)  || </a:t>
              </a:r>
              <a:r>
                <a:rPr lang="en-US" sz="2000" b="1" dirty="0">
                  <a:solidFill>
                    <a:sysClr val="windowText" lastClr="000000"/>
                  </a:solidFill>
                </a:rPr>
                <a:t>Proof( </a:t>
              </a:r>
              <a:r>
                <a:rPr lang="en-US" sz="2000" b="1" dirty="0"/>
                <a:t>UE(File)  </a:t>
              </a:r>
              <a:r>
                <a:rPr lang="en-US" sz="2000" b="1" dirty="0">
                  <a:solidFill>
                    <a:sysClr val="windowText" lastClr="000000"/>
                  </a:solidFill>
                </a:rPr>
                <a:t>)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8C58AE4-726C-2DDB-3EFC-ED8529909C66}"/>
                </a:ext>
              </a:extLst>
            </p:cNvPr>
            <p:cNvSpPr/>
            <p:nvPr/>
          </p:nvSpPr>
          <p:spPr>
            <a:xfrm>
              <a:off x="4095456" y="5751714"/>
              <a:ext cx="1073495" cy="463051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1B76ED9-59A1-DDCB-F54F-92D4AB1DC364}"/>
              </a:ext>
            </a:extLst>
          </p:cNvPr>
          <p:cNvSpPr txBox="1"/>
          <p:nvPr/>
        </p:nvSpPr>
        <p:spPr>
          <a:xfrm>
            <a:off x="6411778" y="4358553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UE only provides confidentiality  + VC provide integrity </a:t>
            </a:r>
          </a:p>
        </p:txBody>
      </p:sp>
      <p:sp>
        <p:nvSpPr>
          <p:cNvPr id="20" name="Rounded Rectangular Callout 19">
            <a:extLst>
              <a:ext uri="{FF2B5EF4-FFF2-40B4-BE49-F238E27FC236}">
                <a16:creationId xmlns:a16="http://schemas.microsoft.com/office/drawing/2014/main" id="{600070BB-9E64-B03D-4BD2-B82749E11C36}"/>
              </a:ext>
            </a:extLst>
          </p:cNvPr>
          <p:cNvSpPr/>
          <p:nvPr/>
        </p:nvSpPr>
        <p:spPr>
          <a:xfrm>
            <a:off x="2045776" y="3429000"/>
            <a:ext cx="3707157" cy="767410"/>
          </a:xfrm>
          <a:prstGeom prst="wedgeRoundRectCallout">
            <a:avLst>
              <a:gd name="adj1" fmla="val 62292"/>
              <a:gd name="adj2" fmla="val -85954"/>
              <a:gd name="adj3" fmla="val 16667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956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5" grpId="0" animBg="1"/>
      <p:bldP spid="19" grpId="0"/>
      <p:bldP spid="2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A78C8-2F7B-3C98-9448-87ECAA7B5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Take away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0D2AF2-38C5-00CF-0857-140D1EA285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7746"/>
            <a:ext cx="11066253" cy="44434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Problem: existing research on secure storage does not support dynamic storage</a:t>
            </a:r>
          </a:p>
          <a:p>
            <a:r>
              <a:rPr lang="en-US" dirty="0"/>
              <a:t>USS Solution: </a:t>
            </a:r>
          </a:p>
          <a:p>
            <a:pPr marL="0" indent="0">
              <a:buNone/>
            </a:pPr>
            <a:r>
              <a:rPr lang="en-US" dirty="0"/>
              <a:t>   - achieve confidentiality with key rotation and file version plaintext integrity</a:t>
            </a:r>
          </a:p>
          <a:p>
            <a:pPr marL="0" indent="0">
              <a:buNone/>
            </a:pPr>
            <a:r>
              <a:rPr lang="en-US" dirty="0"/>
              <a:t>   - satisfy the efficiency in local storage and computation, and communication</a:t>
            </a:r>
          </a:p>
          <a:p>
            <a:pPr marL="0" indent="0">
              <a:buNone/>
            </a:pPr>
            <a:r>
              <a:rPr lang="en-US" dirty="0"/>
              <a:t>   - KEM/DEM paradigm + extra homomorphic property on KEM part, which is special but very small, and DEM part could benefit from general UE improvement</a:t>
            </a:r>
          </a:p>
          <a:p>
            <a:pPr>
              <a:spcBef>
                <a:spcPts val="2200"/>
              </a:spcBef>
            </a:pPr>
            <a:r>
              <a:rPr lang="en-US" dirty="0"/>
              <a:t>Future work: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/>
              <a:t>explore more efficient UE</a:t>
            </a:r>
          </a:p>
          <a:p>
            <a:pPr marL="514350" indent="-514350">
              <a:buAutoNum type="arabicPeriod"/>
            </a:pPr>
            <a:r>
              <a:rPr lang="en-US" dirty="0"/>
              <a:t>USS with CTXT</a:t>
            </a:r>
          </a:p>
          <a:p>
            <a:pPr marL="514350" indent="-514350">
              <a:buAutoNum type="arabicPeriod"/>
            </a:pPr>
            <a:r>
              <a:rPr lang="en-US" dirty="0"/>
              <a:t>Mapping all functions in existing version control to secure storage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3EE432-CF1C-0663-8C57-4A5277A8B7F7}"/>
              </a:ext>
            </a:extLst>
          </p:cNvPr>
          <p:cNvSpPr/>
          <p:nvPr/>
        </p:nvSpPr>
        <p:spPr>
          <a:xfrm>
            <a:off x="2836005" y="6031209"/>
            <a:ext cx="651999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Thanks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91755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58DEF-D534-C997-762D-18EF12E39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Encryption is not a panacea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3E3B9-87A8-3939-4724-31F45D8FAC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is securely protected by Encryption </a:t>
            </a:r>
            <a:r>
              <a:rPr lang="en-US" dirty="0">
                <a:solidFill>
                  <a:schemeClr val="accent2"/>
                </a:solidFill>
              </a:rPr>
              <a:t>on condition that key is safe</a:t>
            </a:r>
          </a:p>
          <a:p>
            <a:r>
              <a:rPr lang="en-US" dirty="0">
                <a:solidFill>
                  <a:schemeClr val="accent2"/>
                </a:solidFill>
              </a:rPr>
              <a:t>Key is vulnerable to be compromised</a:t>
            </a:r>
          </a:p>
          <a:p>
            <a:endParaRPr lang="en-US" dirty="0"/>
          </a:p>
        </p:txBody>
      </p:sp>
      <p:pic>
        <p:nvPicPr>
          <p:cNvPr id="13" name="Picture 12" descr="A blue rectangle with black text&#10;&#10;Description automatically generated">
            <a:extLst>
              <a:ext uri="{FF2B5EF4-FFF2-40B4-BE49-F238E27FC236}">
                <a16:creationId xmlns:a16="http://schemas.microsoft.com/office/drawing/2014/main" id="{93F26231-7033-5831-0C6F-FAED05951A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188" y="2872334"/>
            <a:ext cx="7772400" cy="1431478"/>
          </a:xfrm>
          <a:prstGeom prst="rect">
            <a:avLst/>
          </a:prstGeom>
        </p:spPr>
      </p:pic>
      <p:pic>
        <p:nvPicPr>
          <p:cNvPr id="7" name="Picture 6" descr="A screenshot of a phone&#10;&#10;Description automatically generated">
            <a:extLst>
              <a:ext uri="{FF2B5EF4-FFF2-40B4-BE49-F238E27FC236}">
                <a16:creationId xmlns:a16="http://schemas.microsoft.com/office/drawing/2014/main" id="{E0BA3449-5570-0B7F-B8C3-0C32FC3060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6388" y="3769668"/>
            <a:ext cx="7772400" cy="1968075"/>
          </a:xfrm>
          <a:prstGeom prst="rect">
            <a:avLst/>
          </a:prstGeom>
        </p:spPr>
      </p:pic>
      <p:pic>
        <p:nvPicPr>
          <p:cNvPr id="10" name="Picture 9" descr="A close-up of a message&#10;&#10;Description automatically generated">
            <a:extLst>
              <a:ext uri="{FF2B5EF4-FFF2-40B4-BE49-F238E27FC236}">
                <a16:creationId xmlns:a16="http://schemas.microsoft.com/office/drawing/2014/main" id="{8486D05A-6CEA-71C1-6393-23C4EA8DB8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88" y="4524168"/>
            <a:ext cx="7772400" cy="233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623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14BD4-3CDB-6F13-76CB-D4154A3BE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compromise issue is universal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20EE65-B79E-BB41-CFF6-EB54EEDED2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3476"/>
            <a:ext cx="4837982" cy="171415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Authenticated Encryption (AE)</a:t>
            </a:r>
          </a:p>
          <a:p>
            <a:r>
              <a:rPr lang="en-US" dirty="0"/>
              <a:t>with confidentiality (CPA/CCA) and integrity (PTXT/CTXT)</a:t>
            </a:r>
          </a:p>
          <a:p>
            <a:r>
              <a:rPr lang="en-US" dirty="0"/>
              <a:t>Easy to handle key compromise: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306658C-C1A4-E12C-3CD7-2E015F1DB224}"/>
              </a:ext>
            </a:extLst>
          </p:cNvPr>
          <p:cNvGrpSpPr/>
          <p:nvPr/>
        </p:nvGrpSpPr>
        <p:grpSpPr>
          <a:xfrm>
            <a:off x="1122428" y="3881615"/>
            <a:ext cx="3640089" cy="2797180"/>
            <a:chOff x="967600" y="3138653"/>
            <a:chExt cx="4153612" cy="3180025"/>
          </a:xfrm>
        </p:grpSpPr>
        <p:pic>
          <p:nvPicPr>
            <p:cNvPr id="5" name="Graphic 4" descr="Office worker female with solid fill">
              <a:extLst>
                <a:ext uri="{FF2B5EF4-FFF2-40B4-BE49-F238E27FC236}">
                  <a16:creationId xmlns:a16="http://schemas.microsoft.com/office/drawing/2014/main" id="{FFBE07D3-1A3A-83FA-F285-70D52C94AC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67600" y="3138653"/>
              <a:ext cx="914400" cy="914400"/>
            </a:xfrm>
            <a:prstGeom prst="rect">
              <a:avLst/>
            </a:prstGeom>
          </p:spPr>
        </p:pic>
        <p:pic>
          <p:nvPicPr>
            <p:cNvPr id="7" name="Graphic 6" descr="Office worker male with solid fill">
              <a:extLst>
                <a:ext uri="{FF2B5EF4-FFF2-40B4-BE49-F238E27FC236}">
                  <a16:creationId xmlns:a16="http://schemas.microsoft.com/office/drawing/2014/main" id="{44E0BAE9-A5F1-663A-CC32-E73A4EDD27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206812" y="3177471"/>
              <a:ext cx="914400" cy="9144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E17C1ED3-4643-E734-E2E6-3FE861739447}"/>
                    </a:ext>
                  </a:extLst>
                </p:cNvPr>
                <p:cNvSpPr txBox="1"/>
                <p:nvPr/>
              </p:nvSpPr>
              <p:spPr>
                <a:xfrm>
                  <a:off x="2053085" y="4428863"/>
                  <a:ext cx="189781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𝐴𝐸</m:t>
                            </m:r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𝐸𝑛𝑐</m:t>
                            </m:r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E17C1ED3-4643-E734-E2E6-3FE8617394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3085" y="4428863"/>
                  <a:ext cx="1897811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C2E434B-B6F3-E982-A3B6-F7F73E849587}"/>
                </a:ext>
              </a:extLst>
            </p:cNvPr>
            <p:cNvSpPr txBox="1"/>
            <p:nvPr/>
          </p:nvSpPr>
          <p:spPr>
            <a:xfrm>
              <a:off x="1104186" y="4123426"/>
              <a:ext cx="6367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Alice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9327F3A-B6B4-D792-73E1-A6D45608BE56}"/>
                </a:ext>
              </a:extLst>
            </p:cNvPr>
            <p:cNvSpPr txBox="1"/>
            <p:nvPr/>
          </p:nvSpPr>
          <p:spPr>
            <a:xfrm flipH="1">
              <a:off x="4332100" y="4091871"/>
              <a:ext cx="6367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Bob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D024182A-5424-E14B-1DE1-CB9ACAEBEAFD}"/>
                    </a:ext>
                  </a:extLst>
                </p:cNvPr>
                <p:cNvSpPr txBox="1"/>
                <p:nvPr/>
              </p:nvSpPr>
              <p:spPr>
                <a:xfrm>
                  <a:off x="1190446" y="4623758"/>
                  <a:ext cx="46621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D024182A-5424-E14B-1DE1-CB9ACAEBEA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0446" y="4623758"/>
                  <a:ext cx="466217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7F1AC67C-F529-1EFD-7A53-C8ABE53A2490}"/>
                    </a:ext>
                  </a:extLst>
                </p:cNvPr>
                <p:cNvSpPr txBox="1"/>
                <p:nvPr/>
              </p:nvSpPr>
              <p:spPr>
                <a:xfrm>
                  <a:off x="4381373" y="4613529"/>
                  <a:ext cx="46621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7F1AC67C-F529-1EFD-7A53-C8ABE53A24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81373" y="4613529"/>
                  <a:ext cx="466217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D1D3920A-6C91-B6DC-1D1B-F6FFE27785D2}"/>
                    </a:ext>
                  </a:extLst>
                </p:cNvPr>
                <p:cNvSpPr txBox="1"/>
                <p:nvPr/>
              </p:nvSpPr>
              <p:spPr>
                <a:xfrm>
                  <a:off x="2053084" y="5098515"/>
                  <a:ext cx="189781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𝐴𝐸</m:t>
                            </m:r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𝐸𝑛𝑐</m:t>
                            </m:r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D1D3920A-6C91-B6DC-1D1B-F6FFE27785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3084" y="5098515"/>
                  <a:ext cx="1897811" cy="369332"/>
                </a:xfrm>
                <a:prstGeom prst="rect">
                  <a:avLst/>
                </a:prstGeom>
                <a:blipFill>
                  <a:blip r:embed="rId9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77A798E2-11FD-CF18-F844-1A6A5B86BE86}"/>
                    </a:ext>
                  </a:extLst>
                </p:cNvPr>
                <p:cNvSpPr txBox="1"/>
                <p:nvPr/>
              </p:nvSpPr>
              <p:spPr>
                <a:xfrm>
                  <a:off x="2053084" y="5813578"/>
                  <a:ext cx="189781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𝐴𝐸</m:t>
                            </m:r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𝐸𝑛𝑐</m:t>
                            </m:r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77A798E2-11FD-CF18-F844-1A6A5B86BE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3084" y="5813578"/>
                  <a:ext cx="1897811" cy="369332"/>
                </a:xfrm>
                <a:prstGeom prst="rect">
                  <a:avLst/>
                </a:prstGeom>
                <a:blipFill>
                  <a:blip r:embed="rId10"/>
                  <a:stretch>
                    <a:fillRect b="-96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E3697F8D-F345-AC9A-8FB9-F253A56B85A9}"/>
                </a:ext>
              </a:extLst>
            </p:cNvPr>
            <p:cNvCxnSpPr>
              <a:stCxn id="14" idx="3"/>
              <a:endCxn id="15" idx="1"/>
            </p:cNvCxnSpPr>
            <p:nvPr/>
          </p:nvCxnSpPr>
          <p:spPr>
            <a:xfrm flipV="1">
              <a:off x="1656663" y="4798195"/>
              <a:ext cx="2724710" cy="1022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634FF57A-8773-FF5F-D22B-70D276E9A1FA}"/>
                    </a:ext>
                  </a:extLst>
                </p:cNvPr>
                <p:cNvSpPr txBox="1"/>
                <p:nvPr/>
              </p:nvSpPr>
              <p:spPr>
                <a:xfrm>
                  <a:off x="1187569" y="5276495"/>
                  <a:ext cx="47153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634FF57A-8773-FF5F-D22B-70D276E9A1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7569" y="5276495"/>
                  <a:ext cx="471539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7C22C238-7643-7742-3606-E079D296C75C}"/>
                    </a:ext>
                  </a:extLst>
                </p:cNvPr>
                <p:cNvSpPr txBox="1"/>
                <p:nvPr/>
              </p:nvSpPr>
              <p:spPr>
                <a:xfrm>
                  <a:off x="4378496" y="5266266"/>
                  <a:ext cx="47153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7C22C238-7643-7742-3606-E079D296C7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78496" y="5266266"/>
                  <a:ext cx="471539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7E75C4C7-58D4-A135-3F8B-17B1C7CD88AB}"/>
                </a:ext>
              </a:extLst>
            </p:cNvPr>
            <p:cNvCxnSpPr>
              <a:stCxn id="21" idx="1"/>
              <a:endCxn id="20" idx="3"/>
            </p:cNvCxnSpPr>
            <p:nvPr/>
          </p:nvCxnSpPr>
          <p:spPr>
            <a:xfrm flipH="1">
              <a:off x="1659108" y="5450932"/>
              <a:ext cx="2719388" cy="1022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77FE02DE-33F6-3E5F-3FC2-AC12079B9986}"/>
                    </a:ext>
                  </a:extLst>
                </p:cNvPr>
                <p:cNvSpPr txBox="1"/>
                <p:nvPr/>
              </p:nvSpPr>
              <p:spPr>
                <a:xfrm>
                  <a:off x="1187569" y="5949346"/>
                  <a:ext cx="47153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77FE02DE-33F6-3E5F-3FC2-AC12079B99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7569" y="5949346"/>
                  <a:ext cx="471539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16E3206D-C3C4-A355-A8A3-4446954C341A}"/>
                    </a:ext>
                  </a:extLst>
                </p:cNvPr>
                <p:cNvSpPr txBox="1"/>
                <p:nvPr/>
              </p:nvSpPr>
              <p:spPr>
                <a:xfrm>
                  <a:off x="4378496" y="5939117"/>
                  <a:ext cx="47153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16E3206D-C3C4-A355-A8A3-4446954C341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78496" y="5939117"/>
                  <a:ext cx="471539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4305B07D-19F6-3DC5-852E-97E389643CAA}"/>
                </a:ext>
              </a:extLst>
            </p:cNvPr>
            <p:cNvCxnSpPr>
              <a:stCxn id="26" idx="3"/>
              <a:endCxn id="27" idx="1"/>
            </p:cNvCxnSpPr>
            <p:nvPr/>
          </p:nvCxnSpPr>
          <p:spPr>
            <a:xfrm flipV="1">
              <a:off x="1659108" y="6123783"/>
              <a:ext cx="2719388" cy="1022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F4EEE696-22BA-9CC5-F40D-96181EF8BC3A}"/>
              </a:ext>
            </a:extLst>
          </p:cNvPr>
          <p:cNvSpPr txBox="1">
            <a:spLocks/>
          </p:cNvSpPr>
          <p:nvPr/>
        </p:nvSpPr>
        <p:spPr>
          <a:xfrm>
            <a:off x="6237617" y="1825625"/>
            <a:ext cx="5563106" cy="40267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Quite different</a:t>
            </a:r>
          </a:p>
          <a:p>
            <a:r>
              <a:rPr lang="en-US" dirty="0"/>
              <a:t>As data has a long lifespan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Deal with data encrypted under prior key</a:t>
            </a:r>
          </a:p>
          <a:p>
            <a:r>
              <a:rPr lang="en-US" dirty="0"/>
              <a:t>Large data size;  efficiency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026BE03-027C-8762-23BB-A098FD776CE7}"/>
              </a:ext>
            </a:extLst>
          </p:cNvPr>
          <p:cNvGrpSpPr/>
          <p:nvPr/>
        </p:nvGrpSpPr>
        <p:grpSpPr>
          <a:xfrm>
            <a:off x="6096000" y="2999183"/>
            <a:ext cx="5704723" cy="684830"/>
            <a:chOff x="1456281" y="2113330"/>
            <a:chExt cx="5704723" cy="684830"/>
          </a:xfrm>
        </p:grpSpPr>
        <p:sp>
          <p:nvSpPr>
            <p:cNvPr id="44" name="Rounded Rectangle 43">
              <a:extLst>
                <a:ext uri="{FF2B5EF4-FFF2-40B4-BE49-F238E27FC236}">
                  <a16:creationId xmlns:a16="http://schemas.microsoft.com/office/drawing/2014/main" id="{062A69E8-1262-BA0B-AC02-BA9756FA490D}"/>
                </a:ext>
              </a:extLst>
            </p:cNvPr>
            <p:cNvSpPr/>
            <p:nvPr/>
          </p:nvSpPr>
          <p:spPr>
            <a:xfrm>
              <a:off x="3036326" y="2190572"/>
              <a:ext cx="874495" cy="503059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/>
                <a:t>store</a:t>
              </a:r>
            </a:p>
          </p:txBody>
        </p:sp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278850D4-E852-BBCB-4D02-9CAD1FFDB79F}"/>
                </a:ext>
              </a:extLst>
            </p:cNvPr>
            <p:cNvSpPr/>
            <p:nvPr/>
          </p:nvSpPr>
          <p:spPr>
            <a:xfrm>
              <a:off x="4548097" y="2113330"/>
              <a:ext cx="1024939" cy="684830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/>
                <a:t>Edit/</a:t>
              </a:r>
            </a:p>
            <a:p>
              <a:pPr algn="ctr"/>
              <a:r>
                <a:rPr lang="en-US" b="1" dirty="0"/>
                <a:t>process</a:t>
              </a:r>
            </a:p>
          </p:txBody>
        </p:sp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id="{8907A2BD-44D8-6452-207F-1ACC30ED1399}"/>
                </a:ext>
              </a:extLst>
            </p:cNvPr>
            <p:cNvSpPr/>
            <p:nvPr/>
          </p:nvSpPr>
          <p:spPr>
            <a:xfrm>
              <a:off x="1456281" y="2189654"/>
              <a:ext cx="942769" cy="503059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/>
                <a:t>create</a:t>
              </a:r>
            </a:p>
          </p:txBody>
        </p:sp>
        <p:sp>
          <p:nvSpPr>
            <p:cNvPr id="47" name="Rounded Rectangle 46">
              <a:extLst>
                <a:ext uri="{FF2B5EF4-FFF2-40B4-BE49-F238E27FC236}">
                  <a16:creationId xmlns:a16="http://schemas.microsoft.com/office/drawing/2014/main" id="{198604FF-C17E-50DB-11A1-EA6B47E10D13}"/>
                </a:ext>
              </a:extLst>
            </p:cNvPr>
            <p:cNvSpPr/>
            <p:nvPr/>
          </p:nvSpPr>
          <p:spPr>
            <a:xfrm>
              <a:off x="6210313" y="2163786"/>
              <a:ext cx="950691" cy="503059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/>
                <a:t>destroy</a:t>
              </a:r>
            </a:p>
          </p:txBody>
        </p:sp>
        <p:sp>
          <p:nvSpPr>
            <p:cNvPr id="48" name="Right Arrow 47">
              <a:extLst>
                <a:ext uri="{FF2B5EF4-FFF2-40B4-BE49-F238E27FC236}">
                  <a16:creationId xmlns:a16="http://schemas.microsoft.com/office/drawing/2014/main" id="{10A4FBCD-157B-C9A1-22B9-9A6271FE8C47}"/>
                </a:ext>
              </a:extLst>
            </p:cNvPr>
            <p:cNvSpPr/>
            <p:nvPr/>
          </p:nvSpPr>
          <p:spPr>
            <a:xfrm>
              <a:off x="2438469" y="2247297"/>
              <a:ext cx="558438" cy="422200"/>
            </a:xfrm>
            <a:prstGeom prst="right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9" name="Right Arrow 48">
              <a:extLst>
                <a:ext uri="{FF2B5EF4-FFF2-40B4-BE49-F238E27FC236}">
                  <a16:creationId xmlns:a16="http://schemas.microsoft.com/office/drawing/2014/main" id="{FE999061-9DF5-4D89-9C82-B80F129B5C70}"/>
                </a:ext>
              </a:extLst>
            </p:cNvPr>
            <p:cNvSpPr/>
            <p:nvPr/>
          </p:nvSpPr>
          <p:spPr>
            <a:xfrm>
              <a:off x="3950240" y="2270513"/>
              <a:ext cx="558438" cy="422200"/>
            </a:xfrm>
            <a:prstGeom prst="rightArrow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0" name="Right Arrow 49">
              <a:extLst>
                <a:ext uri="{FF2B5EF4-FFF2-40B4-BE49-F238E27FC236}">
                  <a16:creationId xmlns:a16="http://schemas.microsoft.com/office/drawing/2014/main" id="{55171AEE-FAD4-977E-9294-E3B7B21D31AF}"/>
                </a:ext>
              </a:extLst>
            </p:cNvPr>
            <p:cNvSpPr/>
            <p:nvPr/>
          </p:nvSpPr>
          <p:spPr>
            <a:xfrm>
              <a:off x="5612455" y="2244645"/>
              <a:ext cx="558438" cy="422200"/>
            </a:xfrm>
            <a:prstGeom prst="rightArrow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5A0518B7-2459-A857-E643-8D081479F298}"/>
              </a:ext>
            </a:extLst>
          </p:cNvPr>
          <p:cNvSpPr txBox="1"/>
          <p:nvPr/>
        </p:nvSpPr>
        <p:spPr>
          <a:xfrm>
            <a:off x="6719928" y="5931768"/>
            <a:ext cx="3813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Updatable Encryption (UE)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B935E1-085F-D4E8-CB02-BB9F01C168D0}"/>
              </a:ext>
            </a:extLst>
          </p:cNvPr>
          <p:cNvSpPr txBox="1"/>
          <p:nvPr/>
        </p:nvSpPr>
        <p:spPr>
          <a:xfrm>
            <a:off x="838010" y="1416816"/>
            <a:ext cx="101531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Encryption for secure </a:t>
            </a:r>
            <a:r>
              <a:rPr lang="en-US" sz="2400" b="1" dirty="0">
                <a:solidFill>
                  <a:schemeClr val="accent2"/>
                </a:solidFill>
              </a:rPr>
              <a:t>communication     VS      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Encryption for secure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storage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1706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CEC15-526A-590A-C80B-32FF57459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status of secure storage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B0894-0223-4ACB-ECD9-5A23754B6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4061" y="2285780"/>
            <a:ext cx="8046119" cy="14422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accent6"/>
                </a:solidFill>
              </a:rPr>
              <a:t>Are we done with secure storage?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54B16CB-E8FD-3D71-6F9E-7ED2B5CC4C55}"/>
              </a:ext>
            </a:extLst>
          </p:cNvPr>
          <p:cNvGrpSpPr/>
          <p:nvPr/>
        </p:nvGrpSpPr>
        <p:grpSpPr>
          <a:xfrm>
            <a:off x="1837867" y="1798802"/>
            <a:ext cx="8758139" cy="4454256"/>
            <a:chOff x="2113912" y="2398552"/>
            <a:chExt cx="8758139" cy="4454256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71E3BC99-7AEE-6A0C-9E29-64370DE9EA6C}"/>
                </a:ext>
              </a:extLst>
            </p:cNvPr>
            <p:cNvCxnSpPr>
              <a:cxnSpLocks/>
              <a:endCxn id="8" idx="1"/>
            </p:cNvCxnSpPr>
            <p:nvPr/>
          </p:nvCxnSpPr>
          <p:spPr>
            <a:xfrm flipV="1">
              <a:off x="3925968" y="6033499"/>
              <a:ext cx="5234396" cy="331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5F72AA94-A361-1CE4-E2C9-E3CB8A20C4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03937" y="3019245"/>
              <a:ext cx="9125" cy="3001276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5">
              <a:extLst>
                <a:ext uri="{FF2B5EF4-FFF2-40B4-BE49-F238E27FC236}">
                  <a16:creationId xmlns:a16="http://schemas.microsoft.com/office/drawing/2014/main" id="{85366D84-8DD1-A807-BC71-F957D471B9C7}"/>
                </a:ext>
              </a:extLst>
            </p:cNvPr>
            <p:cNvSpPr txBox="1"/>
            <p:nvPr/>
          </p:nvSpPr>
          <p:spPr>
            <a:xfrm>
              <a:off x="9160364" y="5833444"/>
              <a:ext cx="17116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/>
                <a:t>Confidentiality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1637C57-D69A-472B-C47F-DB1C33D1027A}"/>
                </a:ext>
              </a:extLst>
            </p:cNvPr>
            <p:cNvSpPr/>
            <p:nvPr/>
          </p:nvSpPr>
          <p:spPr>
            <a:xfrm>
              <a:off x="3503937" y="4233856"/>
              <a:ext cx="2530371" cy="180391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0" dirty="0"/>
            </a:p>
          </p:txBody>
        </p:sp>
        <p:sp>
          <p:nvSpPr>
            <p:cNvPr id="10" name="TextBox 7">
              <a:extLst>
                <a:ext uri="{FF2B5EF4-FFF2-40B4-BE49-F238E27FC236}">
                  <a16:creationId xmlns:a16="http://schemas.microsoft.com/office/drawing/2014/main" id="{063B3E35-B794-34B2-3F2E-DCD9F95200DD}"/>
                </a:ext>
              </a:extLst>
            </p:cNvPr>
            <p:cNvSpPr txBox="1"/>
            <p:nvPr/>
          </p:nvSpPr>
          <p:spPr>
            <a:xfrm>
              <a:off x="3513062" y="6097094"/>
              <a:ext cx="224606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/>
                <a:t>No key compromise</a:t>
              </a:r>
            </a:p>
            <a:p>
              <a:pPr algn="ctr"/>
              <a:r>
                <a:rPr lang="en-US" sz="2000" dirty="0"/>
                <a:t>(CPA/CCA security)</a:t>
              </a:r>
            </a:p>
          </p:txBody>
        </p:sp>
        <p:sp>
          <p:nvSpPr>
            <p:cNvPr id="11" name="TextBox 8">
              <a:extLst>
                <a:ext uri="{FF2B5EF4-FFF2-40B4-BE49-F238E27FC236}">
                  <a16:creationId xmlns:a16="http://schemas.microsoft.com/office/drawing/2014/main" id="{A86C946E-4286-3035-1A82-6337BEEAB4D2}"/>
                </a:ext>
              </a:extLst>
            </p:cNvPr>
            <p:cNvSpPr txBox="1"/>
            <p:nvPr/>
          </p:nvSpPr>
          <p:spPr>
            <a:xfrm>
              <a:off x="6034308" y="6144922"/>
              <a:ext cx="253037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/>
                <a:t>Allow key compromise</a:t>
              </a:r>
            </a:p>
            <a:p>
              <a:pPr algn="ctr"/>
              <a:r>
                <a:rPr lang="en-US" sz="2000" dirty="0"/>
                <a:t>(CPA/CCA security)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BD8AC1F-8366-EA7E-0FD2-8D04AC34C1B2}"/>
                </a:ext>
              </a:extLst>
            </p:cNvPr>
            <p:cNvSpPr/>
            <p:nvPr/>
          </p:nvSpPr>
          <p:spPr>
            <a:xfrm>
              <a:off x="6057364" y="4233955"/>
              <a:ext cx="2530371" cy="180391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0" dirty="0"/>
            </a:p>
          </p:txBody>
        </p:sp>
        <p:sp>
          <p:nvSpPr>
            <p:cNvPr id="14" name="TextBox 12">
              <a:extLst>
                <a:ext uri="{FF2B5EF4-FFF2-40B4-BE49-F238E27FC236}">
                  <a16:creationId xmlns:a16="http://schemas.microsoft.com/office/drawing/2014/main" id="{0386A9AF-B2A6-F6FC-D0C4-D858CE512D6C}"/>
                </a:ext>
              </a:extLst>
            </p:cNvPr>
            <p:cNvSpPr txBox="1"/>
            <p:nvPr/>
          </p:nvSpPr>
          <p:spPr>
            <a:xfrm>
              <a:off x="2980865" y="2398552"/>
              <a:ext cx="10643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/>
                <a:t>Integrity</a:t>
              </a:r>
            </a:p>
          </p:txBody>
        </p:sp>
        <p:sp>
          <p:nvSpPr>
            <p:cNvPr id="16" name="TextBox 14">
              <a:extLst>
                <a:ext uri="{FF2B5EF4-FFF2-40B4-BE49-F238E27FC236}">
                  <a16:creationId xmlns:a16="http://schemas.microsoft.com/office/drawing/2014/main" id="{4BFF30F5-A015-2A93-A773-7753DB768834}"/>
                </a:ext>
              </a:extLst>
            </p:cNvPr>
            <p:cNvSpPr txBox="1"/>
            <p:nvPr/>
          </p:nvSpPr>
          <p:spPr>
            <a:xfrm>
              <a:off x="2113912" y="4609081"/>
              <a:ext cx="153076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/>
                <a:t>File integrity</a:t>
              </a:r>
            </a:p>
            <a:p>
              <a:pPr algn="ctr"/>
              <a:r>
                <a:rPr lang="en-US" sz="2000" dirty="0"/>
                <a:t>PTXT/CTXT</a:t>
              </a:r>
            </a:p>
          </p:txBody>
        </p:sp>
        <p:pic>
          <p:nvPicPr>
            <p:cNvPr id="17" name="Graphic 16" descr="Tick with solid fill">
              <a:extLst>
                <a:ext uri="{FF2B5EF4-FFF2-40B4-BE49-F238E27FC236}">
                  <a16:creationId xmlns:a16="http://schemas.microsoft.com/office/drawing/2014/main" id="{DDB92AA5-3A99-E7C7-8FD0-427A3E9476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311922" y="4233808"/>
              <a:ext cx="914400" cy="914400"/>
            </a:xfrm>
            <a:prstGeom prst="rect">
              <a:avLst/>
            </a:prstGeom>
          </p:spPr>
        </p:pic>
        <p:pic>
          <p:nvPicPr>
            <p:cNvPr id="18" name="Graphic 17" descr="Tick with solid fill">
              <a:extLst>
                <a:ext uri="{FF2B5EF4-FFF2-40B4-BE49-F238E27FC236}">
                  <a16:creationId xmlns:a16="http://schemas.microsoft.com/office/drawing/2014/main" id="{7A6EEC8A-0AA3-36B4-42BC-C28B5F6141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937082" y="4272987"/>
              <a:ext cx="914400" cy="91440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7207B58-FAFB-B934-C76B-906973F2CEDA}"/>
                </a:ext>
              </a:extLst>
            </p:cNvPr>
            <p:cNvSpPr txBox="1"/>
            <p:nvPr/>
          </p:nvSpPr>
          <p:spPr>
            <a:xfrm>
              <a:off x="3497115" y="5290907"/>
              <a:ext cx="25602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/>
                <a:t>Authenticated Encryption (AE)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DB1C406-881F-634F-0F10-77BEDA25687E}"/>
                </a:ext>
              </a:extLst>
            </p:cNvPr>
            <p:cNvSpPr txBox="1"/>
            <p:nvPr/>
          </p:nvSpPr>
          <p:spPr>
            <a:xfrm>
              <a:off x="6074137" y="5019809"/>
              <a:ext cx="253744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/>
                <a:t>Updatable Authenticated Encryption (UAE)</a:t>
              </a:r>
            </a:p>
          </p:txBody>
        </p:sp>
      </p:grpSp>
      <p:pic>
        <p:nvPicPr>
          <p:cNvPr id="1026" name="Picture 2" descr="Nope Gif">
            <a:extLst>
              <a:ext uri="{FF2B5EF4-FFF2-40B4-BE49-F238E27FC236}">
                <a16:creationId xmlns:a16="http://schemas.microsoft.com/office/drawing/2014/main" id="{7E61CCD6-F259-EC86-7E63-043E8B4D7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572" y="7280664"/>
            <a:ext cx="1735757" cy="173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o Nope GIF - No Nope - Discover &amp; Share GIFs">
            <a:extLst>
              <a:ext uri="{FF2B5EF4-FFF2-40B4-BE49-F238E27FC236}">
                <a16:creationId xmlns:a16="http://schemas.microsoft.com/office/drawing/2014/main" id="{8B5D4D5D-7FC3-5C39-24AA-0CCBAAD6A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465" y="3115340"/>
            <a:ext cx="3201972" cy="3151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29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FC617-4985-3C16-EB24-FE1FB4FBD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9184" y="3736031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Existing research missed a basic feature of storage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026BE03-027C-8762-23BB-A098FD776CE7}"/>
              </a:ext>
            </a:extLst>
          </p:cNvPr>
          <p:cNvGrpSpPr/>
          <p:nvPr/>
        </p:nvGrpSpPr>
        <p:grpSpPr>
          <a:xfrm>
            <a:off x="2505865" y="2437139"/>
            <a:ext cx="7021902" cy="1298892"/>
            <a:chOff x="1456281" y="2113330"/>
            <a:chExt cx="5704723" cy="684830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062A69E8-1262-BA0B-AC02-BA9756FA490D}"/>
                </a:ext>
              </a:extLst>
            </p:cNvPr>
            <p:cNvSpPr/>
            <p:nvPr/>
          </p:nvSpPr>
          <p:spPr>
            <a:xfrm>
              <a:off x="3036326" y="2190572"/>
              <a:ext cx="874495" cy="503059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/>
                <a:t>store</a:t>
              </a: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278850D4-E852-BBCB-4D02-9CAD1FFDB79F}"/>
                </a:ext>
              </a:extLst>
            </p:cNvPr>
            <p:cNvSpPr/>
            <p:nvPr/>
          </p:nvSpPr>
          <p:spPr>
            <a:xfrm>
              <a:off x="4548097" y="2113330"/>
              <a:ext cx="1024939" cy="684830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/>
                <a:t>Edit/</a:t>
              </a:r>
            </a:p>
            <a:p>
              <a:pPr algn="ctr"/>
              <a:r>
                <a:rPr lang="en-US" sz="2000" b="1" dirty="0"/>
                <a:t>process</a:t>
              </a:r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8907A2BD-44D8-6452-207F-1ACC30ED1399}"/>
                </a:ext>
              </a:extLst>
            </p:cNvPr>
            <p:cNvSpPr/>
            <p:nvPr/>
          </p:nvSpPr>
          <p:spPr>
            <a:xfrm>
              <a:off x="1456281" y="2189654"/>
              <a:ext cx="942769" cy="503059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/>
                <a:t>create</a:t>
              </a:r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198604FF-C17E-50DB-11A1-EA6B47E10D13}"/>
                </a:ext>
              </a:extLst>
            </p:cNvPr>
            <p:cNvSpPr/>
            <p:nvPr/>
          </p:nvSpPr>
          <p:spPr>
            <a:xfrm>
              <a:off x="6210313" y="2163786"/>
              <a:ext cx="950691" cy="503059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/>
                <a:t>destroy</a:t>
              </a:r>
            </a:p>
          </p:txBody>
        </p:sp>
        <p:sp>
          <p:nvSpPr>
            <p:cNvPr id="9" name="Right Arrow 8">
              <a:extLst>
                <a:ext uri="{FF2B5EF4-FFF2-40B4-BE49-F238E27FC236}">
                  <a16:creationId xmlns:a16="http://schemas.microsoft.com/office/drawing/2014/main" id="{10A4FBCD-157B-C9A1-22B9-9A6271FE8C47}"/>
                </a:ext>
              </a:extLst>
            </p:cNvPr>
            <p:cNvSpPr/>
            <p:nvPr/>
          </p:nvSpPr>
          <p:spPr>
            <a:xfrm>
              <a:off x="2438469" y="2247297"/>
              <a:ext cx="558438" cy="422200"/>
            </a:xfrm>
            <a:prstGeom prst="right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0"/>
            </a:p>
          </p:txBody>
        </p:sp>
        <p:sp>
          <p:nvSpPr>
            <p:cNvPr id="10" name="Right Arrow 9">
              <a:extLst>
                <a:ext uri="{FF2B5EF4-FFF2-40B4-BE49-F238E27FC236}">
                  <a16:creationId xmlns:a16="http://schemas.microsoft.com/office/drawing/2014/main" id="{FE999061-9DF5-4D89-9C82-B80F129B5C70}"/>
                </a:ext>
              </a:extLst>
            </p:cNvPr>
            <p:cNvSpPr/>
            <p:nvPr/>
          </p:nvSpPr>
          <p:spPr>
            <a:xfrm>
              <a:off x="3950240" y="2270513"/>
              <a:ext cx="558438" cy="422200"/>
            </a:xfrm>
            <a:prstGeom prst="rightArrow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0"/>
            </a:p>
          </p:txBody>
        </p:sp>
        <p:sp>
          <p:nvSpPr>
            <p:cNvPr id="11" name="Right Arrow 10">
              <a:extLst>
                <a:ext uri="{FF2B5EF4-FFF2-40B4-BE49-F238E27FC236}">
                  <a16:creationId xmlns:a16="http://schemas.microsoft.com/office/drawing/2014/main" id="{55171AEE-FAD4-977E-9294-E3B7B21D31AF}"/>
                </a:ext>
              </a:extLst>
            </p:cNvPr>
            <p:cNvSpPr/>
            <p:nvPr/>
          </p:nvSpPr>
          <p:spPr>
            <a:xfrm>
              <a:off x="5612455" y="2244645"/>
              <a:ext cx="558438" cy="422200"/>
            </a:xfrm>
            <a:prstGeom prst="rightArrow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0"/>
            </a:p>
          </p:txBody>
        </p:sp>
      </p:grpSp>
    </p:spTree>
    <p:extLst>
      <p:ext uri="{BB962C8B-B14F-4D97-AF65-F5344CB8AC3E}">
        <p14:creationId xmlns:p14="http://schemas.microsoft.com/office/powerpoint/2010/main" val="376191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692A1-A72E-22B7-3DBB-6C77D4EEA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storage are usually </a:t>
            </a:r>
            <a:r>
              <a:rPr lang="en-US" b="1" dirty="0"/>
              <a:t>dynamic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E3619-4C08-819C-7520-73F8673734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9271958" cy="1017591"/>
          </a:xfrm>
        </p:spPr>
        <p:txBody>
          <a:bodyPr/>
          <a:lstStyle/>
          <a:p>
            <a:r>
              <a:rPr lang="en-US" dirty="0"/>
              <a:t>Dynamic: data </a:t>
            </a:r>
            <a:r>
              <a:rPr lang="en-US" dirty="0">
                <a:solidFill>
                  <a:schemeClr val="accent2"/>
                </a:solidFill>
              </a:rPr>
              <a:t>changes</a:t>
            </a:r>
            <a:r>
              <a:rPr lang="en-US" dirty="0"/>
              <a:t> all the time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2" name="Picture 4" descr="Dropbox logo and symbol, meaning, history, PNG">
            <a:extLst>
              <a:ext uri="{FF2B5EF4-FFF2-40B4-BE49-F238E27FC236}">
                <a16:creationId xmlns:a16="http://schemas.microsoft.com/office/drawing/2014/main" id="{87408762-D27D-6951-2533-DC3CAA559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50327"/>
            <a:ext cx="3494152" cy="1965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OneDrive Logo, symbol, meaning, history, PNG, brand">
            <a:extLst>
              <a:ext uri="{FF2B5EF4-FFF2-40B4-BE49-F238E27FC236}">
                <a16:creationId xmlns:a16="http://schemas.microsoft.com/office/drawing/2014/main" id="{0310050C-4637-807C-EF0B-674DC39EF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446" y="4756015"/>
            <a:ext cx="3149013" cy="177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DAB5B06B-F88B-704D-EBDA-221ED4FC7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297" y="3661295"/>
            <a:ext cx="3080377" cy="82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Cloud Logo, symbol, meaning, history, PNG, brand">
            <a:extLst>
              <a:ext uri="{FF2B5EF4-FFF2-40B4-BE49-F238E27FC236}">
                <a16:creationId xmlns:a16="http://schemas.microsoft.com/office/drawing/2014/main" id="{EA363495-9ED6-16D2-84CC-194E85A8F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620" y="3092491"/>
            <a:ext cx="3494152" cy="1965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GitHub Logo and symbol, meaning, history, PNG, brand">
            <a:extLst>
              <a:ext uri="{FF2B5EF4-FFF2-40B4-BE49-F238E27FC236}">
                <a16:creationId xmlns:a16="http://schemas.microsoft.com/office/drawing/2014/main" id="{439B85B1-0DA0-3D49-9CF5-6396115EA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135" y="4925263"/>
            <a:ext cx="2848128" cy="160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38DA2AC5-7E84-C2B0-5D0E-42AF3075417C}"/>
              </a:ext>
            </a:extLst>
          </p:cNvPr>
          <p:cNvSpPr txBox="1"/>
          <p:nvPr/>
        </p:nvSpPr>
        <p:spPr>
          <a:xfrm>
            <a:off x="7757477" y="5276339"/>
            <a:ext cx="6222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107988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2F94645-A120-187A-CF18-03C5E5CCAEDD}"/>
              </a:ext>
            </a:extLst>
          </p:cNvPr>
          <p:cNvGrpSpPr/>
          <p:nvPr/>
        </p:nvGrpSpPr>
        <p:grpSpPr>
          <a:xfrm>
            <a:off x="3662698" y="2559306"/>
            <a:ext cx="4511612" cy="2918364"/>
            <a:chOff x="2103410" y="3118449"/>
            <a:chExt cx="4511612" cy="2918364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CB4EB61D-F441-77BA-C87F-580437036D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5230" y="3118449"/>
              <a:ext cx="4449792" cy="2669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B190618-3099-F525-FFCF-088121B81EBC}"/>
                </a:ext>
              </a:extLst>
            </p:cNvPr>
            <p:cNvSpPr txBox="1"/>
            <p:nvPr/>
          </p:nvSpPr>
          <p:spPr>
            <a:xfrm>
              <a:off x="2103410" y="5775203"/>
              <a:ext cx="86914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100" dirty="0">
                  <a:solidFill>
                    <a:srgbClr val="0D0C22"/>
                  </a:solidFill>
                  <a:latin typeface="Mona Sans"/>
                </a:rPr>
                <a:t>Priya Mistry</a:t>
              </a:r>
            </a:p>
          </p:txBody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EB7DEBD0-3BDC-2677-EBD4-4299494CAB8D}"/>
              </a:ext>
            </a:extLst>
          </p:cNvPr>
          <p:cNvSpPr/>
          <p:nvPr/>
        </p:nvSpPr>
        <p:spPr>
          <a:xfrm>
            <a:off x="1048871" y="2366682"/>
            <a:ext cx="9816353" cy="34294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Graphic 19" descr="Cloud outline">
            <a:extLst>
              <a:ext uri="{FF2B5EF4-FFF2-40B4-BE49-F238E27FC236}">
                <a16:creationId xmlns:a16="http://schemas.microsoft.com/office/drawing/2014/main" id="{DD169023-7F32-727B-FEE4-E0953807D1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07121" y="1327057"/>
            <a:ext cx="4849906" cy="48499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A181A2-9E63-3827-99FF-E74362945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Integrity challenge in dynamic storage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E46198-7447-A241-B595-C626F4CD01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b="1" dirty="0"/>
              <a:t>Version Downgrade</a:t>
            </a:r>
            <a:r>
              <a:rPr lang="en-US" dirty="0"/>
              <a:t>” attack: malicious server may fool users with old data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D65A093-FEC6-49B5-6703-4690129A8163}"/>
              </a:ext>
            </a:extLst>
          </p:cNvPr>
          <p:cNvGrpSpPr/>
          <p:nvPr/>
        </p:nvGrpSpPr>
        <p:grpSpPr>
          <a:xfrm>
            <a:off x="7182823" y="3500169"/>
            <a:ext cx="2898504" cy="1510551"/>
            <a:chOff x="5249996" y="4864819"/>
            <a:chExt cx="2898504" cy="151055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D6F9E94-66CE-124D-91A6-3CB9C4DCBFC6}"/>
                </a:ext>
              </a:extLst>
            </p:cNvPr>
            <p:cNvGrpSpPr/>
            <p:nvPr/>
          </p:nvGrpSpPr>
          <p:grpSpPr>
            <a:xfrm>
              <a:off x="5249996" y="4865379"/>
              <a:ext cx="914400" cy="918393"/>
              <a:chOff x="9387882" y="5120821"/>
              <a:chExt cx="914400" cy="918393"/>
            </a:xfrm>
          </p:grpSpPr>
          <p:pic>
            <p:nvPicPr>
              <p:cNvPr id="17" name="Graphic 16" descr="Document outline">
                <a:extLst>
                  <a:ext uri="{FF2B5EF4-FFF2-40B4-BE49-F238E27FC236}">
                    <a16:creationId xmlns:a16="http://schemas.microsoft.com/office/drawing/2014/main" id="{BBCE8398-66E7-FEE9-44BC-8DE44E292B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9387882" y="5124814"/>
                <a:ext cx="914400" cy="914400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AD5121B-9B23-9885-D443-71871E1685CC}"/>
                  </a:ext>
                </a:extLst>
              </p:cNvPr>
              <p:cNvSpPr txBox="1"/>
              <p:nvPr/>
            </p:nvSpPr>
            <p:spPr>
              <a:xfrm>
                <a:off x="9517286" y="5120821"/>
                <a:ext cx="4411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v1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2018B38-DD1F-2FD9-F622-E4DD2B75D183}"/>
                </a:ext>
              </a:extLst>
            </p:cNvPr>
            <p:cNvGrpSpPr/>
            <p:nvPr/>
          </p:nvGrpSpPr>
          <p:grpSpPr>
            <a:xfrm>
              <a:off x="7234100" y="4864819"/>
              <a:ext cx="914400" cy="914400"/>
              <a:chOff x="9387882" y="5124814"/>
              <a:chExt cx="914400" cy="914400"/>
            </a:xfrm>
          </p:grpSpPr>
          <p:pic>
            <p:nvPicPr>
              <p:cNvPr id="15" name="Graphic 14" descr="Document outline">
                <a:extLst>
                  <a:ext uri="{FF2B5EF4-FFF2-40B4-BE49-F238E27FC236}">
                    <a16:creationId xmlns:a16="http://schemas.microsoft.com/office/drawing/2014/main" id="{B48EBDC2-31DB-9DE5-948B-287E8BB8BB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9387882" y="5124814"/>
                <a:ext cx="914400" cy="914400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5AE6737-68EF-3DDF-0984-E53DB2865D12}"/>
                  </a:ext>
                </a:extLst>
              </p:cNvPr>
              <p:cNvSpPr txBox="1"/>
              <p:nvPr/>
            </p:nvSpPr>
            <p:spPr>
              <a:xfrm>
                <a:off x="9517286" y="5129447"/>
                <a:ext cx="4283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v3</a:t>
                </a:r>
              </a:p>
            </p:txBody>
          </p:sp>
        </p:grpSp>
        <p:cxnSp>
          <p:nvCxnSpPr>
            <p:cNvPr id="9" name="Elbow Connector 8">
              <a:extLst>
                <a:ext uri="{FF2B5EF4-FFF2-40B4-BE49-F238E27FC236}">
                  <a16:creationId xmlns:a16="http://schemas.microsoft.com/office/drawing/2014/main" id="{10997F1A-ACF7-E327-BE20-0C186F8DA544}"/>
                </a:ext>
              </a:extLst>
            </p:cNvPr>
            <p:cNvCxnSpPr>
              <a:stCxn id="17" idx="2"/>
              <a:endCxn id="15" idx="2"/>
            </p:cNvCxnSpPr>
            <p:nvPr/>
          </p:nvCxnSpPr>
          <p:spPr>
            <a:xfrm rot="5400000" flipH="1" flipV="1">
              <a:off x="6696971" y="4789444"/>
              <a:ext cx="4553" cy="1984104"/>
            </a:xfrm>
            <a:prstGeom prst="bentConnector3">
              <a:avLst>
                <a:gd name="adj1" fmla="val -5020865"/>
              </a:avLst>
            </a:prstGeom>
            <a:ln w="47625">
              <a:solidFill>
                <a:schemeClr val="tx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AFA69F9-D220-2AF2-2C2C-D8AFF0B58738}"/>
                </a:ext>
              </a:extLst>
            </p:cNvPr>
            <p:cNvGrpSpPr/>
            <p:nvPr/>
          </p:nvGrpSpPr>
          <p:grpSpPr>
            <a:xfrm>
              <a:off x="6242048" y="5460970"/>
              <a:ext cx="914400" cy="914400"/>
              <a:chOff x="6807076" y="3145916"/>
              <a:chExt cx="914400" cy="914400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C4867FC-5F0B-913C-D071-5633BCEF9775}"/>
                  </a:ext>
                </a:extLst>
              </p:cNvPr>
              <p:cNvSpPr/>
              <p:nvPr/>
            </p:nvSpPr>
            <p:spPr>
              <a:xfrm>
                <a:off x="6959955" y="3204938"/>
                <a:ext cx="608642" cy="7963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DF1CCDB1-B9C5-3340-DE4F-A2BC9BE39A49}"/>
                  </a:ext>
                </a:extLst>
              </p:cNvPr>
              <p:cNvGrpSpPr/>
              <p:nvPr/>
            </p:nvGrpSpPr>
            <p:grpSpPr>
              <a:xfrm>
                <a:off x="6807076" y="3145916"/>
                <a:ext cx="914400" cy="914400"/>
                <a:chOff x="9367882" y="5120821"/>
                <a:chExt cx="914400" cy="914400"/>
              </a:xfrm>
            </p:grpSpPr>
            <p:pic>
              <p:nvPicPr>
                <p:cNvPr id="13" name="Graphic 12" descr="Document outline">
                  <a:extLst>
                    <a:ext uri="{FF2B5EF4-FFF2-40B4-BE49-F238E27FC236}">
                      <a16:creationId xmlns:a16="http://schemas.microsoft.com/office/drawing/2014/main" id="{1A1A1E1D-5BB4-4A2D-7282-0B01EBD9361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367882" y="5120821"/>
                  <a:ext cx="914400" cy="914400"/>
                </a:xfrm>
                <a:prstGeom prst="rect">
                  <a:avLst/>
                </a:prstGeom>
              </p:spPr>
            </p:pic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A544C9A0-CEAA-277B-C9AE-F283676883A5}"/>
                    </a:ext>
                  </a:extLst>
                </p:cNvPr>
                <p:cNvSpPr txBox="1"/>
                <p:nvPr/>
              </p:nvSpPr>
              <p:spPr>
                <a:xfrm>
                  <a:off x="9500034" y="5129447"/>
                  <a:ext cx="4283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accent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v2</a:t>
                  </a:r>
                </a:p>
              </p:txBody>
            </p:sp>
          </p:grpSp>
        </p:grpSp>
      </p:grpSp>
      <p:pic>
        <p:nvPicPr>
          <p:cNvPr id="22" name="Graphic 21" descr="Lock with solid fill">
            <a:extLst>
              <a:ext uri="{FF2B5EF4-FFF2-40B4-BE49-F238E27FC236}">
                <a16:creationId xmlns:a16="http://schemas.microsoft.com/office/drawing/2014/main" id="{B04FFFB8-481F-298C-10D8-5DE940A48D2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557381" y="3395547"/>
            <a:ext cx="487229" cy="487229"/>
          </a:xfrm>
          <a:prstGeom prst="rect">
            <a:avLst/>
          </a:prstGeom>
        </p:spPr>
      </p:pic>
      <p:pic>
        <p:nvPicPr>
          <p:cNvPr id="23" name="Graphic 22" descr="Lock with solid fill">
            <a:extLst>
              <a:ext uri="{FF2B5EF4-FFF2-40B4-BE49-F238E27FC236}">
                <a16:creationId xmlns:a16="http://schemas.microsoft.com/office/drawing/2014/main" id="{FC686F5E-60C4-FCA7-E64F-93E33197C2C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583405" y="3995675"/>
            <a:ext cx="487229" cy="487229"/>
          </a:xfrm>
          <a:prstGeom prst="rect">
            <a:avLst/>
          </a:prstGeom>
        </p:spPr>
      </p:pic>
      <p:pic>
        <p:nvPicPr>
          <p:cNvPr id="24" name="Graphic 23" descr="Lock with solid fill">
            <a:extLst>
              <a:ext uri="{FF2B5EF4-FFF2-40B4-BE49-F238E27FC236}">
                <a16:creationId xmlns:a16="http://schemas.microsoft.com/office/drawing/2014/main" id="{8A8EA22F-9F4C-78E5-027B-DB226E57DE3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558690" y="3391635"/>
            <a:ext cx="487229" cy="487229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7535049-E04F-4CEC-6D43-0D178EB7148F}"/>
              </a:ext>
            </a:extLst>
          </p:cNvPr>
          <p:cNvCxnSpPr>
            <a:cxnSpLocks/>
          </p:cNvCxnSpPr>
          <p:nvPr/>
        </p:nvCxnSpPr>
        <p:spPr>
          <a:xfrm>
            <a:off x="7298792" y="3606204"/>
            <a:ext cx="665891" cy="6959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D0F5E31-3EFD-5596-F382-DB1E77EB6AEB}"/>
              </a:ext>
            </a:extLst>
          </p:cNvPr>
          <p:cNvCxnSpPr>
            <a:cxnSpLocks/>
          </p:cNvCxnSpPr>
          <p:nvPr/>
        </p:nvCxnSpPr>
        <p:spPr>
          <a:xfrm>
            <a:off x="8339224" y="4190359"/>
            <a:ext cx="665891" cy="6959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Graphic 28" descr="Document outline">
            <a:extLst>
              <a:ext uri="{FF2B5EF4-FFF2-40B4-BE49-F238E27FC236}">
                <a16:creationId xmlns:a16="http://schemas.microsoft.com/office/drawing/2014/main" id="{FD080258-DE08-2347-AAAC-4074904696C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91658" y="3527364"/>
            <a:ext cx="914400" cy="914400"/>
          </a:xfrm>
          <a:prstGeom prst="rect">
            <a:avLst/>
          </a:prstGeom>
        </p:spPr>
      </p:pic>
      <p:pic>
        <p:nvPicPr>
          <p:cNvPr id="30" name="Graphic 29" descr="Lock with solid fill">
            <a:extLst>
              <a:ext uri="{FF2B5EF4-FFF2-40B4-BE49-F238E27FC236}">
                <a16:creationId xmlns:a16="http://schemas.microsoft.com/office/drawing/2014/main" id="{D2E2D6DD-BA2C-BFAB-521D-4B6E44F3455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362603" y="3392428"/>
            <a:ext cx="487229" cy="487229"/>
          </a:xfrm>
          <a:prstGeom prst="rect">
            <a:avLst/>
          </a:prstGeom>
        </p:spPr>
      </p:pic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03793CA-0FC6-EA39-7360-7E6390AE83C0}"/>
              </a:ext>
            </a:extLst>
          </p:cNvPr>
          <p:cNvCxnSpPr>
            <a:cxnSpLocks/>
          </p:cNvCxnSpPr>
          <p:nvPr/>
        </p:nvCxnSpPr>
        <p:spPr>
          <a:xfrm flipH="1">
            <a:off x="4182282" y="4033942"/>
            <a:ext cx="168866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438809D3-C16C-CAFA-FE77-D4147DAE7497}"/>
              </a:ext>
            </a:extLst>
          </p:cNvPr>
          <p:cNvSpPr txBox="1"/>
          <p:nvPr/>
        </p:nvSpPr>
        <p:spPr>
          <a:xfrm>
            <a:off x="3120069" y="353642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v1</a:t>
            </a:r>
          </a:p>
        </p:txBody>
      </p:sp>
      <p:pic>
        <p:nvPicPr>
          <p:cNvPr id="39" name="Graphic 38" descr="Thought bubble outline">
            <a:extLst>
              <a:ext uri="{FF2B5EF4-FFF2-40B4-BE49-F238E27FC236}">
                <a16:creationId xmlns:a16="http://schemas.microsoft.com/office/drawing/2014/main" id="{6746B210-D737-6E7E-9A26-DA61C16AE19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039443" y="3806768"/>
            <a:ext cx="1636897" cy="1636897"/>
          </a:xfrm>
          <a:prstGeom prst="rect">
            <a:avLst/>
          </a:prstGeom>
        </p:spPr>
      </p:pic>
      <p:pic>
        <p:nvPicPr>
          <p:cNvPr id="41" name="Graphic 40" descr="Question Mark with solid fill">
            <a:extLst>
              <a:ext uri="{FF2B5EF4-FFF2-40B4-BE49-F238E27FC236}">
                <a16:creationId xmlns:a16="http://schemas.microsoft.com/office/drawing/2014/main" id="{EC000A36-0FDB-81A7-AB2B-C8319627022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547636" y="4155342"/>
            <a:ext cx="596947" cy="596947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75437440-3994-654F-38F5-6A13282A3BF7}"/>
              </a:ext>
            </a:extLst>
          </p:cNvPr>
          <p:cNvSpPr txBox="1"/>
          <p:nvPr/>
        </p:nvSpPr>
        <p:spPr>
          <a:xfrm>
            <a:off x="797955" y="5503488"/>
            <a:ext cx="102247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Standard integrity ensures no valid ciphertext of new plaintext (PTXT) or no valid new ciphertext (CTXT).</a:t>
            </a:r>
          </a:p>
          <a:p>
            <a:r>
              <a:rPr lang="en-US" sz="2400" dirty="0"/>
              <a:t>AE and UAE ‘s integrity are Insecure against version downgrade attack.</a:t>
            </a:r>
          </a:p>
        </p:txBody>
      </p:sp>
      <p:pic>
        <p:nvPicPr>
          <p:cNvPr id="19" name="Graphic 18" descr="School boy outline">
            <a:extLst>
              <a:ext uri="{FF2B5EF4-FFF2-40B4-BE49-F238E27FC236}">
                <a16:creationId xmlns:a16="http://schemas.microsoft.com/office/drawing/2014/main" id="{9223F336-174C-DF89-9E2B-0DBD2A3C1CA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379455" y="4204555"/>
            <a:ext cx="914400" cy="9144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54ADCBE-1867-9C51-C9CC-37678A567A58}"/>
              </a:ext>
            </a:extLst>
          </p:cNvPr>
          <p:cNvSpPr txBox="1"/>
          <p:nvPr/>
        </p:nvSpPr>
        <p:spPr>
          <a:xfrm>
            <a:off x="7175626" y="4382957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1kB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84460FA-BFAC-C611-4C48-BC0D2F806F82}"/>
              </a:ext>
            </a:extLst>
          </p:cNvPr>
          <p:cNvSpPr txBox="1"/>
          <p:nvPr/>
        </p:nvSpPr>
        <p:spPr>
          <a:xfrm>
            <a:off x="9849584" y="3995675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10GB</a:t>
            </a:r>
          </a:p>
        </p:txBody>
      </p:sp>
    </p:spTree>
    <p:extLst>
      <p:ext uri="{BB962C8B-B14F-4D97-AF65-F5344CB8AC3E}">
        <p14:creationId xmlns:p14="http://schemas.microsoft.com/office/powerpoint/2010/main" val="377115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35" grpId="0"/>
      <p:bldP spid="21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CEC15-526A-590A-C80B-32FF57459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status of secure storage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B0894-0223-4ACB-ECD9-5A23754B6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115" y="1409384"/>
            <a:ext cx="10515600" cy="4351338"/>
          </a:xfrm>
        </p:spPr>
        <p:txBody>
          <a:bodyPr/>
          <a:lstStyle/>
          <a:p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1E3BC99-7AEE-6A0C-9E29-64370DE9EA6C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3969769" y="6017211"/>
            <a:ext cx="5234396" cy="331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F72AA94-A361-1CE4-E2C9-E3CB8A20C421}"/>
              </a:ext>
            </a:extLst>
          </p:cNvPr>
          <p:cNvCxnSpPr>
            <a:cxnSpLocks/>
          </p:cNvCxnSpPr>
          <p:nvPr/>
        </p:nvCxnSpPr>
        <p:spPr>
          <a:xfrm flipV="1">
            <a:off x="3503937" y="2172690"/>
            <a:ext cx="0" cy="384783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5">
            <a:extLst>
              <a:ext uri="{FF2B5EF4-FFF2-40B4-BE49-F238E27FC236}">
                <a16:creationId xmlns:a16="http://schemas.microsoft.com/office/drawing/2014/main" id="{85366D84-8DD1-A807-BC71-F957D471B9C7}"/>
              </a:ext>
            </a:extLst>
          </p:cNvPr>
          <p:cNvSpPr txBox="1"/>
          <p:nvPr/>
        </p:nvSpPr>
        <p:spPr>
          <a:xfrm>
            <a:off x="9204165" y="5817156"/>
            <a:ext cx="17116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Confidentiality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1637C57-D69A-472B-C47F-DB1C33D1027A}"/>
              </a:ext>
            </a:extLst>
          </p:cNvPr>
          <p:cNvSpPr/>
          <p:nvPr/>
        </p:nvSpPr>
        <p:spPr>
          <a:xfrm>
            <a:off x="3503937" y="4216603"/>
            <a:ext cx="2530371" cy="18039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 dirty="0"/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063B3E35-B794-34B2-3F2E-DCD9F95200DD}"/>
              </a:ext>
            </a:extLst>
          </p:cNvPr>
          <p:cNvSpPr txBox="1"/>
          <p:nvPr/>
        </p:nvSpPr>
        <p:spPr>
          <a:xfrm>
            <a:off x="3625385" y="6035472"/>
            <a:ext cx="22460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/>
              <a:t>No key compromise</a:t>
            </a:r>
          </a:p>
          <a:p>
            <a:pPr algn="ctr"/>
            <a:r>
              <a:rPr lang="en-US" sz="2000" dirty="0"/>
              <a:t>(CPA/CCA security)</a:t>
            </a: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A86C946E-4286-3035-1A82-6337BEEAB4D2}"/>
              </a:ext>
            </a:extLst>
          </p:cNvPr>
          <p:cNvSpPr txBox="1"/>
          <p:nvPr/>
        </p:nvSpPr>
        <p:spPr>
          <a:xfrm>
            <a:off x="6033516" y="6023075"/>
            <a:ext cx="25303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/>
              <a:t>Allow key compromise</a:t>
            </a:r>
          </a:p>
          <a:p>
            <a:pPr algn="ctr"/>
            <a:r>
              <a:rPr lang="en-US" sz="2000" dirty="0"/>
              <a:t>(CPA/CCA security)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D8AC1F-8366-EA7E-0FD2-8D04AC34C1B2}"/>
              </a:ext>
            </a:extLst>
          </p:cNvPr>
          <p:cNvSpPr/>
          <p:nvPr/>
        </p:nvSpPr>
        <p:spPr>
          <a:xfrm>
            <a:off x="6040111" y="4216702"/>
            <a:ext cx="2530371" cy="18039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 dirty="0"/>
          </a:p>
        </p:txBody>
      </p:sp>
      <p:sp>
        <p:nvSpPr>
          <p:cNvPr id="14" name="TextBox 12">
            <a:extLst>
              <a:ext uri="{FF2B5EF4-FFF2-40B4-BE49-F238E27FC236}">
                <a16:creationId xmlns:a16="http://schemas.microsoft.com/office/drawing/2014/main" id="{0386A9AF-B2A6-F6FC-D0C4-D858CE512D6C}"/>
              </a:ext>
            </a:extLst>
          </p:cNvPr>
          <p:cNvSpPr txBox="1"/>
          <p:nvPr/>
        </p:nvSpPr>
        <p:spPr>
          <a:xfrm>
            <a:off x="3016999" y="1739360"/>
            <a:ext cx="10643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Integrity</a:t>
            </a:r>
          </a:p>
        </p:txBody>
      </p:sp>
      <p:sp>
        <p:nvSpPr>
          <p:cNvPr id="15" name="TextBox 13">
            <a:extLst>
              <a:ext uri="{FF2B5EF4-FFF2-40B4-BE49-F238E27FC236}">
                <a16:creationId xmlns:a16="http://schemas.microsoft.com/office/drawing/2014/main" id="{EE8B37FA-1B82-636B-D083-B4B891DEC7A3}"/>
              </a:ext>
            </a:extLst>
          </p:cNvPr>
          <p:cNvSpPr txBox="1"/>
          <p:nvPr/>
        </p:nvSpPr>
        <p:spPr>
          <a:xfrm>
            <a:off x="2156384" y="2800697"/>
            <a:ext cx="13643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Fie version integrity</a:t>
            </a:r>
          </a:p>
        </p:txBody>
      </p:sp>
      <p:sp>
        <p:nvSpPr>
          <p:cNvPr id="16" name="TextBox 14">
            <a:extLst>
              <a:ext uri="{FF2B5EF4-FFF2-40B4-BE49-F238E27FC236}">
                <a16:creationId xmlns:a16="http://schemas.microsoft.com/office/drawing/2014/main" id="{4BFF30F5-A015-2A93-A773-7753DB768834}"/>
              </a:ext>
            </a:extLst>
          </p:cNvPr>
          <p:cNvSpPr txBox="1"/>
          <p:nvPr/>
        </p:nvSpPr>
        <p:spPr>
          <a:xfrm>
            <a:off x="2272011" y="4915889"/>
            <a:ext cx="1248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/>
              <a:t>File integrity</a:t>
            </a:r>
          </a:p>
        </p:txBody>
      </p:sp>
      <p:pic>
        <p:nvPicPr>
          <p:cNvPr id="17" name="Graphic 16" descr="Tick with solid fill">
            <a:extLst>
              <a:ext uri="{FF2B5EF4-FFF2-40B4-BE49-F238E27FC236}">
                <a16:creationId xmlns:a16="http://schemas.microsoft.com/office/drawing/2014/main" id="{DDB92AA5-3A99-E7C7-8FD0-427A3E9476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11922" y="4233808"/>
            <a:ext cx="914400" cy="914400"/>
          </a:xfrm>
          <a:prstGeom prst="rect">
            <a:avLst/>
          </a:prstGeom>
        </p:spPr>
      </p:pic>
      <p:pic>
        <p:nvPicPr>
          <p:cNvPr id="18" name="Graphic 17" descr="Tick with solid fill">
            <a:extLst>
              <a:ext uri="{FF2B5EF4-FFF2-40B4-BE49-F238E27FC236}">
                <a16:creationId xmlns:a16="http://schemas.microsoft.com/office/drawing/2014/main" id="{7A6EEC8A-0AA3-36B4-42BC-C28B5F614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37082" y="4272987"/>
            <a:ext cx="914400" cy="9144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7207B58-FAFB-B934-C76B-906973F2CEDA}"/>
              </a:ext>
            </a:extLst>
          </p:cNvPr>
          <p:cNvSpPr txBox="1"/>
          <p:nvPr/>
        </p:nvSpPr>
        <p:spPr>
          <a:xfrm>
            <a:off x="3497115" y="5290907"/>
            <a:ext cx="25602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/>
              <a:t>Authenticated Encryption (AE)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DB1C406-881F-634F-0F10-77BEDA25687E}"/>
              </a:ext>
            </a:extLst>
          </p:cNvPr>
          <p:cNvSpPr txBox="1"/>
          <p:nvPr/>
        </p:nvSpPr>
        <p:spPr>
          <a:xfrm>
            <a:off x="6074137" y="5019809"/>
            <a:ext cx="25374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/>
              <a:t>Updatable Authenticated Encryption (UAE)</a:t>
            </a:r>
          </a:p>
        </p:txBody>
      </p:sp>
      <p:pic>
        <p:nvPicPr>
          <p:cNvPr id="21" name="Graphic 21" descr="Question Mark with solid fill">
            <a:extLst>
              <a:ext uri="{FF2B5EF4-FFF2-40B4-BE49-F238E27FC236}">
                <a16:creationId xmlns:a16="http://schemas.microsoft.com/office/drawing/2014/main" id="{D18F6C85-22E1-3242-AA55-5668EE6455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13095" y="2782654"/>
            <a:ext cx="914400" cy="91440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B0C1D80-907C-CB56-C36A-D306CDED0E0B}"/>
              </a:ext>
            </a:extLst>
          </p:cNvPr>
          <p:cNvCxnSpPr>
            <a:cxnSpLocks/>
          </p:cNvCxnSpPr>
          <p:nvPr/>
        </p:nvCxnSpPr>
        <p:spPr>
          <a:xfrm>
            <a:off x="1744149" y="4205519"/>
            <a:ext cx="7815532" cy="1098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299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7845</TotalTime>
  <Words>1911</Words>
  <Application>Microsoft Macintosh PowerPoint</Application>
  <PresentationFormat>Widescreen</PresentationFormat>
  <Paragraphs>416</Paragraphs>
  <Slides>27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Calibri</vt:lpstr>
      <vt:lpstr>Cambria Math</vt:lpstr>
      <vt:lpstr>Wingdings</vt:lpstr>
      <vt:lpstr>Calibri Light</vt:lpstr>
      <vt:lpstr>Arial</vt:lpstr>
      <vt:lpstr>Mona Sans</vt:lpstr>
      <vt:lpstr>Office Theme</vt:lpstr>
      <vt:lpstr>Efficient Secure Storage with Version Control and Key Rotation</vt:lpstr>
      <vt:lpstr>Data breach happens frequently</vt:lpstr>
      <vt:lpstr>Encryption is not a panacea</vt:lpstr>
      <vt:lpstr>Key compromise issue is universal</vt:lpstr>
      <vt:lpstr>Research status of secure storage</vt:lpstr>
      <vt:lpstr>Existing research missed a basic feature of storage</vt:lpstr>
      <vt:lpstr>Cloud storage are usually dynamic</vt:lpstr>
      <vt:lpstr>Integrity challenge in dynamic storage</vt:lpstr>
      <vt:lpstr>Overview of status of secure storage</vt:lpstr>
      <vt:lpstr>Our focus</vt:lpstr>
      <vt:lpstr>Our contribution</vt:lpstr>
      <vt:lpstr>PowerPoint Presentation</vt:lpstr>
      <vt:lpstr>USS basic functions</vt:lpstr>
      <vt:lpstr>USS security requirements</vt:lpstr>
      <vt:lpstr>PowerPoint Presentation</vt:lpstr>
      <vt:lpstr>Inspired by Authenticated Encryption</vt:lpstr>
      <vt:lpstr>Updatable Encryption (UE)</vt:lpstr>
      <vt:lpstr>File version integrity without confidentiality</vt:lpstr>
      <vt:lpstr>Inspired by Authenticated Encryption</vt:lpstr>
      <vt:lpstr>Naïve VC-then-UE for USS</vt:lpstr>
      <vt:lpstr>Naïve VC-then-UE for USS</vt:lpstr>
      <vt:lpstr>Efficiency comparison</vt:lpstr>
      <vt:lpstr>Our idea- KEM/DEM paradigm</vt:lpstr>
      <vt:lpstr>Our idea - Delegate proof update via compatible homomorphism</vt:lpstr>
      <vt:lpstr>Our USS performance</vt:lpstr>
      <vt:lpstr>Intuitive challenge of USS with ciphertext integrity (CTXT)</vt:lpstr>
      <vt:lpstr>Take away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Efficient Secure Storage with Version control and Key Rotation</dc:title>
  <dc:creator>Yanan Li</dc:creator>
  <cp:lastModifiedBy>Yanan Li</cp:lastModifiedBy>
  <cp:revision>45</cp:revision>
  <dcterms:created xsi:type="dcterms:W3CDTF">2023-11-16T06:39:20Z</dcterms:created>
  <dcterms:modified xsi:type="dcterms:W3CDTF">2023-12-07T05:04:32Z</dcterms:modified>
</cp:coreProperties>
</file>