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1.xml" ContentType="application/vnd.openxmlformats-officedocument.presentationml.notesSlide+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099300" cy="102346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6433" autoAdjust="0"/>
  </p:normalViewPr>
  <p:slideViewPr>
    <p:cSldViewPr snapToGrid="0" showGuides="1">
      <p:cViewPr varScale="1">
        <p:scale>
          <a:sx n="78" d="100"/>
          <a:sy n="78" d="100"/>
        </p:scale>
        <p:origin x="70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9" d="100"/>
          <a:sy n="79" d="100"/>
        </p:scale>
        <p:origin x="-3906"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handoutMaster" Target="handoutMasters/handoutMaster1.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sz="1000" dirty="0">
              <a:latin typeface="Arial" pitchFamily="34" charset="0"/>
              <a:cs typeface="Arial" pitchFamily="34" charset="0"/>
            </a:endParaRPr>
          </a:p>
        </p:txBody>
      </p:sp>
      <p:sp>
        <p:nvSpPr>
          <p:cNvPr id="3" name="Datumsplatzhalt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989147A-E99F-426E-8428-4F7A2B762C1A}" type="datetimeFigureOut">
              <a:rPr lang="de-DE" sz="1000">
                <a:latin typeface="Arial" pitchFamily="34" charset="0"/>
                <a:cs typeface="Arial" pitchFamily="34" charset="0"/>
              </a:rPr>
              <a:pPr>
                <a:defRPr/>
              </a:pPr>
              <a:t>04.12.2023</a:t>
            </a:fld>
            <a:endParaRPr lang="de-DE" sz="1000" dirty="0">
              <a:latin typeface="Arial" pitchFamily="34" charset="0"/>
              <a:cs typeface="Arial" pitchFamily="34" charset="0"/>
            </a:endParaRPr>
          </a:p>
        </p:txBody>
      </p:sp>
      <p:sp>
        <p:nvSpPr>
          <p:cNvPr id="4" name="Fußzeilenplatzhalt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sz="1000" dirty="0">
              <a:latin typeface="Arial" pitchFamily="34" charset="0"/>
              <a:cs typeface="Arial" pitchFamily="34" charset="0"/>
            </a:endParaRPr>
          </a:p>
        </p:txBody>
      </p:sp>
      <p:sp>
        <p:nvSpPr>
          <p:cNvPr id="5" name="Foliennummernplatzhalt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FEB8BDD-D483-4F2A-8149-5CAA22251911}" type="slidenum">
              <a:rPr lang="de-DE" sz="1000">
                <a:latin typeface="Arial" pitchFamily="34" charset="0"/>
                <a:cs typeface="Arial" pitchFamily="34" charset="0"/>
              </a:rPr>
              <a:pPr>
                <a:defRPr/>
              </a:pPr>
              <a:t>‹#›</a:t>
            </a:fld>
            <a:endParaRPr lang="de-DE" sz="1000" dirty="0">
              <a:latin typeface="Arial" pitchFamily="34" charset="0"/>
              <a:cs typeface="Arial" pitchFamily="34" charset="0"/>
            </a:endParaRPr>
          </a:p>
        </p:txBody>
      </p:sp>
    </p:spTree>
    <p:extLst>
      <p:ext uri="{BB962C8B-B14F-4D97-AF65-F5344CB8AC3E}">
        <p14:creationId xmlns:p14="http://schemas.microsoft.com/office/powerpoint/2010/main" val="4170627854"/>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0:33:09.843"/>
    </inkml:context>
    <inkml:brush xml:id="br0">
      <inkml:brushProperty name="width" value="0.2" units="cm"/>
      <inkml:brushProperty name="height" value="0.2" units="cm"/>
    </inkml:brush>
  </inkml:definitions>
  <inkml:trace contextRef="#ctx0" brushRef="#br0">2291 0 2328,'0'0'0,"0"0"672,0 0-264,0 0-408,0 0 344,3 0-96,0 0-40,0 0-32,-3 0-176,3 0 120,0 0 16,0 0-47,0 0-17,-3 0-72,3 0 72,-3 0-32,3 0 8,-3 2-8,0-2-40,3 1 16,-3 1 16,0-1-8,0 1 0,0-2-24,0 1 32,0 2-32,-1 2 32,-1-1-24,2-4-8,-1 5 8,-1 0 0,-1 1 0,0 6 8,3-12-16,-3 4 8,0 2 24,0 6-24,0-7 24,3-5-32,-4 6 40,-1 7-8,1-8 24,-1 8-40,5-13-16,-4 5 24,-1 10-24,-1-9-8,0 9 32,6-15-24,-6 6 8,0 9 8,0-9 8,0 11-24,6-17 0,-14 12 0,10 1 24,-10 1-16,10-1 16,4-13-24,-15 15 24,9 0-32,-8-1 48,10-2-40,4-12 0,-14 12 32,10 0-24,-10 0-16,9 0 16,5-12-8,-13 12 8,1 0 8,-2 3-24,-1 0 32,15-15-24,-15 16-24,-3 0 16,0 1 16,1 1 0,17-18-8,-16 16 0,-2 2 16,-3 0 24,0 2 8,21-20-48,-20 20 56,1-1 0,-3 1-48,3-1 16,19-19-24,-23 20 16,1-1 0,-1 1 0,-1 3 0,24-23-16,-23 21 8,-2-2 8,-1 2 0,1 0 0,25-21-16,-27 22 0,1-1 16,-3 0-8,-1 0 0,30-21-8,-28 21 8,-6 1-8,1 1 16,0 0-8,33-23-8,-34 22 32,-1-1-40,2 0 0,0 0 16,33-21-8,-33 22 0,-1-1 40,1 0-16,0-2 8,33-19-32,-33 20 24,0 1-32,0-1 48,0-1 24,33-19-64,-35 20 64,0-1-8,13-7-24,2-6-8,20-6-24,-18 15-8,-1-9 40,-1 9-16,-1-9-16,21-6 0,-21 16 8,-2-4-8,1-6 0,-1 10 8,23-16-8,-23 12 32,1 0-24,-1 0 24,-1 0-24,24-12-8,-22 12 32,-2 0 8,1 0-8,0 1 16,23-13-48,-19 12 40,-1-6 16,2 9-24,2-11-16,16-4-16,-17 12-8,0-7 0,4 7 8,-1-8 8,1 1-32,1-1-8,6 1-16,-9-1-40,15-4 88,-6 3-200,-9-1-112,10-1-48,-1-1-24,6 0 384,-12 0-376,7 0-345,1 0-2647,4 0 3368</inkml:trace>
  <inkml:trace contextRef="#ctx0" brushRef="#br0" timeOffset="744">383 1321 4344,'0'0'0,"0"0"513,0 0-321,0 0-80,0 0 0,0 0-40,0 0-16,0 0-56,0 0 48,0 0-32,0 0 32,0 0-16,0 0-176,0 0 336,3 0-168,-3 0 8,3 0 16,-3 0-48,0 0 16,3 0 40,-3 0-16,0-3 0,0 3-40,3 0 48,-3 0-8,0 0 0,0 0 0,0 0-40,0 0 32,0 0 8,0 0 0,0 0-16,0 0-160,0 0 296,0 0-176,0 0 24,0 0-160,0 0 328,-1 0-128,-1 0-8,1 0-16,1 0-24,-2 2 24,1-1-8,-2 1-16,0-1 32,3-1-32,-3 3 32,-2 2-8,1-1 24,-1 1-32,5-5-16,-4 4 0,-8 2 32,7 0-8,-1 6 8,6-12-32,-12 5 56,7 1-8,-10 6 16,9-8 8,6-4-72,-15 12 64,9-7-40,-9 8 16,3-8 0,12-5-40,-12 13 40,0-8 24,0 9-48,0-10 0,12-4-16,-12 14 8,0-10 8,0 10 16,0-10-8,12-4-24,-12 14 16,0-10-16,6 10 8,-9-10 0,15-4-8,-6 14 8,-9-10-8,9 10 0,-8-9-8,14-5 8,-5 12 8,-8-8-8,8 2-8,-1 6 16,6-12-8,-12 5-8,9 1 0,-1 6 16,-2-8-16,6-4 8,-5 5 16,2 1 0,0 0-24,2 0 0,1-6 8,-2 6-8,1 0-8,1 0 16,0 0 0,0 0-8,0 0-8,4-2 32,1 1 0,-5-5-16,4 5-16,1-1 40,8 1-16,-10-1-24,-3-4 16,12 5 16,-7-1-8,11-1 0,-11 0 24,-5-3-32,17 3 32,-13-1-16,16-1 8,-7 1-16,-13-2-8,14 1 16,1 1 8,1-2-16,1 0-8,-17 0 0,16 0-40,4 0 24,0-3-48,-1 0-80,-19 3 144,18-3-304,0 0-128,0 0-88,1 0-72,-19 3 592,18-3-825,0 0-2551,-18 3 3376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6:16.632"/>
    </inkml:context>
    <inkml:brush xml:id="br0">
      <inkml:brushProperty name="width" value="0.14999" units="cm"/>
      <inkml:brushProperty name="height" value="0.14999" units="cm"/>
    </inkml:brush>
  </inkml:definitions>
  <inkml:trace contextRef="#ctx0" brushRef="#br0">84 78 3400,'0'0'0,"-1"0"352,1 0-352,0 0 208,0 0-72,0 0-16,0 0-32,0 0-640,0 0 1168,0 0-544,0 0-8,0 0 0,0 0-880,0 0 1696,-1 0-831,1 0-9,-1 0-8,0 0 8,1 0-8,-1 0 0,1 0 8,0 0-40,0 0 40,0 0-8,-1 0-8,1 0-16,-1 0 16,1 0-8,-1 0-8,1 0 16,0 0-24,0 0 16,0 0-8,-1 0 16,0 0 0,1 0-24,-1 1 32,0 0 8,0 0-24,1 0 0,0-1-16,-1 1 16,0 0-8,0 1 16,1 0 0,0-2-24,-1 3 0,0 0 8,0-1 0,0 1 24,1-3-32,-1 4 32,0 0-16,0 0 0,0 4-24,1-8 8,-1 3 8,0 1 0,0 4 0,-1-5-8,2-3 0,-2 10-8,2-6 8,-1 6-8,-1-6 24,2-4-16,-2 10 0,0-3 16,0 1-32,0 0 8,2-8 8,-2 8-8,0 0 0,0 0-8,0 0 16,2-8 0,-2 9-40,0 1 32,0 1 8,0-1 8,2-10-8,-2 11 24,-1 0-48,1 0 8,-1 2 0,3-13 16,-2 14-16,0 0 24,0-2 8,0 1-32,2-13 16,-2 14 8,0 0-16,1-1 8,0 0 0,1-13 0,-1 12 0,0-1-16,1 1 8,0-1 0,0-11 8,0 11-56,0 0 40,0 0 16,0 0 0,0-11 0,0 10-8,0-1-8,2 1 16,0-1 8,0 0 24,1 0-8,0 0-32,5 0 24,-8-9-16,2 9 24,1 0-32,0 0-8,6-2-24,-7 1 32,-2-8 8,8 8 0,-6 0-8,5 0 0,-4-4-8,-3-4 16,9 10 0,-6-6 24,5 5-32,-6-6-16,6 6-8,-6-6 32,6 1 16,-6-1 0,-2-3-16,9 4-32,-7 0 24,6 0 8,-6-1 8,-2-3-8,8 3 16,-6 0-40,6 0 32,-7 0 0,-1-3-8,8 2 8,-5 0 8,8 0-32,-8-1 24,-3-1-8,11 1 8,-8 0 8,7 0-16,-7-1-8,-3 0 8,10 0 32,-7 0-24,7 0 16,-7-2-8,-3 2-16,8-3 24,-5 0 16,6 0 0,-6 0-8,-3 3-32,10-8 24,-7 6 8,7-6 16,-7 5 8,-3 3-56,9-10 56,-6 7-32,6-8 24,-6 3 16,-3 8-64,9-10 56,-6 0 0,7-1-16,-2-3 0,0 1 16,0-3-8,0-2-24,0 1 8,-8 17-32,8-17 48,-5 0-8,8 2 8,-8-1-24,-3 16-24,11-16 0,-8 1 0,5 0 8,-5-1 8,-3 16-16,8-17 32,-6 1-16,6 0 32,-6 0-16,-2 16-32,8-16 16,-6 1 32,1-1-40,5 0 0,-8 16-8,2-16 40,1 1-32,0 1 24,5 0-16,-8 14-16,2-14 8,1 0 24,0 2 0,0 0-16,-3 12-16,3-12 32,5 1-40,-6-2 8,1 1 8,-3 12-8,2-12-8,1 1 24,0 1-24,0 0-8,0 2 8,0 1-32,0-1 32,0-1 24,-3 9-16,2-9 8,0 1 16,-2 0 0,0 5-40,0 3 16,2-11 0,-2 8 24,2-5-24,-2 6 32,0 2-32,2-2 32,-2-1-48,2 0 16,-2 1 16,0 2-16,2-2-8,-2 0 32,2 1 0,-2-1-40,0 2 16,0-2 0,2 0 24,-2 2 0,0 0-24,0 0 8,0 0-16,0 0 0,0 0 24,0 0-24,0 0 32,0 0-8,0 0-8,0 0-24,0 0-16,0 1 64,0 1-48,0 1 8,0-1 8,0-2 0,0 3 16,0 0 0,0 1 16,0 4-8,0-8-24,-1 3 0,0 5 16,0-4-8,0 6 8,1-10-16,-1 4 32,0 6 0,0-2 24,0 0-48,1-8-8,-1 9 56,0 0 0,0 4-16,-1 0 40,2-13-80,-2 13 40,0 1 0,0 1 40,0 1 8,2-16-88,-2 17 112,1-1 0,0-1-8,0 0 0,0 0-8,0 1 8,0 1 0,0 0-8,1 0-16,-1 0 8,0-2-16,0 1-8,1-16-64,0 16 88,0 0-32,-1-1 8,1 0 24,0-2-24,-1 1 24,1-1 24,-1 0-31,1-13-81,0 13 56,0-1-8,0-1 0,0 0 16,0-11-64,0 11 64,0-1-24,0 0-40,0-2 16,0-8-16,0 8 48,0-4 8,0 7 8,2-8-56,-2-3-8,0 8 24,2-5 32,-2 0 48,2 1-16,-2-4-88,0 4 56,2 0 24,-2-1-8,2 0 8,-2-3-80,2 3 56,0 0-24,-2-1 32,2 0 8,-2-2-72,2 1 88,0 0-24,-2 0-32,2 0 32,-2-1-64,0 1 80,2 0-48,-2 0-56,2-1-8,-2 0 32,0 0-64,2 0-56,-2 0-264,2 0-336,-2 0 720,0 0-1065,0 0-311,0-2 72,0 2 200,0 0 1104,0-2-785,0 0 313,0 0-96,0 0-2448,0 2 3016</inkml:trace>
  <inkml:trace contextRef="#ctx0" brushRef="#br0" timeOffset="561">789 452 2952,'0'0'0,"0"0"272,0 0-184,0 0-88,0 0 72,0 0-8,0 0-8,0 0 16,0 0-336,0 0 592,0 0-272,0 0 16,0 0-40,0 0-520,0 0 1008,0 0-472,0 1 0,0 0 48,0-1-96,0 1 96,0 1-32,0 1-48,0 0 0,0-3-16,0 8 32,0-5 24,0 1-8,0 4-16,0-8-32,0 3 16,0 7 16,0-6 0,0 6 8,0-6-32,0-4-8,0 10 24,0-2 40,0 1-24,0-9-40,0 10 49,0 1-1,0 0-16,0 0 64,0-11-96,0 13 120,0 0-16,0 1-8,0 1-8,0-15-88,0 17 104,0 0-16,0-1 0,0-1-24,-1 0 0,1-15-64,0 15 80,-1-1-16,0 0-16,0-1-16,1-13-32,-1 12 32,0 1 16,0-1-8,0 0-16,1-12-24,0 12 16,-1-1 32,0 0 8,1 0-16,0-11-40,-1 10 32,0 0-16,0 0 16,0-1 32,0-1-24,1 0-40,0-5 32,0 6 8,0-9-40,0 3 48,0 6 24,0-7-56,0 1-16,0-3 0,0 4 16,0-1-16,0 1-48,0-1-16,0-3 64,0 2-152,0-1-160,2 0-176,-2 0-136,0-1 624,2 0-593,0 0 153,0-2 144,1 0 88,-3 2 208,3-3-200,0 0-56,0-4-320,0 5-1776,-3 2 2352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4:36.512"/>
    </inkml:context>
    <inkml:brush xml:id="br0">
      <inkml:brushProperty name="width" value="0.14993" units="cm"/>
      <inkml:brushProperty name="height" value="0.14993" units="cm"/>
    </inkml:brush>
  </inkml:definitions>
  <inkml:trace contextRef="#ctx0" brushRef="#br0">46 44 2888,'0'0'0,"0"0"904,0 0-528,0 0-136,0 0-240,0 0 184,0 0-39,0 0-17,0 0-32,0-2-24,0 2-72,0 0 64,-1 0-8,0 0-8,0 0 16,0 0-24,1 0 0,-1-1 24,0 1-24,1 0-40,-1-2 48,0 2-8,1 0-16,-1 0 0,1 0-24,-1 0 40,0 0-16,0 0 0,0 0 0,1 0-24,0 0 0,-1 0 24,1 0-8,-1 0 16,1 0-32,-1 0 32,0 0 0,1 0 8,0 0-24,0 0-16,-1 0 24,1 0-8,-1 0 0,1 0 0,0 0-16,0 0 24,0 0 0,0 0 0,-1 0 0,1 0-24,-1 0 16,1 1-8,0 0-8,-1-1 16,1 0 0,0 1-16,-1 0 16,0 0-8,0-1 8,0 0-16,1 1 8,0 0 8,0-1 0,0 0 16,-1 0-8,0 0 0,0 1 8,1-1 24,-1 0 8,1 0 32,0 0 16,0 0 0,0 0 40,0 0-8,0 0-144,0 0 112,0 0 8,0 0-8,0 0-16,0 0-536,0 0 984,0 0-464,0-1-16,0 1-8,0 0-56,0-2 72,0 2-24,0-2 16,0 2-16,0 0-48,0-1 32,2 1 16,0-2-24,0 2-16,1-2 16,-1 2 0,0-1-8,1-1-8,-3 2-8,2 0 8,1-2-16,-1 2-8,1 0 32,-1 0-24,1 0 0,-1 0 24,0 0-8,-2 0-8,3 0-8,-1 0 0,1 0-8,-1 0 8,1 0 0,-1 0 24,0 1-32,-1 0-16,-1-1 32,2 1-8,0 0 0,-1 0 8,1-1-24,-2 0 24,2 2-8,-2 0-16,1-2 24,-1 1 0,0-1 0,0 2-8,0-1 0,0 0 8,0 0 32,0-1-32,0 1 16,-1 1 16,1-2-32,-3 1 0,3-1 0,-2 1 0,-1 0 8,1 0 8,-1 0 0,3-1-16,-2 0 24,-1 1-16,1 0 0,0 0 0,2-1-8,-4 1 16,2-1 0,-1 1 24,-1-1-8,4 0-32,-2 0 32,-1 0 24,1 0-24,-1 0 8,3 0-40,-2 0 56,0 0-8,-1 0 56,1 0 0,2 0-104,-3 0 72,1 0 24,-1 0-8,1-1 24,2 1-112,-3 0 128,2-2 17,-1 2-57,1-2 32,1 2-120,-2 0 120,1-1-24,0-1 56,0 0-56,1 2-96,0-1 104,-1-1 8,1 1-56,0-1-16,0 0-24,0 1 24,0-1 8,1 0-16,-1 2-32,3-1 48,-1-1-48,1 0 24,-1 1 8,-2 1-32,3-2 24,4 1-16,-5-1-16,4 0 16,-3 1 0,4-1 16,-5 2-32,7-2 32,-9 2-24,2 0 16,6-1-16,-5 1 32,5-2-48,-8 2 16,2 0-24,6-1 16,-7 1-8,6-2 0,-6 2 16,6 0-24,-5 0 32,0 0-16,5 0-16,-6 0 32,1 0-32,0 0 0,-2 0 24,3 0-8,-1 0 8,0 0-16,-2 1 0,0-1 16,1 1-16,-1-1-8,0 1-24,0 0 32,0-1 16,0 1-24,0 0 8,-1-1 0,0 1-8,1-1 24,-2 1-16,0 0 24,-1 0 24,1 0-24,2-1-8,-2 2 40,-1 0-32,1-2 0,-1 1 0,3-1-8,-3 2 8,-4-1-24,5-1 24,-1 1 32,3-1-40,-7 1 16,5 0 32,-2 0-40,-2 0 24,6-1-32,-3 0 24,0 0 16,-3 0 8,4 0 0,2 0-48,-2 0 80,-2 0 0,1 0 24,0 0-16,3 0-88,-3 0 88,0 0 16,1 0 32,-1-1-8,3 1-128,-2-2 112,-1 0 0,1 1 0,0-1-16,1 1 16,1 1-112,-1-2 64,0 0-16,0-1-16,1 1-40,0 2 8,0-2-8,0 0-16,2 1-56,-2 1 80,2-2-160,1 0-216,4 1-616,-5-1-457,5 1-183,-7 1 1632,2-2-1576,7 0 392,-6 1-2401,-3 1 3585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4:36.513"/>
    </inkml:context>
    <inkml:brush xml:id="br0">
      <inkml:brushProperty name="width" value="0.14993" units="cm"/>
      <inkml:brushProperty name="height" value="0.14993" units="cm"/>
    </inkml:brush>
  </inkml:definitions>
  <inkml:trace contextRef="#ctx0" brushRef="#br0">23 46 4184,'0'0'0,"0"0"0,0 0 424,0-2-287,0 2-49,0-2-24,0 2-64,0 0 64,0-1 16,2-1-8,0 1 8,-2 1-80,3-2 80,-1 0-24,1 1 48,-1-1 0,-2 2-104,2-2 112,1 0 24,-1 0-24,1-1-16,-3 3-96,2-2 96,1 0-56,-1 0 0,0 1 8,-2 1-48,1-2 16,1 0 16,0 1-24,-1 1 8,-1 0-16,2-2 32,0 2-32,-2 0 24,1 0-8,-1 0-16,0 0 8,2 1 32,-2 1-8,0-1-16,0 2-8,0-3-8,0 2 8,0 1 0,0-1-8,0 1 16,0-3-16,-1 7 0,-1-5 24,0 2 8,-1 2-24,3-6-8,-2 3 8,0 0 16,-1 3-16,1-3 16,-1 0 32,1 4-40,-1-6 24,1 2 8,2-3-48,-3 3 48,1 0 16,0 0 0,-1 1 40,3-4-104,-2 2 152,-1 1 32,1-1 32,-1 0 24,3-2-240,-2 1 280,-1 1 8,1-1 32,-1 0 24,3-1-344,-2 0 305,0 1 23,1 0 24,-1-1-64,2 0-288,-1 0 336,0 0-64,0-2-32,0 1 0,1 1-240,-1-3 184,1 1-24,0-1-8,0 1-32,0 2-120,0-2 88,2-5 0,0 5-32,-1-4-16,-1 6-40,3-2 32,-1-4-8,0 4 0,1-4 8,-3 6-32,7-2 24,-5-5 32,4 6-24,-4-6-8,-2 7-24,7-1 24,-6-6-24,6 5-8,-6-4 16,-1 6-8,3-2 24,3-4-32,-4 4 8,0 0 0,-2 2 0,3-3 0,-1 1-8,1 0 0,-1 0 16,-2 2-8,3-1-48,-1 1 24,1 0-24,-2 0-8,-1 0 56,2 0-32,-1 1 24,1 0 0,-2 2-24,0-3 32,2 2 0,-2 1-24,0 0 16,0 3 8,0-6 0,0 3 8,-1 0 8,0 4 8,0-5-32,0 5 0,-1-3 0,0 4-8,1-6 40,1-2-24,-2 8 0,1-6-24,-1 5 40,0-5 16,2-2-32,-1 3 16,-1 4 24,1-5-32,0 1-40,0 0 40,0 0 8,0 1 0,-1-1-24,2-1 16,-2 1 0,1-2 16,0 0 32,1 0-24,-1 0 16,0 0 24,0-1 16,0 0-8,0 0 80,0 0 40,-1 0-8,2 0-192,-1-1 232,1-1-56,-1 0-48,0-1 25,1 3-153,-2-2 120,1-1-32,1 1 32,-1 0-32,1 2-88,-1-7 72,0 5 24,0-4-48,1 4-8,0 2-40,-1-6 48,1 4 16,0-5-24,0 6-16,0 1-24,0-3 24,0-3-24,0 4 32,0 0-16,0 2-16,0-3 16,1-3-48,-1 6-8,2-3-32,-2 3 72,0-2-168,2-1-144,-2 1-233,1 0-447,-1 2 992,0-1-1800,2-1-337,-2 1 65,2 1 216,-2 0 1856,1-2-3937,-1 2 3937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4:36.493"/>
    </inkml:context>
    <inkml:brush xml:id="br0">
      <inkml:brushProperty name="width" value="0.14993" units="cm"/>
      <inkml:brushProperty name="height" value="0.14993" units="cm"/>
    </inkml:brush>
  </inkml:definitions>
  <inkml:trace contextRef="#ctx0" brushRef="#br0">4 20 2464,'0'0'0,"0"0"280,0 0-128,0 0-40,0 0-16,0 0-24,0 0-16,0 0 0,0 0-8,0 0-8,0 0-40,2 0 40,-2 0-8,2 0-16,-2 0 0,0 0-16,0 0 8,0 0 16,0 0-8,0 0 0,0 0-80,1 0 160,-1 1-80,0 2 8,0-1 0,0-2-24,2 2 8,-2 1-16,0-1-8,0 5 8,0-7 8,0 2-8,2 5 8,-2-4 0,0 5-8,0-8 8,0 7-24,1 0 24,-1 1-8,0 2 40,0-10-32,0 12 16,0 0-8,2 2-8,-2 0-24,0-14 24,0 16-8,0 0 8,0 0 24,0 1-16,0-17-8,0 16-8,0 0-24,-1 1 40,0-2 32,1-15-40,-1 15 16,0 0 16,-1-1-16,1-1-16,1-13 0,-1 13 48,-1 1-16,1-1-32,0 0 32,1-13-32,-1 13 16,0-2 32,0 1-8,0-3-24,1-9-16,0 8 24,0 1-8,0-6-24,0 6-40,0-9 48,0 6-64,0-3-24,0 3-80,1-4-328,-1-2 496,0 2-3088,0-2 3088</inkml:trace>
  <inkml:trace contextRef="#ctx0" brushRef="#br0" timeOffset="4">621 49 3040,'0'0'0,"0"0"0,0 1 1008,0-1-848,0 0-72,0 0-48,0 0-40,0 0 112,-1 0-64,1 0-16,0 0 48,0 0-80,0 0-24,0 0 56,0 0-16,0 0-40,0 0 56,0 0-24,0 0 16,0 0-15,0 0-82,0 0 170,1 0-97,2 0-24,-1 0 32,-2 0-8,3 1-25,3 0 17,-4 0 16,4 0 0,-6-1-8,2 1 9,5-1-1,-5 2-8,7 0 16,-9-2-16,3 1-8,5 1 8,-5 0 8,6-1-8,-9-1 0,2 2-8,7-1 0,-2 1 16,-1 0-16,-6-2 8,7 1 8,-1 1 16,1 0-16,0 0 0,-7-2-8,6 2 0,1-1-24,-1 1 24,1 0-32,-7-2 32,6 1-33,1 1 25,-1-1-16,1 1 24,-7-2 0,6 2 8,-3-1-16,6 1 0,-7 0 24,-2-2-16,9 0 8,-6 2 0,6-1-8,-7 1-8,-2-2 8,7 1-16,-4 1 16,4-1-8,-5 1 0,-2-2 8,6 2 0,-4 1-8,0-1 16,5 2-8,-7-4 0,0 3 0,2 3 0,-1-3 0,-1 3 8,2-2-8,-2 4 8,0-5 0,0 7 16,0-10-24,-1 7 24,-1 3-15,-5 1 7,4-1 32,3-10-48,-8 11 96,4-1 16,-5 1-24,2 0 0,0-2 24,0 1-8,0 0 8,-1 0-8,8-10-104,-7 10 64,0-1 8,-1 0 24,-1 0-32,9-9-64,-9 10 40,1 0 0,0-1-8,0-1-16,8-8-16,-8 8 32,0 0-24,1 0 8,1-1 8,6-7-24,-7 7 24,4 0-24,-5 0-8,5-1 0,-4 1-16,6-4-8,-1 5-32,-1-6-128,3-2 192,-2 8-368,-1-6-56,1 6-113,-1-5-55,3-3 592,-2 7-3400,2-7 3400</inkml:trace>
  <inkml:trace contextRef="#ctx0" brushRef="#br0" timeOffset="15">1197 210 4152,'0'0'0,"0"1"737,0-1-737,0 0 328,0 0-104,0 0-56,0 0-16,0 0-24,0 0-48,0 0 0,0 0-40,0 0-1240,0 0 2432,0 0-1184,0 0-24,0 0 16,0 0-1384,0 0 2704,0 0-1312,0 0-8,0 0-16,0 0-1496,0 0 2984,0 0-1504,0 0 16,0 0-1568,0 0 3120,1 0-1568,2 0 16,-1 0 8,-2 0-32,3 0 24,-1 0 0,6 0 0,-6 0-8,-2 0-16,7 0 24,-4 0 8,6 0-8,-3 0 0,-6 0-24,8 0 24,1 0 0,3 0 0,3 0-32,-15 0 8,15 0-8,2 0 8,0 0 0,1 0 16,-18 0-16,18-2 0,1 0 0,0 1 16,1-1 0,-20 2-16,20-2 0,-1-1 8,2 2 0,-1-2-40,-20 3 32,20-2 16,-1-1-8,0 2-24,0-2 32,-19 3-16,20-2 0,0 0 16,0 0-40,-1 1-8,-19 1 32,20-2-40,-1 2-8,1-1 72,-1-1-8,-2 2-16,-1-2 40,0 2-48,-1 0 0,-15 0 8,15 0 32,-1 0-40,-1 0 8,-2 0 16,-11 0-16,11 0 0,-1 1-16,1 0 32,-2 0-16,-9-1 0,9 1-24,-2-1 40,1 1-32,-6 0 0,7 0 32,-7 0-16,6 1-8,-7-1-8,-1-1 16,3 1-24,-1-1 16,1 1 8,-2 2 8,-1-3-8,2 2-8,0 1-16,-2-2 24,0 1-8,0-2 8,0 2-8,0 1 8,0-1-16,0 1 0,0-1-8,-1 1-24,0-1 0,-1 1 8,2-3 40,-2 2-48,0 0-32,-1 1-64,1-2-120,2-1 264,-4 2-536,1 0-2833,3-2 3369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4:36.518"/>
    </inkml:context>
    <inkml:brush xml:id="br0">
      <inkml:brushProperty name="width" value="0.14993" units="cm"/>
      <inkml:brushProperty name="height" value="0.14993" units="cm"/>
    </inkml:brush>
  </inkml:definitions>
  <inkml:trace contextRef="#ctx0" brushRef="#br0">18 32 3592,'0'0'0,"0"0"0,0 0 312,0 0-144,1 0-56,1-2-24,-2 2-88,2-2 96,0-1-24,0 1 24,1-1-8,-3 3-88,2-2 89,1 0-9,-1-1-16,1 1-24,-3 2-40,2-3 32,0 1 0,-1-1-24,1 2 40,-2 1-48,2-2 40,-1 2 16,1 0 24,0 0-8,-2 0-72,0 1 80,1 1 0,-1 1-8,2 3-8,-2-6-64,0 3 64,1 5-8,-1-2-8,0 3 8,0-9-56,0 11 40,0 2-8,0 1 8,0 0 24,0-14-64,-1 15 40,-1 2 8,1 0 8,-1 0-16,0-1 0,0 1-8,0-2-32,1 1 8,1-16-8,-2 17 24,0-1-8,0 0 8,0 1-24,1-1 0,-2 0-8,1 0 8,-1 0 0,1 1-8,-1-2-8,1 1-8,-1-1 0,3-15 24,-2 15-56,0 0 0,-1 0 16,1-2 16,2-13 24,-3 13 16,2-2 0,-1-1-16,1-1-8,1-9 8,-1 8-32,1-1 32,-1-4-16,1 5-16,0-8 32,0 3-16,0 4-32,0-4 0,0-1 8,0-2 40,0 3-80,0 0-24,1-2-144,1 0-120,-2-1 368,2 1-401,0-1 1,1 0 48,-1-2-8,-2 2 360,2-2-3304,-2 2 3304</inkml:trace>
  <inkml:trace contextRef="#ctx0" brushRef="#br0" timeOffset="1">251 77 4128,'0'0'0,"0"0"392,0 0-280,0 0-112,0 0 65,-1 0-25,0 0 16,1 1-32,0-1-24,0 0 40,0 1-24,0 1-16,0 0 16,0 1-8,0 0 24,0 4-8,0-5-16,0-2-8,0 7 24,0-4-16,0 5 8,0-2 8,0-6-24,0 8 8,0 0 16,0 2 0,0 0 0,0-10-24,0 11 16,0 0 0,0 1-8,0-1 8,0-11-16,0 13 8,0 1 0,0 2-16,0-2 16,0-14-8,-1 15 0,0 0-8,0-1 16,1 0-16,0-14 8,-1 13-16,1 1-8,0-1 24,-1 0-16,1-13 16,-1 13 16,1-1 16,0 0-40,0 0 0,0-12 8,0 10-24,0 1-24,0-1 24,0 2 8,0-12 16,0 10 16,0 0 0,0-1 0,0-2-16,0-7 0,0 6-24,0 1-8,0-1-16,0-3-8,0-3 56,0 7-40,0-4 0,0 4-56,0-5-89,0-2 185,0 8-208,0-7-64,0 2-40,0-1-88,0 1-2912,0-3 3312</inkml:trace>
  <inkml:trace contextRef="#ctx0" brushRef="#br0" timeOffset="2">80 356 3728,'0'0'0,"0"0"448,0 0-336,0 0-112,0 0 88,0 0-16,0 0-40,0 0-16,0 0-224,0 0 424,1 0-216,1 0 24,0 0-8,-2 0-16,2 0 8,0-2 0,6 2 16,-7-1 0,6 1-16,-5-2 0,6 0 8,-6 1 0,-2 1-16,9-3 16,-6 1-24,6-1 0,-7 1 8,-2 2 0,9-3 8,-6 1-8,6 0 0,-7-1-32,-2 3 32,9-2-48,-7-1-24,7 1-64,-6-1-56,-3 3 192,8-2-264,-6-1-184,6 2-2936,-8 1 3384</inkml:trace>
  <inkml:trace contextRef="#ctx0" brushRef="#br0" timeOffset="3">387 490 3944,'0'0'0,"0"0"288,0 0-192,0-2-48,0 2-16,0-2-32,0 2 0,2 0 8,0 0 24,-1 0-32,2-1 16,-3 1-16,2 0 8,1 0-16,-1-2 24,1 2 16,-3 0-32,6-1 0,-4 1 8,4 0 0,-4 0-8,-2 0 0,6 0 16,-4 0 8,5 0-24,-6 0 16,-1 0-16,7 0 0,-6 0 0,6 0 0,-6 0-8,-1 0 8,7 3-8,-5-1 0,0 1 0,1-1-8,-3-2 16,6 3 8,-6-1 0,3 1 8,-1 3-8,-2-6-8,2 3 0,-1 0-8,1 4 8,-2-4 0,0-3 0,0 8 8,0-5 24,0 5-16,-1-5 8,1-3-24,-1 9 33,-1-6-17,-1 5 16,1-5-16,2-3-16,-3 8 40,-4-4 8,5 4 0,-2-6 24,4-2-72,-6 8 64,3-6 24,0 5 0,-3-4 0,3 4-8,0-4 16,0 4 8,-1-5 0,4-2-104,-3 8 112,0-6-24,0 5-16,0-5-16,1 2-8,-1 2-16,1-4 16,0 1-24,1 0 0,0 0 16,1 1 0,0-1 0,0 0 8,0 0-24,1-1 8,1 1 16,-2-3-48,2 2 32,1 0 8,-1-1-8,5-1 8,-7 0-40,1 0 40,6 0-16,-5 0 0,5 0-24,-5 0-48,7-1-96,-6-1-120,6 0-288,-9 2 552,2-3-648,7 1 7,-6-1 17,6 1-40,-9 2 664,2-3-3080,-2 3 3080</inkml:trace>
  <inkml:trace contextRef="#ctx0" brushRef="#br0" timeOffset="4">81 953 3576,'0'0'0,"0"0"336,0 0-168,0 0-64,0 0-104,0 0 80,0 0 0,0 0 0,0 0-8,0 0-384,0 0 704,0 0-312,0 0-7,0 0 15,0 0-721,0 0 1354,0 0-625,0 0-8,0 0-8,0 0-1065,0 0 2066,0 0-993,-1 0-16,1 0 8,0 0-80,-1 0 56,0 0-32,0 2 16,0 0-16,1-2-24,0 7 16,-1-5 24,0 7-8,0-3-16,1-6-16,-1 7 16,1 0 48,-2 3-24,-1 1 0,3-11-40,-2 12 40,0 1-24,-1 1-16,1 0 0,2-14 0,-3 14-8,0 2 0,1-2 32,-2 1-8,2 0-32,-1-1-8,-1 3 0,1-1 16,0-1-16,-1 1 8,2-1-8,0-1 24,-1-1 16,1-1-32,2-1-40,-2 0 0,0-1 16,2 0 0,-1-2-8,1 0-64,0-8 112,0 3-160,0 5-168,0-5-41,1 5-7,-1-8 376,0 2-384,2 1 112,-2 0-144,2-1-2776,-2-2 3192</inkml:trace>
  <inkml:trace contextRef="#ctx0" brushRef="#br0" timeOffset="5">248 957 3712,'0'0'0,"0"0"336,0 0-336,0 1 88,0 2-56,0 3 16,-1-3-32,1-3-16,-1 8 16,0-2 16,1 1-8,-1-1 40,0 2-40,0-1-16,0 0 32,0 1-48,1-8 8,0 8 16,0 0-24,0 3-24,0-1 24,0-10 8,0 11 8,0 0 0,0 0-16,0 0-16,0-11 24,0 11 0,0 0 16,0 0-8,0 1-24,0-12 16,0 12-24,0 1 32,1-1 8,-1-1-24,0-11 8,0 12-8,0-2-16,0 1 8,0 0 24,0-11-8,0 9-8,0 1 8,0-1 0,0 0 32,0-9-32,0 8 8,0 1-40,0-1 0,0-1 16,0-7 16,0 7-24,0 0 0,0-5-72,0 6-64,0-8 160,0 1-192,0 2-88,0 0-632,-1 0-1688,1-3 2600</inkml:trace>
  <inkml:trace contextRef="#ctx0" brushRef="#br0" timeOffset="6">98 1192 3768,'0'0'0,"0"0"0,0 0 568,0 0-336,0 0-39,0 0-73,0 0-1233,0-2 2298,1 0-1089,-1 1 16,2-1-16,0 0 0,0 1-16,0-1 8,1 1 8,-3 1-96,2-2 80,5 0-32,-5 1-24,4-1 0,-6 2-24,2-2 8,4 1-16,-4-1-8,4 2 16,-3-2 8,4 1 8,-4 1-24,4-2-40,-7 2 48,2 0-16,6-1 16,-6 1-24,6-2-48,-8 2 72,1 0-264,7-2-136,-7 2-49,6 0-63,-7 0 512,1 0-568,6 0-2840,-7 0 3408</inkml:trace>
  <inkml:trace contextRef="#ctx0" brushRef="#br0" timeOffset="7">372 1247 3576,'0'0'0,"0"0"728,0 0-728,0 0 208,0 0-72,0 0-79,0 0-25,0 0-465,0 0 882,2 0-489,-1 0 16,-1 0 24,3 0 0,-1 0 16,0 0-16,1 0-8,-3 0 8,2 0 8,5 0 32,-5 0-8,0 0-16,-2 0-16,7 0-16,-5 0 16,5 0 32,-4 0-16,4 0 0,-4 0-32,5 0 8,-6 1 8,-2-1 0,9 1-16,-6 0 0,6-1 8,-7 1 16,-2-1-8,9 1 32,-7 0-24,6 1-32,-6 1 0,-2-3 24,8 2 0,-7 1 0,6 0 8,-6 3-16,2-3 16,3 0-16,-6 4 16,2-5-16,-2-2 8,2 7-24,-1-5 32,-1 5 8,0-3-16,0 4 16,0-5-40,0 5 24,-1-4 48,1-4-48,-1 7-16,-2-5 32,1 6-16,-1-6 0,3-2 0,-2 7 32,0-4-24,-1 4-8,0-4-8,3-3 8,-3 6 24,-1-3-8,1 0 8,0 3-24,3-6 0,-3 2 0,-1 1 32,1 0 16,1-1 0,2-2-48,-3 3 32,0-2-16,0 1 24,1-1-24,2-1-16,-3 1 24,1-1 8,0 1-8,-1 0 40,3-1-64,-2 1 40,-1-1-24,1 0-8,0 0 8,2 0-16,-1 0 24,0 0-16,0 0 8,0 0-24,1 0 8,0 0 16,0 0 8,0 0-16,0 0-16,0 0-32,2 0 72,0 1-8,1 0-8,-1-1-16,1 1-16,-1 0 0,0 0 0,1 0 32,3 0 0,-4 1-40,0-1 32,1 1 24,-3-2-32,6 2 0,-4-1-16,1 2 16,-1-1-8,-2-2 8,7 3-8,-6-1 24,1 1-48,0-1 16,-2-2 16,7 3 0,-7 1 8,2-1-24,1 0 8,-3-3 8,2 3-16,1 1 32,-1-1 24,0 3-40,-2-6 0,1 3-8,1 0 16,0 4 16,-1-5 0,-1-2-24,2 3 32,-2 4-40,1-5 24,-1 2 24,0-4-40,0 6 16,0-3 16,0 0-16,0 3-24,0-6 8,-2 3 40,0 0 8,-5 4-8,5-4 8,2-3-48,-7 7 56,4-3-24,-5 4 0,0-5-16,8-3-16,-8 9 24,-1-3-8,0-2 8,0 4-24,9-8 0,-9 6-16,0-2-56,-1 4-184,-1-5-232,11-3 488,-11 8-617,2-5-55,-1 3 8,0-4-2544,10-2 3208</inkml:trace>
  <inkml:trace contextRef="#ctx0" brushRef="#br0" timeOffset="8">138 2590 4240,'0'0'0,"0"0"0,-1 0 176,1 0-80,0 0-40,0 0-16,0 0-40,0 0 40,0 0 9,0 0-33,0 0 16,0 0-169,0 0 306,0 0-129,0 1-8,0 0-16,0-1-16,0 1 24,0 0-16,0 0 40,2-1-24,-2 0-24,1 1 24,1 0 8,0 1-24,0 1 8,0-1 0,1 2-8,-1 2 0,5-3 0,-7-3-8,2 3 8,0 4-8,5-4-8,-5 6 24,-2-9-16,7 3 8,-4 5 16,4-1-24,-4 0 0,-3-7 0,8 9-24,-6 0 8,8 0 24,-8 1-32,-2-10 24,10 10-8,-2 2 0,0 2-24,1 1 0,-9-15 32,7 14-8,0 0-32,-5-2-8,7-1 8,-9-11 40,2 11-24,5-1 16,-5-1 8,6-1 16,-8-8-16,2 8-48,6-1 16,-6 0 0,5 0-16,-7-7 48,3 6-8,4-3-25,-5 4 9,4-5-8,-6-2 32,2 7-40,0-6-24,6 2-48,-7 0-32,-1-3 144,7 3-184,-6 1-112,2-2-544,-1 1-2064,-2-3 2904</inkml:trace>
  <inkml:trace contextRef="#ctx0" brushRef="#br0" timeOffset="9">500 2657 3840,'0'0'0,"0"0"384,0 0-256,0 0-56,0 0-72,0 0 56,0 0-24,0 0 8,0 0 0,0 0 0,0 0-248,0 0 481,0 0-217,-1 0 32,1 0 16,0 0-104,-1 2 96,0 0-16,0 1-8,0-1-24,1-2-48,-1 7 64,0-5 16,-1 5-32,1-4 8,1-3-56,-2 8 56,0-4 0,-1 5 8,1-3 0,-2 1-8,-2 2 8,3 1 16,-5 2-8,8-12-72,-3 12 80,-5-1-16,5 1-16,-6 0 8,2 1 0,0 0 0,-1 1-8,0 0 0,8-14-48,-8 14 40,0 2-16,-1-1 48,0-1-40,9-14-32,-9 15 40,0 1 8,-2 1-48,-1 1 8,12-18-8,-11 18 40,-2 0-32,0-1 56,1 1 40,12-18-104,-14 17 96,1-1 16,1 0-40,1 0-24,11-16-48,-11 14 56,0 0-24,2-1 16,1-2-16,8-11-32,-6 11 24,2-2 0,-2 0-16,3-3-24,3-6 16,-2 7-72,-1-5-96,3 6-232,-1-6-256,1-2 656,-1 3-704,1 1-24,0-2 71,0 0-2775,0-2 3432</inkml:trace>
  <inkml:trace contextRef="#ctx0" brushRef="#br0" timeOffset="10">62 1885 3128,'0'0'0,"0"0"712,0 0-376,0 0-336,0 0 232,0 0-88,0 0-15,0-2-25,0 2-16,0-1-8,1 1-8,-1-2-16,0 2 16,0-1-32,2 1 0,-2-2-8,0 2-32,2 0 8,-2-2 24,0 2 0,0-1-16,0 1-16,0 0 24,1-2 8,-1 2-24,2 0 24,-2 0-32,0 0 16,2 0-16,-1 0 24,1 1-16,-2-1-8,2 1 8,1 1-8,-1 1 16,1 3-24,-3-6 8,7 3 0,-5 3 8,4-3-8,-4 6 16,-2-9-16,7 8 16,0 1 0,0 1-8,0 2-24,-7-12 16,8 12-16,1 0-8,-2 0-8,0 1-8,-7-13 40,8 14-24,0-2-8,-1 0 0,1-1 32,-8-11 0,8 11-8,0 0-8,0-1 40,0 0-40,-8-10 16,8 10-32,-1 0 24,1 0-32,0 1 16,-8-11 24,8 10-32,0 1-16,1 0 8,-1-2 8,-8-9 32,7 10-24,1 0 16,0 0-16,1 0-8,-9-10 32,7 9-16,0-1 8,1 1 0,-2 0-16,-6-9 24,8 8 0,-2 0-16,1 0 8,-5 0 16,6-1-24,-8-7 16,2 7-8,4 0-8,-4-5-8,0 6 0,-2-8 24,3 2-32,-1 5 0,1-5 8,-3-2 24,2 2-48,0 2-49,0 2-31,-2-3-88,0-1-88,0-2 304,0 3-2808,0-3 2808</inkml:trace>
  <inkml:trace contextRef="#ctx0" brushRef="#br0" timeOffset="11">434 1839 3024,'0'0'0,"0"0"656,0 0-344,0 0-104,0 0-208,0-2 168,0 2-32,0-2-24,2 2-7,-2 0-105,0-1 96,0 1-16,0 0 8,0 0-24,0 0-64,0 0 40,0 0 8,0 0-16,0 0-8,0 0-168,0 0 328,-1 0-144,-1 1 0,0 3 24,2-4-64,-1 6 72,-2-3 0,1 5-8,-5-2 8,7-6-72,-2 8 64,-7 0 8,2 2-8,-2 3-8,0 1 0,1 2-16,-3-1-16,1-2 32,10-13-56,-9 14 24,0-1-32,0 1 24,1 0-16,0-1-8,0 0 56,0-1 32,0 1-24,8-13-56,-8 12 56,0 1-8,-1-1-48,0 0 0,9-12 0,-9 13 16,1 0-8,-1-1 16,0 0-8,9-12-16,-8 12 16,-1 1 0,1-2-8,0 1-8,8-12 0,-8 12-32,1-1 0,1 1-24,3-1-16,3-11 72,-8 11-184,4-2-176,-3 0-112,4 0-144,3-9 616,-7 9-2929,7-9 2929</inkml:trace>
  <inkml:trace contextRef="#ctx0" brushRef="#br0" timeOffset="13">1231 1846 3944,'0'0'0,"0"0"0,0 0 296,0 0-120,0 0-32,0 0-56,0 0-7,0-2-17,0 2-8,0 0 8,0 0-64,0 0 72,0 0 8,0 0-24,0 0 8,0 0-336,0 0 592,-1 0-280,0 0 8,1 0-24,0 0-24,0 0 32,0 0-16,0 0-8,0 0 8,0 0-88,0 0 176,0 0-72,0 0-16,0 1 8,0-1-24,0 3 8,0-1-8,0 1 16,0 4-8,0-7-8,0 2-8,0 7 16,0-6 0,0 6-24,0-9 16,0 7 8,-1 3-16,0 1 16,1 3-8,0-14 0,-1 14-16,0 0 8,0-1-24,0 0 32,1-13 0,0 12-32,0 0-8,0-1 16,0 1-32,0-12 56,0 10 8,0 1-24,0 0 16,0-2 0,0-9 0,0 9-16,0 0 8,0 0-8,0-1 8,0 1-32,0-1-8,0-1-24,0 0-32,0-7 104,0 7-184,0-1-89,0 1-367,0 0-2688,0-7 3328</inkml:trace>
  <inkml:trace contextRef="#ctx0" brushRef="#br0" timeOffset="14">1412 1924 2128,'0'0'0,"0"0"824,0 0-824,0 0 368,1 0-144,-1 0-64,2 0-16,0-1-40,-1-1-24,2 1-8,-1-1-16,-2 2-56,3-2 40,-1 1 0,1-1-16,3 0 24,-6 2-48,2-1 40,4-1-8,-4 1-24,4-1 16,-6 2-24,2-2-8,5 1-8,-6-1 16,2 0-24,-3 2 24,7 0 8,-5-1-8,0 1 8,5 0-24,-7 0 16,1 0 0,2 0 8,-1 0-8,5 0 0,-7 0 0,1 1-8,2-1 0,-1 2 8,1 0 16,-3-2-16,2 3 8,1-1-8,-1 1-16,0 0 16,-2-3 0,3 7-16,-1-5 8,-1 0 0,1 2 8,-2-4 0,1 6-8,-1-4 32,0 1-32,0 4 8,0-7 0,0 2 0,0 1-24,0 4 24,0-5-16,0-2 16,0 4 0,-2 2 8,0-3 0,0 0-8,-1 3 8,1-3-64,-1 3 16,-4-3 8,7-3 32,-2 7-40,-1-4 48,-4 4-8,5-5 8,2-2-8,-4 8-8,-3-6 16,4 6 0,-4-6-8,7-2 0,-2 7 8,-5-4-16,5 3 16,-5-3 16,7-3-24,-2 3-8,-2 4 24,-2-5-16,3 1-24,3-3 24,-3 7 16,-3-5 0,3 2 8,0 2 0,3-6-24,-7 3 8,6 0-8,-2 3 16,1-4-24,2-2 8,-3 2 16,1 2-16,0-1 0,1 0 16,1-3-16,0 3 0,0 0 0,0-1 0,0 1 8,0-3-8,1 2 16,2 0-8,-1 0-8,1-2 8,-3 0-8,6 1 0,-4-1 8,4 0 0,-3 0-16,-3 0 8,9 0 8,-7 0 16,7-1-16,-6-1-16,-3 2 8,9-3 0,-7 1-8,7 0 8,-6-1 24,6 1-32,-2-5-8,-1 5-16,-3 0-16,-3 2 48,9-2-56,-7-5-24,7 5-64,-6 0-96,-3 2 240,7-2-1224,-7 2 1224</inkml:trace>
  <inkml:trace contextRef="#ctx0" brushRef="#br0" timeOffset="15">1259 2847 4296,'0'0'0,"0"0"248,0 0-128,0 0-120,0 0 73,0 0-17,0 0-8,0 0 0,0 0-8,0 0-305,0 0 554,0 0-257,2 0-24,0 0-8,-2 0 0,3 0 32,3 0-16,-4 0-16,5 0 8,-7 0-8,3 0 8,6 0-24,-1 0 8,2 0 16,-10 0-8,12 0 0,3-1 48,3-2-8,-18 3-40,19-2 40,1-1-8,1 1-16,0-5 24,1 5 0,-22 2-40,23-8 48,0 5-16,0-4-16,0 5 0,0-6 0,1 6 8,-1-6 0,-1 6-8,0-5 0,0 4-8,-2-4 0,4 4 8,-24 3-16,23-8 8,0 6 8,4-7-8,-1 6-40,-26 3 32,27-8-16,2 2 16,0 3 16,0-5 56,-29 8-72,27-2 56,0-6-16,0 6 0,0-6-16,-27 8-24,29-2 16,0-5-8,-2 4-8,1-4-8,-28 7 8,25-3 0,0-5-8,-1 7-16,-2-7 16,0 7 0,-1-2 0,-2-3 0,0 4-8,-19 2 16,19-2-40,-4 0 24,1-1 24,-2 2 8,-14 1-16,13-3 32,0 2-16,-1-1 8,0 0-40,-12 2 16,10-1-16,-1 1 8,-1-2-56,-1 2-24,-7 0 88,7 0-168,-4 0-80,5-1-64,-6 1-57,0 0-647,0 0-2344,-2 0 3360</inkml:trace>
  <inkml:trace contextRef="#ctx0" brushRef="#br0" timeOffset="16">1711 1798 3728,'0'0'0,"0"0"0,0 0 400,0 0-216,0 0-64,0 0-32,0 0-880,-1 0 1656,0 0-800,0 0-15,1 0 7,0 0-56,0 0 56,-1 0-8,1 0 8,0 0-24,0 0-32,0 1 32,0-1 8,0 1-8,0 0-24,0-1-8,0 1 8,0 1-8,0 0 0,0 0 16,0-2-16,0 3 8,0-1-24,0 1 24,2-1 0,-2-2-8,2 3-8,1-1 8,-1 1-8,1-1-8,-3-2 16,2 2 0,5 1 8,-5-1-16,5 1 8,-7-3 0,1 2-16,7 1 0,-6-1 8,7 1 0,-9-3 8,2 2 0,8 0 8,-3 0-8,-5 0-8,-2-2 8,9 1-8,-2 1-8,-1 0 0,1-1 0,-7-1 16,6 2-16,-3 0 0,6-1-8,-7 1-8,-2-2 32,8 1-16,-5 2-8,4-1 8,-4 0 32,-3-2-16,6 2 8,-4 0-24,4 0 8,-4 1 0,-2-3 8,2 2 0,5 1 8,-5-1 0,0 1-8,0-1 0,0 1-8,0 0-24,-1 0 8,-1-3 24,0 3-32,2 1 0,-2-1 32,0 0-8,0 0 8,-1 1 8,0-1-8,-2 0 8,3-3-8,-2 8 0,-1-6 16,1 5 16,-2-5 0,4-2-32,-6 7 48,4-4-24,-5 4-16,4-4 0,3-3-8,-8 7-16,4-4-24,-4 5 0,5-1 16,3-7 24,-9 6 8,2 2 16,1-2 0,-1 1-8,7-7-16,-8 7 8,0 0 16,0-1-16,0 1 0,8-7-8,-8 6 8,1 1-16,0-1 16,0-2 8,7-4-16,-3 8 8,-5-5-8,5 5-8,1-5-8,2-3 16,-4 7-40,2-5-16,0 2-73,0 2-55,2-6 184,-1 3-288,0-1-376,1 1-2704,0-3 3368</inkml:trace>
  <inkml:trace contextRef="#ctx0" brushRef="#br0" timeOffset="17">2132 1941 3680,'0'0'0,"0"0"616,0 0-616,0 0 184,0 0-64,0 0 1,0 0-25,0 0-96,0 0 72,-1 0 16,1-1-24,0 1 16,0 0-80,0-2 80,0 2 0,0-1 8,0 1 16,0 0-104,0-2 96,0 2 0,0 0 0,0-2 0,0 2-96,0 0 88,2-1-8,1 1-16,-1-2 0,-2 2-64,3 0 64,-1-2 32,1 2-24,3 0-16,-6 0-56,2-1 88,4 1-40,-3-2 16,6 2-16,-9 0-48,2-2 40,9 2-16,-4-1 0,0-1-16,-7 2-8,9-1 0,-1-1 0,2 0 0,2 0 24,-12 2-24,12-7-16,0 6 0,0-2 8,0 1-16,-12 2 24,11-3-8,-1 1-24,0-1-32,-1 2-8,-9 1 72,9-2-160,-1 2-240,-1 0-128,0 0-88,-7 0 616,2 0-689,6 0-2783,-8 0 3472</inkml:trace>
  <inkml:trace contextRef="#ctx0" brushRef="#br0" timeOffset="20">1091 367 1368,'0'0'0,"0"0"848,0 0-848,0 0 720,0 0-240,0 0-160,0 0-112,0 0-1936,0 0 3632,0 0-1768,0 0-8,0 0-24,0 0-2376,0 0 4656,2 0-2239,-1 0-17,2 0 0,-3 0-128,2 0 104,1 0-32,3 0 0,-4 0-8,-2 0-64,6 0 56,-3 0 8,6 0-24,-3 0 8,-6 0-48,7-2 40,3 2-16,2-2 8,0 1-24,-12 1-8,14-3 32,1 1-16,1-1 8,1-3-24,-17 6 0,18-2 8,0 0-8,1-1 0,1-3-24,-20 6 24,21-2 0,0 0 16,1-1 16,-2 1 32,-20 2-64,20-3 48,-2 1-24,1-5-8,0 7-8,-19 0-8,19-2 8,0-1 0,2-3 16,2 4 8,-23 2-32,24-2 8,2-1 8,0-3-8,0 4-16,-26 2 8,26-6 16,0 4-48,-2-6 16,2 5-8,-26 3 24,27-8-48,0 6 32,0-5-48,0 5 8,-27 2 56,26-8-24,-1 6 8,-2-5 16,0 5 24,-2 0-40,0-5 0,-1 7 0,-2-2-8,2-5 8,-1 7-24,-1-2 24,1-1-8,-19 3 24,17-1-8,0-1-8,0 0-24,-2 2 8,-15 0 32,13 0-48,0-1 8,0 1 24,-3 0-16,-10 0 32,11 0-24,-2 0 16,0 0-8,-2 1-8,-7-1 24,7 2-8,-5 0 0,6 0 0,-7 0-8,-1-2 16,3 2-8,-1 1-8,1-1 8,-2 0 8,-1-2 0,2 3-16,-2-2 8,0 2 0,0-1 32,0-2-24,0 3 0,0-1 0,-1 1-24,-1-1-48,2-2 72,-4 3-104,1-1-40,0 1-65,-4-1-55,7-2 264,-2 2-496,-2 1-2800,4-3 3296</inkml:trace>
  <inkml:trace contextRef="#ctx0" brushRef="#br0" timeOffset="21">1101 1352 1440,'0'0'0,"0"0"824,0 0-120,0 0-248,0 0-144,0 0-312,0 0 200,0 0-56,0 0-56,0 0-8,0 0-592,0 0 1120,1 0-504,-1 0-40,2 0-32,-2 0-32,0 0 56,2 0 0,-2 0 25,1 0-1,-1 0-80,3 0 64,-1 0 8,1 0 16,-1 0-8,-2 0-80,2 0 32,6 0 8,-7 0 0,8 0 8,-9 0-48,2 0 40,9 0-24,-4 0-16,3 0 24,-10 0-24,11-1 16,1 1-8,3-2 0,1 0-24,-16 2 16,17-1 16,1-1 16,1 1-32,-1-1-64,-18 2 64,21-2-40,-1 1 88,1-1 0,-1 0 40,-20 2-88,20-3 64,-1 1-72,0-1 40,0 1 24,-19 2-56,18-3 16,3 1 8,-1-1 0,2 1-8,2 0 0,0-5-8,2 5-8,1 0 16,0-5 8,1 6 0,0-6-40,1 5-16,-29 2 32,29-8-24,0 5 0,0-4-24,2 4-24,-2-4 8,1 5 24,-2-7 56,-2 6-8,0-4 8,-1 4-32,-1-4 24,1 5 8,-25 2-16,22-7-32,1 5 16,0-4-8,-3 4 16,-20 2 8,19-6 0,-1 3-16,-2 1-24,-1-5 16,-15 7 24,14 0-8,-3-2-8,-2 0-24,0 1 16,-9 1 24,7 0-16,0 0 16,-5 0-8,6 0-8,-8 0 16,2 0 0,0 0 8,0 0 16,0 1-16,-2-1-8,0 1-24,0 1 0,0 0 24,0 1 0,0-3 0,0 2-8,0 0-24,-1 1-24,-2-1-40,3-2 96,-7 7-184,5-5-137,-6 2-2999,8-4 3320</inkml:trace>
  <inkml:trace contextRef="#ctx0" brushRef="#br0" timeOffset="28">2245 1202 1832,'0'0'0,"0"0"616,0 0-224,0 0-128,0 0-72,2 0-72,-2 0-32,0 0-88,0 0 96,1-2 16,-1 2-8,0 0-24,0 0-80,0 0 64,0 0 8,2 0 16,-2 0-16,0 0-72,0 0 64,2 0-32,-2 0 32,1 0-16,-1 0-48,0 0 40,2 0-24,-2 0 0,2 0 16,-2 0-32,0 0 40,1 0 24,-1 0-48,2 0 0,-2 0-16,0 0 24,1 0-32,-1 0 16,2 0-16,-2 0 8,0 0 16,2 0 17,-2 0-9,1 0-16,-1 0-8,2 0-16,0 0 24,-1 0 8,1-1 0,-1 1-8,1-2-24,0 2 40,-1-2 0,-1 2-24,2 0 0,0-1-8,1 1 0,-1-2 24,-2 2-16,3 0 0,-1-1-32,1 1-8,-1-2-8,1 2 48,-1-2 16,0 2-8,1-1-24,-3 1 16,2 0 8,-1-2 8,1 2 0,-1 0-24,-1 0 8,2-2 0,0 2 8,-1 0 0,1 0-8,-2 0 0,2 0-16,-1 0 0,1 0 16,0 0 16,-1 0-24,1 0 0,-1 0 8,1 0 8,-2 0-8,2 0 16,-1 0-32,1 0-25,0 0 25,0 0 16,0 0 8,1 0-8,3 0-32,-6 0 32,2 0-8,1-1-8,4 1-16,-5 0 8,-2 0 24,2 0-72,5 0 16,-5 0 48,4-2-8,-6 2 16,2 0-8,5-1-8,-5 1 16,5-2 0,-7 2 0,3 0-16,4-2-8,-4 2-24,4-1 16,-7 1 32,2 0-32,6-2 8,-6 2-64,6-2-16,-8 2 104,2 0-120,5-1-72,-4 1-112,4-2-2840,-7 2 3144</inkml:trace>
  <inkml:trace contextRef="#ctx0" brushRef="#br0" timeOffset="29">2378 1185 968,'0'0'0,"0"0"576,0 0-64,0 0-512,0 0 352,0 0-40,0 0-152,0 0-24,0 0-1096,0 0 2040,0 0-1024,0 0 16,0 0-16,0 0-1320,0 0 2536,0 0-1256,0 0 40,0 0-8,0 0-32,2 0-24,-2 0 16,0 0-8,0 0 72,0 0-32,0 0-32,0 0 8,0 0-152,1 1 280,-1 0-136,0 0 0,0-1-8,0 0 24,2 1 8,-2 0-8,1 0-40,-1-1 16,0 1-8,2-1 0,-2 1 40,2 0-32,-2-1 0,0 1 0,1 0-8,-1-1 16,2 1 24,-2-1-32,2 1 0,0-1 16,1 0-16,-1 0 8,0 0 40,1 0-48,-1 0-16,1 0 32,-3 0-16,2 0 8,1 0 32,-1 0-8,1 0-24,-1 0 0,-2 0-8,2 0 24,1 0-8,-1 0-8,1 0 0,-3 0-8,2 0 0,1 0 16,-1 0-64,-2 0 48,7 0-136,-7 0-208,2 0-2768,-2 0 3112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4:36.481"/>
    </inkml:context>
    <inkml:brush xml:id="br0">
      <inkml:brushProperty name="width" value="0.14993" units="cm"/>
      <inkml:brushProperty name="height" value="0.14993" units="cm"/>
    </inkml:brush>
  </inkml:definitions>
  <inkml:trace contextRef="#ctx0" brushRef="#br0">19 35 1400,'0'0'0,"0"0"0,0 0 184,0 0-104,0 0-16,0 0-16,0 0-424,0-2 776,0 0-368,2 1 32,-2-1-24,0 2-40,1-2 48,-1 1 8,2-1-24,-2 1 40,0 1-72,0-2 64,0 0 8,0 1-8,0-1 16,0 2-80,0 0 96,0-2-24,0 2-8,1-1-16,-1 1 0,0-2 0,0 2 24,0-1-8,0 1-64,0 0 64,0 0 32,2 0-24,-2 0 16,0 0-88,0 0 104,0 0-24,0 0 24,0 0 0,0 0-496,0 0 864,0 0-392,2 2-24,-2 0-8,0-2-48,0 3 72,0-1-24,0 5-8,0-5-16,0-2-24,0 4 24,1 3 8,-1-4 16,0 6 0,0-9-48,0 7 24,0 0 0,0 0-40,0 3 0,0-10 16,2 12-16,-2 1 8,0 2 24,0 1-16,0-16 0,0 17-16,0-2-8,0 1 24,0-2 16,0-14-16,0 14 16,-1 0 0,0 0 0,0 0 24,1-14-40,-1 14 48,-1 0 24,1 0-16,-1 2 0,2-16-56,-2 15 80,0 0 9,-1 1-17,1-2 8,2-14-80,-2 14 96,1-1 8,-1-1-16,1-1 8,1-11-96,-1 10 88,0-2-48,0 0 40,0-1-40,1-7-40,-1 6 48,1 1 32,-1-4-24,0 4-8,1-7-48,-1 3 40,1 3-24,0-3-32,0-1 24,0-2-8,0 4-40,0-2-72,0 0-48,0 0-184,0-2 344,0 1-537,0 0-111,0-1-16,0 0 120,2-2 112,-2-4-80,1 4-1272,-1 2 1784</inkml:trace>
  <inkml:trace contextRef="#ctx0" brushRef="#br0" timeOffset="1">217 17 1456,'0'0'0,"0"0"80,0 0-24,0 0 8,0 0 24,0-2 16,0 0 40,0 1-16,0-1 0,0 1 0,0-1-8,0 0 24,0 1 0,0 1 32,0-2 16,0 2-24,0-2-8,0 2-16,0 0-16,0 0-128,0 0 128,0 0-8,0 0-16,0 0 8,0 0-576,0 0 1024,0 1-496,0 2 8,0-1-48,0-2-24,0 3 40,0 4 24,0-5-32,0 6-16,0-8-16,0 7 8,0 0 8,0 0-24,0 0-8,0-7 16,0 10 24,0 0-16,0 1 33,0 2-9,0-13-32,0 14 16,2-1-97,-2 0 65,0 0 32,0-13-16,0 13-40,0 0 64,0 0-48,0-1 24,0-12 0,0 12 16,1 0 0,-1 1-16,0-2 25,0-11-25,0 12 40,0-1 8,0 0 0,-1 0 0,1-11-48,-1 11 32,0 1 16,0-1 40,1 1-64,0-12-24,-1 11 48,0 1 32,0-2-32,-1 1 16,2-11-64,-1 10 80,0 1-64,-1-1 48,1 0-8,1-10-56,-2 9-48,1-1 8,0-1-40,0 0 0,1-7 80,-1 7-32,0-5-8,0 5-64,1-5-32,0-2 136,0 2-216,0 1-225,0 1-79,0-2-88,0-2 608,0 2-528,0-1 176,0 0 104,0 0 32,0-1 216,-1 0-336,0 0-1144,1 0 1480</inkml:trace>
  <inkml:trace contextRef="#ctx0" brushRef="#br0" timeOffset="2">36 319 1584,'0'0'0,"0"0"112,0 0 16,0 0-128,0 0 152,0 0-8,0 0-16,0 0-56,0 0-568,0 0 1040,0 0-496,0 0 16,0 0-24,0 0 24,0 0-824,0 0 1600,0 0-744,2-1-8,-2 1-88,1 0 104,2-2-16,-1 2 0,1-1 24,-1-1-24,-2 2-88,7-2 64,-5 1 16,5-1-24,-5 0 24,-2 2-80,8-1 72,-5-1-40,6 1-8,-7-1-24,-2 2 0,9-2 0,-6 1 0,5-1 8,-5 0-24,-3 2 16,9-1-16,-7-1 8,7 0-40,-6 1 8,-3 1 40,9-2-8,-7 1-24,7-1 24,-6 0-56,-3 2 64,9-1-152,-7 1-200,7-2-128,-7 2 0,-2 0 480,8-2-512,-6 2-1008,-2 0 1520</inkml:trace>
  <inkml:trace contextRef="#ctx0" brushRef="#br0" timeOffset="3">373 501 2376,'0'0'0,"0"0"0,0 0 128,0 0 48,0 0 32,0 0 16,0 0-960,0 0 1704,0 0-792,0 0-32,0 0 24,0 0-1624,0 0 3048,0 0-1432,2 0 8,-2 0 8,0 0-176,1 0 209,-1 0-17,2 0 8,-2-2 0,0 2-200,2 0 184,-1-2 8,1 1-40,0-1 8,-2 2-160,2-2 144,0 0 16,1 0 8,-1-1-64,-2 3-104,3-6 80,3 4-8,-4-5-24,0 6-16,1-6 48,3 6-80,-4-6 8,0 5 24,-2 2-32,7-7-16,-5 5 24,4-6-24,-4 6-8,4-5 8,-6 7 16,2-1 16,0-6-24,1 6 8,3-2 16,-4-3-24,0 6 32,0-3 0,0 2-16,-2 1-8,3-2 56,-1 0-8,1 2-8,-1 0-8,-2 0-32,2 1 48,0 0 16,-1 1 8,1 2 24,-2-4-96,1 3 32,-1 4 16,2-4 24,-2 6-40,0-9-32,0 6 56,0 1 0,0-1-24,0 2 8,0-1 0,-1 1-32,0 0-24,0 0-8,1-8 24,-2 9-40,1-1-40,-1-1-8,1 0-80,1-7 168,-1 8-456,0-2-384,1 1-208,-1-1-57,1-6 1105,-1 7-888,0-4 336,0 5 0,1-5-1352,0-3 1904</inkml:trace>
  <inkml:trace contextRef="#ctx0" brushRef="#br0" timeOffset="4">48 816 2144,'0'0'0,"0"0"96,0 0-32,0 0-64,0 0 64,0 0-16,0 0 8,0-2 16,0 2 32,0 0 32,0 0-8,0 0 16,0 0-40,-1 0-16,1 0 0,0 0-8,0 0-80,0 0 80,0 1 0,-1 1-16,1 1-32,-1 3 8,0-3 24,1 0 0,0 5-8,0-8-56,-1 3 48,1 6-24,0-1 0,-1 0-16,1-8-8,-1 10 32,0 1-40,0 4 24,0 0 8,1-15-24,0 17 16,-1 0 24,1-2 8,-1 0-8,1-15-40,-1 14 56,0-1-8,1 1-16,0 0 0,0-14-32,-1 14-8,0-1 8,0 0-8,-1 1 0,2-14 8,0 13 48,-1 0 8,0-1 8,-1 0-8,2-12-56,0 12 24,-2 1-24,1-1 40,0 0-40,1-12 0,0 12 0,-1-1 8,0 0-40,1-1 24,0-10 8,0 10-24,0-2 0,0-1-72,0-1-8,0-6 104,0 7-264,0-5-168,0 5 8,2-6-24,-2-1 448,0 3-392,1-1-56,1 0-1496,-2-2 1944</inkml:trace>
  <inkml:trace contextRef="#ctx0" brushRef="#br0" timeOffset="5">221 802 1920,'0'0'0,"0"0"448,0 0-336,0 0 0,0 0-40,0 0-8,0 0-24,0 0 8,0 0-48,0 0 56,0 2 16,0 0-16,0-1 8,0 2 32,2-1-24,-2 1 16,0-1-32,0-2-56,0 3 72,0 1-8,2 2 24,-2-3-8,0-3-80,1 3 64,-1 5-16,0-5-8,0 5 8,0-4-16,2 6-8,-2-3-8,1 0 8,-1 1-8,2 2 0,-2 2-8,2 1-24,-2 2 32,1-1 32,1-1-16,-2-1 16,0-12-48,2 12 24,-1-1-24,1 1 24,0-1-8,-2-11-16,0 11 32,1 1 0,-1-1 8,2 0-16,-2-11-24,0 11 32,1-1-8,-1 0-8,2-1 0,-2-9-16,0 9 24,2-1 8,-2 0 0,1 0 24,-1-8-56,0 8 16,0-1-32,0 0-16,0 1-72,0-8 104,0 7-120,0 0-64,0 0-144,0-5-72,0-2 400,-1 7-424,1-5-8,-1 0 24,0 0-1720,1-2 2128</inkml:trace>
  <inkml:trace contextRef="#ctx0" brushRef="#br0" timeOffset="6">75 1065 2152,'0'0'0,"0"0"0,-1 0 224,1 0-56,0 0 24,-1 0 8,1 0-200,-1 0 192,0 0-32,0-1-24,0 1 0,1 0-136,0-2 112,0 2 0,0 0-8,0-2 0,0 2-104,0 0 120,0-1-16,0 1 8,0-2 24,0 2-136,0 0 104,0-2 0,0 2-23,0-1-9,0 1-72,0 0 80,0-2 8,2 1 40,1-1-56,-3 2-72,6-2 64,-4 1 16,4-1-32,-4 0 16,-2 2-64,6-3 40,-3 1-16,6-1 8,-3 1-24,2-1 16,-8 3-24,7-2 8,0-1-56,0 1 8,-1 0 8,-6 2 32,7-3-32,0 1-8,-1 0-88,1 0-160,-7 2 288,6-1-617,1-1-135,-1 0 24,-3 2 64,-3 0 664,9 0-664,-7 0-880,-2 0 1544</inkml:trace>
  <inkml:trace contextRef="#ctx0" brushRef="#br0" timeOffset="7">394 1120 2128,'0'0'0,"0"0"152,0 0-152,0 0 128,0 0 56,0 0 64,0-2 48,0 2-296,0 0 288,0-1-56,0 1-32,0-2-32,0 2-16,0-2-16,0 2-8,0-1 8,0 1-136,0 0 129,2-2 23,0 0 8,0 1-24,-2 1-136,2-2 160,1 1 8,3-1-40,-4-1 0,-2 3-128,7-2 104,-6 0-40,6-1 24,-6 1-32,-1 2-56,7-3 48,-5 1 0,6 0-56,-6 1 40,-2 1-32,8-2 8,-7 0 24,6 1 32,-6-1-8,-1 2-56,7 0 64,-6-2-16,6 2 8,-5 0 8,0 0 8,-2 0-72,3 0 64,3 1 16,-6 1-16,3 0 0,-3-2-64,2 3 80,0-1 8,-1 5-8,1-5 32,-1 5 8,-1-5 8,0 6-24,0-4 48,0-4-152,0 9 96,0-3 24,-2 1 8,0 2-72,2-9-56,-4 8 72,1 0-16,-3 0 16,3 1-40,3-9-32,-6 9 16,3 0-16,-3 0-16,3-1 48,0 0 16,-4 0 8,5 1-64,-5-2 24,7-7-16,-2 7 24,-1 1-8,-4-2 32,5 1-8,2-7-40,-4 3 24,-2 5 8,4-5 0,0 5-16,2-8-16,-3 2 48,0 6-16,1-6 24,-1 1-8,3-3-48,-2 7 24,0-5-24,1 1 40,0 0-24,1-3-16,0 2 56,-1 1 48,0-1-24,1 1 73,0-3-153,0 2 184,0 0 0,2-1 32,0-1 16,-2 0-232,3 1 192,-1 0 32,0 0-16,1 0-56,-3-1-152,2 1 152,5-1-48,-5 0 0,4 0-32,-6 0-72,2 0 48,4 0-16,-4-2-8,5-1 40,-7 3-64,3-2 48,3 0-48,-3-1-88,4 1-160,-7 2 248,2-3-440,5 1-392,-5-1-609,6 1-343,-8 2 1784,1-3-1840,6 1 351,-5-1 577,4 2 176,-4-1-1120,-2 2 1856</inkml:trace>
  <inkml:trace contextRef="#ctx0" brushRef="#br0" timeOffset="8">75 1557 2720,'0'0'0,"0"0"304,0 0-184,0 0-56,0 0 24,0 0-32,0 0-56,0 0 40,0 0 8,0 0-16,0 0-8,0 0-168,0 0 344,0 0-136,0 0 24,0 1 24,0-1-112,0 3 88,0-1-16,0 1-32,0 5-8,0-8-32,0 2 24,0 7-16,0-2 8,0 3-16,0-10 0,0 12 0,0 2 0,0 3 16,0 1-8,0-18-8,-1 18 24,1 0 32,0 0-8,-1 0-32,1-18-16,-1 17 0,0 0 0,0 0 16,1 0 16,0-17-32,0 16 16,0 1-16,0-1-8,-1 1 24,1-17-16,0 16 0,0 2 0,-1-2-24,0 1 32,1-17-8,0 16 8,0-1-8,-1-1-8,1-1-32,0-13 40,0 12-8,0-1-24,0-2 8,0 0-16,0-9 40,2 7-160,-1 0-72,-1-4-64,2 4-48,-2-7 344,2 2-360,-1 0-152,2 1-1752,-3-3 2264</inkml:trace>
  <inkml:trace contextRef="#ctx0" brushRef="#br0" timeOffset="9">262 1597 2872,'0'0'0,"0"0"176,0 0-8,0 1-16,-1 2-8,0-1-32,1-2-112,0 2 80,-1 1 0,0-1 0,0 2-32,1-4-48,-1 6 56,1-3 0,-1 3-40,0-3 48,1-3-64,-1 9 48,0-6 0,0 5 16,1-1-16,0-7-48,-1 7 24,0 1 0,1 2-16,0 0 32,0-10-40,0 11 40,0 0-8,0 3-24,0 0-32,0-14 24,0 14 8,0-1 8,0 0 24,0 2-24,2 0-16,-2 0 32,1 0-24,-1-1-8,0-1-8,2 0-8,-2-1 32,0 0 16,0-12-32,2 12 0,-2-1-24,1 0 8,-1-1 8,0-10 8,2 10 8,-2-1-8,0-1-32,1 0 8,-1-8 24,0 7-24,2-1-16,-2-2-48,0 2-136,0-6 224,0 3-336,0 0-32,0 4-8,0-6 32,0-1 344,0 3-352,0 0-2000,0-3 2352</inkml:trace>
  <inkml:trace contextRef="#ctx0" brushRef="#br0" timeOffset="10">96 1871 3328,'0'0'0,"0"0"0,0 0 400,0 0-8,0 0-88,0 0-128,0 0-1448,0 0 2633,0 0-1329,0-2-8,0 2-16,0 0-8,2-2 0,1 2 32,-1-1 32,0 1-16,-2 0-48,7-2 40,-5 1-32,5-1 16,-5 0-40,-2 2 16,9-1-8,-7-1-16,7 0-24,-7 1 72,-2 1-24,9-3 24,-6 1-8,6-1-32,-2 1-8,-7 2 24,7-2 0,1-1-24,-2 1-48,1-1-217,-7 3 289,6-2-424,1 0-24,-1 0 0,1 0 48,-5 0-2320,-2 2 2720</inkml:trace>
  <inkml:trace contextRef="#ctx0" brushRef="#br0" timeOffset="11">380 1907 2928,'0'0'0,"0"0"240,0 0-112,0 0-40,0 0-8,0 0-8,0 0-72,0 0 48,0-1-32,0 1 0,0-2 24,0 2-40,2 0 80,-2-1-8,2 1 16,-2-2-40,0 2-48,1 0 56,1-2 16,0 2-48,-1-1-16,-1 1-8,3 0 24,-1-2-8,5 2 24,-6-2 0,-1 2-40,7-1 8,-6 1 0,6-2 16,-5 2-8,5-2-16,-5 2-8,6-1-8,-6 1 48,-2 0-32,7 0 8,-6 0 8,6 0-16,-5 0 16,-2 0-16,6 1 32,-4-1-8,4 3-24,-4-1 0,-2-2 0,2 3 16,5-1 16,-6 1 0,2-1-40,-3-2 8,2 3 24,1 4-8,-1-5 24,1 2 0,-3-4-40,2 6 8,0-3 8,-1 0 8,1 4 33,-2-4-33,2 3 24,-2-3-24,0 3 16,0-6-40,0 3 48,0 0-40,-1 4 16,-2-4-8,3-3-16,-2 3 32,0 4 16,-1-5-24,1 1-16,2-3-8,-3 7 32,1-5-8,-1 1 8,1 1-24,2-4-8,-3 3-16,1 0 24,-1 1 16,1-1-8,2-3-16,-3 2 24,-1 1-8,2-1 0,0 0 8,2-2-24,-3 1 16,1 1-32,-1-1 0,1 0 24,2-1-8,-3 0 8,2 1-8,-1 0-8,0 0-16,2-1 24,0 1 8,-1 0-16,0-1 16,0 1-16,1-1 8,-1 0 0,1 1 16,0 0-24,0 0 0,0-1 8,0 0-32,0 1 40,2 0-16,-2-1 8,0 1 0,2 0-16,1 0 16,-1-1 8,-2 0-8,3 1-16,-1 0-16,5 0 32,-6 0 0,-1-1 0,7 0 16,-5 1-8,4 0-32,-4 0 8,-2-1 16,2 1 16,5 0 0,-6 0-8,2 1-24,-1-1 16,-2-1 0,7 2 24,-6 0 0,2-1-16,-1 1-8,-2-2 0,3 2 8,-1-1 0,1 1 16,-2 0-24,-1-2 0,2 3 0,0-1 24,-1 1 16,-1-1 0,0-2-40,2 3 16,-2-1 8,0 1 56,0 1 8,0-4-88,-1 3 104,-1 0 16,0 0 0,-1 1 48,1-1 8,0 0-40,-5 0-48,5 4-16,2-7-72,-4 2 80,-2 1-8,3 3-8,3-6-64,-7 2 40,4 1-8,-5 0 24,4 1-24,-4-1-48,8-3 16,-3 3-8,-5 1 8,4-1 0,-4-1-16,8-2 16,-2 3-160,-5-1-368,3 0-280,-3-1-129,7-1 937,-3 0-920,-5 0 168,6 0-1984,2 0 2736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4:36.503"/>
    </inkml:context>
    <inkml:brush xml:id="br0">
      <inkml:brushProperty name="width" value="0.14993" units="cm"/>
      <inkml:brushProperty name="height" value="0.14993" units="cm"/>
    </inkml:brush>
  </inkml:definitions>
  <inkml:trace contextRef="#ctx0" brushRef="#br0">35 0 3176,'0'0'0,"0"0"416,0 0-416,0 0 160,0 0-40,0 0-32,0 0-32,0 0-480,0 0 936,0 0-456,0 0-24,0 0 32,0 0-728,-1 0 1368,1 0-664,-1 2 8,0 1-24,1-3-24,-1 3 0,1 4 0,-1-4-16,0 6 16,1-9 0,-1 7 8,0 3 0,0 1 8,-1 1-8,2-12-8,-2 13-8,1 3 16,-1 0-24,1 0-8,1-16 24,-2 15-16,0 1 0,1 0 16,0 1-24,1-17 24,-1 17 0,0 1-24,0-1 16,1 0 24,0-17-16,-1 17 24,-1 2-16,1-1 0,0 0 0,0-1 0,0 0 16,0-1 8,1 1-32,-1-3-32,1-14 32,0 14-32,0 0-32,0-3 16,0 0-72,0 0-64,0-2-232,0 1-2784,0-10 3200</inkml:trace>
  <inkml:trace contextRef="#ctx0" brushRef="#br0" timeOffset="4">621 3 4048,'0'0'0,"0"0"440,0 0-296,-1 0-47,0 0-25,0 1-8,0 0-24,1-1 0,0 0-40,-1 1 16,1 0 8,0 0-16,0 0 0,0-1-8,0 2 32,0 0-16,0-1 8,0 1-32,0-2 8,0 2 8,1-1 0,1 1 8,1 0 0,-3-2-16,2 1 16,4 1-8,-4-1 8,5 1 16,-7-2-32,3 2 8,6-1 0,-7 1-8,7 0-8,-9-2 8,8 0-16,-1 1 16,0 1-16,3-1 16,-10-1 0,10 2 8,0 0 8,0-1-8,-1 1-8,-9-2 0,10 2-16,-1 0 0,0 1 0,0-1 8,-9-2 8,9 2 8,-1 2-16,0-1 24,1 0-24,-9-3 8,8 3-16,0 1 0,-1-1-8,1 0 16,-8-3 8,7 4-8,0-1 8,0 0 8,-5 0-24,6-1 16,-6 0 16,5 1-32,-6 0 8,-1-3 8,7 3-16,-6 0 8,2-1 0,-1 1 8,-2-3 0,3 2 16,-1 5-32,0-5 32,-1 1-16,-1-3 0,0 8 0,2-6 8,-2 6 0,0-5 0,0 5-16,-1-5 8,-1 6 8,-1-1-8,0-1-8,3-7 8,-7 8 0,5 0-8,-6 1 48,1 3 8,-2 0-8,-1 0 24,-2 1-24,0 0 8,-1 0 8,1 1-24,0-1 0,-1 0-48,13-13 16,-12 13-16,0-1 16,0 0-16,-1 0 32,13-12-16,-12 12-16,0 0 16,0-1-8,-1 0-40,13-11 48,-12 11-32,2-1-16,1 0 32,0 0-8,9-10 24,-6 9-64,3-1-16,-4 0-104,5-1-65,-1-5-39,1 5-80,1-4-168,0 3-2864,1-6 3400</inkml:trace>
  <inkml:trace contextRef="#ctx0" brushRef="#br0" timeOffset="6">1118 291 3424,'0'0'0,"0"0"0,0 0 768,0 0-416,0 0-79,0 0-97,0 0-1745,0 0 3290,0 0-1577,0 0 8,0 0-24,0 0-2273,0-2 4386,0 2-2177,0-1-32,0 1 16,0 0-48,0-2 32,0 0 8,0 1 8,1-1 0,-1 2-48,0-1 48,3 1-16,-1-2 0,1 0-32,-3 2 0,2 0 32,0-1 24,1 1-16,3-2 0,-6 2-40,2 0 48,5-2-8,-5 2 8,6-1 8,-8 1-56,3 0 40,6-2-8,-7 2 16,7 0-16,-9 0-32,7 0 32,1 0 0,0 0-16,2-1 16,3 1-8,1-2-16,2 2-8,0 0 24,-16 0-24,17 0 16,-1-2 8,-1 2 8,3-1-56,-18 1 24,17-2 16,-1 0-16,-1 1 0,2-1 8,-17 2-8,15 0 8,0-2 0,1 1 8,-2-1-8,-14 2-8,17-1-16,-1-2 24,0 1-24,0 0 16,-16 2 0,16-2 0,0-5-24,0 7 32,0-2-16,-16 2 8,16-3-16,-1 1 0,0-1-8,0 1 16,-15 2 8,13-3 24,0 1 0,0 0 0,-3 1-24,-10 1 0,9-2 8,-1 2 32,-1-2-8,0 1-8,-7 1-24,6 0 8,1-2-48,-1 1 8,1 1 16,-7 0 16,6-2-32,1 0-16,-1 2-56,1-1-64,-1 1-32,1-2-64,-1 2 16,1 0 8,-1 0-8,1-2-32,-1 2-441,-3 0-2391,-3 0 3112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4:36.514"/>
    </inkml:context>
    <inkml:brush xml:id="br0">
      <inkml:brushProperty name="width" value="0.14993" units="cm"/>
      <inkml:brushProperty name="height" value="0.14993" units="cm"/>
    </inkml:brush>
  </inkml:definitions>
  <inkml:trace contextRef="#ctx0" brushRef="#br0">17 15 4176,'0'0'0,"0"0"0,0 0 192,0 0-56,0 0-48,0 0 1,0 0-594,0-1 1114,0 1-545,0-2 8,0 2-32,0-2 8,0 1 8,0 1 0,0-2-8,0 0 8,-1 2-16,0-1 8,1 1 16,0 0-64,0-2 56,0 2-8,0-2 0,-1 2 24,1 0-72,-1 0 56,1 0-8,-1 0 8,1 0-40,0 0-16,0 0 24,0 1 24,-1 2-24,1 0 16,0-3-40,0 7 40,-1-5-24,1 5 24,0 0-8,0-7-32,0 6 24,0 3 0,0 2-16,0 0 16,0-11-24,0 14 8,0 1 24,0-1-16,0 0 0,0-14-16,0 14 8,0 1 0,0 1-8,0 1 8,0-17-8,0 15 8,0 1-24,0-2 8,0 1 16,0-15-8,0 15-24,0-1 24,0 1-16,0-1-8,-1 0 16,1-2 56,-1 0-16,0 1 0,1-13-32,-1 11 32,1 0-24,0-1-48,0 1 48,0 0-8,-1-2-24,1-1 56,0 1-32,0-9 0,0 6-8,-1 1 0,0-4 0,1 5-16,0-8 24,-1 3-24,0 4 0,1-5-24,-1 1 16,1-3 32,0 3-72,0 0-72,0-2-136,0 0-72,0-1 352,0 1-376,0-1-41,0 0-15,1-2-2880,-1 2 3312</inkml:trace>
  <inkml:trace contextRef="#ctx0" brushRef="#br0" timeOffset="1">247 23 3672,'0'0'0,"0"0"512,0 0-344,0 0-88,0 0-16,0 0 8,0 0-16,0 0-8,0 0-48,0 0 41,0 1-25,0 0 16,0 0 8,0-1-40,0 1 24,0 0 8,0 2 0,0-1-16,0-2-16,0 3 40,0-1-16,0 1-8,0 4 8,0-5-8,0 5 0,0-4 8,0 5-8,0-8-16,0 8 8,0-1 16,0 1-16,0 2 8,0-10-16,0 10 16,0 3-16,0-1 16,0 2-48,0-14 32,0 14-40,0 0 8,0 2 8,0-1 56,0-15-32,0 15 16,0 0 0,0-1-16,0 1-8,0-1-24,0 0-8,-1 0 56,1-2 8,0-12-24,0 12 48,0 0 8,0 0-48,0-1 16,0-11-24,0 10 8,0 0 16,0 0-40,2 0-8,-2-10 24,0 8-16,0 1-24,0 0 16,0-3-32,0 1-32,0-5-48,0 5-49,0-5-55,0-2 240,0 3-312,0 0-240,0 0-2768,0-3 3320</inkml:trace>
  <inkml:trace contextRef="#ctx0" brushRef="#br0" timeOffset="2">75 301 4304,'0'0'0,"-1"0"272,1 0-159,0 0-41,0 0-72,0 0 48,0 0-32,0 0 8,0 0 0,0 0-136,0 0 232,3 0-96,-1 0-8,0 0 8,5-2 16,-5 2-24,4 0-8,-3-1 8,-3 1-16,8 0 16,-6-2-16,7 2 8,-6-2-24,-3 2 16,9 0-8,-7-1 16,7 1 0,-2-2 0,-7 2-8,6 0 0,1-2-8,-1 1 0,1-1 0,-7 2 8,6-2-8,-3 2-8,6-1-24,-7-1-48,-2 2 88,9 0-160,-6-1-65,5-1-95,-5 2-256,4-2-2816,-7 2 3392</inkml:trace>
  <inkml:trace contextRef="#ctx0" brushRef="#br0" timeOffset="3">396 488 4032,'0'0'0,"0"0"200,0 1-96,0-1-48,0 0 0,0 0-56,0 0 32,0 0-8,1 0 40,-1 0-56,0 0-8,2 0 40,-2 0 25,2 0-17,0 0 40,-2 0-88,2 0 96,1 0-8,-1 0 16,1 0-32,-3 0-72,2-1 64,1-1 8,3 0 0,-4 1 0,-2 1-72,2-3 56,6 1-8,-7-1-8,6 1-8,-7 2-32,2-7 24,6 6 16,-6-2-48,5 1 16,-7 2-8,1-7 24,6 7-24,-6-2 16,6 0 0,-7 2-16,2-3-16,4 1 32,-4 1 16,0-1-40,-2 2 8,3-1 32,3-1-16,-4 2 24,-1 0 8,-1 0-48,3 0 48,-1 0-8,0 2 8,0 0 8,-2-2-56,1 3 56,1 5-16,-2-6-8,0 6-24,0-8-8,0 7 24,0-1 16,-1 1-40,-1 0 24,2-7-24,-3 8 24,1 0-24,-1 1 8,1-1 8,2-8-16,-3 8-40,1 0 40,-1-1-16,1 1-56,2-8 72,-2 7-72,-1 0-168,1 0-208,0 0-48,0-4-81,2 5-31,-1-6-2800,1-2 3408</inkml:trace>
  <inkml:trace contextRef="#ctx0" brushRef="#br0" timeOffset="16">1013 261 1872,'0'0'0,"-1"0"824,1 0-320,0 0-504,-1 0 376,0 0-104,0 0-64,1 0-56,0 0-152,0 0 120,0 0-24,0 0-32,0 0-8,0 0-392,0 0 720,0 0-360,0 0 24,0 0 9,0 0-570,0 0 1066,0 0-497,1 0-16,2 0 0,-3 0-40,2 0 64,5 0-32,-4 0 0,5 0 8,-1 0-16,-1 0 8,3 0 0,2 1 8,-11-1-40,13 0 32,1 0-8,2 0 8,0 0-32,-16 0 0,18 0 0,-1-1 8,1-1-16,-2 0 16,-16 2-8,18-1 16,0-2-24,1 1 0,2-1-8,-21 3 16,19-2-56,3-5 16,0 6 16,0-6 8,-22 7 16,22-1 16,1-6-8,-1 5 0,0 0-8,-22 2 0,23-8 24,1 5-24,0-3 16,4 4 0,-28 2-16,28-7 8,2 4-16,1-5-16,0 6 8,-31 2 16,31-8-40,2 5 24,-1-6-8,2 1-40,-34 8 64,33-2-72,0-8 8,-3 7 24,0-4 32,-30 7 8,29-2 8,-2 0-16,-1-5 8,-2 7 8,-24 0-8,23-3 0,-1 1-24,-4 0 24,0 0-16,-18 2 16,17-2 0,-4 2 8,0 0-24,-2 0 8,-2 1-16,-2 0 16,0 1 0,-5 1 0,-2-3 8,8 1-16,-6 2 8,1 0 0,3-1-8,-6 2 8,3-1-25,-2-1 9,1 2 0,-2-4 24,0 2-40,2 1-16,-2 1-40,0-1-72,0 0-56,0 0-200,-1 1-2952,1-4 3376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4:36.498"/>
    </inkml:context>
    <inkml:brush xml:id="br0">
      <inkml:brushProperty name="width" value="0.14993" units="cm"/>
      <inkml:brushProperty name="height" value="0.14993" units="cm"/>
    </inkml:brush>
  </inkml:definitions>
  <inkml:trace contextRef="#ctx0" brushRef="#br0">33 0 3984,'0'0'0,"0"0"240,0 0-128,0 0-112,0 0 88,0 1-32,0 0 16,0 2-24,0-3-48,0 2 0,0 5 40,0-5-40,0 7 0,0-9 0,0 6 32,0 1-40,0 3 0,0 2-24,0-12 32,-1 13-32,1 2-16,-1 0 32,0-1 48,1 0-40,-1-1 24,0 1-24,0 0 0,1-14 8,0 14 8,-1-1 0,0 0-16,1 0-8,0-13 16,-1 13-8,0 0 8,1 0-24,-2 1 24,2-14 0,-2 13-32,1 1 32,-1 0 24,0-1-24,2-13 0,-1 13 0,-1 0-8,0 0-8,1-1 0,1-12 16,-2 11-8,1 1-24,-1-2 8,1 0 8,1-10 16,-1 10-24,1-2-24,-1 0-56,1-1-56,0-7 160,0 6-232,0-3-1536,0-3 1768</inkml:trace>
  <inkml:trace contextRef="#ctx0" brushRef="#br0" timeOffset="4">597 3 3888,'0'0'0,"0"0"360,0 0-232,0 0 8,0 0-136,-1 0 120,0 0 25,1 0-1,-2-1-24,2 1-120,-2 0 120,1-2-8,-1 2 0,0 0-16,2 0-96,-1 0 104,-1 0-32,1 0 16,-1 0-24,2 0-64,-2 0 72,2 0-8,-1 0-16,0 0 0,1 0-48,-1 0 40,0 0 0,0 0 8,1 1-8,0-1-40,0 1 32,0-1-16,0 1-24,3 0 16,-3-1-8,2 2-8,5-1 24,-5 1 16,6-1-80,-8-1 48,6 1-40,1-1-8,-1 1-16,2 0 80,-8-1-16,8 1 16,2 0-24,-1 0 16,1-1-24,-10 0 16,10 1-8,0 0 16,-1 0 8,0 0 8,-9-1-24,9 0 0,0 1 0,-1 0-24,0 0-16,-8-1 40,8 2-32,-1-1 8,1 2 0,-1-1 8,0 0 8,0 5-24,-5-5 8,7 6 0,-9-8 24,3 2-16,6 6 16,-7-6-8,5 5 8,-7-7 0,1 2-16,2 1 16,-1 4 0,1-5-8,-3-2 8,2 4-8,1 2 8,-2-3-16,-1 3 16,0-6 0,0 2 16,0 6-32,0-6 48,0 6 8,0-8-40,0 2 24,-2 6 0,-1-4-16,1 4 8,2-8-16,-3 7 8,-4 0 0,4-1 0,-5 1 16,8-7-24,-3 6 48,-6 1 8,3 0-40,-1 0-8,-1 2 48,-1 0-8,0 1-8,0-1-16,9-9-24,-9 9 0,-1 0 32,1 0 0,-1 1-16,0 0-32,1-1-8,1 0 40,0 0 16,0 0-32,8-9 0,-7 8-16,1 1-16,-1-2 0,4 0 56,-4-1-40,5-3-104,-1 5-248,2-4-176,1-4 544,-2 7-633,1-4-55,0 4-280,1-5-2040,0-2 3008,0 0 0</inkml:trace>
  <inkml:trace contextRef="#ctx0" brushRef="#br0" timeOffset="12">1100 173 2976,'0'0'0,"0"0"704,0 0-424,0 0-88,0 0-48,0-2-16,0 2-128,0 0 152,1-1 17,-1 1-57,2-2-24,-2 2-88,0 0 56,2-2 0,-2 2 32,1-1-40,-1 1-48,0 0 32,2-2-32,-2 2 24,2-2 16,-2 2-40,0 0 8,2-1 32,1 1-32,-1-2 32,-2 2-40,2 0 16,1-1-24,-1 1 16,5-2 16,-7 2-24,1 0 72,7-2 0,-6 2-24,8-1-32,-10 1-16,7 0 56,0-2 0,1 2 8,1-2-24,3 2-32,0-1 40,1 1 8,2-2 0,-15 2-56,16 0 32,1-2-8,0 1 0,2-1 32,-2 1-24,1-1-24,1 0-8,0 1-24,-19 1 24,21-3 24,-3 1-8,1-1-8,1-3 32,-20 6-40,20-2 24,1 0 0,0-6-8,0 7-8,-21 1-8,22-7 16,1 6-8,-1-8-8,2 6 0,-24 3 0,24-8 16,0 6 48,-1-5 16,0 5 16,-23 2-96,21-7 88,-1 5-48,1-5 8,-3 5-16,-18 2-32,18-7 16,0 5 0,-3 0-40,-1 0-16,-14 2 40,11-3-64,0 1-24,-2 1-152,-2 1-136,-7 0 376,7 0-456,-5 0-160,5 0-2881,-7 0 3497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03.079"/>
    </inkml:context>
    <inkml:brush xml:id="br0">
      <inkml:brushProperty name="width" value="0.14996" units="cm"/>
      <inkml:brushProperty name="height" value="0.14996" units="cm"/>
    </inkml:brush>
  </inkml:definitions>
  <inkml:trace contextRef="#ctx0" brushRef="#br0">158 23 2392,'0'0'0,"-1"0"960,1 0-592,0 0-160,0 0-24,0 0-184,0-2 136,0 2-24,0-1 8,0 1-32,0 0-88,0-2 80,0 2-7,0-1-1,0 1-16,0-2 16,0 2 8,0-1 0,0 1 8,0 0-88,0-2 72,0 2 8,0-1 16,0 1 16,0 0-112,0-2 120,0 2 16,0-1 0,0-1 24,0 2-160,0-1 168,0 1 8,0-2 8,0 2 0,0 0-184,0-1 216,0 1-24,0-2-8,0 2-16,0 0-168,0 0 152,0 0-16,0 0-8,0 0-24,0 0-624,0 0 1120,0 0-512,0 0-32,0 0-8,0 0-840,0 0 1640,0 0-792,-1 0 8,1 1-24,0-1-40,-1 1 40,1-1-24,0 2 16,-1 0 0,1-2-32,0 2 32,0 1-8,0-1-16,0 1 8,0-3-16,0 6 8,0-4 8,0 5 0,0-4 24,0 5-48,0-2 8,0 0 16,0 1-40,0-7 24,0 8 16,0-1-24,0 1 0,0 0-8,0-8 16,0 8-16,0 1-8,0-1 16,0 0 8,0-8 0,0 8 0,0 2 0,2 0-24,-2 0 16,0-1 0,0 0 16,0-1-40,0 0 0,0-8 32,1 9-24,-1-2-24,2 1 64,-2-1-24,0-7 8,0 7-16,0-1 32,2 0-48,-2 0 32,0-6 0,0 3-16,1 5-16,-1-6 40,2 4-64,-2-6 56,0 2-56,0 1-96,1 0-240,-1 0-144,0-3 536,2 3-736,-2 0-64,0 0 120,0 0 63,0-3 617,0 2-536,0-1-432,0 1-2024,0-2 2992</inkml:trace>
  <inkml:trace contextRef="#ctx0" brushRef="#br0" timeOffset="351">2 331 4280,'0'0'0,"-1"0"360,1 0-360,-1 0 225,1 0-25,0 0-8,0 0-8,0 0-184,0 0 176,0 0-8,0 0-32,0 0 0,0 0-752,0 0 1344,0-2-624,0 2 40,0-1-8,0 1-136,2 0 128,0-2 0,0 2-8,0-1-16,-2 1-104,7-2 96,-5 1-8,4-1-8,-4 1-24,-2 1-56,8-2 80,-6 1-40,8-1 0,-3-1-32,-7 3-8,8-6-8,0 5 24,2-2-16,-1-3-32,-9 6 32,12-3-8,-1-3-24,0 4 32,0-4 48,-11 6-48,10-1 8,0-2 16,-1-3-32,0 5 0,-9 1 8,9-2 24,0 0-16,0 1-8,0-1 8,-9 2-8,8-1-24,0 1 32,-1 0 8,1 0 0,-8 0-16,7 0 16,0 0-40,0 0 0,-1 0-8,-6 0 32,7 1-64,-1 1 0,0 1-48,-4-1-64,-2-2 176,8 2-296,-6 0-120,6 1-152,-6-1-24,-2-2 592,7 1-561,-5 1 1,4-1-72,-4 1-2744,-2-2 3376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06.110"/>
    </inkml:context>
    <inkml:brush xml:id="br0">
      <inkml:brushProperty name="width" value="0.14996" units="cm"/>
      <inkml:brushProperty name="height" value="0.14996" units="cm"/>
    </inkml:brush>
  </inkml:definitions>
  <inkml:trace contextRef="#ctx0" brushRef="#br0">146 3 3712,'0'0'0,"0"0"288,0 0-152,0 0-32,0 0-8,0 0-32,0-1 16,0 1 0,0 0-80,0 0 72,-1-2 25,1 2-1,0 0 0,0 0-96,-1 0 96,0 0-16,0 0-32,1 0-8,0 0-40,0 0 24,-1 0 8,0 1 8,1 1-24,0-2-16,0 2 8,0 4-24,-1-3 32,1 3 0,0-6-16,0 2 16,0 5 0,0-1-48,0 1 16,0-7 16,0 7-32,0 1-8,-1 1 40,1 0-24,0-9 24,0 10 0,0 0 0,0 0-16,-1-1 8,1-9 8,0 9-16,0 0 8,-1-1 32,1 1-16,0-9-8,0 9 0,-1 1 0,0 0-24,0 0 8,1-1 0,-1 1 8,0-1-8,0 0-8,1 1-16,-1-1-64,0 0-80,0 0-25,1-9 209,-1 9-256,0 0-40,0 0-40,1 0-208,0-9 544,-1 8-3112,1-8 3112</inkml:trace>
  <inkml:trace contextRef="#ctx0" brushRef="#br0" timeOffset="351">1 368 3928,'0'0'0,"0"0"0,0 0 296,0 0-176,0 0-32,0 0-8,0 0-664,0 0 1240,1-2-608,-1 1 1,2-1-25,-2 2-24,0 0 40,2-1-8,0-1 0,1 1 0,3-1-24,-5 2 24,5-1 0,-4 1 8,4-2-8,-5 1-8,7-1-8,-6 1 0,-2 1-16,8 0 16,-6-2 16,8 1-56,-3 1 16,-7 0 8,7-2 8,0 2-16,-1-1 40,1 1-8,-7 0-24,7 0 0,0 0 8,0 0-8,-1 0-16,-6 0 16,7 0 0,0 0-8,0 0 40,0 0-16,-7 0-16,8 3 24,0-1-8,0 1-40,1 0 32,-9-3-8,7 3-16,1 0 0,-1 0 24,1 0-16,-8-3 8,7 3-24,1 0-8,-1 0-40,1 0-64,-8-3 136,7 3-192,1 0-145,-1 0-135,0 0-2416,-7-3 2888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6:18.046"/>
    </inkml:context>
    <inkml:brush xml:id="br0">
      <inkml:brushProperty name="width" value="0.14999" units="cm"/>
      <inkml:brushProperty name="height" value="0.14999" units="cm"/>
    </inkml:brush>
  </inkml:definitions>
  <inkml:trace contextRef="#ctx0" brushRef="#br0">190 176 2592,'0'0'0,"0"0"632,0 0-632,0 0 80,0 0-24,0 0-8,0 0-16,0 0-248,0-2 480,0 2-224,0 0 0,0 0 16,0 0-56,0 0 48,0 0 24,0 0-8,0 0 0,0 0-312,0 0 576,0 0-248,0 0-16,0 0 0,0 0-600,0 0 1120,0 0-544,0 0 0,0 0 16,0 0-776,0 1 1488,0 0-696,0 0 0,0 0-48,0-1-24,0 2 8,0 1-16,0 0 32,0 0 16,0-3-40,0 8 24,0-5-8,0 1-32,0 4 49,0-8-33,0 3 32,0 5-16,0-5 16,0 6-24,0-9-8,0 4 32,0 6 32,0-7-8,0 7-16,0-10-40,0 4 96,0 6 24,0-6 16,0 7 16,0-11-152,2 8 120,-2 1-8,2 0 8,-2 0 0,0-9-120,2 9 104,-2 0-16,2 2 8,-2 0 0,0-11-96,2 13 88,0 0-8,-2 0-16,2 0 16,-2-13-80,0 12 96,2 1-32,-2-1-16,2 0 8,-2-12-56,0 12 64,2 0 0,-2 0 0,0-1-56,0-11-8,0 12 48,0-1 24,0 0-16,0 0 8,0-11-64,2 10 32,-2 0-16,0 0 48,0-1-32,0-9-32,0 8 32,0 1 8,2-1 16,-2 0 32,0-8-88,0 4 104,0 5-40,0-6-32,0 1 40,0-4-72,0 8 96,0-6 0,0 1 0,0 0-56,0-3-40,0 3 0,0 0-24,0 0-56,0-1-80,0-1-192,0 0-256,0 0-264,0 0-152,0-1 1024,0 1-889,-1-1 225,0 0 304,0 0 128,1 0 232,-1-2-280,-1 0-2464,2 2 2744</inkml:trace>
  <inkml:trace contextRef="#ctx0" brushRef="#br0" timeOffset="1">0 535 3440,'0'0'0,"2"0"224,-2 0-64,0 0-16,0 0 8,0 0-56,0 0-8,0-2 0,0 2 0,0-2 32,0 2 17,2-2 23,-2 2-160,0 0 248,2-2 40,-2 2 8,2-2-8,1 2-40,0-2 8,0 2-16,0-2-40,-3 2-200,3-2 160,0 0-40,6 0-8,-7 0 0,-2 2-112,8-1 64,-6-1-40,6 0 8,-6 0 0,-2 2-32,9-2 24,-6 0 0,6 0-48,-6 0 24,-3 2 0,8-2 16,-5 0 16,6 0 0,-7 0-40,-2 2 8,9 0 24,-7-2 8,7 2-8,-7-2-8,-2 2-16,8 0-16,-6-2 16,6 2-64,-6 0-24,-2 0 88,8 0-264,-6 0-352,6 0-272,-6 0-80,-2 0 968,3 0-913,0 0 265,4 0 120,-5 0-2280,-2 0 2808</inkml:trace>
  <inkml:trace contextRef="#ctx0" brushRef="#br0" timeOffset="212">567 0 3216,'0'0'0,"0"0"0,0 1 296,0 0-160,0-1-32,0 0 24,0 0-128,0 0 104,0 0-8,0 0 24,0 0-16,0 0-528,0 0 968,0 0-376,0 0 41,0 0 39,0 1 72,0 0 24,0 0 24,0 0 16,0-1-384,0 1 360,0 0-32,0 0-40,0 0-40,0-1-248,0 1 208,0 1-24,0 0-56,0 0-40,0-2-88,0 2 40,0 0-8,0 0 16,0-1 0,0-1-48,0 2 40,0 0 24,0 0-8,0 0 0,0-2-56,0 1 48,0 1-32,0 0-56,0-1-88,0-1 128,0 1-264,0 0-352,0 0-376,0 0-112,0-1 1104,0 1-1033,0 0 281,0 0 296,0 0-1856,0-1 2312</inkml:trace>
  <inkml:trace contextRef="#ctx0" brushRef="#br0" timeOffset="676">616 252 3088,'0'0'0,"0"0"424,0 0-424,0 0 264,0 0-8,0 0-32,0 0-40,0 0-1112,0 0 2000,0 0-911,0 0 31,0 0 80,0 0-1969,0 0 3786,0 0-1561,0 0 136,0 0 80,0 0-4769,0 0 8714,0 0-4089,0 0-80,0 0-55,0 0-6739,0 0 12956,0 0-6354,0 0-80,0 0-40,0 0-7674,0 0 15100,0 0-7458,0 0-72,0 0-24,0 0-8074,0 0 16068,0 0-8066,0 0 48,0 0-48,0 0-8154,0 0 16316,0 0-8114,0 0-16,0 0-16,0 0-8314,0 0 16556,0 0-8274,0 0-24,0 0 24,0 0-8210,0 0 16332,0 0-8418,0 0-440,0 0-432,0 0-4714,0 0 10107,0 0-5977,0 0 311,0 0 377,0 0 1136,0 0-848,0 0-1936,0 0 2720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04.896"/>
    </inkml:context>
    <inkml:brush xml:id="br0">
      <inkml:brushProperty name="width" value="0.14996" units="cm"/>
      <inkml:brushProperty name="height" value="0.14996" units="cm"/>
    </inkml:brush>
  </inkml:definitions>
  <inkml:trace contextRef="#ctx0" brushRef="#br0">165 0 3392,'0'0'0,"-1"1"688,1-1-464,0 0-224,-1 0 152,1 0-16,-1 0-56,1 0 17,0 1-1,0-1-32,0 1 0,0 0-24,0 0-40,0-1 32,0 1-8,0 0-24,0-1 0,-1 1 24,0-1-16,1 3-8,-1-1 24,1-2-24,0 2 16,0 1-24,0 3 24,0-4-8,0-2-8,0 3-8,-1 4 16,1-4 0,-1 5-8,1-8 0,-1 3 8,1 4-8,0 0-24,0 0 16,0-7 8,0 8 16,0-1-16,-1 3-16,1 1 0,0-11 16,0 11-32,0 1 24,0 1 16,0-1-32,0-12 24,0 13-32,0 2 16,0-2 16,0-1 0,0-12 0,0 12-8,0-1-16,1-1 0,-1-1 24,0-9 0,2 8-24,-2-1 8,1-1-16,-1 0 8,0-4 8,2 5-16,-2-4-104,1 4-81,-1-7 217,0 3-344,0 3-568,0-3-2296,0-3 3208</inkml:trace>
  <inkml:trace contextRef="#ctx0" brushRef="#br0" timeOffset="490">11 313 3688,'0'0'0,"0"0"712,0 0-544,-1 0-72,0 0-15,1 0-1,-1 0 8,0 0-16,0 0-24,1 0 0,-1 0 0,1 0-48,-1 0 24,0 0 0,1 0 8,-1 0-24,1 0-8,-1 0 40,0 0-24,1 0-24,0 0 24,0 0-16,0 0 8,0 0 16,0 0-16,0 0-16,0 0-24,0 1 64,2-1-24,-1 1-8,2 0-8,-3-1 8,2 1-24,5-1 8,-6 0 8,6 1 8,-7-1 0,2 1-8,7-1-16,-3 0-8,0 1 16,-6-1 16,8 0-32,-1 0 8,1 0 0,2 0 0,-10 0 24,10 0-16,0 0 8,1 0 16,-2 0-32,1 0 40,-10 0-16,9 0-8,0 0 0,0 0 24,-1 0-8,-8 0-8,8 0 8,0 0 8,1 0-32,0-2-16,-9 2 32,9 0-8,0-1 8,0 1-8,0-2 32,-9 2-24,8 0-8,1-1-8,-1 1 8,1-2-32,-9 2 40,8-1-72,0-1-32,1 1-65,-1-1-111,-8 2 280,8-2-408,-1 0-2880,-7 2 3288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31.094"/>
    </inkml:context>
    <inkml:brush xml:id="br0">
      <inkml:brushProperty name="width" value="0.1" units="cm"/>
      <inkml:brushProperty name="height" value="0.1" units="cm"/>
    </inkml:brush>
  </inkml:definitions>
  <inkml:trace contextRef="#ctx0" brushRef="#br0">150 55 3464,'0'0'0,"0"-2"304,0 2-144,0 0-32,0 0-64,0-1 8,0 1-24,0 0-48,0-2 32,0 2 16,0-1-16,0 1-8,0 0-24,0-2 40,0 2 0,0 0 0,0 0-8,0 0-32,0 0 24,0 0 0,0 0 16,2 0-24,-2 0-16,0 1 16,1 1 0,-1 0-8,2 0 25,-2-2-33,0 6 8,1-4-8,-1 5-24,2-4 24,-2-3 0,0 8-8,1-2 16,-1 0 0,2 1 0,-2-7-8,0 7 0,2 2 8,-1 2 0,1 0-8,-2-11 0,1 13 0,1 0 0,1-1 0,-2-1 0,-1-11 0,2 11-8,-1 0 0,1-1 8,-2 1 0,0-11 0,1 10 24,1-1 0,-2 1 0,1 0-8,-1-10-16,0 10 0,2 0-40,-2-1-16,0-1-33,0-8 89,0 8-80,0 0-64,0 0-48,0 0-112,0-8 304,0 6-1064,0 1-1752,0-7 2816</inkml:trace>
  <inkml:trace contextRef="#ctx0" brushRef="#br0" timeOffset="516">1 45 3920,'0'0'0,"0"0"176,0 0-80,0 0-32,0-1-8,1 1-24,1-2-16,-1 1 16,-1 1-32,2-2 24,0 1 0,4-1 0,-5 1-24,-1 1 0,6-2-16,-4 1 8,5-1 0,-5 1 8,-2 1 0,8-2 24,-5 1 0,5-1-24,-6 1 8,-2 1-8,9-2 0,-2 0-8,0 0 24,-1 0-8,-6 2-8,8-2 8,0 0-8,-1 0 0,1 1-8,-8 1 8,7-2-8,1 1 8,-1-1-16,1 1 8,-8 1 8,7 0 0,1-2-32,-1 2 24,1 0 16,-8 0-8,7 0-24,1 0 32,0 0-16,2 0-32,-10 0 40,10 1-32,0 1-8,0 0 8,1 1 32,-1 4 0,1-5 0,-2 5 0,1-4-16,0 5 24,-1-1-24,0 0 24,-1 0-16,-8-7 8,8 6 0,-1 1 16,0 0-16,-1 0 8,-6-7-8,6 7 0,-3-1-24,5 1 0,-6 1 32,5-1-16,-5 1 24,0-1 8,4 2-48,-6-9 24,0 7-16,3 1 16,-2-1-8,1 1 0,-2-8 8,1 7 16,-1 0-24,0 0 16,0 0-16,0-7 8,0 6 32,0 1 16,0 0 40,-1 0 16,1-7-104,-1 7 120,-1 1 25,-1 1 23,-4 0 56,7-9-224,-2 9 200,-7 0-16,3 0-40,0-1-16,6-8-128,-7 8 136,0 1-16,-1-2 0,-1 2-8,9-9-112,-8 7 96,0 1 40,-2-1 24,1 1 0,9-8-160,-10 6 168,0 0-8,1-3 24,-2 5-8,11-8-176,-11 3 152,0 5-32,-2-6-16,1 5-16,12-7-88,-12 2 80,1 0 0,1 1-40,0-1 32,10-2-72,-9 3 80,0-2-8,0 0-8,3-1 8,6 0-72,-6 0 56,4 0-48,-4 0 8,4-2-56,0 1-104,2 1 144,-3-2-272,2 1-216,-1-1-272,2-1-96,0 3 856,0-6-792,0 4 127,0-4 145,1 4-184,1-6-2640,-2 8 3344</inkml:trace>
  <inkml:trace contextRef="#ctx0" brushRef="#br0" timeOffset="999">582 242 3104,'0'0'0,"-1"0"584,0 0-392,1 0-192,0 0 80,0 0-24,0 0 0,0 0 0,0 0-304,0 0 560,0 1-264,0-1 0,0 0-24,0 0-24,0 1 48,0-1 8,0 0-8,0 0 8,0 0-56,0 0 24,0 0 16,0 0-16,0 0-16,0 0-104,0 0 208,2 0-96,-2 0 8,1 0-7,-1 0-17,0 0 24,2 0-8,-1 0-24,1 0 32,-2 0-24,1 0 16,1 0-16,-1 0 24,1 0-32,-2 0 8,1 0 16,2-2 16,-1 2-16,0-1 8,-2 1-24,2 0 16,5-2-16,-6 2 16,1-1-16,-2 1 0,3-2-24,3 1 40,-5-1 8,1 1-32,-2 1 8,3-2 16,3 1 0,-6-1-16,2 0 16,-2 2-16,2-2 24,0 0-40,1-1 8,-1 1 8,-2 2 0,2-2 16,0 0-8,1-1 8,-1 1 0,-2 2-16,2-2 8,0 0 24,0-1 8,-1 1 16,-1 2-56,2-2 56,-2 0 8,1-1-16,-1 1-8,0 2-40,0-2 48,0 1 8,0-1 8,0 1 0,0 1-64,0-2 56,-3 1 0,1-1-32,0 2-8,2 0-16,-3-1 24,-3 1-24,4 0 8,-1 0 24,3 0-32,-7 0 16,4 0 0,-5 0 0,5 1 0,3-1-16,-7 1 24,0 1 16,0 1 24,0-1 0,7-2-64,-6 3 96,-2 3 16,1-4-8,-1 1 0,8-3-104,-7 7 96,-1-5-24,1 5 8,0-5-16,7-2-64,-6 7 32,3-5 16,-4 5-40,5-5 16,2-2-24,-6 3 8,4 3-8,0-3 0,0 0 16,2-3-16,-3 6 16,1-4-16,1 1 24,1 4-32,0-5 0,0 1 24,0 3-24,0-4 8,2 1-8,-2-3 8,2 6 8,4-3 16,-4 0 0,4 0 0,-6-3-24,2 3-8,5 0 16,-4 0-8,6-1 16,-9-2-16,7 2 32,1 0-16,0 1-16,2-3-24,-10 0 24,10 1-88,-1-1-128,0 0-224,2 0-128,-11 0 568,10-2-616,0-4 47,-1 4 137,0 0-8,-9 2 440,9-2-3296,-9 2 3296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34.005"/>
    </inkml:context>
    <inkml:brush xml:id="br0">
      <inkml:brushProperty name="width" value="0.1" units="cm"/>
      <inkml:brushProperty name="height" value="0.1" units="cm"/>
    </inkml:brush>
  </inkml:definitions>
  <inkml:trace contextRef="#ctx0" brushRef="#br0">90 61 3440,'0'0'0,"0"0"344,0 0-344,0 0 144,0 0-64,0 0-24,-1 0-24,1 0-32,-1 0 40,0 0 8,1 0 16,-1 0 0,1 0-64,-1 0 48,0 0 8,1 0 16,-2 0 8,2 0-80,-1 0 96,-1 1 9,1 0 15,-1-1 16,2 0-136,-1 1 112,-1 0-24,0 0-8,0 1-8,-1 0-8,1 0 0,0 1-32,-1 3-8,3-6-24,-6 2 0,3 1 24,0 3 0,-3-4 0,6-2-24,-2 3 48,-1 3-16,0-3 40,-3 3-16,5-3-16,-2 3 0,0-3-16,0 3-8,3-6-16,-3 2 32,1 5-24,0-5 8,0 5 24,2-7-40,-2 2 0,1 5 24,-1-5-16,1 5-8,1-5 8,-1 5 0,0-5 0,1 4-16,0-6 8,0 2 16,0 1 8,2 3-8,-1-3-16,-1-3 0,2 2 16,1 1-16,3 0-24,-5-1-8,-1-2 32,6 2-80,-4 1-160,4-1-144,-4-1-72,-2-1 456,7 1-497,-5-1 73,6 0 16,-6 0-680,-2 0 1088,9 0-2536,-9 0 2536</inkml:trace>
  <inkml:trace contextRef="#ctx0" brushRef="#br0" timeOffset="1">206 109 3312,'0'0'0,"0"0"0,0 0 896,0 0-704,-1 0-64,0 0-32,1 0-96,-1 0 32,1 0 1,-1 0-1,0 0 56,1 0-88,-1 0 120,1 0 32,-1 0 32,0 0-16,1 0-168,-1 0 136,1 0-24,-1 0-32,0 0 8,1 0-88,-1 0 88,1 0 0,-1 0-16,0 1-16,1-1-56,-1 1 32,0 0 24,1-1 0,-1 1-24,1-1-32,-1 1 48,0 0-32,1-1 0,0 1 8,0-1-24,0 1 8,0 0 8,0-1 0,0 1 16,0 1-8,0-1-16,0 1 8,0-1-8,0-1-8,0 2 32,0-1-32,0 1 8,0-1 0,0-1-8,0 2 0,0-1 32,2 1-24,-2-1-8,0-1 0,1 2 16,-1-2-16,2 1 16,-2 0 48,2 0-24,0-1 32,0 1 0,0 0-24,-2-1-48,3 1 56,-1-1 0,0 0 16,0 0-8,-2 0-64,3 0 72,-1 0-8,4 0-16,-5-2 8,-1 2-56,3-1 32,-1-1-8,4 1 24,-5-1-40,-1 2-8,3-2 48,-1 0-24,4 0-16,-5 0 32,-1 2-40,2-2 0,0-1 16,0 1 0,1 0-40,-3 2 24,2-2-8,0-1 8,-1-3 0,1 5 8,-2 1-8,1-2 8,1-1 0,-2-3 16,1 6-24,-1 0 0,0-2 16,0 0-8,0-1-16,0 1 32,0 2-24,0-2-8,-1 0 8,-1 1 0,0-1 8,2 2-8,-2-1 0,-1-1 0,0 2 8,-3-1-32,6 1 24,-2 0 8,-1 0-16,-3 0 0,4 0 16,2 0-8,-3 0-8,-3 0-8,3 0 16,0 1-24,3-1 24,-6 3-8,4-1 0,-1 0 8,0 1-16,3-3 16,-3 3-24,0 0 24,1 0-16,0 0 32,2-3-16,-3 3 0,1 0-16,0 3-16,0-3-200,2-3 232,-1 3-496,1 3-256,0-3-80,0 0 103,0 3 169,1-4 80,1 0-2872,-2-2 3352</inkml:trace>
  <inkml:trace contextRef="#ctx0" brushRef="#br0" timeOffset="2">379 73 3832,'0'0'0,"0"0"0,0 0 376,0 0-264,0 0-40,0 0-24,0 0-48,0 0 40,0-1-8,0 1-8,0 0 8,0 0-32,0 0 32,0 0 8,0 0 9,0 0-9,0 0-201,0 0 362,0 0-161,0 0 24,0 0-8,0 0-417,0 0 802,1 0-369,-1 0-8,2 0 24,-2 0-88,0 0 40,1 1 0,-1 1 0,0 1-40,0-3 0,0 2 16,2 0 0,-2 0-16,1 1 24,-1-3-24,0 3 16,2-1-16,-2 1 16,1 0-16,-1-3 0,0 2 8,2 1 24,-2-1-40,1 0 16,-1-2-8,0 2 16,2 1-8,-1-1 40,1 0-16,-2-2-32,1 2 24,1 1 24,-1-2-8,1 1 24,-1-1 56,1 0-8,-1 0 0,2-1 16,-3 0-128,2 1 104,4-1 8,-5 0 0,2 0 24,-1 0-8,4 0-16,-5 0-32,2-2-64,-1 0-24,4-1 8,-5 1 16,6-4-16,-6 5 8,1-5-40,4 4 0,-4-5 24,-2 7 8,2-1-24,5-5-8,-6 4 40,2-4-40,-3 6 32,2-1-32,4-5-8,-5 4-32,2-4 32,-3 6 40,2-1-32,4-2 8,-5 1-16,2 0 8,-3 2 32,2-2-24,0-1-8,0 1 32,1 1-40,-1-1 24,0 2 0,1 0-8,-2 0 24,-1 0 0,2 0-24,-1 0 0,1 0 16,-1 0-8,-1 0 16,2 1-16,-1 1 16,-1 0-16,2 1 16,-2-3 0,0 2 16,1 0 8,-1 4-8,2-4-16,-2-2 0,0 3 16,1 3-32,-1-3 16,0-1 16,0-2-16,0 3-8,0 0 40,2 0 8,-2 0-32,0-3-8,0 3 32,1 0-16,-1-1-8,2 1 16,-2-3-24,0 2 24,1 0 0,-1 0 0,2 0 24,-2-2-48,0 1 32,1 0 0,-1 0 24,2 0 16,-2-1-72,1 0 64,1 0 8,-1 0-24,1 0 16,-2 0-64,1 0 56,1-1-8,1-1-16,-1-1-16,-2 3-16,2-2 40,0 0 0,1-4 16,3 4-40,-6 2-16,1-6 8,1 5-16,1-5-8,3 4 8,-6 2 8,1-6-8,2 5 24,3-5-24,-5 4 8,-1 2 0,2-6-16,4 5-16,-4-2 24,0-3 8,0 5-8,4-1 0,-4-1-16,0 1 8,0 0 0,1 0 24,-1 1-24,0-1 0,-2 2 16,2-1-16,1 1-8,-2-2 8,1 2-8,-2 0 24,1 0-8,1 0-8,-1 0 16,1 0 16,-2 0-16,0 2-16,1 0-8,-1 0 16,2 1-32,-2-3 40,0 2 0,0 0-8,0 0-8,0 4 16,0-6 0,0 3-8,0 0 32,0 3-16,0-4-8,0-2 0,0 3 24,0 3-48,-1-4 16,0 1 0,1-3 8,-1 6-24,1-4-144,0 1-232,0 0-240,0-3 640,0 4-688,0-1 63,0 0 153,0 0 48,0-3 424,0 2-3232,0-2 3232</inkml:trace>
  <inkml:trace contextRef="#ctx0" brushRef="#br0" timeOffset="3">733 44 3696,'0'0'0,"0"0"264,0 0-264,0 0 72,0 0-24,0 0-16,0 1-32,0-1 0,0 0 8,0 2 8,0 0 0,0 0 0,0 1-16,2-1 0,-2 0 0,1 1 24,-1-3-24,0 6 8,2-4 8,-2 6 16,1-5-56,-1-3 24,0 9 0,2-2-16,-2 3 8,1 2 8,-1-12 0,2 14 0,-1 2 0,1 1 0,-1 0 0,-1 0 0,2-1-8,-2-1 0,0 1-8,0-1-8,0 0 8,0-1-24,0 0-16,0-14 56,0 13-48,0 0 0,0-1 24,0-1 24,0-11 0,0 12-8,0-3 8,0 0-8,0-1 64,0-8-56,0 7 32,0-4 0,0 4 24,0-5-56,0-2 0,0 3 24,0 3 0,0-4-8,0 0 16,0-2-32,0 3 16,0 0 24,0-2-16,0 1 16,0-2-40,0 0 40,0 1 16,0-1-8,0 0-16,0 0-32,0 0 32,0-2 16,0-4 8,0 4-24,0 2-32,0-7 24,0 5-24,0-7-24,0 2 48,0 7-24,-1-7 8,0-3-8,1 0 0,-2-3-16,2 13 16,-1-13-32,-1-1-8,1 1 8,0-2-24,1 15 56,-2-15-24,2 1 0,-1 0 0,0 0 8,1 14 16,-1-12-24,1-1 32,0 0-8,0 0 8,0 13-8,0-12 32,0 0-40,-1-1 32,0 1 0,1 12-24,-1-12 8,1 0 24,0 1-16,0-1 0,0 12-16,0-10 8,0 0 0,0 2 0,3 1 16,-3 7-24,2-6 16,0 4 24,0-4-8,1 4 17,-1 0 7,-1-4-16,2 5 24,-1-2-16,-2 3-48,2-2 72,0 0 0,4-1 0,-4-3 0,-2 6-72,6 0 56,-4-2 8,4-4-16,-4 6-8,-2 0-40,8-2 56,-2 0 8,0 0-16,0 1 32,0-1-16,0 1 0,0-1 8,0 1 0,-6 1-72,6-2 80,0 2 0,-3 0-24,6 0-8,-9 0-48,2 0 8,6 0 8,-6 0 0,7 0-32,-9 0 16,2 0 16,5 2 0,-6 0 0,5 0-8,-6-2-8,2 3 24,0 3-8,0-4 8,1 1 16,-3-3-40,1 6 24,-1-3 8,0 3 8,0-2 8,0-4-48,0 7 48,0-4 16,0 5-8,0-5 24,0-3-80,-1 7 112,0-4 16,-1 5 16,-1-5 16,3-3-160,-2 8 144,-4-5 40,4 4 0,-1-3-40,3-4-144,-6 7 152,3-5-24,0 5 0,-3-5 0,6-2-128,-3 6 136,-3-3 0,4 0 8,-5 0-8,7-3-136,-2 2 144,-4 0-8,4 0-95,-1-1-130,3-1 89,-6 1-544,3-1-496,0 0-248,-3 0 40,6 0 1248,-1 0-1001,-1-2 9,-1-1-2192,3 3 3184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35.105"/>
    </inkml:context>
    <inkml:brush xml:id="br0">
      <inkml:brushProperty name="width" value="0.1" units="cm"/>
      <inkml:brushProperty name="height" value="0.1" units="cm"/>
    </inkml:brush>
  </inkml:definitions>
  <inkml:trace contextRef="#ctx0" brushRef="#br0">85 47 4080,'0'0'0,"0"0"232,0 0-232,0 0 120,0 0-40,0 0 0,-1-2-24,1 2-56,0-1 65,0-1-17,0 2 8,-1-1-32,1 1-24,-1 0 32,1-2 8,0 2-24,-1-1 24,1 1-40,0 0 24,-1 0-16,0 0 8,1 0 16,0 0-32,-1 0 24,1 0 0,0 0-16,0 0-8,0 3-8,0-1 0,0 0 16,0 1 0,0-3-8,0 6 0,0-3 0,0 4 0,0-1 0,0-6 0,0 7-8,0 0 0,0 0 0,1 2-24,-1-9 32,2 11-8,0 2-16,0 1 0,0-1 0,-2-13 24,3 13-24,-1 2 0,0-3-8,0 1-24,-2-13 56,1 12-120,1 0-65,-1 0-111,-1-2-288,0-10 584,2 10-3248,-2-10 3248</inkml:trace>
  <inkml:trace contextRef="#ctx0" brushRef="#br0" timeOffset="620">1 42 3376,'0'0'0,"0"0"432,0 0-272,1-2-64,-1 0-32,2 0 8,-1 0 24,1 0-8,0-4-8,0 4-8,1 0-24,-3 2-48,2-2 64,0-1-7,0-3-9,4 6-24,-6 0-24,2-2 24,4 0 8,-5 0-8,5 0-8,-6 2-16,2-1 8,5-1 8,-4 2 8,5 0-8,-8 0-16,2 0 0,8 0-16,-3 0-32,0 1 24,-7-1 24,6 1-24,2 2 0,-1-1 16,3 0-8,-10-2 16,10 3-48,0 0 8,0 4 7,0-5 17,-10-2 16,10 7 16,0-5 9,-1 5-25,2-4-9,-11-3 9,10 8 9,0-2-1,-1 1 8,0 0-16,-9-7 0,8 7-8,-1 1-8,1-1 24,-1 2 8,-7-9-16,6 7 8,-4 2-16,6 0-8,-7 0 24,-1-9-8,2 12 8,1-2 8,-1 1-32,-1 0 16,-1-11 0,0 11 0,0 0 8,0 0 8,0 0-24,0-11 8,0 11 8,-2-1 0,0 0-16,0-1 8,2-9 0,-3 10-8,-3-1 24,3 0 0,-4 0 0,4-1 8,-5 1 24,5-1 48,-5 0 40,8-8-136,-6 9 152,0-2 24,-1 1 0,0-1 8,-1-1 0,0-3 0,-1 4-8,0-5-8,9-2-168,-9 7 176,0-5-16,0 0-8,-2 1-16,1-1-8,0 0 0,0-1-40,-1 0 24,11-1-112,-10 1 120,0-1-32,0 0 8,1 0-24,9 0-72,-8 0 32,0 0-32,0-1 8,1-1-40,7 2 32,-7-7-120,4 5-176,-3-5-240,4 1-208,2 6 744,-2-6-768,1-1 120,-1 0 135,1 0 41,1 7 472,0-8-3320,0 8 3320</inkml:trace>
  <inkml:trace contextRef="#ctx0" brushRef="#br0" timeOffset="1062">415 194 3712,'0'0'0,"0"0"480,0 0-480,0 0 152,0 1-88,0 1-24,0 1-8,0-3-32,0 2 16,1 0 0,-1 4-8,3-4 40,-3-2-48,2 3 24,0 0-8,0 0 16,1 0-40,-3-3 8,2 3 16,0 0 8,0 0-24,1 1 33,-1-2-9,0 0 16,4 0 0,-4 1-24,-2-3-16,2 2 40,0-1 0,4-1 8,-4 0-8,-2 0-40,2 0 24,0 0-8,5 0 8,-5-1 24,-2 1-48,6-2 64,-5 0-24,5 0 8,-4-5-8,-2 7-40,6-2 32,-5-4 0,5 5 16,-4-5 0,-2 6-48,6-2 48,-5-4 16,1 4-16,1-5 16,-3 7-64,2-2 88,0-5 0,1 5 16,-2-4-8,-1 6-96,2-1 80,-2-6 8,0 5 8,0-4-8,0 6-88,0-1 80,-1-5 0,-1 4-32,0 0-8,2 2-40,-6-2 16,4-1 0,-1 1-16,-5 0 8,8 2-8,-3-2 24,-4 0-40,4 2 32,-5 0-8,8 0-8,-6 1 24,0 0 8,-1 2-32,-2 4 16,0-1-16,0 1 16,0 0 0,9-7-16,-8 8-8,0 1 8,0 0 16,1 2-32,7-11 16,-8 10 0,2 1-16,3-1 0,-4-1 8,7-9 8,-1 8-8,-1 0 0,0 0-8,0-1 16,2-7 0,0 8 0,0-1-16,0-1 0,0 0 8,0-6 8,0 6-16,2-3 24,5 5-8,-5-6-16,-2-2 16,7 6-8,-5-4 0,6 0 0,-5-1-8,6 0 0,-3 0-24,3-1-16,0 0-120,-9 0 176,9-2-352,1 0-104,0-4-40,1 5-1,-11 1 497,12-6-496,0 3-1264,-12 3 1760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37.943"/>
    </inkml:context>
    <inkml:brush xml:id="br0">
      <inkml:brushProperty name="width" value="0.1" units="cm"/>
      <inkml:brushProperty name="height" value="0.1" units="cm"/>
    </inkml:brush>
  </inkml:definitions>
  <inkml:trace contextRef="#ctx0" brushRef="#br0">90 122 3080,'0'0'0,"0"-1"1128,0 1-896,-1 0-88,0 0-31,1 0 23,-2 0 16,1 0-16,1 0-136,-2 0 184,0 0 16,0 0 0,-1 1 8,3-1-208,-2 0 176,-1 1-32,-3 0-24,4 0 32,2-1-152,-3 2 88,-3 0 8,3 0-24,0 1-24,-3-1 8,4 0-16,-1 0 0,0 1-24,3-3-16,-3 3 24,0 1 0,0-1-24,0 3 0,3-6 0,-3 3 8,0 3-24,0-4 56,1 5-24,-1-5-32,1 5 32,0-5-24,0 5 8,1-5-8,0 5-8,1-5 8,0 1 0,0-3 8,0 6 16,0-4-16,2 1-8,-1 3 8,-1-6 0,2 2 8,1 0-24,-1 1 0,0 0-48,-2-3 64,6 2-56,-4 1-24,4-1-144,-5 0-88,-1-2 312,8 2-464,-6 0-32,6-1 56,-5-1 47,-3 0 393,8 0-392,-6 0-272,6 0-2584,-8 0 3248</inkml:trace>
  <inkml:trace contextRef="#ctx0" brushRef="#br0" timeOffset="1">236 147 3856,'0'0'0,"0"1"216,0-1-216,0 1 88,0-1-32,0 0 16,0 0 8,0 0-80,0 0 64,0 0 16,0 0-16,0 0 0,0 0 17,0 0-434,0 0 786,0 0-337,0 0 0,0 0 0,0 0-817,0 0 1546,-1 0-721,0 0 8,1 0 0,-1 0 24,0 0-24,0 0 16,1 0 0,-1 0 8,0 0 24,0 1 0,1 2-32,0-3-128,-1 2 96,0 0-16,0 0-16,1 1 0,-1 0-24,0 3 0,0-4 0,1 1-16,0-3-24,-1 6 32,0-4-24,0 1-16,1 3 24,0-4-8,0 1 0,0 3 0,0-3 0,0-3-8,0 3 0,0 0 0,0 0 16,0 0-24,0-3 8,0 3 16,2-1 8,0 0 0,0 1-16,-2-3-8,3 2 0,-1-1 0,0 1 16,0-1 24,-2-1-40,3 1 56,3 0 0,-5-1 24,1 0-8,-2 0-72,7 0 80,-5-2-8,4 1 0,-5-1 8,-1 2-80,6-3 80,-4 1 8,4-4-16,-5 5-8,-1 1-64,6-6 80,-4 4-8,4-5 0,-5 5-8,-1 2-64,3-7 56,-1 5-8,4-5 0,-5 5-24,-1 2-24,3-7 40,-1 5 8,0-5 0,0 5 48,-1-4-56,1 4-8,-1-5 0,1 5-8,-2 2-24,0-7 16,0 4 0,0-3-8,0 5-8,0 1 0,0-6 24,-2 4-32,0-4 16,0 5 0,2 1-8,-3-2-8,1-1 40,0 1-16,-1 0-64,3 2 48,-3-2-24,0 0 8,0 1-16,0 1 32,3 0 0,-3 0-16,0 0-16,0 1 32,0 1 0,3-2 0,-3 3-8,0 3-24,0-4 8,0 1 8,3-3 16,-2 6-96,0-4-184,0 5-232,0-5-240,2-2 752,-1 7-864,-1-5 104,1 5 120,1-5 127,0-2 513,-1 7-512,0-5-2784,1-2 3296</inkml:trace>
  <inkml:trace contextRef="#ctx0" brushRef="#br0" timeOffset="2">456 119 4024,'0'0'0,"0"0"0,-1 0 232,1 0-104,0 0-56,0 0-48,0 0-24,0 0 24,0-1 0,0 1 16,0 0-40,0-2 40,0 2 0,0 0-16,0 0 17,0 0-41,0 0 24,0 0 16,0 0 8,0 0-8,0 0-192,0 0 352,0 0-152,0 1-8,0 0-8,0-1-32,1 1 40,-1 2 16,2-1-8,-2 0 0,0 0 0,1 1-8,-1-1 0,2 0 0,-2-2-40,0 3 32,0 0-16,1 0 16,-1-1-8,2 2 0,-2-4-24,0 3 32,2-1-16,-2 0 8,1 0-8,-1-2-16,0 3 16,2-1-8,-1 0 16,-1-2-24,2 2 32,0-1 0,0 1 0,0-2 8,1 1 8,-3-1-48,2 1 64,4-1-8,-5 0 0,5 0 0,-6 0-56,2-2 72,4 1 8,-5-1-8,5-1 8,-6 3-80,2-6 56,4 5 32,-5-5-16,5 4 0,-6 2-72,3-8 56,3 6-24,-5-7 32,5 7-56,-6 2-8,2-8 32,4 6-24,-5-7-16,5 7 40,-6 2-32,2-8 32,4 6-24,-5-7 8,5 7 16,-6 2-32,2-8 0,0 6 40,0-5-40,4 6-8,-6 1 8,0-6-8,3 4 24,-1 0 0,0 0-24,-2 2 8,3-2-8,-2 1-16,1-1 16,-1 2 8,-1 0 0,2 0 8,-1 0-16,1 1 24,-2-1-16,0 2-16,0 0 8,0 0 8,0 4-8,0-6 8,0 2 24,-1 1-8,0 3-8,1-3 16,-1 3-16,1-4 0,-1 5-16,0-5 16,1 5 0,-1-5 8,1 4 8,0-4-32,0 1 8,0 3 16,0-3 0,0-1 0,0-2-16,0 3 0,0-1 8,0 0 8,0 1 40,0-1-8,2-1-16,-1 0 0,1 0-16,-2-1-16,1 0 32,1 0 24,0 0-16,0-2 0,-2 2-40,7-3 56,-5-3-16,4 5 8,-5-1-8,-1 2-40,6-7 24,-4 5 16,4-4 0,-3 5-16,5-5 0,-6 4-8,7-4-16,-7 3-8,5-3-24,-5 4 0,5-5 0,-5 5 32,-2 2 0,7-7-8,-5 6-16,5-5 24,-5 4-32,-2 2 32,6-6-16,-5 5 8,5-5-40,-4 4 16,-2 2 32,2-2 0,0 0 0,5-1 0,-7 2-24,0 1 24,2 0-24,-1 0 8,1 0 0,-2 0-8,0 0 24,1 0-32,1 1 40,-2 0 8,0-1-16,1 2 16,-1 1-16,0 3 8,0-4 8,0-2-16,0 3 8,0 4-16,-1-4 0,0 4 8,1-7 0,-1 3 16,1 5-16,-1-5-8,0 4 0,1-7 8,-1 3-8,1 5 24,-1-5-8,0 4-16,1-7 8,-1 3-40,1 4-16,-1-5-176,0 5-272,1-7 504,-1 2-688,1 4-72,0-3 87,0 0 193,0-3 480,0 3-416,0-1-240,0 0-2360,0-2 3016</inkml:trace>
  <inkml:trace contextRef="#ctx0" brushRef="#br0" timeOffset="3">830 18 3712,'0'0'0,"0"0"0,-1 1 320,1-1-192,0 0-40,0 0-32,0 0-56,0 0 24,0 0 16,0 0 16,0 0-24,0 0 16,0 0-248,0 0 416,0 0-184,0 0-24,0 0 8,0 0-16,2 1 16,-2 1-8,1 0 0,-1 1-16,0-3 8,2 3 8,-2 3-16,1-4 8,1 5 8,-2-7-8,0 3 0,1 5 8,1-1-16,-1 2 0,-1-9 8,2 10-8,0 4 0,0 1 8,1 2 0,-3-17 0,1 18 0,-1 1 0,0-1-16,0 0 0,0-18 16,0 18-24,0-2 16,0-1 0,0 0 32,0-15-24,0 13-8,2 1-8,-2-1 16,0-1-8,0-12 8,0 11 8,0 0 0,0 0-16,0-1 8,0-10 0,0 9 16,0-1-56,0-1 16,0-1 8,0-6 16,0 3-48,0 5 56,0-5-16,0 5-24,0-8 32,0 2 16,0 1-32,0-1 0,0 0 16,0 1-32,0-2-32,0 0-40,0 0-24,0-1 128,0 0-176,0 1 16,0-1-8,0 0-72,0 0 240,0-1-344,0-1-2584,0 2 2928</inkml:trace>
  <inkml:trace contextRef="#ctx0" brushRef="#br0" timeOffset="4">886 25 4288,'0'0'0,"0"0"384,0 0-384,0 0 241,0 0-113,0 0-104,0 0-417,1 0 786,1-2-369,1 2-8,-1-1-16,-2 1 0,6 0 16,-5-2 24,5 2 56,-4-1 56,-2 1-152,6 0 208,-4-2 32,5 0 24,-5 1 8,-2 1-272,9-2 224,-7 1-56,6-1-32,-6 1-48,-2 1-88,9-2 72,-7 1-24,6-1-8,-2 2-8,0-1-16,0 1 8,0-2-40,-3 2 0,-3 0 16,8 0-16,-6 0 24,6 0-8,-5 0-8,5 1 24,-6 1-8,5 1-16,-5-1 16,5 0-16,-5 4 0,4-3 40,-5 0-16,-1-3-16,2 6 24,1-4 8,-1 1-16,0 3 32,-2-6-48,2 2 40,-1 4-8,-1-4 16,0 5 16,0-7-64,0 2 80,0 5 32,-1-5-16,0 5 32,-1-5 16,-1 5 24,1-4-8,-4 3-16,6-6-144,-2 2 128,-4 5 24,3-5 8,-5 5 8,8-7-168,-6 2 136,0 5-87,-1-5-33,1 5-57,6-7 41,-8 2-152,1 5-256,-2-5-352,1 4-392,8-6 1152,-8 2-1272,1 1 191,-1 0 113,1 0-2584,7-3 3552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38.551"/>
    </inkml:context>
    <inkml:brush xml:id="br0">
      <inkml:brushProperty name="width" value="0.1" units="cm"/>
      <inkml:brushProperty name="height" value="0.1" units="cm"/>
    </inkml:brush>
  </inkml:definitions>
  <inkml:trace contextRef="#ctx0" brushRef="#br0">159 0 3136,'0'0'0,"0"0"360,0 0-360,0 0 120,0 0 0,0 0-40,0 0-32,0 0-416,0 0 752,0 0-352,0 0 16,0 1-32,0-1-16,0 1 8,0 2-16,0-1 8,0 1 32,1 3-16,-1-4-32,2 6-24,-2-2 16,0-6 24,1 6 0,-1 3-8,2 1-16,0 3 8,-2-13 16,2 14 0,1 0 24,-2-1-16,1 0-40,-2-13 32,1 12-16,1 1 16,-1-1 8,1 0-16,-2-12 8,1 12-8,-1-1-8,2-1 32,-2 1-24,0-11 8,1 11-40,-1 0-8,0 1 8,0-2 8,0-10 32,0 11-40,0-1-80,0-1-64,0-1-80,0-1-344,0 0-1872,0-7 2480</inkml:trace>
  <inkml:trace contextRef="#ctx0" brushRef="#br0" timeOffset="548">1 32 3592,'0'0'0,"-1"0"248,1 0-136,0 0-112,0 0 40,0 0-24,0 0-24,0 0 40,0 0-112,0 0 184,0 0-96,0 0 8,0 0-8,0 0-144,0 0 288,0 0-104,2 0-40,1 0 8,-3 0-16,2 0 24,0 0-16,0 0 0,4 0 0,-4 0 0,4-1 0,-4 1 32,6-2-24,-8 2-16,3 0-8,5-1 8,-6 1 8,8 0-24,-10 0 16,7 0-24,0-2 0,2 2-16,0 0 40,-9 0 0,10 0 0,1 0-8,0 0-32,0 0 32,-11 0 8,10 0-8,1 0-24,-2 1 32,1 1-16,-10-2 16,10 2-8,-1 1 48,0 0-40,0 4-8,-9-7 8,9 2 0,0 6 8,-1-2 32,1 0-16,-9-6-24,7 7 32,1 1 0,-1 1 24,-1 0 8,-6-9-64,7 10 32,-1-1-8,-4 0-8,6-2 0,-8-7-16,1 8 32,2-2-32,-1 1-8,4-1 16,-6-6-8,0 6 8,2 0-8,-1 0-8,-1 0-16,0-6 24,2 6 16,-2-3 0,0 6 8,0-6-16,0-3-8,0 8 0,-1-5 72,-1 4 41,-1-1 47,3-6-160,-3 3 200,-4 6 8,5-3 56,-6 0 32,8-6-296,-7 6 272,-1 0 8,0 0 16,-1 0 0,9-6-296,-9 6 320,-1 0-64,-1-3-72,1 4-24,10-7-160,-12 3 136,1 4 8,0-4-16,-2 0-48,13-3-80,-12 3 136,0 0 40,1-1-24,-1-1-24,2 1-64,10-2-64,-11 0 8,1 0 16,1 0-24,1-2-64,8 2 64,-7-2-136,1 0-112,3-4-216,-3 4-216,6 2 680,-2-2-920,0-4-112,0 4 151,1 0 161,1-5 136,0 5-2752,0 2 3336</inkml:trace>
  <inkml:trace contextRef="#ctx0" brushRef="#br0" timeOffset="998">438 211 4240,'0'0'0,"0"0"248,0 0-120,0 0-128,0 0 73,0 0-57,0 0-24,0 0 32,0 0-129,0 0 218,0 0-89,0 0-8,0 1-16,0-1 56,2 0-8,-2 0 16,1 0 8,-1 0 24,2 0 8,-1 0 40,2 0-8,-3 0-136,2 0 104,0 0-24,4-2 8,-4 1-40,-2 1-48,6-3 48,-5-3-8,5 5 8,-4-1 8,-2 2-56,6-3 48,-3-3-40,3 5 0,-5-1 16,-1 2-24,6-7 32,-4 5 40,4-4-48,-5 5 8,-1 1-32,6-6 48,-4 4 0,0-4 16,0 5-40,-2 1-24,6-3 80,-6 1 8,3-4 24,-2 5 24,-1 1-136,2-3 104,-2 1 8,0-4 16,0 6 0,0 0-128,0-2 88,0 0-32,-1-1-16,-1 2 0,2 1-40,-2-2 16,0 1 8,-1 1-32,-3 0 16,6 0-8,-2 0 32,-1 0-16,-4 0-16,4 0-16,3 0 16,-8 0 16,5 1 0,-4 2 16,4-1-8,3-2-24,-9 6 16,3-4 40,3 1 0,-4 4 40,7-7-96,-3 2 64,-5 5 16,5-4 24,-4 4-24,7-7-80,-3 3 64,-3 6-48,3-3 8,-3 0 16,6-6-40,-3 6 24,1 0 0,0 0-48,0-3 0,2-3 24,-2 7 16,1-4-8,0 5-8,0-5-8,1 4 40,0-7-32,0 3 16,0 4 8,2-5-32,-2-2 8,3 7-8,-1-5 32,5 1 0,-6 0 16,6 0-56,-7-3 16,2 2 0,6 0-32,-1-1-16,0 0-64,-7-1 112,8 0-376,-1 0-280,1-2-304,-1 1-64,1-1 135,-1-1 113,1-3-328,0 4-1456,-8 2 2560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40.722"/>
    </inkml:context>
    <inkml:brush xml:id="br0">
      <inkml:brushProperty name="width" value="0.1" units="cm"/>
      <inkml:brushProperty name="height" value="0.1" units="cm"/>
    </inkml:brush>
  </inkml:definitions>
  <inkml:trace contextRef="#ctx0" brushRef="#br0">119 181 4080,'0'0'0,"0"0"673,0 0-673,0 0 464,-1 0-80,1 0-104,-2 0-128,2 0-152,-1 0 88,-2 0 16,1 0 32,0 0 104,2 0-240,-3 1 256,-3-1 0,4 2 8,-1 0-32,3-2-232,-6 2 208,3 1-40,-3 3-8,3-3 16,3-3-176,-7 6 208,4-3 32,-5 4-24,2-4-72,6-3-144,-6 9 176,0-3-55,3 0-25,-4 0-32,4 0-48,-4 0 32,5 0-16,-5 0-8,4 0-8,1 0-48,0-3 40,0 4 48,2-7-56,-1 3 0,0 5 0,1-5-16,0 4-8,0-7 24,0 2 40,2 5-40,0-5-48,0 4-16,-2-6 64,2 2-104,5 1-64,-5 0-265,5 0-279,-7-3 712,2 2-912,6-1-160,-2 0 152,0-1 167,-6 0 753,7 0-632,0 0 128,1-1-2792,-8 1 3296</inkml:trace>
  <inkml:trace contextRef="#ctx0" brushRef="#br0" timeOffset="1">282 207 5377,'0'0'0,"0"0"864,-1 0-144,1 0-720,-2 0 464,0-2-256,-1 2-120,1 0-8,2 0-80,-2 0 112,-1 0 64,1 0 40,0 0-32,2 0-184,-2 0 192,-1 0 16,0 0-48,1 0 8,2 0-168,-2 1 128,0 0 9,-1 0 55,0 1-56,3-2-136,-3 3 112,0-1-64,1 0-24,0 0 16,2-2-40,-2 3 16,-1-1-32,1 1 8,0 3-16,2-6 24,-2 2 40,1 1-8,-1 3-48,2-4 16,0-2 0,-1 3-16,1 3 16,0-3 16,0-1-40,0 1 16,2 0 32,0 0-16,1 0-8,-3-3 0,6 3-32,-5-1 8,5 1 40,-4-1 16,-2-2-32,6 1 8,-3 1-48,3-1 16,-3 0 24,4 0-24,-5-1-8,7 0-8,-7 0-8,-2 0 48,8-2 16,-5 1-16,5-1-16,-6-1 24,-2 3-8,7-2-8,-5 0 32,5 0-8,-6-1-32,-1 3 16,6-2 24,-4-4 8,4 4 0,-5 0-16,-1 2-16,3-2 8,-2-5 0,1 6 24,-1-5 8,-1 6-40,2-2 40,-2-4-48,0 5 24,0-6 16,0 7-32,0-2 16,0-4 8,-1 5 0,-1-5 24,2 6-48,-3-2 40,1-4 16,-1 5-32,-3-2-40,6 3 16,-2-2 40,-1-4-16,-4 6-16,5-2-32,2 2 24,-7-2-24,5-1 8,-5 2 32,5-1 8,2 2-24,-6 0-32,4 0 32,-4 0 0,3 1-40,3-1 40,-3 1-32,-3 1-96,5 0-208,-2 1-209,3-3 545,-3 2-840,1 0-232,0 0-72,0 1 176,2-3 968,-2 7-761,1-5 121,1 1-296,0 3-1992,0-6 2928</inkml:trace>
  <inkml:trace contextRef="#ctx0" brushRef="#br0" timeOffset="2">463 156 5281,'0'0'0,"0"0"968,0 0-280,0 0-328,0 0-256,0 0-80,-1 0 16,1 0-8,0 0-32,-1 0 56,0 0 72,0 0 72,0 0-8,1 0-192,-2 0 160,1 0-32,-1 0 0,1 1 0,1-1-128,-2 1 104,1 0-32,-1 1-24,2 1 8,0-3-56,-1 2 48,0 0-56,0 0-8,1 1 8,-1-1 48,1 0-8,0 0-24,0 1-40,0-2 32,0-1 0,0 2 16,0-1 24,1 1-16,-1-2-24,2 1 16,-1 1 40,2-2 32,-1 1-48,4 0-16,-6-1-24,1 1 0,2-1 16,4 0 73,-6 0-49,-1 0-40,6 0 8,-4-1-24,4-1 0,-5-4 40,-1 6-24,6-2 8,-4 0-24,4 0 16,-4-5 0,5 5 8,-5-4-8,5 5-16,-5-5 32,-2 6-16,7-2 16,-5-5 16,5 5-48,-5-5-32,-2 7 48,7-3-16,-5-3 0,4 3 16,-4-3-17,-2 6 17,6-1-16,-5-5 16,5 4 8,-4 0 8,-2 2-16,6-6-48,-5 5 8,1-1 40,1 0 0,-3 2 0,6-2-16,-6 1-16,2-1 0,-1 2 40,-1 0-8,2 0 56,0 0-24,-1 1-16,-1 0 0,0-1-16,2 2 40,-2 0 9,0 1-25,0 3 0,0-6-24,0 3 32,-1 0 48,0 3-8,0-4-16,1 5-32,-1-5 48,0 5 32,0-5-8,1-2-96,-1 7 112,1-5-24,-1 4 40,0-4 16,1-2-144,-1 3 112,1 3-16,-1-3-8,1-1 64,0-2-152,0 3 168,0 0-24,0-1-32,0 0 32,0-2-144,0 3 128,0-1 32,0-1 0,1 1-64,-1-2-96,2 1 144,-1-1-8,1 0-16,0 0-40,-2 0-80,1 0 40,1-1 32,1-1 24,-1-1 0,-2 3-96,2-2 48,0-4-56,5 5 48,-5-5 8,-2 6-48,6-2 24,-5-4 8,5 5-56,-4-5 64,-2 6-40,6-2 48,-5-4-48,6 5-24,-6-5-24,-1 6 48,6-2 0,-4 0 8,4-4 0,-4 4-72,-2 2 64,2-2-32,4 0 40,-5-1-40,2 1 24,-3 2 8,2-1-40,4-1 8,-6 1 32,2 1-16,-2 0 16,2 0-56,0 0 16,-1 0 40,1 0 16,-2 0-16,0 2-8,0 0-48,0 0-8,0 1 32,0-3 32,0 2-32,0 0-24,0 0-272,0 4-272,0-6 600,0 3-888,-1 0-256,0 3-113,1-4-87,0-2 1344,-1 7-1224,0-5 240,0 4 231,1-4 137,-1 1-2688,1-3 3304</inkml:trace>
  <inkml:trace contextRef="#ctx0" brushRef="#br0" timeOffset="968">881 78 3528,'0'0'0,"0"1"696,0-1-512,0 0-72,0 1-80,0-1-32,0 1 32,-1 0 16,1-1-24,-1 3 1,1-3-25,-1 2 8,0 1-8,1 3 32,-1-4-8,1-2-24,-1 8 0,1-2-24,0 0 16,0 3 16,0-9-8,0 11-8,0 2 8,0 1-32,0 2 7,0-16 25,0 16 8,2-2-32,-1 0-8,1-2 16,-2-12 16,1 12-16,-1 0 0,2 0 24,-1-1-40,-1-11 32,2 11-8,-2 0 0,1-1-8,-1 0 0,0-10 16,0 9-40,0 0 0,0 0 8,0-1-32,0-8 64,2 7-112,-2 0-64,0-4-80,1 5-208,-1-6-2744,0-2 3208</inkml:trace>
  <inkml:trace contextRef="#ctx0" brushRef="#br0" timeOffset="1439">891 93 3896,'0'0'0,"0"0"0,0 0 464,0 0-264,1-2-120,2 0-56,-3 2-24,2-2-16,5-5 16,-4 6 65,5-6 31,-1 5 8,1-6-40,1 2 8,2-2-8,-11 8-64,10-8 24,1 1 40,-1 1-48,0 0-16,0 3 48,0-4-32,-1 5 16,0-4-16,-9 6-16,9 0 8,0-1 8,-2-1-8,-1 2 0,0 0 8,-3 1-24,3 0 16,-4 2 24,-2-3-32,2 2 40,0 0 48,1 1 24,-1 3-24,-2-6-88,2 3 88,0 3 0,-2-3 16,0 6 48,0-9-152,0 6 128,0 0 0,-1 2 32,-1-1 56,2-7-216,-3 8 296,-3 0 8,3 2 8,-5 0-24,8-10-288,-7 10 288,-1 0 0,1 0-32,-3 0-80,10-10-176,-8 9 176,0 0-40,-1 0-7,0-1-17,9-8-112,-9 8 64,-1-1 8,1 0 48,0-1 0,9-6-120,-9 6-8,1-4-80,0 1-80,1 0-193,7-3 361,-6 2-688,0-1-392,0 0-224,2-1 128,4 0 1176,-7 0-961,5 0-1591,2 0 2552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51.743"/>
    </inkml:context>
    <inkml:brush xml:id="br0">
      <inkml:brushProperty name="width" value="0.1" units="cm"/>
      <inkml:brushProperty name="height" value="0.1" units="cm"/>
    </inkml:brush>
  </inkml:definitions>
  <inkml:trace contextRef="#ctx0" brushRef="#br0">130 23 3376,'0'0'0,"0"0"512,0 0-512,0 0 224,0 0-56,0 0-40,0-2 8,0 2-136,0-1 128,0-1-7,0 1-1,0 1 16,0-2-16,0 2 32,0-1-8,0 1-16,0 0-128,0-2 136,0 2-24,0-1-8,0 1-16,0 0-88,0 0 64,0 0-8,-1 0-24,0 0 8,1 0-40,0 0 40,0 3 0,-1 0 24,0 3-16,1-6-48,0 2 40,0 5-8,0-1 8,0 0-24,0-6-16,-1 6 24,1 1 8,0 2-32,0 2 16,0-11-16,0 12-8,0 1-24,0-1 40,0 0 0,0-12-8,0 12 16,0-1 24,0 0-40,0-2-16,0-9 16,0 11-32,-1-1 16,1 0-8,0 0-16,0-10 40,0 10-24,0 0-8,-1-1-16,0 1-40,1-10 88,0 10-272,-1 1-104,-1 1-56,1-1-16,-1-1 63,0 1-39,0-1-1448,2-10 1872</inkml:trace>
  <inkml:trace contextRef="#ctx0" brushRef="#br0" timeOffset="2828">2 85 3760,'0'0'0,"0"0"0,-1 0 664,0 0-496,1-1-104,0-1-15,0 0-1,0 0-24,0-1 8,3 1 16,-3 2-48,2-2 48,5-1-8,-5-3 24,5 5 8,-1-1-8,0-1 24,0-3-16,1 5 0,1-6 8,0 5-8,2-5 40,0 5 0,-10 2-112,10-7 96,0 5-8,1-4-16,-1 4-24,1 0 8,-2-4-32,1 6-24,0-2 0,-10 2 0,10-2 0,0 1 16,-1 1 8,0 0-8,-9 0-16,9 0 0,0 0 0,0 1-8,-1 1 0,-8-2 8,8 7-24,1-5 16,-2 5 16,1-4-24,-8-3 16,7 7 0,-1-1-48,-4 1 0,6 0 16,-8-7 32,2 7-24,0 1 24,4-1-16,-6 1 0,0-8 16,1 9-16,-1 0 8,0 0 24,0 1-8,0-10-8,0 9 48,0 0-8,-1 0-8,-1 0 40,2-9-72,-2 9 24,-1 0 32,-4-1-16,4 1-16,3-9-24,-9 9 24,2 0-8,-2 0 40,1 0-24,8-9-32,-8 9 56,0 0-24,-1 0-24,0-2 8,9-7-16,-10 7 32,1 0 56,0-1-8,0-3 16,9-3-96,-9 7 80,0-4-56,-2 4 24,0-5-24,11-2-24,-10 6 40,0-4 0,0 0-32,-1 1 16,1 0-8,0-1-8,1 1 16,0-1-24,0-1 16,0 1-8,2-1 0,0 0 0,7-1-8,-3 0 8,-4 0 24,6 1-16,-2-1-8,2 0-40,-1 0-136,2 0-216,0 0-168,0 0 552,0-2-664,0 0 16,2 0 7,0 0-2751,-2 2 3392</inkml:trace>
  <inkml:trace contextRef="#ctx0" brushRef="#br0" timeOffset="2829">351 276 3600,'0'0'0,"0"0"432,0 0-200,0 0-232,0 0 176,-1 0-16,0 0-7,0 1-1,1-1-152,0 1 128,-1 0 8,0-1-16,0 1-16,1-1-104,0 1 80,0 0 0,0 0-24,0 1-8,0-2-48,0 1 80,0 1-48,0-1 16,0 1 8,0-1-16,0 1 0,2-1 8,0 0-32,0 0 16,1-1-8,-1 1 40,5 0-16,-6 0 0,5-1-16,-4 0-8,7 0 40,-9 0-64,2 0 56,6 0-8,-6-2 16,7 1-16,-9 1-48,2-3 64,6-3 0,-5 5-16,5-1 0,-8 2-48,2-7 56,6 5-24,-5-4 8,5 5-16,-8 1-24,2-6 24,6 4 16,-6-4 0,5 5 8,-7 1-48,1-6 40,5 4 16,-4-4 0,0 5 16,-2 1-72,2-6 80,0 4 16,-1-4 40,-1 5 8,0 1-144,0-3 136,0-3-8,0 5-24,0-1-16,0 2-88,-2-3 80,0 1-8,-4 1-8,3-1 16,3 2-80,-6 0 48,3 0 24,-5 0-24,1 0-16,7 0-32,-6 1 56,-1 1-16,0 0 32,0 4-24,7-6-48,-8 3 64,0 3 8,-1 0-8,1 0-8,8-6-56,-9 6 64,0 3-24,0 0-24,0 0 41,9-9-57,-8 9 0,1 0 8,0 0 16,1-1-24,6-8 0,-3 8 40,-4 0-24,5-1-8,0 0 16,2-7-24,-2 6-16,1 0 16,0-3 0,1 4-64,0-7 64,0 2-48,0 5-1,2-5 9,0 4 48,-2-6-8,7 3-8,-6 0 0,5-1 8,-4 0-24,-2-2 24,9 2 0,-2 0-32,1-1 0,0-1 64,-8 0-32,8 1-32,2-1-16,1 0-112,-1 0-344,1-2-232,-1 0-264,-1-1-88,0-3 200,-9 6 888,9-1-753,0-1-95,0-1-2304,-9 3 3152</inkml:trace>
  <inkml:trace contextRef="#ctx0" brushRef="#br0" timeOffset="2830">735 310 2640,'0'0'0,"0"0"0,0 0 696,0 0-512,0 0-96,0 0-48,0-1 8,0 1-48,0-2 56,0 1-8,0-1 0,0 1 0,0 1-48,0-3 56,0 1 8,0 0 8,0 0-8,0 2-64,0-3 80,0 1 0,2 0 24,-2 0 16,0 2-120,1-1 120,-1-1 41,2-1 7,-2 2 16,0-1 16,1 1 16,-1-1 24,0 1 8,0 1-248,0-2 272,0 1 8,0-1-8,0 1 32,0 1-304,0-2 328,0 1 8,0-1 16,0 2-24,0 0-328,0-1 312,0 1-40,0-2-7,-1 2-33,0-1-24,0 1 16,-1 0-16,0 0 8,2 0-216,-2 0 216,-1 0 40,0 0-16,0 0 8,3 0-248,-6 0 216,4 0-32,-1 0 8,-3 3-48,6-3-144,-2 2 168,-4 0-32,3 1-56,-3 0 40,6-3-120,-3 6 112,-3-4 0,3 1-8,-3 4-40,3-4-40,-3 4 8,3-4-24,-3 5 0,6-8-8,-2 3 8,-1 4-8,-3-4 0,4 5 0,2-8 0,-2 3 0,-1 4 8,1-4 0,0 5-8,2-8 0,-3 3-8,2 4-40,0-4 32,1 5 16,0-8 0,0 3-8,0 4 16,0-5 0,2 5-40,-2-7 32,2 2 8,4 5-24,-5-5-8,2 4-24,3-4 8,-3 1 32,5 3-32,-6-4 8,-2-2 32,9 2-152,-3 0-328,0 1-368,0-1-352,-6-2 1200,6 2-1529,0 0-7,-3 0 232,6-1 232,-9-1 1072,2 0-881,6 1-2631,-8-1 3512</inkml:trace>
  <inkml:trace contextRef="#ctx0" brushRef="#br0" timeOffset="2831">889 367 3448,'0'0'0,"0"0"1417,0 0-873,-1 0-168,0 0-184,1 0-96,-2-1 24,1-1 8,1 2-128,-1 0 216,0-1 40,0-1-24,0 2 24,1 0-256,-1-1 240,0-1 0,-1 1 24,1 1 24,1 0-288,-2-2 256,1 2 16,0-1-16,-1 1-56,2 0-200,-1-2 225,-1 2-41,1-1-16,0 1 0,1 0-168,-1 0 128,0 0-16,0 0-8,0 0-32,1 0-72,-1 0 56,0 0 24,0 0-24,1 0-24,0 0-32,-1 1 32,0-1-16,0 2-16,1 0 24,0-2-24,-1 2 24,0 1-32,0-1 16,1 1-16,0-3 8,0 3-8,0 0 0,0 0-8,0 0 16,0-3 0,0 3-8,0 0 16,0 0-8,0 0-16,0-3 16,2 3-16,-1 0-16,2 0 48,-1 0-32,-2-3 16,2 3-8,4 0 16,-4-1-8,4 1 24,-5-1-16,-1-2-8,6 2 0,-4 0 0,5-1 0,-5 1 0,-2-2 0,9 0-32,-7 1 32,6 0 8,-6 0-8,-2-1 0,7 0 24,-4 0-32,3 0 8,-3 0 0,-3 0 0,6 0 32,-3-1-8,3-1-40,-3 0 8,-3 2 8,6-2 0,-3-4 0,3 4 32,-5-4 0,-1 6-32,6-1 16,-4-5-16,4 3 0,-5-4 24,2 5-24,-1-7 32,0 7 0,0-6 8,-2 8-40,2-2 24,-2-7-8,0 7 24,0-5 0,0 7-40,0-3 88,-1-3 16,-1 3-32,0-3 8,2 6-80,-3-1 80,-3-5-8,4 4 24,2 2-96,-3-2 112,-3-4 0,4 4-16,-4 1-8,3-1-16,3 2-72,-8-1 56,5 1 48,-4 0-48,4 0 24,3 0-80,-6 0 72,3 1-72,-3 0 64,3 1-16,3-2-48,-7 3 8,5-1 8,-5 0-8,5 0-40,2-2 32,-3 6-8,-3-3 0,4 0-56,0 3 48,2-6 16,-3 2-16,1 1-32,1 3-40,-1-4-160,2-2 248,-1 6-640,0-3-368,0 0-345,1 3-199,0-6 1552,0 2-1416,0 1 280,2 3 295,0-4 153,-2-2 688,2 3-3392,-2-3 3392</inkml:trace>
  <inkml:trace contextRef="#ctx0" brushRef="#br0" timeOffset="2832">1127 295 4256,'0'0'0,"0"1"288,0-1-176,0 0-39,0 0-49,0 0 24,0 0 8,0 0 8,0 0 24,0 0 16,0 0 48,0 0-152,0 0 128,0 0 0,0 0-24,0 0-24,0 0-520,0 0 976,0 0-456,0 1 8,0 1 8,0 0-16,0 0-8,0 1-8,0-1-16,0 1-16,0 0 24,0 3-24,0-4-16,0-2-16,0 3 24,0 3-8,0-3 8,0 0-24,0-3 0,1 6-8,-1-4 0,2 0 0,-2 4 16,0-6-8,1 2 16,-1 0-8,2 1-8,0 0 16,-2-3-16,2 2 16,1 0 0,-1 1 0,0-1 8,-2-2-24,6 1 24,-4 1-8,0-1 0,5-1 8,-7 0-24,1 0 32,5 0 0,-4 0 24,5 0-40,-7 0-16,3-3 16,3 1 16,-3 0-24,4 0 32,-7 2-40,2-3 40,7-3-48,-7 5 16,6-5 8,-8 6-16,2-2 8,7-4 8,-7 5 0,6-6-32,-8 7 16,3-2-32,5-5 48,-6 5-32,6-4 40,-8 6-24,2-1 40,5-5-32,-5 4 24,4-4-24,-5 5-8,-1 1 0,6-2 32,-4-1-24,0 1-8,-2 2 0,6-2 8,-6 0-16,2 0 8,-1 2 48,1 0-8,-2 0-40,1 0 24,-1 0 40,2 0-24,-2 1 8,0-1-48,0 2 96,0 1 0,0 3 32,-1-4 0,1-2-128,-1 3 120,0 4-16,-2-4-16,1 5 8,2-8-96,-2 3 96,0 4-24,-1-1-8,1 0 8,2-6-72,-2 6 40,0 0 40,-1 0-48,2-3-24,1-3-8,-2 8 24,1-5-8,-1 4 24,2-4-24,0-3-16,-1 7-48,0-4 8,0 3 40,1-4-40,0-2 40,0 2 24,0 1 24,0-1-32,2 0 80,-2-2-96,1 1 72,2 0-24,3-1 40,-5 0-8,-1 0-80,2 0 120,5 0-15,-5 0-25,5-1-8,-7 1-72,3-3 56,5 1-8,-6 0-32,6-5 16,-5 6-24,5-6 8,-2 5 32,0-5-64,0 5 48,0-6-32,0 6 40,0-7 40,-6 9-80,6-2 16,0-6 8,-4 6-40,7-6-8,-7 6 40,6-5-8,-6 5-8,6-5 8,-8 7-8,2-2-8,5-4 0,-6 5 16,5-1-16,-6 2 8,2-3 0,0 2 16,4-1-40,-6 1 16,0 1 8,2 0 24,-1 0-16,-1 0 48,2 0-16,-2 0-24,0 1 8,0 2 8,0-1 0,0-2-32,0 2 24,0 1 8,-1 3-8,0-4 0,1-2-24,-3 4 56,1 2-24,0-3 8,0 5 16,2-8-56,-3 3 8,1 4 16,0-4-24,-1 5 8,3-8-8,-2 3 24,0 4-24,0-4-8,-1 5-40,3-8 48,-1 3-56,-1 5 32,1-5 40,-1 4-40,2-7 24,-1 2-16,-1 5-24,2-5-40,-1 5 32,1-7 48,-1 2-112,0 1-96,1 0-273,0 0-295,0-3 776,0 2-1016,0 0-160,0 0 136,0-2 255,0 0 785,2 1-624,0-1 32,0 0-2728,-2 0 3320</inkml:trace>
  <inkml:trace contextRef="#ctx0" brushRef="#br0" timeOffset="2833">1533 266 3704,'0'0'0,"0"1"224,0-1-112,0 0-112,0 0 56,0 0-24,0 0-16,0 0 8,0 0-152,0 0 280,0 0-112,0 0 8,0 0 8,0 0-352,0 0 664,0 0-296,0 0 8,0 1 8,0-1-88,1 1 97,-1 0 15,2-1 0,-2 2 0,0-2-112,1 2 120,-1 0 0,2 1 0,-2 0 0,0-3-120,1 3 72,-1 3-32,2-3 16,-2 3-16,0-6-40,1 2 40,-1 5 0,2-4-8,-2 4 16,0-7-48,0 6 40,1 0 8,-1 1-32,0 0-8,0-7-8,0 7 8,0 1 0,0 0-16,0 2 8,0 0 0,0-10 0,0 12 0,0 1 0,0 2-16,0-15 16,-1 15-16,-1 2-16,0 0-16,-1 0 24,-3-2-16,6-15 40,-2 14-16,0 0 16,0-1-16,0 1 8,2-14 8,-3 13-16,1-1 48,0-1 8,0 0-8,2-11-32,-2 12 16,1-2-16,-2 1 8,1-1 0,2-10-8,-2 10 24,0 0-48,-1-1 0,1-2 8,0 1-16,0-1-16,0-1-40,0 0-48,1-3-32,-1 4-48,1-5-64,-1 4 7,2-6 273,-1 1-256,0 2 40,0-1 80,1 0 16,0-2 120,-1 2-88,0 1 24,0-3 0,1 1-32,0-1 96,-1 0-160,0 0-40,0 0-96,1-1-456,0 1 752,-1-3-2216,1 3 2216</inkml:trace>
  <inkml:trace contextRef="#ctx0" brushRef="#br0" timeOffset="2834">1564 341 4761,'0'0'0,"0"0"528,0 0-528,0-1 376,0 1-104,0-2-104,0 1 0,0 1-168,0-2 248,0 1 64,1-1 96,1 1 24,-2 1-432,1-2 400,1 0-40,1 1-32,-2-1-56,-1 2-272,2-1 264,0-1 1,0 1 7,0-1 24,-2 2-296,3-1 256,-1-1-24,5-1-32,-6 1-16,-1 2-184,6-2 184,-4 0-56,5-1-16,-5 1-8,-2 2-104,10-7 64,-4 6 24,2-5-16,-1 4-32,-7 2-40,9-6 56,0 3-56,2-3 32,-1 5 0,-10 1-32,10-2-32,0-5 64,0 7-48,-1-2 32,-9 2-16,9-1 56,-1 1 0,0 0 16,-1 0 0,-7 0-72,7 0 48,-1 0-40,-4 2 16,5 0-8,-7-2-16,2 2 24,0 5 8,0-5-40,0 5 40,0-4 0,-1 3 24,-1-3 8,0 5-56,0-5 16,0 4-8,-2-4 32,-1 6 16,3-9-64,-6 6 24,4 0 8,-5 0 24,4 0-8,3-6-48,-8 6 88,0 1-32,-1 0 24,-2 1-16,11-8-64,-11 8 56,0-1 32,1-1-56,0 1-8,10-7-24,-10 3 40,1 4-16,0-5-8,0 5 0,9-7-16,-8 2 16,-1 1-16,2 0 0,-1 0-16,8-3 16,-7 2-8,0 0 0,1 0-32,0 1-48,6-3 88,-6 1-216,3 0-416,-5 0-560,6-1-552,2 0 1744,-2 1-2113,0 0 281,-1 0 343,2-1-2343,1 0 3832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55.156"/>
    </inkml:context>
    <inkml:brush xml:id="br0">
      <inkml:brushProperty name="width" value="0.1" units="cm"/>
      <inkml:brushProperty name="height" value="0.1" units="cm"/>
    </inkml:brush>
  </inkml:definitions>
  <inkml:trace contextRef="#ctx0" brushRef="#br0">123 70 2752,'0'0'0,"0"0"880,0 0-600,0 0-280,0 0 184,0 0-24,0-2 48,0 1-24,0 1-184,0-2 249,0 1 7,-1-1 16,1 0 56,0 2-328,0-2 312,0 0-24,0 0-24,0 0-32,0 2-232,-1-1 216,0-1 0,1 1-16,0-1-8,0 2-192,-1-1 208,1 1 0,-1-2-24,0 2 16,1 0-200,0 0 208,0 0-32,0 1 0,0 0-96,0-1-80,0 2 16,0 1 32,0 4-24,-1-4 24,1 5 16,0-8-64,0 7 24,0 1 9,-1 1-17,1 2 8,0-11-24,0 12-24,0 1 0,0-1 56,0 0-48,0-12 16,0 12 0,0-1 0,2 1-33,-2 0 17,0-12 16,1 13-32,-1 0-8,2-1 0,-1-1 0,-1 0 32,2 0-32,-2-1 0,1 0-16,-1-10 56,0 10-64,2 0-56,-1-1-296,-1 0-176,0-9 592,2 9-728,-2 0-56,0-1 152,0-1 80,0-7 552,0 6-489,0-4 57,0 1 64,1-1-104,-1-2 472,0 3-3280,0-3 3280</inkml:trace>
  <inkml:trace contextRef="#ctx0" brushRef="#br0" timeOffset="2545">1 49 3704,'0'0'0,"0"0"0,1 0 424,-1-1-288,0 1-64,0-2 8,0 2-80,0-1 72,2-1 16,-1 1 17,1-1-9,-2 2-96,2-1 120,0-1 32,4 1-16,-4-2 8,-2 3-144,2-2 144,5 0-80,-5 0 24,6-1 32,-8 3-120,3-2 128,6 0 48,-2 0 32,2-1-56,-9 3-152,11-6 136,0 5 0,0-1-56,-1-1 48,-10 3-128,10-1 96,0-1 8,-1 2 0,0 0-56,-9 0-48,9 0 56,-1 0 24,0 1 48,0 1-32,-8-2-96,7 7 88,1-5-8,0 5-32,-2-5-8,-6-2-40,7 9 56,0-3-24,-5 0-32,6 0 0,-8-6 0,3 7 16,4 1 0,-5 0 48,1 2 8,-3-10-72,6 9 40,-5 1-8,1 1-8,-1-1 24,-1-10-48,2 11 56,-2 0 0,0-1-8,0 1-8,0 1 8,0-1-16,0 0-16,-1 0-8,0 0 32,-1 0 8,0-1 8,-1 1-24,3-11-32,-3 10 32,0-1 0,0 0-24,1 0 8,2-9-16,-3 8 24,0-1-16,1 0 24,-1-1-24,3-6-8,-3 6 0,-3 0 8,4 0 8,-5-3 32,7-3-48,-3 6 40,-5-3-8,5 0-32,-4 0 24,7-3-24,-6 3-8,3 0 40,-6-1 8,3-1-8,6-1-32,-6 2 40,0-1-16,3-1-8,-6 1-16,9-1 0,-6 0-24,0 0-48,0 0-224,-1-1-288,7 1 584,-6-2-848,-1-4-256,1 5 104,0-5 191,6 6 809,-3-3-648,-5-5 64,6 6-2680,2 2 3264</inkml:trace>
  <inkml:trace contextRef="#ctx0" brushRef="#br0" timeOffset="2546">388 244 5041,'0'0'0,"0"0"632,0 0-232,-1 0-256,0 0-112,0 0-32,1 1 0,0-1 0,-1 1 0,0 2 8,1-1 32,0-1-40,0-1 0,0 3 24,0-2 0,0 2-24,0-1 16,0-1 8,0 1 16,2-1 24,0 1 16,0-1-16,5 0 8,-5 0 0,4 0 16,-5-1-32,7 0-24,-6 0-8,7 0 24,-2 0-16,-1-1 8,1-1-24,0-1 0,0-3 24,0 5 0,-1-5 0,1 4-16,-7 2-24,6-6 32,0 4 8,0-6 8,0 2-8,-6 6-40,6-6 40,-4 4 8,6-6 32,-6 6 16,-2 2-96,2-7 88,-1 5 40,1-5-32,-2 4 48,0 3-144,0-6 120,0 4-40,0-4 16,0 5-16,0 1-80,-2-6 64,-1 4 8,-4 0-32,5 0-24,2 2-16,-7-6 32,5 6-16,-5-2 16,4 2-32,3 0 0,-8 0 16,1 0 24,1 0 8,-1 1 24,7-1-72,-7 1 72,0 2 32,0 3 16,1-4-15,6-2-105,-7 7 104,-1-1-32,1 2-8,-1 0 0,8-8-64,-8 8 40,1 2 8,-1-1-56,2 1 24,6-10-16,-3 9 8,-4-1-32,6 0 24,-2 0-8,3-8 8,-1 6-16,0 1 16,1 0-16,0-1 0,0-6 16,0 6-8,0-3-16,2 4 24,0-4 16,-2-3-16,2 8-32,6-6 48,-6 4-8,5-4-32,-7-2 24,7 2 8,-1 0-80,0 0-169,1-1-271,-7-1 512,7 0-840,0 1-264,-1 0-112,1-1 207,-7 0 1009,8 0-816,-1 0 8,1 0-2232,-8 0 3040</inkml:trace>
  <inkml:trace contextRef="#ctx0" brushRef="#br0" timeOffset="2547">790 190 3648,'0'0'0,"0"0"0,0 0 320,0 0-104,0 0-40,0 0-16,0 0-1032,0-2 1937,0 2-833,0-1 24,0-1 8,0 2-264,0 0 256,-1-1-16,0-1 0,1 2-8,-1-1-8,-1 1 0,1-2 16,-1 2 48,-1-1 0,0 1 32,-3 0 24,4 0 16,2 0-360,-6 0 352,3 1-47,-5 0-57,5 1-8,3-2-240,-7 3 208,4 3 24,-5-4-40,5 5-56,3-7-136,-7 3 128,1 5-32,0 0 0,-1 0-24,7-8-72,-7 8 72,1 0 8,3 1-40,-4-1 0,7-8-40,-3 8-8,-3 0-16,5-1 24,-1 0 8,2-7-8,-2 7 8,1-1-8,1 0 32,0 0-24,0-6-8,0 3 0,0 5-8,1-5-24,1 3-24,-2-6 56,3 3 8,3 3 8,-4-4-48,4 1 16,-6-3 16,2 3-32,6 0-8,-6-1-32,7 0-80,-9-2 152,2 1-464,8 0-304,-3-1-281,-1 0-295,-6 0 1344,6 0-1336,0 0 192,1-2 175,-1 1-119,-6 1 1088,7-2-2696,-7 2 2696</inkml:trace>
  <inkml:trace contextRef="#ctx0" brushRef="#br0" timeOffset="2548">946 234 5073,'0'0'0,"0"0"896,0 0-200,0 0-296,0 0-400,0 0 280,-1 0-16,0 0 88,0-1 48,1 1-400,0 0 432,-1 0-24,0-2-71,0 2-33,1 0-304,0 0 240,-1 0-16,-1 0-32,1 0-8,1 0-184,-2 0 160,1 0-24,-1 0 8,1 0-16,-1 0 8,1 0-16,-1 1-48,1 1 0,-1 0 0,1 0-40,-1 0 16,1 1-32,1-3-16,-2 2 8,2 0 56,-1 0-64,0 1-16,1-3 16,-1 3-16,1 0-24,-1 0 40,0 0 24,1-3-24,-1 3-24,1 0-16,0 0 56,0-1-24,0-2 8,0 2 24,0 1-8,2-1-40,-1 0 32,-1-2-8,2 2-8,0 1 32,0-2-32,1 1 16,-3-2-8,6 1 8,-5 1-8,5-2 48,-4 1-40,-2-1-8,6 1 8,-5 0 8,5-1-32,-4 0 16,-2 0 0,6 0 0,-5 0 8,5 0 8,-4-1 8,-2 1-24,6-2 24,-5 1-24,2-1 16,-1 1 8,-2 1-24,6-2 8,-5-1 24,2 1-16,-1 0 16,-2 2-32,2-7 16,0 6-8,1-5 8,-1 4-16,-2 2 0,1-7 48,1 5 0,-2-5-16,0 5-16,0 2-16,0-6 0,0 4 64,-1-4 32,0 3-16,1 3-80,-3-6 104,1 5-32,0-5-8,0 4 16,-1-4 16,3 6-96,-3-1 48,-3-1 8,4-1-8,2 3-48,-2-2 8,-1 0 32,0 0-32,0 0 16,0 2-8,3 0-16,-3 0 0,0 0-8,0 0-8,3 0 16,-3 1-24,1 0 0,0 1-8,0 0-24,-1 1-32,2 0-64,-1 0-384,2 0-416,0 0-368,0-3 1320,0 3-1657,0 0 65,0 0 264,0 0 311,0-3 1017,1 3-712,1 0 80,0 0-2400,-2-3 3032</inkml:trace>
  <inkml:trace contextRef="#ctx0" brushRef="#br0" timeOffset="2549">1176 214 4833,'0'0'0,"0"0"1344,0 0-456,0 0-888,-1 0 456,1 0-312,-1 0-80,0 0-24,1 0-40,-1 0 64,1 1 8,-1 0 8,0 0 32,1-1-112,-1 2 120,1 0-8,-1-1 0,-1 2 16,1-1 0,-1 0-48,1 0 16,-1 1-48,2-3-48,0 2 32,-1 0 0,0 0-16,0 1-8,0 0-8,1 0 40,0-1-24,0 0-8,0-2-8,0 2 16,0 1-24,0-1 16,1 0 16,-1-2-24,3 3 24,-1-1 0,0 0-24,5 0 0,-7-2 0,1 1-8,5 0-8,-4 0 8,5-1 0,-7 0 8,2 1 0,5-1-24,-4 0 0,5-1 8,-8 1 16,6-2-48,-4 1 8,7-2-40,-3 1-56,-6 2 136,6-6-128,0 5-56,0-6-24,0 6 16,-6 1 192,6-6-200,0 4 48,0-4 32,0 5-8,-6 1 128,6-6-128,1 4-16,-5-4 32,6 4 24,-8 2 88,2-7-80,7 6 24,-7-5 24,5 4 24,-5-4 8,4 5-40,-5-1 16,2-1 0,-3 3 24,6-2-16,-5 0 56,1 1-56,-1 1 32,1 0 16,-2 0-8,0 0 32,0 0 8,0 2 16,0 0 32,0 2 16,-1 2-16,1-6-112,-1 2 144,0 1-8,-1 3 16,1-4 56,1-2-208,-2 7 184,0-4-16,0 4-16,-1-4-56,1 5-16,0-5 0,0 4-24,0-5 24,2-2-80,-1 7 56,-1-5 16,1 4 16,-1-4 8,2-2-96,-1 3 128,1 0 1,-1 0-1,0 0 40,1-3-168,0 2 216,0 0 16,0 0 0,0-1-48,0-1-184,2 1 168,-1 0-48,1-1 32,1 0-16,-3 0-136,2 0 96,4 0-8,-5 0-24,5-2-8,-6 2-56,2-2 24,5 0 24,-4-1-40,5 1 8,-8 2-16,2-6 16,7 5-32,-7-5 24,6 4-40,-8 2 32,6-6 8,-4 5 16,7-6-24,-3 6 0,-6 1 0,6-6-32,0 4 24,1-4 0,-5 5 24,-2 1-16,8-6-24,-6 4-8,7 0 0,-7 0 16,5-4 24,-7 6-8,3-2 0,3 1 0,-4-1-16,4-1 24,-6 3-8,1-1-8,2-1 8,3 2 16,-5 0 24,1 0-8,-1 0 24,1 0-8,-2 1 0,0-1-48,1 2 80,-1 0-16,2 0-24,-2 1 40,0-3-80,0 3 64,0 0-24,-1 3 24,0-4-56,1-2-8,0 3-8,-2 3 80,1-3-16,-1 0-24,0 3-16,1-4-64,0 1 24,0 3 32,1-6-8,-1 2-24,0 1 16,0 3-8,0-4-8,1-2 24,-1 2-16,0 1-40,1 0-56,-1 0-136,1-3 248,-1 3-576,0-1-344,1 1-297,0-1-215,0-2 1432,0 2-1456,0 0 240,0-2 247,0 0 233,0 0 736,0 0-640,0 0-1912,0 0 2552</inkml:trace>
  <inkml:trace contextRef="#ctx0" brushRef="#br0" timeOffset="2550">1623 202 4344,'0'0'0,"0"0"0,0 0 593,0 0-161,0 0-184,0 0-104,0 0-32,0 0 24,0 1 32,0 0 56,0-1-224,1 1 288,-1 1 0,2-1-8,-2 1-16,0-2-264,0 2 216,1 0-24,-1 0-32,2 1-40,-2-3-120,0 6 128,1-4-40,-1 4 8,2-3-8,-2-3-88,0 7 40,1 0 16,-1 0 0,2 2 0,-2-9-56,0 11 80,1 1-8,-1 1-16,0 0-40,0-13-16,0 12 16,0 0-24,0 0-16,0 0 48,0-12-24,0 12 0,0 1 16,0 1-48,0-2-8,0-12 40,-1 13-48,1-1 8,-1 0 16,0-2-16,1-10 40,-1 11-56,1-2 16,-1 1 8,0-1-24,1-9 56,-1 8-56,1 0-16,-1 0 8,0-2 16,1-6 48,-1 6-64,1-3-64,-1 4-144,0-5-136,1-2 408,-1 6-552,1-4-56,-1 0-8,0 1 8,0-1 7,1 1 25,-1-2 104,0 0 112,1-1 360,-1 1-264,1-1 24,-1 0-80,0 0-2000,1 0 2320</inkml:trace>
  <inkml:trace contextRef="#ctx0" brushRef="#br0" timeOffset="2551">1686 199 3336,'0'0'0,"0"0"0,0 0 640,1 0-208,-1-2-119,2 0-121,-1-1-48,1 1 24,0 0 64,0-1 56,1 1 88,-3 2-376,6-2 400,-5 0 0,5 0-40,-6 2-360,2-1 272,4-1-32,-5 1-48,5-1 0,-4 1 0,-2 1-192,6-2 152,-5 1-24,5-1 0,-4 2-24,-2 0-104,7 0 88,-5 0 8,5 0 0,-7 0-96,3 0 64,5 1 32,-6 1-39,6 0 7,-5 1 24,-3-3-88,8 2 80,-6 0 24,7 1-48,-7 3 0,-2-6-56,7 2 40,-4 1 40,4 4 8,-5-5 0,-2-2-88,7 3 120,-5 4-8,5-4 16,-5 4 32,4-4-16,-4 5-24,4-5 24,-5 4 16,-1-7-160,3 3 176,-1 5 16,0-5 8,0 4 0,-2-7-200,1 3 208,-1 5-40,0-2 8,0 0-24,0-6-152,0 6 128,-2 0-16,0 0-8,-4 0-32,6-6-72,-3 3 72,-3 4 32,3-3-32,-4 4-24,7-8-48,-6 3-8,0 4 8,-2-4 16,0 5 24,8-8-40,-10 3 72,-2 4-40,1-4 0,0 3-8,11-6-24,-11 1-48,1 1-72,1 1-272,-1 0-496,2-2-592,1 0-513,-1 0-231,1-1 375,-1 0 465,1-3-1832,7 3 3216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5:58.145"/>
    </inkml:context>
    <inkml:brush xml:id="br0">
      <inkml:brushProperty name="width" value="0.1" units="cm"/>
      <inkml:brushProperty name="height" value="0.1" units="cm"/>
    </inkml:brush>
  </inkml:definitions>
  <inkml:trace contextRef="#ctx0" brushRef="#br0">53 48 3392,'0'0'0,"0"0"224,0 0-104,0 0-24,0 0-96,0 0 96,0-1 0,0-1 0,1 1 24,-1 1-120,2-2 152,0 1 24,0-1 25,0 1 7,-2 1-208,3-2 192,-1 1 0,0-1-16,0 2 0,1-1-24,-1 1-24,0 0-8,0 0 0,-2 0-120,3 0 128,-1 0 8,0 3 8,0 3 0,-2-6-144,3 2 152,-1 5 24,0-1-40,0 3-16,-2-9-120,2 9 112,0 4-40,0-1 24,-1 3-32,-1-15-64,2 14 0,-2 0 16,0 0-16,0-1 16,0-13-16,0 13 0,-1 0-24,1 0 0,0 0 8,-1-1-8,1 0-8,-1-1-8,0 0 16,0 0 16,1-1-16,0 1-48,0-1-56,0-10 128,-1 9-304,0 0-312,0-1-184,1 0-56,0-8 856,-1 8-729,0-1 185,0-1-456,1-3-1472,0-3 2472</inkml:trace>
  <inkml:trace contextRef="#ctx0" brushRef="#br0" timeOffset="508">2 39 3968,'0'0'0,"0"0"0,-1 0 336,1 0-160,0 0-72,0 0-104,0 0 48,0-1-8,0-1 9,0 1 23,0-1 32,0 2-104,0-1 128,2-1 16,5 1 0,-6-1-16,-1 2-128,6-1 96,-4-1 24,6 1-40,-2-1 16,-6 2-96,7-1 96,2-2-48,1 1 8,3-4-8,-13 6-48,13-2 40,-1 1 8,1-1-24,-1 0 0,-12 2-24,12-1 16,-1 1 8,0 0 8,-1 0-8,-10 0-24,9 0 16,0 0 8,0 3-16,0 3-40,-9-6 32,7 3-16,0 5 0,0-1-8,-1 0 24,-6-7 0,2 7-8,6 1 0,-5 0 24,4 0 16,-7-8-32,2 10 16,6-1 16,-7 0-24,2 2-32,-3-11 24,6 11-16,-4 0-32,0 2 24,0 1 32,-2-14-8,1 12 0,1 3-32,-1 0 8,-1 0 0,0-15 24,0 14 0,-1 0 0,0 1-8,-1-2-8,2-13 16,-3 15-16,-3-2 0,3 1 0,-3-2 8,6-12 8,-3 13 0,-4 0 24,1-1-8,0-1-32,6-11 16,-6 11-24,-1-1 24,0-1 8,-1 0 0,8-9-8,-8 9-24,-1-1 0,0 0 16,0-2 8,9-6 0,-9 6 24,0 0-32,1-3 24,0 3 16,0-3-8,1-1 32,-1 0 0,2-1 56,6-1-112,-6 1 104,0-1-32,0 0-96,3 0-256,3 0 280,-8-2-504,5-5-208,-3 5-25,3-5 25,-3 1-16,4-2-2112,2 8 2840</inkml:trace>
  <inkml:trace contextRef="#ctx0" brushRef="#br0" timeOffset="933">452 264 4416,'0'0'0,"0"1"825,0 0-153,0-1-672,0 0 400,0 0-240,0 0-72,0 0-80,0 0-8,0 0 64,0 0 64,0 0 0,0 1-8,0 0 8,0 0 32,1-1 40,1 1 16,-2-1-216,1 1 168,1 0-8,0 0 16,0 0 16,0 1-32,-2-2-160,6 0 128,-4 1 8,0 0 16,5 0 24,-7-1-176,2 0 136,6 1-23,-6 0 31,6-1 16,-8 0-160,3 0 168,5 0-32,-6 0-88,6 0 64,-8 0-112,3 0 120,5 0-16,-6-2 0,7 1-40,-9 1-64,2-2 56,5 0 40,-4 0-8,3-4-24,-6 6-64,3-2 96,3 0-16,-5 0 40,5-4-40,-6 6-80,2-2 40,-1-4 32,1 5 16,-1-5 24,-1 6-112,0-2 96,0-4-56,0 5 16,0-5 40,0 4-16,-1 0-8,-2 0-16,0-4 8,3 6-64,-6-2 152,3 0-8,-3 0-56,3 0 8,3 2-96,-9-2 112,3 1 0,0 1 40,-1 0-64,7 0-88,-6 0 64,-1 1 40,0 1 0,0 0-16,7-2-88,-6 6 56,-2-3 8,1 3 80,-1-3-8,8-3-136,-8 9 136,1-2-55,-1 1-49,-1 1 64,9-9-96,-7 8 112,0 1-64,4-1-40,-4 1 8,7-9-16,-1 7-16,-1 1 16,-1-2-16,2 1-48,0 0 48,1-1 72,0 0-64,0 0-40,0-6 48,2 3-72,4 5 8,-4-5 40,5 4-73,-5-4-23,7 4-40,-3-5-72,1 1-160,2-1-528,-1 1-584,2-1-417,-1 0-183,-9-2 2104,9 1-1720,0-1 343,0 0-2151,-9 0 3528</inkml:trace>
  <inkml:trace contextRef="#ctx0" brushRef="#br0" timeOffset="1224">868 204 3664,'0'0'0,"0"0"280,-1 0-80,1 0-8,-1 0 16,-1 0 33,0 0 55,0 0 56,2 0-352,-3 1 352,-3 0-24,3 1-40,-3 0 0,6-2-288,-3 2 304,-5 1 0,5 0-88,-4 3-64,7-6-152,-3 2 120,-5 5 0,2-4 16,0 5-56,6-8-80,-6 6 48,0 0 8,0 0-16,0 1 0,6-7-40,-6 6 0,3 1-8,-5-1 8,6 1 16,-5 0 0,5 0-48,-1-1-8,0 0 16,1 0 32,-1-3-16,1 4-8,1-4-8,1-3 24,0 8-16,0-5-24,0 4-24,0-5-104,0-2 168,1 7-368,1-5-184,1 1-216,4 0-72,-7-3 840,1 3-729,5-1 177,-4 0 80,7 0-400,-9-2 872,2 1-2744,-2-1 2744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6:20.252"/>
    </inkml:context>
    <inkml:brush xml:id="br0">
      <inkml:brushProperty name="width" value="0.14999" units="cm"/>
      <inkml:brushProperty name="height" value="0.14999" units="cm"/>
    </inkml:brush>
  </inkml:definitions>
  <inkml:trace contextRef="#ctx0" brushRef="#br0">20 6 3288,'0'0'0,"0"-2"392,0 2-176,0 0-56,0 0-160,0 0 136,0 0-32,0 0 8,0 0-8,0 0-16,0 0 9,0 0-17,0 0-24,0 0-833,0 0 1626,0 0-793,0 0-16,0 0 40,0 0-1105,2 0 2106,-2 0-1017,2 0 8,-2 0-32,0 0-40,0 0 40,0 0-8,0 0 0,2 0 0,-2 0-32,0 0 32,2 0-8,-2 1-16,2 0 0,-2-1-8,0 2 8,2 1 8,-2 0 0,2 0-8,-2-3-8,0 8 16,2-5-24,-2 1 8,2 5 0,-2-9 0,0 3 16,0 7 24,0-2-24,0 1 0,0-9-16,0 9 32,0 1-24,0 2 16,0 1-8,0-13-16,0 13 0,0-1 32,0 1-16,0 0 16,0-13-32,0 13 32,-1 3-16,1 0-24,-1 0 8,1-16 0,-1 17 8,0-1-32,0 0 24,0 0-8,0-2 16,0 1 0,0 2 8,0 1-24,1-18 8,-2 18-16,0 0-24,0 0 0,0-1 40,2-17 0,-2 18-16,0-2 24,0-1 0,0-1 0,2-14-8,-1 14 8,-1-1 40,1 0 0,0-1-24,1-12-24,-1 12 8,-1-2-8,1 0 32,1-1-16,0-9-16,-1 9 0,0-5-24,1 6-40,0-7 0,0-3 64,0 8-128,0-5-104,0 0-120,0 1-8,0-4 360,0 3-337,2 0 25,-2-1-72,1-1-2904,-1-1 3288</inkml:trace>
  <inkml:trace contextRef="#ctx0" brushRef="#br0" timeOffset="618">379 276 3384,'0'0'0,"0"0"0,0 1 392,0 0-208,0-1-80,0 0-32,0 0-72,0 0 64,0 0-8,0 0 8,0 0 32,0 0-376,0 0 656,0 0-288,0 0 17,0 0-1,0 0-8,0 0 0,0 0-48,2 0 8,-2 0-56,0 0 56,2 0-16,0 0 16,0 0-24,-2 0-32,2 1 32,0 0 0,1 0 24,0 0 0,-3-1-56,3 1 64,0 0 16,0 0-24,0 1 8,0 1-8,0 0 0,0 1-16,0 3 8,-3-7-48,3 3 32,0 1 0,5 4 32,-8-5-8,0-3-56,3 8 72,-1-4-8,1 6-24,5-6 8,-8 6-8,3-2 0,0 0-8,0 0-32,-3-8 0,8 8-24,-8 0 0,3 1 8,0 0 8,-3-9 8,3 9-8,0 0 16,0 0-8,0-1-8,-3-8 8,3 8 0,0 0-8,5 0 24,-8-5 40,0-3-56,3 10 16,5-7-16,-6 6-40,0-6-8,1 5 16,0-5 8,0 1-24,-1-1-56,-2-3 104,3 3-208,0 0-152,0 0-104,0-1-25,-3-2 489,3 1-448,0 0 96,-1 0-88,0-1-2912,-2 0 3352</inkml:trace>
  <inkml:trace contextRef="#ctx0" brushRef="#br0" timeOffset="1080">645 286 3888,'0'0'0,"0"0"432,0 0-144,0 0-288,0 0 249,-1 0 31,0 0 40,0 0 16,0-2 40,0 2 8,0 0-32,0 0-24,1 0-328,-2 0 296,0 0-32,0 0-16,0 0-40,2 0-208,-2 0 168,-1 0-16,0 0-8,0 1 0,3-1-144,-3 1 120,0 1 0,1 1-24,-2 0-24,4-3-72,-8 3 32,5 0-16,-1 1-16,-5 3 8,9-7-8,-4 3 32,-6 5 1,6-4 7,-6 6-8,10-10-32,-4 4 40,-7 7-24,0 0 8,0 0-24,11-11 0,-13 11 24,0 0-40,0 0-16,-1 1 24,14-12 8,-15 12-32,1 0 32,0 0 16,1 0-16,1-1 32,1-2-8,0 0 16,1 0 24,10-9-64,-9 9 16,1-1-8,0-4-16,4 6-40,4-10 48,-10 4-16,6 5 40,-5-6-48,7 5-48,-1-5 0,-1-1-97,1 2-247,1 0-336,2-4 752,-2 3-1088,0 0-96,1-1 216,1 0 271,0 0 121,0-1-2792,0-1 3368</inkml:trace>
  <inkml:trace contextRef="#ctx0" brushRef="#br0" timeOffset="1843">950 0 3832,'0'0'0,"-1"0"280,1 0-280,-1 0 152,0 0-64,0 0 0,0 0-8,1 0-80,-1 0 64,1 0 24,-1 0 1,1 0-25,0 0 0,0 0-64,0 0 64,0 0-8,0 1 0,0 0-8,0-1-48,0 1 40,0 0-24,0 0 16,0 0-24,0-1-8,0 2 8,0 1 8,0 0-24,2 0 24,-2-3-16,2 3 8,1 0 16,0 0-24,0 1 8,-3-4-8,3 4 8,-1 0-24,1 0 32,6 3-16,-9-7 0,2 3 0,6 1-8,-5 4 0,7-5-16,-10-3 24,3 4 0,8 4-8,-3-5 16,0 0 0,-8-3-8,9 4-8,1 4 0,0-5 16,1 1-24,-11-4 16,11 4-8,0 0 16,-1 0-32,0 0 24,-10-4 0,10 3 16,0 0-40,-1 0 24,1-1-8,-10-2 8,9 4-16,0-1 32,0 0-8,0 0-16,-9-3 8,9 3-16,0 0 24,-1 0-16,0 0 8,-8-3 0,7 3 0,-4 0-8,8 0 8,-8 0-8,-3-3 8,11 3-8,-8 0 16,8 0 0,-8 1 0,7 0-16,-8-1 24,6 0 8,-6 0 16,0 0-8,1 0 16,-1 0 40,-2-3-88,0 3 128,2 0 48,-2 0 32,0 0 0,0-3-208,0 2 224,0 1 24,0 0-16,-2 0 24,-1 0 32,0 1 0,-5 0 64,5 0-16,-5 0 8,4 0-24,-6 0-40,2 0 9,8-4-289,-8 8 240,-1-5 8,-3 5-24,0-4-64,12-4-160,-14 10 168,-1-1-64,0-1-16,0 1 40,15-9-128,-15 10 48,-1 0 32,-1 0-8,-2 0-40,19-10-32,-18 10 48,1 0-24,2-1 16,-1-1-8,16-8-32,-15 9-24,0 2 48,1-1-56,1 0 16,13-10 16,-12 11 32,0-1-48,1 0 24,1 0-24,10-10 16,-8 9 24,0 0-8,0 0-16,4 0 40,4-9-40,-10 8-24,7 1 8,-4-1-16,5 0 0,-1-4 16,-1 6 8,0-6-8,0 5 0,4-9 16,-3 4 24,0 5-16,1-6 16,1 6-56,1-9 32,-1 3-72,0 6 0,1-6-96,0 1-312,0-4 480,0 4-768,0-1-345,0 0-247,2 0 120,-2-3 1240,0 3-1024,2-1 231,0-1 129,1 0-2720,-3-1 3384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6:02.590"/>
    </inkml:context>
    <inkml:brush xml:id="br0">
      <inkml:brushProperty name="width" value="0.1" units="cm"/>
      <inkml:brushProperty name="height" value="0.1" units="cm"/>
    </inkml:brush>
  </inkml:definitions>
  <inkml:trace contextRef="#ctx0" brushRef="#br0">124 3 2912,'0'0'0,"0"0"544,0 0-360,0 0-184,0 0 120,0 0-32,0-1-32,0 1 16,0 0-72,0-2 88,0 2 32,0 0 0,0 0 16,0 0-136,0 0 136,0 0 1,0 0 15,0 0-24,0 0-681,0 1 1226,0 0-553,0 2 8,0-1-32,0-2-96,0 6 112,0-4-8,0 6-24,0-5 24,0-3-104,-1 7 72,0-1-24,0 1-8,1 0-8,0-7-32,-1 8-8,-1 1 8,1 1-8,-1 0-8,2-10 16,-1 9 16,0 0-16,0 0-16,0 0 8,1-9 8,-2 9-8,2-1-16,-1 0 8,0 1 0,1-9 16,-1 8-32,1 0 40,-1 0-8,0-1-56,1-7 56,-1 7-32,1 0-104,0-1-192,0 0-152,0-6 480,-1 3-545,0 4 17,1-4 128,-1 0 72,1 3-280,0-4-1864,0-2 2472</inkml:trace>
  <inkml:trace contextRef="#ctx0" brushRef="#br0" timeOffset="417">0 105 3120,'0'0'0,"0"0"664,0 0-664,0 0 264,0 0-32,0 0-48,0-1-16,0 1-168,0 0 113,0-2-17,0 2 8,0-1-16,0 1-88,0 0 104,0-2-32,2 2-40,1-1 8,-3 1-40,6 0 56,-5-2 0,1 2-8,6-1 8,-6 1-40,7-2 8,-2 1 0,2-1-8,-9 2-16,11-1 16,2-1 0,2 0 0,0 0-40,-15 2 24,16-2-8,-2-1 8,1 2-24,-2-1 16,-13 2 8,12-1-16,0-1 0,0 1 16,-2-1-40,-10 2 40,10-1-72,-2-1-160,-1 2-232,-1-1-57,-6 1 521,2 0-560,5 0-80,-5 0-2352,-2 0 2992</inkml:trace>
  <inkml:trace contextRef="#ctx0" brushRef="#br0" timeOffset="2777">417 430 2856,'0'0'0,"0"0"0,0 0 440,0 0-232,0 0-56,0 0-40,-1 0-8,0 1-8,0-1-24,1 1-16,0-1-56,-1 1 56,1 0 0,0-1 16,0 0-32,0 0-40,0 0 48,0 1 8,1-1-24,2 0 56,3 0-32,-4 0 16,5 0 9,0 0-81,-7 0 0,7 0 0,3 0 0,1 0 0,3-1 0,-14 1 0,17-3 0,1 1 8,1-4-8,1 5 0,-20 1 0,21-6 8,1 4-8,0-4 8,0 4-8,-22 2 0,22-8 0,1 6 8,-1-5-8,1 5 8,-23 2-8,22-2 0,-2-4 8,1 4-8,1 0 0,-22 2 0,22-2 8,-1-1-8,-1 2 0,-9-1 8,-11 2-8,13 0 0,-2-1 0,3 1 8,1-2-8,-15 2 0,18 0 0,0 0 0,2 0-8,0 0-8,1 0-24,-21 0 40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6:03.472"/>
    </inkml:context>
    <inkml:brush xml:id="br0">
      <inkml:brushProperty name="width" value="0.1" units="cm"/>
      <inkml:brushProperty name="height" value="0.1" units="cm"/>
    </inkml:brush>
  </inkml:definitions>
  <inkml:trace contextRef="#ctx0" brushRef="#br0">107 1 3032,'0'0'0,"0"0"360,0 0-360,0 0 176,0 0-40,0 0-16,0 0-16,0 0-640,0 0 1208,0 0-536,0 0-8,2 0 32,-2 0-160,0 0 136,1 0-15,-1 0-9,2 0-40,-2 0-72,0 0 56,1 0-24,-1 1 24,2 0 8,-2-1-64,0 2 96,1 1-8,-1 4-8,0-4-24,0-3-56,0 9 32,0-3 8,0 0-24,0 3 8,0-9-24,0 11 8,-1 2 0,0 0-8,-1 0 16,2-13-16,-1 12-16,-1-1 8,0 1 8,1-2-32,1-10 32,-2 10 0,1 0-24,-2-1-16,2 0-8,-1-1-56,1 0-112,-1-1-80,2 0-81,0-7 377,-1 6-368,0-4 56,0 5 8,1-5-144,0-2 448,0 2-3000,0-2 3000</inkml:trace>
  <inkml:trace contextRef="#ctx0" brushRef="#br0" timeOffset="426">1 80 3176,'0'0'0,"0"0"0,0 1 224,0-1-88,1 0-48,2 0-8,-1 0 8,4 0-8,-5 0 40,2 0-32,-3 0-88,7 0 80,-6 0 0,5 0-8,-4 1 24,-2-1-96,7 0 136,-5 0-8,7 0-7,-7 0 7,-2 0-128,8 1 96,-2 0 8,0 0-24,1-1-24,0 1-8,0 0 0,-1 0-24,1-1-16,0 1 16,0 1-24,1-1 0,-1 1 8,-7-2-8,9 1-8,-1 1 8,0-1 0,0 1 8,-8-2-8,7 1-8,1 1-56,-1-1-168,1 1-192,-8-2 424,7 0-497,0 1-183,0 0-2808,-7-1 3488</inkml:trace>
  <inkml:trace contextRef="#ctx0" brushRef="#br0" timeOffset="1099">438 307 3224,'0'0'0,"0"0"0,0 0 344,0 0-240,0-2-32,0 2-24,0 0-48,0 0 40,2-1 16,-1 1-8,2 0 8,-1 0 0,0 0-8,5 0 8,-6 0 8,5 0 24,-6 0-88,3 0 112,5 0-48,-2 0-8,1 0-8,-7 0-48,7-2 24,3 2 24,1-1-15,3 1 7,1-2-16,2 2 0,-1-1-16,2 1-16,-18 0 8,20-2 0,0 2 8,0-1-16,2 1-8,-22 0 16,22-2-40,1 2-17,1-1-31,-8-1 16,-16 2 72,14-1-40,0-1 0,3 1 64,-1-1 0,-16 2-24,18-2 8,2 0 0,2-1-24,2-3-16,-24 6 32,23-1-56,-1-2-16,-1 1-32,3 1 0,-24 1 104,24-3-112,-1 2-24,0-1 8,-1 2 8,-22 0 120,24-1-96,0 1 16,-2 0-56,-2 0-104,-20 0 240,21 0-264,1 0-216,0 0-1824,-22 0 2304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6:01.021"/>
    </inkml:context>
    <inkml:brush xml:id="br0">
      <inkml:brushProperty name="width" value="0.1" units="cm"/>
      <inkml:brushProperty name="height" value="0.1" units="cm"/>
    </inkml:brush>
  </inkml:definitions>
  <inkml:trace contextRef="#ctx0" brushRef="#br0">63 516 5385,'0'0'0,"0"-1"904,0-1-272,-3 1-368,3 1-264,-2-2 120,-1-1-48,0 1 0,0 1 88,3 1-160,-3-2 216,0 1 56,1-1 56,-1 1 48,3 1-376,-3 0 304,0-2-39,0 2-33,0-1-40,3 1-192,-3 0 224,1 0-72,0 0-64,0 0-32,2 0-56,-3 0 72,1 0 16,0 0-48,0 3-16,2-3-24,-1 2-16,-1 0 16,1 0 40,-1 4-40,2-6 0,0 3-16,-1 0 8,1 3 32,0-4 0,0-2-24,0 3 0,0 4-24,0-5-16,1 5 48,-1-7-8,2 2 24,-1 5-40,2-5-8,-1 1-16,-2-3 40,6 6-8,-5-4 24,5 1-24,-4 3-32,-2-6 40,6 2 0,-4 0 8,5 1-8,-5 0-32,7-1 8,-9-2 24,2 3-16,6-1 24,-6-1 16,7 1-56,-7-1 8,6-1 24,-6 0 0,7 0 0,-7 0-8,6-2-24,-6 1 72,5-2 0,-7 3-40,2-2-8,5 0-8,-6 0-32,5-5 64,-6 7-16,2-2 8,4-4-24,-5 5 8,1-5 0,-2 6 8,1-2 48,1-7-8,-1 7-48,1-6 0,-2 8 8,0-3 0,0-5 40,0 6 0,0-6-40,0 5 0,-2-5 32,0 6 8,-1-6-8,3 8-32,-3-3 24,-3-5-48,4 6 64,-4-5 0,6 7-40,-3-2 8,-3-5-16,3 5 8,-4-5 32,7 7-32,-2-2 8,-5-4 8,4 4-56,-3 0 8,6 2 32,-3-6 32,-3 6-16,3-2 0,0 1-32,3 1 16,-6 0-8,4 0 16,-1 0-48,0 1-16,3-1 56,-2 0-80,0 3-120,-1-1-336,2 1-345,1-3 881,-2 3-1296,2 3-144,-1-5 280,1 2 247,0-3 913,0 6-728,0-3-2608,0-3 3336</inkml:trace>
  <inkml:trace contextRef="#ctx0" brushRef="#br0" timeOffset="1">322 451 3488,'0'0'0,"0"0"776,-1 0-400,0 0-127,1 0-249,-1 0 96,1 0-32,-1 0 24,0 0 56,1 0-144,-1 0 216,1 1 56,-2 1-8,1 0 0,1-2-264,-2 2 256,1 1-56,-1-1-48,1 1-32,1-3-120,-2 6 104,1-4 8,-1 1-24,1 3-48,-1-3 0,1 0-40,0 3 40,0-4-16,0 1-32,1 3-16,-1-4 40,1 0 16,0-2-32,0 3 16,0 0 0,0 0-40,0 0 24,0-3 0,0 3 8,1-1 24,1 0-8,0 0-24,-2-2 0,2 3 8,1-1 16,-1-1-40,0 1 0,-2-2 16,6 1 24,-4-1-24,4 0 16,-5 0-32,-1 0 16,7 0-32,-5-1 8,6-1 16,-6 1-32,-2 1 40,8-2-48,-5-1-8,5-3 16,-6 5 32,-2 1 8,8-6-24,-5 4 0,5-4-40,-6 5 32,-2 1 32,8-6-16,-5 4-48,5-4-40,-6 3 16,-2 3 88,8-6-80,-5 5 0,4-6 16,-5 5-24,-2 2 88,7-6-64,-5 5 24,4-5 8,-5 4-8,-1 2 40,6-2-72,-4-4 32,0 6 64,4-2-40,-6 2 16,2-2 8,-1 0 0,1 1 8,0 1 40,-2 0-56,1 0 56,1 0-24,-2 0 0,1 0 32,-1 0-64,0 0 96,0 2 0,0 0 0,0 4 8,0-6-104,-1 2 160,0 1-24,0 4-8,-2-4-56,3-3-72,-2 8 64,0-5 56,0 4 16,-1-4-8,3-3-128,-2 8 88,0-5-16,0 4-24,-1-4 8,3-3-56,-2 7 40,1-5-24,-1 5 16,1-5 8,-1 5 0,2-7-40,-1 2 8,0 1 24,0 4 16,0-6 56,1-1-104,0 2 112,0 1-16,0 0 48,0-1 8,0-2-152,0 1 176,3-1 1,-1 1-41,0-1 16,-2 0-152,6 0 176,-4 0-32,4 0-24,-3-1-56,3-1-32,-3 0 24,4 0-8,-5-4-32,7 4-16,-7-4 16,7 4 16,-3-4-24,-6 6-8,2-2-16,7-5-32,-3 5 40,0-5 24,0 5 0,0-5-56,0 5-56,1-5 80,-7 7 16,6-2-8,0-4 8,0 5-32,0-6-24,-4 6-8,6-5 48,-6 4-8,7 0-48,-9 2 72,2-6-24,5 5 24,-5-1 16,5 0-24,-7 2 8,1-2-40,5 0-8,-4 1 80,0 1-16,0 0 8,0 0-16,-1 0-16,1 0 24,-1 0 8,-1 3-40,0-1 0,0 1 56,0-3-40,0 6 32,0-4 8,-1 4-32,-1-3-32,2-3 24,-2 8 0,0-5 48,0 4-48,-1-4-8,3-3 8,-2 8-16,0-5 8,0 4 16,-1-4-24,2 5-8,-1-6-8,1 5 32,-1-5-8,1 5-72,-1-5-88,1 4-136,1-3-305,-1 0-351,0 0-256,1 0-128,0-1 271,0-2 1073,0 2-768,0 0 144,0-2-2184,0 0 2808</inkml:trace>
  <inkml:trace contextRef="#ctx0" brushRef="#br0" timeOffset="2">800 440 2712,'0'0'0,"0"0"280,0 0-280,0 0 128,0 1-56,0 0 16,0 0-16,0-1-72,0 3 80,0-1 8,0 0 48,1 1 48,-1-3-184,0 6 184,0-4-8,2 1-48,-2 5 0,0-8-128,0 3 136,1 5 1,-1-1-57,0 0-16,0-7-64,0 9 48,0 1 16,0 4 0,0 0-16,0-14-48,0 14 40,0-1-16,0-1 8,-1 0-8,1-12-24,-2 12-8,2 1 32,-1-1 0,-1 1 0,2-13-24,-1 13 40,-1 0-64,1 0 16,-2-1 40,1 0-16,0 0 0,0 0-24,0-2-48,2-10 56,-2 10-32,0 0 8,0 0-8,1-1-56,1-9 88,-2 8-200,0-1-161,0 1-119,0 0 16,2-8 464,-1 6-384,-1-3 120,1 3 48,-1-3-56,1 3-1216,1-6 1488</inkml:trace>
  <inkml:trace contextRef="#ctx0" brushRef="#br0" timeOffset="3">791 444 4865,'0'0'0,"0"1"696,0-1-256,0 0-232,0 0-208,0 0 48,0 0 0,0-2-40,0 2-16,0 0 8,2-1 40,-1 1 40,1-2 56,-1 1-8,1-1 0,0 1 32,1-1-16,3 1 8,-5-1-24,5 1-48,-4-1 0,6 1 0,-8 1-80,2 0 16,7-2-24,-2 2 0,0-1 0,-7 1 8,7-2 24,3 1-32,0 1-24,1-2-8,-11 2 40,11 0 24,0 0 24,-1 0-32,1 0 0,-11 0-16,10 0 8,0 3 8,-1-1 0,1 1-32,-10-3 16,9 7-32,0-5 16,0 5 32,-2-4 24,-7-3-40,8 9 8,-2-3 0,-4 0 40,5 0 40,-7-6-88,1 3 72,1 4-8,-1-4 0,1 5 24,-2-6 24,0 6 8,0-2-16,-1 0 0,1-6-104,-2 6 136,-1 0 8,-3 1 0,4-1 16,2-6-160,-3 7 144,-4 0 25,1 0-1,0-1-56,6-6-112,-8 7 168,0-1 8,-1 0 56,-2 0-16,11-6-216,-10 3 88,1 4-32,-1-5-32,1 4 24,9-6-48,-9 2 64,0-1 0,0 1-8,2-1 0,-1-1 24,1 0-8,0 0-72,0 0-16,7 0 16,-7-1-8,1-1-24,-1-1-264,1 1-560,6 2 856,-6-7-1385,0 6-519,3-6 120,-5 1 383,8 6 1401,-3-2-2488,3 2 2488</inkml:trace>
  <inkml:trace contextRef="#ctx0" brushRef="#br0" timeOffset="540">1176 5 2160,'0'0'0,"0"0"0,0 0 376,0 0-176,0 0-48,0 0-32,0 0-16,0 0 8,0 0-8,0-1 0,0 1-104,0 0 112,0-2 32,0 2-16,0 0 16,0 0-144,0-1 168,0 1-24,2 0 24,-2 0 8,0 0-176,0 0 145,0 0-9,0 0 0,0 0-24,0 0 40,0 0 8,0 0 0,0 0 0,0 1-24,0 1-32,0 1-16,0 4-40,0-5 32,-1 6-24,0-5-24,0 5 0,1-8-32,-1 7-16,-1 0 24,0 0-16,1 1 16,1-8-8,-3 7-8,1 1-16,1 0 8,-1 0 16,2-8 0,-1 8-8,-1 0-24,1 0 8,-1-1-16,2-7 40,-1 8-32,-1-1 8,1 1-64,-1-1-256,1 1-280,-1 0-129,1-2 9,-1 1 120,2-7 624,-1 7-832,-1 0-1288,2-7 2120</inkml:trace>
  <inkml:trace contextRef="#ctx0" brushRef="#br0" timeOffset="953">1004 163 2376,'0'0'0,"0"0"0,0 0 840,0 0-640,0 0-72,0-1-48,0 1-80,0-2 72,0 1 8,0-1 40,1 1 24,-1 1-144,2-2 208,-1 1-16,2-1-56,-1 1-23,0-1-65,0 1-8,5-1-8,-5 1 8,-2 1-40,6-2 16,-3 1-16,5-1 32,-1 1-8,-7 1-24,6-2 16,2 1 0,0-1-40,1 1 8,-9 1 16,11-2 16,-1 1-24,1 1 8,2-2-24,-13 2 24,12 0-56,-1 0 0,0 0-73,0 0-167,-11 0 296,10 0-384,0 0-40,-1 0-56,0 0-264,0 0-1576,-9 0 2320</inkml:trace>
  <inkml:trace contextRef="#ctx0" brushRef="#br0" timeOffset="5001">1485 429 2576,'0'0'0,"0"0"0,0 1 200,0-1-120,0 0-32,0 0 0,0 0 24,0 0-16,0 0 8,0 0-24,0 0-40,0 0 88,0 0 8,0 0-8,0 0-16,0 0-416,0 0 760,0 0-312,0 0 0,0 0-8,0 0-816,2 1 1544,0-1-728,4 0 40,-4 0-8,-2 0-128,7 0 88,-4 0-8,7 0-8,-3 0 25,-7 0-97,11 0 96,1 0-48,4 0-16,2 0 16,-18 0-48,20 0 40,0 0 0,2 0-32,0 0-24,-22 0 16,22 0-8,1 0 24,0 0-16,1 0-32,-24 0 32,22 0 0,1 0-8,2 0 24,3 0 0,-28 0-16,31-2 24,-1 1 16,-13-1 16,1 1 16,-18 1-72,18-2 16,2 0-40,1-1-32,3 1-248,-24 2 304,26-2-537,3-4-87,-2 4-144,-2 0-2120,-25 2 2888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6:08.848"/>
    </inkml:context>
    <inkml:brush xml:id="br0">
      <inkml:brushProperty name="width" value="0.1" units="cm"/>
      <inkml:brushProperty name="height" value="0.1" units="cm"/>
    </inkml:brush>
  </inkml:definitions>
  <inkml:trace contextRef="#ctx0" brushRef="#br0">1 97 48,'0'0'0,"0"0"48,1 0 8,1 0 16,4 0 8,-4 0 8,4 0 40,-4 0 48,-2 0-176,8 0 232,-5 0 56,7 0 8,-4 0 8,-6 0-304,8 0 296,1 0-32,1 0 24,-1 0 16,-9 0-304,11 0 296,2 0 0,-1 0-56,0 0-48,-12 0-192,12-1 168,-1-1-32,1 2 0,0-1-32,-12 1-104,12-2 88,0 1-15,0-1-9,0 1-16,-12 1-48,11-2 48,0 2-32,1-1 16,0 1-8,3-2 0,-2 1 0,1 1-16,0-2 0,-14 2-8,14 0 24,2-1-16,0 1 0,1-2-8,-17 2 0,18-1-16,0 1 16,2-2-16,-1 2-8,-19 0 24,20 0-8,-2 0 8,0 0-24,3 0 8,-21 0 16,19 0-24,2 0 8,1 1 16,-1-1-32,-21 0 32,21 0-8,0 0-8,0 0 24,-1 1 8,-20-1-16,20 0 16,-1 0-8,2 0 0,-1 0 16,-20 0-24,19 0 0,1 0 0,0 0 0,1-2-8,-21 2 8,21 0 16,-1-1 0,1-1-8,-2 2 16,-19 0-24,20-1-24,-1-1 8,0 2 8,0-1-16,0-1 0,0 1 8,-1 1-16,1-3 0,0 2 32,-19 1 0,18-2-8,0 1 16,0 1 24,-18 0-32,17-2 8,-1 1 0,1 1 0,-1-2 0,0 1 8,-16 1-16,15 0 8,0-2 0,0 1-8,1-1-16,-16 2 16,15-1 8,2-1 0,-1 2-8,1-1 8,-17 1-8,17 0-16,-1-2 24,1 1-8,-1 1 16,-16 0-16,17-2 0,-1 2 0,-1-1 16,1 1-16,-16 0 0,16-2 0,-1 2-16,1-1 32,1 1-24,-17 0 8,15-2-8,2 2 8,-1 0-24,0 0 24,-16 0 0,15-1 32,1 1-24,0 0 24,0-2 16,-1 2-24,1-1 8,-1 1 0,1-2-8,1 1 32,-1 1 24,0-2-8,0 2-16,1-1-8,-1-1 0,1 1 8,1-1 16,-2 1-32,0-1 0,1 1 0,-1-1-8,-16 2-32,15-1 56,1 1-40,0-2 8,0 1-16,-16 1-8,16-2 8,0 1 0,1 1 0,-1-2 8,-16 2-16,15 0 32,0 0 8,0 0 8,-1 0-8,-14 0-40,15 0 40,-1 0 0,-1 0-32,1 0 0,-14 0-8,13 0 24,1 1-8,0 0 24,0-1-8,0 1-16,0 0-8,1 0-8,-1 0 24,-14-1-24,14 2 16,0-1 0,-1 1-16,0-1 8,-13-1-8,13 0 24,-2 2-8,1-1 8,0 0-24,-12-1 0,10 1-8,1 0 0,0 0 0,-1 0 32,-10-1-24,10 1 0,0-1 8,1 1-8,-2 0-24,-9-1 24,9 1 16,1-1-8,-1 0 8,0 0-8,-9 0-8,9 0-8,0 0-32,0 0 32,-1 0 0,-8 0 8,9-2-24,-1 2 72,1-1-40,0-1 32,-9 2-40,9-1 56,-1-1-32,1 1 8,-1-1 0,-8 2-32,8-1 8,0-1 32,0 1-8,0 1-8,-8 0-24,7-2 40,1 1-24,-1 1 8,1-2-24,-8 2 0,7 0 0,0-2 16,1 2 0,-2 0 8,-6 0-24,6 0 24,0 0 0,0 0 0,-4 0-24,-2 0 0,9 1 8,-7 0-24,4 1 8,-3-1 8,-3-1 0,6 2-48,-4-1-8,0 1-88,4 1-88,-6-3 232,2 2-304,0 0-184,0 0-617,0 1-2279,-2-3 3384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6:09.944"/>
    </inkml:context>
    <inkml:brush xml:id="br0">
      <inkml:brushProperty name="width" value="0.1" units="cm"/>
      <inkml:brushProperty name="height" value="0.1" units="cm"/>
    </inkml:brush>
  </inkml:definitions>
  <inkml:trace contextRef="#ctx0" brushRef="#br0">566 93 2264,'0'0'0,"0"0"704,8 0-360,0 0-120,-8 0-224,13 0 168,6 0-16,3-1-48,1 1-32,-23 0-72,23 0 64,0-2-16,-1 2 0,0-1 16,0 1-32,-2-2 0,0 1 16,0-1-16,-20 2-32,18-2 24,0 0-8,0 1-16,-1-1 8,-17 2-8,17-1 0,1-1 0,0 1-16,1-1 16,-19 2 0,18-1-8,1-1 16,-1 0 0,0 1-8,-18 1 0,19-2 40,-1 1-8,0-2 8,0 2-16,-18 1-24,17-2 32,1 1 0,0-1 9,0 1 15,-18 1-56,19-2 40,0 1-16,0-1 16,-1 2-24,-18 0-16,19-1 16,-1-1 8,0 2-16,0 0 16,-18 0-24,18-1 16,-1 1 8,0 0-16,1 0-8,-18 0 0,17 0 8,0 0-8,1 0 16,0 0 0,-1 0-8,0 0 16,-1 1 16,0-1-16,-16 0-24,16 1 40,0 0-24,-1-1 8,0 0-16,-1 0 8,-14 0-16,14 1 16,1-1 0,-1 0 8,0 0-16,-14 0-8,13 0 16,0 0-16,1 0 16,-1 0 8,1 0-8,-2 0-8,1 0 8,-1 0-8,-12 0-8,12 0 16,0 0 8,0 0-8,0 0 32,-12 0-48,12-1 72,0-1 8,-2 2-8,0-1-24,-10 1-48,11-2 56,0 2-24,0-1 24,1-1-24,-12 2-32,10 0 8,1-1 16,1-1-24,-3 2-8,-9 0 8,11 0 0,0 0-24,-2-1 40,2 1 16,-11 0-32,10-2 8,-1 2 0,1 0 0,-1 0 16,-9 0-24,9-1 32,0 1 0,0 0-16,1-2-16,-10 2 0,10 0 32,0 0-24,0 0 8,-1 0 0,2 0-16,-1-1 32,-1 1-24,1 0 16,-10 0-24,10 0 8,-1 0 0,1 0 16,-1-2 0,-9 2-24,9 0 0,1 0 8,-1 0-8,1 0 32,-10 0-32,10 0 32,0 0-32,0 0 0,-1 0 24,-9 0-24,10 0 0,0-1-8,0 1 16,0 0-48,-10 0 40,9 0 24,1-2-16,0 2-16,0-1 0,-10 1 8,11 0-32,-1-2 56,0 2 8,1-1-24,-1 1 0,0 0-16,1-2 0,-1 2 0,-10 0 8,10-1-24,0 1 0,0-2 24,-1 2 48,-9 0-48,10-1 48,0 1-32,1-2-16,-2 2-8,0-1-8,0-1 32,0 1-16,-3 1 8,-6 0-8,8 0 40,0 0-32,-1-2 8,1 2-40,-8 0 24,7 0-8,-1 0 32,0 0 32,-4-1-32,-2 1-24,8 0 24,-6 0-8,5 0-16,-5 0 40,-2 0-40,7 0 32,-5-2 16,4 2-16,-4 0-8,-2 0-24,2 0 16,4-1-8,-4 1 8,0 0 16,-2 0-32,7 0 16,-6 0 8,5 0-8,-4 0-40,-2 0 24,6 0 8,-3 0 0,3 0-24,-3 0 0,-3 0 16,7 0-8,-5 0-24,5 0 8,-5 0-32,-2 0 56,6 2-96,-5 0-64,5 0-48,-4 1-32,-2-3 240,2 2-272,0 0-16,1 0-80,-1 1-569,-2-3 937,2 2-3240,-2-2 3240</inkml:trace>
  <inkml:trace contextRef="#ctx0" brushRef="#br0" timeOffset="1324">1 127 3656,'0'0'0,"0"0"864,0 0-423,0 0-153,0 0-80,0 0-48,0 0-160,1 0 120,-1 0 8,2 0 0,-2 0-40,0 0-88,1 0 112,-1 0-32,2 0-16,-2 0 8,0 0-72,1 0 32,-1-1 16,3 1 16,-1-2-24,-2 2-40,2 0 48,0 0-40,0 0 8,0 0 0,-2 0-16,2 0 16,0-1-8,0 1 24,0-2-24,-2 2-8,3 0-32,-1 0 40,0 0-40,0-1 40,-2 1-8,3 0 32,-1-2-24,5 2 8,-6 0-8,5 0-8,-4-1 16,4 1 0,-5-2-16,-1 2 0,6 0 16,-4-1-8,4 1 16,-5-2-16,-1 2-8,6 0 8,-4 0 0,4 0 8,-5 0 16,-1 0-32,6-1 24,-4 1-8,4 0 0,-5 0-8,2 0 0,-3 0-8,2 0 16,4 0-16,-4 0 16,-2 0-16,2 0 0,0 0 24,0 0-32,1 0 24,-1 0-16,-2 0 0,2 2 0,0-1 0,1 1-16,3-1 16,-6-1 0,1 2-8,1-1 32,1 1-24,3-1 8,-6-1-8,1 2 0,1-1 0,1 1 0,3-1-16,-4 1 16,5-1-24,-5-1 32,5 1-16,-7-1 8,2 1-16,5 0 32,-5-1-24,5 1 16,-7-1-8,2 0 16,6 0-24,-5 0-8,5 0 8,-8 0 8,2 0 0,6 0-8,-5 0 16,5 0-8,-8 0 0,6-1-16,0 1 24,0-2-8,0 1-40,-6 1 40,6-2-8,0 1 8,-4-1 0,7 1 16,-7-1-24,6 1 0,-5-1-8,5 1 24,-6-1-16,6 1 0,-5 1 16,5-2-16,-8 2 8,2 0 8,6-1-8,-6 1-40,5-2 24,-7 2 16,2 0-8,5-1 8,-5 1 32,5-2-48,-7 2 16,2 0 8,4 0-8,-4 0-24,4 0 32,-6 0-8,1 0 0,5 0-8,-4 0 8,4 0 16,-5 0-32,1 0 24,1 0-16,3 0 16,-6 0-8,1 1-16,1 0 8,1-1-8,3 1 0,-6-1 16,1 1-8,2 0-24,-1-1 24,5 1-8,-7-1 16,1 1 0,5 0 0,-4-1-16,4 1-8,-5 0 24,5 0-16,-4-1 8,4 0-8,-6 0 16,2 0-8,5 1 0,-5-1 0,5 0 8,-7 0 0,2 0-32,5 0 32,-5 0-80,6 0 32,-8 0 48,2 0-72,5 0 0,-4 0 80,5 0-32,-8 0 24,2 0 16,6 0-24,-5 0 8,5 0 8,-8 0-8,2 0 16,7 0 0,-7 0-24,5 0 0,-7 0 8,2 0-16,5 0 8,-5 0 16,5 0-8,-7 0 0,2 0-16,5 0 24,-5-1-8,4 1 0,-6 0 0,1 0 8,5 0-24,-4 0-8,4 0 8,-6 0 16,1 0-56,2 0-48,-1 0-32,4 0-16,-6 0 152,0 0-200,2 0-8,1 0-80,-1 0-273,-2 0 561,1 0-3176,-1 0 3176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6:12.455"/>
    </inkml:context>
    <inkml:brush xml:id="br0">
      <inkml:brushProperty name="width" value="0.1" units="cm"/>
      <inkml:brushProperty name="height" value="0.1" units="cm"/>
    </inkml:brush>
  </inkml:definitions>
  <inkml:trace contextRef="#ctx0" brushRef="#br0">0 80 3112,'0'0'0,"0"1"728,0-1-456,0 0-104,0 0-48,0 0-120,0 0 56,0 0 0,0 0-72,0 0 40,0 0-144,0 0 280,2 0-112,-2 0 0,2 0-32,0 0 9,1 1-1,-1 0 8,5 0-24,-7-1-8,1 0 24,5 1 24,-4-1 32,4 0-16,-6 0-64,1 0 48,7 1-32,-6-1 24,6 1 32,-8-1-72,2 0 56,7 0 8,-7 0-24,8 0 32,-10 0-72,7 0 72,2 0-16,2 0 0,0 0-8,-11 0-48,14 0 80,1 0-24,1 0-16,-1 0 0,-15 0-40,17-1 40,0 1 16,1-2 16,1 1-40,-19 1-32,20-2 0,-1 1 16,2-1 0,0 1-16,-21 1 0,19-2-16,2 0 0,0 0-48,-2 0 24,-19 2 40,21-3-48,-1 1-24,0 0-32,2 0 40,-22 2 64,22-1-40,-1-1-8,0 0 40,-1 0-8,-20 2 16,19-2 16,0 0-8,0 1-8,0-1-40,0 1 16,0 1 16,1-2 0,-1 2 8,1-1-40,-1 1 24,1-2 24,-1 2 0,-2-1 0,-17 1-8,18 0-24,0 0-8,-2-2 0,1 2 8,-1-2-8,0 2-8,1 0 24,-2-1-16,-15 1 32,17 0-24,-1 0 0,-1 0 0,0 0 56,-15 0-32,15-2 48,-1 2 8,0 0-40,-1-1 8,-1 1-8,1-2 8,0 2 0,-2-1-16,-11 1-8,13 0 24,0-2-8,0 2 0,1-1 0,-14 1-16,14 0-8,-1-2 0,1 1 24,-1-1 16,-13 2-32,12 0-16,2-1 32,-1 1 0,2-2-16,-15 2 0,13 0 16,2-1-32,-1 1 0,-1-2 24,-13 2-8,15-1 24,-2 1-8,2-2-48,0 1 0,-15 1 32,14-2 0,2 2 8,-2-1-8,0 1-8,-14 0 8,16-2-8,0 2 24,0-1 16,-1 1-32,-15 0 0,15-2-8,0 2 40,-1-1 8,1 1-8,-15 0-32,15 0 24,-1 0-64,1 0 48,0 0 24,-15 0-32,16 0 8,0 0 0,0 0-24,-1 0 16,1 0 16,-1 0 0,0 0-32,0 0 0,-15 0 16,14 0 0,1 0 24,-1 0 0,1 0-56,-15 0 32,15 0-24,-1 0 24,0 0 16,1 0 0,-15 0-16,14 0 8,0 0-24,0 0-8,0 0 24,-14 0 0,14 0-24,0 1 8,-1-1 32,1 1 8,0 0 32,-1-1-24,0 1-16,1-1 24,-14 0-40,14 1 16,-1 0 16,0 0-32,-2-1-8,-11 0 8,12 1 8,1 0-8,-1 0 8,0-1-32,-12 0 24,12 1 8,0 0 8,1 0 8,-1-1-24,-12 0 0,10 1-24,1 0 8,1 0 32,-1 0 24,-11-1-40,10 1 16,1 0-32,-1-1 8,0 0 32,-10 0-24,10 1 0,0-1-16,0 1 0,-1-1 8,-9 0 8,9 0 0,0 0 40,0 0-56,0 0 0,-9 0 16,9 0 16,0 0-8,0 0 8,0 0-40,1 0 8,-1 0 0,0 0 16,1 0-8,-10 0 8,9 0 32,1 0-24,-1 0 40,0 0 0,-9 0-48,9 0-16,0 0 32,0-2-32,0 2 40,0 0-32,-1 0 24,0-1-16,1 1-8,-9 0 8,8-2 32,0 2-8,0-1 0,0 1-24,-8 0 0,8 0 8,1-2 0,-1 2-8,0-1 0,-8 1 0,8 0 16,0-2 8,-1 2 0,1-1 8,-8 1-32,7 0 24,0-2-32,-1 2 32,0-1-8,-6 1-16,3 0-16,6-2 0,-7 2 0,5-1 56,-7 1-40,1 0 32,1 0-8,4-2 0,-4 2-16,-2 0-8,1 0 32,1 0 32,-2 0 0,1 0-8,-1 0-56,0 0 56,2 0-32,-2 0-64,0 0-168,0 0 208,0 0-288,0 0-120,0 0-312,-1 0-2657,1 0 3377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6:14.443"/>
    </inkml:context>
    <inkml:brush xml:id="br0">
      <inkml:brushProperty name="width" value="0.1" units="cm"/>
      <inkml:brushProperty name="height" value="0.1" units="cm"/>
    </inkml:brush>
  </inkml:definitions>
  <inkml:trace contextRef="#ctx0" brushRef="#br0">1 241 3072,'0'0'0,"0"0"576,0 0-576,0 0 328,0 0-96,0 0-72,0 0-16,0 0-1008,0 0 1824,0 0-879,0 0 7,0 0 0,0 0-1305,0 0 2498,0 0-1233,0 0-24,0 0-8,0 0-1385,0 0 2778,0 0-1361,0 0-24,0 0 0,0 0 8,1 0-16,-1 0 0,2 0 8,-2 0-24,0 0 8,1 0 16,-1 0 8,2 0-8,-2 0-24,1 0 16,1 0 24,0 0-8,0 0 8,-2 0-40,3 0 48,-1 0-32,0 0 8,4 0 8,-6 0-32,2 0 24,0 0 8,4 0-8,-5 0 8,5 0 8,-4 0-16,4 0-8,-5 0-16,-1 0 0,6 0 32,-4 0-8,4 0 16,-4 0-16,-2 0-24,7 0 24,-5 0-8,5 0-8,-5 0 8,-2 0-16,9 0-16,-7 0 24,6 0 8,-2 0 0,-6 0-16,6 1 8,0 0 0,1-1-8,0 1 8,-7-1-8,7 1 32,-1 0-16,1-1-32,1 0 16,-8 0 0,7 0-8,1 0 8,1 0 16,0 0-32,-9 0 16,10 0 8,1 0-8,0 0-8,0 0 24,-11 0-16,12 0-8,1-2 0,0 1 16,1-1-16,-14 2 8,13-1-16,1-1 8,1 0 0,0 0-8,-15 2 16,15-2-24,0 1 0,1-1 0,0 1 16,-16 1 8,16 0 24,-1-2-8,0 1 0,0-1 16,-15 2-32,15-1 8,0-1 8,-1 1 16,1 1-16,-15 0-16,14-2 40,1 1 0,-1-1-24,0 2 8,1-1 8,-1 1-32,0-2 8,0 2 8,-14 0-16,13-1 0,0 1 16,0 0 8,-1 0-24,0 0 8,-12 0-8,12 0 16,-1 0-16,1 0 8,-12 0-8,10 0-8,1 0 16,-1 0-8,0 0 16,1 0-24,-11 0 8,10 0-8,-1 0 8,1 0-16,0 0 32,-10 0-16,10 0-16,-1-2-24,1 2-8,0 0 8,-10 0 40,10 0-32,0 0 48,1-1 8,-1 1-32,-10 0 8,11-2 16,-1 2 8,-1 0-24,0-1 32,-9 1-32,9 0 24,1-2-32,1 2 24,-1 0-8,-10 0-8,9-1-8,1 1 8,-1-2 8,1 2-8,-10 0 0,9 0 8,0 0 8,1 0-24,0 0 16,-10 0-8,9 0-16,1 0 24,-1 0 0,1 0-8,-10 0 0,9 1 16,0 0-8,-1-1 0,1 1-8,-9-1 0,9 2-8,-1-1 8,0 1-8,1-1 8,0 1 8,0-2-24,0 2 8,0-1-8,-9-1 16,9 0-24,0 1 24,0 0 8,1 0 0,-10-1-8,9 0 24,1 1-24,1 0-32,0 0 16,0-1 0,1 0-8,-1 0 0,0 0 40,-11 0-16,12 0 0,0 0 24,1 0 32,0 0-48,-13 0-8,13 0 16,1 0-8,-1 0-16,0-2 8,-13 2 0,15-1 16,0-1-8,1 2 24,-1-1-16,-15 1-16,16-2 16,0 2-8,1-1-16,1-1 8,-18 2 0,18-1 0,1-1-8,-1 2 0,0-1 0,-18 1 8,18-2-16,-1 2 8,0-1 8,1-1 0,-18 2 0,17-1-16,1 1 0,0-2-8,0 1 0,-18 1 24,18 0-16,0-2-8,0 2 16,0-1-24,-18 1 32,19 0 8,-1 0 8,0-2-16,0 2 0,-18 0 0,18 0 16,-1 0 0,0-1-8,1 1 8,-18 0-16,17 0 0,1 0-8,0 0 0,1 0 16,-19 0-8,19 0 0,0 0-8,-1 0-8,0 0 8,-18 0 8,18 0-16,0 0 0,1 0 40,0 0-40,-19 0 16,18 0-8,3 0 8,0 0-40,-1 0 48,-20 0-8,22 0 16,-1 0 0,-1 0 16,1 0-8,-2 0-16,1 0-8,-1 0 16,2 0-8,-21 0-8,20 0 24,2 0-8,0 0 0,0 0-32,-22 0 16,21 0-16,1 0 8,-1 0-8,1 0 8,-22 0 8,22-2-24,-1 2 16,0 0-8,0 0-8,-21 0 24,21 0-24,1-1-8,-1 1-8,0 0 56,1 0-16,-1 0 24,0 0 24,0 0-40,-21 0-8,20 0 32,0-2 0,1 2-24,-1 0 16,0-1-40,1 1 16,-1 0 16,0 0-16,-20 0 0,20 0 24,-1 0-32,0 0-8,0-2 16,-19 2 0,19 0-16,0 0 8,0 0 8,-1 0-16,-18 0 16,19 0-24,-1 0 16,1 0-48,0 0 0,-19 0 56,18 0-40,1 0 0,-1 0 32,-1 1 40,-17-1-32,18 0 8,-2 0-32,2 0 16,0 1-24,-18-1 32,18 0 0,0 0-8,-1 0-16,2 0 16,-19 0 8,19 0 0,-1 0 8,1 0 24,-1 0-32,-18 0 0,18 0-40,1 0 8,0 0 24,-1 0 8,-18 0 0,19 0 0,0 0 0,0 0-32,2-1 8,-21 1 24,20 0-56,0-2 32,1 2 16,-1-1 0,-20 1 8,20-2 32,0 0-24,0 0-8,-1 1 24,-19 1-24,19 0 0,1-2 32,1-1-24,-1 2-24,-20 1 16,20-2 16,1 0-8,0 1-8,0-1 16,-21 2-16,21-1 16,0-1-24,-1 1 16,0-1-40,-20 2 32,21-2-32,-1 0 24,1-1 0,0 1 0,-21 2 8,19-2-24,2 0 24,0 0-40,0 0 32,-1 0 16,-20 2-8,20-1-24,-1-1 56,1 0-8,-1 1 0,0-1 0,1 0-24,-1 0 8,2 1 0,-21 1-8,20-2 0,0 1 8,0 1 0,-1-2 16,-19 2-24,21 0-16,-2 0 24,0-1-16,1 1-8,-20 0 16,19-2 0,0 2-8,1 0-16,-1 0 8,-19 0 16,20 0-24,0 0 16,0 0 24,0 0 8,-20 0-24,19 0 16,0 0-8,0 0 16,-1 1-24,-18-1 0,19 0 24,0 0-8,1 0-16,1 1 24,-21-1-24,20 0 16,0 0-8,1 0-24,-2 0 16,-19 0 0,21 1-16,0-1 16,-1 0 8,1 0-16,-21 0 8,20 0 32,0 0-24,1 0 0,0 0-32,-21 0 24,21-2-48,0 2 16,0-2 8,0 2 56,-21 0-32,22-1 24,-2-1-8,1 2 8,0-1-8,-21 1-16,20 0 24,0-2 0,1 2-16,0-1 8,-21 1-16,22 0 16,2 0 0,-1-2-24,-2 2 8,-21 0 0,22-1-24,-1 1 16,0 0 8,-1 0-32,-20 0 32,21 0-16,0 0 0,0 0-32,1 0 32,-22 0 16,21 0-24,0 0-24,0 0 72,-1 0 0,0 0 0,0 0 0,-1 1-8,1-1-16,-20 0 0,20 0 0,1 0 0,0 1-16,1-1 0,-22 0 16,21 0 0,1 0-8,1 0-8,-2 0 8,2 0-8,-2 0 0,1 0 0,-1 0-32,2 0 16,0 0-24,1 0 0,0 0 48,0-1-24,-1-1 40,0 1-8,0 1 16,0-2-24,-1 1 8,1-1 8,1 1 8,-24 1-16,24-2 16,0 1-8,0-1-32,-1 2 0,-23 0 24,25-1-8,-3-1-8,2 1 8,0 1-8,-24 0 16,24-2-16,0 2 0,1-1 0,-1 1-8,-24 0 24,25 0 8,-1 0 0,-2 0 0,1 0 8,-23 0-16,22 0-8,3 0-16,-2 0 8,3 0-24,-26 0 40,26 0-32,-1 0-8,0 0-16,0 0 16,-25 0 40,25 0-64,0 0-8,0-2 8,1 2-24,-26 0 88,26-1-88,1-1 40,0 1-24,-1 1 48,-26 0 24,26-2-16,0 1 0,0-1-8,2 0-1,-3 0-7,1 1-16,2-1 24,-2-1-16,0 1 8,1 0 0,-2 0-8,-1 0 24,-24 2 16,25-1-40,-1-2 24,-1 2-16,1-1-8,-24 2 40,21-2 32,2 0-8,-3 1 24,1 1 24,-21 0-72,21-2 24,-1 1 32,-1-1-40,-2 1 40,-17 1-56,17 0 48,-1 0-48,0-2 65,-1 2-41,-15 0-24,15 0 8,1 0 24,-2 0-48,0 0 8,-14 0 8,14 0-8,-2 0 8,0 1 24,-2 0-8,-10-1-16,10 1 0,-3-1-72,0 1-113,-1 0-55,-6-1 240,2 1-360,0-1-168,1 1-2624,-3-1 3152</inkml:trace>
  <inkml:trace contextRef="#ctx0" brushRef="#br0" timeOffset="2685">7966 31 1744,'0'0'0,"0"1"472,0-1-184,-1 0-88,1 0-48,-1 0-40,1 0-112,-1 0 56,0 0 0,1 0 8,0 0-8,0 0-56,0 0 64,0 0-24,0 0-24,0 0 8,0 0-168,0 0 320,0 0-168,0 0 16,0 0-8,0 0-240,2 0 464,-2 0-216,1 0 8,-1 0-8,0 0-24,2 0 32,-1 0 8,1 0 8,-2 0 0,0 0-48,1 0 48,1 0-16,-1 0 16,1 0 8,-2 0-56,1 0 32,-1 0 16,2 0 0,-1 0-24,1 0 16,-2 0-40,0 0 48,1 0-24,1 0 8,-1 0 24,-1 0-56,3 0 24,-1 0 16,-1 0 16,2 0-32,-3 0-24,2 0 56,0 0 0,0 0-32,1 0 40,-3 0-64,2 0 56,0 0-24,0 0 33,1 0-9,-3 0-56,2 0 16,4 0 24,-5 0-8,6 0-24,-6 0 16,5 0-16,-4 0 8,4 0-16,-3-2 48,4 2-8,-5-1-8,7 1 0,-9 0-32,2-2 24,6 2-32,-6-1 32,8 1 32,-10 0-56,7-2 16,1 2 56,-1-1-48,1-1 0,-8 2-24,9-1 32,2-1-32,-1 1 16,-1-1 40,-9 2-56,7 0 8,0-1 16,-1-1 8,0 1-40,-6 1 8,6 0 8,0-2 40,1 2-8,-1-1-16,-6 1-24,6-2 56,0 1-64,0 1-16,0-2 24,-6 2 0,6 0-16,-4-1 16,7 1 0,-3-2-8,-6 2 8,2 0-48,6 0 0,-6 0-24,4 0-144,-6 0 216,3 0-256,3 0-65,-4 0-47,0 0-24,-2 0 392,3 0-3096,-3 0 3096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6:16.128"/>
    </inkml:context>
    <inkml:brush xml:id="br0">
      <inkml:brushProperty name="width" value="0.1" units="cm"/>
      <inkml:brushProperty name="height" value="0.1" units="cm"/>
    </inkml:brush>
  </inkml:definitions>
  <inkml:trace contextRef="#ctx0" brushRef="#br0">1 295 2592,'0'0'0,"0"0"672,0 0-424,0 0-112,0 0-136,0 0 72,0 1-24,0 0-8,0 0 8,0-1-48,0 0 48,0 0 0,1 1-8,-1 0 16,2 0-8,-2-1-16,1 1-8,1 0-8,-2-1-16,2 1 16,0-1 8,1 1 8,-1 0-16,-2-1-16,2 0 24,1 0-8,-1 0 8,5 0 0,-7 0-24,1 0 16,1 0 8,5 0 0,-5 1 16,-2-1-40,6 0 48,-5 1-8,5-1 8,-4 0 0,-2 0-48,8 0 32,-6 0 33,6 0-9,-5 0 8,6 0 24,-2 0-32,-1 0 0,2 0 0,-8 0-56,7 0 32,2 0 8,1 0 16,1 0-40,-11 0-16,11 0 32,0 0-32,1 0 16,0 0 24,0 0-16,1 0 16,-1 0-24,0 0 16,0 0-8,-1 0-8,0 0 8,1 0-16,-12 0-8,12 0 0,1 0 32,1-1-24,2 1 16,-16 0-24,16 0 40,1-2-32,2 2 16,1-1-16,-20 1-8,20 0-8,1-2 16,1 2-16,0-1 0,-22 1 8,23 0 8,1-2-24,1 0 16,1 0 0,-26 2 0,26-1-8,1-1-64,2 1 40,-1-1 0,-28 2 32,29-3-32,0 1 80,1 0-32,-2-1 8,-28 3-24,31-2 32,1 1-24,-1-2-16,1 1 16,-32 2-8,33-1-8,-2-2 16,2 2 0,-1-1-32,-32 2 24,32-2-24,2 0-16,0 0 24,-1 0 24,-33 2-8,33-2 16,0 0 24,-2 1-8,2-1 0,-33 2-32,34-1 8,-1-1 16,4 1-16,-3 1 0,-34 0-8,33-2 0,1 1-32,-1-1 24,2 2-24,-35 0 32,34-1-8,1-1 16,1 2 0,-3-1 32,-33 1-40,33 0 32,1-2 0,0 2-16,0-1 0,2 1-8,-2-2-16,-1 2 16,1 0-32,-34 0 24,34 0-8,-1 0-48,1 0 24,1-1 8,-35 1 24,33 0 24,1 0 32,-1 0 8,0 0 0,-33 0-64,37 1 16,-2-1-16,0 0 0,0 0-16,-35 0 16,34 0-16,2 0-8,0 0-24,-1 0 16,-35 0 32,37 0-32,-1 0 32,0 0 24,-1 0 8,-35 0-32,34 0 40,2 0-24,0 0-8,0 0-16,-36 0 8,37 0-8,-1-1 0,-1 1 0,0 0-8,1 0-8,0 0-24,-1 0 24,1 0 16,-1-2-8,-1 2 40,1 0-16,0 0 0,0 0-16,2-1 8,-1 1 0,-1-2-8,-35 2 8,35-1 0,1 1 0,0-2-48,-1 1 0,1-1 8,-1 1 24,0-1 48,-1 2 16,1-2-16,0 0 0,2-1 8,-2 1-16,-35 2-24,34-2 16,0 0-16,1-1 0,1 1-16,-36 2 16,34-1 0,3-1-8,-2 1 24,-1-1 16,-34 2-32,36-1 56,-2-2-8,-1 2-16,3-1-16,-36 2-16,36-1 8,-1-1 0,1 1 0,-2-1 0,-34 2-8,34-3-8,1 2-48,0-1 16,1 2 8,-36 0 32,36-1-8,-2-1 56,-2 2-16,2-1 16,-34 1-48,33-2 40,2 1-8,1 1-32,-1-2 24,-35 2-24,36-1-8,0-1 0,-2 1 16,2-1-40,-36 2 32,36-1-8,0-1-8,-1 1 16,1-2 24,-1 1 0,-1 0 16,3-4-16,0 6 16,1-2-8,-1-1-32,-1 1 0,-1 0 0,0 0 8,-35 2-8,37-3-40,-1-3 16,-1 6 8,0-2-16,-1 0 80,-1 0-32,1-1 0,-2 1 8,1 0-24,0 0-8,0-1 8,-3 2-24,-30 1 24,31-2-8,-3 1-32,3-1 0,-1 1-24,-30 1 64,30-2-56,0 2 16,-1-1 8,-2-1 40,0 1 8,0-1 0,0 2 16,-1 0-40,-26 0 8,27 0-8,1-1-8,-1 1-16,-1 0 24,1-2-8,-3 2 0,1 0 24,1 0-16,-26 0 8,26 0-32,-1-1 16,2 1 16,-2 0 8,-25 0-8,24-2 48,0 2 8,-1 0-24,-1 0-16,-22 0-16,22-1 16,2 1-24,0 0-8,0 0 24,-24 0-8,25-2-24,-1 1 0,1 1-8,0-2-16,-25 2 48,23 0-24,1-1-16,0 1 16,0-2-16,-24 2 40,24-1-64,0-1 40,-1 2-8,1-1 40,-24 1-8,23 0 32,-1-2-8,1 1 16,-2 1 0,-21 0-40,22-2 0,-2 2 16,2 0-48,0-1 40,-22 1-8,21 0 16,1 0-48,-2-2 32,0 1-16,-20 1 16,22 0-24,-3 0 8,1 0 16,0 0-8,-20 0 8,17 0-16,0 0 16,1-2 16,-1 2-8,-17 0-8,18 0 32,0 0 24,0 0-48,-3 0 48,2 0-16,-3 0-16,0 0 32,0 0-8,1 0-8,-3 0-8,1-1-16,-2 1 8,1-2-8,1 1 16,0 1 8,-1-2-24,0 2 0,-1-1-16,1 1 8,0-2-48,-12 2 40,12-1 0,-1-1-16,0 2 8,-2-1 16,0 1 16,1-2 16,-1 1-32,0-1 40,-9 2-48,9-1-8,0-1 40,-2 1 0,1 1-16,-8 0-16,7-2 48,-4 2-64,5-1 24,-6 1-16,-2 0 8,6 0-40,-4 0-32,-1 0-192,1 0-104,-2 0 368,1 0-424,1 0-65,-2 0-55,0 0-2680,0 0 3224</inkml:trace>
  <inkml:trace contextRef="#ctx0" brushRef="#br0" timeOffset="1756">7807 35 1288,'0'0'0,"0"0"600,0 0-104,0 0-128,0 0-368,0 0 272,0 0-64,2 0-48,-2 0-16,1 0-16,-1 0-8,2 0-8,-2 0 16,1 0-32,1 0-8,-2 0 0,1 0-32,-1 0-56,0 0 40,2 0 32,-2 0-32,1 0-24,-1 0-16,0 0 24,2 0-32,-2 0 40,1 0-32,-1 0 0,0 0 40,2 0-16,-2 0-48,2 0 56,-2 0-32,2 0 0,-1 0 0,1 0 32,-1 0-48,-1 0 16,2 0 16,-1 0-16,1 0-8,-1 0 16,-1 0-8,2 0-8,-1 0 16,1 0-8,-1 0-16,-1 0 16,2 0 16,-1 0 1,2 0-9,-1 0 32,-2 0-40,2 0 8,0 0-40,4 0 24,-4-2 24,-2 2-16,6 0 32,-4-1 48,6 1 8,-5-2-24,-3 2-64,8 0 80,-6-1-16,6-1 8,-1 1 8,-7 1-80,6-2 96,1 1 8,0 1 0,0-2 0,-7 2-104,7-1 88,2-1 0,0 1-16,0-1 0,-9 2-72,7-1 72,-1 1-24,-4-2 32,7 2-24,-9 0-56,2-1 40,7 1 8,-3-2-16,0 2 16,-6 0-48,6-1 32,-4 1 0,7-2-24,-3 2 8,-6 0-16,6-1 16,-3 1-16,5-2 0,-2 2-24,-6 0 24,2 0 0,6 0 8,-5 0 0,5 0-24,-8 0 16,2 0 0,6 0-8,-5 0-16,4 0-40,-7 0 64,2 0-344,5-1-224,-5 1-128,5-2-265,-4 2-2439,-3 0 3400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6:19.420"/>
    </inkml:context>
    <inkml:brush xml:id="br0">
      <inkml:brushProperty name="width" value="0.1" units="cm"/>
      <inkml:brushProperty name="height" value="0.1" units="cm"/>
    </inkml:brush>
  </inkml:definitions>
  <inkml:trace contextRef="#ctx0" brushRef="#br0">333 12 1192,'0'0'0,"0"0"624,0 0-168,0 0-144,0 0-48,0 0-32,0 0-72,0 0-16,0 0-144,0 0 120,0 0-24,0 0 8,0 0-24,0 0-480,0 0 864,0 0-408,0 0 24,0 0-16,0 0-728,0 0 1400,0 0-664,0 0-24,0 0 24,0 0-1000,0 0 1928,0 0-928,0 0 8,0 0 0,0 0-1312,0 0 2577,0 0-1249,0 0 32,0 0-32,0 0-1761,0-1 3442,0 1-1617,0-2-24,0 2 0,0 0-136,0-1 144,0 1-8,0-2 16,0 2 40,0 0-192,0-1 160,0 1-8,0 0 24,0-2-8,0 2-168,0 0 192,0 0 16,0 0-32,0-1 16,0 1-192,0 0 208,0-2-48,0 2-16,0 0 24,-1 0-56,1 0 40,-1 0 0,0 0-72,-1 0 8,1 0-16,-1 0-8,1 0-8,1 0-56,-2 0 80,1 1-88,-1 0 8,0-1 16,2 0-16,-2 1 0,0 0 32,-1 1-8,1 1-8,2-3-16,-2 2 0,0 0 16,-1 0 0,1 1 0,0-1 8,0 0-32,-1 1-8,1 0 8,1 0 16,-1 0 0,1 3 8,-1-4-16,2-2 0,-1 3-8,-1 3 8,1-3 0,0 0-8,1-3 8,-1 6 0,0-4-16,1 1 24,-1 3 8,1-6-16,0 2 0,0 1 0,0 3-8,0-4-8,0-2 16,0 2-24,0 1 24,1 0-16,1 0 32,-2-3-16,2 3 8,0-1-8,1 1 0,-1-1-8,-2-2 8,2 2 16,0 0-16,4 0 8,-4-1-16,-2-1 8,6 1-16,-5 0 8,5 0 8,-4-1 0,-2 0 0,6 0 8,-4 0-8,5 0-8,-5 0 24,-2 0-16,7-2 0,-5 2-16,4-1 32,-4-2-32,5 1 16,-7 2 0,1-2-8,5 0-8,-4-1 16,4 1 8,-6 2-8,1-2 16,5 0-24,-4-1 16,4 1-24,-6 2 16,1-2-32,1 0 0,5-1 0,-6 1 8,-1 2 24,2-6 16,0 6 0,0-2-8,0 0 8,-2 2-16,2-7 40,-1 7-24,1-2 24,-1-4-24,-1 6-16,2 0-16,-2-2 40,1 0 16,-1-1 1,0 3-41,0-2 32,0 0 16,0 0-24,0-1 24,0 3-48,-2-2 32,0 0-24,0 0-16,-1 0 16,3 2-8,-3-1 24,-3-1-16,4 1 8,-1-1-16,3 2 0,-6 0 16,4-1 8,-4 1-8,3-2 0,-5 2-24,5 0-8,-4 0 24,4 0 8,3 0-16,-8 0-8,5 0 32,-4 0-8,4 0-8,-5 1-8,5 1-16,-5 0 0,6 1 40,2-3-24,-7 2-8,5 0 16,-5 0-16,5 1 16,2-3-8,-6 2 8,4 0-8,-1 4 16,-3-4-40,6-2 24,-2 3 8,0 3 8,0-3-56,0 3 24,0-3 16,0 4 0,2-4 16,-1 5-16,1-8 0,0 3-40,0 4 8,0-4 32,0 5 8,0-8-8,0 3 16,0 4-24,1-5-8,1 5 40,-2-7-24,2 2-8,0 5-16,0-5 16,0 1-8,-2-3 16,7 6 8,-5-4-8,4 0 0,-5 1-24,-1-3 24,6 2 0,-4 0 32,4-2-32,-5 1-32,-1-1 32,7 1-16,-5-1 0,6 0 32,-5 0-8,-3 0-8,8 0-16,-6-2 8,6 0 8,-6 0 8,-2 2-8,7-6 8,-5 4 0,5-4-8,-5 5 16,5-5-8,-5 4-32,4-4 24,-4 5 0,0-5 0,4 3 8,-5-3-8,2 3-8,-2-3 24,1 3 24,-1-4-24,1 5-24,-2 2 8,0-9 40,0 7-32,0-6 32,0 6 8,-1-6-32,-1 6 24,-1-5 0,1 5-16,2 2-24,-2-7 24,0 5-24,-1-4 8,-3 5 0,6 1-8,-2-6-8,-1 4 24,-3 0-24,4 0 24,2 2-16,-3-6 32,-3 6-32,4-2-8,-1 1 0,3 1 8,-7 0-16,5-2 8,-4 2 24,3 0-40,3 0 24,-3 0 0,0 0 16,0 2 16,0 0-24,3-2-8,-3 2 0,0 1-16,0-1 8,1 0 8,2-2 0,-2 3 16,-1 0-8,1 0-32,0 3 32,2-6-8,-2 2-16,-1 1 8,2 4-8,-1-5 0,2-2 16,-1 6-16,0-3 0,0 3 0,1-4-8,0 1 0,0 3 32,0-4 8,0 1-24,0-3 8,0 3 24,2 0-24,-1 0-8,2-1 8,-3-2 0,2 2-8,0 0-8,0 1 16,1-2 8,-3-1-8,2 2-16,0-2 0,4 1 8,-4 0-8,-2-1 16,2 0-16,0 0 8,4 0-24,-6 0-32,0 0 64,2-2-248,1 2-265,-1-1-303,0 1-304,-2 0 1120,2-2-1192,-1 1 168,1-1 175,-1 1 49,-1 1 800,2-2-3104,-2 2 3104</inkml:trace>
  <inkml:trace contextRef="#ctx0" brushRef="#br0" timeOffset="1514">279 2361 3240,'0'0'0,"0"0"464,0 0-232,0 0-64,0 0-32,0 0-136,0-2 128,0 1-8,-1-1-16,0 1 1,1 1-105,0-2 96,-1 1 32,0-1-16,0 1 16,1 1-128,0-2 136,-1 1 16,0-1 8,0 1 24,1 1-184,0-2 176,-1 1 0,-1-1 8,1 1 0,1 1-184,-2-2 184,1 1 8,-1-1 0,1 1-32,1 1-160,-3-2 176,1 0-32,0 1-8,0-1 32,-1 1-64,1 1 8,-1-2-32,1 2-16,-1-1 8,0 1-8,0-2-8,0 2-32,3 0-24,-3 0 32,0 0-16,0 0 8,0 0 8,0 0-24,0 0 16,0 0-8,-3 0 24,6 0-40,-3 0 32,0 0-16,-3 0-8,4 1 8,2-1-16,-3 1 16,-3 0 8,4-1-24,-1 2 0,3-2 0,-6 1-16,4 1 16,-1-1 16,-3 1-8,6-2-8,-3 2-8,0-1 32,-3 1-16,4-1-8,2-1 0,-6 2 16,4 1-16,-1 0-8,-3 0 24,6-3-16,-3 3 0,-3 0-16,4 0 48,-5 3-32,7-6 0,-2 2 8,-1 1 32,-4 3-48,5-4 24,2-2-16,-3 3 8,-3 4-16,4-5 24,-1 5-32,3-7 16,-6 2 32,4 6-16,-2-5-8,-2 4 16,6-7-24,-2 3 16,0 5 0,-1-5 32,0 5-16,3-8-32,-3 7 40,0 0-24,0 0-24,0 1-8,3-8 16,-3 7-40,0 2 40,0-1-8,0 0 8,3-8 0,-2 8-8,-1 1-8,1-1 0,0 2-8,2-10 24,-2 10-24,-1 0 16,1 0-16,1 0 16,-1-1 0,1 1-16,0-1 16,0-1-8,1-8 16,-1 8-8,0 0 8,1 0-8,-1-1-8,1-7 16,-1 8-8,0 0 0,1-2 0,0 1 16,0-7-8,-1 7-32,0 0 0,1-1 24,0 0-8,0-6 16,0 6 0,0 0 0,0-3-16,0 5 8,0-8 8,0 3 8,0 5-8,0-5-8,2 3-16,-2-6 24,1 3 0,1 3 0,0-3-24,0 3 24,-2-6 0,3 3 0,3 3-24,-5-3 72,1 0-56,-2-3 8,3 3-16,-1 0 24,5 0-24,-6 3 32,-1-6-16,7 1-24,-5 2 24,5 0 0,-5 0-8,-2-3 8,7 3 8,-5 0-8,7 0-16,-6 0 8,-3-3 8,9 3 24,-3-1-16,0 0-8,2 0 8,-8-2-8,7 0 16,1 1-8,2 0-8,-1-1 16,-9 0-16,10 0-32,2 0 40,0-2 0,-1 0-8,-11 2 0,11-2-8,0 0 0,-1-4-8,1 4 0,-11 2 16,10-2 24,1 0-32,-1-4 8,1 4 16,0 0-8,-11 2-8,9-8-8,1 6 8,0-5 0,0 5 24,-10 2-24,9-8 48,1 6-24,-1-6 16,0 6-24,-9 2-16,9-9-40,0 3 32,0 0-40,-1 0-16,-8 6 64,8-7 8,1 5-24,-2-7 0,1 3 16,-8 6 0,7-6-24,1-1 24,-1-1 16,1 1 0,-8 7-16,7-8 0,1 1 32,-1-2-16,1 1 16,-8 8-32,7-9 32,-1-1-16,0 1 8,0-1-8,-6 10-16,6-9 40,0-1-24,-3-2 8,4 2 16,-7 10-40,2-11 16,4 2 24,-5 0 8,2-1 0,-3 10-48,2-9 24,-1 0 0,1 0 8,-1 0-8,-1 9-24,0-9 64,0 0 16,0 0-7,0 1 39,0 8-112,0-8 40,0-1 8,-2 2 8,0-1 0,0 1 40,-1-1 0,0 1-8,0 0 0,3 7-88,-7-8 88,4 2 0,-3-1 0,3 0 8,3 7-96,-7-7 128,5 1 16,-5 0-8,1 0 8,6 6-144,-6-6 144,0 0 16,0 4-8,3-5-16,-5 6-16,5-6-32,-4 5 40,4-1-16,3 3-112,-8-6 144,5 5 8,-4-1 8,4 1 0,-5-1 0,2 1-24,0-1-24,0 2 40,6 0-152,-6 0 128,0 0-48,0 0-24,-1 0-16,7 0-40,-7 0 32,1 1 16,-1 1-16,-2 0-40,9-2 8,-9 3 0,0 3 16,0-4-16,0 5-32,0-5-48,0 5-80,2-4-128,0 4-328,7-7 616,-7 2-1104,5 5-384,-4-5-265,4 1 209,2-3 1544,-3 3-1232,1 0 111,0 0-2431,2-3 3552</inkml:trace>
  <inkml:trace contextRef="#ctx0" brushRef="#br0" timeOffset="3278">349 48 2168,'0'0'0,"0"0"648,0 0-312,0 0-88,0 0-64,0 0-184,0 0 144,0 0-16,0 0-32,0 0 0,0 0-560,0 0 1016,-1 0-480,0 0 8,1 0 0,0 0-80,-1 0 88,0 0 8,0 0-48,1 0 24,0 0-72,-1 0 57,0 0-9,0 0 8,1 0-24,0 0-32,-1 0 48,0 0-8,0 0 0,1 0-8,0 0-32,-2 1 32,1 0 0,1 0 0,-1-1 0,1 0-32,-1 2 16,0 0-8,-1 0 16,0 1-16,2-3-8,-1 2 16,-1 0 16,2 0-16,-1 5 40,1-7-56,-1 2 24,0 1 0,1 3 8,-1-4-16,1-2-16,-1 7 24,0-4 0,1 4-16,-1-4 0,1-3-8,-1 8 24,0-5 0,1 4 8,-1-1-8,1-6-24,-1 7 8,0 0 8,1 1-8,-1-1 24,1-7-32,-1 8 16,0-1-16,1 1 0,-1-1 0,1-7 0,-1 8 0,0-1 8,1 1 8,-1-1 0,1-7-16,-1 7 16,0 0-8,1 0 8,-1 0 0,1-7-16,-1 8 0,0-2 8,1 2 16,-1 0-24,0-1 32,1-7-32,-1 8 24,1-1-8,-1 1 16,0-1-24,1-7-8,-1 8 16,1-1-8,-1 1 8,1-1 0,0-7-16,0 8 0,0-1 32,0 1-24,0-1 16,0 1-16,-1-1 8,1 1 0,0 0-32,0 0 16,-1 2-24,1-1 8,-1 1 40,1-10-24,-1 9 0,0 0 32,1 0-16,-1-1-24,1-8 8,-1 8 16,0 0-24,1-1 0,-1 1 24,-1-1-8,1 1-8,-1-1 16,1 1 0,1-8-16,-2 7 0,1 1 8,-1-1 0,-1 1 8,3-8-16,-2 8 16,0 0-16,-1 0 0,1 0-8,2-8 8,-2 7 0,0 1 0,1 0 8,-1 0-8,1 1 0,-1 0 8,0 0-24,1 0 0,1-9 16,-2 9 0,1 0 0,-1 0-8,1-1 16,1-8-8,-2 8 0,1 0 0,1-1 8,-2 2-16,2-9 8,-1 8-16,1 0 0,-1 0 8,0 0 8,1-8 0,-1 7-16,1 1 16,-1 0-24,0-1 16,1-7 8,-1 8 8,1-1-24,-1 1 16,0-1 8,0 1-16,1-2 24,-1 2-16,0 0-24,1-8 24,-1 7-16,1 1 8,-1-1 16,0 0-24,1-7 16,-1 7 0,1-1 0,0 1 0,0 0 16,-1 0-24,0 0 8,0-1-8,1 1 8,0-7 0,0 7 8,0-1 8,0 0 24,0 0 8,0-6-48,0 6 0,0 0-32,0 0 8,0 0 24,0-6 0,0 7 16,0 0 8,0-1-32,-1 1-16,1-7 24,-1 7 0,0 0 8,1-1-8,0 1-16,0-7 16,0 7-16,0 0 8,-1 0 16,1-1-16,0-6 8,0 8 0,0-1 0,-1 2 8,0-1 8,1-8-16,0 8-8,-1 1-8,0-1 16,0 0 16,1-8-16,0 8 8,-1-1-8,0 1-24,0 0 48,1-8-24,0 8 8,0 1 0,0-1-24,-1 0-24,1-8 40,-1 8 8,0 1 0,1 0 8,0 1 0,0-10-16,0 8-8,0 0 32,0 0 0,0 1-16,0-9-8,0 8 0,0 0-8,0 0 16,0 1 0,0-9-8,0 8 8,0 0-16,0 1 16,0-1 16,0-8-24,0 8 0,0 0 8,0 0-32,0 0 16,1-1 8,1 1 32,-1 0-24,1 0-16,-1 0 32,-1-1-8,2 1-16,-2-1 24,0-7-24,1 8-8,-1-1-16,2-1 48,-2 1-32,0-7 8,1 7 16,1 0 0,-1 2-16,1 0 0,-2 0 16,1-2-24,-1 1 40,0-8-32,2 7 8,-2-1-8,1 1 32,-1 0-40,0-7 8,2 6-8,-2 1 0,0 0 0,1-1 24,-1-6-16,0 7 0,0 0 24,0-1 0,0 0-16,0-6-8,0 3 32,0 4-32,2-4 0,-2 5 16,0-8-16,0 6 24,1 0-16,-1-3 16,0 5-24,0-8 0,0 3 8,0 4 32,0-4-24,2 5 8,-2-8-24,0 3 16,0 4-16,1-4 32,-1 5-8,0-8-24,0 2-8,0 5 16,2-5 8,-2 5 0,0-7-16,1 2 32,-1 5 0,2-5 0,-2 5-16,0-7-16,1 2 40,-1 5-16,2-5-8,-2 5 8,0-7-24,1 3 16,-1 4-8,0-4 8,2 4-8,-2-7-8,0 3 0,0 5 16,0-6-16,0 5 16,0-7-16,1 2 32,-1 5-16,2-5 0,-2 5 0,0-5-24,0-2 8,1 7 0,-1-5 8,2 6 16,-2-5-24,0-3 0,1 7 40,-1-4-48,2 5 8,-2-5 40,0-3-40,0 7-16,0-4 24,0 5 16,1-5-32,-1-3 8,0 7 0,0-4 8,0 6-48,2-3 16,-2 0 32,1 0-24,-1 0 40,0 0-8,0 0-24,0 0 16,0 0 8,0 0 0,0-6-16,0 3 8,0 4 16,0-4 0,0 5 0,0-5-8,0 5-16,0-5 16,0 4 8,0-7-24,0 3 24,0 5-16,0-5-16,0 4 8,0-7 0,0 2 24,0 5-8,0-5-16,0 6 24,0-8-24,0 3 32,0 4-8,0-4-16,0 4-8,0-7 0,2 2-24,-2 5 32,0-5 16,1 5-16,-1-7-8,0 3 24,2 4-8,-2-4 0,0 5 0,0-8-16,0 3 8,0 4-8,0-4 16,0 5 0,0-8-16,0 3 16,0 4 0,0-1-8,0-3 0,0-3-8,0 8 32,0-2 0,0 0-40,0 0 8,0-6 0,1 6-8,-1 0 8,0 0 16,0 0-16,0-6 0,0 6-8,0 0 24,0 0-8,0 0 16,0-6-24,0 6 24,0-3-16,0 5 24,0-5-16,0 4 0,0-4-24,0 5 24,0-5 24,2 4 0,-2-4-16,0 5-8,1-5-32,-1-3 16,0 7 24,0-4-16,0 3 0,0-3 8,0-3-16,0 8 8,0-5 8,0 4 0,0-5 0,0-2-16,0 7-8,0-5 24,0 5 0,0-5-16,0-2 0,0 7 16,0-5 8,0 5 0,0-5 8,0-2-32,0 7 24,0-4-16,0 5-8,0-5 32,0-3-32,0 6 24,0-3-8,0 4-8,0-5 0,0-2-8,0 7 8,0-5 8,0 6 0,0-6-32,0-2 16,0 8 16,0-6-24,0 5 24,0-5 24,0-2-40,0 6 16,0-4 32,0 1-16,0 3-8,0-6-24,0 2 24,0 1 8,0 3-8,0-4 24,0-2-48,2 3 32,-2 3-16,1-4 0,-1 1-8,0-3-8,0 6 16,0-3-8,0 0 0,0 3-16,0-6 8,0 2-8,0 1 24,0 3-8,0-4 0,0-2-8,0 3 16,0 3 8,0-3 16,0 0 8,0-3-48,0 6 56,0-4-24,0 1 8,0 3-32,0-6-8,0 2 8,0 1 16,0 3-24,0-4 32,0-2-32,0 3 0,0 4 0,0-5 16,0 1-16,0-3 0,0 6-8,0-4 16,0 4 0,0-4-16,0-2 8,0 7 16,0-5-8,0 5-32,0-5 40,0 6 8,0-5-32,0 4 24,0-4-24,0 5 48,0-5-24,0 5 0,0-5-8,0-3-8,-1 8-32,1-5 40,-1 4 8,1-4-8,0-3-8,0 8 8,0-5 8,-1 4-8,1-5 0,0-2-8,0 7 16,0-5-32,0 4 40,0-4 24,0-2-48,0 3 33,0 3 15,0-3 0,0 0-8,0 0 16,0 0 0,0 0-24,0 0 40,0-3-72,0 3 96,0-1-48,0 0 16,0 0-24,0-2-40,0 3 0,0-1 24,0 0 24,0 0-8,0-2-40,0 3 16,0-1 0,0 0 0,0 1-32,0-3 16,0 2 8,0 0 16,0 0-24,0 0 32,0-2-32,0 2 24,0 0 8,0 1-40,0-1-16,0-2 24,0 2 8,0 0-24,0 1 16,0-1 0,0-2 0,0 3-32,0 0 8,0 0 0,0 0 8,0-3 16,0 3 0,0 0-8,0 0-8,0 0 0,0 3-16,0-6 32,0 1-64,0 2 16,0 0 0,0 0-32,0-3 80,0 3-64,0 0-88,0 0-40,0-1-137,0-2 329,1 2-456,-1 1-96,2-3-168,-2 1-72,0-1 792,1 1-880,-1-1-24,2 0 103,-2 0 105,0 0 696,1-2-680,-1-4-1872,0 6 2552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7:12.142"/>
    </inkml:context>
    <inkml:brush xml:id="br0">
      <inkml:brushProperty name="width" value="0.1" units="cm"/>
      <inkml:brushProperty name="height" value="0.1" units="cm"/>
    </inkml:brush>
  </inkml:definitions>
  <inkml:trace contextRef="#ctx0" brushRef="#br0">8 261 2928,'0'0'0,"-1"2"648,1-2-400,0 0-64,0 0-40,0 0 24,-2 0 40,2 0-208,-1 0 201,-1 0 55,2 0 8,0 0 16,0 0-280,-1 0 288,1 0-8,0 0-24,0 0 8,0 0-264,0 0 248,0 0 16,0 0 24,0 0-32,0 0-1312,0 0 2344,0 0-1088,0-3-8,0 3-16,0 0-176,0-3 184,0 3-8,3-3-32,-3 3 8,0 0-152,3-3 112,0 3-8,1-3-15,1 3-33,-5 0-56,4-3 72,1 3 0,-1-3-24,1 0 24,-5 3-72,12-3 24,-9 3-16,9-3 32,-9 0-24,-3 3-16,12-3 0,-9 0 0,9 0-8,-7 3 8,-5 0 0,13-3 8,-8 0 0,8 0-8,-8 0 16,-5 3-16,15 0-8,-11-3 8,13 3-24,-13-3-16,13 3 8,-12-3-48,11 3-32,-11-3-121,-5 3 233,16 0-488,-11 0-232,8 0-272,-8 0-112,-5 0 1104,13 0-920,-8 0 151,8 0 201,-10 0-168,-3 0 736,12 0-3032,-12 0 3032</inkml:trace>
  <inkml:trace contextRef="#ctx0" brushRef="#br0" timeOffset="347">188 1 3080,'0'0'0,"0"0"376,0 0-184,0 0-192,0 0 136,0 0-40,0 0-16,0 1 0,0 1 0,0-1-8,0 2-8,3 0 16,-3 0-16,0 0 8,0 0 8,0 0 0,0 0 25,0-3-105,0 3 128,0 0 24,0 0 32,0 2 24,0-5-208,0 4 216,0-1-8,0 2-24,0-1 0,0-4-184,0 5 176,0 0-16,0-1 24,0 2-40,0-6-144,-2 6 144,1 0-16,-1 0-24,1 0 32,1-6-136,-2 6 104,0 0-8,1 0-8,-2 6-16,0-7-24,0 7 0,0-8 0,0 10-24,0-10 16,-2 11-16,1-8-8,1 8-8,-2-9 0,1 9 0,1-9-32,0 9 8,3-15 16,-3 6-16,0 9-32,0-9 8,0 9-80,3-15 120,-2 6-328,1 7-200,-1-8-328,1 9 0,1-14 856,0 4-753,0 2 121,0 0 120,3 0-2760,-3-6 3272</inkml:trace>
  <inkml:trace contextRef="#ctx0" brushRef="#br0" timeOffset="988">886 210 3064,'0'0'0,"0"0"416,0 0-416,0 0 256,0 0-64,0 0 0,0-3 40,0 3-232,0 0 232,0-3 25,0 3 55,0-3 0,0 3-312,0 0 376,0-3 96,0 3 32,0-3 56,0 3-560,0 0 600,0-3 0,0 3 0,0-3-15,0 3-585,0 0 512,-1-3-8,-1 3-16,-1-3-56,3 3-432,-3 0 440,-1-3-64,-1 3-48,1-3-24,4 3-304,-5 0 304,1-3-56,-8 3-48,7-3 1,-1 3-41,-6 0-16,7 0-8,-1 0-16,6 0-120,-12 0 96,8 0 0,-2 0-24,-6 0-24,12 0-48,-5 1 32,-1 1 16,-6-1 0,8 2-40,4-3-8,-6 3 0,-6 0-40,9 1 32,-2-1 0,5-3 8,-6 3 0,2 0 24,-1 1-24,1 1 16,4-5-16,-5 4 24,0 2-32,2-1-24,0-1-8,3-4 40,-3 5-8,2-1-24,1 1 16,0 1 16,0-2-56,0 1 24,3-1 32,1 1-64,-4-5 64,5 4-40,0 1-8,-1-1-16,8 1 40,-12-5 24,3 4-48,2 1-8,8 1 16,-10-2-24,-3-4 64,12 5-104,-9-1-32,9 3-73,-9-1-31,-3-6 240,12 6-272,-9 0-32,2 0-16,7 0-48,-12-6 368,3 6-352,1 0 0,1 0 8,7 6 96,-9-8 0,2 2 72,-1 6 72,1-9-16,-1 2 48,1 1 16,-2 0-8,0 0 24,0 0 48,0 0-8,0 0 8,0 0 32,-3-6-40,3 5-16,-3-1 24,3 1 0,-3-1-8,0 1 24,0-1 0,-2 1-16,1-1 8,1-4-16,-2 5 16,-2-2 0,-1 0 8,1 0 16,4-3-40,-5 3 24,1-2-16,-1 1 24,-1-1-24,6-1-8,-12 2 0,7-1 0,-1 1 16,-6-1-8,12-1-8,-4 0 0,-2 0 8,-6 0-24,7 0 40,5 0-24,-6 0-32,-6 0-16,8 0-40,-2 0-184,6 0 272,-6 0-472,0-3-305,0 3-239,1-3-160,5 3 1176,-4 0-1096,-1-3 216,1 0 215,1 3 265,3 0 400,-2-3-328,2 0-80,0 0-2576,0 3 2984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6:25.792"/>
    </inkml:context>
    <inkml:brush xml:id="br0">
      <inkml:brushProperty name="width" value="0.14999" units="cm"/>
      <inkml:brushProperty name="height" value="0.14999" units="cm"/>
    </inkml:brush>
  </inkml:definitions>
  <inkml:trace contextRef="#ctx0" brushRef="#br0">42 2 3096,'0'0'0,"-1"0"552,1 0-552,0 0 200,0 0-64,-1 0-40,1 0-16,0 0-80,-1-2 80,1 2-8,0 0 16,-1 0 0,1 0-88,-1 0 112,1 0-7,-1 0-1,1 0 0,0 0-104,-1 0 80,0 0 16,0 0 8,0 0-32,1 0-72,-1 0 88,0 0-16,0 1-24,1 0 8,0-1-56,0 3 32,0 0-24,0 1 8,-1 4 0,1-8-16,0 3 16,0 1 16,0 4 8,0-5-24,0-3-16,0 8 24,0-4 0,0 6-8,0-1 16,0-9-32,0 9 32,0 0-16,0 1 0,0 2-8,0 1 8,0 1-8,0 0 0,0 0-8,0-14 0,0 13 0,0 1-8,0 2 0,0-1 0,0-15 8,0 15-40,0 0 32,0-1-8,-1 0 24,1-14-8,-1 14 0,0 0 0,0 0 0,0-1-48,0-1 40,0 1-16,0 0-8,0 0 16,1-13 16,-2 12 8,0 0-16,0-1 16,0-2 24,2-9-32,-2 10 0,0 0 0,0-1 16,1-5-32,1-4 16,-1 9-32,0-6 16,0 6-64,0-7-16,1-2 96,0 3-208,0 0-120,0 0-25,0 0-7,0-3 360,0 2-288,0-1 24,0 0-104,0 0-2952,0-1 3320</inkml:trace>
  <inkml:trace contextRef="#ctx0" brushRef="#br0" timeOffset="503">115 271 3504,'0'0'0,"0"1"240,0-1-88,0 0-152,0 0 104,0 0 8,-1 0 16,1 0-16,0 0-112,-1 0 176,1 0 1,0 0 23,-1 0 32,1 0-232,0 0 200,0 0 16,0 0 32,0 0-40,0 0-1080,-1 0 1952,1 0-880,-1 0-32,1 0 0,0 0-168,0 0 168,0 0 8,0 0 8,0 0 16,0 0-928,0 0 1616,0 0-760,0 0-16,0 0-24,0 0-1304,0 0 2512,0 0-1200,0 0-24,0 0-16,0 0-1576,0 0 3120,0 0-1520,0 0 8,0 0-24,0 0-1896,0 0 3736,2 0-1856,0 0 8,1 0 0,-3 0-56,3 0 40,5 0 16,-6 0-16,1 1-16,-3-1-24,9 1 48,-7 0 8,7 0-24,-6 0 24,-3-1-56,11 1 32,-3 0-16,1 0 0,0 0 16,-9-1-32,12 1 24,1 0 24,1-1 1,-1 0-1,-13 0-48,17 0 32,-1 0 8,1 0-8,-1 0-24,-1 0 32,3-2-24,-1 0 8,0 0 8,-17 2-32,17-2 16,-1 0-8,1 0 16,2-1-8,-19 3-16,18-2 24,-1-1 24,1 0 0,1 0 8,-19 3-56,18-2 56,0-1-16,-1 0 0,-2 1 24,-15 2-64,17-3 8,-1 1 16,0 0-24,0 0-24,-16 2 24,16-2 16,-2 0 16,1 0 16,-1-1-24,-14 3-24,14-2 32,0 0-16,1 0-32,-2 2 32,-13 0-16,14-2 16,0 2 0,-1-2 8,-1 0-24,-12 2 0,10-2-16,-1 2-16,-2-2 48,1 2 16,-8 0-32,8-2 24,0 2-8,0-2-24,-5 2-16,-3 0 24,9 0 0,-7 0 24,1 0-16,5 0 24,-8 0-32,2 0 24,1 0 0,0 0-8,0 0-16,-3 0 0,3 0 8,-1 1-24,0 0-24,-2 0 24,0-1 16,2 1-48,-2 0 0,0 0 8,0 0-40,0-1 80,0 1-72,0 0-16,0 0-176,-1 0-297,0 0-359,1-1 920,-2 1-1288,-1 0 16,0 0 240,3-1 1032,-3 1-745,0-1 233,0 0-528,0 0-1344,3 0 2384</inkml:trace>
  <inkml:trace contextRef="#ctx0" brushRef="#br0" timeOffset="963">929 60 3416,'0'0'0,"0"0"304,0 0-136,0 0-168,0 0 120,0 0-24,0 0 8,0-2 32,0 2-136,0 0 168,0 0 33,0 0 7,0 0 0,0 0-993,0 0 1770,0 0-785,1 0-24,-1-2 0,0 2-176,2 0 152,-2 0-24,2 0 0,-2 0-8,0 0-120,2 0 128,-2 0 8,2 0-24,0 0 8,-2 0-120,2 0 104,0 0 0,1 0 0,0 0-16,-3 0-88,3 0 104,0 0-24,5 0 8,-6 0 0,-2 0-88,8 0 72,-6 0 16,6 0-24,-5 0-8,6 0 8,-6 0-24,7 0-16,-7 0 16,-3 0-40,10 1 32,-2 0 0,0 0 16,0 0-16,-8-1-32,8 1 8,0 0-8,0 0 8,0 1 24,-8-2-32,3 2 40,9 0 16,-9 1 16,7 0-32,-10-3-40,3 3 64,8 0-24,-8 0-16,7 5 8,-10-8-32,3 3 48,6 1-16,-6 4 16,6-5-16,-9-3-32,2 8 16,6-4-24,-6 7-8,1-3-8,-3-8 24,3 8 8,0-4 16,-1 6 8,0-6 0,-2-4-32,0 9 8,0-5 16,0 6 8,0-6 8,0-4-40,0 10 80,0-6 16,-1 6-8,-2-6 41,3-4-129,-3 10 120,0-6-8,-1 6 40,-4-6 24,8-4-176,-3 9 208,-5-5 32,4 5 0,-6-6-64,10-3-176,-4 9 144,-6-6 8,6 6-72,-7-6 16,11-3-96,-7 9 80,-1-6-40,0 1 0,0 4-8,4-5-40,-6 0-40,6 1-56,-6 0-368,10-4 472,-3 3-1056,-5-1-633,5 0-167,-1-1 183,4-1 1673,-8 1-1536,5 0-1496,3-1 3032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7:14.782"/>
    </inkml:context>
    <inkml:brush xml:id="br0">
      <inkml:brushProperty name="width" value="0.1" units="cm"/>
      <inkml:brushProperty name="height" value="0.1" units="cm"/>
    </inkml:brush>
  </inkml:definitions>
  <inkml:trace contextRef="#ctx0" brushRef="#br0">1 427 3592,'0'0'0,"0"0"328,0 0-328,0 0 296,0 0 0,0 0-15,0 0-17,0 0-1401,0-3 2538,0 3-1137,0-3 56,0 3 80,0 0-400,0 0 408,0 0-8,0 0-32,0 0-48,0 0-1816,0 0 3248,0 0-1496,0 0-40,0 0-32,0 0 0,0 0-32,0 0 8,0 1-24,0-1-136,0 5 145,0-1 7,0 1-24,0-1-8,0-4-120,0 6 88,0 0 0,0 0-8,0 6-16,0-12-64,0 5 32,0 1-16,0 6-16,0-8 16,0-4-16,0 6 24,0 6-24,0-7 0,0 1-16,0-6 16,0 12 8,0-7-16,0 1 0,0 6 8,0-12 0,0 3-24,3 1 40,-3 2 0,3 0-8,-3-6-8,0 5 0,3-1-16,0 1 32,1-1-8,-4-4-8,5 3 24,-1-1 0,1-2 16,-1 0 8,-4 0-48,5 0 8,-1 0-8,10 0-8,-11-5 16,-3 5-8,12-4 32,-9-1-24,9-7 0,-9 9-16,-3 3 8,12-12 16,-9 9-16,9-9-8,-9 8-16,-3 4 24,12-14-24,-9 10 48,9-10-8,-9 9-16,-3 5 0,12-13 0,-9 10-32,9-9 32,-9 9 24,-3 3-24,12-12-16,-9 9 32,10-2-8,-10-7-16,-3 12 8,4-3-8,1 0 8,7-1 0,-9-1 0,0 2 32,1 0-16,1 0-64,-1 3 48,-4 0 0,5 0 8,-1 0-24,1 0 56,-2 0-48,-3 0 8,3 0-16,0 0 16,0 0-32,0 3 16,-3-3 16,3 5 8,-3-1-8,3 1 24,-3-1 8,0-4-32,3 5 8,-3-1-16,0 2 24,0 0 8,0-6-24,0 6 0,0 0 48,0 0-64,0 0 16,0-6 0,-2 6 8,1 0 0,-1 0 16,1 0 0,1-6-24,-2 6 16,1 1-16,-1-1-32,2 0 16,0-6 16,0 6 0,0 0-8,0-2 32,0 1-24,0-5 0,0 4-8,0 1 8,0-1 8,0-1-8,0-3 0,0 3 8,3 0-8,-3-1 32,3-1 8,-3-1-40,3 2 32,0-1-8,2-1-8,-1 0-56,-4 0 40,5 0-8,-1 0 8,1-3-16,-1-1 72,-4 4-56,14-5 32,-11 1 8,9-1-24,-9 1-24,-3 4 8,12-14-8,-9 11-8,9-9 0,-9 9-8,-3 3 24,12-12-32,-9 9 16,9-9 8,-9 9-40,-3 3 48,12-5-16,-9-7-16,9 9 24,-9 0 8,2-1-16,7-1-8,-9 1 24,2 1-8,-5 3 8,4-3-8,8 0 8,-12 3-40,5 0 8,-5 0 32,4 0 0,-1 0-24,0 0-8,0 0 16,-3 0 16,3 0-32,0 1 24,0 4 24,0-1-16,-3-4 0,0 5-8,3-1 0,-3 1 8,3 1-24,-3-6 24,0 12 8,0-8-40,0 2 0,0 6 32,0-12 0,0 5-24,-1 1 16,-1 6-48,1-7-72,1-5 128,-2 12-304,1-8-161,-1 2-191,1 6-104,1-12 760,-2 5-784,1 1-88,-1 0 24,2 0 127,0-6 721,0 6-560,0-2 208,0 1 128,0-1-64,0-4 288,0 5-312,0-1-352,0-1-1592,0-3 2256</inkml:trace>
  <inkml:trace contextRef="#ctx0" brushRef="#br0" timeOffset="1">871 416 3056,'0'0'0,"0"0"352,0 0-352,0 0 232,0 0-16,0 0 48,0 0 48,0 0-1336,0-3 2409,0 3-1017,0-3-40,0 3 40,0 0-368,0-3 384,0 3 80,-1-3 96,1 3 40,0 0-600,-2-3 592,2 3 0,0-3-23,0 3-73,0 0-496,-1-3 488,-1 3-104,1 0-56,-1 0-32,1 0-64,-1 0-16,1 0-48,-2 0-24,1 0 8,-1 0 8,0 2-8,0-1-48,0 1 16,0-1-48,-2 4 0,1-1 24,4-4-96,-5 5 96,1-1-24,-1 2 8,1 6-8,4-12-72,-5 5 16,1 1 16,-1 7-8,2-8-8,3-5-16,-3 13 0,0-8 8,0 8-24,0-8 0,3-5 16,-3 13 16,0-8-48,0 9 8,2-10-40,1-4 64,-2 12-40,1-7 16,-1 1 0,2 6 32,0-12-8,0 3-40,0 1 40,0 2 0,0 0-32,0-6 32,3 5 8,0-1-32,2 1 32,-1-1 24,-4-4-32,5 3-8,-1-1 0,8-1 16,-9 1 8,-3-2-16,12 0 8,-9 0 8,9 0-32,-9-3 8,-3 3 8,13-5 56,-10 1-16,9-1 0,-9 1-8,-3 4-32,12-5-8,-9 1 16,9-8 8,-9 9-40,-3 3 24,12-12-32,-9 9 0,9-9-8,-9 9-16,-3 3 56,4-12-24,8 9 8,-9-2-8,2 1 24,-5 4 0,4-13-8,1 10-8,-1-1 24,1-1 32,-5 5-40,5-4-24,-2-1 8,0 2-8,0 0 32,-3 3-8,3-3 0,0 3 0,-3 0-40,3 0 8,-3 0 32,3 0 0,-3 0 16,0 2-24,0-2 8,0 4-8,0 1 8,0-1 24,0 1-24,0 1 16,-2 6-32,1-7 8,-2 1-48,3-6 56,-3 13-56,0-8 16,1 1 8,1 6 32,1-12 0,-2 4-8,1 2 0,-2 6-8,1-7-16,2-5 32,-1 6-48,-1 6 0,0-8-104,1 1-168,1-5 320,-2 6-568,2 0-200,0-2-136,0 1-65,0-5 969,0 4-944,0 1 0,0-2-48,0-1 40,0-2 952,0 1-793,3-1 169,1 0 216,-1 0 144,-3 0 264,3 0-248,0-3-80,0-2-2448,-3 5 2776</inkml:trace>
  <inkml:trace contextRef="#ctx0" brushRef="#br0" timeOffset="2">1342 19 2520,'0'0'0,"0"0"984,0 0-984,0 0 336,0 0-80,0 0-40,0 0-24,-1 1-40,-1 1-7,1-1 23,-1 1 24,2-2-192,-1 3 232,-1 1 8,1 1-16,-1-1-40,1 1-40,-1-1-8,1 1-40,-1-1-8,2-4-88,-1 5 72,-1 1-24,1 0 24,-1 0-8,2 6-24,0-8 24,0 8-24,0-6 16,0-6-56,0 15 72,0-8-32,0 8-8,0-3 0,0-12-32,0 12 32,0 0-24,0 0 16,0 0-24,0 1 0,0 1 32,0-1-8,0 3-16,0-16-8,0 16 16,0-1 8,0 2-16,0-1 24,0-16-32,0 17 8,0-2-16,0 0 8,0 0-8,0-15 8,0 15 0,0 0-24,0 0 16,0 0-8,0-15 16,0 14 0,0-1-24,0-1-8,0 0 16,3 1-64,-3-1 8,3-6-32,-3 9-72,0-15 176,3 6-216,-3 7-128,3-8-200,-3 1-72,0-6 616,5 6-577,-1-2 121,1 1 168,-1-1 80,-4-4 208,5 5-208,0-4-16,-1 1-24,1-1-208,-5-1 456,4 0-2392,-4 0 2392</inkml:trace>
  <inkml:trace contextRef="#ctx0" brushRef="#br0" timeOffset="3">1684 0 3256,'0'0'0,"0"2"360,0-2-360,0 2 192,0 2-64,-1 8-32,-1-7 8,1 7 8,-1-6 72,1 9 113,-1-9 87,1 9 64,-1-2 8,1 1-8,-2-1-8,3-13-440,-3 14 424,0 1-40,0 0-24,0 0-80,3-15-280,-3 15 248,0 0-16,0-1-24,1 1-16,1-2-23,-1 3-25,1-1-8,-1 0-8,2-15-128,-3 15 96,2 0-8,-1-2-24,1 1-24,1-14-40,-2 13 56,1 1-8,-1 0-16,1-1-24,1-13-8,-2 14 0,1-1-16,1 1 0,0-1 8,0-13 8,-2 12 0,2 0 16,0 0 0,0 0-16,0-12 0,0 13 8,0-7-32,0 9 8,0-9 8,0-6 8,3 13-56,0-8-16,0 8-96,2-8-296,-5-5 464,4 6-737,1 6-319,-1-9-304,1 1 192,-5-4 1168,4 5-937,1-1 241,-1 1 248,1-2-2576,-5-3 3024</inkml:trace>
  <inkml:trace contextRef="#ctx0" brushRef="#br0" timeOffset="528">990 436 2264,'0'0'0,"0"0"0,-1-3 576,1 3-304,0 0-96,0 0-40,0 0-24,0 0-16,0 0-8,-2 0 8,2 0-96,-1 0 80,-1 0-8,1 0 32,-1 0-24,2 0-80,-1 0 128,-1 0 24,1 0-16,-1 0 33,2 0-169,-1 0 144,-1 0 16,1 0 32,-1 0 8,2 0-200,-2 0 216,1 0-40,-1 0-8,1 0-24,1 0-144,-2 0 152,1 0 24,-1 0-24,1 0 32,-1 0 8,1-3-16,-1 3 8,1-3-32,1 3-152,-2 0 112,-1-3 8,2 3-16,-2-3-32,3 3-72,-3 0 56,1-3-40,1 3 16,-2-3-16,3 3-16,-2 0 24,1 0-24,-1-3 0,1 3 0,1 0 0,-2 0-16,1-3 16,-1 3-8,1 0-8,1 0 16,-2 0-32,1 0-72,-1 0-168,1 0-184,1 0 456,0 0-720,0 0-144,0 0 96,0 0 111,0 0 3666,0 0-6466,0 0 3121,0 0-216,0 0-2248,0 0 2800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6:54.880"/>
    </inkml:context>
    <inkml:brush xml:id="br0">
      <inkml:brushProperty name="width" value="0.1" units="cm"/>
      <inkml:brushProperty name="height" value="0.1" units="cm"/>
    </inkml:brush>
  </inkml:definitions>
  <inkml:trace contextRef="#ctx0" brushRef="#br0">361 1 2328,'0'0'0,"0"0"600,0 0-336,0 0-88,0 0-40,0 0-24,0 0-40,0 0-72,0 0 72,0 0-16,0 0 0,0 0-16,0 0-264,0 0 480,0 0-216,0 0 0,0 0 0,0 0-416,0 0 792,0 0-384,0 0-24,0 1 24,0 1-16,0-1-8,0 1 0,0-1-16,0-1 8,0 2 24,-2-1-8,2 1 0,0-1 16,0-1-32,-1 2 8,1-1 8,-2 1-24,1 1 0,1-3 8,-2 3 0,1 0 8,1 0 24,0 0-8,0-3-24,0 1 24,0 2 0,-2 0 8,2-1-16,0-2-16,0 1 24,-1 1-24,1-1 16,0 1-8,0-2-8,0 1 16,0 1 0,0-1 0,0 1 0,0-2-16,0 1 16,0 1-16,0-1 0,0 1 0,0-2 0,0 1-8,0 1 24,0-1 8,0 1-32,0-2 8,0 1 0,0 1 16,0-1-16,0 1 16,0-2-16,0 3 16,0 0-24,0 1 8,0 1 8,0-5-8,0 5 0,0-1 16,0 1 1,0 1-9,0-6-8,0 12 16,0-8 32,0 2 16,0 6-8,0-12-56,0 5 56,0 1-40,0 6-24,0-6 8,0 9 8,0-15-8,0 6 8,0 9-16,-2-9-8,2 9 0,0-15 16,0 6 24,-1 9-8,-1-9-16,2 11 0,0-17 0,0 12-16,-1-6 0,1 9 32,0-9-24,0 9-8,0-9 24,0 11-8,0-11-8,0-6 8,0 15 8,0-9-16,0 9 8,0-9 16,0-6-16,0 15 0,-2-9-8,2 9 0,0-9-16,0-6 24,0 15 0,0-11-32,0 10 32,0-9-8,0-5 8,0 13-16,0-8 32,0 8-24,0-8 8,0-5 0,0 12 0,0-8 8,0 2-16,0 6 16,0-12-8,0 5-16,0 1 24,0 6 8,0-9-32,0-3 16,0 4 0,0 2 8,0 0-8,0 0 8,0 1-8,0-3-24,0 1 0,0-1 40,0 1-16,0-1 0,0 1 8,0-1-32,0-4 24,0 2 16,0-1 0,0 1-24,0-1 16,0-1-8,0 2 0,0-1 16,0 1 8,0-1 0,0-1-24,0 2 0,0-1 8,0 1-16,0-1 24,0-1-16,-1 2-8,-1-1 16,1 1 8,1-1-8,0 1 8,0-1-32,0 1 0,-2-1 24,2-1-8,-1 2 0,1-1 16,-2 2-16,1-1-16,-1 1 16,1-2 0,-1 2-16,2 0-8,0-3 24,0 3 0,-1-1-48,-1 1-24,1 0 0,-1 0-33,1-2 9,-1 2 24,2-1-16,0 1-24,0-2 0,0 1-16,0-1 0,0-1 128,0 2-144,0-1-48,0 1-40,0-1-80,0-1 312,0 2-1336,0-2 1336</inkml:trace>
  <inkml:trace contextRef="#ctx0" brushRef="#br0" timeOffset="978">40 717 2824,'0'0'0,"0"0"376,0 0-376,0 0 192,0 0-48,-2 0-48,2 0-48,0 0-8,0 0-40,0 0 32,0 0 16,-1-3-8,1 3 0,0 0-40,-2 0 64,1-3 8,1 3 8,-2-3-8,2 3-72,-1 0 56,-1 0 8,1 0 0,-1 0-8,1 0 24,-1-3-16,1 3 40,1 0 9,0 0-113,-2 0 104,2 0 24,-1 0-8,-1-3 24,1 3-8,-1 0-16,1 0 0,-1 0-16,1 0-8,-1 0 0,1 0-24,-1 0 16,2 0-88,0 0 88,-1 0 16,1 0-16,0 0-32,0 0 8,0 0 24,-2 0-48,1 0 24,1 0 8,0 0-56,0 0 40,0 0 24,0 0-80,0 0 40,0 0 8,0 0 32,0 0-16,0 0-296,0 0 536,0 0-232,3 0-48,-3 0-16,0 0-8,3 0 64,-3 0-8,4 0 0,1 0 24,-5 0-80,4 2 48,1-1 0,-1 1 8,1-1-32,-5-1-24,4 2 8,1-1 0,0 1 24,7-1-16,-12-1-16,3 2 32,1-1 0,10 1-16,-10-2 16,10 0 16,-10 0-24,11 0-16,-10 0-8,-5 0 0,16 0 8,-4 0 8,-7 0-8,15 0-8,-20 0 0,13 0 0,1-3 8,-1 0-8,1 0 16,-1 0 8,1 0-8,-1 0 16,1 0 0,-14 3-32,14-3 0,-1 0 16,1 0-8,-1 0-16,-13 3 8,14-3 24,-2 0-40,0 0 40,0 0 16,-12 3-40,12-3 8,0 0-16,0 0 0,0 3 8,-12 0 0,5-3 16,11 3-8,-11-3-32,11 3 32,-16 0-8,5-3 0,11 3 8,-11-3-16,8 3 0,-13 0 8,5 0-8,8 0 24,-10 0 16,9 0-40,-12 0 8,4 0-16,8 0-8,-12 0 40,4 0 0,-4 0-16,5 0 16,-1 0-24,1 0-16,-1 0 16,-4 0 8,5 0 0,-1 0 0,1 0-8,-2 0 0,-3 0 8,3 0-72,0 0-56,0 0-104,-3 0-120,0 0 352,3 0-376,-3 0-64,3 0-208,-3 0-96,0 0 744,0 0-745,0 0 73,3 0 160,-3 0-256,0 0-1768,0 0 2536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7:59.135"/>
    </inkml:context>
    <inkml:brush xml:id="br0">
      <inkml:brushProperty name="width" value="0.15009" units="cm"/>
      <inkml:brushProperty name="height" value="0.15009" units="cm"/>
    </inkml:brush>
  </inkml:definitions>
  <inkml:trace contextRef="#ctx0" brushRef="#br0">54 0 2952,'0'0'0,"0"0"0,0 0 904,0 0-752,0 0-80,-1 0-8,0 0-24,0 0-8,0 0 16,0 0-16,0 1 0,1 1 0,0 1-8,-1 0-8,0 5 8,1-5 0,0 6-8,-1-1 8,1 1 0,0 2-8,0 4 16,0 2 8,0 3-32,0 1 16,0 1-8,0 1 0,0-23-16,0 24 33,0 2-25,2-1 8,-2 2 0,0-27-16,0 26 16,0 2-16,-1 0 0,0 1-40,1-29 40,-1 29-32,0 1 23,-1-2-7,0-1 32,2-27-16,-3 25 25,1-1-17,0-1 8,-1 0-8,3-23-8,-2 22-8,0 0 48,-1-2-24,1 2 24,-1-3 8,0-1-8,1-2 0,0-1 8,2-15-48,-2 14 40,1-1-24,0-1-16,0 0-8,1-12 8,-1 10-40,0 1-104,0-3-49,0 1-71,1-9 264,0 4-352,0 5-336,0-7-2664,0-2 3352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7:55.426"/>
    </inkml:context>
    <inkml:brush xml:id="br0">
      <inkml:brushProperty name="width" value="0.15009" units="cm"/>
      <inkml:brushProperty name="height" value="0.15009" units="cm"/>
    </inkml:brush>
  </inkml:definitions>
  <inkml:trace contextRef="#ctx0" brushRef="#br0">43 142 3600,'0'0'0,"0"0"208,0 0-104,0 0-104,0 0 72,0 0-8,0 0-16,0 0 16,0 0-64,0 0 64,0 0-24,0 0 8,0 1-16,0-1-32,0 1 40,0 0 8,0 0 8,0 0-8,0-1-48,0 1 56,0 2-8,0 0-7,0 0 7,0-3-48,0 8 48,0-5-8,0 6-24,0-5 16,0-4-32,0 10 0,0-1 16,0 2 16,0 4-16,0-15-16,0 17 8,0 2 0,0 1 0,1 0 24,-1-20-32,0 23 32,2-1-8,-2 1-8,2 0-16,-2-23 0,0 24 16,2-2 0,-2 3 8,2 0-8,-2-25-16,0 25 16,2 2-8,-2 0 8,0-1 16,0-2-16,0-1 24,0 0 8,0-2 8,0-21-56,0 20 24,0-1 8,0-1 16,0-2-16,0 2 32,0-18-64,0 16 48,0 1-16,0-3 16,0-14-48,0 15 48,0-1 8,0-1-40,0-2-32,0-1-16,0-1-24,0-1 8,0 0-80,0-5-144,0-3 272,0 9-336,2-7-49,-2 2 9,2-1 0,-2-3 376,0 3-3144,0-3 3144</inkml:trace>
  <inkml:trace contextRef="#ctx0" brushRef="#br0" timeOffset="414">51 186 3800,'0'0'0,"0"0"240,0 0-240,0 0 144,0-2-40,0 2-16,0-2 8,0 2-96,0 0 104,0-1 17,0 1 15,0-2 16,0 2-152,2 0 120,-2-2 8,2 2-8,-2-2 0,0 2-120,2 0 144,0-2 16,0 0-8,1 2 24,-3 0-176,3-2 184,0 0 24,-1 0 0,7 0-16,-9 2-192,2-2 216,8 0-24,-7 0 0,9 0-32,-12 2-160,9-1 152,2-2 16,4-5-32,2 5 8,-17 3-144,19-11 120,1 4-32,-1 4-16,1-8 16,-20 11-88,18-3 40,0-5-8,2 5 24,-3-6-40,-17 9-16,17-3 40,0-6-8,-2 7-8,1-5 8,-16 7-32,15-2 56,1-6-24,-2 6 0,1-1 16,-15 3-48,13-3 32,0 0 8,-1 1-40,0 1-24,-12 1 24,10-2-56,-1 0 0,0 2 0,-1-2-16,-1 2-16,-7 0 88,8 0-344,0 0-272,-5 0-264,5 1-168,-8-1 1048,2 1-832,1 0 199,5 2 177,-8-2-208,0-1 664,3 3-3304,-3-3 3304</inkml:trace>
  <inkml:trace contextRef="#ctx0" brushRef="#br0" timeOffset="887">0 498 3448,'0'0'0,"0"0"544,0 0-376,0 0-168,0 0 104,0 0-48,0 0 0,0-2-16,0 2-40,2 0 24,1 0 40,0 0 8,4-1-8,-7 1-64,2 0 49,6 0 7,-5 0-24,7 0 16,-10 0-48,3 0 72,7 0-16,-1 0 32,0 0 40,-9 0-128,11 0 160,2 0 24,0-2 16,4 2 8,-17 0-208,16-2 216,1 0 16,1 0-8,-1 0-16,-17 2-208,18-2 184,-2-1-24,0 0-32,-1-5-16,-15 8-112,16-2 80,0 0-8,2-7-16,0 7 8,-18 2-64,16-8 56,0 6 32,-1-1 16,-1 1-16,-14 2-88,13-3 72,1 0-48,-2 0-32,0 0-56,-12 3 64,11-3-144,1 0-304,-1 1-392,-2 0-96,-9 2 936,9-2-968,0 2 151,-1-2-2639,-8 2 3456</inkml:trace>
  <inkml:trace contextRef="#ctx0" brushRef="#br0" timeOffset="1261">947 97 3496,'0'0'0,"0"0"0,0 0 464,0 0-312,0 0-56,0 0-24,0 0-856,0 0 1616,0 0-784,0 0-8,0 0 32,0 0 32,0 0-7,0 0 39,0 0 16,0 0-8,0 0 0,0 0-40,0 0-8,0 0 24,0 1-24,0 2 0,0 0 16,0-3-112,0 3 56,0 0 24,-1 1-8,0 4 0,1-8-72,-1 3 56,0 0 0,0 7 8,-1-6-32,2-4-32,-2 10 56,-1-7-16,0 9-16,0-3 16,3-9-40,-7 9 16,4 4-8,-6 0 16,5 1-8,4-14-16,-10 17 48,0 2-16,-1-2 0,1 2 0,0 0-16,-2-3 16,1 2 0,-1-1 0,12-17-32,-13 19 32,-1 0-16,2-1 32,-1-1-32,13-17-16,-13 19 16,0-1 24,0 0-16,1-1 24,12-17-48,-13 17 16,2 1 0,-1-2-24,1 0 8,11-16 0,-9 14 16,-1 0-40,1-1 40,2 0-16,7-13 0,-8 11 8,5 0 24,-6 0-48,7-1 16,-1-1 8,0 0-8,0-1 16,0 0-16,3-8 0,-1 4 8,0 5-16,1-7 16,0 1 8,0-3-16,0 4-8,0-1 16,0 0 0,2 0-8,-2-3 0,3 3-8,5-2 8,-7 0 8,7 0 24,-8-1-32,3 0 24,7 0 0,-3 0-32,2 0 16,-9 0-8,10-2 8,0 0-8,2-1 8,1 0-24,-13 3 16,13-8 24,2 6 8,1-5 8,0 5-40,-16 2 0,17-8-8,-1 6-8,0-1 0,-1 0 32,-15 3-16,15-2-8,-2 0 16,1 0 0,-2 1-24,-12 1 16,13-2-16,-1 2 0,1-2-8,0 2 32,-13 0-8,11 0 16,1 0-24,-2 0 0,1 0-24,-11 0 32,10 0-8,-1 1-8,1 0 8,0 1-40,-10-2 48,9 1-64,0 1 0,0 0-104,-1 0-184,-8-2 352,8 2-544,0 0-128,0 0 40,-1 1 135,-7-3 497,3 2-384,8 1-80,-8 0-2880,-3-3 3344</inkml:trace>
  <inkml:trace contextRef="#ctx0" brushRef="#br0" timeOffset="1613">1463 199 4112,'0'0'0,"0"0"336,0 0-336,0 0 216,0 0-87,0 0-97,0 1 0,0-1-32,0 1 0,-1 2 16,1 0 16,0 1-8,0-4-24,0 7 40,0-4-8,0 1-8,0 6-16,0-10-8,0 4 32,-1 5 16,1-1 0,0 1 40,0-9-88,0 8 80,0 4-16,0 0 8,0 1-24,0-13-48,0 13 72,0 0 8,0 4-16,0 0 0,0-17-64,0 19 56,-1 1-24,0 1 8,0-1 16,1-20-56,-1 20 40,0 2 8,-1 0 16,-1 1 8,3-23-72,-2 21 96,0 0 0,-1-3 8,1-1-24,2-17-80,-2 18 88,0-3-16,0-1-40,1-2 8,1-12-40,-2 11 8,1 0-40,0-3-24,0 1-152,1-9 208,-1 9-408,0-6-176,0 7-64,0-7 63,1-3 585,-1 8-544,0-6-1240,1-2 1784</inkml:trace>
  <inkml:trace contextRef="#ctx0" brushRef="#br0" timeOffset="2165">1925 171 3880,'0'0'0,"0"0"0,0 0 224,0 0-112,0 0-56,0 0 0,0 0-16,0 0-24,0 0 16,0 0 0,0 0-600,0 0 1168,0 0-568,0 2 0,2 1 16,-2 4 0,2-4 17,-2 7-1,2-1-16,-2-9-48,0 8 16,2 5 8,-2 1 0,2 5 0,-2-19-24,0 19 48,2 1-8,-2 1 0,0-2 8,0-19-48,0 18 48,0 0-16,0 1-16,0-1 8,0-18-24,0 20 16,0-2 24,0 0 24,0-2 16,0-16-80,0 17 120,0 1-8,-1 0-48,0-1-16,1-17-48,-2 18-8,0-2-24,0 1-24,0-2-160,2-15 216,-2 15-320,1-3-56,-1 0-25,0-3 57,2-9 344,-2 9-376,0-1-2992,2-8 3368</inkml:trace>
  <inkml:trace contextRef="#ctx0" brushRef="#br0" timeOffset="2655">1876 82 4088,'0'0'0,"0"0"0,0 0 424,0 0-239,2-2-89,1-1-24,0 0-16,6 0 0,-6 0 24,5 1 40,-8 2-120,3-3 216,9 0 120,-5 0 80,2-5 8,-9 8-424,10-2 424,-1-1-88,4 0-40,0-5-8,-13 8-288,13-2 200,3-6 0,0 6-40,0-1-48,-16 3-112,16-7 112,-1 5-40,0 0-16,-1 0-16,-14 2-40,14-2 24,-2 0-8,1 2-24,-1 0 8,-2 2 8,1 1-24,-2 1 24,0-1-8,-9-3 0,9 9-8,-6-5 16,6 7 24,-6-4-32,-3-7 0,3 4-8,5 7 8,-6-3-16,1-1 32,-3-7-16,2 9 24,0 0-8,-2 1 8,0 2 16,0-12-40,0 11 24,0 2 0,0 0 0,-1-1 0,1-12-24,-3 12 40,-1-1 16,0 1-32,-5 0 16,6-1-8,-5 2-16,0-2 49,0 2 7,8-13-72,-8 12 64,-1 1 56,-2-1-24,2-1 8,9-11-104,-10 11 136,0-1-16,2 0-8,-1-1-32,9-9-80,-10 7 24,2-3-56,0 5-8,0-7-24,8-2 64,-4 3-240,-5 0-240,5-1-401,-5-1-383,9-1 1264,-3 1-1296,-6-1 168,6 0 271,-5 0 185,8 0 672,-4-2-3360,4 2 3360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8:00.392"/>
    </inkml:context>
    <inkml:brush xml:id="br0">
      <inkml:brushProperty name="width" value="0.15009" units="cm"/>
      <inkml:brushProperty name="height" value="0.15009" units="cm"/>
    </inkml:brush>
  </inkml:definitions>
  <inkml:trace contextRef="#ctx0" brushRef="#br0">8 110 3992,'0'0'0,"0"0"232,0 0-232,0 0 104,0 0-24,0 0 8,0 0-16,0 0-416,0-2 776,0 2-335,0-2-25,0 2 8,0 0-80,0-2 72,0 2 0,0-2 8,0 2-8,0 0-72,0-2 80,0 2-8,0-2 0,0 2 16,0 0-88,0-2 88,0 2-8,0-1-24,0 1-8,0 0-48,0-2 32,0 2-8,0 0-8,0 0 8,0 0 0,0 0-32,0 0 16,0 0-8,0 0-16,0 0 24,0 2 0,0 0-8,0-2 0,0 3 24,0 0-16,0 1-8,0 4 8,0-8-8,0 4 0,0 5-8,0 0 8,0 0 0,0-9 0,0 11 0,0 3 8,0 3 8,0 2-32,0-19 16,0 20 0,0 0-8,0 1-8,0-1 16,0-20 0,0 20-8,0-1 0,0 1-16,0 0-8,0-20 32,0 20-16,-1 1 0,0-2 8,0-1 8,1-18 0,-1 18 8,0-2 0,0 0-8,1-2 8,0-14-8,0 15 16,0-2-8,-1-1 0,1-1 0,0-11-8,0 11 0,0-1 16,0-1-16,0 0 16,0-9-16,0 4 8,0 5-8,2-6 8,-2 1 16,0-4-24,2 4 8,0 0 16,-2-1-8,2-1 8,-2-2-24,2 2 56,1-1 0,-1 0 8,1 0 8,-3-1-72,3 0 72,5 0 16,-6-2 0,1 0-8,-3 2-80,3-3 80,5-6 8,-6 7 0,6-7-16,-6 7 0,-2 2-72,8-11 56,-5 8 24,4-10-24,-7 13-56,3-8 32,6-1-8,-6-1-8,6 0 24,-7-3 0,-2 13-40,11-12 16,-8-1-24,8 1-8,-9 0 0,-2 12 16,12-11 0,-9 1-16,8 0 0,-9 1 0,-2 9 16,9-7-16,-6-1 16,5 5-48,-6-5 8,-2 8 40,3 0-48,0-3 16,4 1 48,-5 2-24,1 0-8,0 0-8,5 1 8,-6 1 16,-2-2 0,2 3 8,0 1-8,1 4-8,0-5 24,-3-3-16,3 7 0,0-3 8,-1 6 0,0-6-8,-2-4 0,2 11 8,0-2 0,0 1-8,0-1 0,-2-9 0,2 10 8,0-1-8,-2 0-8,1 0 8,-1-9 0,2 10-16,-2-1 24,2 1 8,-2 0-24,0-10 8,2 9 8,-2 0 0,2 0 24,-2 0-16,0-9-16,2 7 0,-2 1-16,2-4-32,0 5 0,-2-9 48,2 2-168,0 1-224,0 1-216,0-1-56,-2-3 664,0 3-649,0-1 105,0-1-192,0 0-2528,0-1 3264</inkml:trace>
  <inkml:trace contextRef="#ctx0" brushRef="#br0" timeOffset="773">585 5 4016,'0'0'0,"0"0"360,0 0-360,0 0 128,-1 0-24,1 0-31,-1 0 15,0-2-8,0 2-8,0 0-16,0 0 32,1 0-88,-1-2 88,1 2 16,0 0-8,0 0-40,0 0 8,0 0-40,0 0-8,0 0 8,0 0-24,0 0 8,0 1 8,0 0 0,3 0-8,-3-1-8,3 3 8,4 0 8,-5-1-8,6 1-16,-8-3 8,3 3-16,6 0-8,-6 0 16,9 0 24,-12-3-16,9 3 0,-1 0 0,4 0 0,1 0-16,-13-3 16,13 2-8,1 1-8,-1-1 0,3 1 0,-16-3 16,15 2-40,-1 0 0,1 0 8,-1 1 32,-14-3 0,13 3 56,0 0-16,-2 0-16,1-1-24,-12-2 0,10 3 0,1 1-8,0 0 32,-2 0-24,-9-4 0,9 8 0,0-5 16,-1 5-24,1-5 16,-1 6 8,0-6-8,-6 5-8,7-5 16,-6 6-24,6-6 16,-6 6 0,5-6-8,-8-3 0,3 8 16,0-5-16,5 1 0,-8 4-16,0-8 16,2 3-16,0 0 8,0 6 8,-2-6 8,2 6 0,-2-5 16,0 5 8,0-5-16,0-4-16,-1 10 48,0-1 24,-1-1 16,-1 1 96,3-9-184,-3 10 208,-6-1 80,5 4 64,-7 0 40,11-13-392,-10 14 424,0-1-24,0 3-32,-1-2-24,11-14-344,-11 15 272,-1-2-16,-2 1-23,2-1-41,12-13-192,-13 14 248,2-2-64,-1 1-8,1-1-16,11-12-160,-13 11 120,1 1 40,1-1-24,-1 0-8,12-11-128,-12 11 88,0-2 0,1 1-24,1-1-8,10-9-56,-10 8 64,1 0-32,2 0-8,-1 0 0,8-8-24,-4 7 32,-5 1-16,8-4 16,-2 6-32,3-10 0,-4 2-8,0 7 0,1-6-88,0 7-72,3-10 168,-2 3-424,0 5-352,0-5-409,0 6-311,-1-6 96,3-3 1400,-1 8-1128,-1-6 319,0 1-159,1 1-2168,1-4 3136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8:03.369"/>
    </inkml:context>
    <inkml:brush xml:id="br0">
      <inkml:brushProperty name="width" value="0.15009" units="cm"/>
      <inkml:brushProperty name="height" value="0.15009" units="cm"/>
    </inkml:brush>
  </inkml:definitions>
  <inkml:trace contextRef="#ctx0" brushRef="#br0">43 59 3224,'0'0'0,"0"0"608,0 0-608,0 0 120,0 0-32,0-2 8,0 0-24,0 2-72,0-2 64,0 1-16,0-1 8,2 0 24,-2 2-80,0-2 56,2 0 0,-2 0 16,0 0 33,0 2-105,0-2 128,0 0 24,0 0-64,0 2 8,0-2-24,0 2-40,0 0 16,0 0-32,0 0-16,0 0 24,0 0-16,0 3 16,0 0-24,0-3 0,0 9 0,1-6 32,-1 5-40,2 0 0,-2 1 16,2 2-8,-2 3 16,2 3 8,-2 2 8,2 2-16,-2 1 16,0 1 32,0 1-24,0 2 8,0 2 16,0 0-32,0-28-32,0 28 32,0 0 0,-1 1-16,-1 1 0,2-30-16,-3 28 24,2 1-32,-1-1 8,-1 1 8,3-29-8,-3 31 8,0-4 8,-1 0-32,0 1-16,4-28 32,-4 26-32,1-2 16,0-1 24,1 0 8,2-23-16,-3 19 40,0 2 0,0-1 16,0-3 24,3-17-80,-2 18 56,0-3 32,1 1 40,0-2 0,1-14-128,0 14 160,0-3-40,0 2-32,0-3-48,0-10-40,0 9-16,0-1-24,0 0-40,2-5-64,-2-3 144,0 8-352,2-6-224,0 1-80,0 0-9,-2 0 129,2 0-32,0-1-2712,-2-2 3280</inkml:trace>
  <inkml:trace contextRef="#ctx0" brushRef="#br0" timeOffset="590">503 113 3408,'0'0'0,"0"0"688,0 0-520,0 0-168,0 0 104,0 0-40,0 0 0,0 0-24,0 0-312,0 0 608,0 0-288,0 0-7,0 0 7,0 0-521,0 0 994,0 1-473,0 2 0,0 0 8,0 0 0,0 5 16,0-5-8,0 6 16,0-5-16,0 7 16,0-2-8,0 2-16,0-11-56,0 14 56,0-1-8,0 4 16,0 0-8,0-17-56,0 16 32,0 3 8,0 0 0,0 1 0,0-20-40,0 20 56,0-2-16,-1 0-8,0 0-16,1-18-16,-1 18 16,-1 0-8,0 1 8,1-2-16,1-17 0,-1 18-8,0-2 0,0 0 24,0 1-24,1-17 8,-1 16 0,-1 0 8,0-1-24,0 1 48,2-16-32,-2 14 24,0-1 16,0-2-24,1 1 0,1-12-16,-1 10 24,1-1-16,0 0 32,0 1 8,0-10-48,0 3 56,0 7-8,0-6 0,0 4-16,0-8-32,0 3 64,0 4-16,2-5-8,0 1 24,-2-3-64,2 3 56,0-1 32,0-1 48,0 0-8,-2-1-128,2 1 120,1-1 24,0 0-24,0 0-8,-3 0-112,7-3 144,-5 0-72,7-6-8,-6 7 8,-3 2-72,11-10 32,-9 1 40,11-1-16,-3-5-16,-10 15-40,10-16 32,1-4-24,1 1-32,0-1-8,0-1 40,-12 21-8,10-19 0,0 1 0,-1 0 24,-1 2-32,-8 16 8,9-16-32,0 3 40,-1 0 0,1 2-56,-9 11 48,8-10-8,-5 7-40,7-6-24,-7 7 0,-3 2 72,9-2-88,-6 0 0,5 0-16,-6 2 16,-2 0 88,2 0-80,1 0 16,0 0 16,0 1 24,-3-1 24,3 2-16,0 2 32,0 3-8,-1-4 8,-2-3-16,2 10 16,0-2-16,0-1 24,-2 1-8,0-8-16,2 10 8,-2 0 8,0 1-32,0 1 0,0-12 16,0 10 8,-1 1-8,0-1 32,0 1 8,1-11-40,-1 11 24,0-1 8,0 1 0,0-1 0,1-10-32,-1 9 16,0 1-24,0 0 24,0-2-8,1-8-8,-1 9 40,0-1 24,1-1-32,0 1 32,0-8-64,0 4 48,0 6 32,0-7-16,0 4-40,0-7-24,0 2-8,0 1-8,0 0-40,0 0-24,0-3 80,2 1-184,-2 0-296,2 0-280,-2 0-128,0-1 888,2 0-856,0 0 207,0 0 201,0-2-96,-2 2 544,1-2-3032,-1 2 3032</inkml:trace>
  <inkml:trace contextRef="#ctx0" brushRef="#br0" timeOffset="954">855 172 4192,'0'0'0,"0"0"0,-1 0 312,1 0-95,0 0-49,0 0-56,0 0-32,0 0-40,0-2-8,0 2 16,0 0-16,0 0-32,0-2 64,0 2-8,2 0-16,0-1 32,-2 1-72,3 0 56,0-2 16,5 2 16,-6-2-24,-2 2-64,7 0 72,-5-2 0,8 2-16,-7-2-16,-3 2-40,10 0 40,-7-2 0,8 2 8,-3-2 24,-8 2-72,8-2 56,1 0-8,-1 0-24,-1 0-48,-7 2 24,8-2-64,0 0-144,0 0-192,-1 0-64,1 1-65,-5-1 57,8 0 0,-8 0-2904,-3 2 3376</inkml:trace>
  <inkml:trace contextRef="#ctx0" brushRef="#br0" timeOffset="1362">1187 0 4056,'0'0'0,"-1"1"320,0-1-112,1 0-63,0 0-49,0 0-40,0 1-40,0-1-16,0 1 32,0 0 40,0 1 24,0 1 0,0 0-16,0 0 0,0 1 40,0 3-8,0-7-112,0 3 96,0 6-24,0-5-32,0 6-16,0-10-24,0 3 40,0 7 0,0-6-8,-1 6 8,1-10-40,0 3 48,0 9-16,-1-3 16,0-1-8,1-8-40,-1 9 32,0 0-32,0 0-40,1-1-56,0-8 96,0 9-280,-1-1-200,1-1-64,0 1-25,0-8 569,0 8-440,0 0 16,0-5-2864,0-3 3288</inkml:trace>
  <inkml:trace contextRef="#ctx0" brushRef="#br0" timeOffset="2045">1609 162 3360,'0'0'0,"0"0"688,0 0-504,-1 0-56,0 0-8,1 0-120,-1 0 128,0 0 1,0 0-17,1 0-112,-1 0 120,0-2-8,0 2 0,0-2 8,0 2 24,1 0-144,-1 0 136,0-2 16,0 2-8,0-2-48,1 2-96,-1 0 104,1-2-24,0 2-24,0 0 0,0 0-56,0 0 40,0 0-8,0 0 24,0 0-16,0 0-208,0 0 392,2 0-176,1 0 0,0 0 0,-3 0-48,9 0 48,-6 0 0,6 0 0,-6 0 8,9 0 8,-4 0 8,2 0-24,3 0 16,1 1-16,3 2 0,1 0-24,0 0-8,-18-3-16,18 3 32,0-1-24,-1 1 0,1 0-16,-1 0-8,1 1 0,1 4-8,-1-7 0,-18-1 24,18 3-48,-1 0 40,-1-1 8,1 2 16,-17-4-16,15 8 40,-1-5-48,-1 5 8,-2-4-8,-11-4 8,10 8 16,-1-5 0,0 6 8,-1-6-16,-1 5-24,-4-5 32,7 6-8,-7-6-8,-3-3 0,9 9 0,-7-7-8,0 8 0,6-6 16,-8-4-8,2 9 8,0-6-8,0 5-8,0-5 32,-2-3-24,2 4 8,0 4 0,-2-5 24,2 5-40,-2-8 8,0 3 8,0 6 8,0-5-32,-1 5 32,1-9-16,-3 4-8,0 6 16,-5-6 8,5 7-16,3-11 0,-9 10 24,1 0-8,-2 0-24,1 1 16,9-11-8,-12 13 16,0-1-8,-2 1 24,-1-1 0,15-12-32,-15 13 56,0 0 8,-1 1 32,1-2 8,15-12-104,-16 12 120,0 1 16,-2-1-16,1 1 32,17-13-152,-16 12 96,-1 0 0,1-1-64,-1 1 0,17-12-32,-15 12 40,-1-2-16,2 1 48,0-1-8,14-10-64,-13 9 64,1 0 16,1-1-24,0-1-32,11-7-24,-10 4 8,3 6-24,4-6 0,-5 5-104,8-9 120,-3 3-312,0 7-352,0-7-272,0 6-56,3-9 992,-3 3-896,-1 6 239,0-6 41,0 6-2792,4-9 3408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8:02.032"/>
    </inkml:context>
    <inkml:brush xml:id="br0">
      <inkml:brushProperty name="width" value="0.15009" units="cm"/>
      <inkml:brushProperty name="height" value="0.15009" units="cm"/>
    </inkml:brush>
  </inkml:definitions>
  <inkml:trace contextRef="#ctx0" brushRef="#br0">5 172 4040,'0'0'0,"-1"0"288,0 0-128,0 0-40,1 0-120,-1 0 89,0-2 15,1 2-24,0-2-8,0 2-72,0 0 88,0-2-8,0 2 40,0-2 8,0 2-128,0 0 128,0-2 0,0 2-32,0-2 0,0 2-96,0 0 64,0-2 0,0 2-8,2-2-32,-2 2-24,2 0 48,1-2-24,0 2-8,5-2 40,-8 2-56,3 0 40,7-1 0,-2 1-8,0-2 0,-8 2-32,11 0 40,1-2 40,1 2 0,5 0-24,-18 0-56,18 0 64,2 0-24,-1 0-8,-1 0 16,-18 0-48,20 0 24,-1 0 8,1 0-24,-1 0 16,-19 0-24,20 0 8,2 0 0,1 0 8,-1 0-24,-22 0 8,23 0 8,2 0-8,-1 0-8,-2 1-16,0 1-16,-1-1-8,1 0 16,0 0 8,-22-1 24,22 2 0,0 0-16,0 0 24,2-1-8,-24-1 0,23 2 0,0 0-8,1 0-48,1 0-8,-25-2 64,27 3-40,0 0 24,-2-1 24,0-1 24,-25-1-32,23 1 16,-2 0-24,1-1 32,0 1-24,-22-1 0,23 1 0,0 0 32,-1 0-32,-2 0 16,-20-1-16,21 1 16,-2-1-8,-1 0-32,2 0-8,-20 0 32,16 0-40,0 0-16,0 0 8,-2 0-16,-14 0 64,15 0-128,-1-2-88,-1 2-136,1-2-64,-14 2 416,12-2-400,-1 1 31,-1-1 97,-1 0-48,-9 2 320,9-2-504,-6 0-2808,-3 2 3312</inkml:trace>
  <inkml:trace contextRef="#ctx0" brushRef="#br0" timeOffset="572">1267 12 3696,'0'0'0,"0"0"608,0 0-608,0 0 240,0-2-63,-1 2 15,0-2 40,1 2-232,-1 0 240,0-1 48,0 1 32,0-2 32,1 2-352,-1 0 352,0-2 0,0 2-32,0 0-8,1 0-312,-1-2 296,0 2-32,0 0-56,0 0-48,1 0-160,-1 0 104,0 0-48,1 0 24,0 0-8,0 0-72,0 0 56,0 0 8,0 0-56,2 0 8,-2 0-16,2 0 16,1 1-8,5 0 24,-6 0 0,-2-1-32,7 2 24,-5 0-32,6-1 8,-5 1-40,-3-2 40,10 2-16,-7 0 48,8 0-24,-8 0 8,-3-2-16,12 3 8,-3-1-16,1 1 8,-1 0 24,1 0-8,0 0-8,-1-1 8,1 1-40,0-1 8,-10-2 16,9 3-8,1 0-8,-1 0 40,-1 0 0,-8-3-24,9 3 24,0 0-8,-1 0-24,-1-1 16,-7-2-8,3 3 0,8 0 8,-8 0-16,4 0 0,-7-3 8,2 3 0,1 0 8,5 0 8,-8-1 0,0-2-16,2 3 40,0-1-48,-2 1 57,0 0-49,0-3 0,0 3-8,0 0 56,0 0-16,-1 0 8,1-3-40,-2 4 64,-1 3-16,-5-4 16,5 1 48,3-4-112,-9 8 120,5-5 24,-7 1 16,3 4-16,-2-5 8,-1 6-8,-1-5-16,-1 6-16,13-10-112,-13 8 104,-2 1-16,1 0-32,0-2 16,14-7-72,-13 4 40,0 6 40,2-7 8,0 5 0,11-8-88,-11 3 16,3 5-104,-1-5-120,5 0-360,4-3 568,-8 4-1040,5 0-473,0-1-95,1 0 248,2-3 1360,-3 3-1025,2 0-2551,1-3 3576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8:06.194"/>
    </inkml:context>
    <inkml:brush xml:id="br0">
      <inkml:brushProperty name="width" value="0.15009" units="cm"/>
      <inkml:brushProperty name="height" value="0.15009" units="cm"/>
    </inkml:brush>
  </inkml:definitions>
  <inkml:trace contextRef="#ctx0" brushRef="#br0">14 0 3728,'0'0'0,"0"0"0,2 0 392,-2 0-248,0 0-72,0 0-8,0 0-64,-1 1 48,0 0-24,-1 0 0,0 0-40,2-1 16,-2 1 16,1 0-16,0 0-8,1 0 16,-1 1-16,0 0 8,0-1 0,0 1-16,0 0-24,1 0 0,0-1-40,0 0-64,0-1 144,0 1-248,0 0-648,0 0-2120,0-1 3016</inkml:trace>
  <inkml:trace contextRef="#ctx0" brushRef="#br0" timeOffset="388">78 220 5281,'0'0'0,"0"0"0,0 0 1040,-1 0-208,-2 0-320,0 0-272,3 0-240,-3 0 64,0 0-32,1 0-48,-1 0 24,1 0 8,0 0-16,0 0 24,0 0-8,2 0-16,-2 0 8,1 0 0,0 0-24,0 0-24,1 0 40,-1 0-56,0 0-152,0 0-392,0 0-264,0 0-40,0 0-1,0 0-95,0 0-2456,1 0 3456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8:40.206"/>
    </inkml:context>
    <inkml:brush xml:id="br0">
      <inkml:brushProperty name="width" value="0.15008" units="cm"/>
      <inkml:brushProperty name="height" value="0.15008" units="cm"/>
    </inkml:brush>
  </inkml:definitions>
  <inkml:trace contextRef="#ctx0" brushRef="#br0">5 0 4288,'0'0'0,"0"0"0,0 0 272,0 0-168,-1 0-63,0 0-1,1 0-40,-1 0 0,0 0-8,0 0 24,1 1-32,0-1 16,0 1 16,0 0-8,0 0-16,0 0 8,0-1 0,0 1 0,0-1 0,0 1-24,2 0 8,-2-1 16,0 2-16,2-1-33,-2 1 17,2-1-40,-2 0-56,2 0-56,-1-1-112,1 1-3064,-2-1 3360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8:38.140"/>
    </inkml:context>
    <inkml:brush xml:id="br0">
      <inkml:brushProperty name="width" value="0.15008" units="cm"/>
      <inkml:brushProperty name="height" value="0.15008" units="cm"/>
    </inkml:brush>
  </inkml:definitions>
  <inkml:trace contextRef="#ctx0" brushRef="#br0">26 1 3040,'0'0'0,"0"0"0,-1 0 1096,0 0-888,0 0-80,1 0-56,0 0-72,-1 0 88,0 0 1,-1 0-17,1 1-16,1-1-56,-1 1 64,0 0-24,0 0-8,-1 0 8,2 2-16,-1 0 0,0 0-8,0 5 8,1-8-24,-1 3 16,0 6-8,0-1 8,0 0-24,1-8 8,-1 12 0,0 3 8,1 2-16,-1 2 16,1-19-8,-1 21 8,1 0-16,0 2 0,0-1 8,0-22 0,-1 23-24,1-1 16,0 2 8,0-1-16,0-23 16,0 26-8,0-1 16,0 1-32,0 0 0,0-26 24,0 26-16,0-2 16,0-2-8,0-1 48,0-21-40,0 20 32,0-1-32,0 0 24,0-2-32,0-17 8,0 17 0,0-1 16,0-2-16,0 0-8,0-14 8,0 13-16,0 1-32,2-3 0,-2 0-24,0-11 72,1 10-120,-1-1-41,2-2-79,0-3-128,0 4-2992,-2-8 3360</inkml:trace>
  <inkml:trace contextRef="#ctx0" brushRef="#br0" timeOffset="467">538 101 4184,'0'0'0,"0"0"0,-1 0 224,1 0-104,0 0-40,0 0-16,0 0-64,0 0 65,0 0 15,0 0-16,0 0-8,0 0-321,0 0 578,0 0-297,0 0 8,0 0 8,0 0-417,0 0 786,0 1-361,0 1-16,0 1 8,0-1 0,0 1 0,0 4-16,0-4-8,0-3-8,0 7 8,0-3 16,0 6-24,0-2 0,0-8 0,0 8-8,-1 3 0,1 1 16,-1 4-8,1-16 0,0 15 0,-1 0-8,1 0-8,0 0 8,0-15 8,0 16 8,0 0-8,-1-1-8,1 0 24,0-15-16,0 17 0,-1-2 24,1 0-24,0 0 32,0-15-32,0 13 16,-1 1-24,1-1 8,0 0-32,0-13 32,0 12-32,0-1-32,0-2-40,0 0-32,0-9 136,0 7-200,0 0-17,0 0-15,0-3-208,0 5-2848,0-9 3288</inkml:trace>
  <inkml:trace contextRef="#ctx0" brushRef="#br0" timeOffset="912">329 635 3296,'0'0'0,"0"0"1168,0 0-984,0 0-103,0 0-81,0 0 32,0 0 8,0-1-24,0-1 32,0 2-48,0 0 56,2-2 8,0 0 0,1 0 0,-1 2 16,1-1-8,0-1 32,4 0 0,-7 2-104,2-2 104,7 0 24,-6 1-24,7-1 16,-10 2-120,9-3 104,-1 0-16,1 1-16,2-1-32,1-4-8,2 5-16,-1-1-8,0 1-16,0-1-8,-2 0 24,1 0 8,-1 2 0,-11 1-16,11-2 24,-1 2 0,0-2 16,-1 2-24,-9 0-16,9 0 24,0 0-32,0 0-32,-1 0-32,0 0-56,-1 1-160,0 1-120,1-1-40,-8-1 448,2 2-465,8 0 81,-7-1-96,7 0-2912,-10-1 3392</inkml:trace>
  <inkml:trace contextRef="#ctx0" brushRef="#br0" timeOffset="1456">930 51 4312,'0'0'0,"0"0"240,0 0-240,0 0 129,0 0-41,-1 0-8,0 0-8,1 0-72,-1 0 88,0 0 8,0 0 8,0-1 16,1 1-120,-1 0 136,0 0-16,0-2 16,1 2 16,0 0-152,0-2 136,0 2 8,0-2 24,0 2-16,0 0-152,0 0 144,0 0-16,0-2-32,0 2-40,0 0-56,0 0 40,0 0-16,0 0 0,2 0 0,-2 0-24,3 0 40,0 0-32,-1 0 8,1 0 0,-3 0-16,7 0-8,-5 1 0,5 0 0,-5 1 0,6 1 8,-5-1 16,7 1-24,-7 0 8,-3-3 0,10 3-16,-1-1-8,-1 2 0,0 0 16,-8-4 8,9 3 8,1 1-40,0-1 16,1 1 0,-11-4 16,12 4 0,0-1 16,0 1 0,-1-1-8,-11-3-8,12 4-16,-1 0 32,0 3-16,0-4-8,-11-3 8,10 7 8,-1-5 0,1 7 24,0-7-24,-10-2-8,10 8-16,0-5 16,0 5-32,-1-5 40,-9-3-8,9 10 0,0-3-8,0 0 16,-1 1-16,-8-8 8,8 7-8,0 0 8,-6 0-8,6 0-16,-8-7 24,1 8-24,1-5 16,1 6 0,-1-1 0,-2-8 8,2 9 0,-2-2 0,0 1-8,0-1-8,0-7 16,0 7 8,0 1-8,0-1 16,-1 0-8,0 1-16,1-8 8,-3 8 0,0 0-8,1 0 8,2-8 0,-4 8 24,-3 0 0,4 0 16,-4 0 104,3 0 72,4-8-216,-10 9 344,3 0 136,-1 0 32,-2 1 24,10-10-536,-11 10 505,0 0-33,-1 0-72,-2 0-88,14-10-312,-13 10 232,-2-1-112,0 1-16,0-1-64,15-9-40,-15 9 8,2-1 16,-1 0-40,0-1 40,14-7-24,-12 8 16,-1-1-24,1-4-24,3 6-16,9-9 48,-9 4-136,0 4-264,0-5-424,2 4-425,7-7 1249,-3 3-1464,-4 0 144,5 1 312,0-1 351,2-3 657,-2 2-768,1-1-2672,1-1 3440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6:23.386"/>
    </inkml:context>
    <inkml:brush xml:id="br0">
      <inkml:brushProperty name="width" value="0.14999" units="cm"/>
      <inkml:brushProperty name="height" value="0.14999" units="cm"/>
    </inkml:brush>
  </inkml:definitions>
  <inkml:trace contextRef="#ctx0" brushRef="#br0">23 3 2992,'0'0'0,"0"0"656,0 0-352,0 0-96,0 0-208,0 0 176,0 0-32,0 0-32,0 0 1,0 0-658,0-2 1226,0 2-545,0 0 8,0 0-8,0 0-136,0 0 120,0 0 0,2 0-8,-2 0-24,0 0-88,0 0 96,0 0-16,0 0-24,0 0-8,0 0-328,0 0 592,2 1-296,-2 0 16,2 1 8,-2-2-40,0 3 24,2-1 16,-2 2 0,2 4-8,-2-8-32,0 3 40,2 1 8,-2 6-32,0-6 0,0-4-16,2 10 32,-2-1-8,2 0 0,-2 3 0,0-12-24,2 13 8,-2 4-8,2 0 32,-2 0-16,0-17-16,0 17 8,0 1 24,0 1-16,0 1 8,0 0 8,0-1-16,-1-1 8,-1 0 8,2-18-32,-2 18 24,0 0-8,-1 1 0,0-1 0,3-18-16,-3 21 8,0 0 16,0-1-24,0-2-8,0 1 32,1-1-24,-1 0 24,1-1 0,2-17-24,-2 12 16,0 1 40,1-1 0,0-2-24,1-10-32,-1 10 0,0 0 0,1-1 0,0-5 40,0-4-40,0 10 32,0-7-48,0 4 0,0-5 48,0-2-32,0 3 16,0 1-16,0 0-32,2-1-48,-2-3 80,0 3-112,2-1-288,0-1-224,0 0-96,-2-1 720,3 0-769,0 0-39,0-2-2656,-3 2 3464</inkml:trace>
  <inkml:trace contextRef="#ctx0" brushRef="#br0" timeOffset="905">475 314 3056,'0'0'0,"0"0"608,0 0-376,0 0-88,0 0-32,0 0 0,-1 0-16,0 0-16,0 0 8,1 0-88,-1 1 96,0 0 9,0 0-1,0 1-24,1-2-80,-1 3 64,0 0-8,0 0 0,0 0-8,1-3-48,-2 4 32,0 4 0,0-5-24,1 6 8,1-9-16,-1 3 24,0 7-32,0-6 24,0 6-16,0-6-16,1 6 32,0-6-40,0 6 40,0-10-16,0 4 16,0 6-8,2-6-8,0 5-16,-2-9 16,2 3-16,0 5 16,0-5 0,1 1 16,-3-4-16,3 8 8,5-6-8,-6 1 16,1 0-16,-3-3 0,3 2 8,6-1 8,-7 0 16,6-1 8,-8 0-40,3 0 64,7 0-16,-7-2 8,8-1 0,-11 3-56,3-8 56,8 5 8,-8-6-8,8 6-24,-11 3-32,3-10 32,8 7 24,-8-10-8,8 3 8,-11 10-56,3-10 64,8 0-8,-9 0 24,9 1 0,-11 9-80,3-9 72,6 1-32,-6-1 8,5 0 8,-8 9-56,2-9 48,6 0 8,-6 1-8,1 0-24,-3 8-24,3-3 24,0-8 8,0 8-8,0 0-8,-3 3-16,2-8 32,0 6-16,0 0 0,-2 0 8,0 2-24,2-1 8,-2 1 8,2 0-24,-2 0-8,0 0 16,0 0-24,0 2 32,0 1 0,0 0 0,0-3-8,0 8 0,-1-5-24,0 7 8,0-2 32,1-8-16,-1 9 0,-1 1-8,0 2 8,-1 2-8,3-14 8,-3 14 8,1 0 8,-1 2-16,0 0-16,3-16 16,-1 16-16,-1-1 0,0-2-24,1 1 32,1-14 8,-2 14-16,0 1-8,1 0 48,-1 0-40,2-15 16,-2 14 40,0 0 0,0 0 0,0 0-8,2-14-32,-2 14-24,0-1 16,0-1 40,0 1-24,0-1-16,0 0 0,0-1-32,0 0 72,2-11-32,-2 10 0,-1 0 0,0-1-8,0 1-32,3-10 40,-2 10 16,0 0 8,-1 0-24,0-1 0,3-9 0,-3 10-8,-1-1 16,0 0-8,0-1 0,4-8 0,-4 9 16,0-1-8,0 0 24,-4 0 16,8-8-48,-2 8-8,-2 0-8,0 0 32,0-5 8,4-3-24,-3 9 8,-1-6 40,0 6-40,1-7 48,3-2-56,-3 4 112,0 0 24,0 0 24,0 0 56,3-4-216,-3 4 248,1 0 8,-1 0-16,0 0-56,0-1 8,0-1 24,0-1 72,0 0 1,0 0 31,0 0 32,0 0 48,0-1-24,3 0-376,-3 0 328,0 0-56,-1-3-48,1 0 32,3 3-256,-3-3 184,0-5-32,0 6 8,0-7-32,0 6 32,0-9-8,0 4-96,0-1-16,1-2 8,-1-2 32,0-4-32,0-2-8,3 19-40,-1-21 32,0 1 16,0 0 32,1 2-72,0 18-8,2-17 8,1 2-40,6 0 8,-7 0 56,-2 15-32,9-14-32,-6 0-16,6 1-8,-6 1-16,-3 12 72,11-12-232,-8 0-360,8 1-320,-8 0-296,-3 11 1208,10-8-1385,-7-1 33,5 1 32,-5 1 200,-3 7 1120,9-8-809,-6 5 225,6-7-16,-7 7-2616,-2 3 3216</inkml:trace>
  <inkml:trace contextRef="#ctx0" brushRef="#br0" timeOffset="1622">991 26 2624,'0'0'0,"0"0"0,0 1 584,0-1-352,0 0-88,0 0-16,0 0-128,0 0 96,0 0 16,0 0 64,0 0 32,0 0-800,-1 0 1432,1 0-575,0 0-25,-1-2 0,1 2-240,0 0 232,0-2-8,0 2-24,0 0-24,0 0-176,0 0 128,0 0-8,0-2 0,0 2-8,0 0-112,0 0 96,0-2 0,0 2-16,0 0 8,0 0-88,0 0 112,0 0-8,0 0 0,0 0 0,0 0-528,0 0 936,2 0-408,-2 0-24,2 0-24,-2 0-56,0 0 48,2 0-16,0 0 8,1 0-16,-3 0-24,3 1 32,0 0-24,0 1 8,0 1 8,6 0 0,-7 0-16,6 0 0,-6 0 0,-2-3-8,7 3 0,-4 0 8,6 0 0,-6 0-8,-3-3 0,9 3 16,-6-1-40,6 1 24,-6 0 0,8 0-8,-11-3 8,8 3 16,0 0 0,0 0-16,-1 0 8,-7-3-8,8 2 8,-5 1-16,8 0-8,-8-1 8,-3-2 8,11 3-16,-8 0 8,8 0 32,-11-3-24,3 2 8,8 1 0,-8 0-24,8 0-8,-8 0 8,7 0 0,-7 0 16,8 0-16,-8 0 24,-3-3-8,10 3 8,-7 0-16,6 0 24,-6 0-40,-3-3 24,9 3-16,-6 0 40,6 0-24,-6 0 8,-3-3-8,8 3 0,-6 0 8,5 0-16,-5-1 24,-2-2-16,3 2 16,0 1-8,5 0 8,-8-1 8,0-2-24,2 2 16,0 1 0,-2 0 16,0 0-24,0-3-8,0 3 24,0-1-8,0 1-16,-1 0 32,1-3-32,-3 3 24,0 0 0,0 0 40,-5 1-8,8-4-56,-2 8 72,-2-5 48,-6 1 16,6 4 32,-6-5 48,6 5 0,-6-5 9,1 6-17,0-5-16,-2 7-8,-1-3-16,1 2-8,-3 0-8,0 0-40,-2 3 8,0-1-8,2 0-8,2-1 24,-1-1-32,1 1-8,12-11-88,-11 10 64,1 0 8,0 0-24,1 1 24,9-11-72,-9 10 80,2 0-16,-1 0 0,0-1-8,8-9-56,-4 9 48,-6 0-8,7 0-24,-6-1 16,9-8-32,-3 8 32,-5 0-16,5-4 16,-1 6 0,4-10-32,-4 3 0,0 6 32,0-6 104,0 4-32,4-7-104,-4 3 64,0 1-32,1 0-72,0 0 64,3-4-24,-3 3-16,1 0-8,0 0-48,0 0-56,2-3 128,-2 2-112,0 0-280,0-1-416,0 0-448,2-1 1256,-2 1-1721,1-1 33,0 0 328,0 0 319,1 0 1041,-1 0-816,0-3-2184,1 3 3000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8:36.022"/>
    </inkml:context>
    <inkml:brush xml:id="br0">
      <inkml:brushProperty name="width" value="0.15008" units="cm"/>
      <inkml:brushProperty name="height" value="0.15008" units="cm"/>
    </inkml:brush>
  </inkml:definitions>
  <inkml:trace contextRef="#ctx0" brushRef="#br0">9 1 2720,'0'0'0,"0"0"1096,0 0-648,0 0-256,0 0-64,0 0 1,0 0-9,0 0-32,0 0 16,0 0-32,0 0 0,0 0 0,0 0-32,0 0 16,0 0-16,0 1-8,0 0 16,0 0-32,0 0 8,-1 2 0,1 0-16,0-1 16,0 1 0,0 4-8,0-4 0,0 1-16,0 4 0,0-5-16,0 6 24,0-5-16,0 7 40,0-3-8,0 0-32,0 0 16,0 1-32,0 2 16,0 1 16,0 1 0,2 2-24,-2 0 8,2 1-8,-2-1 0,1 2 32,-1-17-16,0 17-8,2 1 0,-2 1 0,0 0-8,0-1 16,0 2-8,0-1 32,0 0 24,0-1-16,0-1 24,0 0-40,-1 0-32,0 0 16,0 0 8,0-1-24,-2 0 32,1 1-16,0-1-8,1 0 16,0 0-32,0 0 0,1-16 24,0 14-64,0 0-8,0-2-8,0-2-24,0-10 104,0 10-128,0-2-40,0 0-72,2-6-217,-2-2 457,3 8-3296,-3-8 3296</inkml:trace>
  <inkml:trace contextRef="#ctx0" brushRef="#br0" timeOffset="560">469 53 3776,'0'0'0,"-1"0"320,1 0-320,-1 0 152,0 0-48,1 0-24,0-2-8,0 2-72,0 0 80,0-1-8,0 1 17,0-2-1,0 2-88,0 0 64,0-2 0,-1 2-16,1 0-8,0 0-40,-1 0 32,0 0-8,0 0 8,0 0-8,1 0-24,0 0 32,0 0-24,0 1-16,0 2 16,0-3-8,0 2 0,0 6 0,0-6 16,0 5-24,0-7 8,0 4 8,0 6 0,0-3-16,0 1 16,0-8-8,0 11-8,0 2 16,0-1 0,0 4 0,0-16-8,0 15-16,0 0 16,0 3-32,0-2 8,0-16 24,0 16 0,0 0-8,0 1 32,0-2-8,0 0 0,0 0-16,0-1 0,0 0 16,0-1 0,0 0 24,0-1 24,0-1-24,0-11-40,0 11 16,0-1-16,0 0-40,0-1 0,0-9 40,0 9-56,0-1-56,0-4-48,0 5-56,0-9 216,0 3-225,0 6-63,0-7-488,0 6-2520,0-8 3296</inkml:trace>
  <inkml:trace contextRef="#ctx0" brushRef="#br0" timeOffset="1032">271 547 3112,'0'0'0,"0"1"1032,0-1-816,0 0-112,0 0-8,0 0-8,0 0-7,0 0-17,0 0-32,0 0 24,0 0-56,0 0 64,0 0 8,0 0-32,0 0 0,0 0-256,0 0 448,1 0-224,1 0 48,0 0-16,-2 0-40,3 0 48,4 0 8,-5 0-8,5-2-16,-7 2-32,3 0 0,6-2 16,-7 2 0,8-2 8,-10 2-24,3-1 72,9-1 0,-4 0 8,3 0 0,-11 2-80,12-3 48,2 1 0,-1-1-24,0 1-8,-13 2-16,13-2 24,-1 0-32,3 0 16,-2-1 8,-13 3-16,13-2 8,-1 1 16,-1 1-16,0-2 8,-11 2-16,11 0 32,-1 0-8,0 0-24,0 0 0,-10 0 0,9 1-48,0 0-48,-1 1-104,0 1-112,-8-3 312,7 3-344,1-1-57,-1 1 17,0 0-2392,-7-3 2776</inkml:trace>
  <inkml:trace contextRef="#ctx0" brushRef="#br0" timeOffset="1461">835 2 3456,'0'0'0,"0"1"880,0-1-712,0 0-88,-1 0-16,0 0-7,0 0-17,1 0 8,0 0-8,0 1-16,0-1-8,0 1 8,0 0-8,0 0 32,0 0-24,0 0 0,0-1-24,0 1 16,2 0-16,-2 0 16,3 0-16,-1 1 16,-2-2-16,3 2-8,4 1-8,-5 0 16,-2-3 0,7 2 0,-5 1-8,7 0 8,-6-1-16,7 1-40,-10-3 56,2 3-24,8 0-16,-2 1 24,1 0 32,-9-4-16,8 3 16,0 1-16,0-1 8,0 1-16,1 0 0,0-1 16,0 1 0,0-1 0,-9-3-8,9 8 0,0-6 0,0 0-16,0 2 8,-9-4 8,9 3-8,0 1-16,-1 0 24,1-1-8,-9-3 8,8 4 8,0-1 8,-1 1 8,0 0-8,-7-4-16,7 7-16,-4-5 24,7 1-40,-7 5 16,-3-8 16,9 2 8,-6 5-16,5-4 8,-7 5 8,-1-8-8,8 3 0,-7 1 8,2 3-8,0-4-8,-3-3 8,3 3 0,-1 5-24,0-5 24,-2 5-8,0-8 8,2 4 8,-2 5 0,0-2-16,0 0 24,0-7-16,0 7 8,0 1 32,-2-1 88,-1 0 72,3-7-200,-2 7 296,-1 1 88,0-1 24,0 0 24,3-7-432,-8 7 448,6 0-24,-2 2 24,-5-2 8,9-7-456,-4 7 424,-5 1-48,2 0-15,-2 1-49,-1 2 8,-1 1-32,-1 0-80,0-2-80,-1 1-64,1 0 24,-1-1-56,1 0 24,1 0-8,-1-1-56,1 0 48,1 0-32,2-1-24,1-1 16,4 0-40,-4-3-24,7-4 64,-3 9-104,1-6-312,-1 5-368,0-5-393,3-3 1177,-3 8-1400,1-6 152,0 7 304,1-7 303,1-2 641,-1 8-656,0-6-2768,1-2 3424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8:40.768"/>
    </inkml:context>
    <inkml:brush xml:id="br0">
      <inkml:brushProperty name="width" value="0.15008" units="cm"/>
      <inkml:brushProperty name="height" value="0.15008" units="cm"/>
    </inkml:brush>
  </inkml:definitions>
  <inkml:trace contextRef="#ctx0" brushRef="#br0">0 54 3416,'0'0'0,"0"1"568,0-1-464,0 0-72,0 0-32,0 0-8,0 0 32,0 0-32,0 0 0,0 0 8,0 0 24,2 0-16,-2 0 8,2 0 0,-2 0-16,2 0-8,0 0 8,-1 0 8,1 0-8,0 0 8,1-2-8,-1 2 0,1-1 0,-3 1 0,3 0-8,0-2-24,-1 0-8,1 0-32,-3 2 72,3-2-96,-1 1-48,1-1-216,0 0-2896,-3 2 3256</inkml:trace>
  <inkml:trace contextRef="#ctx0" brushRef="#br0" timeOffset="1">270 18 3920,'0'0'0,"0"0"0,0 0 376,0 0-288,0 0-48,0 0-16,0 0-552,0 0 1080,2 0-528,0 0 16,0 0-8,-2 0-32,2 0 32,0 0 32,0 0-15,0 0 39,0 0 16,-1 0 24,1-2-8,0 2 0,-2 0-120,2-1 120,0 1-32,-1-2-16,-1 2 16,0 0-88,2-2 56,0 2-32,0-2 8,0 2-32,-2 0 0,1-2-8,1 2 24,0-1-48,0 1-24,-2 0 56,2-2-152,-2 2-160,2-2-64,-2 2-81,1-2-79,-1 2-2920,0 0 3456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8:41.216"/>
    </inkml:context>
    <inkml:brush xml:id="br0">
      <inkml:brushProperty name="width" value="0.15008" units="cm"/>
      <inkml:brushProperty name="height" value="0.15008" units="cm"/>
    </inkml:brush>
  </inkml:definitions>
  <inkml:trace contextRef="#ctx0" brushRef="#br0">44 0 3264,'0'0'0,"0"0"688,0 0-512,0 0-56,0 0-40,-1 0 0,1 0-80,-1 0 72,0 0 8,0 0 0,0 0-31,1 0-49,-1 1 80,0 0-32,0 0 24,0 1-24,-1 0-24,0 1 24,0 4-32,0-4 8,1 4 0,-1-3-32,1 6 24,-1-2 0,2-8-16,-2 11 0,0 1-8,0 4 0,-1 1 0,3-17 8,-2 19 0,0 0 8,1 1-8,-1-1 8,2-19-8,-2 18-8,1 0 0,0 0 8,1 2-16,0-20 16,0 19 0,0 0-8,-1-1-16,1 1 8,0-19 16,0 19-24,0-1 0,0 1 8,0 0-8,0-19 24,0 18-8,0 0 16,0-1-8,0-2 8,0-15-8,2 15-24,-2 0 16,0-3 24,2 0 0,-2-12-16,0 10 16,2 1 0,-2 0-24,1-1-24,-1-10 32,2 8-32,0 0-24,0-4-8,-2 5-16,0-9 80,2 3-105,0 5-55,-2-5-48,1 4-56,-1-7 264,0 2-1136,2 1-1672,-2-3 2808</inkml:trace>
  <inkml:trace contextRef="#ctx0" brushRef="#br0" timeOffset="429">613 35 3736,'0'0'0,"0"0"248,0 0-248,0 0 152,0 0-40,0 0-24,0 0 24,0 0-576,-1 1 992,0 0-488,1 0 56,-1 2-88,1-3-8,0 2 49,-1 1 15,0 4-64,0-4 40,1-3-40,-1 9 16,0-1 0,0 0-8,0 3 0,1-11-8,-1 13 8,0 3-8,0 1 8,1 0 0,0-17-8,-1 17 8,-1-1-8,1-1-8,0 1 32,1-16-24,-1 14-8,0 0 8,0 1 8,0-2-16,1-13 8,0 14 8,-1 0-16,0-2 0,0 1-8,1-13 16,-1 12 0,1 1-16,0 0 0,0-1 8,0-12 8,0 12-8,0-1 16,0-1-8,0 0 0,0-10 0,0 9-8,0-2 16,0 0-24,0 0 8,0-7 8,0 8-16,0-1-16,0 0 0,0 0-8,0-7 40,2 3-65,-2 4-23,0-4-48,0 0-56,0-3 192,0 3-232,0 1-280,2 0-2856,-2-4 3368</inkml:trace>
  <inkml:trace contextRef="#ctx0" brushRef="#br0" timeOffset="900">341 578 3872,'0'0'0,"0"0"560,0 0-400,0 0-71,0-2-33,0 2 16,0-2-32,0 2 16,0-2-8,0 2-48,0 0 64,0-1 8,1 1-8,1-2 56,0 0-8,1 0-16,-1 0 32,6 1-40,-6-1 24,7 0 32,-6 0 0,8 0 40,-11 2-184,8-1 208,3-1-16,1 0 8,4-1-16,-1 1-24,0-1-32,3 0-16,-2 0 0,-16 3-112,16-2 56,0-1 8,0 0-24,-1 1-24,-15 2-16,15-1 0,-1-1 0,-1 2-16,1-2 32,0 2 32,-2 0-8,1 0-24,-1 0 0,-12 0-16,13 0 8,-2 0 32,0 0 0,0 0-16,-11 0-24,10 0 16,0 0-24,0 0-40,0 0 8,-10 0 40,9 0-168,0 0-256,0 1-168,0 0-152,-9-1 744,9 1-720,0-1 184,0 1 143,0-1 57,-9 0 336,8 0-1296,-8 0 1296</inkml:trace>
  <inkml:trace contextRef="#ctx0" brushRef="#br0" timeOffset="1269">1125 51 4032,'0'0'0,"0"0"304,0 0-192,-1 0-48,1 0-64,-1 0 64,0 0 8,1 0 1,0 0-1,0 0-72,0 0 64,0 0-40,0 0 8,0 0-8,0 0-168,0 0 320,2 0-144,1 0-16,-1 0-8,-2 0-8,3 0-8,0 0 24,4 0 8,-5 0 8,-2 0-32,7 0 16,-4 0 0,6 0-24,-6 0-16,-3 0 24,9 1-56,-1 0-16,-1-1 24,1 1 24,0 0 32,1 0 8,1 0 8,0 0-16,-10-1-8,9 1 16,0 0-24,1 0 0,-1 0 16,-9-1-8,9 0 16,1 1 8,-1 0-8,0 0-16,-9-1 0,9 1 0,0 1 8,0 1 0,0-1-8,-9-2 0,9 3 16,0 0-16,0-1-8,0 1 8,-9-3 0,9 3-8,0 0 0,-1-1 8,1 2-8,-9-4 8,8 7-8,0-4 16,0 5 0,-1-5 0,-7-3-8,7 8 8,-4-6 0,7 7-24,-7-5 8,-3-4 8,9 9 0,-7-5-8,6 4 0,-8-5-8,0-3 16,2 9-16,1-6 16,-1 6 16,-2-5 8,0-4-24,2 9 24,-2-6 48,0 6 136,0-5 200,0-4-408,0 10 552,-1-3 120,-1 0 16,-1 1-48,3-8-640,-3 7 576,-5 0-47,6 0-57,-2 1-48,4-8-424,-9 7 352,5 0-88,-5 1-32,0 3-8,9-11-224,-12 13 224,-1-1-24,0 1 8,-2-1-64,15-12-144,-13 12 136,0-1 24,-2 2-8,-1-2-24,16-11-128,-14 12 88,-2 0-8,0-1-72,2 0 80,14-11-88,-15 10 24,2 0 0,0-1 8,1 0-64,2-1 112,2 0-32,0-1 8,6-3-64,2-4 8,-3 9-48,0-6-24,0 5-232,2-5-616,0 5-696,0-6-409,1 1 41,0 0 528,0-3 1456,0 3-953,0 0-2615,0-3 3568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09:16.498"/>
    </inkml:context>
    <inkml:brush xml:id="br0">
      <inkml:brushProperty name="width" value="0.25" units="cm"/>
      <inkml:brushProperty name="height" value="0.5" units="cm"/>
      <inkml:brushProperty name="color" value="#ED1C24"/>
      <inkml:brushProperty name="tip" value="rectangle"/>
      <inkml:brushProperty name="rasterOp" value="maskPen"/>
    </inkml:brush>
  </inkml:definitions>
  <inkml:trace contextRef="#ctx0" brushRef="#br0">315 327 2632,'0'0'0,"0"0"248,-2 0-80,2 0-168,-1 0 192,-2 0-8,-2 0 16,1 0 8,-1 0-16,-1 0 48,0 2-16,0-1-7,6-1-217,-6 2 216,0 1-40,0 1-24,0 1-56,-6-1-40,8 2-48,-1 6 0,-1-7 8,6-5-16,-12 6 32,8 6-40,-2-8 0,-8 2 0,9 8 8,-8-10 16,8 10-16,-8-9 8,8 10-8,-8-9 0,8 9-8,-1-9 32,6-6-24,-13 16 8,8-4 16,-1-6 16,-6 11-40,12-17 0,-4 6 24,-2 10 0,-6-9 0,7 8 8,5-15-32,-6 6 24,0 10-8,0-4 8,0-6 24,6-6-48,-6 15 48,1-9-16,1 9-8,-1-9 8,5-6-32,-4 14 48,-1-10 16,1 10-24,2-9 8,2-5-48,-1 6 64,-1 0-16,2 0 16,0-2 24,0-4-88,0 3 80,0 0 40,3-1 8,2-2-8,-5 0-120,4 0 120,8 0 8,-9 0 8,9-3 8,-12 3-144,3-5 120,11-7 0,-10 8 16,13-10-8,-17 14-128,5-14 136,17-2 0,-1-7-40,5-2 8,-26 25-104,25-29 112,0 0-24,-3 2-16,11-12 16,-3 5-48,-3 3-16,2 4-32,-29 27 8,27-25 32,-3 1-40,0 0 32,0-1-16,-24 25-8,25-22-16,-3 1 40,-1 1-24,0 2 32,-21 18-32,20-16 8,-1 1-32,0 2-16,-1 1-8,-18 12 48,18-4-32,-2-11 16,-1 12 0,0 0 0,-15 3 16,14-5-8,-1 2 8,0 0-16,-9 0 0,-4 3 16,17 0-16,-14 0-8,9 2 16,-9-1-16,-3-1 24,3 5 0,0-1-32,0 2 64,0 6 0,-3-12-32,3 5 8,-3 10 32,3-1-56,-3 1 0,0 4 24,-5 2 0,-1 6 16,-7 2-8,1 1 0,-2 0 8,2 3-8,-3-1 8,15-32-24,-15 32 40,0-2-32,-2 3 8,1 0 8,16-33-24,-17 32 8,2-1 24,0 1 0,0-2-24,15-30-8,-17 30 8,-2-1 8,2-2 16,1-2-16,16-25-16,-15 24 16,1-2 16,1-1-8,-1-2 8,14-19-32,-6 17 16,-6-4 24,9-1-32,-2-6 16,5-6-24,-3 12 0,2-7-16,1-1 0,0 1 24,0-2 16,0-3-24,3 3 24,0-1 0,1-1-24,8-1 32,-12 0-32,5 0 16,10 0 8,-3-4-24,3-10-8,-15 14 8,17-5 24,5-16 8,5 0 9,7-6-58,-34 27 17,37-33-16,4-5 0,1 1-8,2-4-8,-44 41 32,43-42-16,2 1-16,-1-1 0,3 1 24,-47 41 8,45-40-56,3 4-16,-3-2 40,-1 3 8,-44 35 24,44-36-32,1 2 32,-4 2-32,-1 2 24,-40 30 8,39-29 8,-1 1 16,0 2 0,-2-1-24,-36 27 0,36-23 16,-1-1-24,-2 6 24,-2 0-8,-31 18-8,29-15-8,-3 1 48,-4 2-48,-1 8 8,-21 4 0,20-14 24,-1 11-56,-7 0 24,3 0 32,-15 3-24,13 0-8,-9 0 8,10 0 0,-11 2-16,1 2 16,1 1 16,-2 7 16,0-8-16,-3-4-16,0 6 48,0 7 8,0-9-16,0 11 32,0-15-72,-2 14 56,-2-1-7,-2 4 15,-11 2-40,17-19-24,-20 29 40,-5 10 8,-7 6-8,-1 0 16,33-45-56,-35 47 72,1-3 8,-1 1 16,1-3 8,34-42-104,-35 41 56,-1-1-8,1-2 8,2 3 24,33-41-80,-35 37 80,2 0-8,0-3-16,3-1-8,30-33-48,-30 32 96,1-2-40,2-3-8,-1 0-8,28-27-40,-28 27 56,3-6 32,2 2 0,-1-3-8,24-20-80,-21 19 8,0-2 40,4-2-40,1-2-24,16-13 16,-14 12-8,-1-6-8,2 8 56,8-9-16,-7-1-8,9 1-16,-1-1-8,1-2 64,0 1-32,1-2 0,1 1-24,-1-2-40,2 0 40,0 0 8,0 0-16,3 0-8,2-3 8,-5 3 8,13-5-16,-8-7 40,10 9 8,-2-11-8,1 10-8,2-14 0,6 1-24,6-4-40,-28 21 48,32-25-48,1-1 8,0 0 32,0-1 24,-33 27-16,32-25 16,1 1-56,-3 1 24,0-1 16,-30 24 0,29-23-16,-2 2 24,0 0-24,-1 0 8,-26 21 8,24-19-8,0-1 8,0 0-24,-2 2 8,-22 18 16,22-16 0,-3 1 8,-4 1 8,-1 10-16,-14 4 0,13-17 0,-8 14-8,11-1 32,-13-1-24,-3 5 0,5-5 0,-1 1 16,1 1 8,-1 3 80,-4 0-104,3 0 160,0 0 56,-3 0 40,0 0 48,0 0-304,0 0 280,0 3-56,-3 1 0,-1 1-72,4-5-152,-6 12 152,-6-7-16,6 10-64,-11-2-16,17-13-56,-16 17 40,-5 5 8,-5 2 8,0 1-8,26-25-48,-27 27 48,-1 0-16,1-2-16,-2 4 32,29-29-48,-27 27 0,1-3 32,2 0 0,0-1 24,24-23-56,-23 22 40,1-1-24,-1 1 32,1-3-40,22-19-8,-23 20 49,2-1-9,1-1 40,2-1-16,18-17-64,-16 15 56,1-3-40,1 0-104,-1-7 16,15-5 72,-6 13-24,-9-8 48,11 1 0,-1-2-16,5-4-8,-4 5-16,-1-1-8,0-1 16,2-1 16,3-2-8,-3 1-32,0 1 8,2-2-8,1 0-9,0 0 41,0 0-48,0-3-24,0 0-40,0-2 40,0 5 72,4-13-120,1 10 64,0-11-16,-1 10-24,-4 4 96,5-18-64,8 5-16,-10 0-8,11-5 32,-14 18 56,13-23-72,1 1-16,-1-1 24,1 2-32,-14 21 96,12-21-40,0 0-8,0 1 48,-7 1 0,-5 19 0,16-18-24,-11 0-8,8 1 0,-10 2 8,9 0-8,-12 15 32,3-14-8,0 2-16,0 0 72,-3 8-40,0 4-8,3-15 32,-3 12-16,0-2-8,-1 1 56,1 4-64,-3-12 48,-2 12 8,-1-3-56,-7 0 0,13 3 0,-5-3 64,-11 3-8,4 0 24,-2 0-40,14 0-40,-17 0-16,1 0 16,-4 1-8,-5 4-16,25-5 24,-29 12 40,-4-8-8,0 10 16,-2-8 8,35-6-56,-33 15-8,0-2-24,1 1 40,2-2 32,-3 1 0,1 1-16,2 0-24,-1 2 16,-1 1 16,0-1-24,-2 1 8,1-1 0,33-16-16,-33 17 8,-1-2 48,4 2-64,0-2-32,30-15 40,-28 15-40,-1 0 16,2-2 40,0 1-16,27-14 0,-26 13-16,2 1 8,1-2 0,4 0 48,19-12-40,-20 6 48,1 8-24,2-10 0,2 8 8,15-12-32,-13 3 24,1 2-24,7-1-16,-9-1 8,14-3 8,-4 3-32,-2-1 16,0-2 16,1 0-8,5 0 8,-3 0 8,2 0 8,-1-3-40,2 0-16,0 3 40,0-5-56,0-8-16,3 8 32,2-10-64,-5 15 104,13-12-88,-8-2 16,11-4 8,3-4 40,-19 22 24,21-30-32,4-2-24,2-3 0,3-1 8,-30 36 48,29-36-64,0 2-8,-2 0 24,-2 3 16,-25 31 32,29-30-16,-2 0-8,0 1-40,2-1 32,-29 30 32,28-29-32,1 1 16,-2 1 8,-1 1-48,-26 26 56,22-24-40,1 3 0,0 0 24,-1 1 16,-22 20 0,21-16-32,-1 2 32,-4 2 8,-2 7-24,-14 5 16,15-13 8,-3 10-32,-7-2 16,11 2 0,-16 3 8,3-3-8,9 3-16,-12 0-32,5 0 40,-5 0 16,3 0-24,0 0 8,0 3 8,-3 2 0,0-5 8,0 6 0,0 7 8,0-7-24,-2 11-8,2-17 24,-3 14 0,-1 2-8,-8 4 48,0 7-24,12-27-16,-15 31 0,-2 10 16,-3 3 8,1-1 16,19-43-40,-21 46 48,-2-6-16,4 1 0,-1-3 16,20-38-48,-18 37 48,0-2-32,1-1 0,1-2-24,16-32 8,-15 32-40,-2-2 24,1 0-8,0-1 40,16-29-16,-13 25 64,7 1-24,-9-2-48,10-5 0,5-19 8,-4 20 32,-1-5-16,4 0 32,1-3-24,0-12-24,0 12-48,0-7 16,4 7 0,1-9 0,-5-3 32,13 4-16,-8-1 16,11 0-16,-4-1 24,-12-2-8,14 0-16,3 0 0,1-3 24,6-9-48,-24 12 40,27-12-48,9-8 24,5-5-48,1-6 32,-42 31 40,47-34-8,-1-4-24,2-1 0,5 0 24,-53 39 8,51-41-16,2-2 8,-3 2-8,1-1-32,-51 42 48,48-41-72,3 0 0,-4 2 32,3-3 24,-50 42 16,48-39-32,-1 1-8,4 1 56,-6 0-48,-45 37 32,47-33-16,-5 2-8,-2 2-16,0 2 0,-40 27 40,37-24-8,-2 3-8,-2 1-8,-3 5 8,-30 15 16,30-16-16,-4 4 32,-2-2-32,-2 11 8,-22 3 8,19-12 16,-1 12-40,-2-3 40,-1 3-32,-15 0 16,14 0-24,-10 0 32,10 3 8,-11 1-24,-3-4 8,0 7-16,3 5 0,0-8 24,-3 10 32,0-14-40,0 6 48,0 7-40,0-7 40,-2 12 0,2-18-48,-4 17 48,-10 7 32,-1 5-24,-4 7 0,19-36-56,-26 43 80,-3 7 16,-2-2-16,-2 0-8,33-48-72,-30 47 80,-2-2 8,2-3-16,0 1 16,30-43-88,-27 39 64,-3-2-8,1-2 0,-1 0-16,1 1-40,29-36 0,-24 33 0,0-1 16,0-2 16,1-2 16,23-28-48,-22 29 72,1-3-16,1-4-32,7-2 8,13-20-32,-14 16 8,8-1-32,-8-9 40,14-6-16,-1 14 24,-2-10 8,1 1-24,2-2 0,0-2 0,0-1-8,0 2-16,3-2 40,0 0-32,2 0 8,-5 0 0,12 0 8,-8 0 8,13-5 24,-2-10-64,-15 15 24,18-12-16,8-7 16,7-11 0,9-7 40,-42 37-40,47-42 16,-1-3-32,1 0 16,-2 1 64,-45 44-64,45-43 48,1 2-16,0-1-32,-1 1-32,-45 41 32,49-44 8,-4 2 8,-1 3-80,-4-1 40,-40 40 24,44-38-48,1 0 8,-3 2 80,0 1-64,-42 35 24,39-31-32,-2 1 24,-3 3 0,-2 3-16,-3 2 24,2 3-24,-1 2 24,-4 1 32,-26 16-32,22-14 0,-2 2-16,-6 9 0,-1-9 16,-13 12 0,12 0-24,-7-3 24,10 0-24,-12 3 16,-3 0 8,3 0 48,0 0-16,-3 3 24,0 0 8,0-3-64,0 5 80,0-1 16,0 1 8,-2 8-40,2-13-64,-4 12 48,-2 2 16,-9 2 0,9 4-8,6-20-56,-26 30 48,-4 11 16,-8 7-16,-1 0 24,39-48-72,-39 50 72,0-2-32,1-1 16,2-4 8,36-43-64,-36 44 32,3-2 9,0-1-25,-2-1-32,35-40 16,-33 37 72,1-1 16,4-2-24,-1 1-32,29-35-32,-27 33-24,3-1-16,-2-2 32,5-3 72,21-27-64,-21 26 48,1-4 0,4-1 24,2-3-72,14-18 0,-12 18 56,6-4-24,0-2 8,2-8-16,4-4-24,-3 14-40,1-12-8,2 2-32,0-2 40,0-2 40,3 1-48,0 1-8,2-1 8,-1 1 24,-4-2 24,14 0-88,-10 0 56,16-3-24,-2-2 15,-18 5 41,20-18 65,10-3-81,9-9 8,3-6-33,-42 36 41,50-44-48,1-3 72,-3 2-16,3 1 0,-51 44-8,50-46-8,3 1-24,-2 2 8,0-2 0,-51 45 24,50-42-72,1-2 48,-4 2-32,-2-1 32,-45 43 24,50-40-32,-7 1-24,1 0 16,1 3 16,-45 36 24,38-35-24,1 4-8,3 2 8,-13 4-8,-29 25 32,31-26 56,1 5-56,-8-2-16,0 5-24,-24 18 40,23-16-32,-4 2 16,-2 2 64,-4 9-56,-13 3 8,5-12-24,8 12 32,-13-3 8,5 0 72,-5 3-88,3 0 96,-3 0 32,0 0 16,0 1 57,0-1-201,0 3 168,0 2-40,0 0-32,-3 8-32,3-13-64,-6 5 80,-9 11-24,3-1-24,-5 5 16,17-20-48,-27 31 88,-7 12-16,-4 3-24,-3 2-8,41-48-40,-40 50 8,-4-2 56,2 0 48,1-2-48,41-46-64,-38 43 32,1-2 24,2 0-8,-4-1 40,39-40-88,-35 39 88,5-2-40,-3-1 0,3 0-8,30-36-40,-30 32 56,0 1-32,3-2 8,4-5 24,23-26-56,-20 25 80,1-3-8,4-3-32,1-4 8,14-15-48,-6 14 8,-6-8 48,11 9-24,-2-12-48,3-3 16,-2 4-32,2-1 0,0-1 8,0-2 16,0 0 8,5 0 16,7 0 8,-8 0 24,11-5-32,-15 5-16,12-4-24,3-11-40,4 1 0,8-8 48,-27 22 16,40-35-24,7-9 0,6-5-16,1-4 16,-54 53 24,56-51-32,-4 4 8,-4 0-8,1 4-48,-49 43 80,46-45-16,7 1 24,-3 2-72,-4 0 8,4-4-24,-50 46 80,51-42-72,-9 2 112,4 3-40,-4 4 0,-42 33 0,34-31-24,9 2 0,-4 0 64,-2 4-72,0-1 48,-6 8-8,-2-1 0,-2 4 40,-27 15-48,24-14 0,-4 9-24,-1-8 24,-2 10 0,-17 3 0,13-3 0,-8 0 8,11 0-40,-13 3 8,-3 0 24,5 1 40,-2 2-48,0 2 0,-3-1 0,0-4 8,0 6-40,0 6 72,0-7-40,0 10-24,0-15 32,-2 14-16,-2 2 8,-11 4 32,-3 8-24,18-28 0,-24 39-16,-6 8-16,-2 4 16,-1-1 40,33-50-24,-32 50 0,-2-4 8,0 1-8,3-2 8,31-45-8,-33 45 16,-2-2-16,2 0-16,-3-2 8,36-41 8,-30 38 32,1-1 8,0-2-40,2 0-16,0-2 56,0-2 32,5-1 32,2-3 56,20-27-160,-20 28 64,4-6-24,-1-2 32,5-4-56,12-16-16,-6 14 8,0-2 8,2-8-16,2 1 8,2-5-8,-1 6 8,1-2-32,3-2 8,1 0 8,-4-2 8,12 0 8,-9 0 16,2 0-24,10 0 16,-15 0-16,12-4 32,3-9-64,3 8-48,8-19-8,-26 24 88,37-28-136,7-10 64,7-7 64,2-2-32,-53 47 40,52-48 8,0 0 8,2 4 0,-3 1-24,-51 43 8,48-41-8,0 0-8,-1 4 0,-2-6 24,-45 43-8,45-37-8,-1 1-40,-2-1 40,2 1 16,-2 3-16,-1 2 32,-1 2-40,-3 6 16,-1-1 88,-3 3-32,-3 3 24,-3 0-56,-27 18-24,27-14 0,-7 1 16,-1 8-8,-2-8-40,-2 13 0,-3-5 40,0 2-8,-7 3 48,-5 0-48,12 0 0,-12 0-16,3 2 24,0 1 16,-3-3-24,0 4 32,3 2-16,-3 6 24,0-9 24,0-3-64,0 6 40,-3 8 0,-3-2-40,-8 3 0,14-15 0,-6 18 40,-15 6 24,-3 12-64,-8 7 24,32-43-24,-36 45 16,-3 0-72,0 2 40,3-5-40,36-42 56,-36 42-56,-2-3 56,2 0 48,1-4-40,35-35-8,-35 33 0,2 0 56,3 0-48,0-3 32,30-30-40,-27 31 32,0-3-16,0-1 48,3-1 16,24-26-80,-24 24 144,3-4-88,2-2-8,4-2 0,15-16-48,-6 15 24,-9-9 8,11 8-16,-2-10-24,6-4 8,-5 5 16,4-2 0,-1-2 24,2 1-8,0-2-32,0 1 16,0 1-8,0-2 8,5 0 0,-5 0-16,13 0 8,-8-3 40,14-2-40,-4-10-16,-15 15 8,19-12 0,2-4-104,15-13 32,9-10 64,-45 39 8,51-42 8,2-3 16,1 1-24,-4 0-16,-50 44 16,49-40 56,-2-1 40,3 0-8,-2 2-16,-48 39-72,50-38 8,-1-1-16,-2 2 8,1-3-32,-48 40 32,50-37-16,-3 4-16,-1 0 56,-2 1-8,-44 32-16,39-30-40,3 1 48,-3 4-16,-4-1 0,-35 26 8,33-21 0,-3 1-8,-1 2-40,-2 3 56,-27 15-8,24-13 8,-3-1-16,0 10 0,-4-10-48,-17 14 56,15 0-8,-2-4 0,-8 1 8,9 3 32,-14 0-32,3 0 0,1 0 16,-1 0-24,-3 0 24,0 0-16,0 3 0,0 1 16,0 1 48,0-1-56,0-4-8,0 12-40,-4-7 56,-8 11 0,6-1 32,-13 0 8,6 3-40,-11 11-40,-9 10 40,33-39-16,-38 44 40,-4 3 0,1-2 0,2 0-40,1-1 40,38-44-40,-36 40 32,2-4-8,-1-1-8,3-3-16,32-32 0,-30 30 24,2-2 8,-1-1 0,2-1-8,27-26-24,-26 24-8,4-1 48,2-2-16,4-2-24,16-19 0,-15 15 8,2 1-32,7-4 32,-6-6 0,12-6-8,-3 13 0,-1-8 16,1-1 16,1 1 0,2-5-32,0 1 16,0 2-48,0-1 0,3-1 32,-3-1 0,3 2 32,2-2 0,10 0-48,-3-3 8,3-2 0,0-8-8,5 8 40,10-17-48,-30 22 24,39-26-8,8-3 32,1-5 0,-1-2-8,-47 36-16,46-35-16,1-1 24,-3 1-40,2 0 40,-46 35-8,44-33-32,0 0-24,-1 2 8,2-3 32,-45 34 16,41-31 32,1 1-24,-3 0 24,-1 3-40,-38 27 8,38-28-8,-1 1 8,-4 3-40,2 2 32,-35 22 8,33-21 0,-1 2 0,-1 3 32,-2 2-64,-29 14 32,23-13-32,1 8 24,-5-8 8,-1 10 8,-18 3-8,17-5 16,0 2-24,-13 0 0,11 3-16,-12 0 16,0 0-24,0 0 8,0 2 24,-3-2 0,0 3-16,0 1-16,0 1 64,0 7-16,0-12-16,0 4 8,-1 10 16,-5-8-64,-9 12 24,1-3 40,-7 8 16,-8 4-32,-4 6-8,-1 1-16,-3 6 16,3-1 48,-2 0-8,36-39-40,-35 39 0,0-1 32,2-2-16,-1-3 0,34-33-16,-33 33 32,2-1-32,3-4 0,1 1 40,27-29-40,-26 26 0,0-1-16,2 1 8,2-2-16,22-24 24,-21 19 24,4-4 24,2 1-24,3-3-40,12-13 16,-4 12 32,-9-7-48,10 7-8,0-9 16,3-3 8,-3 4-24,2-1 56,1-1 24,0-1-8,0-1-48,0 2 16,0-1-16,4-1 24,12 0-8,-16 0-16,12-3 48,3-1-24,0-10-16,4 10 40,11-20 8,10-2-56,6-9 16,4-4 32,-50 39-48,50-43 0,2-3 64,-1 3-40,-2 1-72,-49 42 48,51-43-8,2 1 24,-1 2-32,4-3 16,-56 43 0,51-42-32,2 0-8,-2 3 8,0 1-16,-51 38 48,50-36-48,-2 1 40,-3 2 0,5 2 16,-50 31-8,47-32 8,-2 3-32,-1 4 48,-2-1 64,-42 26-88,37-22 88,1 1-56,-5 3 16,-6-1-8,-27 19-40,27-15 40,0 2 24,-2 8-56,-1-7-24,-24 12 16,18 0-16,0-4 40,-5 1-24,-8 3 8,-5 0-8,15 0 16,-12 0-32,1 3 0,1 1-16,-5-4 32,3 12-56,0-7-24,-3 7 0,0-8 32,0-4 48,0 6-72,0 11 64,-4-2 16,-9 3-24,13-18 16,-15 26 56,-6 5-56,-6 9-8,-3 0 64,30-40-56,-33 45 24,0-1-8,-5 3 24,1-4-56,0 1-16,1 0 72,0-1-88,3-2-24,33-41 72,-35 41-8,1-4-40,4-2 88,-2-3 40,3-1-64,5-1-8,0-3 24,2-4-8,22-23-24,-18 21-8,1-3 24,2 0-24,9-4 24,6-14-16,-15 12 40,12-8-16,-2 10-40,4-13 40,1-1-24,-2 5 48,2-4-16,0 1 16,0-1-64,0-1 16,3 2-8,0-2 56,2 0 16,10 0-32,-15 0-32,12 0 24,0-5-16,5-7 8,1 8 24,-18 4-40,28-24 32,13-2 0,7-7 24,3-5 57,-51 38-113,51-39 48,1 2 24,-4 0 0,0 3-48,-48 34-24,48-36 48,2 1-40,-2-1-56,3 1 32,-1 1 56,-50 34-40,53-35 16,-1 3 8,-2 1-56,0 1-24,-50 30 56,46-27-16,0-1 0,0 3 0,-2 4-8,-44 21 24,44-21 24,-4 1 8,-1 1 48,1 2-24,-40 17-56,37-15 48,-4 3 8,-2 7-64,-4-10-40,-27 15 48,22-3-104,1 0 24,-4 3 32,-1 0 64,-18 0-16,14-3 8,0 3-32,-10 3 0,8 3 24,-12-6 0,3 12-24,0-7 24,0 7 8,2-6-32,-5-6 24,3 15 24,-3-9-32,0 9-48,0-3 48,0-12 8,-2 14 0,-2 2 8,-8 2 40,6 5-56,6-23 8,-21 27-24,-4 8 40,-2 1 32,-1 3-40,-4 0 16,-4 3 8,1-3-56,-1 2 80,36-41-56,-34 36 40,0-3-64,4-1 72,-4-2 0,5-1-8,0-2-32,1-2-24,4-2-24,24-23 40,-24 21-16,3-3 72,1-1-56,2-1 16,18-16-16,-14 14 16,2-2-8,0-6 64,8 7-64,4-13-8,-12 5-8,10-1 32,-2 1 8,2-1-8,1 0 64,-1-3-72,2 1 0,0-2 56,0 0-72,0 0 40,5 0-8,7-3 48,-8-1-24,13 0-8,-4-8 8,2 9-56,3-12 40,-18 15-40,25-14 40,9-7 40,7-3-24,6-3-16,-47 27-40,46-27 48,-1-2 8,1 1-8,-3-2-8,-43 30-40,42-28 16,2 3-8,-2-2 32,3 1-24,-45 26-16,43-25-8,-1-1 8,-2 0-16,0 2 24,-40 24-8,37-24 8,2 0-64,-1 3 32,-2 1 32,-36 20-8,38-19 0,-5 1 8,0 3 8,-4 0-72,-29 15 56,28-15 0,-5 10 32,-1-8-64,1 10 16,-23 3 16,17-13 0,-1 13 0,-1-4 8,-10-1-32,-5 5 24,18-3-40,-15 3 24,9 0 8,-12 0 24,0 0-16,3 2-16,0-1 16,-3 2 0,0 2 0,0-5 0,0 4 24,0 1-72,0 1 40,-2 8 48,2-14-40,-4 4 0,-10 13 16,1-4 16,-5 5 0,18-18-32,-24 23 40,-7 5-8,-2 1-8,-1 3-24,34-32 0,-38 33 32,2-3 0,1 0 0,-2 2-8,37-32-24,-38 30 0,0 0 40,2-1 16,0-2 0,36-27-56,-33 27 0,1-2 40,-1-1-8,6 1-56,27-25 24,-30 24 8,1 0-80,2 0 40,0-2 56,27-22-24,-24 20 48,3-2-16,4-1-56,1-4 16,4-1 56,0-7 32,7 8-40,-1-10-32,2 2 16,-1-2 8,4-2-16,1 1 48,0-2-64,0 1 80,0-1-88,3 0 112,1 0-64,11 0-80,-3-4 88,3-1-32,3-10 32,7 3-16,12-9-40,10-6-56,3-6 80,-50 33-16,52-38 32,4 1 8,-2-4 72,-1 2-96,-53 39-16,54-38 64,-3-1-40,1 3-72,-1-2-24,-51 38 72,48-37-64,2-1 72,-1 0-16,2 2 16,-51 36-8,46-34-8,3 2-48,6 0 0,-12 1 8,-43 31 48,45-27-96,-4 1 64,-6 5 32,5-2 16,-40 23-16,33-18-8,-2 0-16,0 5 16,-5 1 0,-26 12 8,27-5 40,-6-12-56,-1 14-8,-2-1 8,-18 4 16,18-3-24,-2 3 32,-2 0-24,-10 0-32,-4 0 48,5 0-32,-1 0 56,-1 3-56,-3 1-32,0-4 64,0 5-56,0 1 0,0 6 64,0-7 56,-1 8-96,1-13 32,-12 14-40,0 1 40,-2 4-32,-10 10 72,24-29-40,-34 36 56,-7 9-48,-1 2 8,42-47-16,-44 50 24,2-2-56,0-2 8,1-3 56,0-3 32,41-40-64,-40 39 72,-1-2 8,3-1-48,1 0-16,37-36-16,-36 34 8,1-2-16,2 0-16,0-2-8,4-2 16,4 0 72,-1-1 0,5-3-56,21-24 0,-18 21 40,1-5 8,5-1-24,12-15-24,-6 14 120,-6-8-56,9 8-48,0-11 80,0 1-72,2-1-16,1-1 64,0-1-48,4-1-56,-4 0 32,5 0-24,7 0-48,-8 0 0,13 0 64,-2-3 40,3-10-8,6-2-32,6-7-24,11-6-16,7-8 72,3-2 8,-1 0 24,0 2-64,-4 0-16,2 1 24,-1-1-56,-47 36 56,47-33 0,-2 2-48,3-3 8,-3 4 80,-45 30-40,48-33 0,-2 5-40,2-1 0,-5 0 40,-43 29 0,41-27-8,-3 3 24,-5 3 0,2 2-104,-35 19 88,33-17 0,-2 0 0,-2 5-56,-3 0 24,-2 8-8,0-8 32,-2 9 56,-1 0-32,-21 3-16,18-5-40,-1 2 8,-5 3 16,0 0 0,-12 0 16,3 0 24,9 2-40,-9 2-32,0 1 80,-3-5-32,3 6-32,0 6-48,0-8 24,-3 10 80,0-14-24,0 6-40,0 9 40,-1-2-24,-4 3-88,5-16 112,-12 18 16,-3 4 16,-4 5-32,-6 2 8,25-29-8,-25 32-32,-1-1 80,-2-1 16,1-1-40,27-29-24,-31 30 48,3 0-48,-2-3 0,4 0 40,26-27-40,-26 26 16,-1-2 8,0 0-24,0-1 16,27-23-16,-27 22 40,4-2-72,2-2 80,2-3-16,19-15-32,-17 15 56,1 0-8,2-9-32,10 8-24,4-14 8,-15 4-8,12 1 64,-2-1-40,0 1 32,5-5-48,-1 3 40,-1-2 16,2 1 40,0-2-56,0 0-40,0 0 8,5 0 56,7-3-24,-7-2 0,-5 5-40,19-13 8,-4 8-16,3-11 40,11-2 8,7-8-8,9-4-48,3-5-24,1 1 16,-49 34 24,49-37 48,1 3-80,-2-2 0,2 1-8,-50 35 40,48-36-32,2 1 16,-1-2-40,4 0 8,-53 37 48,48-36-48,2 2 48,0 1 48,-5 1-8,-45 32-40,48-29 8,-3 4 0,-1-1 16,0 2-32,-44 24 8,40-20-40,-1-1 48,-1 3-16,-2 3 56,-36 15-48,35-16 48,-5 2-80,-1 2-8,-4 8 8,-25 4 32,24-14 0,-1 11-24,-4 0 8,-4 0-40,-15 3 56,16 0-8,-4 0 32,-8 0-56,10 0 32,-14 0 0,3 5-16,1-1-16,-1 2 8,2 6-16,-5-12 40,3 5-56,-3 7 24,0-8 96,0 11-56,0-15-8,0 6-32,-3 12 24,-3-3-16,-9 3 8,15-18 16,-17 22 0,-6 5 0,-4 3-24,-1 3 80,28-33-56,-32 33 80,2-1-32,-2-4-8,1 4-32,31-32-8,-32 30 40,-1-1 0,0-2-24,0 0-32,33-27 16,-35 25 8,3 1 8,-1-2-8,2-1-8,31-23 0,-30 22-32,4-2-16,2-1 112,0 1 0,24-20-64,-21 18-24,0 0 40,4-4 0,4-2 16,13-12-32,-12 4 40,7 10-8,-1-11-48,1 1 64,5-4-48,-4 3 72,1-1 40,1-1-40,1 1 8,1-2-80,0 0 96,0 0-40,4 0 32,8 0-96,-12 0 8,5-5 56,13 1 16,-3-11-40,2 10 16,-17 5-48,21-16 24,9-2-48,11-8 80,7-3-40,1-2-32,-49 31 16,53-33-8,-3 0-40,-2 1 88,0 0-64,-48 32 24,45-30-16,2-1 16,0 0-64,-1 3 88,-46 28-24,47-30-8,3 3-48,-5-1 88,3 3-32,-48 25 0,45-24 16,-1 0 40,-2 1-96,2 2 8,-44 21 32,40-20 72,0 2-80,0 0 48,-4 2-32,-36 16-8,38-14-64,1 1 40,-7 8 16,3-10 0,-35 15 8,30-3-32,-6-1 40,0-1-8,-6 2-16,-18 3 16,18 0 0,-3 0-16,-1 0-48,-2 0 40,-12 0 24,3 3-64,9 0-80,-9 2 72,-3 1-16,0-6 88,3 12-56,-3-8 64,0 10-88,0-10 0,0-4 80,0 15-16,-2-3-8,-2 2 48,-11 2-40,15-16 16,-14 17-8,-4 3 24,-6 2 80,-6 2-72,30-24-24,-32 26 8,-2 4 8,-6 0-32,1 2 72,39-32-56,-39 31 48,0-1-64,0 1-8,1-3 112,38-28-88,-39 27 0,3 2 40,-3-2-8,1 0-72,38-27 40,-35 26 40,1-1-24,-1-1-64,5 0 24,1 1 8,2-4 40,3-2 0,5-2-24,19-17 0,-18 12 8,4 0 24,2-8 32,7 8-48,5-12-16,-6 3 24,2 2-16,-1 0 32,4-2 56,1-3-96,0 1 80,0 1-40,0-2-16,0 0 8,0 0-32,4 0 24,8 0 24,-7-3-32,15-2 48,-20 5-64,16-12 40,4 9-16,5-15 0,14-2-48,-39 20 24,49-25 32,0-4-8,2-1-32,2 0-16,-53 30 24,50-32-40,0 4 56,-1-4 32,1 2-32,0 3-48,1-3-8,-1 1 8,-1 2 0,-49 27 32,48-27-16,4-2 16,-4 2-56,-2 2 72,-46 25-16,46-25 40,-4 4-128,3 0 88,-4 2 8,-41 19-8,42-20 48,-5 4 56,0 2-64,-4 0-32,-3 10-24,1-13 40,-5 14-32,-2-9 16,-3 12-8,-1-4 24,-2-1-8,-2 2 0,-16 3-16,13 0-56,-1 0 40,-8 0 64,1 0-56,-5 0 8,4 0-40,1 2-16,-2 1-8,0 0 72,-3-3-8,0 3 24,0 1-32,0 1-24,0-1 40,0-4-8,0 6-16,-2 6 8,-4-7-16,-9 10-32,15-15 56,-6 12 24,-12 0 16,-2 3 8,-5 5-40,25-20-8,-35 24 8,-1 1-8,-2 0 24,2-1-56,36-24 32,-37 25-48,0 1-16,0-1 48,-2 0 32,39-25-16,-38 22-40,2 1 24,0-1-24,3-1 64,33-21-24,-31 21 80,0-1-72,2 0-8,2-2 16,27-18-16,-25 18 48,3 0-24,3-2 48,2-2-80,17-14 8,-15 12 24,9-6 72,-7 6-72,10-7-24,3-5 0,-3 4-24,0 1 24,1-2 40,2 0 32,0-3-72,0 1 24,0 1-24,0-1-16,5-1 40,-5 0-24,12 0-24,-8 0 16,16-3 24,-4-1 0,-16 4-16,20-14 16,13 0-32,11-4-48,8-6 32,-52 24 32,58-25 48,2-5-64,0 1 80,-1-3-40,-59 32-24,54-28-32,3-4 144,-1 1-112,0-4-32,-56 35 32,57-32 0,-3-2-48,3 0 32,2 6-16,-59 28 32,59-30-48,-2 0 16,2 1 32,-3 2 0,-56 27 0,54-29-40,0 2-16,-1 2-8,-4 1 24,-49 24 40,50-23 0,-5 0-48,-3 2 16,-1 5 48,-41 16-16,39-15 48,-4 0 16,-2 3-24,-3 7 16,-3 1 0,-27 4-56,24-14 56,-1 14-32,-5-5-88,-3 5 16,-15 0 48,18 0 16,-6 0-24,-7 0 0,7 0 24,-12 0-16,0 3-128,0 2 88,3-1 32,-3-4 8,0 7-144,0-1 136,0 6-8,0-8 8,0 8 88,0-12-80,-5 6 24,-7 11-32,-1-2 8,-6 4 32,19-19-32,-27 26 24,-7 6 0,-5 1-40,-1 1-24,40-34 40,-40 35 32,-1 0 8,-3-1-48,1 2 8,43-36 0,-42 37-8,-2 0 16,2-1 32,-3 0-56,45-36 16,-43 37 16,0-1 16,2-2-8,0-1-24,41-33 0,-39 34 8,5-1 0,-1-2 24,3-1 48,32-30-80,-25 29 8,-4-3-16,5-1 8,6-2 40,18-23-40,-18 18 16,6 0-40,6-4 32,-6-1-48,12-13 40,-2 5 24,2 8 24,0-8-88,0 1 80,0-6-40,5 6-8,-1-2 24,8 1 80,-7-2-144,-5-3 48,14 1 16,-2 1 8,3-2-16,4 0 16,-19 0-24,26-5-8,10-11-48,9-2 56,8-6-8,-53 24 8,56-28 16,1-2-88,-2-1-16,1-1 88,-56 32 0,57-33-56,-2 1 56,-1-1-40,0 2-8,-54 31 48,51-34-24,2 1 48,1 0-40,-4 3 8,3-5-16,2 4 0,-5-2 16,3 1-16,-53 32 24,49-29-24,-2 2 16,1-1 24,0 4-40,-48 24 24,44-24-24,1 3 0,-3 2-8,-5 0 40,-1 2 48,-5 2-80,-1 3 16,-1 8 48,-2-11-40,-6 10 40,0-7-32,-3 9-48,-18 3 40,14-3 8,-2 0 16,-7 3-40,-1-3 8,-4 3 8,5 0 32,-1 0 0,-1 2 0,-3 1-40,0-3 8,3 4-48,-3 1 40,0-1 72,0 1-16,0-5-48,-1 6 8,-4 7 8,-10-8-16,3 11 32,-2-4-24,-5 3-40,-11 6 0,-9 4 32,39-25 0,-41 25 32,-3 4-32,-1-1 40,1 4-80,1-2 56,1-1 40,2-1-40,1-1 8,39-27-24,-40 28 40,3-3 8,0 1-16,1-4-48,36-22 16,-33 21-16,-5 0 16,5 1 48,0-1 40,33-21-88,-30 21-16,2-3 8,7 0 8,0-3-16,21-15 16,-15 15 40,2-1-56,1-8 8,7 9 32,5-15-24,-12 4-16,9 1 32,2-1-40,-1 1 24,2-5 0,0 3 48,0 0 8,0-2-40,3 1-8,-3-2-8,3 0 24,9 0 8,-7 0 0,14-3 0,-19 3-32,17-3 40,2-2-48,11-11 49,14-2-58,-44 18 17,51-22-64,5-3 40,3-2-8,-2-2 8,-57 29 24,59-30-24,1 0-40,-4 0-8,-1-2 32,-55 32 40,55-31 16,0-3-48,-4 1 32,8 0 0,-59 33 0,54-30 8,-2 0-24,5 0-24,-3 0-24,-54 30 64,47-26-8,10-1 24,-4 0-16,-5 0-40,-48 27 40,53-24-88,-5 1 16,-5 2 32,1-2 88,-44 23-48,38-16-56,-2-1 48,-1 5 16,-2-1-56,-33 13 48,28-5-16,2-8 32,-7 13-40,-2-3-16,-21 3 40,20-3 24,-5 0-32,-3 3 0,0 0 24,-12 0-16,4 0 0,1 1-48,-1 2 32,1 2-48,-5-5 64,3 6-56,0 6 72,-3-8-56,0 2 0,0 9 0,0-9-8,-2 11 64,-4-4 64,6-13-80,-15 17 32,0 3-16,-3 4-16,-4 3 8,22-27-8,-28 30-16,-3-1 40,-1-1-16,-2 1 64,-3-1 8,37-28-80,-34 27 40,-4 4-8,2-3-40,0 1 64,36-29-56,-33 27 48,0 0 0,1 0-48,2-3-40,30-24 40,-29 26 48,2-2-8,0-2-48,1 1 24,26-23-16,-24 23 0,2-1 32,4-1 8,3-1-16,15-20-24,-12 15-32,0 0 32,7-1 24,-7-10-8,12-4-16,-2 15 32,1-10 0,-1 7-16,2-9 72,0-3-88,0 4 56,0 1-40,3-2 48,2 0-8,-5-3-56,15 1 56,-10 1-32,16-1-32,-6-1 0,-15 0 8,18 0 49,6 0-1,6-12-40,11 0-56,-41 12 48,48-15-24,3-4-9,-1-1 58,1-3-42,-51 23 17,54-24-64,0-1 64,5-2-16,-3-2 8,-56 29 8,53-27 16,1-2-88,0 2 24,-3-3 72,-51 30-24,53-29-16,-5 2-8,-1-3-24,2 2-8,-49 28 56,50-26-48,3-1 32,-5 1-32,0-1 8,-48 27 40,45-25-24,1 1 0,-4-1 8,0 4-56,-1 3-8,-7-1 56,2 2 16,-4 1 0,-2 11 16,-4-13-24,-4 15-8,-1-9 16,-3 9 8,-3 0-24,-3 0-24,-7 0 48,-5 3 0,14 0-32,-14 0-80,4 0 96,-1 0 32,-3 0-16,0 1-24,0 2 120,0 2-80,0-1-40,0-4 24,0 5 48,-1 1-16,-4 6-40,-9-7 0,14-5 8,-12 15-8,-3-3 0,-6 3 88,-12 7-24,33-22-56,-39 24-8,-2 5 40,-1 0 8,0 1-24,-3-2 32,1 1-32,1 3-16,0-2 40,43-30-40,-40 28 24,-4-1-32,0-1 8,2 0 16,42-26-16,-40 25 40,-3 1-32,6-4-24,1 2-8,36-24 24,-32 23 32,2 0 0,4-2 24,-1-2-64,27-19 8,-24 20-24,3-4 40,1 1 8,7-3 0,7-2-32,-6-6 0,7 6 8,1-8 48,4-4-48,-2 5-16,1-1 16,-1 1 48,2-2 24,0-3-72,0 3 40,0-2 8,3 1-80,2-2 16,-5 0 16,16 0 48,-4 0-32,3-3 0,5 0-16,-20 3 0,26-14-16,11 2 48,10-6-64,7-3-32,-54 21 64,59-23 0,0 1-40,-1-2 48,3-2-24,-61 26 16,54-27-64,1 1-16,0-1 72,-1 3-8,-54 24 16,54-25-48,3 1 16,-2-2 8,2-1-24,-57 27 48,55-26-72,-3-2 8,0 1-24,0 4 88,-52 23 0,48-24 32,-3 1-32,2 2-32,-2 2-40,-45 19 72,43-17-24,0 0 24,-6 13-16,-4-14-48,-33 18 64,31-5 24,-3-8-64,-2 10 16,-4-2 40,-22 5-16,20-4-72,-2 4 32,-3 0 56,-3 0 8,-7 0-40,7 0 24,-12 1-24,3 2 16,-3-3 0,3 5 16,0 1-24,-3 6-48,0-8 16,0-4 40,0 6 8,0 6-40,0-7 24,-3 9-16,-3-2 56,-9 1 48,-2 5-40,-6 5-24,23-23-16,-27 27 24,-6 3-8,-1 3 16,-4 0 32,38-33-64,-38 35 0,-1 0-40,0-4 88,1-1 8,38-30-56,-37 30-48,1-1 104,1 0-8,0-2-56,35-27 8,-31 27 80,2 0-80,0-1-32,2-2 72,27-24-40,-24 24 16,2 0 16,2-3-24,3-3 8,17-18-16,-15 18 32,3-1 16,6-4 24,0-1-72,6-12 0,-6 5 8,3 8 56,2-10 8,1 2-32,0-5-40,0 4 8,4 1-48,8-1 64,-9-1 24,-3-3-48,12 2 16,0-1-8,5-1-24,3 0 16,8-4 24,-28 4-24,38-18 0,9 1-56,7-2 56,4-5 8,-58 24-8,61-28-16,0 0-8,1-2-40,1-3-16,-63 33 80,61-32-64,-4-3 16,0 2-56,2-1 24,-59 34 80,59-34-32,-4 1-16,3 2 0,-4-4-48,-54 35 96,51-32-56,5 1 0,-8-4 48,-1 5-16,-47 30 24,48-29-72,-8 1 24,4 1 0,0 1 8,-44 26 40,39-24-64,-3 1 8,0 4 16,-6 1 56,-3-2-32,-3 5-32,-1 2-8,-3 8-8,-20 5 64,18-13 40,-5 10 8,-8-2-56,7 2 8,-12 3 0,0-3 0,3 3 16,0 0 0,-3 0-40,0 0 24,0 1-8,0 3 0,0-1 72,0 1-32,0-4-32,-2 5 8,-2 1 24,-10 6 16,2-6 48,12-6-96,-15 15 72,-3-2-56,-4 4-24,-12 5 24,34-22-16,-42 28 16,-3 3 24,-3 1 16,1 2-64,47-34 8,-47 34 0,2-1 40,0-2-96,3 2 64,42-33-8,-42 35 56,1-3-16,0-2 16,4-2-56,37-28 0,-35 26-16,1 0 0,2-1 40,0-1 16,4-1-16,1-2 0,4-1 8,2-4 8,21-16-40,-15 12 16,1 2-24,10-10 8,-8 8 48,12-12-48,-3 5 32,1-1-8,1-1 24,1 2 8,0-5-56,0 1 72,0 2 0,0-1-40,3-1-24,-3-1-8,4 0 48,10 0 0,-2 0-48,4-3 0,-16 3 0,18-4-32,7-10 24,11 1 64,10-7-56,3-2 0,3-4 0,1 2-8,1-3 0,-54 27 8,53-27-40,-2 0-16,-1-2-24,1 0 64,-51 29 16,50-28-24,2 1-56,-2-1 32,1 0 0,-51 28 48,49-30-8,2 3 24,-8 1-64,3 3 0,-46 23 48,45-22-56,-5 1 40,1 0 8,-2 3-32,-39 18 40,32-18-16,2 1-64,-2 3 56,-3-1-40,-29 15 64,27-12-80,-3 9 72,-3-9 16,-1 12 16,-20 0-24,13-4 24,-1 1-48,-7 3-8,10 0 48,-15 0-16,3 0-8,1 0-16,1 3-16,-2 1 64,-3-4-24,3 5 8,-3 1 0,0 0-48,0 6-32,0-12 72,0 4-40,0 8 56,-2-7 32,-2 12-56,4-17 8,-15 13 24,1 5 0,-5 3 8,-9 6 24,28-27-56,-30 29-8,-1 3 88,-5 1 16,-1 1-48,37-34-48,-36 35 32,0 0-48,0-2-48,1-2 120,35-31-56,-36 30 96,3 1-72,3-1 16,0-2-24,30-28-16,-29 29 16,1 0 24,-1-1-16,2-2 0,27-26-24,-24 25 48,1-2-8,2 0 16,2-5-64,19-18 8,-17 16 24,5 1 0,6-4 16,0-1 8,6-12-48,-6 5 24,1 7-8,4-11 24,-1 4 40,2-5-80,0 3 24,0 0 40,0-2 0,0 1 8,0-2-72,5 1 145,10-1-105,-3 0-16,3 0 0,-15 0-24,15-3 64,5-1 16,10-11-88,10 0-40,-40 15 48,52-21-40,3-3 0,4-3 48,0-1-16,-59 28 8,57-30-40,-3 0-40,2 0 40,-2 3-8,-54 27 48,51-29-137,4 2 105,-1-1 16,-3-1 32,-51 29-16,59-27-8,-7-2 0,1 2-32,3-1 0,-56 28 40,50-29-8,1-3-40,-2 5-24,-2-1 0,-47 28 72,45-26 16,4 2-40,-7 1-8,0 7 8,-42 16 24,39-17-80,2 4 104,-8-2 8,-9 1-32,-24 14 0,26-3 8,-11-10-56,3 13 72,1-5-24,-19 5 0,15-3-32,-3 0 24,-7 0 8,7 3 0,-9 0-8,-3 0 8,3 0-56,-3 1 40,3 1-16,-3 1 72,0-3-40,3 3 16,-3 2-64,0-1 8,0-4 40,0 6-24,0 6 40,0-7-32,-5 10 24,-1-3-8,6-12 0,-15 13 32,-3 5-8,-4 3-40,-7 5 0,29-26 16,-35 29-8,1 2 24,-2-1 8,0 1-32,-1-3-48,3-1 64,-1 0 40,2-1-48,0 0 24,1-1-8,4-2-8,0 1 64,28-24-72,-25 21 8,1-2-48,0 1 32,3-2 32,21-18-24,-20 18 48,3-1-32,-1-4-40,6 1-8,12-14 32,-6 6 24,-7 7 24,10-8-56,0 1-8,3-6 16,-5 6 40,4-1 16,-1-1 24,1-1-24,1-3-56,0 3 16,0-1 40,3-1 56,1 1-96,-4-2-16,14 0 48,-2 0-24,3 0-24,3-3 89,-18 3-89,23-12 16,13-2-72,12-4-1,6-5 49,-54 23 8,57-25-56,4-2 8,-9-2 8,6-1-40,-58 30 80,58-33-24,-1-2 32,-1 0-88,1 2 0,-57 33 80,55-34-48,0-2-16,1-1 8,-2 1-40,-54 36 96,54-37-144,4 4 48,-7-4 32,2 4-40,-53 33 104,48-31-88,1 1-80,0 1 40,-3 0 32,-46 29 96,46-27-104,-6 3-16,1 2 8,-7 2 64,-34 20 48,35-20-24,-5 4-24,-4 2 40,-2 10-24,-24 4 32,23-15-96,-8 12 152,-2-2-112,-8 2 8,-5 3 48,4 0 32,8 0-56,-12 0 32,0 0-8,0 0-24,0 5 16,0-1 40,0 1 0,0-5-32,0 4-16,-3 2 32,-1 8-8,-10-8 24,14-6-32,-12 16 96,-3-2-72,-3 1 0,-12 9 32,30-24-56,-38 30 72,-5 5-64,-6 1 16,1 2 8,48-38-32,-47 34 32,1 1 56,1-2-32,2 2-16,43-35-40,-42 34 16,3-1 48,0-1-40,1-3 8,38-29-32,-36 28 32,3-1-16,0-1 88,3-2-48,3 0-40,0-1 8,2-4 8,7-2-40,2-1 56,1-2-8,9-2-48,-8-6 112,14-6-104,-3 14 48,-1-10 8,1 1 0,1-1-8,2-4-48,0 3 112,0-1 40,0 1-24,0-2-32,0-1-96,0 2 88,3-1 24,2-1-24,11 0-15,-16 0-73,14-3 80,2 0-88,1-1 80,4-10-56,-21 14-16,33-12-40,9-6 32,8-3-56,4-5 80,-54 26-16,51-25 0,1-1-56,-4 0 8,0-1 7,-48 27 41,45-27 0,3 3-8,-2 0-40,-3-3 24,-43 27 24,45-27 16,-2 3-32,-3-2-16,4-1-56,-44 27 88,41-22-96,-4-4 88,2 2-8,-1 1 0,-38 23 16,36-22 24,2-1-48,-4 2 48,0 0-24,-34 21 0,31-18-64,-2 1 16,-2 5 40,-5 8 32,-22 4-24,23-15-16,-5 12 24,-1 0-56,-5 0 32,-12 3 16,4-3 40,10 3-32,-11 0 8,1 0-48,-4 0 32,3 0-32,0 3-16,-3 0-16,0 1-72,0-4 136,0 5-80,0 1 56,-1 6-24,-4-6 32,5-6 16,-12 15-72,6-2 16,-12 2 120,-3 6 16,21-21-80,-32 28 40,-5 5-8,-4 3-24,-1 2-8,42-38 0,-39 36 8,-2 1-16,5-2 0,1 3 40,35-38-32,-30 34 40,0-2 8,2-2-64,0 0 16,28-30 0,-25 30 16,4-1 40,-2-1-32,4 0-24,19-28 0,-17 24 8,4 0 24,-1-2 32,8-1-48,-9-4-16,15-17 0,-5 16-32,1-2 48,-1-2 24,4-6 8,1-6-48,0 15 72,0-10 24,3-1 32,1 1-72,-4-5-56,5 4 16,8 1-16,-8-2-8,15-2 80,-20-1-72,16 2 49,8-2-57,9-3 8,11-12 32,-44 15-32,50-15 16,4-5 16,2-1-72,1-3-25,-57 24 65,56-27 25,-2-2-33,0 2 16,0-3-24,-54 30 16,53-29-89,1-2 57,-4 2-8,-2-3-16,-48 32 56,51-28-56,-1-4 16,-5 2 0,-1 2-24,-44 28 64,43-29-16,-2 2-48,0 0 40,-4 0 80,-37 27-56,35-27 0,0 1-64,-4 2 40,1 1 0,-32 23 24,28-22-16,0 2 64,-4 2-96,-2 1 8,-22 17 40,21-12 8,-1 0-8,-5 8 24,0-11-48,-10 15-8,10-3 32,-12 0 48,1 3-40,-4 0-8,3 0 0,0 0 24,-3 0 40,0 1-72,0-1 8,0 2 24,0 1-96,0 1 0,0 2 128,0-6-56,-1 14-32,-5-10-16,-6 11-8,6-3 32,6-12 24,-15 14-8,1 1 40,-6 6-40,-5 5-56,25-26 64,-29 30 24,-2 3 8,0 2-24,1-1 16,30-34-24,-28 36-16,4-2 48,1-3-24,2 2-16,1-1 0,2-2-48,2 0 120,-1-1-40,17-29-24,-15 25 32,2 1-8,7-3-48,-8-2 64,14-21-40,-5 18 16,1-2-16,-1-2 0,2-1 40,3-13-40,-1 12 8,-1-6 0,2 10-24,0-12-72,0-4 88,3 6-8,0 0 48,2 0-48,-1 0 32,10 0-8,-9-1 8,11-2 32,-2-2 64,1-1-96,4 0 40,4-3 16,4-10-88,-27 13 8,32-12-24,2-3-32,1-2 0,4-4 24,-39 21 32,39-20 24,2-2-96,-1-2-24,1 0 0,-41 24 96,42-26-136,0 0 56,-4 1-8,-2-2 40,-36 27 48,33-26-8,2 2-8,-3 1 0,1-1-88,-33 24 104,34-25-80,-2-4 0,1 2 48,0 0 24,-33 27 8,27-27-80,1 1 168,-3 2-16,-2 1 24,-23 23-96,22-21 72,-2 2-96,-1 1 24,-2 3 16,-17 15-16,17-14 32,-4 10-24,-1-11-32,-7 11 32,-5 4-8,13-4 64,-13 1-40,5 0 24,-2 3-56,-3 0 8,3 0 32,0 0 16,0 0-64,-3 0 8,0 0 8,0 1-16,0 4 56,-3-1-8,-2 9-48,5-13 16,-6 4-24,-7 11-32,8-3 88,-11 2 48,16-14-80,-15 18 16,-4 4-32,-3 4-8,-2 4 8,24-30 16,-23 32-56,-1 1-16,2 0-40,0 3 48,22-36 64,-19 35 64,-1-4-56,2-1 0,2 1-48,16-31 40,-17 28-32,2 1 96,0-1-24,0-2-48,15-26 8,-14 24 24,2-1 8,6-2 8,-6-3 16,12-18-56,-4 18 8,-1-3-40,1-1 32,-1-2 32,5-12-32,-1 6-56,1 9 64,0-11 32,0 2 0,0-6-40,3 6 80,-3 0-24,3-1-40,0-2 32,-3-3-48,4 1 128,8 1-24,-9-1-32,12-1-16,-15 0-56,5 0 32,14-3 16,-5-1-24,6-11-136,-20 15 112,24-15-104,4-3 120,2-5 16,-1 0 96,-29 23-128,27-24 56,-1 0-88,2-3 24,-1 0-16,-27 27 24,26-27-64,1-2-32,-4 2 48,-1 0 32,-22 27 16,23-26 8,-2 1-40,-1-1-32,-2 1 80,0-1-16,0-1 16,0 0-16,-2 1-56,-1 2 24,-15 24 32,14-24 40,-9 3-32,11 0-32,-13 3 24,-3 18 0,12-15 8,-12 1 40,3 10-64,0-11 16,-3 15 0,0-3-48,0 0 80,0 0 64,0 0-96,0 3 0,0 0 16,0 0-32,-3 0 0,-1 0 48,4 0-32,-6 1-8,-6 4-32,7 1 72,-9 6-16,14-12-16,-6 4 32,-9 11-72,9-3-8,-13 3 64,19-15-16,-17 20 16,-4 4 48,-4 6-64,-1 2-64,26-32 64,-24 33 24,0 0-32,3 0 0,1-1 24,20-32-16,-19 33-24,-1-1 48,2-1 0,0-2-8,18-29-16,-15 27-48,0-1 32,1-2 64,2 0-56,12-24 8,-6 22 32,-9-2-200,11-2 0,-1-3 64,5-15 104,-6 12-208,1-6-192,1 8-776,1-11-937,3-3 2113,-2 4-3032,1 1-609,1-2 88,0-2 577,0-1 2976,0 0-2025,0-4 889,0-11 600,3-2 312,0-4 48,0-12 0,1-21-56,1-20-560,-5 74 792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8:47.434"/>
    </inkml:context>
    <inkml:brush xml:id="br0">
      <inkml:brushProperty name="width" value="0.2" units="cm"/>
      <inkml:brushProperty name="height" value="0.2" units="cm"/>
    </inkml:brush>
  </inkml:definitions>
  <inkml:trace contextRef="#ctx0" brushRef="#br0">493 52 2632,'0'0'0,"0"0"544,0 0-208,0 0-96,0 0-48,0 0-40,0 0-8,0 0-48,0 0-8,0-3-8,0 3-40,0 0 24,0-3-24,0 3 9,0-3 15,0 3-24,0-3 8,0 3 0,0 0-48,0-3 32,0 3 0,0-3 8,0 3-16,0 0-24,0 0 24,0-3 16,0 3-24,0-3 16,0 3-32,0 0 40,0 0 0,0 0 16,0 0-8,0 0-232,0-3 440,0 3-192,0-3 8,0 3 0,0 0-72,0 0 120,0 0-16,0 0 0,0-3 32,0 3-136,0 0 104,0-3 8,0 3 16,0-3-8,0 3-120,-1 0 128,1-3-16,-2 3 8,1 0-16,1 0-104,-2 0 64,1-3 8,-1 3-16,1-3-16,1 3-40,-2 0 40,1 0 0,-1-3 0,1 3 16,1 0-56,-2 0 56,1 0-24,-2 0 0,0 0 16,0 0-8,3 0-40,-3 0 48,0 0 16,0 0-32,0 0 8,0 0 8,0 0-24,-2 0 32,2 0-16,3 0-40,-4 0 48,-1 0-8,0 0 8,1 0 8,4 0-56,-5 0 48,2 0-8,-1 0-8,-1 0 8,5 0-40,-4 0 24,-1 0 8,1 1 16,-1 1-16,5-2-32,-4 1 40,-1 1 0,1-1-32,-2 1 24,6-2-32,-6 1 0,0 1 16,0-1 8,-6 1 0,7-1 8,-1 1-8,-6-1 8,8 1-16,-3 1 8,-5 0 8,8 0-24,-2 0 32,-6 0-16,7 0 24,-1 0-16,-6 0-32,12-3 0,-4 3 16,-2 0 8,-6 0-24,7 1 32,5-4-32,-6 5 24,-6-1-32,9 1 40,-1-1-32,4-4 0,-6 5 8,0 0-8,-1 1 16,1-2-16,6-4 0,-6 5-8,0 1 8,0 0-16,0 0 16,6-6 0,-4 6 24,-1 0-8,1 0-32,-1 0 32,5-6-16,-4 6-8,-1 0 8,1 0 40,-1 0-32,1 0-24,-1 0 24,1 6-16,-1-8 0,5-4 8,-4 6 16,-1 6-16,1-7-24,-1 1 32,5-6-8,-4 12-8,-1-7-8,2 8 16,0-8 0,-1 7 16,1-8 8,-1 10-24,1-10 8,0 10-48,0-10 24,0 8 24,0-7-24,3-5 16,-3 13 16,0-8-16,0 9 16,0-10 0,0 10-24,0-10 8,2 10 8,-1-10-32,2-4 24,-1 14 0,-1-10-16,1 10 0,-1-10 32,2-4-16,-1 12 0,-1-7-8,1 1 32,1 6-8,0-12-16,0 5 24,0 1 24,0 6-32,0-8-24,0-4 8,0 6 16,0 6-8,0-7-8,0 1 0,0-6 0,3 12 0,-3-8 0,3 2 0,0 6 0,-3-12 0,3 3-8,0 2 0,0 1 16,0 0 16,-3-6-24,3 6 8,0 0 8,0 0-24,1 0 8,-4-6 0,5 5-16,-1-1 24,1 1 24,7-1 16,-12-4-48,3 5 49,2-1 7,-1 1-24,8-2 0,-12-3-32,3 3 32,2 0-16,-1 0 16,8 0-24,-12-3-8,3 3 40,9-2-8,-9 1-24,11-1 32,-14-1-40,4 2 24,10-1 8,-10 1 8,10-1-32,-14-1-8,5 2 24,8-1 8,-8-1-48,8 0 48,-8 0-16,10 0-40,-3 0 64,0 0-40,0 0-8,0 0 40,0 0-16,0 0 0,-12 0-16,5 0 8,11 0-16,-11 0 16,11 0-8,-16 0 0,5 0 24,11 0-24,-11 0-24,11-3 24,-16 3 0,5 0-32,11-3 24,-11 0-24,11 0 0,-16 3 32,5-3-8,10 0 0,-10 0 8,8 0-8,-13 3 8,5-3 8,8 0-40,-8 0 16,8-1 24,-13 4-8,5-5-32,7 1 16,-9-1-32,9 1-16,-12 4 64,3-5-80,9 1-24,-9-1-41,1 0-63,-4 5 208,13-3-400,-10 0-216,1 0-224,1 0-72,-5 3 912,12-3-832,-12 0 40,4 0-521,-1 0-2071,-3 3 3384</inkml:trace>
  <inkml:trace contextRef="#ctx0" brushRef="#br0" timeOffset="547">876 8 2712,'0'0'0,"-2"0"904,2 0-624,0 0-80,0 0-48,0 0-152,0 0 112,0 0 24,0 0-16,0 0 1,0 0-610,0 0 1098,0 0-505,0 0 0,0 0 0,0 0-1025,0 0 1954,0 0-937,0 0 24,0 0-16,0 0-1457,0 0 2810,0 0-1353,-1 0-32,1 0-8,0 0-64,0 0 64,-2 0-32,2 2 8,-1-1 0,1-1-40,0 2 16,0-1 24,0 1-8,0-1 0,0-1-32,0 3 40,0 2-24,0-1 24,0 1 0,0-5-40,0 4 16,0 1 24,0-1-32,0 1 8,0-5-16,0 6 24,0 6 0,0-8-16,0 2 24,0-6-32,0 14 24,0-9 0,0 10 0,0-9-8,0-6-16,3 15 8,-3-9 8,3 10 0,-3-2-16,0-14 0,3 13 16,-3 2-24,3 2 0,-3 0 8,0-17 0,3 16-16,-3 4 16,3-1-8,0 1 24,-3-20-16,0 19 0,3 0-8,-3-1 8,3 0-16,-3-18 16,0 18 8,3 0-16,-3 0 0,3-2 16,-3-16-8,0 17-16,3 0 0,-3-1 16,3 1 0,-3-17 0,0 15-8,0 0 24,3-2-8,-3-1-16,3 0 8,-3-12 0,3 6-16,-3 10 8,3-12 16,-3 1 0,0-5-8,3 4 32,-3 1-24,3-1-16,-3-4 8,0 2-24,3-1-16,-3 1 16,3-1-32,-3 1-80,0-2 136,3 0-280,-3 0-152,3 0-56,-3-5-25,3 1-39,-3-10-632,0 10-1720,0 4 2904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8:48.670"/>
    </inkml:context>
    <inkml:brush xml:id="br0">
      <inkml:brushProperty name="width" value="0.2" units="cm"/>
      <inkml:brushProperty name="height" value="0.2" units="cm"/>
    </inkml:brush>
  </inkml:definitions>
  <inkml:trace contextRef="#ctx0" brushRef="#br0">0 202 2624,'0'0'0,"0"0"1096,0 0-1096,0 0 288,0 0-128,0 0-8,0-3-40,0 3-112,0 0 96,0-3-16,0 0 1,0 0 15,0 3-96,0-3 88,0 0 8,0 0-8,3 0 8,-3 3-96,0-3 104,3 0 8,-3 0 16,3 0-24,-3 3-104,0-3 104,3 0-24,-3 0 0,3 0 0,-3 3-80,0-3 88,3-2 0,-3 1 8,3-1-16,-3 5-80,3-4 72,0-1-8,0 1-16,0-1 8,-3 5-56,3-4 64,2-1-16,0 1 8,7-8-8,-12 12-48,3-3 40,9-2 8,-9 1-16,9-9 0,-9 10-16,9-1 8,-8-1 0,10-7-16,-10 9 0,11 0 16,-10-1-8,11-1 8,-16 5-24,5-4 32,12-1-16,-13 1 0,13-1-16,-17 5 0,4-3-24,11 0-8,-10 0 32,8 0 0,-13 3 0,5 0 16,8 0-16,-8 0-8,7 0 8,-9 0-24,9 2 48,-9 1-32,9 0-16,-12-3 24,3 4 16,9 1-32,-9-1 16,2 8 16,-5-12-16,4 5-8,8 1 0,-9 6 16,0-8-16,-3-4 8,5 13 8,-1-7 8,-1 9-16,0-9 8,-3-6-8,3 15 0,-3-9 16,3 9 8,-3-9 0,0-6-24,3 15 16,-3-9-24,0 9 16,0-9 8,0-6-16,0 15 8,0-9 16,-1 9-8,-2-9-8,3-6-8,-3 15 24,-2-9 0,1 9 8,-1-9 0,5-6-32,-4 15 40,-1-9 16,-1 9-32,-6-9 24,12-6-48,-4 15 48,-2-8 8,-6 8 8,9-9 8,-4 7-24,-5-8 8,8 8 32,-2-8-16,6-5-72,-12 12 120,7-8-8,-1 2 8,-6 6 0,8-9-16,4-3-104,-12 5 96,6 1 0,-9 0-8,10 0 8,5-6-96,-13 6 88,8-1-8,-9-1 0,14-4-80,-4 3 64,-10-1 16,10-1-23,-10 1-1,14-2-56,-4 1 32,-10 1 0,10-1 24,-8-1-16,7 0 0,5 0-40,-6 0 16,0 0-16,0-3 0,0 0-16,2 0-16,1 0-112,1 0-273,1 0-319,-1-2-368,2-7-40,0 9 88,0-1-281,0 4 1337,0-12-3504,0 12 3504</inkml:trace>
  <inkml:trace contextRef="#ctx0" brushRef="#br0" timeOffset="570">1024 175 3424,'0'0'0,"0"0"320,0 0-136,0 0-184,0 0 152,0 0-8,0 0-16,0-3-8,0 3-120,0 0 112,0-3 33,-1 0 23,-1 0 40,2 3-208,-1-3 240,-1 0 8,1 0 8,-1 0 32,1 0-8,-1 0-24,1 0-24,-1 0-64,2 3-168,-1-3 152,-1 0-16,1 0-24,-1 0 8,1 0-8,-1 0 8,1 0 8,-1 0 16,1 0-8,-1 0-8,-1 0 16,0 0-24,0 3-16,3 0-104,-3-3 120,0 0-16,0 0 16,0 3-8,3 0-112,-3-3 120,0 3-23,0-3-1,0 3 8,3 0-104,-3-3 88,0 3 24,0-3-32,0 3 8,3 0-88,-3 0 120,0 0-8,0 0 0,-2 0 0,5 0-112,-4 0 48,-1 0 8,1 0-8,-1 0-16,2 0 16,-1 0-8,-1 1 16,1 1-48,4-2-8,-5 3 24,1 1 32,-1 1-56,1-1 48,4-4-48,-3 5 16,0-1-8,0 1 32,0-1-8,3-4-32,-3 5 40,0-1-8,-2 8-8,1-7 0,4-5-24,-5 6 32,2 6-8,-1-8-32,-1 2 16,5-6-8,-4 12-8,1-7-8,0 9 24,-2-10-16,5-4 8,-3 14 16,-1-10 8,1 11-8,-1-9 8,1 9-40,0-9 24,0 9 8,0-3-8,3-12-8,-3 6 24,0 9-32,0-9-8,2 10-16,1-16 32,-2 12-16,1 0 24,-1-6 8,1 10 0,-1-4 0,2 0-24,0 0 0,0 0 16,0-12-8,0 12 0,0 0 0,3 1 0,0-1-16,-3-12 16,3 12-16,0 0 0,0 0 16,0 0 0,-3-12 0,5 12-16,-1-6 8,1 9-8,0-9 16,-5-6 0,4 15-24,1-10 32,-1 8-8,1-8 8,-5-5-8,12 12 32,-9-8-16,1 2 0,10 6-24,-14-12 8,3 5 0,9-1 8,-8 2 32,8 0 16,-12-6-56,3 5 96,11-2-32,-11 0 0,10 0-16,-13-3-48,5 1 56,9 1 8,-10-1-16,10 1 40,-14-2-88,4 0 48,10 0-8,-10 0 16,10 0 0,-14 0-56,4 0 48,13-5 16,-13 1-24,13-1-16,-17 5-24,4-4 64,13-1-32,-12 1 16,10-1 8,-15 5-56,4-4 24,10-8 8,-10 9 8,10-2 0,-14 5-40,4-12 40,10 9-16,-10-9-16,10 8 16,-14 4-24,4-14 16,8 9 40,-9-8-16,9 8-24,-12 5-16,3-13 32,10 8-16,-10-11 8,9 4-16,-12 12-8,3-12 56,1 0-16,8 0-16,-9 0 16,-3 12-40,5-13-16,-1-2 16,1 0 32,-1 0 0,1 0 0,-1 0 0,-1-1 0,-3-1 8,0 17-40,3-17 24,-3 2-16,0 0-16,0 0 24,0 15-16,0-13 24,0-1 16,-1 1 8,-2-1-16,3 14-32,-5-13 48,1-3-32,-1 1 24,1 0-32,4 15-8,-5-15 16,1 2 40,-1-1-24,-1 1 40,6 13-72,-12-12 48,8 0-32,-2 7 40,0-10-16,6 15-40,-6-3 40,-7-2 16,9 1 16,-2-1 17,-6 1 7,7 1 0,1 0-16,-8 3 8,12 0-88,-5 0 80,-1 0-40,-6 0 24,8 0-32,4 0-32,-6 1 8,-6 4 48,7-1-40,-1 1 0,6-5-16,-12 4 24,9 1-48,-1-1 0,-3 1 8,7-5 16,-6 6-8,0 0-8,2 0-56,-1 0-80,5-6 152,-4 5-232,-1-1-65,1 1-143,1-1-400,3-4 840,-3 5-1392,1-1-424,2 1-217,0-1 321,0-4 1712,0 3-1321,0 0-2495,0-3 3816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8:53.158"/>
    </inkml:context>
    <inkml:brush xml:id="br0">
      <inkml:brushProperty name="width" value="0.2" units="cm"/>
      <inkml:brushProperty name="height" value="0.2" units="cm"/>
    </inkml:brush>
  </inkml:definitions>
  <inkml:trace contextRef="#ctx0" brushRef="#br0">15 241 3544,'0'0'0,"-1"0"1273,1 0-1057,0 0-80,-2 0-32,1-3 8,1 3-112,-2 0 112,1-3-8,1 3-8,-2-3 0,2 3-96,0 0 56,0-3 24,-1 3-24,-1-3 8,2 3-16,-1-3 8,1 3 0,0-3-8,0 3-48,-2 0 64,2-3-16,0 3 0,0-3 8,0 3-56,0 0 72,0-3-16,0 0-16,0 0 8,0 3-48,0 0 32,0-3 16,0 0-8,0 0 8,0 3-48,0-3 40,0 0-24,0 0 16,0 0-32,0 3 0,0-3 8,0 0 16,0 0-8,3 0 0,-3 3-16,0-5 24,3 1-8,0-1-16,2 1 16,-5 4-16,4-5-16,1 1 16,-1-1 0,1 1 16,-5 4-16,12-5 0,-9 1 8,1-8 0,8 9-24,-12 3 16,3-5 0,9 1-16,-9-8 8,11 9 8,-14 3 0,4-5-8,10 1-16,-10-8 16,9 9 0,-13 3 8,4-3-8,10-2 24,-10 1-24,10-1-8,-14 5 16,4-5 0,10 1-16,-10 1 24,10 0-8,-14 3 0,4-3-24,10 0 16,-10 0 0,8 3 0,-12 0 8,3-3-8,9 3 0,-9 0-8,11 0-16,-14 0 32,3 0-16,9 0-8,-9 0 8,9 0 16,-12 0 0,3 1 8,9 1 0,-9-1-8,9 4-56,-12-5 56,3 4-32,9 1-16,-9-1 24,9 1 72,-12-5-48,3 5 0,2-1 16,7 2-8,-9 0-8,-3-6 0,5 6 24,-1 0-8,8 0 8,-9 0-16,-3-6-8,5 6 16,7 0 16,-9 0-8,1 6 0,-4-12-24,12 5 24,-9 7-16,9-8-16,-9 2 24,-3-6-16,12 12 0,-9-7 24,9 1-8,-9 6 0,-3-12-16,12 5-8,-9 1 8,10 0 0,-10 0-16,9 0 16,-9-2 0,9 1 0,-9-1 8,9 1 16,-9-1-24,9-1 8,-9 0-16,-3-3 8,12 3-24,-9-1 24,9-1 8,-9 1-24,-3-2 16,12 1 16,-9-1-16,9 0-8,-9 0 40,9 0-32,-9-3 0,2 3 0,8-3 0,-13 3 0,3-3 0,2 0 0,7-1 8,-9-1-16,-3 5 8,4-4 0,1-1-8,7 1 8,-9-1 8,-3 5-8,4-4 8,8-1 0,-9-7 0,2 9 16,-5 3-24,4-4 0,8-1 24,-9-7-8,2 9 0,-5 3-16,12-12 56,-9 9 8,2-9 32,7 9 24,-12 3-120,3-12 136,1 9-8,1-9-16,7 7-32,-12 5-80,3-13 48,1 8-32,1-7-24,7 8-56,-12 4 64,0-12-136,4 9-208,1-10-240,-2 10-64,-3 3 648,3-13-656,0 8 80,0-8 7,0 8-2831,-3 5 3400</inkml:trace>
  <inkml:trace contextRef="#ctx0" brushRef="#br0" timeOffset="653">12 725 4761,'0'0'0,"0"0"256,0 0-112,0 0-144,0 0 112,0 0 0,0 0-16,0 0 0,0 0-512,0 0 936,0 0-432,-1-3 16,-1 3-24,2 0-80,-1-3 56,1 3 16,0-3 24,-2 3 0,1-3 8,1 3-8,-2-3-32,2 3 0,0 0-64,0-3 56,0 3-32,0-3 16,0 0-16,0 3-24,0-3 32,0 0 0,0-1-32,0 1 16,0 3-16,0-3 0,0-1 40,0-1-24,3 1 16,-3 4-32,3-5 16,2 1-40,-1-1 8,1 1-8,-5 4 24,4-5-40,1 1 24,-1-1 8,1 1-16,-5 4 24,4-5-32,8 1 32,-9-1-8,9 1 16,-12 4-8,3-5 16,9 1-16,-9-1 0,9 1 0,-12 4 0,3-5-8,9 1 8,-9-1-8,10 1-8,-13 4 16,3-3-8,10 0-8,-8 0 0,8 0 0,-13 3 16,5-3 0,11-1 8,-11 1-16,11 0 0,-16 3 8,5-3-16,11 0-16,-11 0 24,11 0-8,-11 0 16,-5 3 0,17 0 8,-13-3-32,13 3 24,-17 0 0,12-3-56,-8 3 16,14-3 0,-13 3 8,11 0 56,-16 0-24,5 0-16,11 0 32,-11 0-16,12 0-16,-13 2 32,13 2-8,-13 1-8,-4-5 0,17 4 16,-13 1 0,13-1-40,-13 1 40,11 7-16,-15-12 0,5 5 16,8 1 56,-8 6-8,8-8 16,-13-4-80,4 12 56,8-7-24,-9 8 8,-3-13-40,12 5 32,-9 1 0,9 6 8,-9-8-24,9 2-24,-12-6 8,3 12 16,9-9-24,-9 2 24,9 1 16,-9 0-24,9-1 24,-9-1-40,9 1 0,-12-5 8,3 4 0,9-1 0,-9 0 8,9 0-8,-12-3 0,3 2 0,9-2 8,-7 0 8,8 0-16,-13 0 0,5 0-16,8 0 0,-8-5 24,8 1 24,-13 4-32,5-5 32,8 1-16,-8-1-16,8 1 24,-13 4-24,5-14 40,9 11 0,-10-9 0,13 9-32,-17 3-8,4-12 16,13 7-8,-13-7 0,13 8 24,-17 4-32,4-14 32,10 10 32,-10-11 16,11 10 8,-15 5-88,5-16 88,10 11-8,-10-12-16,10 13-24,-15 4-40,4-17 16,11 13-32,-10-13-48,8 13-144,-13 4 208,5-17-520,7 13-200,-9-10-80,9 11-40,-12 3 840,3-4-3177,-3 4 3177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04.763"/>
    </inkml:context>
    <inkml:brush xml:id="br0">
      <inkml:brushProperty name="width" value="0.2" units="cm"/>
      <inkml:brushProperty name="height" value="0.2" units="cm"/>
    </inkml:brush>
  </inkml:definitions>
  <inkml:trace contextRef="#ctx0" brushRef="#br0">659 57 2896,'0'0'0,"-2"0"496,1 0-240,1 0-256,0 0 176,0 0-24,0 0-24,0-3-8,0 3-120,0 0 88,-2-3-8,1 3-16,-1-3-16,2 3-48,-1 0 64,-1-3-8,1 3-8,-1-3 17,2 3-65,-1 0 48,-1-3-16,1 3 16,-1-3 0,2 3-48,-3 0 48,2-3-16,-2 3 40,0-3 8,3 3-80,-3 0 88,0-3 16,0 3-24,0-3 0,3 3-80,-3 0 80,0-3 16,-1 3-32,1-3 8,3 3-72,-3 0 48,0-3-8,0 3 24,0-3-32,3 3-32,-4 0 40,-1-3-16,1 3 0,-1-3 16,5 3-40,-4 0 16,-1-3 0,1 3 16,-1-3-16,5 3-16,-4 0 24,-1 0-8,1 0-16,-1 0 8,1 0-8,-1 0 8,1 0-24,-1 0 24,5 0-8,-4 0 8,-1 0 8,1 0 0,-1 3-16,5-3 0,-4 5 8,-2-1-16,1 1 8,-1 1 0,6-6 0,-6 12-8,0-8 16,0 2 0,0 9 8,6-15-16,-6 6 0,0 10 0,1-10 8,1 9-16,4-15 8,-5 6 8,1 9-8,-1-2-16,1 1 32,4-14-16,-6 13-8,0 2 8,0 0-8,1 2 8,5-17 0,-4 15 8,-1 0-8,1 2 8,-1 2-24,5-19 16,-4 20-16,-1-1 8,1 1 16,-1 0 0,5-20-8,-3 18 0,0 0 16,1 0-24,1 0 0,1-18 8,-2 18-8,1-1-8,-2-1 8,1 1 16,2-17-8,-1 16-16,-1 1 8,1-1 8,-1-1-32,2-15 32,-1 15-8,-1 2 8,1 0-8,-1-1 16,1 1-16,-1-1 8,2 1-8,0-1 8,0-16 0,0 15 24,0 1 0,0-1-8,0 0 0,0 0-16,0-15 0,0 15-16,0 0 0,0 0-8,0-2-8,0 1 56,0 0-8,0-2 16,0 0-8,0-12-24,0 12-24,0-6 0,0 9 8,0-9 16,0-6 0,0 13-16,0-8-16,0 8 0,0-8-8,0-5 40,0 4-24,0 2-8,0 0-24,0 0-16,0-6 72,0 7-128,0-3-72,0 1-48,0-1 0,0-4 248,0 5-216,0-1 24,0 1-1,0-2-127,0-3 320,0 3-552,0 0-2640,0-3 3192</inkml:trace>
  <inkml:trace contextRef="#ctx0" brushRef="#br0" timeOffset="520">23 643 3664,'0'0'0,"0"0"0,0 0 392,0 0-184,-1 0-88,-1 0-40,2 0-80,-1 0 80,-1 0-8,1 0 25,-1 0 7,2 0-104,-1 0 88,-1-3 32,1 3-16,-1 0 8,2 0-112,-1-3 144,-1 3-24,1 0 8,-1 0-16,2 0-112,-1 0 88,1 0-32,0 0-16,0-3-8,0 3-32,0 0 40,0 0-8,0-3-8,0 3-8,0 0-16,0 0 8,3 0 8,1 0 8,1 0-16,-5 0-8,4 0 8,1 0 24,7 0-8,-9 0-8,-3 0-16,15 0 24,-11 0-40,13 0 16,-13 0 8,16 0-8,-6 0 16,4-3-32,3 3 40,-21 0-24,22-3 0,1 0 0,2 0 32,1-1-16,-26 4-16,26-5 8,-1 1-8,2-8 0,-1 9-8,-2-11 56,0 9-32,0-7 32,-1 9-8,-23 3-40,22-12 24,0 9 40,-3-9 8,-1 9-8,-18 3-64,18-4 88,-1-1-16,-1 1-24,1-1-40,-17 5-8,15-4-24,0 1-48,-3 0-40,-7 3-120,-5 0 232,15-3-376,-11 3-104,10 0-16,-10 0 55,-4 0 441,14 0-384,-11 0-128,1 0-2816,-4 0 3328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06.255"/>
    </inkml:context>
    <inkml:brush xml:id="br0">
      <inkml:brushProperty name="width" value="0.2" units="cm"/>
      <inkml:brushProperty name="height" value="0.2" units="cm"/>
    </inkml:brush>
  </inkml:definitions>
  <inkml:trace contextRef="#ctx0" brushRef="#br0">133 79 2456,'0'0'0,"0"0"496,0 0-496,0 0 272,0 0-64,0 0-32,0 0-16,0 0-976,0 0 1784,0 0-840,0 0-24,0 0 8,0 0-1424,0-3 2720,-1 3-1304,-1-3 0,1 3 49,1 0-153,-2-3 184,1 3 16,-1-4 8,1 4-8,1 0-200,-2-3 184,1 3-8,-1-3 0,1 3-8,1 0-168,-2-3 144,-1 3 24,0-3-24,0 3 0,3 0-144,-3-3 128,0 3-32,0-3 0,0 3-24,3 0-72,-3 0 56,0 0 0,0 0-40,0 0 0,0 0 16,3 0-32,-3 0 24,0 0 0,0 0-16,0 0-16,3 0 8,-3 2 8,0-1 24,0 2-16,0 2-16,3-5 0,-3 4 16,0 1-16,0 0 40,0-1-16,3-4-24,-3 5 8,0-1 8,0 2-32,0 6 24,3-12-8,-3 5 0,0 1-16,0 6 16,0-8-16,3-4 16,-3 12-16,0-7 16,0 10-16,1-9 16,2-6 0,-1 15 0,-1-9-8,1 9-8,-1-9 0,2-6 16,-1 15 0,1-9-8,0 9 8,0-9 8,0-6-8,0 14-16,0-10 24,0 10-32,3-10 0,0 10-16,1-10 16,1 2 24,-1 6-24,-4-12 24,5 4 8,7 0 24,-9 1 0,9-2 8,-12-3-40,3 3 40,12-2-40,-10-1-16,11 0 32,-16 0-16,5 0 24,11 0-8,-11-3 8,11-1-16,-16 4-8,5-5 0,12 1 16,-13-10 24,13 11-8,-17 3-32,4-12 32,13 9-16,-13-9 0,13 7 8,-13-11 0,13 11 8,-13-11 0,10 11-24,-14 5-8,4-16 8,8 11 24,-9-11-32,10 11 40,-13 5-40,3-17 24,1 13-32,8-13 16,-9 13-16,-3 4 8,3-17 24,0 13 8,0-13-16,-3 13 16,0-13 8,0 13-8,0-10 32,0 10-32,0 4-32,0-14 32,-1 9-8,-4-8 8,1 10-16,4 3-16,-5-12 24,1 9-8,-2-2 0,-6-7 24,12 12-40,-5 0 24,-1-3 0,-6 0-8,7 3-16,-1 0 8,-6 0-16,8 0-8,-8 0 8,12 0 8,-5 0-16,-7 3 8,8 2 24,-10-1-48,14-4 32,-4 5-32,-8-1-16,7 2-96,-1 6-184,6-12 328,-12 5-600,7 1-264,1 6-40,-2-8 112,6-4 792,-6 5-713,1 1-1535,5-6 2248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07.223"/>
    </inkml:context>
    <inkml:brush xml:id="br0">
      <inkml:brushProperty name="width" value="0.2" units="cm"/>
      <inkml:brushProperty name="height" value="0.2" units="cm"/>
    </inkml:brush>
  </inkml:definitions>
  <inkml:trace contextRef="#ctx0" brushRef="#br0">516 38 3320,'0'0'0,"-2"0"464,2 0-248,0 0-72,-1 0-40,-1 0 0,1 0-8,-1 0 0,2 0-96,-1 0 88,-1 0-7,1 0 7,-1 0 0,2 0-88,-3 0 112,0 0 24,0 0 32,0 0 32,3 0-200,-3 0 192,0 0 8,0 0 0,-1 0 0,-1 0 8,1 0-24,-1 0-24,1 0-8,4 0-152,-5 0 112,1 0 8,-1 0-16,0 0-16,5 0-88,-4 0 96,-2 0 0,-6 0-8,7 0-8,5 0-80,-6 0 88,-6 0-8,8 0-8,-2 0 0,-6 0-8,7 2-16,-10-1-8,9 4-16,-9 0 32,9-1-24,-9 1 8,9-1-8,6-4-32,-15 5 0,3-1 16,0 2 0,0 0 8,12-6-24,-12 12 24,0-7 16,0 1 0,0 7-40,12-13 0,-12 5 40,-1 8-16,1-8 24,6 8 16,6-13-64,-15 5 48,9 9 0,-9-10-16,9 10 0,6-14-32,-15 6 48,11 9-48,-10-3 8,10 0 8,4-12-16,-14 12-16,10 0 16,-9 1 0,9 4 0,4-17 0,-12 17-8,7-1 24,-1 1-8,0-2-16,6-15 8,-4 16-8,-1 1 8,1-1-24,1 1 24,1 0 16,1 2-32,1-1 8,0 0-8,0-18 16,0 18-8,3 0-16,0 0 32,0 1-8,-3-19 0,3 16 0,1 1-8,1-1-16,-1 1 24,-4-17 0,12 15-24,-9 0 16,2 0 8,10-1 16,-15-14-16,5 13 40,8-1 8,-8 0-32,10-6-16,-15-6 0,12 14-8,-8-10 0,13 2-8,-5 0 24,-12-6-8,12 6-24,1-1 8,2-1 40,5 1-16,-20-5-8,20 4 8,-2-1-8,0-1 8,-2-2-8,-16 0 0,17 0 0,-1 0 0,3 0-24,0-3 0,1 0-24,-1-2 0,-1 1-40,0-1 16,-18 5 72,18-12-136,1 9-160,-3-1-184,1-1-240,-1-7-80,1 9 64,-2-1 120,0-10 119,-15 14 497,13-3-552,1-9-2768,-14 12 3320</inkml:trace>
  <inkml:trace contextRef="#ctx0" brushRef="#br0" timeOffset="848">1001 88 3472,'0'0'0,"0"0"368,0 0-192,0 0-176,0 0 144,0 0-16,0 0-40,0-3 24,0 3-32,0 0 8,0 0 1,0-3 15,0 3-104,0 0 128,0 0-8,0 0-40,0 0 8,0 0-504,0 0 896,0 0-440,0 0 24,0 0-40,0 0-632,0 0 1232,0 0-640,0 0 8,0 0-592,0 2 1200,0 2-568,0 1-32,0 1 16,0-6-16,0 12 0,0-8-16,0 11 32,0-1-8,0-14-8,0 13 0,0 6 24,0 2-24,3 1 0,-3-22 0,0 26 16,0 1-24,0-2 8,0 3-8,0-28 8,0 27 0,0-2 8,0 1-8,0-1 8,0-25-8,0 25-8,3-3 8,-3 1 0,0-4 0,0 1 16,0-2-16,3-1 16,-3-1 8,0-16-24,0 15 16,0-3 16,3 0-16,-3 0 16,0-12-32,0 5 16,0 8 8,0-8-16,0 8-32,0-13 24,0 5-40,0-1-16,0 3 0,0-1-40,0-6 96,0 4-120,0 1-96,0-1-40,0-1-33,0-3 289,0 3-304,0-1 0,0-1-104,0 1-1520,0-2 1928</inkml:trace>
  <inkml:trace contextRef="#ctx0" brushRef="#br0" timeOffset="849">1010 138 3664,'0'0'0,"3"-3"640,-3 3-640,0 0 232,0-3-79,0 3-49,0-3 32,0 3-136,0-3 152,0 0 8,0 0 8,0 0 8,0 3-176,0-3 168,0 3-24,3-3 8,-3 0-40,0 3-112,3-3 96,-3 0 8,3 0-8,1 0-8,1 0-8,-1 0-8,1 0-16,-1 0 24,-4 3-80,12-3 80,-9 0-24,9-2 8,-7 1-8,12-1 0,-13 1-8,13-1 0,-13 1-16,13-1 0,-4 0 0,1 1-24,1-1 24,-15 5-32,15-12 0,0 9 8,0 0-8,0-1-8,-15 4 8,15-3 16,-1 0-16,-1 0 8,1 3-16,-14 0 8,13 0-8,-1 0 16,0 0-16,0 0 24,-12 0-16,5 3-16,12 1 16,-13 2 16,13 6-16,-17-12 0,4 5 16,8 8-24,-9-8 0,2 10-16,-5-15 24,4 6 0,1 9-16,-2-1 16,0-1-8,-3-13 8,0 14 8,0-2-32,0 1 32,0 1-16,0-14 8,0 15-16,-2 0 16,1 0-8,-2-1 16,-2-1 0,5-13-8,-4 14 24,-2-1-40,-6 1 16,12-14 0,-5 13 16,-7 1-8,8 0 0,-13-2 8,5 0-16,12-12 0,-12 12 0,0 0 24,-2-6 8,1 9 0,13-15-32,-14 6 40,1 7-16,-1-8-8,2 7-40,12-12 24,-6 1-16,-9 4-48,9 0-16,-9-1-8,15-4 88,-6 3-184,-8-1-128,10-1-168,-10 1-136,10-2 0,-10 0 87,10 0 9,-2 0-480,6 0 1000,-6-3-3016,6 3 3016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7:28.554"/>
    </inkml:context>
    <inkml:brush xml:id="br0">
      <inkml:brushProperty name="width" value="0.14999" units="cm"/>
      <inkml:brushProperty name="height" value="0.14999" units="cm"/>
    </inkml:brush>
  </inkml:definitions>
  <inkml:trace contextRef="#ctx0" brushRef="#br0">62 0 2840,'0'0'0,"0"0"456,0 0-456,0 0 240,0 0-72,0 0-56,0 0-16,0 0-712,2 1 1328,-2 0-648,0 0 0,0 0-32,0-1-32,0 1 40,0 0 40,0 0 0,0 0-32,0-1-48,0 1 40,2 2-16,-2 0 16,0 0 0,0-3-40,0 3 40,0 1-24,0 4-16,0-5 24,0-3-24,0 4-8,0 4 24,0-5-8,0 5 8,0-8-16,0 4 49,0 6-41,0-6-8,0 5-16,0-9 16,0 9 8,0 0 0,0 1-8,0 2 8,0-12-8,0 13 0,0 2-8,0 1 24,-1 3-24,1-19 8,-2 18-16,0 0 24,0 1 8,0-1-8,2-18-8,-2 21-8,-1 0-16,0 2 24,0-2 8,3-21-8,-2 21 40,-2-1-24,1 0-8,0-2 16,3-18-24,-3 18-32,0 0 16,0-1-16,0-1 0,0 0 32,3-16 0,-3 14 8,0 1 0,0 0 8,3-15-16,-3 14 8,0-3-16,2 1 8,0-2-16,0 1 0,0-2 8,1-1-8,0-4-9,0 6 9,0-10 16,0 8-32,0-4 0,0 4-16,0-5-16,0-3 64,0 8-104,0-5-32,0 0-96,0 0-368,0-3 600,0 2-3288,0-2 3288</inkml:trace>
  <inkml:trace contextRef="#ctx0" brushRef="#br0" timeOffset="488">306 362 3376,'0'0'0,"0"0"168,0 0-64,0 0-40,0 0-8,0 0 8,0 1-24,0-1-40,0 1 24,2 0-24,-2 0 24,2 0 32,-2 0-24,2 0-16,-2 2 0,2 0 0,0 0 16,1 0-16,0 0-40,0 0 24,0 0 32,-3-3-32,3 3 32,0 5-32,0-5-16,0 1 0,-3-4 16,8 8 8,-6-5 16,1 1-32,5 3 8,-8-7 0,2 2-8,6 1 24,-5 5-40,6-5 0,-9-3 24,3 4-40,7 4-8,-7-5 56,8 1-8,-11-4 0,3 8 0,8-5 8,-8 1-16,8 4-32,-11-8 40,3 3-8,7 1 8,-7 4-8,7-5 16,-10-3-8,3 4-16,6 3 0,-6-5 8,6 1-24,-9-3 32,3 4-24,6 0-16,-6 0 0,6 0 8,-9-4 32,3 3-40,6 0-24,-6 0-32,5 0-24,-8-3 120,2 3-168,6 0-80,-6-1-2768,-2-2 3016</inkml:trace>
  <inkml:trace contextRef="#ctx0" brushRef="#br0" timeOffset="944">545 356 3392,'0'0'0,"0"0"0,0 0 232,0 0-128,-1 0-24,0 1-8,1-1-72,-2 1 48,-1 0 0,0 2 0,0 0 40,0 0 16,-1 0 24,-4 0-8,5 0-32,3-3-88,-4 4 104,-4 4-7,5-5-25,-1 1-24,4-4-48,-9 9 80,5-6-24,-5 6 8,5-5-8,4-4-56,-10 9 16,6-5-24,-6 6 0,6-2 24,4-8-16,-11 8 16,3 0 16,0 1-16,0 0-8,8-9-8,-8 9 0,1 0 0,-1-1 16,0 0-8,8-8-8,-8 9 16,0-1-32,0 0 0,4 0 24,-6 0-24,7-4 16,-6 6-16,6-6-24,3-4 40,-8 9-40,6-6-16,-1 5-128,0-7-121,3-1 305,-1 3-344,-1-1-56,1-1 64,0-1-16,1 0 352,0 0-3136,0 0 3136</inkml:trace>
  <inkml:trace contextRef="#ctx0" brushRef="#br0" timeOffset="1282">750 48 3896,'0'0'0,"0"0"152,0 0-80,0 0-72,0 0 56,0 0 0,0 0-8,0 0-8,0 0-240,0 1 416,0 0-160,0 0 0,0 0 0,0 0-8,0 1-24,0 0 32,0 0 9,0-2-65,0 2 40,0 0-16,2 1-16,-2 0 16,0-3-24,2 3 32,0 0 0,1 0-8,0-1 8,-3-2-32,3 3 56,0 0 0,5 0-24,-6-1-8,-2-2-24,9 2 24,-6 0-16,7 0 16,-7 0-56,-3-2 32,11 2-16,-8 0-8,8 0 40,-4 1 8,-7-3-24,9 2 0,0 1 8,1 0-8,0 0 32,-10-3-32,10 3 8,0-1-24,0 1 0,0 0 16,-10-3 0,9 3 8,1 0 0,-1 0-24,0 0 0,-9-3 16,9 3-8,0 0 8,0 0-8,-1 0-8,-8-3 16,8 3 24,0 0-8,-1 0 16,-4-1-32,-3-2 0,11 3-16,-8 0-8,8 0 24,-8 0 8,-3-3-8,9 3-8,-6 0 0,5-1-8,-6 0 16,-2-2 0,3 3-8,0 0 8,0 0 0,0 0 24,-3-3-24,3 3 24,-1 0-8,-2 0-32,2 0 8,-2 1 8,0 0 16,0 4 8,0-5-24,0 5 8,-1-5 8,-2 7-16,0-7 8,3-3-8,-8 10 16,5-6-8,-1 7 40,-4-2-8,8-9-40,-3 9 8,-8 1 16,3 0 0,0 0 24,8-10-48,-9 11 56,0 0-16,0 1-24,-3 1 32,12-13-48,-13 15 24,1-1 24,1 0-8,0-2 0,11-12-40,-10 12 24,1 0 8,-1-1 24,1 0-72,9-11 16,-9 10 40,0 0-24,1-1 0,0-1 24,8-8-40,-4 9 48,-5-1 0,6 0-24,-1 0 24,4-8-48,-8 8 32,5-4-16,0 6 0,-1-7-16,4-3 0,-4 9-8,1-6 32,0 6-32,1-6-8,2-3 16,-2 3-16,0 0-48,0 1 8,0 0-48,2-4 104,-1 4-296,0 0-168,0-1-57,1 0-23,0-3 544,0 3-448,-1-2-208,1 0-2312,0-1 2968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08.793"/>
    </inkml:context>
    <inkml:brush xml:id="br0">
      <inkml:brushProperty name="width" value="0.2" units="cm"/>
      <inkml:brushProperty name="height" value="0.2" units="cm"/>
    </inkml:brush>
  </inkml:definitions>
  <inkml:trace contextRef="#ctx0" brushRef="#br0">0 0 2280,'0'0'0,"0"0"512,0 0-512,0 0 312,0 0-88,0 0-64,0 0 0,0 0 0,0 0-1176,0 0 2168,0 0-1016,0 0-32,0 0-16,0 0-1568,0 0 3040,0 0-1496,0 0 0,0 0-16,0 0-1784,0 0 3520,0 0-1736,0 0-24,0 0 17,0 0-1938,0 0 3834,3 0-1921,-3 0-8,0 0-8,3 0 24,-3 0-16,3 2 8,-3 0-24,0-2 8,3 0-24,-3 1 32,3-1-8,-3 2 8,0-2-8,3 0 0,0 1 8,0-1-8,2 0-16,-5 0 16,4 0 0,1 0-8,-1 0-24,8 0-16,-12 0 48,3 0-121,2 0-63,9 0-168,-11 0-688,-3 0 1040,12 0-2984,-12 0 2984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09.788"/>
    </inkml:context>
    <inkml:brush xml:id="br0">
      <inkml:brushProperty name="width" value="0.2" units="cm"/>
      <inkml:brushProperty name="height" value="0.2" units="cm"/>
    </inkml:brush>
  </inkml:definitions>
  <inkml:trace contextRef="#ctx0" brushRef="#br0">437 18 3096,'0'0'0,"-2"0"384,2 0-176,-1 0-16,1 0-192,-2 0 168,1 0-56,-1 0 8,1-3-8,-1 3 24,1-3 25,-1 3 7,-1-3 24,3 3-192,-3 0 232,0-3-24,0 3 40,0 0-48,3 0-200,-3-3 176,-1 3 24,-1 0-32,1 0 16,4 0-184,-5-3 176,1 3-24,-1 0-48,1 0 8,-1 0-16,1 0 16,-2 0 16,0 0 8,6 0-136,-6 0 112,0 0-8,0 0 0,0 0-48,6 0-56,-7 2 72,-5-1-8,8 1-32,-2-1 24,6-1-56,-12 2 32,7 2-24,-1 1 24,-6-1-8,12-4-24,-4 5 48,-8-1 0,7 8-8,-8-7-16,13-5-24,-5 6 0,-7 6 8,8-7-8,-8 1 16,12-6-16,-5 13 32,-7-7-8,7 9-24,-1-9 8,6-6-8,-13 15-32,8-9-8,-8 12 8,7-3 0,6-15 32,-17 20-24,11 0 40,-9-1-16,9 2-16,6-21 16,-15 21 0,11 0-8,-9 1 0,9-3 24,4-19-16,-5 20 0,-1 2 0,0 2-16,2-1 24,4-23-8,-6 23-16,1-2 16,1 0 16,-1 0-24,5-21 8,-4 19 40,1 1-8,1 0 8,1-2-8,1-18-32,-2 18 16,2-2-24,0-1 8,3 0-16,-3-15 16,3 15 0,2-1-8,7-2-8,-9-7 8,1 8 8,1-8 32,8-1 8,-10 2 0,9 0-8,-12-6-32,4 6 16,9-1-16,-8-2 32,11 0-24,-16-3-8,5 1 8,14 1 16,-5-2 0,-1 0 8,-1 0 8,0 0 16,2-3-24,0 0 8,1 0 0,0-2 0,0 1 8,0-8 24,-15 12-72,15-3 64,0-9 8,4 7 1,1-12 15,-20 17-88,20-13 72,-1-1-24,-1-1 16,-1 0-16,-17 15-48,16-16 32,1-2 32,0 0-16,-2-1-8,-15 19-40,15-19 64,0-1-24,-2 1 24,1 1-32,-14 18-32,12-20 56,0 1 0,0-1-16,0-3 8,-7 2-48,10-1 32,-11 1 0,13-2 16,-14 2 32,1 0-40,-1 0-16,0 0 24,-3 21-48,0-21 56,0 1 0,0 0 24,-1 1-8,1 19-72,-3-18 56,-2 0 16,1 0-24,-1 1-16,5 17-32,-6-16 48,0 2 8,2 9 0,-1-10 0,5 15-56,-6-3 56,0-1-16,0 1-8,0 0 8,6 3-40,-6-3 32,-6 0-16,7 3 24,-1-3-32,6 3-8,-12 0 16,8 0-8,-10 0-8,10 1 16,4-1-16,-12 2-8,7 2 0,-7 1 8,8-1 0,4-4 0,-14 5-56,10-1-72,-9 1-176,9-1-360,4-4 664,-6 6-992,-6-1-337,7 0-159,-1-1 216,6-4 1272,-12 5-1089,8-1-2287,4-4 3376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24.411"/>
    </inkml:context>
    <inkml:brush xml:id="br0">
      <inkml:brushProperty name="width" value="0.2" units="cm"/>
      <inkml:brushProperty name="height" value="0.2" units="cm"/>
    </inkml:brush>
  </inkml:definitions>
  <inkml:trace contextRef="#ctx0" brushRef="#br0">10 354 3480,'0'0'0,"0"0"440,0 0-160,0 0-56,0 0-224,0 0 168,0 0-31,0 0-9,-2 0-8,1 0-8,1 0-8,-2-3 0,1 3-8,1 0-96,0-3 88,0 3 8,0-3-16,0 3-16,0 0-64,-2-3 80,1 3 8,1-3 0,0 0 32,0 3-120,0-3 104,0 0 8,0 0 8,0 0-8,0 3-112,0-3 96,0 0-8,0-1-24,0-1 16,0 5-80,0-5 88,0 1-32,0-8 0,0 9 0,0 3-56,0-5 40,0-8 16,3 10-8,-3-9-8,0 12-40,4-3 40,1-9 16,-1 9-16,1-9-8,-5 12-32,4-3 16,1-11 0,-1 10 0,8-10 8,-12 14-24,3-4 16,10-10-8,-10 9 24,9-8-32,-8 8 16,10-8-8,-10 8-8,11-8-24,-15 13 24,5-5-24,11-7-24,-11 9 8,13-9 24,-18 12 16,12-3-16,0-9 16,0 9-16,0-1-16,-12 4 32,12-13-32,0 10 16,-7 0-8,11-1 16,-11 1-8,11 0-24,-11 0 0,11 3 8,-16 0 32,5 0-32,11 0-16,-11 0 24,12 0-8,-17 0 32,4 0-24,10 0 32,-10 3-24,10 1 0,-14-4 16,4 5 40,10-1-32,-10 1 24,10 0 16,-14-5-48,4 4-24,10 2 24,-10 0 0,10 6-16,-14-12 16,5 5 8,8 1-8,-10 6 8,9-8-16,-12-4 8,3 12-8,9-7 16,-7 1-24,8 6 24,-13-12-8,5 4 8,8 2-16,-8 6 24,8-7-24,-8 1-16,8 6 32,-8-7 0,9 1 0,-14-6-8,4 12 24,10-9-24,-10 1 8,10 2 0,-14-6-8,4 5 16,10-1-8,-10 1-8,13-1 8,-17-4-8,4 5 16,13-2 32,-13 0 0,13-2 8,-17-1-56,12 0 32,0 0 16,2 0 8,-1-3 0,-13 3-56,14-3 64,-1 0-8,1-1 24,-1-1-24,-13 5-56,14-12 48,0 9 16,-1-9-32,1 9 24,-14 3-56,13-13 48,1 8-16,1-12-16,-2 5 0,-13 12-16,14-12 24,-1 0-32,1 0-8,0 8 16,-14 4 0,13-17-32,-1 13 0,0-13-16,-7 13-32,-5 4 80,16-14-112,-11 10-136,8-10-200,-8 9-256,-5 5 704,4-12-720,8 9 40,-9-9 71,0 9-287,-3 3 896,5-12-3424,-5 12 3424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28.570"/>
    </inkml:context>
    <inkml:brush xml:id="br0">
      <inkml:brushProperty name="width" value="0.2" units="cm"/>
      <inkml:brushProperty name="height" value="0.2" units="cm"/>
    </inkml:brush>
  </inkml:definitions>
  <inkml:trace contextRef="#ctx0" brushRef="#br0">1 216 2520,'0'0'0,"0"0"544,0 0-544,0 0 272,0 0-544,0 0 736,0 0-320,0 0-32,0 0-16,0 0-912,0-3 1712,0 3-816,0-3-16,0 3-8,0-3 8,0 3 0,0-3 8,0 3-32,0 0-40,0-3 56,0 0-24,0 0 8,0 0 24,0 3-64,0-3 16,0 0-8,0 0 8,0 0 0,0 3-16,0-3 41,0 0-1,3 0-16,-3 0 16,0 3-40,3-3 40,-3 0 0,3 0 0,-3 0-16,0 3-24,3-3 32,0 0 8,0 0-16,0 0 0,-3 3-24,3-3 8,1-2 0,1 1 8,-1-1-24,-4 5 8,5-4 32,-1-1-24,1 1 16,7-1 8,-12 5-32,3-4-8,1-1 8,1 1-8,9-1 40,-14 5-32,3-4 24,9-9 8,-8 10-16,10-1-32,-14 4 16,4-5-40,10-7 0,-10 9 8,10-1 8,-14 4 24,4-5 8,11 1 8,-10-1-16,11 1-24,-16 4 24,5-5-40,12 1 40,-13 1-24,13 0 24,-17 3 0,4-3 16,13 0-48,-13 3 56,13-3-32,-17 3 8,4 0-8,13 0 8,-13 0 0,13 0 8,-17 0-8,4 0 8,10 1-8,-9 4-24,8-1 16,-8 1-8,8-1 8,-8 1 16,8 1-8,-8 6 0,-5-12 0,13 4 16,-8 2 0,7 6-32,-9-7 0,-3-5 16,12 12-8,-9-7-24,9 8 40,-9-8-8,-3-5 0,12 12-8,-9-8 24,9 2 24,-9 6-8,-3-12-32,5 5 40,7 1-8,-9 6-16,9-8 8,-12-4-24,3 6 0,9 0-8,-9 0 32,9 0-24,-9 0 24,9-1-16,-9-1-8,9 1 8,-12-5-8,3 5 24,9-2-8,-7 0 16,8 0 0,-13-3-32,5 1 16,8 1 32,-8-1-32,8 1 16,-13-2-32,5 0 32,8 0-8,-8 0 32,8 0-16,-13 0-40,5 0 24,8-3 32,-8 0 0,9 0 16,-14 3-72,4-3 88,8 0-24,-9 0 16,9 0-32,-12 3-48,3-4 40,11 0-16,-11-1-64,10-7 16,-13 12 24,3-3-72,9-1-32,-7-10-128,8 11-128,-13 3 360,3-15-440,11 11-49,-9-13 49,8 13-8,-13 4 448,5-17-1760,-5 17 1760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30.896"/>
    </inkml:context>
    <inkml:brush xml:id="br0">
      <inkml:brushProperty name="width" value="0.2" units="cm"/>
      <inkml:brushProperty name="height" value="0.2" units="cm"/>
    </inkml:brush>
  </inkml:definitions>
  <inkml:trace contextRef="#ctx0" brushRef="#br0">141 55 3656,'0'0'0,"0"0"376,0 0-96,0 0-280,-1 0 304,-1 0-31,1 0-1,-1-3 24,2 3-296,-3 0 288,0-3 0,0 3 8,0-3-24,3 3-272,-5 0 240,1-3-48,-1 3-48,1 0-32,4 0-112,-5-3 80,1 3-8,-1 0-16,-1 0-16,6 0-40,-6 0 40,0 0 8,2 0-32,-1 0-16,5 0 0,-6 2 16,2-1-24,-1 2 32,1 2-8,4-5-16,-5 4 8,1 1 0,-1 7-16,1-8 0,4-4 8,-5 6-24,1 6 16,1-7-8,0 1 16,0 6-16,1-8-8,1 8 8,-1-7 16,2-5 0,-2 12 0,1-7-8,1 1-8,0 6 24,0-12-8,0 4-8,3 2 24,0 6-16,2-9-16,-5-3 16,4 5 8,1 1 0,-1-2 8,10 1 0,-14-5-16,3 4 0,9 1 0,-9-2 24,12-2 0,-15-1-24,4 0 16,13 0-24,-13 0-24,13 0 40,-17 0-8,4-3-8,13 0 40,-5-1-8,0-1 16,-12 5-40,12-4 24,0-1 8,0 1 8,-7-8-32,-5 12-8,16-3 24,-11-2 8,11-7-32,-11 9 16,-5 3-16,13-12 16,-8 9 0,9-9 24,-11 9-48,-3 3 8,12-14 16,-9 11 8,1-9-8,1 9 32,-1-9-32,-1 9 16,0-9 0,0 9 32,-3 3-64,0-12 64,3 9 8,-3-1 32,0-1 8,0 5-112,0-12 104,0 9-8,0 0-16,-1-1 16,1 4-96,-3-5 64,-2 2 16,1 0-32,-8 0-40,12 3-8,-5-3 32,-1 0-40,-6 0 0,8 3 16,4 0-8,-7-3-16,-5 3 40,8-3-16,-2 3 0,6 0-8,-12 0-8,7 0-24,-1 0 8,-6 0-32,12 0 56,-4 0-88,-1 1-168,-1 1-240,0-1-256,0 1-200,2 0-24,-1-1 144,1 1 127,4-2 705,-5 1-1000,1 2-2008,4-3 3008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29.913"/>
    </inkml:context>
    <inkml:brush xml:id="br0">
      <inkml:brushProperty name="width" value="0.2" units="cm"/>
      <inkml:brushProperty name="height" value="0.2" units="cm"/>
    </inkml:brush>
  </inkml:definitions>
  <inkml:trace contextRef="#ctx0" brushRef="#br0">604 106 3120,'0'0'0,"-1"0"392,1 0-168,0 0-224,0 0 168,0 0-24,0-3-24,0 0-8,0 0-8,0 3-104,0-3 72,0 0 0,0 0 0,0 3-72,0-3 89,0 0 15,0 0 24,-2 0 16,1 0 0,1 3-144,-2-4 176,1 1 0,-1-2 16,1 2 8,1 3-200,-2-3 216,1 0-8,-1 0 16,1 0 24,1 3-248,-3-3 200,0 0-8,0 0-24,0 0-40,3 3-128,-3-3 128,-2 0 16,1 0-32,-1 0 0,5 3-112,-4-3 80,-1 0-16,1 0 16,-1 0-8,5 3-72,-4-3 64,-1 3-8,-7-3-16,8 3-40,4 0 0,-6-3 16,-7 3-16,9 0-24,-2 0 40,6 0-16,-12 0-8,7 0 8,1 0 24,-8 1-32,7 2 8,-1 2-8,-6-1-16,8 2-8,4-6 32,-6 12-24,-6-7 24,7 1 16,-1 6-24,-6-6 8,8 9-8,-3-9-16,-5 12 40,8-3-40,-11 5 24,9-1-8,-9 4 8,15-23 0,-6 23 8,-9 2-24,9 1 0,-8-1-8,10 2 16,-8 2-16,9-2 8,-2 0 0,5-27 16,-4 26-24,-1-2 24,2 0-24,0 0-8,3-24 32,-2 21-8,1 0-16,-1 0 24,1 1 0,1-22 0,-2 19 0,1 1 0,1-2-16,0-2 0,0-16 16,0 17-8,0-1-8,0-1 32,0 1-8,0-16-8,3 6-8,-3 10 16,3-4-16,0-7 16,-3-5-8,0 13-8,3-8 8,0 7-24,-3-8 8,0-4 16,3 5-8,-3 1-32,3 0-24,-3 0-64,0-6 128,3 6-232,-3 0-112,3 0-128,-3-1-56,0-5 528,3 4-584,-3-1 64,3 0 104,-3 0 63,0-3 353,3 3-296,-3 0-168,0 0-2792,0-3 3256</inkml:trace>
  <inkml:trace contextRef="#ctx0" brushRef="#br0" timeOffset="458">1 633 2952,'0'0'0,"0"0"1104,0 0-872,0 0-232,0 0 144,0 0-56,0-3-40,0 3-8,0 0-40,3-3 40,-3 0-7,3 0 23,-3 0-16,0 3-40,4-3 56,1 0 16,-1 0 0,1-1 8,-5 4-80,12-5 64,-9 1 0,1-1-16,10 1 8,-14 4-56,3-5 48,12 1-16,-11-1 8,13 1-16,-17 4-24,4-5 40,13 0-8,-3-7-8,-1 9 16,5-1-16,-18 4-24,21-15 8,2 10 16,-1-8-8,1 10 8,-23 3-24,26-12 16,-2 9 16,-2-2 16,-1 1 16,-1-1-24,0 1-16,-2 1-40,-2 0-56,-16 3 72,17-3-64,-1 3-152,-1 0-144,0 0-32,0 0-81,-1 0-15,0 0-2744,-14 0 3232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37.394"/>
    </inkml:context>
    <inkml:brush xml:id="br0">
      <inkml:brushProperty name="width" value="0.2" units="cm"/>
      <inkml:brushProperty name="height" value="0.2" units="cm"/>
    </inkml:brush>
  </inkml:definitions>
  <inkml:trace contextRef="#ctx0" brushRef="#br0">458 103 2440,'0'0'0,"0"0"0,0 0 568,0 0-296,0 0-88,0 0-24,0 0-1344,0 0 2504,0 0-1216,0 0-8,-2 0-32,2 0-64,-1 0 64,-1-3 8,1 3-8,-1-3-16,2 3-48,-1 0 48,-1 0 8,1 0-16,-1-3 0,2 3-40,-1 0 40,-1 0-8,-1 0 0,0 0 24,3 0-56,-3 0 40,0 0 17,0 0 7,0 0-32,3 0-32,-3 0 48,0 0-24,-1 0 16,-1 0 0,5 0-40,-4 0 32,-1 0 16,1 0-24,-1 0 16,5 0-40,-4 0 48,-1 0-16,0 2 16,1-1-8,4-1-40,-5 2 48,-1-1 0,0 1-16,0-1 8,6-1-40,-6 3 56,0 0-16,0 0 8,0 0 0,6-3-48,-6 5 8,-7-1 16,8 1 8,-8-1 0,13-4-32,-5 5 56,-8 0 0,8 1-16,-8 0-32,13-6-8,-5 6 16,-9 0 16,10 0-8,-10 6 0,10-8 16,-10 2-32,10 6 16,-2-7 16,-8 1-16,10 6-8,-8-8-16,7 2 8,5-6-8,-6 14 16,-6-10 0,8 10 0,-2-9 0,6-5-16,-14 15 8,9-9 8,-1 9 0,-6-3-8,12-12-8,-4 6 0,-2 10 8,-6-4 8,7 0-8,5-12-8,-6 12 16,0 0-24,0 1 0,0 0 16,6-13-8,-6 15 0,0 0 8,2 0 8,-1 0-24,5-15 8,-4 14 24,-1-1-16,2 1-16,2 0 24,1-14-16,-2 13 8,2 1-16,0-1 0,3 1 24,-3-14-16,5 13 0,-1 1 0,1-2 0,-1 0-24,-4-12 24,5 14-16,-1-2 8,1 0 16,7 0-8,-12-12 0,3 12 0,9 0 8,-9 0-16,9 0 8,-12-12 0,3 12 8,10-6-16,-8 9 16,8-9 8,-13-6-16,5 14 8,12-10 0,-5 10 16,0-11 8,-12-3-32,4 4 32,14 1 0,-6-1-24,2-2 0,-14-2-8,16 1 0,-1 1 24,1-2-24,2 0 16,-18 0-16,18 0 0,0-3 0,0 0 8,0-2-16,-18 5 8,18-12-16,0 9 0,0-1 16,-1-1-48,-1-7 32,1 9-48,-1-2 0,-1-7 8,-15 12 56,15-3-168,1-1-120,-3-8-168,1 9-56,-14 3 512,13-5-449,-1 1 81,0-1 40,-7 1-552,-5 4 880,13-5-2800,-13 5 2800</inkml:trace>
  <inkml:trace contextRef="#ctx0" brushRef="#br0" timeOffset="598">1143 10 2480,'0'0'0,"0"-3"688,0 3-480,-2 0-80,1-3-8,-1 3-40,1 0 8,-1-3 8,2 3-96,-3 0 80,0 0-8,0 0 0,0 0 0,3 0-72,-3 0 48,0 0 16,0 0-16,0 0-8,0 0 8,0 0-8,-1 0 0,-1 0-8,5 0-32,-4 0 32,-1 0 8,1 3 0,-1 1 41,5-4-81,-4 5 72,-1 0-8,1-1 0,-1 2-48,5-6-16,-4 12 32,-1-7 0,1 1-24,-1 9 32,5-15-40,-4 6 24,-1 9-24,1-9 24,-1 9-8,5-15-16,-5 6 16,-1 9 16,2-1 8,-1-1-16,5-13-24,-4 14 40,-1-1-16,1 2-16,-1 0 16,5-15-24,-4 17 0,-1-1 16,1 1 24,1 0-40,3-17 0,-3 19 0,0 1 0,1-1-8,1 1 0,1-20 8,-2 19 8,1 3 8,-1-1 0,1 0-8,1-21-8,0 19-8,0 1 8,0-1-24,0 1 24,0-20 0,0 18 0,0 0-8,0 0 16,0-1-8,0-17 0,0 16 8,0 1 0,3-2-24,0 0 8,-3-15 8,3 14-8,1-1 0,1-1 0,7 0-8,-9 0 16,-3-12 0,4 6-8,1 9 0,7-9 32,-9 8-64,-3-14 40,4 4 0,1 1 0,7 1-32,-9 0 24,-3-6 8,5 6-40,-1 0 0,1-1 8,8-1-8,-13-4 40,3 5-104,9-1-120,-9-1-65,9-1-39,-12-2 328,3 1-296,9 1 56,-9-1-72,9 1-2976,-12-2 3288</inkml:trace>
  <inkml:trace contextRef="#ctx0" brushRef="#br0" timeOffset="1029">1598 21 2992,'0'0'0,"-2"0"240,2 0-240,0 0 128,0 0-32,0 0-40,0 0-16,0 0-360,0 0 704,0 0-328,0 0 8,0 0 8,0 0-648,0 0 1200,0 0-584,3 0-8,-3 0 8,0 0-40,0 0 32,0 0 0,0 0-8,0 0-8,0 0-120,0 0 232,0 0-112,0 1 8,0 4-8,0-5-16,0 4 8,3 1 16,-3-1-24,0 1 16,0-5-16,0 12 32,0-8-40,0 10 56,0-8-8,0-6-40,0 15 24,0-9 24,0 12-16,3-5-16,-3-13-16,0 16 24,0-1-16,0 4-16,0 1 24,0-20-16,3 21 0,-3 1 0,0 1-24,0-2 24,0-21 0,3 24 0,-3 0 8,3 0 0,-3-1-32,0-23 24,3 24 0,0-1-8,-3-1 0,3-1 8,-3-21 0,0 20-8,0-1-8,0 0 16,3-1 0,-3-18 0,0 16-8,0-1 16,3 0 8,-3 0-8,3-1-8,-3-1 8,0-1-24,0-7 8,0-5 8,0 14-8,0-10-16,0 8-8,0-7 16,3-1-24,-3 2 24,0 0 8,3 0-48,-3-1-64,0-5 120,3 4-152,-3 1-24,3-2-8,-3 0 24,0-3 160,3 1-168,-3 1-64,3-2-1368,-3 0 1600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39.167"/>
    </inkml:context>
    <inkml:brush xml:id="br0">
      <inkml:brushProperty name="width" value="0.2" units="cm"/>
      <inkml:brushProperty name="height" value="0.2" units="cm"/>
    </inkml:brush>
  </inkml:definitions>
  <inkml:trace contextRef="#ctx0" brushRef="#br0">299 172 3336,'0'0'0,"-2"0"288,2 0-184,0 0-104,0 0 72,0 0-24,0 0-24,0 0 16,0 0-8,0 2 0,0-1 8,0 2-16,0-3-24,0 3 16,0 0 16,0 0-8,0 0-16,0-3-8,3 5 8,-3 1 24,0 0-24,3 0 32,-3-6-40,0 12 40,3-8-16,-3 2 16,3 9-32,-3-15-8,0 6 8,0 11 0,0-5-8,3 2 16,-3-14-16,0 13 0,3 2 16,-3 0-8,0 0-8,0-15 0,0 15 0,3 5-24,-3 0 16,0-1-16,0-19 24,3 20 0,-3-2 16,0 0-8,0 0 16,0-18-24,0 18 0,0 0-8,0 0 0,3 0-16,-3-18 24,0 18 0,0-1 0,3-1 0,-3-1-8,0-15 8,3 16-16,-3-1 24,3 0 8,-3-2-16,3 1-8,-3-1-8,3 1 0,-3-2 0,3 0 8,-3 0-16,3 0 16,-3-6-24,0-6 32,3 15-64,-3-10-32,3 8-40,-3-8-8,0-5 144,3 13-144,-3-10 8,3 2-16,-3 1-48,0-2-184,3 1-2352,-3-5 2736</inkml:trace>
  <inkml:trace contextRef="#ctx0" brushRef="#br0" timeOffset="1">0 651 3264,'0'0'0,"0"0"408,0 0-408,0 0 128,0 0-64,0 0 0,0 0-24,0 0-336,3-3 640,-3 3-288,5-3-24,-1 3 16,-4 0-48,5-3 40,0 3 0,-1-3-8,1 3-24,-5 0-8,4-3 24,1 0 0,7 3 8,-9-3 0,-3 3-32,12-3 16,-9 0 16,9 0-32,-8 0 16,-4 3-16,17-3 8,-13 0-8,13 0 16,-13 0-8,-4 3-8,17-3 8,-12 0 0,13 0-16,-6 0 0,-12 3 8,12-3 0,0 0-24,0 0 8,0 3 8,-12 0 8,12-3-40,0 0-40,0 0-56,-8 0-40,-4 3 176,17-3-248,-12 0-48,8 0-3032,-13 3 3328</inkml:trace>
  <inkml:trace contextRef="#ctx0" brushRef="#br0" timeOffset="386">610 28 3032,'0'0'0,"0"0"0,0 0 576,0 0-416,0-3-96,0 3-16,0 0-48,0-3 48,3 3 16,-3-3 8,3 3 0,-3 0-72,3-3 96,0 3 0,0-3 16,0 3 0,0-4 17,0 4-17,0-3-8,0 3 0,-3 0-104,3-3 88,0 3 8,2-3 0,-1 3-32,1 0 8,0 0-16,-1 0 0,1 0 0,-5 0-56,4 0 0,1 0 32,-1 2-16,10 1-8,-14-3-8,3 4 32,9 3-8,-9 5-8,9-8 32,-12-4-48,3 15 48,10-9-40,-8 11 8,10-2-8,-15-15-8,4 16-8,13 4 48,-5-1 8,3 4 16,0 0 8,-15-23-72,15 24 40,0 0 32,-1-2-16,-2 0-24,-12-22-32,12 21 32,-8 0-24,13 0 8,-12 0 0,-5-21-16,15 21 8,-11 0-16,10 0-16,-11 0 8,-3-21 16,12 21 0,-9 0 0,0 0-8,1 5 16,-4-26-8,3 26 0,-3-2 24,0 1 24,0-1-8,-1 1 0,-4 0-16,-1-1-32,-9 0-24,15-24 32,-6 29-48,-12-2-8,5-1-48,-4 1-160,17-27 264,-17 25-496,-1 1-160,-4 0-25,-1-1 113,23-25 568,-25 24-512,-1 0-2520,26-24 3032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19:54.577"/>
    </inkml:context>
    <inkml:brush xml:id="br0">
      <inkml:brushProperty name="width" value="0.2" units="cm"/>
      <inkml:brushProperty name="height" value="0.2" units="cm"/>
    </inkml:brush>
  </inkml:definitions>
  <inkml:trace contextRef="#ctx0" brushRef="#br0">3 234 1800,'0'0'0,"-1"0"824,-1 0-280,2 0-152,0 0-144,0 0-248,0 0 200,0 0-40,0 0-56,0-3 24,0 3-128,0 0 112,0-3-32,0 3 9,0-3-25,0 3-64,0 0 40,0-3 16,0 0-16,0 0 0,0 3-40,0-3 48,0 0-8,3 0-8,-3 0-16,0 3-16,5-4 40,-1-1 0,1 0-16,-1 1 8,-4 4-32,5-5 16,7 1-8,-9-1 24,2-7-16,-5 12-16,13-3 24,-8-9-8,10 9-32,-11-9 40,-4 12-24,17-3 0,-13-9-16,13 9 40,-5-9-24,-12 12 0,13-3-8,1-1 32,0-8-56,1 9 16,-15 3 16,16-13-8,1 10-32,2-9 16,1 9-32,-20 3 56,19-4-24,0-8 24,-1 9 16,0-2-8,-18 5-8,16-4-8,1 1 8,-2 0 16,0 0-8,-15 3-8,15-3 0,0 0-8,0 3-8,-1-3 16,-14 3 0,13 0 32,-1 0-8,0 1-16,0 1-8,0 1-24,-7 1 0,11 1 32,-11-1-8,-5-4 0,17 6-8,-13 0 16,13 8-24,-13-10 0,10 10 8,-10-9 0,1 8 32,7-8-8,-9 10-32,-3-15 16,4 12 8,10-6-40,-11 10 24,9-10 8,-12-6 0,3 15-8,9-9 8,-9 9 0,9-9 16,-12-6-16,5 16-8,7-10-8,-8 9 16,-4-15 0,14 6-16,-10 9 16,10-11 16,-10 8-24,8-7 8,-12-5 0,5 6 8,8 0-8,-8-2 16,10 1-8,-15-5-8,4 4 24,13-1 8,-12-1-16,10-1-8,-11-1 0,13 0 8,-13 0 0,13 0 8,-17 0-24,4-3 24,13 0-24,-13-1 0,13-1 16,-17 5-16,12-4 0,0-1 0,0-8 0,0 10 24,-12 3-24,12-12 8,0 7 8,2-8 16,-2 8-40,-12 5 8,13-13 8,-1 8-24,0-9-24,1 10 16,-13 4 24,12-14-32,0 10-8,0-10-48,0 10-56,-12 4 144,4-17-200,13 13-65,-13-14-103,13 6-2944,-17 12 3312</inkml:trace>
  <inkml:trace contextRef="#ctx0" brushRef="#br0" timeOffset="581">53 811 4016,'0'0'0,"-1"0"360,-1 0-176,2 0-184,-1 0 137,-1 0-25,1 0-8,-1 0 24,2 0-128,-1-3 96,-1 0-16,1 0 0,-1 0-32,2 3-48,-1-3 40,-1 0 16,1 0 0,1 0-24,0 3-32,0-5 48,0 1 0,0-1-24,0 1 24,0 4-48,0-5 24,0 1 8,0-8 16,0 9 0,0 3-48,0-12 40,0 9-32,0-9 16,3 9-16,-3 3-8,3-13 24,1 10 0,1-1 0,-1-10-24,-4 14 0,5-3 8,7-1 0,-9-8-8,9 9 16,-12 3-16,3-5 16,12-7-16,-11 9-8,13-1-8,-13-1 8,16-7 8,-6 9-16,1-1 0,-15 4 16,19-14-40,1 11-32,1-11 48,1 11-24,-22 3 48,21-4-24,5-8 56,-2 9-32,-1 0 16,-23 3-16,22-5 32,-1 2-40,1 0-8,-4 3 0,-18 0 16,18 0-40,0 0-8,-2 2 24,1-1 0,-17-1 24,16 5-16,-1 1 24,1 0 0,-3 0 8,-13-6-16,14 6 24,-1 0-24,1 0-8,-2 0-8,-12-6 16,12 12-16,0-7 8,0 7-8,-8-8 24,-4-4-8,14 12-16,-9-7 16,8 1 0,-8 6 0,-5-12 0,16 3 8,-11 1 0,11 2 0,-11 0-8,-5-6 0,16 5 0,-4-1 8,0 1-16,0-1 24,-12-4-16,13 3 16,-1-1 8,0-1 8,1 1-16,1-1 16,-1-1-24,1 0 0,1-3 0,-15 3-8,15-3-8,1 0 24,1 0-16,-2-1 0,-15 4 0,17-5-8,-1-7-16,1 8-16,-1-10 16,-16 14 24,17-4-56,-2-10-80,0 10-80,0-10-72,-15 14 288,15-4-352,0-10-25,-1 10-663,-1-10-2232,-13 14 3272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20:17.919"/>
    </inkml:context>
    <inkml:brush xml:id="br0">
      <inkml:brushProperty name="width" value="0.2" units="cm"/>
      <inkml:brushProperty name="height" value="0.2" units="cm"/>
    </inkml:brush>
  </inkml:definitions>
  <inkml:trace contextRef="#ctx0" brushRef="#br0">673 21 2376,'0'0'0,"0"0"640,0 0-272,0 0-120,0 0-248,0 0 200,0 0-32,-1-3-32,-1 3-8,2 0-128,-1-3 104,-1 3-16,1-3-16,-1 3 0,1-3-8,-2 3 1,0-3-1,0 3-24,3 0-40,-3-3 56,0 3 0,0 0-16,-2 0-8,5 0-32,-4 0 56,-1 0-16,1 0 8,-1 0 0,5 0-48,-4 0 32,-1 0 0,1 0-8,-2 0 8,6 0-32,-6 0 24,-7-3 16,9 3 0,-2 0 0,-6 0-8,7 0-16,-1 0 0,-6 0 8,8 0 32,-1 0-24,-1 0 0,-6 0-32,12 0 0,-3 0 0,-1 0 16,-2 0 0,0 0 8,0 0 8,6 0-32,-6 0 24,0 0-8,0 0 8,0 2-24,6-2 0,-7 1 0,1 1 16,0-1-32,6-1 16,-6 2-8,0-1 16,0 2-24,0 0 24,2 2 0,4-5-8,-6 5-16,1-1 8,1 1 16,-2-1-8,6-4 0,-5 6 8,-1 0 0,0 6-8,2-7 0,-1 1-16,-1 6 0,2-8 16,-2 8-16,0-7 24,1 10 0,1-9-32,-1 9 24,5-15 0,-5 12-8,1 0 0,-1 2 8,5-14 0,-4 13-16,-1 1 8,2-1 0,-1 2 0,1 2 24,3-17-16,-3 19-8,-2 3-8,2-1 0,0 1 0,3-22 16,-1 23-16,-1-1 16,1 4-8,-1-2-16,1 0 16,-1-1-24,1-1 16,-1-1 0,2-21 16,-1 22-8,1-3 16,0-1-48,0 0 0,0 0 0,0 0-8,3-1 32,0-1-8,-3 1 0,3 0 24,0-1-8,0-1-8,-3-15 16,0 15-8,3 0-32,-3-1 24,3-1-16,-3 1 0,3-2 16,-3 0 0,3 0 0,-3-12 16,0 6-16,3 8-24,-3-10 8,0 10-8,0-14 40,3 4-56,-3 8-16,3-7-32,-3 1-57,3 6 9,-3-9-40,0 1-48,0 3-408,0-1-2464,0-6 3112</inkml:trace>
  <inkml:trace contextRef="#ctx0" brushRef="#br0" timeOffset="306">15 538 3016,'0'0'0,"0"0"0,-1 0 616,-1 0-416,1 0-64,-1 0-32,2 0-104,-1-3 96,-1 3 0,1-3-64,-1 3 8,2 0-40,-1 0 24,-1 0-16,2 0 24,0 0 0,0 0 0,0 0 8,0 0 24,3 0-32,-3 0-32,3 0 48,0 0 1,2 0 7,-1 0-16,-4 0-40,12 0 80,-9 0-32,11 0 0,-10 0 24,-4 0-72,17 0 32,-12 0 16,14 0-48,-5 0 16,-14 0-16,18 0-8,4 0-8,5 0 32,1-5-8,-28 5-8,27-4 16,-2-1-8,1 1 0,1-8 8,0 12-16,-27 0 0,27-5 8,0-7 8,-1 12-40,-26 0 24,24-4 0,-1-1-24,-1 1 0,-1 1-8,-1 0-24,-20 3 56,18-3-152,0 0-56,-2 3-97,1-3-151,-17 3 456,15 0-3408,-15 0 3408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7:30.925"/>
    </inkml:context>
    <inkml:brush xml:id="br0">
      <inkml:brushProperty name="width" value="0.14999" units="cm"/>
      <inkml:brushProperty name="height" value="0.14999" units="cm"/>
    </inkml:brush>
  </inkml:definitions>
  <inkml:trace contextRef="#ctx0" brushRef="#br0">22 1 2496,'0'0'0,"0"0"760,0 0-760,0 0 320,0 0-88,0 0-56,0 0-64,0 0-952,0 0 1792,0 0-848,0 0-8,0 1-32,0-1-64,0 1 64,0 0-16,0 0 16,0 0 1,0-1-65,0 1 32,0 0 0,0 0 8,0 1 24,0-2-64,0 3 40,0-1-8,0 1-16,0 1 16,0-4-32,0 8 48,0-5-16,0 1-24,0 6-24,0-10 16,0 4 32,0 7-16,0-2 0,0 0 0,0-9-16,0 10 0,0 0 32,0 2 8,0 2-48,0-14 8,0 15-16,0 0 16,0 2 8,0 0 0,0 0 8,0-17-16,-1 17-8,0 1 8,0 0 24,0-2-24,1-16 0,-1 17-8,-1 0-16,0 0 16,1 2 32,1-19-24,-2 18 0,1 0-24,0 0-24,-1-1 24,1 0 8,0-1-8,0-1 8,0 0-40,1-15 56,-1 15-48,0-1 48,1-1-40,0 0 0,0-13 40,0 12-32,0 1-32,0 0 16,0-1-8,0-12 56,0 11-129,0-2-31,0 0-64,2-1-32,-2-8 256,0 3-336,2 7-3024,-2-10 3360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20:30.720"/>
    </inkml:context>
    <inkml:brush xml:id="br0">
      <inkml:brushProperty name="width" value="0.2" units="cm"/>
      <inkml:brushProperty name="height" value="0.2" units="cm"/>
    </inkml:brush>
  </inkml:definitions>
  <inkml:trace contextRef="#ctx0" brushRef="#br0">52 421 3984,'0'0'0,"0"-3"216,0 3-96,-1 0-32,-2 0 16,0 0-32,3 0-72,-3 0 88,0 0 41,-2 0-9,1 0-24,4 0-96,-3 0 136,-1 0-8,1 0 16,0 0 8,3 0-152,-3 0 136,0 0 0,0 0-24,2 0 16,1 0-128,-2 0 88,1 0-24,-1 0 32,1 0-16,1 0 24,0 0-8,0 0 8,3 0-8,-3 0-96,4 0 120,8 0 8,-9 0-8,11 0-8,-14 0-112,5 0 88,11 0 0,-4 0-16,2 0-24,-14 0-48,18 0 56,1 0-32,7-3 24,1 0-32,-27 3-16,29-3 8,1-2 16,1 1-40,1-1-8,-32 5 24,35-4-32,-1-1 8,2-7 0,1 12 40,-37 0-16,36-5 32,-2-7-16,1 9 0,0-1-8,-35 4-8,37-12 8,2 9 8,-1-9-16,4 7 8,-42 5-8,39-15 24,2 11-16,0-10 8,-2 11-8,-39 3-8,38-4-8,-1-1-16,-1 1-8,-1-1-8,-35 5 40,33-4-56,-1-1 8,-4 2-24,-2 0-40,-26 3 112,26 0-152,-4 0-24,-1 0-112,-3 0-144,-18 0 432,18 2-624,-3-1-32,0 2 55,-3 0 145,1 2 168,-9 1-152,11 0-2784,-15-6 3224</inkml:trace>
  <inkml:trace contextRef="#ctx0" brushRef="#br0" timeOffset="374">79 820 2752,'0'0'0,"0"0"0,0 1 488,0-1-296,-1 0-88,-1 2-16,1-1-16,-1-1-16,1 0 24,-2 0-40,3 0-40,-2 2 64,1-2 0,-2 1-8,1 1 40,2-2-96,-1 0 80,-1 0-32,1 0 16,-1 1 16,2-1-80,-1 0 64,-1 2 24,1-2-32,-1 0-7,2 0-49,-1 0 48,1 0 0,0 0 0,0 0 0,0 0-48,0 0 64,0 0 8,0 0 16,0 1 0,3-1 0,1 0 32,1 0 32,-1 0 8,1 0-8,8 0-8,-8 0-56,10 0-8,-3 0 32,0 0-16,4 0 8,6 0 24,3 0-64,4-3-16,2 0-16,1 0-24,3-1 8,1-10 32,1 11 0,1-1-16,-38 4-32,39-15 40,-1 10-8,-2-10-24,3 10 40,-39 5-48,39-18 16,-1 5-16,0 1 32,2 0 8,-40 12-40,39-12 40,2 7-32,0-14 32,-2 7-24,0-2 8,0 2 16,-3 0-32,0 7 8,-36 5-16,37-16 40,-4 11-48,-3-11-16,0 11-32,-30 5 56,29-15-80,-4 11 16,1-8 0,-4 9-104,-22 3 168,21-5-456,-1 1-272,-2-1-64,-4 2-9,-14 3 801,13-3-656,-8 0-2792,-5 3 3448</inkml:trace>
  <inkml:trace contextRef="#ctx0" brushRef="#br0" timeOffset="867">1269 26 3712,'0'0'0,"0"0"0,-2 2 232,1-2-80,-1 0-40,1 0-8,-2 0 0,3 0-104,-2 0 120,-1 0 25,2 0-17,-2 0 32,3 0-160,-2 0 208,1 0 64,-1-3 48,-1 3 32,3 0-352,-1-3 352,-2 3-16,1-3-8,1 3-32,1 0-296,-2-3 264,1 3-16,-1 0-8,1-3 8,1 3-248,-2 0 232,1-3-40,-1 3-16,2 0-40,0 0-136,0-3 144,0 3-31,0-3-17,0 3-8,3 0-16,0-3 32,0 3-32,2 0-24,-5 0-48,13 0 56,-8 0-8,8 0-8,-1 0 16,-12 0-56,12 0-32,2 0 0,1 0 32,5 0-8,-1 0 40,2 0-24,6 0 16,-1 0 8,-26 0-32,27 0 0,-1 0-8,1 0 0,-2 1-8,-25-1 16,26 3-8,-2 2 8,-1-1-24,-1 1 16,1 1-8,-2 0 40,0 0-40,-1 0-16,-20-6 32,19 13-8,1-8-16,-2 10 16,0-3 16,-18-12-8,18 13-8,-1 2 8,-1 1 24,-4 0-24,0-1 8,-7 0-32,8 3 16,-8 0 8,-5-18 0,12 18 8,-9 1 16,0 0-16,0-1-16,-3-18 8,3 20 16,0-2-8,0 0 16,-3 0 8,0-18-32,0 18 16,0 3 40,0 0-48,-2 0 16,2-21-24,-4 21 40,-2-1-40,-8-1 40,10 3 0,4-22-40,-14 19 40,10 1 8,-10-1 24,10 1-16,-10-2 0,10 0 48,-11 0 8,2-1 40,13-17-152,-12 15 208,0 0 0,0-2 16,-1-1 64,13-12-288,-12 12 304,-2 0 32,1 1 56,1-1 16,12-12-408,-12 4 424,-1 10 1,7-10-41,-10 8-112,16-12-272,-12 5 232,0 7-24,0-8-80,0 2 8,12-6-136,-12 14 112,0-11-96,6 1 72,-8 2-24,14-6-64,-4 5-16,-10-1 56,9 1-72,-8-1 48,13-4-16,-5 5 0,-7-1-72,8 1-72,-8-2-120,12-3 264,-5 5-360,-1-1-368,-6 1-713,8-1-671,4-4 2112,-6 5-2505,-8-2 217,10 0 631,-8-2 121,12-1 1536,-5 2-2704,5-2 2704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20:34.650"/>
    </inkml:context>
    <inkml:brush xml:id="br0">
      <inkml:brushProperty name="width" value="0.2" units="cm"/>
      <inkml:brushProperty name="height" value="0.2" units="cm"/>
    </inkml:brush>
  </inkml:definitions>
  <inkml:trace contextRef="#ctx0" brushRef="#br0">45 278 3632,'0'0'0,"0"0"0,0 0 256,0 0-128,0 0-24,0 0-40,0 0-616,0 0 1168,-2 0-552,1 0 8,-1 0 8,2 0-80,-1 0 104,-1 0 9,1 0 31,-1 0 8,0 0 16,1 0 32,-1 0-16,1 0 56,1 0-240,-2 0 224,1 0-8,-1 0-8,1 0-24,-1 0 16,1-3-24,-1 3 8,1-3-8,1 3-176,-2 0 168,1-3 24,-1 3-32,1-3 16,1 3-176,-2 0 192,1-3-8,-1 0 0,1 0-16,1 3-168,-2-3 152,1 0 0,1 0 24,0 0-23,0 3-153,0-5 120,0 1 0,0-1-32,0 0-8,0 5-80,0-4 48,0-10-8,0 11 0,3-9-8,-3 12-32,3-3 40,1-9-32,1 9-8,-1-9 8,-4 12-8,5-3 24,9-9-8,-11 9-16,10-9-16,-13 12 16,5-3-24,10-9 64,-11 9-48,13-9 8,-17 12 0,4-3 0,14-9-32,-4 7 48,1-8-32,-15 13 16,15-5-8,0-8-8,0 10 16,0-9 8,-15 12-8,15-3-8,0-2-24,0-7 8,0 12 16,-15 0 8,15-4 0,1 1-16,-3 0-16,1 0 8,-14 3 24,15 0 16,-2-3 0,1 3 8,-1 0-16,-13 0-8,14 0-8,-2 1 40,0 4-8,0-1 24,-12-4-48,12 5 40,-7-1-16,8 1 40,-8-1 16,7 2-8,-12-6-72,3 12 112,9-7 8,-9 7-24,9-8 16,-12-4-112,3 6 88,1 6-16,1-7 0,-1 1 16,-4-6-88,5 12 48,-1-7-24,1 7 16,-5-12-40,4 4 8,1 2-8,0 6-16,7-7-32,-9-1 40,1 2 16,1-1-8,7-1 0,-9 1-40,9-1 16,-9-1 16,9-1-16,-8-2 8,10 0-32,-10 0 16,10 0-24,-10-3-40,-4 3 96,14-3-192,-10-2-120,13 1-96,-12-1-209,-5 5 617,15-4-952,-11-8-256,11 9-8,-10-9 176,-5 12 1040,13-3-721,-8-9 153,8 9-2776,-13 3 3344</inkml:trace>
  <inkml:trace contextRef="#ctx0" brushRef="#br0" timeOffset="464">114 594 3576,'0'0'0,"0"0"264,0 0-144,-2 0-16,1 0-16,-1 0 24,1 0 24,-1-3 8,2 3-144,-1 0 153,-1-3 71,1 3 40,-1-3 16,2 3-280,-1-3 240,-1 0-56,1 0-64,-1 0-24,2 3-96,-1-3 112,1-2-16,0 1 8,0-1-24,0 5-80,0-4 96,0-1-8,0 1-48,0-1 32,0 5-72,0-4 40,0-1 0,4 1 40,1-1-40,-5 5-40,4-4 24,8-1 32,-9 1-16,9-1 8,-12 5-48,3-4 56,9-1-24,-9 0 0,11 1 8,-14 4-40,5-3 48,8 0-16,-8 0-8,11 0 16,-16 3-40,5-3 16,11 3 16,-11-3-8,11 3-8,-16 0-16,5 0 8,11 0 24,-11 0 0,11 0-56,-16 0 24,5 1 56,12 2-40,-13 2 16,13-1 32,-13 1-40,-4-5-24,17 4 64,-13 1 32,11 0-24,-10-1 0,-5-4-72,13 6 40,-8-1 0,8-1 32,-8 1-24,-5-5-48,14 4 32,-10 1-24,10-1 40,-10 1 8,-4-5-56,15 4 56,-10 1-8,8-1-16,-8 1-8,-5-5-24,16 4 48,-11 1 0,10-1-8,-11-1 8,11 0-16,-10 0 16,10 0-8,-10-1-16,-5-2-24,15 1 32,-11 1 16,10-1-24,-10 1 16,-4-2-40,14 1 32,-10 1-32,10-2 40,-10 0-32,-4 0-8,14 0 32,-10 0 0,10 0 8,-10 0 24,12-3-72,-12-2-64,13 1-72,-13-1-104,-4 5 248,17-4-344,-13-1-312,11-7-392,-10 9-56,-5 3 1104,13-12-1121,-8 9 161,8-9-2576,-13 12 3536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20:32.590"/>
    </inkml:context>
    <inkml:brush xml:id="br0">
      <inkml:brushProperty name="width" value="0.2" units="cm"/>
      <inkml:brushProperty name="height" value="0.2" units="cm"/>
    </inkml:brush>
  </inkml:definitions>
  <inkml:trace contextRef="#ctx0" brushRef="#br0">615 51 3040,'0'0'0,"0"0"696,0 0-560,0 0-136,0 0 96,0 0-16,0-3 0,-1 3 8,1 0-88,-2-3 104,-1 0 24,0 0 32,0 3 57,0-3 55,-1 3 32,-1-3 8,1 3-32,4 0-280,-5-3 256,1 3-24,-1-3-32,-7 0-16,8 3-24,-2-3-8,-7 3 8,9-3-24,4 3-136,-6 0 120,-6-3 0,7 3 0,-8 0 32,13 0-152,-5 0 136,-8 0 8,8 0 0,-8 0 8,13 0-152,-6 0 136,-9 0-16,9 0-32,-9 0 0,15 0-88,-6 0 136,-11 0-24,5 1 41,0 2-41,12-3-112,-12 5 96,0-1 8,-2 1 8,-1 1-32,15-6-80,-15 12 88,-1-8 8,-4 8-8,-1 0 16,21-12-104,-23 12 88,1 2-16,-1 2 0,1 1 8,22-17-80,-22 17 56,3 1 8,1 0 0,1 3 0,17-21-64,-15 19 72,3 2 0,0 4-32,6-3 16,-9 1-8,10-1-16,-1-1 32,2 2-24,1-2 0,1 2 16,1-2-16,1 0 8,0-21-48,0 21 48,3 0-16,1 0-8,10 0 8,-11 0-24,9 0 0,-7 0 16,10 0-32,-15-21 8,4 22 8,14-3 0,-6 1-16,2-2 24,-14-18-16,16 16 16,1 1 0,3-2 0,1-1-24,-21-14 8,19 12 16,4-8 40,-2 8-24,-2-9 24,2 2-48,1-2 0,-1 0-16,4-2-48,-25-1 56,24 2-72,0-2-48,1 0-40,-1 0-48,-24 0 208,24-3-288,0 0-112,0-2-96,0-7-160,-24 12 656,23-3-961,-1-1-191,-1-10-40,0 9 144,-21 5 1048,20-13-745,-2 8 169,-1-10-1952,-17 15 2528</inkml:trace>
  <inkml:trace contextRef="#ctx0" brushRef="#br0" timeOffset="808">1058 99 3040,'0'0'0,"0"0"504,0 0-344,0 0-64,0 0-8,0-3-24,0 0 8,0 0 0,0 3-72,3-3 96,-3 0-8,3 0 8,-3 3-96,0-3 120,3 0 8,-3 0 25,3 0-17,-3 3-136,0-3 152,3 0 0,-3 0 0,3 3 0,-3-3-16,0 3-136,0 0 144,0-3 24,0 3 40,3 0 24,-3 0-232,0 0 224,3 0 8,-3 0 8,0 0-16,0 0-224,3 1 216,-3 4-40,3 1-40,-3 7-8,0-13-128,3 5 112,-3 11-48,3-4-8,-3 2-24,0-14-32,3 18 32,-3 0 16,3 3-8,0 0-8,-3-21-32,3 26 16,0-2 8,0 2-8,0-1-32,-3-25 16,3 24 0,-3 0-8,3 0 32,-3 2 0,0-26-24,0 26-8,3-2 16,-3-2-24,3 1-8,-3-2-8,3 0-24,-3-1-24,0-1-48,0-19 128,3 20-160,-3-2-80,3-2-72,-3 1-120,0-17 432,3 12-624,-3 0-56,3 0 8,-3 0 135,0-12 537,0 5-376,0 7 64,0-9-208,0 1-2752,0-4 3272</inkml:trace>
  <inkml:trace contextRef="#ctx0" brushRef="#br0" timeOffset="809">945 159 4184,'0'0'0,"0"0"328,0 0-95,0 0-81,0-4-24,0-1-72,0 1-16,0 4-40,3-5 24,2 0 8,-1 1-16,8-1 32,-12 5-48,3-4 80,11-1-32,-10-7 24,11 9-24,-15 3-48,5-4 48,13-1 48,-5-7 8,3 9 0,-16 3-104,19-4 104,4-10-24,4 11 0,-2-10 0,-25 13-80,27-3 56,2-9 8,-3 12-8,-1-5-8,-25 5-48,24-3 56,-1 0-24,-2 3-16,0 0 16,-21 0-32,20 0 32,-2 0 16,-2 3 8,-1 2 8,-3 1 40,2 0 8,-2 0-16,-7 0 32,-5-6-128,13 13 144,-8-8 16,-1 7 16,8-8 8,-12-4-184,3 6 192,0 6 40,2-7 48,-2 1 8,0 7 8,-3-8-15,3 10 7,-3-9 16,0 9-48,0-9 0,0 9-32,-3-9 0,3-6-224,-5 17 208,1-5-24,-1 0-40,1 0-32,4-12-112,-12 12 152,7 0-56,-1-6 8,-9 9-40,15-15-64,-6 12 40,-11 0 32,5-6-24,0 9-8,12-15-40,-12 6 8,-3 8 24,0-10-16,0 10 8,15-14-24,-15 4 8,0 1-32,1 1 0,2-1 16,12-5 8,-12 4-88,6-2-56,-9-1-96,9 1-248,6-2 488,-15 1-1024,9-1-409,-9 0-287,11 0 144,4 0 1576,-14 0-1089,10 0 289,-10-3-2616,14 3 3416</inkml:trace>
  <inkml:trace contextRef="#ctx0" brushRef="#br0" timeOffset="1241">2242 150 3528,'0'0'0,"0"0"160,0-3-104,0 3-56,0 0 48,0-3-16,0 0 8,0 0 0,0 3-40,3-3 32,-3 0 40,3 0 16,-3-2 8,0 5-96,3-4 112,-3-1 0,0 1 80,0-1 81,0 5-273,0-4 320,0-1 24,0 1-8,0-1-48,0 5-288,0-4 280,0-1-32,0 1-64,-2-1 40,2 5-224,-1-3 272,-1 0 24,-1 0 40,0 0 32,3 3-368,-3-3 376,-1 0 8,-2 0 1,0 3-73,6 0-312,-6-3 264,-7 3-120,9 0-24,-8 0-40,7 2-40,-10 2 32,9 1-16,-9 1 8,15-6-64,-4 12 40,-11-8 24,9 11-16,-9-3-8,15-12-40,-12 15 72,-2 5-32,-1 1-8,0 5 16,15-26-48,-15 25 56,1 4-16,2 0 16,6-2-40,6-27-16,-13 27 24,8 0-8,-1-2 24,0 1 0,2 0-32,-1-2 32,4-2-16,-1 1-8,2-23-16,0 22 24,0 0-8,0-1 0,0-2 8,0-19-24,5 20 0,-1-2 16,10 0-24,-11-1 24,9-1-16,-12-16 0,3 14-32,12-8 8,-11 9-8,14-11 24,-4 2-16,1-1-16,0-1-64,3 1-56,-18-5 160,18 1-168,0 1 0,0-2-8,0 0-8,-18 0 184,18-3-176,0-2 56,1-7 16,-1 8 32,-18 4 72,19-15-48,4 1-40,-1-1 64,1-3 0,-23 18 24,23-20-16,-2-1 0,0 0-8,-3-1 16,0-1 0,0 0 0,-1-2-8,-1-1 8,-16 26 8,15-24 8,-10 0-24,11-2 16,-11 2 0,-5 24 0,4-24 8,8 0 48,-9 0 0,0-1 40,-3 25-96,0-28 104,0 3 48,0-1 56,0 2 24,0 24-232,-1-24 296,-2 1 8,-3 2 48,0 2-16,6 19-336,-6-17 456,-8 2 48,10 3 48,-8 8 64,12 4-616,-6-14 585,-8 11-57,8-1-64,-11-1-16,17 5-448,-6-3 336,-9 0-72,9 3-64,-9 0-120,3 0-32,0 0 8,0 0-88,0 1 16,0 4-40,0 0-56,0-1-48,0 1-424,0-1-824,0 2-905,0 6-575,7-7 239,-8 1 697,8 6 647,-1-8-2199,6-4 3504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20:39.432"/>
    </inkml:context>
    <inkml:brush xml:id="br0">
      <inkml:brushProperty name="width" value="0.2" units="cm"/>
      <inkml:brushProperty name="height" value="0.2" units="cm"/>
    </inkml:brush>
  </inkml:definitions>
  <inkml:trace contextRef="#ctx0" brushRef="#br0">690 150 2672,'0'0'0,"-2"0"592,2 0-592,0 0 352,0 0-96,0 0-72,0-3-48,0 3-16,0 0-120,0-3 88,0 0 0,0 0 16,0 0-7,0 0-25,0-2 8,0 1 0,0-1-16,0 5-64,-1-4 88,-1-1 0,1 1-16,-1-8 32,1 12 0,-1-5 0,1-7 24,-1 9 32,2 3-160,-3-3 152,0-1 8,0-8 0,0 12-48,-1-5 16,-1 1-8,1-1-16,-2 1 0,0-1-16,-6 0 8,7 1 8,-1-1-16,6 5-88,-12-4 88,8 1-16,-2 0-8,-7 0 16,13 3-80,-4 0 48,-2-3 8,-6 3 8,7 0-32,5 0-32,-13 0 56,8 1-48,-7 2-8,8 2 8,4-5-8,-12 12 0,7-8 24,-1 10-8,-6-8-32,12-6 16,-4 17-8,-8-2 8,5 3-80,-9 3 16,16-21 64,-6 22-80,-9 6 16,10-1 56,-7-2 24,12-25-16,-3 29-8,-1-2-8,-1-1 24,1-2-8,4-24 0,-3 24 32,0 1-56,0 1 24,1 3-24,2-29 24,-1 28-16,-1-1 16,1 0-8,-1 0-8,2-27 16,-1 29-24,-1 0-16,2-1 8,0 1 0,0-29 32,0 26-8,0-1-16,0-1-24,0-1-16,0-4-16,0-1-40,3-2-104,0-1-104,0 0-128,0 0 0,0-3 80,0 0 96,0 0 80,2-6 31,-2 9-7,0-11-40,-3-4 216,3 6-248,0 6-416,0-8-2552,-3-4 3216</inkml:trace>
  <inkml:trace contextRef="#ctx0" brushRef="#br0" timeOffset="474">0 627 2728,'0'0'0,"0"0"1000,0 0-768,0 0-232,0 0 104,0 0-40,3 0-8,-3-3 8,0 3-64,3 0 64,0-3 0,2 3 32,-1-3 0,1 3 0,7 0 1,-9 0-25,9 0-48,-9 0 24,-3 0-48,12-3 56,-8 3-16,13 0 0,-12-3-16,-5 3-24,16 0 8,-4-3-8,2 3 8,1-3-40,-15 3 32,18-3-24,4 0 16,4-1 0,1-1 48,-27 5-40,27-12 8,2 9 0,-1-1 16,0-1-8,-28 5-16,27-13 0,-3 10 16,1-11-32,-1 9 8,-24 5 8,25-12 8,-1 9-8,-2-1-24,-1-8 8,0 12-16,0-5-40,1 1-40,-3-1-97,1 1-127,-2-1-2976,-18 5 3312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9:09.891"/>
    </inkml:context>
    <inkml:brush xml:id="br0">
      <inkml:brushProperty name="width" value="0.2" units="cm"/>
      <inkml:brushProperty name="height" value="0.2" units="cm"/>
    </inkml:brush>
  </inkml:definitions>
  <inkml:trace contextRef="#ctx0" brushRef="#br0">595 384 4328,'0'0'0,"0"0"264,0 0-119,-1 0-41,-1 0-8,0 0 32,2 0-128,-1 0 152,-1 0-16,1 0 24,-1 0-64,1 0 0,1 0-96,-2 0 88,1 0 8,-1 3 8,2-3-104,-1 5 80,1 7 0,0-8-8,0 11 32,0-3-8,0-12-96,0 14 104,0 4 0,0 3-32,0-21-72,0 27 56,3 2 16,0 4-48,1 1 8,10 4 16,-14-38-48,3 39 24,12 2 0,-10 1 0,-5-42-24,15 44-24,-11 1 16,11 3-24,-10 0-32,13 2 48,-18-50 16,13 51-40,-1 0 24,2 1 24,-2-3-32,-12-49 24,12 44 0,0-2 0,0-3-8,-7-3-64,8-1-32,-8-3-24,-1-2-32,11-3-8,-15-27 168,3 27-200,2-4-48,-1-1-72,1-2-32,-2-1-25,0-4 9,0 0 8,-3-2-624,0-13 984,0 6-2936,0-6 2936</inkml:trace>
  <inkml:trace contextRef="#ctx0" brushRef="#br0" timeOffset="326">24 568 4240,'0'0'0,"0"0"0,-1 0 441,-1 0-209,-1 0-24,-1 0-8,4 0-200,-3 0 160,0-3 8,0 3-32,0-3-8,3 3-128,-2 0 112,2-3-8,0 3-32,0-3 24,0 3-96,3-3 120,0 0-16,2 0 32,8 0-40,-13 3-96,5-3 112,10-2-24,-2 1 0,2-10 16,-15 14-104,23-4 88,4-17 0,5 4 0,1 0-8,-33 17-80,36-16 80,0 1 0,2 0-16,-2 0 8,2 0-32,-4 0 0,-1 1-24,1 2 16,-34 12-32,31-12-8,1 0 0,-1 7 8,1-11-32,-32 16 32,32-5-16,-2-7-16,-2 9 16,1-9 8,-29 12 8,27-3 48,0-1-32,-1-1-16,-4 1-16,-22 4 16,21-5-96,-2 1-8,-1 1-120,0-2-128,-18 5 352,19-3-560,-1 0-104,0 0 8,-1 0-137,-17 3 793,15-3-3424,-15 3 3424</inkml:trace>
  <inkml:trace contextRef="#ctx0" brushRef="#br0" timeOffset="833">1414 9 4368,'0'0'0,"0"0"280,0 0-119,0 0-41,0 0-120,0 0 120,0-3-24,0 3 16,0-3 32,0 3-144,0 0 160,0-3 40,0 3 32,0 0 8,0 0-240,0 0 272,0 2-16,0 1-8,0 1-24,0-4-224,0 12 248,0-7-32,0 10 0,0-2-8,0-13-208,0 15 168,0 5 0,0 4-56,0 6 0,0-30-112,0 33 64,0 3 16,0 2 0,0 1-32,0-39-48,0 39 48,0 2-40,3 0-8,-3 2 0,0-43 0,0 43 0,0 0-8,0 1-16,0 1 16,0-45 8,0 44-24,0-4 16,0-2-16,0-2 8,3-4 40,-3-4-8,0-5-8,3 0-16,-3-23 8,3 19-16,0 1-8,2-2 24,-1 0 16,-4-18-16,12 13-32,-9-1 16,9-6 0,-7 10-16,8-12-8,-8 2-8,9-1-32,-10-1 0,-4-4 80,17 3-72,-13-1-40,10-1 0,-10 1-24,-4-2 136,12 0-120,-7 0 0,8-3-8,-8 0 8,-5 3 120,13-12-128,-8 9 56,11-12-8,-11 2 16,-5 13 64,17-13-24,-13-2-40,14-5 56,-4-2-16,-14 22 24,13-27-24,2-2 32,0 2 0,-1-2-8,-14 29 0,13-27-16,-8 3 8,12 3-8,-13 1 32,-4 20-16,15-16 16,-10-1-8,8 13-16,-10-11 16,-3 15-8,12-3 24,-9-2 0,2-7 8,7 12-24,-12 0-8,3-3 0,1 3 8,1 0 8,7 0 8,-12 0-24,3 0 72,0 3-16,1 2 24,1 7 32,-5-12-112,5 4 80,-1 11 32,1-3-8,-1 3-24,-1 3-16,0 1-24,0 2-8,-3 0 0,0-21-32,3 21 16,-3-2-16,0 1 0,0-2 0,0-18 0,0 18 8,3 0-16,-3-1-16,3-1-8,-3 1 0,0-17 32,3 16-56,-3-1-72,3-1-120,-3-14 248,3 14-512,0-2-176,2-8-104,-1 8 24,1-9 183,-5-3 585,4 5-472,1-1-320,-1-2-2264,-4-2 3056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9:12.481"/>
    </inkml:context>
    <inkml:brush xml:id="br0">
      <inkml:brushProperty name="width" value="0.2" units="cm"/>
      <inkml:brushProperty name="height" value="0.2" units="cm"/>
    </inkml:brush>
  </inkml:definitions>
  <inkml:trace contextRef="#ctx0" brushRef="#br0">214 1062 3112,'0'0'0,"0"0"256,0 0-168,0 0-40,0 0-48,0 0 32,0-3-24,0 3 0,0-3 16,0 3-24,0-3 40,0 0 16,0 0 0,0 0 16,0 3 8,0-3 0,0 0 8,0 0 0,0 3-88,0-3 104,0 0 16,0 0 24,-1 0-8,1 3-136,0-3 129,-2 0-1,1 3-24,-1-3-24,1 0 0,-1 3 0,1-3 16,-1 3 0,2 0-96,-1-3 104,-2 3 8,0-3 16,0 3 8,3 0-136,-5 0 136,1 0 0,-1 0 16,-1 0-8,6 0-144,-12 0 176,7 0-8,-1 3-16,-6 1 16,12-4-168,-4 12 160,-2-7 24,-6 10-24,7-3 0,5-12-160,-15 15 152,3 4-32,-1 4 48,-1 4-32,14-27-136,-13 29 64,0 1-8,7 2-64,-6-1 8,12-31 0,-3 30 24,-1-1-16,2-4 0,1 0 8,1-25-16,-2 22 8,2-2-8,3-1-24,0-4-24,-3-15 48,5 15-32,7-3 0,-9-5 0,11 5-16,-14-12 48,3 4-64,9 1-8,-8 1 0,11-2-8,-15-4 80,5 3-80,13-1-8,-6-2 0,0 0 0,0 0-8,0-3 8,1-2-8,1-10 0,-14 15 96,15-4-136,0-13 0,2 3-8,-1-4-16,-16 18 160,18-18-192,-1-1-72,1-2-16,-1 0-16,-17 21 296,15-20-240,0-1 80,-2 0 32,-1 1 24,-12 20 104,5-19-24,10 1 16,-11 0 0,8 1 48,-12 17-40,3-15 8,2 0-24,-1 1 32,-1 2-8,-3 12-8,3-4-8,0-11 48,1 12-24,-4-2 0,0 5-16,3-3 56,-3 0-24,3 0 8,-3 3 0,0 0-40,0 0 40,0 0 8,-2 2-16,1 1 32,1-3-64,-3 4 48,1 8-8,-1-7 16,0 10-16,3-15-40,-5 12 16,1 1-8,-1 1-8,1 4-8,4-18 8,-12 20-8,7 2 0,-1 1 0,0-2-24,6-21 32,-4 21-128,-1-3-176,1 0-128,2-1-57,2-17 489,-1 15-472,-1 0 32,2-2-944,0-13 1384</inkml:trace>
  <inkml:trace contextRef="#ctx0" brushRef="#br0" timeOffset="1">771 932 5713,'0'0'0,"0"0"912,0 0-336,0 0-296,0 0-160,0 0-72,-1 2 16,1-2-64,-2 3 88,1 0 24,-1 1 16,1 2 40,1-6-168,-2 6 128,1 7 24,-1-9-16,1 8-16,1-12-120,-2 5 112,1 8-32,-1-8-24,1 8 0,-1-7-16,2 9-40,0-10 8,0 8-8,0-7-32,0 9 40,0-10 8,0 9-56,0-14 40,0 4 16,0 10-24,5-10-32,-1 8 32,-4-12 8,5 5-16,-1 1-16,1 6 24,-1-9-16,-4-3 24,5 4-8,7-1-16,-9 0-8,1 0-16,-4-3 48,14 2-40,-11-2-8,11 0-24,-11 0 0,-3 0 72,12-3-112,-8 0 0,10 0 8,-10-2 16,-4 5 88,14-4-80,-10-8-8,10 9 24,-10-9-8,-4 12 72,14-5-56,-10-8 32,10 8-16,-9-8 24,-5 13 16,13-5-8,-8-9-8,8 10 0,-8-10 8,-5 14 8,13-4-8,-10-10 8,9 10 16,-9-8-8,-3 12-8,14-3 24,-11-9-8,9 9 8,-9-2 8,-3 5-32,12-3 32,-9 0 24,2 0 8,7 0 24,-12 3-88,3 0 120,1 0 8,1 0 32,7 0 24,-12 0-184,0 2 176,4 1 24,1 1-16,-1 2 1,-4-6-185,5 14 168,-2-10-16,0 10-16,0-8 8,0 9-64,0-9-32,0 9-16,0-9 0,-3-6-32,0 15 16,3-9 32,-3 9-48,3-9-24,-3-6 24,0 15 16,3-9-40,0 8 32,0-10-8,-3-4 0,3 14 0,0-10-8,0 2 8,0 0-8,0 0-40,0 0 48,0-1-40,0-2 0,-3-3 40,3 1-48,0-1-128,1 0-80,1 0-361,-5 0 617,5 0-1048,-1-3-272,1-1-32,-1-1 263,1-8 321,-1 8-2536,-4 5 3304</inkml:trace>
  <inkml:trace contextRef="#ctx0" brushRef="#br0" timeOffset="2">1795 50 3136,'0'0'0,"3"0"1000,-3 0-1000,0 0 464,0-3-55,0 0-137,0-2-120,0 1-56,0-1-16,0 1 56,0-1 24,0 5-160,0-4 192,0-1 24,0 2 88,0 0 104,0 0 56,0 0 16,0 3-16,0 0-8,0 0-456,-1 0 456,-1 0-63,1 5-73,-1-1-24,2-4-296,-1 14 256,-2-8-32,0 12-24,0-3-112,-2 5-24,1 4 56,-8 7-24,7 4 0,5-35-96,-13 38 64,8 1-80,-11 1-56,4 1 24,12-41 48,-6 41-32,-10-1 8,10 3 56,-6-3-8,12-40-24,-4 41 8,-8 0 16,7-2-16,1-5-24,4-34 16,-5 35 8,2-2-48,2 0 16,1-4 16,0-29 8,0 25-32,0-2 0,0-3 32,3-2 0,-3-18 0,3 16 8,1-4-24,8 0-32,-9-6-16,2 9-16,10-10 16,-11 7-24,10-9 0,-14-3 88,5 4-96,11-1-8,-11 0 24,11-1-64,-16-2 144,5 0-144,8 0 24,-1 0-56,0-3 32,-12 3 144,14-5-152,-1-10-24,2 11 40,1-16 15,-16 20 121,15-13-120,1-5 16,1-2 8,1-2-8,-18 22 104,18-25-64,0-2 8,0 0 0,-1 2 16,-17 25 40,15-23-16,-2 2-8,-1 1 16,-7 2 16,-5 18-8,15-16-16,-11 1 32,8 1 0,-9 2-8,-3 12-8,5-4 32,-1-1 0,1 1 0,-2-1 16,-3 5-48,3-3 80,0 3 8,0 0 96,-3 0 57,0 0-241,0 0 256,0 2 32,0 1-24,0 3-8,0-6-256,0 12 232,-2-8 16,1 10-72,-1-8 8,2-6-184,-3 16 168,-1-2-32,-1 1 8,1 3-32,-1 0-16,1 2-16,-1-2 8,1 0 8,4-18-96,-5 16 48,1 1 8,-1-1-32,1-1-32,4-15 8,-3 16 24,1-3-32,1 1 0,-1-2 16,2-12-8,0 4-24,0 10-8,0-10 8,0 1-8,0-1 0,3 1 8,2-1-40,-1-1-56,-4-3 120,5 2-152,-1-1-112,1-1-160,8 0-328,-13 0 752,3 0-1321,9 0-319,-9 0-56,11-4 271,-14 4 1425,5-5-880,8 1 256,-8-10-2168,-5 14 2792</inkml:trace>
  <inkml:trace contextRef="#ctx0" brushRef="#br0" timeOffset="3">2572 250 7649,'0'0'0,"0"0"0,0 0 2009,-3 0-601,-1 0-768,-1 0-440,5 0-200,-6 0 40,0 2 16,0 1 16,2 1 16,4-4-88,-5 5 64,1-1 24,-2 1 0,1-1 32,1 1-8,-1-1-72,1 2-24,-1 0-64,5-6 48,-4 6 16,-1 7-8,1-9-8,1 2 40,3-6-40,-3 12 8,1-7-8,2 1 0,0 6 0,0-12 0,0 4-40,3 2 32,0 6-32,2-7 16,-5-5 24,4 6 24,1 6-32,7-8-8,-9 2 0,-3-6 16,4 12-32,10-9-8,-10 2 8,11 1-32,-15-6 64,5 6-48,11 0 0,-2 0 32,0-1-8,-14-5 24,13 4-48,1 1 40,-1-1-24,1 1 32,-14-5 0,13 4-16,1 1 0,-2-1 16,0 1 16,-12-5-16,12 4 16,0 1 0,0 1-8,-7 0-16,-5-6 8,16 6 16,-11 0-8,8 0 0,-8 6 40,-5-12-48,12 4 40,-9 2 32,0 7 16,1-9 0,-4-4-88,3 12 160,-3-6 40,0 9 24,0-9 24,0 11-24,-1-4 16,-2 1-23,-2-1 15,5-13-232,-4 15 216,-8 1-64,7-1 0,-8 0-40,13-15-112,-12 16 88,-2 1-16,0-2-8,1 1-72,13-16 8,-17 17 24,2-2-80,0 0-128,0-1-352,15-14 536,-15 13-1489,0-1-879,2 0-409,-3 0 233,16-12 2544,-13 6-1785,-4 9-1663,17-15 3448</inkml:trace>
  <inkml:trace contextRef="#ctx0" brushRef="#br0" timeOffset="500">3048 1562 4937,'0'0'0,"0"0"336,-1 0-104,-4 0-48,-1 0-8,-6-3 24,12 3-200,-4 0 208,-10-3 24,10 3 16,-10-3-8,14 3-240,-5 0 248,-8-3-24,7 3 8,-9 0-16,15 0-216,-6 0 176,-12 0 16,4 0 0,1 0 48,13 0-240,-14 0 272,1 0 16,-1 1 1,0 4-1,14-5-288,-15 4 296,0 2 0,-1 6-32,-1-6-32,17-6-232,-18 17 192,0-2-40,-2 3-16,2 5-32,18-23-104,-16 25 104,2 4 8,8 1-24,0 5 0,6-35-88,-6 37 72,2 5-16,-1 5-24,4 1-8,1-48-24,0 47 0,0 1 16,3 0 0,1 4-24,-4-52 8,5 48-24,-1 0-32,8-4 0,-9-4-48,2-1-96,8-2-160,-10-3-240,12 1-384,-15-35 984,5 31-1201,9-3-47,-10 0 112,8-4 360,-7-1 224,-5-23 552,4 24-513,8-1-1639,-12-23 2152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9:13.858"/>
    </inkml:context>
    <inkml:brush xml:id="br0">
      <inkml:brushProperty name="width" value="0.2" units="cm"/>
      <inkml:brushProperty name="height" value="0.2" units="cm"/>
    </inkml:brush>
  </inkml:definitions>
  <inkml:trace contextRef="#ctx0" brushRef="#br0">1 606 4224,'0'0'0,"0"0"681,0 0-449,0 0-112,0 0-72,3 0 8,1 0 0,8 0 40,-7 0-8,8 0-32,-1 0 0,0 0-32,-12 0-24,14-3 32,4 3-16,1-3 8,3 0 8,-22 3-32,25-3 8,1 0 8,-1-2-16,4 1-16,-29 4 16,27-5 8,0 1 0,0-1-16,-1 0 8,-26 5 0,25-4-8,1-1 0,-2 1 16,0-1-16,-24 5 8,24-4-16,0-8 8,1 12-8,-1-5-40,-24 5 56,22-4 8,1-1-48,-1 1 0,1 1 16,-23 3 24,23-3-64,-1 0-32,-1 0-80,0 3-88,-21 0 264,21-3-328,0 3-57,1-3 9,-3 3-168,-1-3-2824,-18 3 3368</inkml:trace>
  <inkml:trace contextRef="#ctx0" brushRef="#br0" timeOffset="1">1029 303 4224,'0'0'0,"0"0"553,0 0-169,0 0-384,-1 0 320,-2 0-48,-1 0-32,0 1 48,4-1-288,-5 2 304,1 1 32,-1 2 24,-1 1 16,-6 0 0,8 6-16,-2-8-24,-6 11-56,12-15-280,-5 6 280,-1 9-15,-6-1-33,8-1-32,4-13-200,-6 14 216,-6-1-56,7 1 0,-1 0-8,6-14-152,-6 13 40,2 1 8,-1-1-16,2-1-24,3-12-8,-2 12 24,1 0 8,1 0-24,0-6 64,3 10-8,0-12 0,2 10 16,7-11 16,-12-3-96,3 4 104,9 2 8,-8-1-48,10-2-88,-14-3 24,4 1 0,10 1-40,-10-2 24,13 0 8,-17 0 8,4 0-40,13-3 24,-13 0 8,13-2 8,-17 5 0,5-13-24,11 10 16,-11-11 0,11 9 8,-16 5 0,5-16-48,11 11 16,-11-11-24,11 11 16,-16 5 40,5-16-16,8 11-24,-10-11 0,9 4 0,-12 12 40,3-12-40,2 0-8,0 0-16,-1-1-32,-4 13 96,3-13-80,-3-1 24,0 1 24,0-1 16,0 14 16,0-12-16,0 0 24,0 0-16,-1 8 24,1 4-16,-5-17 8,-7 13-24,7-10 48,-7 11 8,8-2-32,-11-7 32,9 9-32,-9 0 0,15 3-8,-6-4 48,-9-1-40,9 1 16,-9 1 0,15 3-24,-6-3 32,-8 3 8,9 0-24,-1 0 0,6 0-16,-4 0 16,-1 0 16,1 1-24,-1 2 0,4 2-8,1-5 0,0 4-8,0 2 32,0 6-8,3-7-24,-3-5 8,4 6-8,1 7 0,8-8 8,-8 9-32,9-10 8,-10 8-8,14-7-8,-4 8 40,-14-13 0,13 5-16,2 7 0,0-8 0,0 8-16,-15-12 32,20 5-32,0 1 8,-1 0-8,1 0 8,-20-6 24,21 4 0,4 1-24,0-2 8,-3-2 8,-22-1 8,23 2-32,-2-1 24,1-1-8,-1 0 0,-21 0 16,23 0-32,0-3 16,-1 0 0,1-1-8,-23 4 24,24-5-16,0 1-8,0-1 8,-1-7 0,-23 12 16,22-3-16,1 0 0,-2-1-8,-2-1 40,-19 5-16,20-4-16,0-1 16,-2 1-8,0-8-32,-18 12 40,16-3 16,-2-2 8,-2 1 24,0-8 0,-12 12-48,12-3 16,-7-2 24,7-7-24,-8 9 16,-4 3-32,14-5 40,-11 1 96,1-10 120,1 11 152,-5 3-408,12-4 560,-12-8 8,4 9 24,-1-11-32,-3 14-560,3-4 521,-3-10-81,3 10-72,-3-13-48,0 13-96,0-13-64,-1 5-56,-1 0-8,2 12-96,-1-12 48,-1 0 56,1 0-32,-1 0-72,2 12 0,-1-12 0,-1 7-64,1-11-24,-1 11-168,2 5 256,-1-16-792,-1 11-873,2-12-743,0 13-337,0 4 2745,0-17-2352,0 13 687,0-13-2343,0 17 4008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9:15.370"/>
    </inkml:context>
    <inkml:brush xml:id="br0">
      <inkml:brushProperty name="width" value="0.2" units="cm"/>
      <inkml:brushProperty name="height" value="0.2" units="cm"/>
    </inkml:brush>
  </inkml:definitions>
  <inkml:trace contextRef="#ctx0" brushRef="#br0">70 593 4841,'0'0'0,"0"0"520,0 0-216,-1 0-176,1 0-128,-5 0 64,1 0-48,-2 0 8,0 0 48,6 0-72,-6 0 88,1 0 16,1 0 32,-1 2-8,5-2-128,-4 3 128,-1 0 24,0 0-56,1 1 16,4-4-112,-3 5 80,0 0-16,1 1 16,1 6-32,1-12-48,0 4 80,0 11-16,0-9 0,3 11-24,-3-17-40,4 12 16,9 3-8,-9 3-8,10 3 16,-14-21-16,13 21 8,1 0-16,-1-1 8,4-2 0,-17-18 0,16 18-16,1-2 8,-2-1 0,0-1-8,0 0 16,0-8 0,2 9-40,-2-12 16,0 1-24,3 1 16,-2-4 16,3 1-40,-19-2 56,18 0-48,-2 0 24,2-3 16,0-9-24,-18 12 32,18-5-24,0-11-24,1 4 8,-1-4 24,-18 16 16,19-15-8,-1-3-16,0 2 24,-1-1-8,-17 17 8,15-16-8,-3 1 16,0-2-32,-7 2 16,8 0 0,-10 0 8,2 0-8,-1 1 8,-4 14 0,5-12 48,-2 0-56,0 8 24,0-11 8,-3 15-24,3-3-8,-3-2 72,3 1 64,-3 1 8,0 3-136,0-3 144,0 3 0,0 0-24,-2 1-24,2-1-96,-1 3 88,-1 3-24,1 8-8,-4-2 16,5-12-72,-4 13 72,-1 2-8,1 2-16,-1 5 0,5-22-48,-4 29 56,-8 4-8,9 3-8,-2 5-32,5-41-8,-4 41 24,-1-1-16,2 1-16,0 1 8,3-42 0,-2 39 0,-2 2 8,1-2 32,0-3 0,3-36-40,-3 36-8,0 2 16,0-2-8,-2 0 16,5-36-16,-6 36 32,2-1 48,-2 0 56,0-5 24,6-30-160,-6 30 248,-8-1-15,10-5-1,-8 0 56,7-6 8,-1 0 56,-6-3 32,8 1 112,4-16-496,-14 13 600,9-1 72,-1-6 16,-6 7-39,12-13-649,-4 5 616,-8-1-16,7 1-48,-7-1-56,12-4-496,-4 5 384,-1-2-32,-7-2 0,8-1 8,4 0-360,-6 0 352,-8 0-64,8-4-39,-9-8-81,15 12-168,-12-5 176,0-10-96,0 3-88,0-1 8,12 13 0,-14-19-24,-1-3-16,0-7 0,-1-2-64,16 31 104,-15-37-80,-1 0-48,3-2-17,1 0-47,12 39 192,-6-41-320,-8 2-96,10-2-240,-1 5-368,5 36 1024,-3-32-1592,3 2-457,0 3-175,12 1 95,-12 26 2129,5-25-1704,11 2 536,-2 2 367,1 0 113,-15 21 688,17-18-3392,-17 18 3392</inkml:trace>
  <inkml:trace contextRef="#ctx0" brushRef="#br0" timeOffset="1">1148 530 8073,'0'0'0,"0"2"1641,-1-2-745,-4 0-496,1 1-184,-2 1-72,0 1 24,6-3-168,-6 4 200,-6 2 56,7 0 24,-1 6-24,6-12-256,-12 5 240,8 1-64,-2 6 24,-6-6-56,12-6-144,-6 15 120,-10-9-8,12 9-24,-10-9-24,14-6-64,-4 15 72,-10-9 0,10 9-32,-10-9 24,14-6-64,-4 15 8,-2-9-16,-6 9-16,9-9 0,-2 8 40,-1-10-8,2 10-24,-1-9 24,5-5-8,-3 6-8,2 6-8,-1-9-24,2 1-8,0-1-16,3 0 8,0 0-8,9-1-56,-12-2 120,3 0-152,9 0-24,-7 0 0,10-3 8,-15 3 168,4-5-152,13-7 0,-5 9 16,0-10 32,-12 13 104,12-5-120,0-10 0,0 10 40,2-13-16,-14 18 96,13-12-40,-1 0 0,0 0 8,2-3-8,-14 15 40,12-16-16,0-1 16,-8 0 0,13-1 16,-17 18-16,5-16-8,8-1 8,-10 1 48,2 1 8,-5 15-56,4-14 64,1 2 24,-2 0-40,-3 8 0,0-12 16,0 12-16,0-8 8,0 12 64,0 0-120,-2-5 112,-1 1 24,-1 1 40,-1 0-24,5 3-152,-6 0 184,-6-3 0,8 3-16,-9 0-48,13 0-120,-6 1 152,-9 4-32,9-1-40,-9 2-24,15-6-56,-4 12-32,-11-7 24,10 10 16,-8-9 0,13-6-8,-6 18 32,-9-4-40,9 1-24,-9-2-16,15-13 48,-5 14-88,-7-1-16,7 1-160,1-2-296,4-12 560,-5 12-960,2-6-536,2 9-273,-1-9 89,2-6 1680,0 14-1424,0-10 503,3 10 289,0-10 32,-3-4 600,5 5-3344,-5-5 3344</inkml:trace>
  <inkml:trace contextRef="#ctx0" brushRef="#br0" timeOffset="2">1626 426 4801,'0'0'0,"0"0"1176,0 0-272,0 0-360,0 0-544,-2 2 264,-1 1-136,0 1-64,0 2-24,3-6-40,-3 12 80,2-7 16,-2 1 16,0 7 8,3-13-120,-3 6 112,0 10-16,0-10-8,0 9 0,3-15-88,-3 6 64,-2 10 8,2-4 8,0-6-24,3-6-56,-3 15 64,0-9-32,0 9-16,2-10 8,1-5-24,-2 13 16,1-8 16,-1 1-8,2 6-24,0-12 0,0 3 16,3 2 0,2-1-8,7-1-24,-9-1-16,-3-2 32,12 0-40,-8 0 8,10 0 8,-14 0 24,4-3-48,11 0 0,-10-2-24,11 1-8,-11-8-40,-5 12 120,16-5-168,-11-9-56,13 10-72,-18 4 296,12-18-344,2 6-48,-2 0-24,1 0 64,-13 12 352,12-12-312,0 0 40,2 0 72,-2 7 0,0-11 56,-12 16 144,12-5-88,0-10 32,0 10 16,0-7 8,-12 12 32,5-3-32,10-1 0,-11-1 8,10 2-8,-14 3 32,3-3-24,9 3 16,-9 0 24,9 0 0,-12 0-16,3 0 32,1 3 0,1 2 16,-5-5-48,5 4 80,-1 8-24,1-7 24,-1 1-8,-1 6-8,-3-6 24,3 9-8,-3-9-16,3 9-16,-3-9 8,3 9-40,-3-9 0,3 9 0,-3-15-16,0 6 8,3 9 8,-3-9 0,3 9-32,-3-15 16,0 7-8,3 8 8,0-11-8,-3 10 16,3-10-16,0 10-24,0-10-8,0 2 0,-3-6 40,3 6-128,2 0-192,-1-1-136,1-2-65,-5-3 521,4 1-520,1-1 56,-1 0-528,1 0-1408,-5 0 2400</inkml:trace>
  <inkml:trace contextRef="#ctx0" brushRef="#br0" timeOffset="3">2462 288 5153,'0'0'0,"0"0"1248,0 0-1248,0 0 984,0 1-424,0 1-320,-2 1-136,2-3-104,-1 4 88,-1 2 32,0 6 64,1-7 40,1-5-224,-2 13 192,1-7-8,-1 9-87,1-8-1,1-7-96,-2 15 56,1-9-24,-1 12 48,1-5-48,1-13-32,-2 12 40,1 0 8,1 0-56,0 0 8,0-12 0,0 12 24,0 0 16,0-5 8,0 9-24,0-16-24,3 12 40,0-6-32,0 9 0,0-9 40,-3-6-48,3 15 16,0-9 8,0 9 24,0-10-24,-3-5-24,3 13 64,0-8 16,0 7 8,0-9 32,0 2 16,0-2 72,0-2 56,0 1 104,0-1 32,0-1-16,-3 0-16,3 0-16,-3 0-352,0-4 304,3-1-24,-3-9-48,0 10-40,0 4-192,0-15 201,0 1 23,0 1 24,0-4 32,0 17-280,0-19 296,0-2 48,-1-5-40,1 0-8,0 26-296,0-24 296,0 0-96,0 0 72,0 0-80,0 24-192,0-29 136,0 2 32,3 2-112,0 1 32,-3 24-88,4-24 80,1 1-40,8 0 24,-8 2-8,-5 21-56,16-21 72,-2 2-16,-1-1-40,1 2-40,-14 18 24,14-17-48,-2 4 40,0 1 0,1 0 0,-13 12 8,15-5-8,0-8-48,-1 10-104,-1 0-304,-13 3 464,12-5-1168,1 2-1073,-9 3-735,13 0-65,-17 0 3041,4 0-2488,11 0 903,-10 2-2055,-5-2 3640</inkml:trace>
  <inkml:trace contextRef="#ctx0" brushRef="#br0" timeOffset="390">427 3087 5721,'0'0'0,"0"0"1032,0 0-368,0 0-664,-4 0 280,-8 0-144,6-3-72,-11 3-40,17 0-24,-12 0 40,-2 0 24,1 0 40,-1 2 56,14-2-160,-13 4 152,-1 2-8,1 0 8,-1 6-8,14-12-144,-15 5 136,-2 10 16,-1-2 16,-1 4-23,19-17-145,-20 18 152,2 0-64,2 3-40,2-1 56,14-20-104,-6 21 64,-8 0-8,13-2-8,-2 1-80,3-20 32,-2 18 8,2 0 24,0-1-8,3-1 8,-3-16-32,5 17-8,8-2-24,-8-2 24,9-1-48,-14-12 56,4 5-80,13 7-48,-13-10-16,16 2-8,-20-4 152,13 2-145,4-1 1,-1-1-16,1-3 16,1-1 8,2-12 32,-1 4-8,2-1-40,-1-4 24,1-1 32,-1-3 8,-1 0 24,-1-1-32,0 0-8,-1 1 32,-2 0-24,-2 0 32,-1 2 16,-7 1-8,9 1 40,-14 17 16,3-17-8,0 2 8,0 2 16,-3 1 24,0 12-40,0-5 32,0-8-32,3 10 0,-3 0 0,0 3 0,0-3 32,0 0 8,0 3 24,0 0-8,0 0-56,0 0 32,-2 1 16,-1 4 0,0 1 0,3-6-48,-3 13 32,0-7 8,0 11 32,0-4-32,3-13-40,-2 17 40,1 0 16,-2 5-56,0 5 24,3-27-24,-3 32 8,1-2-32,1-1 32,-1-1-8,2-28 0,0 26 8,0-2-16,5 0-32,-1-3-32,1-1-48,-1-2-104,1-2-256,7-1-224,-12-15 704,5 14-808,8-1 16,-10-8 183,9 7 65,-9-9-672,-3-3 1216,5 4-2600,-5-4 2600</inkml:trace>
  <inkml:trace contextRef="#ctx0" brushRef="#br0" timeOffset="1163">1311 2294 6289,'0'0'0,"0"0"800,-1 1-368,1-1-432,-3 3 176,-2 2-104,0 7-32,1-6-32,4-6-8,-5 16 104,1-1 0,-1 3 8,1 5 24,4-23-136,-5 27 96,1 5 24,-2 1 16,0 1-48,6-34-88,-5 34 88,1 0-56,-1 2 16,1 2 24,-1 0-24,1 1 8,-1 3-56,1 2-24,4-44 24,-3 46-32,0 4-16,-2 0-8,1-2-16,4-48 72,-5 43-88,1 0-56,1-7-88,1-3-96,2-33 328,-1 27-520,1-1-152,0-4-72,3-1 8,-3-21 736,3 18-544,1-1 135,10-5 81,-11-6-120,-3-6 448,4 12-3360,-4-12 3360</inkml:trace>
  <inkml:trace contextRef="#ctx0" brushRef="#br0" timeOffset="1164">1665 2025 5721,'0'0'0,"0"0"848,0 0-848,-2 0 512,1 2-272,-1 2-128,1 3-40,-1 9-24,1-1-8,-1 5 8,1 5 56,1-25-104,-2 33 128,-1 4 56,0 3 8,2 1-8,1-41-184,-3 44 160,1-2 16,-1 1 8,0 1 0,3-44-184,-3 44 192,0-1-103,2 1-25,-1 1-56,2-45-8,0 47-24,-1 0 8,-1 1-16,2 0-8,0-48 40,-1 48-33,1-1-23,0-3-40,0-2-24,0-42 120,0 37-184,0-1-24,0-5-56,0-3-64,0-28 328,3 26-472,-3-4-264,3-2-144,0-2-8,-3-18 888,0 17-753,0-4 241,0 1 24,0-2-2864,0-12 3352</inkml:trace>
  <inkml:trace contextRef="#ctx0" brushRef="#br0" timeOffset="1165">909 2872 7041,'0'0'0,"0"0"1456,0 0-1456,0 0 913,-2 0-553,-2-3-216,1 0-80,3 3-64,-2 0 48,2-3-16,0 3 48,0-3 32,5 3-8,8-3 48,-8 3-48,10-3-32,-15 3-72,14-3 64,-1 0-24,7 0 0,2 0-24,-22 3-16,27-5 8,4-8-8,-3 10-32,4-9 32,-32 12 0,31-4 0,3-11-16,0 11 8,2-13-24,-36 17 32,35-4-40,-2-10-16,0 11 8,-1-1-32,-32 4 80,34-12-112,3 12 0,3-5-208,-1 1-497,-39 4 817,40-14-1328,-4 11-192,-3 0 48,-2-1 71,-31 4 1401,31-3-3448,-31 3 3448</inkml:trace>
  <inkml:trace contextRef="#ctx0" brushRef="#br0" timeOffset="1559">2284 2809 5273,'0'0'0,"-2"0"656,2 0-656,-1 0 472,-1 0-240,1 0-128,-1 0-40,1 0-48,1 0 0,0 1 8,0 4-8,0-5-16,0 4 40,0 1-24,3-1 16,0 1-8,-3-5-24,4 4 16,1 1 16,-1 1-16,8 0 0,-12-6-16,3 4-8,2 1-8,8-1 0,-9 1-8,-4-5 24,12 4 0,-8-1 8,11-1-8,-10-1-16,-5-1 16,16 0-8,-11 0 8,11 0 0,-11-3 40,-5 3-40,16-4 32,-4-1-8,-7-7 16,13 8-32,-18 4-8,5-14 16,11 10 8,-11-13-8,11 13 48,-11-13 16,10 3-32,-11-1 24,10 0-32,-10 0-8,8 2 24,-9-1 8,2 1-16,-2 1-8,0-1 0,0 1-40,-3 0-8,0 12 8,0-4 40,0-13-64,-3 13 8,-2-13 40,-1 13-16,-6-8 24,8 9 24,-8-2-32,12 5-24,-6-3 32,-9 0 16,9 3 8,-9 0 40,3 0 8,0 0 8,-1 5 40,1 1 56,12-6-208,-13 13 256,-2-1 56,-2 3 17,-1 3-57,18-18-272,-18 23 248,0 3-40,1 4-56,4 0 0,13-30-152,-6 34 112,-8 0-40,11 2-24,-1-2-32,4-34-16,-3 36 0,3-2-24,0-3 8,0-1 0,0-30 16,3 30-40,1-1 24,10-2-32,-10-1 8,-4-26 40,14 22-32,-10-4-32,15-1-16,-7-5-96,-12-12 176,13 12-296,4-7-104,-1 8-209,4-11-175,-20-2 784,19 4-920,3-2-72,-1-2 80,-2 0 184,-19 0 728,20-5-553,-1-7 25,4 8-2064,-23 4 2592</inkml:trace>
  <inkml:trace contextRef="#ctx0" brushRef="#br0" timeOffset="2052">3020 2687 5513,'0'0'0,"0"0"0,0 1 1280,-1 1-456,-4 2-416,1 8-224,4-12-184,-5 5 48,1 10 0,-1-3 8,1 1 64,4-13-120,-5 15 144,2 0 24,0 0-16,0-1-8,3-14-144,-1 14 144,1-1 9,0-1-41,0 0-32,0-12-80,0 12 72,4-6-32,1 9 72,7-10-64,-12-5-48,3 12 64,9-8-32,-9 1-64,9-1 56,-12-4-24,3 5-16,9-2-32,-8-2 24,13 1-16,-13-2 24,-4 0 16,17 0-16,-3 0-24,-1-5 0,-13 5 40,14-4-64,-1-10-8,2 10-56,3-16-49,2 2-79,-20 18 256,19-18-368,1 0-104,-2-1-72,0 0-24,-18 19 568,17-21-512,-1 2 88,1-1 80,-2 2 88,0 0 72,-1 2 40,-2 0 64,0 3 32,-12 13 48,12-5-24,0-11 32,-8 13 32,13-2 16,-17 5-56,4-3 48,8 0 0,-9 0-16,2 3 40,-5 0-72,4 0 144,1 0 40,-2 0 104,0 2 48,-3-2-336,0 4 320,0 2 64,0 8-32,0-8-24,0-6-328,0 16 320,0-2-64,-2 1-48,1 5-48,1-20-160,-5 22 136,-1 1-40,-7 4-32,8 2-16,5-29-48,-6 30 24,0-2-40,2-2 16,-1-2-32,5-24 32,-3 21-40,2-1-32,1-2-24,0 0-120,0-18 216,0 16-456,4-2-376,10-2-248,-10-6 0,-4-6 1080,15 12-977,-10-9-143,10 2-1840,-15-5 2960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9:18.782"/>
    </inkml:context>
    <inkml:brush xml:id="br0">
      <inkml:brushProperty name="width" value="0.2" units="cm"/>
      <inkml:brushProperty name="height" value="0.2" units="cm"/>
    </inkml:brush>
  </inkml:definitions>
  <inkml:trace contextRef="#ctx0" brushRef="#br0">160 89 5465,'0'0'0,"0"0"424,0-3-208,0-1-88,0-11-56,0 10-24,3-10-16,-3 15-32,3-5 56,2-8 8,-1 10 0,1-9 32,-5 12-96,12-3 128,-9-2 48,1 2 72,1 0 40,-5 3-288,12 0 336,-9 0 32,1 0 32,-4 0-400,5 2 400,7 2-39,-9 10-9,1-2-24,1 3-40,-5-15-288,13 20 264,-8 11-56,10 8-40,-10 8-32,-5-47-136,16 51 128,-11-1-24,-1 1-40,8-1-40,-12-50-24,0 51 24,3-1-16,-3 1 32,0 0-16,0-51-24,0 53 32,0-2-24,0 0-40,0 0 80,-3-2-8,0-6-8,-3-4 8,0 2-32,6-41-8,-6 33 16,0-3 0,-6 0 16,9-2-32,-11-3-8,10-1 8,-8-1 8,7-4-16,-8 1-8,8-3 8,-13-1-8,12-2 32,6-14-16,-15 13 16,9-7-24,-9 9 0,9-10 0,6-5 8,-15 4-64,9 1 24,-9-2-8,10-2-8,5-1 56,-13 0-24,8 0 8,-7 0 0,8-4 8,-2-8-16,-6 7-48,7-11-48,-8 2-40,8-2-24,-7-1-8,8-3-40,-3-4-16,7 24 248,-13-30-200,8-3 16,1-5 88,1-2 24,3 40 72,-2-42-56,2-1 40,0 1-88,14 3 0,-14 39 104,4-36-81,16 4-55,-5 4 104,3 2 24,-18 26 8,18-22-48,3 1 48,0 2 0,3 4 40,1 0-32,0 3-8,2 8-8,3-10-24,-30 14 32,32-3-8,1 0 0,-1 0 0,1 3-8,-33 0 16,32 0 0,-1 0 0,-1 0 24,-1 3 0,-2 2-16,-3 8-16,-1-7-16,-2 12-16,-21-18 40,19 12-16,1 3 16,-4 1 8,1 0 24,-17-16-32,17 17 16,-1-2 8,-2 3-8,-1 0 0,-13-18-16,12 16 80,-7 2 40,11 1-7,-11-1-1,-5-18-112,12 21 40,-9-2-24,1 1 8,1-2-24,-5-18 0,5 17 24,-1-1-24,-1-1 0,-3 0 24,0-15-24,0 14 8,0-1 8,0-1-16,0 0-24,0-12 24,0 5 16,0 8-24,0-8-32,-1-1-24,-1 3-193,1-3-311,-1 1-392,-2-1-248,4-4 1208,-5 2-1208,0-1 271,-1-1 241,-6 0-336,12 0 1032,-4-4-2720,4 4 2720</inkml:trace>
  <inkml:trace contextRef="#ctx0" brushRef="#br0" timeOffset="1">806 348 6721,'0'0'0,"0"0"960,0 0-464,0 0-496,-1 0 216,-1 2-128,-1-1-56,0 4-32,1 1 24,1 6-8,-1-8-24,1 10 32,1-14-24,-2 4 0,1 10-16,-1-10 0,1 11-24,1-15 40,-2 5-32,2 9-16,0-10-40,0 10-128,0-14 216,0 4-544,0 10-256,3-10-144,2 8 32,-5-12 912,12 5-721,-9 1-287,11 0-2168,-14-6 3176</inkml:trace>
  <inkml:trace contextRef="#ctx0" brushRef="#br0" timeOffset="2">1481 689 4320,'0'0'0,"0"1"1913,-3 1-1033,3-2-880,-5 4 496,-10 8-296,9-6-136,-12 11-24,18-17-40,-17 16 88,-1 4 72,0 2 32,2 1 16,16-23-208,-15 21 208,1 0-8,2-3-24,6-1 24,-8-1-47,13-1-1,-4-1 0,4 0 8,1-14-160,-2 12 152,1 0 24,1 0 48,0-6-48,0-6-176,0 13 192,4-8-64,1-1-80,7 1 0,-9-1-56,11-1-40,-10-1-8,14-1-24,-3-1-8,0 0 16,0-3 40,0-1-32,0-8 24,2 7 8,3-11-40,1 4 16,-21 12 56,21-14-80,-2-1-8,1-2 0,1-1-32,-21 18 120,18-18-96,-1-3-72,-1 0 32,-2 0 40,-14 21 96,12-21-120,-8 1 88,10 1-24,-11-4-25,-3 23 81,4-21-64,1 2-8,-1-1 32,-1 2 32,-3 18 8,0-17-8,0 1 32,0 1-16,0 1-8,0 14 0,-4-13 48,-1 1-24,-7 7 24,8-8 0,4 13-48,-14-5 24,2-9 0,0 11 49,6-1 15,6 4-88,-18-3 136,6 0 32,0 3 16,0 0 56,12 0-240,-12 0 240,0 0-8,0 1-16,0 2-16,12-3-200,-12 6 160,0 6-24,0-7-40,-2 9-32,14-14-64,-12 6 112,0 9-72,0-3 32,0 0-16,12-12-56,-5 15 16,-7-2 8,11 1-32,-4-2-48,5-12 56,-3 12-64,2 0 16,1 0-48,0 0-32,0-12 128,0 6-320,4 9-440,10-9-481,-10 9-263,-4-15 1504,15 6-1536,-10 6 376,15-9 383,-5 2 65,-15-5 712,18 3-3472,-18-3 3472</inkml:trace>
  <inkml:trace contextRef="#ctx0" brushRef="#br0" timeOffset="3">2172 561 5553,'0'0'0,"-2"0"920,1 0-344,-1 1-280,2-1-296,-3 5 112,-1-1-80,-1 2 40,1 8 16,4-14-88,-5 4 120,2 10 40,0-10 8,0 10 0,3-14-168,-3 4 168,0 10-32,2-10-48,-1 10 8,1-10-32,1-4-64,-2 6 64,2 6-8,0-7-32,0-5-24,0 6 24,3 0-24,0 0 8,9-1 0,-9-1-8,-3-4 0,12 3 8,-7-1-32,11-2-16,-16 0 40,12 0-24,2 0 8,1-3 0,2-2 16,2-10-16,-19 15 16,21-4-40,0-12 40,0 12 24,-1-13-32,-20 17 8,20-4 8,-1-13-8,-1 13-24,0-10 24,-1 10 0,-1-10 0,-1 10-16,1-10 16,-1 11 0,-2-9 0,1 9 0,-1 0-16,-13 3 16,12-5 0,0 2 16,0 0-24,-7 3 16,-5 0-8,12-3-8,-9 3 24,9 0 16,-9 0-8,-3 0-24,5 3 24,-1 2-32,1 0 16,-1-1 0,-4-4-8,5 6 32,-1 6 0,1-7 8,-1 8 8,-4-13-48,3 6 80,0 9 32,0-9 17,-3 12 7,0-18-136,3 15 128,-3 0-40,0 1-24,0 0-24,0-16-40,0 15 24,0 0 0,0 0-16,0 0 0,0-15-8,0 14 24,0-1 8,3-1-8,-3 1-40,0-13 16,3 6-56,-3 9 8,3-9-40,-3 7-96,0-13 184,3 5-385,0 1-503,0 6-296,0-11-88,-3-1 1272,3 5-1193,0-4 201,0 1-2624,-3-2 3616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9:19.261"/>
    </inkml:context>
    <inkml:brush xml:id="br0">
      <inkml:brushProperty name="width" value="0.2" units="cm"/>
      <inkml:brushProperty name="height" value="0.2" units="cm"/>
    </inkml:brush>
  </inkml:definitions>
  <inkml:trace contextRef="#ctx0" brushRef="#br0">177 0 9025,'0'0'0,"0"2"1857,0-2-937,0 0-920,-2 0 440,1 0-184,-1 0-104,1 1-16,1-1-136,-2 5 104,-1 1 16,0 7 0,1-7-8,2-6-112,-1 18 120,-2-4-24,0 4 24,-2 5-16,5-23-104,-4 27 80,-8 1-8,7 2 0,-1-1-16,6-29-56,-12 29 56,8-2-31,-2 0-17,-6-1 0,9-1 16,-2-1-48,-1 3-25,2 0 33,4-27 16,-6 28-48,1-1-32,1 1 8,-1 4-152,1-2-144,1-1-656,-2-2-784,0 0-321,2 1 1,3-28 2128,-3 29-1537,-1 0 273,-1-1-2040,5-28 3304</inkml:trace>
  <inkml:trace contextRef="#ctx0" brushRef="#br0" timeOffset="1">68 1360 12842,'0'0'0,"0"0"3577,0 0-1897,-4-3-903,-2 0-449,-6 3-64,7-3 16,-1 3-64,6 0-216,-12-3 240,10 3-32,-2-3 16,1 3 64,0-3-104,0 0-40,1 0-40,1 0-48,1 3-56,-2-3 48,1 0 8,-1 0-56,2 0-8,0 0-32,0 0-160,0 0-160,0 3 360,0-3-800,3 0-889,-3 0-1223,3 0-745,-3 0 72,0 3 3585,3-3-2856,-3 0 655,0 0-999,0 3 3200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7:31.967"/>
    </inkml:context>
    <inkml:brush xml:id="br0">
      <inkml:brushProperty name="width" value="0.14999" units="cm"/>
      <inkml:brushProperty name="height" value="0.14999" units="cm"/>
    </inkml:brush>
  </inkml:definitions>
  <inkml:trace contextRef="#ctx0" brushRef="#br0">25 201 2504,'0'0'0,"0"0"792,0 0-688,0 0-104,0 0 88,-1 0-8,0 0 0,0 0-32,1 0-48,-1 0 56,0 0 16,0 0 8,0 0-8,1 0-72,-1 0 56,0 1 24,0-1-32,-1 1 0,2-1-48,-2 1 40,1 2-32,-1 0 16,1 0 16,1-3-40,-1 3 24,0 1 0,0 4-48,0-5 32,1-3-8,-1 4 8,0 6-24,1-6-24,0 6 48,0-10-8,0 4 40,0 6 0,0-1 48,0-1-80,0-8-8,0 9-40,0-1-8,0 0 64,0 0-32,0-8 16,0 8-32,2 0 40,1 0-56,0-4 32,-3-4 16,3 10 48,5-6-16,-6 4 24,5-5 0,-7-3-56,3 2 40,6 2 16,-6-1 8,8-1 1,-11-2-65,3 2 64,8-1 8,-8 0-8,8 0-16,-11-1-48,3 0 56,8 0-32,-8-2 24,8 0 32,-8-1-64,-3 3-16,10-3 48,-7-5-32,8 6-32,-8-6 40,-3 8-24,11-2 40,-8-6 0,8 6 0,-11 2-40,3-8 16,6 6-8,-6-7-8,6 6 8,-6-6 16,-3 9-24,8-3 0,-7-7 8,7 7 24,-6-9 32,-2 12-64,3-3 32,5-7-24,-6 7-16,1-8 0,-3 11 8,3-3 24,0-7-8,0 7-16,0-6-16,-3 9 16,3-2 8,0-6 0,0 6-16,-1-6-8,-2 8 16,0-2-16,2-1 56,-2 1-8,2 0-32,-2 2 0,0-2-24,0 2 8,0 0 16,0 0 24,-1 0-40,0 2 32,0 1-24,1-3 8,-1 4 24,0 4-32,0-5-32,0 5 16,1-8 24,-1 4-16,0 7 16,0-3 0,0 1 0,1-9 0,-2 10 0,-1 1-16,0 2 8,0 1-32,3-14 40,-3 15-32,0 2 16,0-1 8,0-1 16,3-15-8,-3 16-8,0-1 0,0 0-8,0 1-8,3-16 24,-3 16-16,-1 0 8,1 0 16,-1 0-48,4-16 40,-4 15 0,1 0-32,0-1 32,0 0 0,3-14 0,-3 13-8,0-1 16,0 0-16,0-1 8,3-11 0,-3 10-8,0 0 8,0 0 16,-1 0-16,4-10 0,-3 10 8,0-2 0,-1 0-16,1 0 16,3-8-8,-3 8 0,0-4 0,0 5-8,0-6 8,3-3 0,-3 9 16,0-6 0,0-1 16,1 2-8,2-4-24,-3 4 16,1 0 24,1-1 16,-1 0 32,2-3-88,-2 2 120,0 0 32,0 0 88,0-1 64,-1 0 56,0-1 72,0 0-16,0 0-16,3 0-400,-3-2 408,0 0-88,0-1-48,0 0-8,3 3-264,-3-8 177,1 6 7,-1-6-16,1 5-48,2 3-120,-2-10 136,0 7-24,0-8-24,1 3-8,1 8-80,-1-9 64,0 0-8,0 0-16,0 0 8,1 9-48,0-9 16,0 1-8,0-1 16,0 0-16,0 9-8,0-9 0,2 0-8,1 0-32,0 0-56,-3 9 96,8-9-240,-6 0-392,1 1-401,0 1-383,-3 7 1416,9-8-1504,-7 0 311,6 0 337,-6 0 288,-2 8 568,8-8-3024,-8 8 3024</inkml:trace>
  <inkml:trace contextRef="#ctx0" brushRef="#br0" timeOffset="419">627 221 3520,'0'0'0,"0"0"168,0 0-104,0 0-40,0 0 16,0 0 8,2 1-32,0 0 16,1-1-16,0 1 24,-1-1 56,-2 0-96,3 1 48,0-1-16,5 0 8,-6 0-24,-2 0-16,8 0 24,-6 0 16,6 0-24,-5 0 16,-3 0-32,11 0 48,-8 0-16,8 0-24,-8 0 0,-3 0-8,11-2 16,-8 2 16,7-2 8,-7 2-32,-3 0-8,11-2-8,-8 0 16,8 0-8,-8 2-8,-3 0 8,11-2-32,-8 2-8,8-2 24,-8 2-8,-3 0 24,11-2-40,-8 2-32,7-2-48,-7 2-16,-3 0 136,11-2-192,-8 2-32,8 0-104,-8 0-2936,-3 0 3264</inkml:trace>
  <inkml:trace contextRef="#ctx0" brushRef="#br0" timeOffset="798">787 71 1960,'0'0'0,"0"0"760,0 0-480,0 0-72,0 0-208,0 0 120,0 0-48,0 0 0,0 0-8,0 0-392,0 0 720,-1 0-352,1 0-24,0 0 8,0 0-24,-1 0 48,1 0-16,0 0 0,0 0 0,-1 0 16,1 1 0,-1 1-24,1 1-40,0-3 16,0 3 0,-1 1 32,1 4-8,-1-5 16,0 7-40,0-6 0,0 6 24,0-1 0,0 0-24,0 3-8,0 1 16,0 1 0,1-14-8,-1 14 24,0-1-48,-1 1 8,1-1 0,1-13 16,-2 13 8,1 0 8,0 0-32,0-1-8,0-1-24,0 0-8,0 0-24,1-1-32,0-10 112,0 10-120,0-1 0,0-1-24,0 0-64,0-8 208,0 4-2840,0-4 2840</inkml:trace>
  <inkml:trace contextRef="#ctx0" brushRef="#br0" timeOffset="1661">811 29 2088,'0'0'0,"0"1"656,0-1-384,0 0-272,0 0 176,-1 0-64,0 0-24,0 0 8,1 0-96,-1 0 64,0-1-24,0 1-16,0-2 8,1 2-32,-1 0 24,0-2 0,0 2-8,0-2-16,1 2 0,-1 0 48,-1 0-16,0 0 0,0 0-40,2 0 8,-2-2 8,0 2 24,0 0 8,0 0 0,2 0-40,-2 0 16,0 0 0,0 0 16,0 0 0,2 0-32,-3 0 16,0 0 8,0 0-8,0 0 40,3 0-56,-3 0 24,0 0-8,0 0-24,0 0 8,3 0 0,-3 0 8,0 0 0,0 0 8,-1 0-8,4 0-8,-4 1 40,0 0-24,0 0-8,0 0-24,4-1 16,-3 1 0,-1 1 40,0-1 16,0 1-24,4-2-32,-4 2 16,0 0-8,1 0 0,-1 0 16,4-2-24,-4 2 32,1 1-8,0 0-8,0 0 24,3-3-40,-3 3 8,-1 0-8,0 0-8,1 0 16,3-3-8,-3 4 0,0 0 16,0 0 0,-1 0-40,4-4 24,-3 4 8,0 0-8,0 0 0,-1 4 8,4-8-8,-3 3-8,1 1 8,-2 4 16,1-6-8,3-2-8,-3 9-8,0-6 24,0 5-8,0-5 8,3-3-16,-3 9-8,0-6-24,0 6 24,0-5 0,3-4 8,-3 10 8,0-2-8,1 0-16,0 0 8,2-8 8,-2 7 0,0 1 16,0 0-32,0 0-32,2-8 48,-2 8 0,1 0-32,0 0 40,0 0-24,1-8 16,-1 8-24,1 0-8,0 0 8,0-1 8,0-7 16,0 8-16,2 0 24,1 0-24,0 0 16,-3-8 0,3 8 0,0-4-32,0 6 48,0-6-32,-3-4 16,8 10-8,-6-6-8,6 6 0,-6-7 16,6 6-56,-5-6 32,7 7-24,-7-7-8,-3-3 56,11 9-40,-8-6 16,8 6-8,-8-6 32,9 1-8,-12-4 8,8 8-8,0-5 8,0 0 0,-8-3 0,9 4 0,-2-1-16,-4 0 16,8-1-24,-3-1 32,-8-1-8,3 1-8,9 0 8,-4 0-8,0 0-8,0-1 8,0 0 16,0 0-8,0 0 16,-8 0-16,7 0 0,1-2 8,-5-1-8,8 0 0,-11 3 0,8-3 0,0-6-8,0 7 40,0-6-24,-5 6 0,8-6 16,-3 6-32,-1-8 16,1 2 8,0 0-8,0-2-16,1 1 8,-9 9 0,9-11 8,0-1 8,0-2 40,0 0-8,-9 14-48,9-15 8,-2 0 8,1-1-40,-5 0 48,-3 16-24,10-16 16,-8 1-8,6 0 8,-6 1 0,-2 14-16,2-15 56,0 0 16,0 1 8,-2 0 32,0 14-112,0-14 169,0 1 103,0 0 32,0 1-8,0 12-296,-1-12 272,0 1-8,-2 0-32,-1 0-16,4 11-216,-8-10 200,6 2-16,-2 5 56,-4-7 0,8 10-240,-3-2 208,-4-1-40,4 1-56,-6 0-16,9 2-96,-8-2 72,0 0-32,0 2-40,-1 0 0,9 0 0,-9 0 0,0 0 0,0 0 8,0 0-32,9 0 24,-8 2-16,-2 1 40,1 0-40,0 0-72,0 0-184,0 0-368,0 0-264,1 0-32,0 0 127,4-1 225,-5 1 128,6 0-2928,3-3 3384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9:20.173"/>
    </inkml:context>
    <inkml:brush xml:id="br0">
      <inkml:brushProperty name="width" value="0.2" units="cm"/>
      <inkml:brushProperty name="height" value="0.2" units="cm"/>
    </inkml:brush>
  </inkml:definitions>
  <inkml:trace contextRef="#ctx0" brushRef="#br0">14 14 4384,'0'0'0,"0"2"369,0-2-201,0 0-48,-1 0-32,-1 0-32,1-3 24,-1 3 0,1-3 40,-1 0 40,1 3-8,-1-3 8,2 3-160,-1 0 144,1-3-48,0 3-40,0 0-8,0 0-32,0 0 0,0 0-16,0 0-8,0 0 24,0 0-24,0 0 24,0 0-24,0 0 8,0 0-8,0 1 0,0 1 16,0-1 0,0-1-8,0 2 32,0-1-8,0 1-24,0-1-8,0-1 8,3 2-24,0-1-48,0-1-56,0 0-160,-3 0 288,3 0-408,0 0-56,0 0-41,0 0-151,-3 0 656,4 0-3400,-4 0 3400</inkml:trace>
  <inkml:trace contextRef="#ctx0" brushRef="#br0" timeOffset="395">618 74 3880,'0'0'0,"0"0"0,0 0 552,0 0-320,0 0-55,-1 0-41,1 0-136,0-3 152,-2 3 16,2 0 24,0-3 8,-1 3-32,-1 0-24,2 0-32,-1 0-24,1 0-16,0 0-48,-2 0-8,1 0-24,1 0 8,-2 0 24,1 0-16,-1 0-16,2 0 8,-1 0 8,1 0-24,0 0 0,0 0 16,-2 2 0,2-1 16,0 1 8,-1-1-56,1-1 32,-2 2 8,2 0 8,-1-1-56,1 1 24,0-2 16,-2 1-128,2 1-168,0-1-96,0 1-64,0-2 456,0 1-529,0-1-143,0 0-2752,0 0 3424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9:20.777"/>
    </inkml:context>
    <inkml:brush xml:id="br0">
      <inkml:brushProperty name="width" value="0.2" units="cm"/>
      <inkml:brushProperty name="height" value="0.2" units="cm"/>
    </inkml:brush>
  </inkml:definitions>
  <inkml:trace contextRef="#ctx0" brushRef="#br0">645 1243 3312,'0'0'0,"0"0"0,0 1 352,0 2-136,0 2-88,0 7-24,0-12-104,0 6 96,0 9-16,0-3 16,0 2-8,0-1-16,0 1-8,0-1-40,0 1 8,0-14-32,0 12 33,4 0-17,1 0 24,7 0 16,-12-12-56,3 12 80,9-6 16,-8 9-8,14-10-16,-18-5-72,16 6 72,0 0 8,4-2-24,1-1-8,3-1 24,1-2-32,4 0-8,1-5 40,3-11 8,0 2 0,2-1 40,0 0-24,-35 15-96,31-15 56,-1-2 24,-4 2-32,-2 2-32,-24 13-16,24-12 0,-4 0-56,-1 0-80,1-1-224,-20 13 360,17-4-512,-4-13-105,-1 5-479,-7 8-2312,-5 4 3408</inkml:trace>
  <inkml:trace contextRef="#ctx0" brushRef="#br0" timeOffset="2855">1136 143 2560,'0'0'0,"0"0"424,0 0-240,0 0-184,-2 0 96,1-3-16,-2 3 8,0-3-16,3 3-72,-3 0 72,0-3-24,0 3 0,0-3 0,3 3-48,-5 0 40,1-3 8,-1 3 0,-1-3-8,6 3-40,-6 0 56,0-3-8,0 3-24,0-3 0,6 3-24,-12 0 0,7-3-8,1 3 8,-8-3 8,12 3-8,-5 0 24,-1-3 0,-6 3 0,8-3-32,4 3 8,-5 0 8,-1-3-8,-6 3 8,8-3 32,4 3-40,-6 0 0,-6-3 32,7 3-24,-1-3 8,6 3-16,-12 0 16,7-3 8,-1 3 8,-6-3 0,8 3-8,-2 0 0,-6 0 8,7 0-24,-1 0 8,0 0-8,-6 0-8,8 0 24,-2 0-8,-6 0 0,7 0 0,-1 0-8,0 0 0,-6 0-8,7 2 16,1-1 0,4-1-16,-12 2 8,9-1 8,-3 1-16,-6-1 8,7 1 0,-1-1 0,-6 2 8,8 0 0,4-3-16,-6 3 16,-6 0-8,7 0 17,-1 0-1,6-3-24,-12 3 8,7 0 0,-1 2-8,-6-1 0,12-4 0,-4 6 24,-10 0-16,10 1 8,-10-1-16,14-6 0,-4 12-8,-11-8 24,9 2-16,-9 6 16,15-12-16,-6 5 8,-9 1 0,10 6 8,-9-8-24,14-4 8,-4 12-8,-10-7-16,10 8 24,-10-8 8,14-5-8,-4 13 0,-10-8 0,10 9 8,-10-8-8,14-6 0,-4 15 0,-10-9 8,8 10-16,-7-10 8,13-6 0,-6 17 8,-8-11-24,9 10 8,-8-4 8,13-12 0,-5 12 0,-8 1 8,8-1-8,-8-6 0,8 9-8,-8-9 16,8 9-16,-8-3 0,13-12 8,-5 6-8,-7 9 0,8-3 16,-2 0 8,-7 0-16,13-12 0,-4 12 0,-2 0 0,-6 0-16,7 0 16,5-12 0,-6 12-16,-6 0 0,8 0 0,4-12 16,-6 12 0,-6 0-8,7 0-8,1 2 8,-2-2-8,6-12 16,-12 15 0,7 2-17,-1-1 9,-6-1 16,12-15-8,-5 17 0,1-2 8,-8 0 9,9 0-42,3-15 25,-5 15-24,-1 0 8,0 0 8,0 0 0,0 0 16,2 0 8,-1 0-32,-1 1 24,0-1-24,0 1 0,0 1 8,0-1-16,6-16 24,-6 15-8,0 0-16,0 0 24,0 1 0,6-16 0,-6 13 0,0 1 56,0-1-88,0 1 24,6-14 8,-6 13-8,0 1-56,0-1 88,0 1-40,6-14 16,-6 13 0,0 0 16,1-1-64,1 0 40,4-12 8,-5 12-8,4 0-40,-1-6 96,2 9-40,0-15-8,0 6-8,0 9 24,0-11-48,0 10 32,0-14 0,3 4 0,0 10 8,2-9-16,-1 8 0,-4-13 8,5 5 0,-1 8-16,8-8 24,-9 8-24,-3-13 16,5 5-16,10 10 16,-12-9 8,11 9-8,-14-15 0,12 6-8,-8 10-8,13-10 0,-13 10 8,11-10 0,-10 7 0,8-8-8,-8 8 8,8-8 8,-8 10 0,8-9 0,-8 7-8,-5-13 8,14 5-8,-10 10-16,10-11 8,-10 10 8,-4-14 8,14 5-16,-10 8 16,10-8 0,-10 8-24,-4-13 24,17 5-16,-13 7 8,13-8 0,-13 2-8,-4-6 16,17 12-8,-12-7 0,11 1-8,-4 6 16,-12-12 0,12 4 0,0 2-16,0 0 16,0 0 8,-12-6-8,12 6-24,0 1 16,0-1-24,0 0 16,-12-6 16,13 6-8,-1 0 0,-8 0 24,13 0-32,-17-6 16,4 6 0,13 0 8,-13 0-32,13 0 16,-17-6 8,4 6-24,13-2 24,-13 1 16,13-1-16,-17-4 0,12 3 0,-7 0-24,11 0 24,-2-1-8,-14-2 8,13 1-8,1 1 8,1-1-24,0 1 24,-15-2 0,15 0-16,0 0 0,0 0 8,0 0 0,-15 0 8,18 0 0,2 0-8,-1 0-32,2 0 24,-21 0 16,22 0-24,2-3 16,0 3 0,-2-3-32,-22 3 40,23 0-8,-1-3 0,0 3 8,-1 0 16,0 0 16,0 0-16,-2 0 0,1 0 16,0 0-40,-2 0 32,0 0 0,0 0-8,-18 0-16,18 1 16,0 2 0,-2 0 0,0 0-8,-1-1 40,0 1-40,0 0 0,0-2 24,0 1-56,0-1 48,0 1 0,0-2 0,0 0 8,0 0-16,2-3 8,-2-2 16,-15 5-40,15-4 48,1-8-8,1 7 16,-1-8 8,-16 13-64,17-5 80,0-8 0,-2 1-56,1 0 16,-16 12-40,15-12 48,2-2-23,-1 0 47,1-1 16,1-1-32,0-4 24,0 1-40,0-1 8,-18 20-48,18-22 48,0 0 8,-1 0 32,1-5-8,-18 27-80,17-27 88,1-5 8,0 0 0,-2-2-32,-16 34-64,17-36 104,-1-2 0,1 2-32,0 0 48,-17 36-120,16-38 48,-1 0-32,2 1 48,-4 1-16,-13 36-48,5-38 64,13 0 16,-14 1-24,11 1 0,-15 36-56,3-37 64,11 1 0,-11 0 8,2 1 8,10 2-8,-12 2 0,1-1 0,1 0-40,-5 32-32,4-31 64,-1 1 8,-3 0-16,0 1 32,0 2 8,-1 1 64,-2 4 24,-2-1 40,-1-1 32,0 0-8,-7 1 0,8 4-24,-12-1-32,17 20-192,-13-19 160,-1 2 33,2 2-65,-1 1 32,13 14-160,-12-13 152,0-2-16,-3 1 72,0 2-40,15 12-168,-20-12 176,2 8-40,1-14-24,1 13-32,-2-11-40,0 3-8,-5 9 0,0-10 8,23 14-40,-22-4 32,-4-10 24,2 10-40,0-10 0,24 14-16,-26-4 8,1-13-24,-1 13-16,-2-13 8,28 17 24,-30-4 32,-1-10 16,0 11 0,-2-11-48,33 14 0,-32-3-40,-3-1-8,2-1 48,2 2-16,31 3 16,-32 0-24,0 0-24,-1 0-24,2 3 24,31-3 48,-33 5-88,-1 1-176,1 8-496,0-8-473,5 10-247,-1-1 0,3-1 415,4 2 305,2-1-160,2 0-2016,18-15 2936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9:25.507"/>
    </inkml:context>
    <inkml:brush xml:id="br0">
      <inkml:brushProperty name="width" value="0.2" units="cm"/>
      <inkml:brushProperty name="height" value="0.2" units="cm"/>
    </inkml:brush>
  </inkml:definitions>
  <inkml:trace contextRef="#ctx0" brushRef="#br0">0 66 3064,'0'0'0,"0"0"576,0 0-576,0 0 216,3 0-80,-3 0-16,3-4 0,-3 4-120,0 0 96,3-3-16,-3 3-24,3-3-8,-3 3-48,0 0 72,3-3-8,-3 3 1,3-3-9,-3 3-56,0 0 56,0-3-8,0 3-8,3 0-8,-3 0-32,0 0 16,0 0 24,0 0-16,0 0-8,0 0-112,0 0 224,0 3-128,0 2 24,0-1 0,0-4-24,0 5 8,3 0-8,-3 1-8,3 0 8,-3-6 0,0 12-8,3-8-8,0 2 32,0 6-24,0-7-8,2 8 8,-1-8-24,1 8 24,-5-13 8,4 5-24,1 8 16,-1-8-32,8 7-24,-12-8-32,5 3-65,7 5-63,-12-8-136,4 2-2960,-4-6 3320</inkml:trace>
  <inkml:trace contextRef="#ctx0" brushRef="#br0" timeOffset="579">565 1 3280,'0'0'0,"0"0"0,-2 0 888,1 0-784,-2 0-56,0 0-8,3 0-40,-3 1 24,0 1-16,0-1 32,0 1 8,3-2-48,-5 1 64,2 2 16,0 0-7,0 0-25,3-3-48,-3 3 32,0 0-16,0 2 8,0-1-32,3-4 8,-3 5-32,0 1 32,0 0-32,0 0 32,3-6 0,-3 6 8,2 0-24,-1 6 16,1-7 0,1-5 0,-2 13-8,1-8 16,1 8 8,0-8-24,0-5 8,0 13-48,0-8-49,0 7-31,3-8-64,-3-4 192,3 6-256,0 6-832,0-7-1840,-3-5 2928</inkml:trace>
  <inkml:trace contextRef="#ctx0" brushRef="#br0" timeOffset="580">929 133 3520,'0'0'0,"0"0"496,0 0-408,0 0-88,0 0 32,0 0-8,0 0 40,-1 2-32,-1-1 16,1 1 0,-1-1-16,1 1 48,1-2-80,-2 1 64,1 2-8,-1-1-8,1 1-24,1-3-24,-2 3 16,1 0 1,-1 0-9,1 0-16,1-3 8,-2 3-8,2 0-1,0 0 18,0 1-18,0-4 9,0 5 0,0-1-8,0 1-24,0 0 0,0-5 32,0 4-40,0 1-40,0-1 16,3 1-48,-3-5 112,0 4-192,3 1-160,-3-1-2856,0-4 3208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7:34.546"/>
    </inkml:context>
    <inkml:brush xml:id="br0">
      <inkml:brushProperty name="width" value="0.14999" units="cm"/>
      <inkml:brushProperty name="height" value="0.14999" units="cm"/>
    </inkml:brush>
  </inkml:definitions>
  <inkml:trace contextRef="#ctx0" brushRef="#br0">42 112 2928,'0'0'0,"-1"0"552,1 0-352,0 0-72,0 0 0,0 0-128,0 0 104,0 0-16,0 0-32,0 0-24,0 0-312,0 0 640,0 0-328,0 0 0,0 1 8,0-1-40,0 1 40,0 0 16,0 0-8,0 0-32,0-1-16,0 1 8,0 1 16,0 1 16,0 0-8,0-3-32,0 4 25,0 3-17,0-4 16,0 1 8,0-4-32,0 8 8,0-4-16,0 6-8,0-6 16,0-4 0,0 10 16,0-6-16,0 8-24,0-3 16,0-9 8,0 9 16,0 2 16,0 3-32,0 1-16,0-15 16,0 17-16,0 1 0,0-2 24,0 3-24,0-19 16,0 18-8,0 0-8,-1 0 16,0-1-8,1-17 8,-2 19-25,0 0-7,0-1 16,0 0 16,0-1 0,2-17 0,-2 17-16,1 0 0,-1-1 8,0-1 8,2-15 0,-1 14-16,-1-1-8,1 0-8,0-1-16,1-12 48,-2 12 0,1 0 8,0-2 0,0-1 8,1-9-16,-1 4-32,0 5-8,0-1-8,0-4 8,1-4 40,-1 9-64,0-6-32,0 6-24,0-6-40,1-3 160,-1 3-176,0 1-120,0 0-2984,1-4 3280</inkml:trace>
  <inkml:trace contextRef="#ctx0" brushRef="#br0" timeOffset="402">277 109 2392,'0'0'0,"0"0"656,0 0-424,0 0-104,0 0-128,0 0 112,0 0-16,0-2 16,2 2-32,-2-2 0,2 2-8,-2-2 8,2 2-16,-2 0-8,2 0-16,-2 0 8,2 0-8,-2 0 0,1 0 8,-1 0-24,2 0 40,-2 0-64,0 0 48,2 0-24,-2 1 0,2 2-24,-2-3 0,0 3 32,2 0 16,-2 5-48,2-5 16,-2-3-16,0 7 8,2-4-8,-2 7 33,2-6-33,-2-4 0,0 11 16,0-3-8,0 1 8,2 0 8,-2-9-24,0 9 8,0 1 0,2 0 0,-2 0 24,0-10-32,0 13 8,2 0-16,-2 0-8,2 0 16,-2-13 0,0 12 16,2 0 0,-2 0-24,2 1 0,-2-13 8,0 13 0,2 0 0,-2 0 16,2 0-48,-2-13 32,0 13-40,2-1 32,-2 0 8,2 1 8,-2-13-8,0 12-16,0 0 16,0 0 0,2 0-8,-2-12 8,0 11 0,0 0-40,0 0 32,0-1 16,0-10-8,0 10 8,0 0-32,0 0-17,0-1 17,0-9 24,0 8 0,0 1 0,2-1-8,-2 0-32,0-4 0,0 6 56,0-6-40,0 5 0,0-6-24,0-3 48,0 4-56,0 0-24,-1 4-40,1-8 120,0 2-136,-1 1-24,0 0-32,0 0 0,0 0-80,1-3 272,-1 2-3232,1-2 3232</inkml:trace>
  <inkml:trace contextRef="#ctx0" brushRef="#br0" timeOffset="859">91 425 3360,'0'0'0,"0"0"216,0 0-112,0 0-64,0 0-40,0 0 72,2 0-16,0 0-24,0 0-16,-2 0-16,3 0 16,0 0 8,0 0 40,5 0-8,-8 0-56,2 0 24,6 0-8,-6 0 8,6 0-16,-8 0-8,3-2 8,8 2 0,-8-2-8,8 2 16,-11 0-16,8-2 8,0 2-8,0-2-16,0 2 16,-8 0 0,7-2 8,1 2 0,0-2-24,0 2 8,-8 0 8,8-2-40,0 2 8,-5-2-48,8 2-80,-11 0 160,3-2-184,8 2-120,-8-2-3032,-3 2 3336</inkml:trace>
  <inkml:trace contextRef="#ctx0" brushRef="#br0" timeOffset="1164">695 25 3352,'0'0'0,"0"0"208,0 0-80,0 0-56,0 0-72,-1 0 96,0 0 0,0 0-8,0 0 24,0 0 40,-1 1 40,0 0 25,0 0-9,2-1-208,-2 1 176,0 1 8,-1 1-16,0 0-48,3-3-120,-3 3 96,0 1-48,0 3-16,0-4 24,3-3-56,-3 4 48,0 5-8,0-5-8,0 6 16,0-6-16,0 8-16,0-2-24,-1 0-8,4-10 16,-7 13 16,4-1 8,0 1-16,-5 2-32,8-15 24,-2 14-8,-1 0 24,-1 0 0,0 1-16,4-15 0,-3 16-8,0-1-8,0 0 24,0-1-16,3-14 8,-1 14-8,0-1-32,0 0 24,0 0 48,1-13-32,-1 13 8,1 0-8,0 0-40,0-1 8,0-1 0,2 2 0,0-1 8,0 0-16,-2-12 40,2 13-16,0-1 24,0 1-48,0-2-40,-2-11 80,2 12-64,1-1 0,0 0-40,0 0-152,-3-11 256,3 10-376,0 0-49,0 0 1,0-2 160,-3-8 264,3 9-208,0-1 0,4 0-64,-5 0-2720,-2-8 2992</inkml:trace>
  <inkml:trace contextRef="#ctx0" brushRef="#br0" timeOffset="1687">878 310 2688,'0'0'0,"0"0"520,0 0-520,0 0 144,0 0-88,0 0 0,0 0 0,0 0-368,0 0 688,2 0-288,-2 1-32,2 0-8,-2 0 8,2 0 0,-2 0-8,2 0 0,-2-1-48,2 3 40,0 0-8,0 0 32,0 0-24,-2-3-40,2 3 24,0 0-8,1 0 32,0 0 8,-3-3-56,3 8 40,5-5-16,-6 1-8,1 4-16,-3-8 0,3 3 0,5 5 8,-6-5-48,1 6 40,-3-9 0,8 3 32,-6 5-24,6-5 8,-6 6-24,-2-9 8,8 3-24,-6 6 48,6-1-16,-6 0-24,-2-8 16,7 4-16,-5 6-8,6-6 24,-6 6-24,-2-10 24,8 4-40,-6 5 8,6-5-8,-6 6 48,-2-10-8,8 4 8,-6 6 0,1-6-72,0 6-72,-3-10 136,8 3-168,-6 6-56,0-6-8,1 5 40,-3-8 192,3 3-184,0 1-64,0 4-2536,-3-8 2784</inkml:trace>
  <inkml:trace contextRef="#ctx0" brushRef="#br0" timeOffset="2154">1072 310 3384,'0'0'0,"0"1"184,0 0-88,0-1-24,-1 0 0,0 1-32,1-1-40,0 1 56,-2 0 0,0 0 32,0 0 32,2-1-120,-2 2 136,0 1-8,0 0 8,0 0 25,-1 0-57,0 0-8,0 0-8,0 0-8,3-3-80,-3 3 72,0 1 16,-1 4-56,-4-5-8,8-3-24,-3 8 32,-5-4 8,5 6-8,-7-6-24,10-4-8,-8 12 16,-1-2 0,-1 1 0,-3 1-8,-1 3-8,0 0-8,-2-1 48,2-2-24,14-12-16,-13 13 0,-1 0 32,1-1-24,0 0 48,13-12-56,-12 11 32,1 0-48,0-2-16,2 0-56,9-9 88,-10 8-40,1-4-48,1 6-200,4-6-72,4-4 360,-10 9-409,7-7-15,-5 1 144,6 1 24,2-4 256,-3 3-944,0-1-1480,3-2 2424</inkml:trace>
  <inkml:trace contextRef="#ctx0" brushRef="#br0" timeOffset="2847">1242 9 2800,'0'0'0,"0"0"0,0 0 296,0 0-200,0 0-16,0 0-16,0 0-600,2 0 1120,-1-2-528,2 2 48,0-2-24,-3 2-80,3 0 64,0-2 0,0 2-16,0-2 40,-3 2-88,3 0 80,5 0-40,-6 0-24,1 0 0,-3 0-16,3 0 32,5 0 0,-6 0-16,1 1-16,-3-1 0,3 3 16,5 0 8,-8 5 0,3-5-16,-3-3-8,3 9 16,0-5 0,0 6 8,0-3-8,-3-7-16,3 9-16,0 0 0,-1 1 24,0 1-8,-1 2-8,1 2-16,0 0 0,0 1 16,-2-16 8,2 18-8,0-1-8,-2 0-16,0-1 16,0-1 8,0 0 8,0 2-16,0 1-8,0-18 24,0 20-16,-1-2 16,0 1-16,-2 0-8,-1-1 0,2-1 0,-1-1 64,1 1-32,2-17-8,-1 17-8,0-1 8,-1 0-24,1-1-8,1-15 32,-2 15-32,0 0 8,0 0-24,0-2 8,2-13 40,-1 13-96,0-3-48,-1 0-8,0 0-32,2-10 184,-2 10-168,0 0-168,0 0-2368,2-10 2704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7:38.700"/>
    </inkml:context>
    <inkml:brush xml:id="br0">
      <inkml:brushProperty name="width" value="0.14999" units="cm"/>
      <inkml:brushProperty name="height" value="0.14999" units="cm"/>
    </inkml:brush>
  </inkml:definitions>
  <inkml:trace contextRef="#ctx0" brushRef="#br0">63 1 3136,'0'0'0,"0"0"288,0 0-128,-1 0-40,1 0-56,0 0-24,-1 0 32,1 0-72,0 2 64,-1-2 8,1 1-16,0 0-8,-1-1 16,1 1 8,0 0-24,0-1-40,0 0-8,0 1 40,0 0-24,0 0 8,0 0 0,0-1-24,0 1 8,0 0 32,0 0 0,0 0 24,1 0-40,-1 0-8,1 0 16,1 0 33,-2-1-65,4 2 64,-2-1-24,0 1 0,1 0 16,-3-2-56,6 3 56,1-2-24,-6 1-8,5 0 8,-6-2-32,8 3 64,-2-2 16,-4 1-24,5-1-32,-7-1-24,8 4-8,0-3 16,-6 1 16,7-1-24,-9-1 0,8 4 0,1-2 24,-7 0-8,7-1 8,-9-1-24,8 5 0,1-3-32,-3 1 32,0-1 0,-6-2 0,14 5 0,-12-3-8,7 0-32,-7 1 8,7 0 24,-9-3 8,12 4-32,-6-1 0,1 0 16,-7-3 16,12 5-40,-6-3 24,-3 1 0,5 0-32,-8-3 48,8 8 0,0-5 32,-6 0-8,6 3 0,-6-4-32,-2-2 8,13 7-40,-11 0 40,0-5 0,5 1-16,-7-3 16,4 11-8,-1-8 0,-1 0 8,4 3 24,-6-6-24,4 6-8,-1-3-40,-1 3 40,0-4 0,-2-2 8,5 5 8,-3-2-24,1 0-8,-1 1 8,-2-4 16,3 6 0,-3-3 16,1 0-48,-1 0 24,0-3 8,2 6 8,-2-3 32,0-1-16,0 0-24,0-2 0,-1 5 8,1-3-16,-1 1 64,0-1-24,1-2-32,-3 4 24,2-1 24,-1-2-8,-1 1 16,3-2-56,-5 5 48,3-3-8,0 0 16,-1 1 32,3-3-88,-6 4 64,4-2-40,-1 0-32,-3 1 8,6-3 0,-6 5 16,2-3 16,-2 1 8,4 1-8,2-4-32,-9 11 72,2-9-8,4 4-24,-5-3-32,8-3-8,-10 15 24,2-12 48,1 6 16,0-1-16,7-8-72,-16 18 40,8-10-40,1 1 40,-2 0 8,9-9-48,-18 19 40,10-10-16,-1 2-8,1-1 24,8-10-40,-15 20 16,7-11 16,0 1-32,1-2 40,7-8-40,-14 18 80,7-9-16,0-1-24,1 1-24,6-9-16,-13 16 8,7-8 0,0-1 24,0 1-8,-3 5-40,2-6 40,5-1-8,-5-3 0,1 11 0,0-11-8,3 5-16,1-5 0,2-3 8,-7 12 0,4-10-24,-3 5-16,3-5-8,3-2 48,-5 7-128,2-4-344,1 0-216,-1 0-89,3-3 777,-4 6-792,2-3 128,0-1-2472,2-2 3136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5:49.392"/>
    </inkml:context>
    <inkml:brush xml:id="br0">
      <inkml:brushProperty name="width" value="0.19998" units="cm"/>
      <inkml:brushProperty name="height" value="0.19998" units="cm"/>
    </inkml:brush>
  </inkml:definitions>
  <inkml:trace contextRef="#ctx0" brushRef="#br0">727 292 3296,'0'0'0,"0"0"456,0 0-200,0 0-40,0 0-216,0 0 168,0 0-48,0 0-16,0 0-23,0 0-554,0-2 1026,0 2-473,0-2-16,0 2-16,0 0-48,0-2 40,0 2 16,0-2 0,0 2 8,0 0-64,2-2 48,-2 2-8,0-2-8,2 2 16,-2 0-48,0-2 16,2 2 8,-2-2 0,2 2-24,-2 0 0,0-2 16,2 2 16,-2-2-24,2 2 24,-2 0-32,0 0 32,2 0-32,-2 0 32,2 0-32,0 0 8,-2 0-8,2 0 16,0 0-8,0 0 0,0 0 0,-2 0-8,1 0 0,1 0 24,0 0-24,1 0 0,-3 0 0,3 0 8,0 0-16,5 0 24,-6 0 8,-2 0-24,3 0-8,0 0 16,5 0 0,-6 0-24,-2 0 16,3 1 32,0-1-16,5 1-24,-6 0 24,-2-1-16,3 1-8,5 0 0,-6 0 16,6 0 0,-8-1-8,3 1 16,5 0-16,-5 0 8,7 0-8,-10-1 0,3 0-8,8 1 24,-8-1-8,9 0-8,-12 0 0,8 1 8,0-1-16,0 0 16,0 0 16,-8 0-24,8 0 8,-1 1 8,1-1 0,0 0-24,-8 0 8,8 0-8,0 0 24,0 0-8,1 0 16,-9 0-24,10 0 24,0 0-16,0 0 0,-1 0 0,-9 0-8,10 0 8,0 0 16,1 0 0,0 0 8,-11 0-32,11 0 24,0-2 8,2 0-8,0-1 8,-13 3-32,14-3 24,1 0 16,-1 0 0,0-5 8,-14 8-48,14-1 64,-1-2-72,0 0 48,0-5 8,-13 8-48,13-2 56,0 0 48,0-1 16,2 0-24,-15 3-96,13-8 88,1 6-24,-1 0-16,0-1 8,-13 3-56,12-3 32,0 1 32,0-1-24,-1 1-24,-11 2-16,12-2 40,0 0-40,0 0 8,0 0 8,-12 2-16,11-2-8,0 0 24,-1 2 0,1-2 8,-11 2-24,11 0 8,0-2 16,0 2-16,1 0-16,-12 0 8,12 0 8,-1 0-8,0 0 16,0 0-16,-11 0 0,11 0 8,0 0-8,0 0-8,0 0 24,0 1-8,0-1-16,-1 0 8,0 0-16,1 1 8,-1 0 0,0-1 16,0 0 0,-10 0-8,10 1 0,1 0 16,-1-1-32,0 0 24,-10 0-8,10 1-24,0-1 40,0 0 0,1 0-32,-11 0 16,11 0 16,0 0-40,0 1 8,-1-1 16,-10 0 0,11 0-8,0 0 0,1 0-32,0 0 16,-12 0 24,12 0 8,-1 0 0,0 0 40,1 0-16,-12 0-32,11 0 8,1 0 8,0 0-16,-1 0 8,-11 0-8,11 0 0,0 0 16,-1 0 0,1 0 0,-11 0-16,11 0 24,0 0-24,0 0-8,0 1 0,-11-1 8,12 0-8,-1 1 8,0-1 16,1 0 0,-1 0 0,1 0-16,-1 0-16,0 0 16,1 0 24,-1-2-8,1 0-8,0 2-16,-12 0 8,13-2-8,-1 0 16,0 0 0,0 0-8,-12 2 0,12 0 8,-1-2-16,1 0 8,0 0-8,-12 2 8,12-2-16,-1 2 16,0-2-8,0 0 32,-11 2-24,10 0 8,1-2 16,0 2-32,-1-2 0,-10 2 8,10 0 8,-1-2-16,0 2 8,-1 0 0,-8 0 0,8 0 0,0 0 8,-1 0 16,1 0-32,-8 0 8,8 0 16,-5 0-8,6 0-8,-6 0 24,-3 0-24,9 0 24,-6 0-16,6 0 0,-6 0 8,-3 0-16,9 0 8,-6 0-16,7 0 8,-7 0-8,-3 0 8,9 0 16,-7 0 24,6 0 0,-6 0 0,-2 0-40,8 0 64,-6 0-24,7 0 16,-7 0 8,-2 0-64,9-1 56,-6 1 24,5-2 16,-6 2-8,-2 0-88,8-2 96,-6 2-16,6-2 0,-6 2 0,-2 0-80,7-2 80,-5 2-8,6 0 8,-6-2-8,0 2-8,-2 0-64,3 0 64,0-2-16,-1 2 8,0 0-32,-2 0-24,2 0 56,0 0-40,0 0 24,0 0 17,-2 0-57,0-2 32,2 2 32,-2 0 0,0 0 8,0 0-72,0 0 96,0 0-16,0 0-8,0 0-16,0 0-360,-1 0 640,0 0-344,0 0-104,-1 0-368,2 0 480,-3 1-985,0 0-255,0 0-32,0 0 200,3-1 1072,-3 1-1025,-1 0-2495,4-1 3520</inkml:trace>
  <inkml:trace contextRef="#ctx0" brushRef="#br0" timeOffset="2516">27 6 3256,'0'0'0,"0"0"384,0 0-200,0 0-72,0 0-112,0-2 80,0 2-8,0-2 8,0 2 0,0 0-80,0-1 88,2 1-8,-2 0 0,2 0-8,-2 0-72,0 0 64,2 0-15,-2 0-17,2 0 8,-2 0-40,0 0 32,2 0 0,0 0-8,0 0 0,0 0-8,0 0 8,0 0-8,0 0 8,-2 0-24,3 2 24,0 1 0,0 0 8,-1 0-16,-2-3-16,3 3 8,0 5 0,0-5 0,5 1 8,-6 4-8,1-5 16,6 1-24,-7 5 16,7-6 0,-9-3-16,3 9 0,6-6 0,-6 6 16,8-6-32,-11-3 16,3 8 0,8-5 16,-8 8-24,7-7 16,-10-4-8,3 11 0,8-7-16,-8 6 8,8-6 16,-11-4-8,3 10-8,8-6 0,-8 6 8,8-6-16,-11-4 16,3 10 0,6-7 16,-6 6-8,5-6-8,-8-3 0,3 9 8,7-5 0,-7 5-8,6-6 16,-9-3-16,3 9-16,5-6 0,-5 6-8,5-6-16,-8-3 40,2 9-40,6-6-16,-6 1-48,1 3-40,0-4-25,5 0-55,-6 1 0,1 0-96,-3-4 320,3 4-848,0 0-2088,-3-4 2936</inkml:trace>
  <inkml:trace contextRef="#ctx0" brushRef="#br0" timeOffset="2917">519 25 3760,'0'0'0,"-1"0"296,1 0-112,0 0-48,0 0-32,0 0 8,0 0-112,0 0 89,0 0 23,0 0 24,0 0 16,0 0 48,0-2 8,0 2-24,0 0 0,-1 0 0,0 0-40,0 0 8,0 0-40,1 0-112,-1 0 104,0 0 8,0 0 0,0 0 0,1 0-112,-1 1 112,0 0-24,0 1 16,0 1 0,1-3-104,-1 3 96,-1 0-24,0 1-16,0 4 16,2-8-72,-3 3 40,0 1 40,-1 5-8,0-5-24,4-4-48,-8 10 72,5-6-16,-1 6-24,-6 0-8,10-10-24,-9 13 72,-1 1-40,-1 1 8,-1 2 16,12-17-56,-12 16 8,0 1 0,0 0 16,-2 1-8,14-18-16,-14 18 8,1 0 32,-2 2-32,3-1 8,12-19-16,-15 19 24,0-1-16,0-1 24,0 0 0,15-17-32,-17 17 8,2 1 0,1-1 8,0-1 8,1 1 8,0 0 0,-1 1-24,2 0 0,12-18-8,-13 17 16,-1 1-16,1 1 40,1-3-40,12-16 0,-12 16-24,0-1 40,3 1-24,-1 0 8,0-1 8,10-15-8,-4 13-8,-7 0 16,7-2 8,-4 1-16,8-12 0,-2 9-8,-1 0-8,0 0 0,2-5-8,1-4 24,-1 9-32,1-6-56,0 5-128,0-5-368,0 1-312,0 0-72,2 0 40,1 0 239,-3-4 689,3 3-1064,0 0-2040,-3-3 3104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10.741"/>
    </inkml:context>
    <inkml:brush xml:id="br0">
      <inkml:brushProperty name="width" value="0.15" units="cm"/>
      <inkml:brushProperty name="height" value="0.15" units="cm"/>
    </inkml:brush>
  </inkml:definitions>
  <inkml:trace contextRef="#ctx0" brushRef="#br0">19 1 1672,'0'0'0,"0"0"784,0 0-360,0 0-136,0 0-104,0 0-40,0 0-24,0 0-120,0 0 112,0 0-16,0 0-8,0 0-24,0 0-424,0 0 776,0 0-360,0 0 0,3 0 0,-3 0-56,0 0 56,3 0-16,-3 2-8,0-1-8,0-1-8,0 0 8,0 0-8,0 0 16,0 0-32,0 0 24,3 2 0,-3-1 0,0 1-16,0-2-8,0 1 16,0 1 16,0-1-16,0 1 16,0-2-32,0 1 16,0 1-8,0-1 8,0 1 9,0-2-25,0 1 16,0 1 8,0-1-8,0 2 0,0-3-16,0 3 16,0 0-16,0 0 16,0 2-24,0-5 8,0 4 0,0 1 8,0-1 0,0 1 8,0-5-16,0 4 24,0 2-24,0 0 8,0 0 8,0-6-16,0 6 8,0 0-8,0 0 0,0 0 0,0-6 0,0 12-16,0-7 8,0 1 16,0 6 8,0-7 8,0 1-8,0 6 8,0-8-32,0-4 8,0 6-16,0 6 16,0-7-24,0 8 32,0-13-8,0 5 0,-2 7 8,2-8-8,-1 10-16,-1-10 8,2 10 0,0-9 8,-1 8 0,1-13 0,0 5 8,0 8 0,0-7-32,0 9 32,0-9-32,0-6 24,-2 15 0,2-9 8,0 9-32,0-15 24,0 6 0,0 9-16,0-9 16,0 10-8,0-10 8,0-6 0,0 15 0,0-9-8,0 7 0,0-7 16,0-6-8,0 15-16,0-9 0,0 9 8,0-9-8,0-6 16,0 15 8,0-10-8,0 10 0,0-10-8,0-5 8,0 15-24,0-11 16,0 11 0,0-9 8,0-6 0,0 15 16,0-9-16,0 8-16,0-8 8,0-6 8,0 13 0,0-8-8,0 8 64,0-8 0,0-5-56,0 14 48,0-10-16,0 10-32,0-8 8,0-6-8,0 15-8,0-11 0,0 10 8,0-10-16,0-4 16,0 14 8,0-10 0,0 10-32,0-10 48,0-4-24,0 14-8,0-10 8,0 10 24,0-9-40,0-5 16,0 13 8,0-8 0,0 8-8,0-8 0,0-5 0,0 13 0,0-8-8,0 8 8,0-8-8,0-5 8,0 13 0,0-8-8,0 8 16,0-8-16,0 9 24,0-10-16,0 10 0,0-10 8,0-4-8,0 14-8,0-10 16,0 10 0,0-10-8,0-4 0,0 14-8,0-10-8,0 10 0,0-10 24,0 10 16,0-10-16,0 10-8,0-9-8,0 8 0,0-8 16,0 8-16,0-8 16,0-5-8,0 13 0,0-8 16,0 8-8,0-8 0,0-5-8,0 13 0,0-8 8,0 8 0,0-8-8,0-5 0,0 14 8,-1-10-16,-1 8 8,1-7 8,1-5-8,-2 13-8,1-8 24,-1 8-24,2-8 8,0-5 0,-1 13 8,-1-8-8,1 8 8,-1-7 0,2-6-8,-1 15 8,-1-9-16,2 10 16,-1-10-8,1-6 0,0 15-8,0-9 24,0 9-24,0-9 16,0-6-8,0 15 0,0-9 8,0 7-16,0-8 16,0-5-8,0 13 0,0-8-8,0 8 8,0-6 0,0-7 0,0 15 0,0-11 0,0 11 8,0-10-8,0-5 0,0 13 0,0-7-8,0 9 0,0-10 8,0-5 0,0 13 8,3-7-8,-3 9 0,0-9 0,0-6 0,0 16 8,3-10-16,-3 9 24,0-11-16,0-4 0,0 14-8,0-10 32,3 11-24,-3-9 24,0-6-24,0 15 16,0-9-16,0 9 16,0-9-24,0-6 8,0 16 16,0-10-24,0 9 16,0-9 16,0-6-24,0 15 8,0-9 8,0 10-8,0-4-16,0-12 8,0 12 0,0 0 8,0 0-8,0 0-16,0-12 16,0 13 0,0-1 8,0 0-8,0 0 0,0-12 0,0 12 0,0 0-16,0 0 8,0 0 16,0-12-8,0 12 0,0 0 8,0-6-8,0 9-8,0-15 8,0 6-8,0 9 8,0-9 0,0 9 16,0-15-16,0 6 8,0 9-16,0-9 0,0 9 8,0-15 0,0 6 0,0 9 0,0-9 8,0 8-8,0-14 0,0 5 8,0 8-16,0-8 8,0 8 0,0-13 0,0 5 0,0 8 16,0-8-8,0 7 8,0-12-16,0 4 16,0 2-8,0 6-8,0-7 16,0-5-16,0 6 0,0 6 16,-2-8-8,2 3-16,0-7 8,0 12 24,0-8-16,0 2-8,0 6 8,0-9 8,0 2-24,0 1 32,0 0-24,0-6 0,0 6 0,0 0 8,0 0 16,0 0 0,0-6-24,0 6 40,0 0 0,0-2-8,0 1 24,0-1-8,0-4-48,0 5 64,0-2 0,0-2 16,3 1 16,-3-2-96,0 1 80,3 1 0,-3-1 0,3 1-16,-3-2-64,0 1 72,3 1 0,0-2 0,0 0-16,-3 0-56,4 0 56,-1 0-8,0 0-16,0 0-8,-3 0-24,3 0 40,0 0-8,0-3 16,0 3-8,-3 0-40,3-3 32,0 3-16,0-3 8,0 3 8,-3 0-32,3-3 24,0 3 16,0-3 0,0 3-32,-3 0-8,4-3 8,1 3-16,-1-3 0,1 3 16,-5 0-8,4 0 16,1 0 16,-1 0-24,1 0 24,-5 0-32,4 0 8,1 0 16,-1 0-16,1 0-16,-5 0 8,4 0 8,1 0-24,-1 0 24,1 0 16,-1 0-24,9 0 24,-10 0-16,1 0 0,1 0 0,7 0 16,-9 0-16,1 0 0,1 0 0,7 0-8,-9 0 8,9 0 0,-12 0-8,3 0 16,9 1-16,-9 1 0,9-1-16,-9 1 16,9-2 8,-9 1-24,9 1 32,-7-2-40,8 0-16,-8 1 40,8 1-32,-13-2 32,5 0 24,8 1-16,-8-1 8,11 0 0,-16 0-16,5 2 0,11-2 8,-11 0 8,11 0-8,-16 0-8,5 1 16,12 1-8,-13-2-8,13 0 8,-13 1 0,13 1 16,-13-1-16,13 1-8,-17-2 0,4 2-8,13-1 8,-13 1 8,10-1 8,-10 1-16,10-1 24,-9 1-16,11-1 8,-16-1-16,5 2 16,11-1-32,-11 1 24,11 1-16,-16-3 8,5 1 16,11 1-16,-11 1-24,10-2 32,-15-1-8,4 3 0,13-1 8,-12-1-8,11 1 8,-16-2-8,5 1-8,11 1 0,-11-1 24,13 1-16,-18-2 0,12 1 16,0 1 0,0-1-16,0 1 16,-12-2-16,12 1 16,0-1-8,0 0 16,0 0-24,-12 0 0,12 0-24,0 0 16,2 0 8,-1 0 8,-13 0-8,14 0 16,1 0-16,-2 0 0,3 0-8,-16 0 8,13 0 16,1 0 0,-1 0 0,4 0 8,-17 0-24,16-3-8,4 3 32,-1-3-16,1 0 32,-20 3-40,20-3 40,-1 0-8,-1 0-8,3 3-24,-21 0 0,21-3 8,1 0-24,2 0 8,-2 3-16,-22 0 24,23-3 0,-2 0-16,0 3 40,0-3 8,-21 3-32,21 0 8,-1 0 40,-1 0-16,1 0-16,-20 0-16,19 0 24,1 0 0,0 0-24,-1 0 16,-19 0-16,20 0 16,-1 0-8,2 0 8,-1 0 0,1 0 0,0 0-16,0 0 0,2 0 8,-23 0-8,22 0 16,4 0-8,0-3 16,-1 3-32,1 0 8,-2 0 0,0-3-16,0 3 24,-24 0-8,23 0 0,-1 0 24,1 0-32,1 0 32,-24 0-24,23 0 16,-1-3-24,2 3 16,-1 0 0,-23 0-8,22 0-24,2 0 24,1 0 8,-1 0-32,-24 0 24,24-3 8,4 3-64,1 0 56,1 0-64,-30 0 64,29-3-48,-4 3 64,2-3-64,1 3 88,-28 0-40,27 0 8,0-3 0,0 3 16,0-3-8,-27 3-16,27 0 16,0-3 0,0 3 0,5-3-8,-32 3-8,30 0 24,0 0 0,2-3-8,-1 3 0,-31 0-16,34-3 16,-3 0-16,1 3 8,-1 0 0,-31 0-8,30 0 0,4 0 16,-1 0-8,-2 0 0,1 0 0,-32 0-8,35-3-24,-1 3-24,1 0 0,0 0 0,-35 0 48,33-3-32,3 3 0,0-3 8,2 3 0,-38 0 24,37 0 8,-1-3 16,1 3 8,-3-3 0,-34 3-32,35 0 8,-1-3 0,3 3-8,-37 0 0,36-3 16,1 3 0,4-3-16,-3 0 8,1 0-16,-39 3 8,39-3 0,-3 3 24,2-3-32,-38 3 8,37 0 8,0 0 8,-1-3-24,0 3 8,-2 0-24,3 0-16,-3 0 8,1 0 32,-1 0-32,1 0 8,0 0 0,-1 0 8,1 0 48,-2 0 8,0 1-8,-1-1-24,0 2 8,1-1-16,0 1-8,-2-1 24,3 1-16,-34-2 0,33 0 8,0 1 32,0-1 0,2 2-8,-35-2-32,34 0 8,1 0-24,-1 1-16,1-1 8,-35 0 24,33 0 8,2 0 32,0 0-24,-2 0 0,0 0-16,0 0-32,2 0-8,1 0-8,-36 0 48,34 0-8,1 0 56,0 0 40,-2 0-8,-33 0-80,31 0 48,2 0-16,-2 0-24,0 0 24,-1 0-8,2 0-16,-2 0-24,2 0 16,-2 0 16,0 0-24,0 0 24,3 0-8,-33 0-8,32 0-8,-1 0 32,1 0-16,-2 0-16,-1 2 8,-1-2-8,-2 1 24,1 1-16,3-1-16,-1 1-8,-2-2 8,0 1 16,-27-1 0,27 0-8,0 2 0,2-1-8,-2 1-8,0-1-16,2 1 32,-4-1-16,2 1 16,0-2 56,-2 1-40,-1-1 32,0 0-24,-24 0-16,24 0 8,0 0-16,0 2 0,0-2 8,-24 0 0,23 0-8,-1 1 24,1-1 0,-4 0 8,-19 0-24,22 0-8,-1 0 32,-2 2-16,2-2-8,-21 0 0,21 0 8,0 0-32,1 0 32,-1 1-16,-21-1 8,16 0 8,1 0 8,1 0-16,-2 0 0,-16 0 0,18 0 8,1 0 8,-4 0 8,1 0-32,-16 0 8,17 0-8,-1 0 16,1 0 8,1-3-8,-18 3-8,16 0-8,1-3 16,0 3-40,-1-3 48,-16 3-16,17 0-8,-1-3 8,1 3 0,-1-3 8,-16 3-8,19-3 40,-3 3-56,1-3 32,-1 3-16,-16 0 0,17-3-16,-2 3 0,0-3-16,-2 3 48,-1-3 16,1 3 48,-1-3 0,1 3-24,1-3-48,-2 3 0,0-3 16,0 3-16,0-3 16,0 3-8,0-3 8,0 3 16,-12 0-40,12-3 48,0 3-8,-7 0-16,10 0 8,-11 0 0,11-3 16,-10 3 8,11-3-8,-11 3-8,11-3 24,-11 3-24,13 0 0,-18 0-40,12-3 57,0 3-25,0 0 0,0 0 16,-12 0-48,14 0 24,-2-3 16,1 3 16,1-3-24,-1 3 32,1-3-24,0 3 8,-1-3-16,-13 3-32,14 0 40,1-3 0,0 0-24,0 0 48,-15 3-64,15-3 24,0 3-8,0-3 32,-1 0-8,-14 3-40,13-3 48,1 0-8,-1 0 0,1 0-16,-14 3-24,13-3 16,1 0 32,-2 0-48,0 0 0,-12 3 0,12-3 40,0 0-8,0 0 16,0 0 8,-12 3-56,5-3 8,11 0-16,-11 0 16,8 0-16,-13 3 8,5 0 16,8-3-8,-10 3 0,2-3 0,7 3-8,-9 0 24,1 0 8,1 0-16,-5 0-16,5 0 32,-1 0 0,1 0-32,-1 0 8,-4 0-8,5 0 8,-1 0 0,1 0 40,-1 0-8,-4 0-40,5 1 56,-1 1-24,1-1-16,-2 1 24,0-1-48,-3-1 8,3 2 8,-3-1-24,3 1 24,-3 1 16,0-3-24,3 3 8,-3 0 48,3 0-80,-3 0-8,0-3 32,0 3-144,0 0-192,-2 0-432,1 0-513,1-3 1281,-5 3-1584,1 0 32,-2 0 327,-6 0 105,12-3 1120,-6 2-2936,6-2 2936</inkml:trace>
  <inkml:trace contextRef="#ctx0" brushRef="#br0" timeOffset="1099">685 688 3288,'0'0'0,"0"0"264,0 0-168,0 0-96,0 0 48,0 0-8,0 0 40,0-3 0,0 3-80,0 0 80,0-3-8,0 3 16,0-3-16,0 3-72,3 0 88,-3-3 8,0 3 40,0-3-16,0 3 33,0-3-17,0 3-32,0 0 8,0 0-112,0 0 88,0 0-16,0 0 0,0 0 0,0 0-376,0 0 672,0 0-296,0 0-24,0 0 32,0 0 8,0 1 0,0 4 0,0-1-56,0-4-32,0 5 32,0-1-16,0 8 8,0-7 8,0-5-32,0 6 16,0 6-16,0-8 8,0 11 8,0-15-16,0 6 16,0 9 24,0-9-16,0 10-8,0-4 0,0 0 0,0 1 8,0 1-24,0-14 0,0 15-8,0 0-8,0 4 16,0 1-16,0-20 16,0 23 0,0 2 0,0 2-24,0 0 32,0-27-8,0 26 0,0-2 0,-2 0-24,1-1 16,1-23 8,-2 22-16,1-1 8,-1 1 16,1-1-16,1-21 8,-2 19 16,1 1-16,-1-1 0,-1 1 8,3-20-8,-3 18-16,0-1 48,0-1-32,1 1-8,1-2 16,-1-2-24,1 1 40,-1-2-16,-1 0 0,2-6 0,-1 8-32,1-10 24,1-4 0,-2 6-24,1 0 16,1 0 8,0 0-32,0-6 32,0 6-8,0 0-40,-2 0-120,2-1-200,0-5 368,-1 4-544,-1-1-57,1 0 41,1-1 48,0-2 512,-2 1-960,2-1-1448,0 0 2408</inkml:trace>
  <inkml:trace contextRef="#ctx0" brushRef="#br0" timeOffset="1633">1025 947 3120,'0'0'0,"0"1"376,0-1-200,0 0-40,0 0-56,0 0 8,0 0-88,0 0 72,0 0-8,0 0 8,0 0-8,0 0-336,0 0 640,0 0-304,0 0 24,0 0 16,0 0-728,0 0 1353,0 0-601,3 0-16,-3 0-8,0 0-104,0 0 64,3 0 8,-3 0-24,0 0-8,0 0-40,3 0 48,-3 0 8,3 0 0,-3 2-16,0-2-40,3 1 40,-3 1-8,3-1 8,-3 1 0,0-2-40,3 1 24,0 1 8,0 1-8,0 1-8,-3-4-16,3 5 40,0-1-16,0 1 8,2-1 16,-5-4-48,4 5 24,1-1 8,-1 1-8,8 1 0,-12-6-24,3 6 32,2-2 8,-1 2-16,8-1 16,-12-5-40,3 6 32,9-1-8,-9 1 16,9-2-40,-12-4 0,5 5 8,7-1 0,-8 1 8,10-1 8,-9 2-16,8-1-16,-10-1-24,9 1 16,-12-5 16,5 4-16,8 1 24,-10-1 0,9 2-8,-12-6 0,3 6 8,9-1 0,-9-1 0,11 1 0,-14-5-8,3 4-8,9 1 8,-9-1 8,9 1-8,-12-5 0,3 4 0,9 1 8,-9-1-24,2-1-8,-5-3 24,4 3-32,8 1 0,-12-1-8,5 0 8,-5-3 32,4 3-24,1 0-104,-2 0-128,0-2-176,-3-1 432,3 2-504,0-1 23,-3 1 81,3-1 88,-3-1 312,0 2-400,3-1-2728,-3-1 3128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12.974"/>
    </inkml:context>
    <inkml:brush xml:id="br0">
      <inkml:brushProperty name="width" value="0.15" units="cm"/>
      <inkml:brushProperty name="height" value="0.15" units="cm"/>
    </inkml:brush>
  </inkml:definitions>
  <inkml:trace contextRef="#ctx0" brushRef="#br0">405 133 2832,'0'0'0,"0"0"440,0 0-256,0 0-80,0 0-104,0 0 72,0 0-8,0-3 0,0 3 8,0-3-32,0 3 0,0-3 8,0 3-16,0 0-32,0 0 48,0 0-8,0 0-8,0 0-8,0 0-168,0 0 320,0-3-128,0 3-24,0 0 8,0 0-32,0 0 16,0 0 16,0 0-16,0 0-80,0 0 168,0 0-48,0 0 8,0 0 40,0 0-432,0 0 761,0 0-329,0 0 16,0 0 8,0 0-913,0 0 1714,-1 0-793,-1 0 0,1 0-24,1 0-112,-2 0 112,1 2-8,-1-1-16,1 1 40,1-2-128,-2 1 104,1 1 16,-1-1-8,-1 1-16,3-2-96,-3 1 104,0 2-24,-1 0 16,-1 2-8,1-1-32,-8 1 24,7 0-8,-1 1-16,6-6-56,-12 12 112,7-8-24,-7 2 16,6 8 0,6-14-104,-15 6 72,9 9-8,-10-9-8,4 9 8,12-15-64,-12 6 56,-2 9-24,1 0 16,-3 0-8,16-15-40,-19 18 32,-1 0 16,2-1-32,0-1 16,18-16-32,-16 17 40,1-2 8,1-2-8,2 1-32,12-14-8,-12 14 8,6-1-16,-9-1 16,10 0 8,5-12-16,-6 6-8,0 8 8,2-10 8,-1 10-24,5-14 16,-4 4-24,-1 2-40,2 0-144,2-1-312,1-5 520,-2 4-808,2 1-144,0-3 48,0-1 207,0-1 697,0 0-640,0 0-2720,0 0 3360</inkml:trace>
  <inkml:trace contextRef="#ctx0" brushRef="#br0" timeOffset="371">241 78 2960,'0'0'0,"0"-3"464,0 3-464,0 0 184,0 0-80,0 0 0,0 0-16,0 1-8,0 1-16,-1-1 0,-1 1-24,2-2-40,-1 1 40,-1 1 8,1-1 0,-1 4 0,2-5-48,-1 4 64,-1 1-24,1-1 0,-1 1 0,2-5-40,-1 4 16,-1 1 16,-1 1 16,0 6-24,3-12-24,-1 4 24,-1 2 17,1 7-17,-1-9-8,2-4-16,-3 14 32,1-10-32,1 10 16,-1-10 0,1 11-16,-1-9 8,1 11-24,-1-5 24,2-12-8,-1 12 16,-1 0-16,1 2 8,-1-1-8,2-13 0,-1 14-24,-1 1 48,1-2-24,-1 1-8,2-14 8,-1 13 8,-1 1-24,1-1 8,-1 1 8,1 0 8,-1-1-16,2 1 0,0-1-8,0-13 16,0 14-16,0-2-8,0 0-32,0 0-81,0-12 137,0 6-192,0 9-48,0-9-64,0 8-104,0-14 408,0 4-2904,0-4 2904</inkml:trace>
  <inkml:trace contextRef="#ctx0" brushRef="#br0" timeOffset="1077">646 10 3464,'0'0'0,"0"0"328,0 0-208,0 0-120,0 0 88,-1 0 32,-1 0-16,1 0 24,1 0-128,0 0 144,-2 0-8,1 0 9,-1 0-1,2 0-144,0 0 136,-1 0 0,-1 0 8,2-3 16,0 3-160,0 0 168,0-3 8,0 3-8,0 0-16,0 0-152,0 0 136,0 0-16,0-3-16,0 3-16,0 0-88,0 0 80,0 0-24,0 0-8,0 0-8,0 0-264,0 0 496,0 0-256,0 0 24,0 0 0,0 0-408,0 0 760,0 0-352,0 0-32,3 0-16,-3 0 8,3 0 24,-3 1 8,3 1-16,0-1 32,-3-1-48,5 2 40,-1-1-16,1 1 48,-1-1-24,-4-1-48,12 2 48,-9-1 0,2 1-32,8-1 0,-8 1 8,-5-2-24,15 1 24,-11 1 16,13 0-8,-12-1 0,-5-1-32,16 2 16,-4-1-16,-7 1 16,11-1-8,-16-1-8,12 2 16,-7-1 0,13-1 0,-6 0-8,-8 0 24,15 0-8,-7 0 0,-8 0-16,-4 0-8,17 0-24,-13 0 16,13 0-8,-13 0 16,-4 0 0,17 0 8,-13 0-8,13 0-16,-13 0 24,10 0-24,-9 0 8,8 0 8,-8 0-16,-5 0 16,12 2 8,-9-1 8,9 1-8,-9-1-16,1 1 8,1 1-24,7 1 24,-9 1-16,0-1 32,0 1-32,0-1 16,-3 2 16,0-6-16,0 12 0,0-7 48,0 1-8,0 6-16,0-12-24,-2 4 0,-1 10 0,-1-10 8,-1 10 0,-1-10 40,-6 12-8,8-10-16,-2 9 16,6-15-40,-12 12 40,7-6 0,-1 9 24,-7-9-8,8 10 16,-9-4 8,8 0 16,-9 0-8,15-12-88,-12 13 96,0-1-8,-1 0 8,-1 1 0,14-13-96,-16 14 72,-1-1 0,0 1-24,-1 1 0,18-15-48,-18 15 48,0-1-32,2-1 16,-1 1-8,17-14-24,-16 13 24,1-1 8,-1 2-40,3-2 0,13-12 8,-14 12 24,1 0-40,1 0 32,0 2-16,12-14 0,-12 12-24,0 0 24,6 0 32,-9 0-32,15-12 0,-7 12-16,-6 0 16,8-6-40,-1 9 40,6-15 0,-12 6 16,9 7-56,-1-8-8,-1 9 8,5-14 40,-4 4-160,1 2-256,0 6-312,1-7-288,2-5 1016,-1 6-1136,-1 6 208,1-9 239,1 1 193,0-4 496,0 6-536,0-1-2528,0-5 3064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14.500"/>
    </inkml:context>
    <inkml:brush xml:id="br0">
      <inkml:brushProperty name="width" value="0.15" units="cm"/>
      <inkml:brushProperty name="height" value="0.15" units="cm"/>
    </inkml:brush>
  </inkml:definitions>
  <inkml:trace contextRef="#ctx0" brushRef="#br0">0 0 3664,'0'0'0,"0"2"224,0-2-40,0 0 56,0 0-240,0 0 328,0 0 73,0 0 55,0 0 0,0 0-2097,0 0 3682,0 0-1673,0 0-80,0 0-32,0 0-3209,0 0 6138,0 0-2993,0 0-16,0 0-40,0 0-3825,0 0 7490,0 0-3689,0 0-24,0 0-24,0 0-4129,0 0 8170,0 0-4089,0 0 0,0 0-4153,0 0 8282,0 0-4137,0 0-8,0 0-24,0 0 8,0 0-16,0 0 0,0 0 0,0 0-3985,0 0 7946,0 0-4105,0 1-240,0 1-264,0-2 680,0 2-888,0-1-24,0 1 159,0-1 169,0-1 584,0 2-488,0 1-2688,0-3 3176</inkml:trace>
  <inkml:trace contextRef="#ctx0" brushRef="#br0" timeOffset="947">39 356 3376,'0'0'0,"0"0"656,0 0-344,0 0-312,0 0 345,0 0 63,0 0 24,0 0 72,0 0-2193,0 0 3922,0 0-1681,0-3-48,0 3-64,0 0-440,0-3 360,0 3-80,-1-3-72,-1 3-56,2 0-152,-1-3 88,1 0-24,0 0 0,-2 0-16,2 3-48,0-3 41,0 0-17,0 0 0,0 3-16,0 0-8,0-3-8,0 0-24,0 0-17,0 3 49,0 0-80,0-3-200,0 3-312,0-3-296,0 3 888,0 0-1144,0-3 32,0 3 255,0-3 201,0 3 656,0 0-672,0-3-2384,0 3 3056</inkml:trace>
  <inkml:trace contextRef="#ctx0" brushRef="#br0" timeOffset="948">339 142 2552,'0'0'0,"0"0"0,-2 0 768,1 0-552,1 0-104,0 0-24,0 0-16,0-3 24,0 3 0,3-3-8,-3 3 24,3-3 0,-3 3 24,3-3 0,-3 3-7,3-3 7,0 3 8,0-3 8,0 3 16,0-3-16,0 3-8,0-3-24,-3 3-120,3 0 96,2-3 8,-1 3 0,1-3 0,-5 3-104,4 0 112,8-3-32,-9 3 24,2-3 0,-5 3-104,4 0 88,8-3 8,-9 3-24,2-3-8,-5 3-64,13 0 88,-10-3-24,11 3 0,-10-3-16,-4 3-48,13 0 32,-9-3-16,10 3 8,-11-3-8,-3 3-16,12 0 0,-9-3 0,9 3-24,-9-3-8,-3 3 32,12 0-40,-9-3 32,9 3-16,-9 0 16,-3 0 8,12 0-16,-9 0-32,1 0 8,1 0-24,-5 0 64,12 0-112,-9 0-152,0 0-232,2 0-176,-5 0 672,4 0-697,1 0 105,-1 0 160,-1 0 56,0 0-432,0 0-1640,-3 0 2448</inkml:trace>
  <inkml:trace contextRef="#ctx0" brushRef="#br0" timeOffset="949">410 282 3416,'0'0'0,"0"2"776,0-1-320,0-1 73,0 0-529,0 0 648,-2 0-8,1 0 8,1 0-16,0 0-632,0 0 560,-2 0-88,1 0-80,-1 0-79,2 0-313,0-3 272,0 3 16,0 0-16,0 0-16,0 0-16,0 0-240,0 0 248,3 0-24,0 0-40,0 0 0,-3 0-184,3 0 144,0-3-24,0 3 24,-3 0-144,5 0 96,-1 0-16,1-3 16,7 3-32,-12 0-64,3 0 80,9-3 8,-9 3-24,9-3 0,-9 3-16,-3 0-48,15-3 32,-10 3-48,11-3-24,-11 3 8,-5 0 32,16-3-40,-11 3 48,13-3 0,-6 0-32,-12 3 24,4 0-32,13-3-24,-12 0 24,11 3 0,-16 0 32,5-3-72,11 3-112,-11-3-104,11 3-144,-16 0 432,5-3-880,10 3-441,-11-3-327,10 3-104,-14 0 1752,3-3-1369,9 3 385,-9 0-1544,-3 0 2528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16.321"/>
    </inkml:context>
    <inkml:brush xml:id="br0">
      <inkml:brushProperty name="width" value="0.15" units="cm"/>
      <inkml:brushProperty name="height" value="0.15" units="cm"/>
    </inkml:brush>
  </inkml:definitions>
  <inkml:trace contextRef="#ctx0" brushRef="#br0">58 25 3600,'0'0'0,"-1"0"272,1 0-152,0 0-32,0 0-88,0 0 72,0 0-16,0 0 32,0-3-24,0 3-64,0 0 48,0 0 24,0-3-40,0 3 24,0 0-56,0 0 48,0-3-16,0 3 25,0 0-17,0 0-40,0 0 48,0 0 8,0 0-16,3 0 0,-3 0-40,0 0 32,3 0 0,-3 0 0,3 0 16,-3 0-48,3 0 48,1 0 0,1 0-16,-1 0 0,-4 0-32,5 0 40,7 0-8,-9 0-16,9 0 32,-12 0-48,3 0 8,9 1 40,-8 1-16,13-1-40,-17-1 8,4 2 8,13-1-8,-5-1 16,0 0 32,-12 0-48,14 0 48,-1 2 0,2-2 8,3 1 0,-18-1-56,20 2 48,-1-2 0,0 0-32,-1 0 8,0 0-8,0 0 16,0 0 8,0 0-16,-18 0-24,18 0 16,0 0 0,0 0-16,0 0 24,-18 0-24,17 0 16,-1 0-16,1 0 8,-1-3-16,1 3 16,0-3 8,-1 3-24,1-3 16,-1 3-40,1-3 24,-2 3-24,0-3-24,-15 3 56,15 0-96,0-3-136,0 3-80,-1-3-16,-1 3-1,1-3 9,-1 3 0,-1-3-408,-12 3 728,12 0-3272,-12 0 3272</inkml:trace>
  <inkml:trace contextRef="#ctx0" brushRef="#br0" timeOffset="731">224 52 2840,'0'0'0,"0"0"0,0 0 864,-2 0-656,1 0-88,-1 0-32,2 0-88,-3 0 80,0 0-24,0 0 0,-1 0-8,4 0-48,-5 0 48,1 1 0,-1 1 8,1-1 8,4-1-64,-5 2 64,1-1 33,-1 1 31,0 0 24,1-1 16,-1 1-16,1-2-16,-1 1-24,1 1-16,1-1 0,0 1-24,0-2-8,3 0-64,-3 1 56,0 1-40,1-1 8,1 1-16,1-2-8,-2 1 32,1 1 8,1-1-24,0 1 16,0-2-32,0 1 8,0 1 8,0-1 0,0 2 0,0-3-16,3 3 16,1 0 16,1 0-8,-1 0 8,10 0-32,-11 0 24,10 0-32,-8 0 8,-5-3 0,15 3 8,-10 0-8,11 0 48,-4 0-24,-12-3-24,14 3 48,1 0-16,0 0-16,0 0 24,-15-3-40,15 5 40,2-2 16,2 1-32,1-1 0,-20-3-24,19 5-8,1-2 16,-2 1 24,0 1-32,-18-5 0,17 4 8,-1 2-16,1 0 8,-2 1 0,-15-7 0,15 6 0,-2 0 0,1 6 0,-2-8-16,0 8 0,-7-7-8,11 8 0,-13-1 8,-3-12 16,12 6 16,-9 9-24,2-9-16,-1 8 8,-4-14 16,5 4-40,-1 10 16,-1-9 24,0 8 0,-3-13 0,0 5-8,3 8 8,-3-8-16,0 8 16,0-8-16,-3 10 16,-1-9 8,-1 9 0,5-15-8,-4 6 16,-8 9 0,7-9-8,-1 9-16,6-15 8,-15 6 24,9 9-24,-9-9 16,9 8 8,6-14-24,-15 4 0,3 10 24,0-10 8,-3 10-8,15-14-24,-15 6 40,-2 9 8,1-9-16,-3 9 32,19-15-64,-18 6 80,0 9 0,-1-9 8,-4 9 0,23-15-88,-22 6 96,1 11 0,-1-11 32,1 9-24,21-15-104,-19 6 112,-1 10-8,1-10 0,-1 10 0,20-16-104,-18 6 88,0 9 24,1-9-16,2 9 8,15-15-104,-15 4 120,2 10-24,1-10 8,6 10-32,6-14-72,-15 4 64,10 2-8,-1 6-16,0-7 24,6-5-64,-6 6 40,0 6 16,0-9-16,1 2-16,2 1 16,0 0-8,0 0 40,2 0 1,1-6-73,-2 6 64,1 0 24,1-2-8,0 1 8,0-5-88,0 4 120,0 1-8,3-1 8,1 1-16,-4-5-104,5 4 80,-1 1-16,1-1-8,7-1 24,-12-3-80,3 2 136,1-1 8,10 1-16,-11-1-32,-3-1-96,15 2 72,-10-1 0,11 1-8,-11-2-8,-5 0-56,16 1 56,-2-1-16,1 0 16,0 0-16,-15 0-40,15 0 24,0 0 16,0 0 24,2 0-16,-17 0-48,16 0 88,4 0-24,1 0-32,-2 0 32,-19 0-64,19 0 32,0 0 0,-1 0 32,3 0 0,-21 0-64,20 0 72,-1 0 8,3 0 0,-3 0 16,-19 0-96,20 0 96,-1 0-8,-1 0 0,5 0-32,-23 0-56,21 0 40,-1 0-8,-2 0-16,-2 0-32,-16 0 16,17 0-24,-2 0 8,0 0 8,-2 2 0,-13-2 8,14 1 8,0 1-32,-2-1-48,-8 2-40,-4-3 112,14 3-200,-10 0-64,8 0-128,-9 0-392,-3-3 784,5 5-1288,-2-1-369,0 1-87,0 0 368,-3-1 415,0-4 961,0 5-960,0-1-1936,0-4 2896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19.187"/>
    </inkml:context>
    <inkml:brush xml:id="br0">
      <inkml:brushProperty name="width" value="0.15" units="cm"/>
      <inkml:brushProperty name="height" value="0.15" units="cm"/>
    </inkml:brush>
  </inkml:definitions>
  <inkml:trace contextRef="#ctx0" brushRef="#br0">149 3 3368,'0'0'0,"0"0"536,0 0-336,0 0-200,0 0 104,0 0-24,0 0-16,0-3-8,0 3-56,0 0 64,0 0-8,0 0 16,0 0 9,0 0-354,0 0 578,0 0-265,0 0-8,0 0 0,0 0-441,0 0 882,-1 0-409,-1 0 0,1 0 24,1 0-88,-2 0 80,1 3 8,-1 2-16,1-1-8,1-4-64,-2 6 56,1 6-8,-1-7-8,-1 9-8,0-8-8,2 10 16,-1-2-32,-1-1 16,0 2 0,0 3 8,0 2 0,0 1-8,-1 2 8,1-2-16,0 4 0,-2 1 0,1-1-16,1 3 8,0-1-24,0 0 24,3-27-8,-5 25-8,1-1 16,-1 1-8,1-3 0,4-22 0,-5 23-8,0-1 16,1-1-8,-1 1-8,5-22 8,-4 19 16,-1 1-24,1-1 16,-1-1-8,5-18 0,-4 18 0,-1 0 0,1-1-8,1 0 16,3-17-8,-2 15-24,-1 0 24,2-3-24,-1-6-16,2-6 40,-1 13-64,-1-8-128,2-1-104,0 2-40,0-6 336,0 6-377,0-1 41,0-2-88,0 0-592,0-3 1016,0 1-2736,0-1 2736</inkml:trace>
  <inkml:trace contextRef="#ctx0" brushRef="#br0" timeOffset="450">475 289 3264,'0'0'0,"0"2"800,0-2-600,0 0-80,0 0-24,0 0-16,0 0-16,0 0-7,0 0 15,0 0-16,0 0-56,0 0 64,0 1-8,0 1 16,0-1 8,0-1-80,3 2 80,-3-1 8,3 1 8,-3 0-24,0-2-72,3 1 72,-3 2-24,3 0-16,0 2-8,-3-5-24,3 4 24,0 1 0,0 7-8,0-8 16,-3-4-32,3 6 32,1 6 0,1-7-24,-1 1 8,-4-6-16,5 12 0,-1-8 0,1 10 24,7-10-24,-12-4 0,0 14-8,4-10 16,1 10-16,7-9-8,-12-5 16,3 13-24,2-8-16,-1 8 16,8-8 24,-9 1 32,2 6-32,-1-8 8,8 2-8,-12-6 0,3 12-8,2-7 8,-1 1 0,8 6 8,-12-12-8,3 4-8,0 2 0,2 0-24,-1 1-32,1-1-16,-1 0-128,1-2-88,-1 1-48,-4-5 344,3 4-345,0 1 33,0-1-40,0-1-392,-3-3 744,3 3-2928,-3-3 2928</inkml:trace>
  <inkml:trace contextRef="#ctx0" brushRef="#br0" timeOffset="878">756 341 3160,'0'0'0,"0"0"1152,0 0-920,0 0-55,0 0-177,-1 0 176,-1 0-8,1 0 24,-2 0 24,3 0-216,-3 0 248,0 0 24,0 0 8,-2 0-8,5 0-272,-4 0 216,-1 1-32,1 1-32,-2-1-40,6-1-112,-6 5 120,-6-1-24,7-1-8,-1 2 16,6-5-104,-12 4 64,7 1 24,-7-1-24,6 1 0,6-5-64,-15 12 64,9-8-32,-9 2-8,9 6-24,6-12 0,-15 5-8,3 1 16,0 9 0,6-9 0,6-6-8,-17 15 8,11-9 8,-9 9-24,3-9 16,12-6-8,-6 15-16,-9-9-16,9 9-8,-9-9-32,11 9-216,4-15 288,-14 6-552,10 10-224,-9-10-56,9 7 136,4-13 696,-6 5-513,0 8 65,0-8-1288,6-5 1736</inkml:trace>
  <inkml:trace contextRef="#ctx0" brushRef="#br0" timeOffset="1344">1116 46 3216,'0'0'0,"0"1"640,0-1-448,0 0-192,0 0 128,-1 0-48,-1 0 24,1 0-16,-1 0-8,2 0-80,-1 0 72,-1 0-16,1 0-7,1 0-49,-2 0 48,1 0 16,-1 0 16,1 0 8,-1 0 40,2 0-128,0 0 120,0 0 16,0 0 16,0 2-40,0-2-112,0 1 120,0 1-24,0-1-16,0 1 0,0-2-80,0 1 64,0-1 8,0 2 0,0-1 0,0-1-72,3 2 96,0-2 0,2 1 16,-1 1-32,-4-2-80,5 0 88,-1 1-32,1-1 16,7 2 24,-12-2-96,3 1 72,1 1-16,10-1-8,-10 1-8,-4-2-40,17 1 32,-13 1 8,13-1-24,-13 1-16,-4-2 0,17 1 8,-12 1-8,11-1 0,-4 1 8,-12-2-8,12 1-8,0 1 16,2-1 0,-1 1-24,-13-2 16,14 1-8,-1 1 0,1-1 8,0 1-8,-14-2 8,13 1-8,1 1-24,-1-1 8,-1 1 0,-12-2 24,12 3-8,0 0 0,0 0-8,-7 0 0,12 0 8,-13 1 8,11 1-16,-10-1 8,8 1 8,-8-1-24,7 1 0,-9-1 24,-3-4 0,4 5-48,8 1 48,-12 0 24,5 0-48,-5-6 24,4 6 0,1 0-24,-2 6-8,-3-7 16,0-5 16,3 6-8,-3 6 16,3-8-8,-3 10 16,0-14-16,0 4 16,0 8-24,0-7 8,-2 7 8,2-12-8,-4 4 16,-1 8-8,1-7-8,-1 1 8,5-6-8,-4 12 16,-1-7-8,1 7 8,-1-8 0,5-4-16,-6 6 0,-6 6 32,8-7 16,-10 1-24,14-6-24,-6 12 48,-9-8 0,9 2-8,-9 6 48,15-12-88,-6 5 88,-12 8 16,4-8-8,1 9 8,13-14-104,-15 4 120,-3 13-32,-3-4 16,-4 2-16,3 0-24,-1 0 8,1-1 0,2-1-16,20-13-56,-18 12 48,1 1-8,1-1-16,1 0 0,15-12-24,-14 6 8,1 9 8,-1-9-8,2 9-24,12-15 16,-12 4 0,6 10-32,-7-10 16,8 8 0,5-12 16,-6 5-56,0 1-208,0 6-360,1-7-320,5-5 944,-4 4-1048,1 2 111,0 0 201,0 0-296,3-6 1032,-3 6-2880,3-6 2880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18.056"/>
    </inkml:context>
    <inkml:brush xml:id="br0">
      <inkml:brushProperty name="width" value="0.15" units="cm"/>
      <inkml:brushProperty name="height" value="0.15" units="cm"/>
    </inkml:brush>
  </inkml:definitions>
  <inkml:trace contextRef="#ctx0" brushRef="#br0">59 1 3576,'0'0'0,"-2"0"256,2 0-136,0 0-24,0 0-96,0 0 72,0 0-24,0 0-8,-1 0-8,1 0-32,0 0 32,0 1-8,0 1 8,0-1 0,0 1-8,0-1 24,0 1 0,0-1-24,0-1-24,0 2 40,0-1-32,3 1 16,-3 1-8,0-3-16,3 3 24,0 0 8,1 0-24,1 0 25,-5-3-33,3 3 16,1 0-16,-1 0 0,2 1-8,-5-4 8,4 5 0,1-1 16,-1 1-8,-1-1-8,-3-4 0,3 5 16,0-1-24,2 1 8,-2-1 0,-3-4 0,5 5-24,-1-1 32,-1 1-32,0-1 24,-3-4 0,5 5-25,-2-1-15,1 1-16,1 0-40,-5-5 96,3 3-120,1 0-64,-1 0-40,0 0-152,-3-3 376,3 3-816,0-2-1928,-3-1 2744</inkml:trace>
  <inkml:trace contextRef="#ctx0" brushRef="#br0" timeOffset="435">215 10 3816,'0'0'0,"0"1"168,0 1-48,-1-2-24,-1 1-24,1 1-24,-2-1 8,0 1-8,0-1 16,0 1 32,-2-1 25,1 1 31,-1-1 48,1 1 32,4-2-232,-5 1 224,1 1 24,-1-1-48,1 1-56,4-2-144,-5 1 160,1 2-64,-1-1-8,1 1-8,4-3-80,-5 3 56,1 0-8,-1 0 0,-1 0 16,6-3-64,-6 3 40,1 0 16,1 1-24,-1 1-24,5-5-8,-6 4 24,0 1-16,0-1-8,0 1 0,6-5 0,-12 6 0,8 0-16,-2 0 0,-6 0-8,12-6 24,-3 6-40,-2 0-32,-1 0-168,0 0-272,6-6 512,-6 6-648,0 0-65,0 0 49,2 0-56,4-6 720,-5 6-3240,5-6 3240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44.177"/>
    </inkml:context>
    <inkml:brush xml:id="br0">
      <inkml:brushProperty name="width" value="0.15" units="cm"/>
      <inkml:brushProperty name="height" value="0.15" units="cm"/>
    </inkml:brush>
  </inkml:definitions>
  <inkml:trace contextRef="#ctx0" brushRef="#br0">41 1 1280,'0'0'0,"0"1"648,0 1-184,0-1-152,0-1-312,0 3 248,0 2-80,0-1-40,0 1-48,0-5-80,0 5 48,0 1 0,0 6 0,0-8-24,0 2 16,0-6-40,0 12 32,0-7-16,0 7 32,0-12-48,0 6 48,0 9-24,0-9 0,0 9-16,0-15-8,0 12 16,0 0 24,0 0-32,0 0 8,0-12-16,0 12 0,0 2 8,0-1 32,0 1-24,0-1 8,0-13-24,0 14 32,0-1 8,0 1 32,0-2-24,0-12-48,0 12 48,0 0 8,0-6-24,0 9 16,0-9 0,0 9-24,0-10 8,0 8 0,0-13-32,0 5 8,3 8 8,-3-8 0,0 9-16,0-14 0,0 4 24,0 2 0,0 6-16,0-7 8,0-5-16,0 6 32,0 6-40,0-8 16,0 2-8,0-6 0,0 12 8,0-7 40,0 1-16,0 6 17,0-12-49,0 4 8,-2 2-8,1 8 8,-1-10-8,1 10 0,-2-9-24,0 8-9,0-8-7,0 8 48,0-8-16,0 8 32,0-8-40,3-5 16,-3 13-80,0-8-16,0 8-24,0-8-40,3-5 160,-2 6-216,1 6-584,-1-8-2336,2-4 3136</inkml:trace>
  <inkml:trace contextRef="#ctx0" brushRef="#br0" timeOffset="668">372 239 2984,'0'0'0,"0"0"456,0 0-456,0 0 208,0 0-96,0 0-48,0 0-16,0 0-480,0 0 912,0 0-440,0 0-8,0 0-8,0 0-600,3 0 1184,-3 1-576,3 1 8,-3-1 0,0-1-40,3 2 32,-3-1-8,5 1 8,-1-1-8,1 1 8,-1 1 8,-1 0-8,2 0 16,-5-3-48,4 4 40,1 1-32,-1-1 0,1 1 8,-5-5-16,4 5 8,1-1 8,7 2-8,-12 6-24,0-12 16,5 5-8,-1 1 0,1 7 32,7-8-32,-12-5 8,3 13 0,1-8 8,1 8-32,7-8 16,-12 7 8,4-8-16,1 8 16,-1-7 0,1 1 0,7 6 8,-9-7 0,0 1 8,-3-6-16,4 12 8,1-9 0,7 1-8,-9 2-8,-3-6 8,3 5 8,1-1-16,9 1-24,-13-1-8,4 1-16,1-2 0,-1 0-24,1-2-48,-5-1 128,4 2-168,1-1-88,-1 1-536,1-2-2104,-5 0 2896</inkml:trace>
  <inkml:trace contextRef="#ctx0" brushRef="#br0" timeOffset="1002">700 159 2816,'0'0'0,"0"0"560,0 0-296,0 0-104,0 0-48,0 0-112,-1 0 88,-1 0-24,1 0 0,-1 2-16,2-2-48,-3 1 64,0 1-8,0-1-8,0 1 8,3-2-56,-3 1 56,0 1 8,-1-1-8,-1 1-16,5-2-40,-4 3 48,-1 1 17,1 1-25,-1-1 16,5-4-56,-4 5 32,-1-1 0,-7 1 24,8-1-8,4-4-48,-6 5 56,-6-1-16,7 1 16,-1-1-16,-7 1 16,8 1-16,-9 0 0,10 0 24,4-6-64,-14 6 56,10 0 0,-11 0-8,9 8-24,6-14-24,-15 4 24,9 8-8,-9-7-40,9 8-8,-9-8-8,9 8 16,-10-7 48,10 9 8,6-15-32,-15 6 56,9 9-16,-9-9-8,9 11-16,6-17-16,-15 12-8,11-6-24,-10 9 0,10-9-32,4-6 64,-12 15-112,7-9-88,-1 9-40,0-10-48,6-5 288,-6 13-321,1-8 1,2 7-720,2-8-1984,1-4 3024</inkml:trace>
  <inkml:trace contextRef="#ctx0" brushRef="#br0" timeOffset="1406">511 93 3216,'0'0'0,"-2"0"312,2 0-312,-1 0 176,1 1-48,0 1-32,0 1 8,0 1-40,0 1-8,0-1-8,0 1 0,0-5-48,0 12 88,0-8-24,0 2 0,0 7-16,0-13-48,-2 4 24,1 10 8,-1-8-8,1 9 24,-1-9-40,1 9 16,-1-9-7,1 10-17,1-16 0,-3 12-8,0 0 8,0 0-9,0 2 26,3-14-17,-2 14 0,-1-1 0,0 1 8,2-1-24,1-13 16,-3 14 0,1-1 0,1 1-33,-1-1 1,2-13 32,-1 14-48,-1 0-56,1-1-32,-1-1-40,1 0-80,1 0-704,0 0-1968,0-12 2928</inkml:trace>
  <inkml:trace contextRef="#ctx0" brushRef="#br0" timeOffset="2345">985 14 2040,'0'0'0,"0"0"0,0 0 776,0 0-368,0 0-192,-1 0-80,1 0-136,-2 0 96,1 0-8,-1 0-32,1 0 8,1 0-64,0 0 56,0 0-8,0 0 16,0 0-24,0 0-248,0 0 472,0 0-208,0 0 8,0 0-8,0 0-496,0 0 912,0 0-440,0 0-16,0 0 8,0 0-568,0 0 1120,0 0-560,0 0-8,0 0 0,0 0-616,3 0 1208,-3 0-592,3 0 8,-3 2-32,0-2 16,3 1 16,0 1-8,0-1-24,1 1 40,1 0-24,-1-1 0,1 1 0,-5-2 0,4 1-16,1 1 8,-1 1 16,8-2-8,-12-1 0,3 3-8,9 0-8,-9 0 16,9 0-8,-9 0-8,-3-3 16,14 3 8,-9 0-32,8 0 32,-8 0-8,-5-3 0,15 2-24,-11 1 16,13 0 0,-13 0-8,-4-3 16,18 1 0,-13 2-8,13 0-16,-6-1 16,-12-2 8,4 3-8,13 0-8,-5 0 8,-7 0 0,-5-3 8,16 3-16,-11 0 16,10 0 0,-11 1-8,-4-4 8,14 5-32,-10-1 0,10 1 8,-10 1 16,-4-6 8,12 6 0,-9 0 16,9 0-8,-8 6-8,-4-12 0,4 5-8,8 1 0,-9 6 0,2-8 8,-5-4 0,4 6 0,8 0 16,-9 0-8,0 0-24,-3-6 16,3 6 16,0 0-16,0 0-8,0 0 8,-3-6 0,3 6 16,0 0 0,-3 0 40,0 0 56,0-6-112,0 6 128,0 0 65,0 0 7,0 1 24,0-7-224,-1 6 240,-4 0 8,1 0 0,-1 0-24,1 0-8,-1 6-16,-1-8-16,-6 2 0,12-6-184,-4 12 152,-10-7-48,8 1 0,-9 7-24,15-13-80,-6 6 88,-9 9 8,3-9-16,-2 11-24,14-17-56,-15 12 56,0 0 8,-1 0 8,-2 2 16,18-14-88,-19 15 64,1 0-8,-1 1-8,1 1-32,18-17-16,-18 15 8,1 0 32,2-1-48,0-1 40,15-13-32,-14 14 88,2-2-64,0-6 32,6 9-8,6-15-48,-13 4 8,8 10-16,-7-10 0,9 8-8,3-12 16,-4 5-48,-1 1 56,1 0-24,1 0-56,3-6 72,-3 6-24,1-1-72,1-1-72,-1 1-216,2-5 384,-1 3-664,1-2-184,0 1 32,0-1 135,0-1 681,0 2-504,0-2 104,3 0-648,0 0-1568,-3 0 2616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48.230"/>
    </inkml:context>
    <inkml:brush xml:id="br0">
      <inkml:brushProperty name="width" value="0.15" units="cm"/>
      <inkml:brushProperty name="height" value="0.15" units="cm"/>
    </inkml:brush>
  </inkml:definitions>
  <inkml:trace contextRef="#ctx0" brushRef="#br0">0 1 2032,'0'0'0,"0"0"504,0 0-216,0 0-96,0 0-56,0 0-136,0 0 112,0 0-16,0 0-32,0 0 0,0 0-400,0 0 720,0 0-336,0 0 8,0 0 0,0 0-8,0 0-8,0 0 0,0 0 8,0 0-768,0 1 1496,3 1-728,-3-1-24,0 1 8,0-2-32,0 1 24,0 1 0,0-1 0,0 1-8,0-2-16,0 1 24,0 2 8,0-1 8,0 1-8,0-3-32,0 3 8,3 0 0,-3-2 16,0 2-8,0-1-8,0 1 8,0 0-8,3 0 8,-3-3-16,0 3 16,0 0-16,0 0 16,0 1-16,0-4 0,0 5 8,3 1 0,-3 0-8,0 0 16,0-6-16,0 12 24,0-7-16,0 7-8,0-8-8,0-4 8,0 14-8,0-8 0,0 9 8,0-3 0,0-12 0,0 13-16,0 1 32,0 0-8,0 4-16,0-18 8,0 19 8,0 1-24,0-1 24,0 1 0,0-20-8,0 19 0,3 0 0,-3-1-24,3 0 40,-3-18-16,0 18 0,0 0-16,0-2 0,0 1 0,0-17 16,3 17-8,-3-2 16,0 0 40,0-2 8,0-13-56,0 14 24,0-2 16,3 0-32,-3-6-32,3 9 56,-3-15-32,0 6 16,0 6-16,0-7-8,0-1-32,0-4 40,0 6-64,0 0 40,3 0-24,-3 0-40,0-6 88,0 5-104,0-1-96,0 1-368,0-1-2600,0-4 3168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54.408"/>
    </inkml:context>
    <inkml:brush xml:id="br0">
      <inkml:brushProperty name="width" value="0.15" units="cm"/>
      <inkml:brushProperty name="height" value="0.15" units="cm"/>
    </inkml:brush>
  </inkml:definitions>
  <inkml:trace contextRef="#ctx0" brushRef="#br0">115 135 2560,'0'0'0,"3"0"784,-3 0-552,0 0-120,0 0-112,0 0 48,0 0 24,0 0-48,0 0 24,0 0-240,0 0 416,3 0-208,-3 0-8,3 0 16,-3 0 0,3 1-8,-3 1 16,3-1-16,-3-1-16,3 2 16,0-1 0,2 1-8,-1-1-16,1 1 16,-5-2-8,5 1 16,-1 1-16,1 1 8,-1 0-16,-4-3 8,5 3-48,7 1 40,-9 1-16,-3-5 24,4 4-24,1 1 32,7 1-16,-9 0 24,1 6-24,-4-12 8,14 5-16,-11 1 0,10 6-16,-8-8 40,-5-4-8,13 12 8,-8-7 0,9 10-8,-10-9-24,-4-6 24,12 15 0,-9-9 0,9 10 8,-9-10 0,-3-6-8,12 17 0,-9-11 0,9 9 0,-9-9 0,9 9-16,-9-9 0,9 8 0,-9-10 8,-3-4 8,5 14-16,7-10-8,-9 8 0,9-7-16,-12-5 40,3 4-24,2 1-64,7-1-24,-9-1-32,-3-3 144,4 2-248,1-1-384,7 1-1912,-12-2 2544</inkml:trace>
  <inkml:trace contextRef="#ctx0" brushRef="#br0" timeOffset="365">450 78 2304,'0'0'0,"0"0"544,0 0-544,0 0 224,0 0-104,0 0-40,0 0 24,0 0-632,0 0 1120,0 0-512,0 0-8,0 0-32,0 0-824,0 0 1632,0 0-784,-2 0-24,1 0 8,1 0-48,-2 0 48,1 0-8,-1 0 8,1 0-8,1 0-40,-2 0 40,1 0 8,-1 0-16,1 0-8,1 0-24,-2 0 40,1 0 0,-2 1 16,0 1 0,3-2-56,-3 1 48,0 1-8,0-1 8,0 1 8,3-2-56,-3 3 48,-2 1 8,0 1-15,1-1 39,4-4-80,-5 5 80,-1 1-8,-6 0 0,8 0-16,4-6-56,-6 12 56,-6-8-16,6 8 0,-9-6 32,15-6-72,-6 15 32,-11-9 32,5 11-24,-1-5 0,13-12-40,-17 17 48,-1-1 0,0 1-24,-2 1-16,20-18-8,-19 18-8,1-2 8,0 1 32,1 0-8,17-17-24,-17 15 16,2 0-24,0-2 0,2-1-16,13-12 24,-12 6-16,0 9 8,6-9-16,-8 9 16,14-15 8,-4 5-32,-9 8-40,12-8-128,-4 0-120,2-1-33,0-1-15,2-1 16,-1-1-160,2-1 512,-1 2-3296,1-2 3296</inkml:trace>
  <inkml:trace contextRef="#ctx0" brushRef="#br0" timeOffset="748">264 46 2576,'0'0'0,"0"0"0,-1 1 424,1 1-264,0-2-80,0 0 8,0 1-32,0 1 24,0-1-24,0 1-8,0-2-48,0 1 56,0 1-40,0-1 32,0 1-48,0-1 24,-2 2 0,1 0 0,-1 2 24,1 0-32,-1-1 0,1 8 0,-1-7-16,2-5 0,-1 6 16,-2 6-24,0-8 0,0 10 24,3-14-16,-3 6 0,0 9 40,0-9-40,0 9-32,0-2 48,0 1-16,0 0 32,0-1 8,3-13-40,-2 14 8,1-1-16,-1 1 8,1-1-8,1-13 8,-2 14-8,1-1 0,-1 1 8,1 0 8,1-14-8,-2 13-24,1 1 8,1-2-8,0 0-8,0-12 32,0 12-40,0 0-24,0 0-64,0-6-88,0-6 216,0 15-768,0-9-1864,0-6 2632</inkml:trace>
  <inkml:trace contextRef="#ctx0" brushRef="#br0" timeOffset="1444">685 1 3448,'0'0'0,"0"1"360,0 1-248,0-2-24,0 0-16,0 0 16,0 0-16,0 0-16,0 0 16,0 0-8,0 0-8,0 0-56,0 0 64,0 0 0,0 0 17,0 0-9,0 0-353,0 0 634,0 0-297,0 0-8,0 0-16,0 0-521,0 0 994,0 0-489,0 0-8,0 0 8,0 0-561,0 0 1122,0 0-569,0 0 0,3 0 16,-3 0-24,0 0 8,3 1 8,0 1-8,0-1-16,-3-1 8,3 2 8,0-1 8,0 1 0,0 1 0,-3-3-16,4 3 0,1 0 16,-1 0-24,1 0 8,-5-3 0,4 3-8,1 1 16,-1 1 0,1-1-16,-5-4 8,12 5 0,-9-1-24,1 1 0,8-1 16,-12-4 8,3 5-8,9-1 8,-8-1-24,8 1 16,-12-4 8,3 3-16,10 0 16,-8 0-8,8 0 0,-8-2 0,-5-1 8,16 2-8,-11-1 8,11 1 0,-16-2 0,5 1-8,10 1 8,-11-1 8,10-1 0,-9 0 0,-5 0-8,13 0-8,-8 0 0,8 0 0,-8 0 8,-5 0 0,12 0 0,-9 0 16,9 0 0,-9 2-8,1-1 0,8 1-8,-9-1 8,2 1 0,-5-2-8,4 1 32,1 1 0,-1 1 16,1 0-8,-5-3-40,3 3 56,-3 0 0,3 0-24,-3 1 0,0-4-32,0 5 24,0-1 16,0 1-8,0-1-8,0-4-24,-2 5 32,1-1-24,-2 2 24,-2 0-8,1 6 0,-1-7 0,-1 1 8,-6 6 0,12-12-32,-4 5 32,-2 1-16,-6 6 16,7-8-8,5-4-24,-6 14 48,-6-10-16,8 8-24,-8-7 0,12-5-8,-5 13 32,-8-8-16,8 8 0,-9-7 40,14-6-56,-6 15 8,-9-9 24,9 10 0,-9-10-40,15-6 8,-6 15 16,-9-9-8,9 9 8,-9-9 8,9 9-32,-9-3 24,9 0-24,-9 0 8,15-12 0,-6 12 8,-9-6-24,9 9 80,-9-9-16,15-6-48,-6 15 32,-9-9 8,10 9-64,-8-9-8,13-6 32,-5 14 0,-7-10-8,8 10-32,-2-10-8,6-4 48,-13 14-72,10-10-80,-1 2-120,-2 7-120,6-13 392,-5 3-424,2 1 23,2 1 81,-1-2 24,2-3 296,-1 1-480,-1 1-2792,2-2 3272</inkml:trace>
  <inkml:trace contextRef="#ctx0" brushRef="#br0" timeOffset="1881">1215 543 2688,'0'0'0,"0"0"688,0 0-480,0 0-208,0 0 200,0 0 32,0 0-16,0 0 24,0 0 25,0 0-49,0 0-64,0-3-24,0 3-128,0 0 88,0-3-40,0 3 8,0-3-16,0 3-40,0 0 32,0-3 8,0 3-64,0-3 0,0 3 24,0 0-48,0-3 0,0 3 64,0-3-16,0 3 0,0 0 24,0-3-24,0 0-16,0 3-8,0-3-24,0 3-56,3-3-88,-3 3 192,0 0-296,0 0-81,3 0 9,-3 0 96,0 0 272,0 0-208,3 0 0,-3 0-40,3 0-624,-3 0 872,0 0-2192,0 0 2192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57.127"/>
    </inkml:context>
    <inkml:brush xml:id="br0">
      <inkml:brushProperty name="width" value="0.15" units="cm"/>
      <inkml:brushProperty name="height" value="0.15" units="cm"/>
    </inkml:brush>
  </inkml:definitions>
  <inkml:trace contextRef="#ctx0" brushRef="#br0">0 0 2640,'0'0'0,"0"0"680,0 0-496,0 0-56,0 0-128,0 0 112,0 0 8,3 0 32,-3 0 56,3 0 72,-3 0 73,0 0 47,0 0 8,0 0-408,0 0 384,0 0-40,0 0-40,3 0-32,-3 0-272,0 0 224,0 0-40,0 0-16,0 0-24,0 0-864,0 0 1536,3 0-712,-3 0-32,0 0-24,0 0-48,3 0 48,-3 0-40,0 0 0,3 0 0,-3 0-8,0 0-8,0 0 24,3 0 8,-3 0-40,0 0 16,3 0-8,-3 0 16,0 0 0,3 0 8,-3 0-16,0 0 32,3 0-48,-3 0 0,3 0-8,-3 0-8,0 0 32,3 0-64,-3 0-96,3 0-208,-3 0-248,0 0 616,3 0-816,-3 0-64,3 0 159,-3 0 169,0 0 552,3 0-424,-3 0-48,3 0-2512,-3 0 2984</inkml:trace>
  <inkml:trace contextRef="#ctx0" brushRef="#br0" timeOffset="1">471 25 2928,'0'0'0,"0"1"512,0-1-512,0 0 176,0 0-24,0 2-32,0-1-32,0-1 24,3 2 56,-3-1 56,3 1 97,-3-2-321,0 1 376,3-1 40,-3 2 72,3-2 16,-3 0-504,0 0 512,3 0 8,-3 1 0,0-1 40,0 0-560,0 0 560,0 0-71,0 0-65,0 0-40,0 0-2241,4 0 4018,-4 0-1881,0 0-48,3 0-80,-3 0-152,0 0 128,0 0 8,0 0-32,3 0-32,-3 0-72,0 0 48,3 0-8,-3 0-16,0 0-24,3 0 24,-3 0 16,0 0-56,3 0 8,-3 0 8,0 0-24,0 0-56,0 0-136,0 0-488,0 0 1728,0 0-3312,0 0 575,0 0-175,0 0 376,0 0 8913,0 0-15931,0 0 4954,0 0 3576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5:47.804"/>
    </inkml:context>
    <inkml:brush xml:id="br0">
      <inkml:brushProperty name="width" value="0.19998" units="cm"/>
      <inkml:brushProperty name="height" value="0.19998" units="cm"/>
    </inkml:brush>
  </inkml:definitions>
  <inkml:trace contextRef="#ctx0" brushRef="#br0">968 457 3576,'0'0'0,"-1"0"560,1 0-344,0 0-112,0 0-16,0 0 8,0 0-96,0 0 73,0 0-1,0 0-8,0 0-24,0 0-289,0 0 538,0 0-233,0 0-8,0 0-16,0 0-457,0 0 874,0 0-433,0 0-8,0 0 48,0 0-585,0 0 1074,0 0-513,0 1-16,2 0-16,-2-1 0,0 0 16,2 1-16,-2-1 16,2 0 0,-2 0-16,0 1 24,2-1-8,-2 1 0,2 0 8,-2-1-24,0 0 8,2 0 24,0 0-8,0 1-16,-2-1-8,2 1 32,0-1-16,0 1-8,1-1 0,-3 0-8,3 0 24,0 0-8,0 0 8,0 1 0,-3-1-24,3 0 0,0 0 8,0 0 0,0 0 8,-3 0-16,3 0 32,0 0-16,0 0 0,0 1 0,-3-1-16,3 0 0,0 1 16,-1 0 0,1-1-8,0 0 0,5 1-16,-6 0 32,1-1-16,0 1 0,5-1 8,-6 1-24,1-1-8,-3 0 16,3 1 0,5 0-8,-6-1 32,1 0 0,-3 0-24,9 0 32,-7 0-8,6 0-16,-6 0 8,-2 0-16,9 0 24,-6 0 0,6 0-8,-6 0 0,-3 0-16,11 0 16,-3 0 0,0 0 0,0-2 8,-8 2-24,8 0 24,1-2-16,0 2 16,0-2 0,-9 2-24,8 0 8,1-2 24,0 0-8,0 0-24,-9 2 0,9-2 16,0 0 0,1 0-24,-1 0 32,-9 2-24,10-2 0,0 0 0,-1 0 32,0 0-16,-9 2-16,9-2 16,1 0 0,-1 0-24,0 2 16,0-2 8,0 2-48,0-2 40,-1 2 8,-8 0-16,9-2 8,0 2 40,0-2-24,0 2-16,0-2 0,-9 2-8,9 0 0,0-2-24,0 2 0,0 0-16,-1 0 8,1 0 16,0 0 80,0 0 16,-9 0-80,9 0 96,0 0-16,0 0-64,0 0 8,-9 0-24,9 0 16,0 0-16,-1 0 24,1 0-48,-9 0 24,9 0 8,0 0 8,0 0-16,-1 0 32,0 0-40,0 1 0,0 0 8,0 0 8,-8-1-8,7 1-8,1-1 24,0 1 8,0-1-8,-8 0-16,9 0 24,0 0-8,0 0-8,-1 0 0,-8 0-8,9 0 24,0 0-8,-1 0 24,0 0-24,-8 0-16,9 0 48,0 0 0,0 0 0,0 0-8,-9 0-40,9 0 32,0 0-16,0 0 16,0 0 16,-9 0-48,8 0 8,1 0 24,0-2 0,0 2-32,-9 0 0,9 0 0,0-2 16,0 2-32,0 0 32,-9 0-16,8 0 56,0-2-32,0 2-40,-1 0 16,-7 0 0,8 0 8,0 0-8,0-2 56,0 2-40,-8 0-16,8 0 16,0 0-16,0 0 8,1 0-8,-9 0 0,8 0 0,-1 0 8,1 0-24,0 0 24,-8 0-8,8 0-24,0 0 24,0 0 8,1 0-16,-9 0 8,9 0 16,-1 0-32,1 0 8,0 0 0,-9 0 8,7 0 16,2 0-16,0 0-24,-1 0 0,-8 0 24,9 0-24,0 0 40,0 0 32,0 0-8,-9 0-40,10 0 48,0 0-24,-1 0-24,1 0 24,-10 0-24,10 0 16,0 0 0,0 0 0,0 0 16,-10 0-32,11-2 0,0 2-8,-1-2 16,1 2-16,0-2 8,0 2 24,2-2-16,0 0 0,-13 2-8,13-2 8,-1 0-8,0 0 0,0 2 0,-12 0 0,12-2 8,0 0-24,0 2 16,0-2-24,-12 2 24,11 0-8,-1-2 8,1 2 0,0-2 0,-11 2 0,11 0 8,-1-2-8,0 2-16,0-2 24,-10 2-8,10 0 0,-1-2-16,0 2 16,1-2 0,-10 2 0,9 0-8,0 0 24,0 0-16,0 0-16,-9 0 16,9 0 0,0-1-8,0 1 8,-1 0 0,-8 0 0,9 0-8,0 0-8,0 0 8,0 0 8,-9 0 0,8 0 0,0 0-8,0 0-16,0 0-8,-8 0 32,8 0-8,-1 0 24,1 0-16,-5 0 0,-3 0 0,11 0-32,-8 0 8,8 0 32,-9 0-8,-2 0 0,8 0 16,-6 0-16,6 1-16,-6 0-8,6 0 16,-6 0 0,6 0 16,-6 0-24,-2-1 16,3 1 8,0 0-16,-1 0 8,1 0 32,-3-1-32,3 1 16,0 0 24,0 0-16,0 0-8,-3-1-16,2 1 40,-2 0 24,2 0 16,-2 0 40,0-1-120,0 1 104,0 0-72,0 0 8,0 0-88,0-1 48,0 1-136,0 0-144,0 0-368,-1 0-192,1-1 840,-3 1-880,0 0 47,0-1-87,-1 0-2536,4 0 3456</inkml:trace>
  <inkml:trace contextRef="#ctx0" brushRef="#br0" timeOffset="2912">158 142 3456,'0'0'0,"0"0"688,0 0-368,0 0-112,0 0-208,-1 0 129,0-2-1,0 2-8,0-2-16,1 2-104,-1 0 112,1-2-24,-1 2-8,1-2-16,0 0 8,0 2 16,0-1 8,0 1 24,0 0-120,0-2 112,0 0-8,0 2-8,0-2 0,0 2-96,0 0 80,0-2-8,0 2 0,0-2-32,0 2-40,0 0 40,0-2 8,0 2 8,0 0-8,0 0-48,2 0 48,-2 0-16,2 0-32,-2 0 40,0 0-40,2 0 40,-2 0 0,2 0 24,-2 0-24,0 0-40,2 1 48,0 1 16,0 1-8,-1 0-24,-1-3-32,2 3 40,0-1 0,0 2-8,0 4 24,-2-8-56,2 3 32,1 5-16,5-5 8,-6 7 0,-2-10-24,3 4 16,5 6 0,-6-1 8,7 0-40,-9-9 16,3 9-32,6-1-16,-6 2 0,6 0 40,-9-10 8,3 11-8,7 2 8,-2 1 0,1 0-16,0 0 24,0-1 24,-1 1-64,0 0-8,-8-14 40,3 14-32,8-1-16,-8-1 48,8-2 16,-8 1-40,7 0 0,-7-1 8,7 0-8,-10-10 24,3 10-8,7-1 16,-7 0 0,7-1-32,-10-8 24,3 7 8,7-3 24,-7 6-8,6-7 16,-9-3-40,3 9 0,6-6-32,-6 1 16,5 0 24,-8-4-8,2 4 8,7 0-16,-7 0-24,6 0 0,-8-4 32,2 4 8,1 0-8,5-1 24,-6 0-40,-2-3 16,3 3-8,0-1 8,0 0-16,-1 0-16,-2-2 32,2 3-56,0-1 16,-2 0 24,2 1-24,-2-2-48,2 2-128,-2-1-144,0 0-104,0-2 464,0 2-528,0 0 56,0 0 119,0 0 65,0-2 288,0 2-368,-1 0-2792,1-2 3160</inkml:trace>
  <inkml:trace contextRef="#ctx0" brushRef="#br0" timeOffset="3344">558 8 4672,'0'0'0,"0"0"281,0 0-121,0 0-24,0 0-24,0 0 0,0-2 16,0 2 16,0 0-144,0-2 208,0 2 64,0-2 24,0 2 32,0 0-328,0 0 320,0-2-32,0 2-24,0 0-16,0 0-248,0 0 224,0 0-32,0 0 0,0 0-40,0 0-912,0 0 1648,0 0-744,0 0-40,0 0-16,0 0 32,-1 0-7,0 1 7,0 2 0,1-3-120,-1 3 56,0 0 0,-1 5 8,0-5-8,2-3-56,-3 10 120,-1-2-32,0-1-40,-4 2 0,8-9-48,-3 12 40,-7 1-8,2 0 0,0 0 0,8-13-32,-10 15 32,0-1 0,1 0 16,-1 2-24,10-16-24,-12 16 32,1 0 0,0 0-8,1-1-40,-1 2 8,-2 1-24,0 0 16,-1 0 40,14-18-24,-13 18-8,-2 1-32,0 1 16,1-1-32,14-19 56,-15 19-40,0 0 40,0-1-24,0 1 16,15-19 8,-16 19 24,1-1 72,-1-1-8,2 0-8,14-17-80,-14 17 80,1-1-64,-1-1 8,0 0-24,14-15 0,-13 15-8,1-1 32,0 0-8,2-1 8,1-1-8,-2-1-24,1 1 40,1-2 8,9-10-40,-8 9 8,4 0-24,-4-5-8,5 6 32,-1-7 0,1 5-16,0-6-24,-1 1 0,4-3 32,-3 4-32,1-2 24,0 0-48,0 0-48,2-2 104,-1 2-72,0-1-56,1 0-224,0-1-385,0 0 737,0 0-1184,2 0-192,1-2 128,0-1 127,-3 3 1121,8-3-3608,-8 3 3608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8:57.720"/>
    </inkml:context>
    <inkml:brush xml:id="br0">
      <inkml:brushProperty name="width" value="0.15" units="cm"/>
      <inkml:brushProperty name="height" value="0.15" units="cm"/>
    </inkml:brush>
  </inkml:definitions>
  <inkml:trace contextRef="#ctx0" brushRef="#br0">1 1 3200,'0'0'0,"0"0"312,0 0-312,0 0 128,0 0-40,0 0 8,0 0-24,0 0-456,0 0 848,0 0-392,0 0-16,0 0 0,0 0-16,0 0-8,0 0 8,0 0-16,0 0-808,0 0 1608,0 0-800,0 1-8,0 1 0,0-2-16,0 1 24,0 2-16,0 0 8,0 0-8,0-3-8,0 3 8,0 0 16,0 0 0,0 0 8,0-3-32,3 3 16,-3 2-16,0-1 8,3 1 0,-3-5-8,0 4 16,3 1-16,-3-1 8,3 2-8,-3-6 0,0 13 8,0-9 16,3 2-16,-3 9 16,0-15-24,3 6 16,-3 9-7,0-1 15,0-1-24,0-13 0,0 14 24,0-1-8,0 2 0,0 4 16,0-19-32,0 19 16,0 1 0,0-1-8,0 1 0,0-20-8,0 18 8,0 2 8,0 1 8,0-2-16,0-19-8,-2 20 0,1-1-24,-1 1 16,1-1 8,1-19 0,-2 19-8,1-1 16,-1-2-8,1 1 8,1-17-8,-2 16-8,1-1 16,1-1-8,-2-1-40,2-13 40,0 13 8,0-7-32,0 9 8,0-11 24,0-4-8,0 6 8,0 6-8,0-9 32,0 2-40,0-5 8,0 4-40,0 1-24,0-1-89,0 1-31,0-5 184,0 3-232,0-2-24,0 1-88,0-2-504,0 0 848,0 0-2712,0 0 2712</inkml:trace>
  <inkml:trace contextRef="#ctx0" brushRef="#br0" timeOffset="424">414 166 2744,'0'0'0,"0"2"624,0-2-464,0 0-64,0 0-32,3 0 0,-3 0-24,3 0 0,-3 0-40,0 1 48,3 1-24,-3-1 8,3 1-16,-3-1 0,3 1 16,-3-1-16,3 1 0,-3-1 0,3 1 0,0-1 0,0 1 0,-3-2-16,3 1 24,0 1-16,0-1-8,0 3 0,-3-4 0,3 3 0,1 0-8,1 0 24,7 0-24,-12-3 8,0 3 0,4 0 24,8 0-32,-9 0 16,-3-3-8,5 4 0,-1 1-24,1-1 24,7 1 8,-12-5-8,3 4 16,1 1-16,1-1 0,7 2 0,-12-6 0,3 6 0,2 0 0,-1 0 8,8-1-8,-12-5 0,3 6 0,9 0 8,-9 0-24,9 0-8,-9 0 24,9 0 0,-9 0 8,9 0-8,-12-6 0,3 6-8,2 0-8,8 0-16,-10 0 16,-3-6 16,5 5-24,0 1 24,7-2-16,-9 1 24,-3-5-8,4 4-16,1 1-16,7-1 0,-9 1 24,-3-5 8,3 4-56,1-1 0,1 0-40,-1 0-80,-4-3 176,5 3-184,-1 0-96,-1-1-504,0-1-1520,-3-1 2304</inkml:trace>
  <inkml:trace contextRef="#ctx0" brushRef="#br0" timeOffset="914">748 183 3024,'0'0'0,"0"0"440,0 0-440,0 0 144,0 0-40,0 0-8,0 0-16,0 0-504,-2 0 944,1 0-400,-1 0 24,1 0 40,1 0-184,-2 0 224,1 0 25,-2 0-1,0 0 0,0 0-24,0 0-8,0 1-24,0 1-8,0-1-8,0 1-32,-2-1 0,1 1-48,4-2-96,-5 2 104,1-1-8,-1 1-16,1-1-16,-1 1-32,5-2-32,-4 1 32,-1 2 0,1 0 16,-1 0 8,5-3-56,-5 3 40,1 0 0,-1 0-8,1 2-8,4-5-24,-5 4 16,1 1 8,-8-1 8,7 2 8,5-6-40,-6 6 56,-6 0-32,8 6 0,-2-7-8,-8 7-8,10-8 24,-10 10-8,8-8 8,6-6-32,-15 15 8,9-9 8,-11 11 8,5-5-48,-1 1 24,1-1-16,0 2-8,-2 1-24,14-15 48,-13 16-104,-1-1-112,2 1-144,6-3-160,6-13 520,-15 12-648,10-6-24,-7 9 63,8-10 161,4-5 448,-5 13-320,1-8 64,-1-1-40,2 1-288,3-5 584,-1 4-2680,1-4 2680</inkml:trace>
  <inkml:trace contextRef="#ctx0" brushRef="#br0" timeOffset="1101">403 308 3040,'0'0'0,"0"-3"224,0 3-112,0 0-16,0 0-96,0 0 88,0 0-24,3 0-24,-3 1-8,0-1-32,3 2 8,-3-1 16,3 1 8,-3-1-8,0-1-24,3 2 32,2-1-8,-1 1 0,1-1-8,-5-1-16,4 2 8,1 0 16,7-1 8,-9 1-16,-3-2-16,12 1 24,-9 1-8,10-2-8,-8 0-8,-5 0 0,15 0 8,-11 0-8,13 0-16,-5 0 24,0 0-16,-12 0 8,12 0 16,2 0-16,-1 0 0,1-3 8,-1 3-8,1-3-16,-1-1 16,1 1 0,-14 3 0,14-3 0,-1 0 16,1 0-8,-1 0-16,-13 3 8,14-3-16,-1 0-8,-1 0-40,0 3-24,0-3-32,-7 3-56,12-3-72,-13 3-456,-4 0 704,15-3-2576,-15 3 2576</inkml:trace>
  <inkml:trace contextRef="#ctx0" brushRef="#br0" timeOffset="1971">1025 55 3128,'0'0'0,"0"0"224,0 0-112,0 0-32,0 0 8,0 0-16,0 0-72,0 0 96,0 0-8,0 0 16,0 0 32,-2 0-16,2 1 24,0 1 8,-1-1-24,1-1-128,-2 0 129,2 0-33,0 0-48,0 2 0,0-2-48,0 1 24,0 1 0,0 0-16,0-2-8,0 1 0,0 1-16,0-1 24,0 1-24,0-2 16,0 1 8,5 1-16,-1-1 0,1 1 8,-5-2 0,4 1-24,1 1 16,0-1 16,-1 1-8,-4-2 0,14 1 0,-11 1-16,9-1 0,-9 1 8,-3-2 8,12 1-16,-9 1 8,10 1-8,-8-2 0,-5-1 16,13 3 8,-8 0-16,11-1 0,-11 1 0,-5-3 8,16 1-16,-11 1-24,12 1 40,-13-2-8,-4-1 8,17 3-24,-13 0 40,13-1-32,-13-1 16,-4-1 0,17 2-16,-13-1-8,11 1 0,-10-1-16,-5-1 40,16 2 0,-11-1 16,9 1-24,-10-1 24,10 1-24,-10-1 0,10 1-8,-10-1 16,-4-1 0,14 2 0,-10-1-9,10 1 9,-11-1-16,-3-1 16,12 2 0,-9-1 8,9 1 0,-9-1 17,-3-1-25,4 2 8,9-1 0,-10 1 0,-3-2-8,4 3-8,1 1 32,7 1-8,-12-1 16,0-4-32,3 5 16,0-1 0,-3 1 8,3 0-8,-3-1 32,0 1 0,0-1 24,0 1 24,0-5-96,0 4 112,-2 1 24,1 1 0,-2 0 8,3-6-144,-5 6 136,1 0-8,-2 0 16,-6 0-8,12-6-136,-5 6 120,-1 0 32,-6 0-16,7 0-40,5-6-96,-12 6 112,8 7-8,-11-8-8,9 8 48,6-13-144,-18 5 136,4 9-64,-1-10 48,0 10-48,15-14-72,-17 6 64,1 10 40,-1-4-80,-2 2 16,19-14-40,-20 13 24,2 1 16,0-2 0,1 0-8,17-12-32,-15 12 40,0-6-32,2 9-8,1-9-24,12-6 24,-12 14-16,6-10 0,-6 10 32,7-10 8,5-4-24,-6 14-8,0-10 8,0 2-48,0 6 8,6-12 40,-4 5-72,-1-1-72,0 3-192,1-1-256,4-6 592,-3 6-784,1 0-120,1 0 183,-1-2 145,2 1 48,0-5 528,0 4-3192,0-4 3192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16.843"/>
    </inkml:context>
    <inkml:brush xml:id="br0">
      <inkml:brushProperty name="width" value="0.15" units="cm"/>
      <inkml:brushProperty name="height" value="0.15" units="cm"/>
    </inkml:brush>
  </inkml:definitions>
  <inkml:trace contextRef="#ctx0" brushRef="#br0">17 1 1936,'0'0'0,"0"0"824,0 0-320,0 0-192,0 0-104,0 0-48,0 0-40,0 0 0,0 0-120,0 0 72,0 0-16,0 0 24,0 0-16,0 0-336,0 0 576,0 0-256,0 0-8,0 0-24,0 0-424,0 0 856,0 0-432,0 0 0,0 0 25,0 0-562,0 0 1082,0 0-553,0 0 8,0 0-8,0 0-601,0 0 1194,0 0-577,0 0-16,0 0-16,0 0-617,0 0 1258,0 0-609,0 0-8,0 0-8,0 0-689,0 0 1378,0 1-689,0 1 24,0-1 0,0-1-32,0 2-8,0-1 8,0 1 24,0-1-24,0-1 0,0 2 16,0-1-24,0 1-8,0-1 40,0-1-24,0 2 16,0 1-8,0 1 0,0 1 0,0-1-8,0 1 8,0-1-8,0 1-24,0-1 32,0 1 0,0 7 0,0-8-24,0-4 16,0 6-24,0 8 16,0-8 16,0 9-8,0-15 0,0 6-8,0 12-8,0-4 16,0-1-16,0-13 16,0 15 8,0 2 16,0-1-24,0 1 8,0-17-8,0 16 24,0 1-64,0 3 16,0-1 56,0 1-72,0-1 8,0-1 0,0 1-24,0-19 56,0 18-16,0 0 16,0 0-8,0-2 0,0-16 8,0 17-24,0-1 0,0-1 8,0 1-8,0-16 24,0 15-24,-2 0 15,2-2 9,0 1 9,0-14-9,-1 13-17,1 1 25,-2-2-32,1 0 16,1-12 8,0 6 0,-2 9-16,2-9 16,0 8-8,0-10 8,-1 2-8,1 6 8,0-7-16,0-5 16,-2 4-8,2 2 0,0 0 0,0-1-8,0-5 16,0 4-16,0 1 0,0-1-24,0 1 8,0-5 32,0 4-88,-1 1-16,-1-1-32,1 1-56,1-5 192,-2 4-304,2-1-2896,0-3 3200</inkml:trace>
  <inkml:trace contextRef="#ctx0" brushRef="#br0" timeOffset="836">372 98 2336,'0'0'0,"0"0"0,-1 0 608,1 0-288,0 0-136,0 0-48,0 0-136,0-3 144,0 3-56,0-3-16,0 3 16,0 0-88,0-3 56,0 3 0,0-3 8,0 3 0,0 0-64,3-3 56,-3 3 0,0-3-24,3 3-16,-3 0-16,0-3 32,0 3-16,0-3 8,0 3 8,0 0-32,0 0 8,0 0 16,0 0 0,0 0-16,0 0-72,0 0 136,0 0-56,3 0-8,-3 0 0,0 0-8,0 0 32,0 0-40,0 0 16,0 0-40,0 3 72,0 2-24,0-1-8,0 1 0,0-1-24,0 1 16,0 7 0,0-8-24,0-4 24,0 7 8,0 5-16,0-8 0,0 11 8,0-9-24,0-6 24,0 18-32,0-4 40,0-1 32,0 1-24,0-14-16,3 13 24,-3 1-16,0 1-32,0-15 24,0 15 0,0 2-16,0-1-24,0-1 8,0 0 0,0-15 32,0 15-32,0 0 8,0 2 8,0-2 8,0-15 8,0 15-16,3 0 24,-3 0-32,0-1 0,0-14 24,0 13 0,0 1-8,3-2 16,-3 0 0,0 0-8,0 0 0,0 0 0,0-6-16,0-6 16,3 15-16,-3-9 16,3 8-24,-3-10 16,0-4 8,3 12 0,-3-9-8,0 2 16,3-1 0,-3-4-8,0 5 8,3-2 0,-3-2 0,3 1 16,-3-2-24,0 1 8,3 1-8,-3-2 8,3 0 8,-3 0-16,3 0 24,0-3-8,1 0 8,1-2 0,-5 5-24,4-4 8,1-8 8,-1 9-8,1-9 0,-5 12-8,5-3 16,-1-9-8,1 7 16,7-8-16,-12 13-8,3-5-16,1-8 48,1 8-64,-1-8 16,1 8 0,7-9-16,-9 10 56,1-10-24,-4 14 0,5-4-8,-1-10 16,8 10-8,-9-10 40,2 10-24,-1-10 16,8 11-24,-9-9-16,-3 12 8,5-3 24,-1-1 0,9-8-7,-10 12-1,-3 0-16,4-5-8,1 1 8,-1 1-8,1 0 8,-5 3 0,4 0-17,1 0-7,-1 0 0,1 0 40,-1 0-16,1 0-16,-1 0 24,1 0-16,-5 0 8,4 1-24,1 1 40,-1 2-24,-1 1-16,-3-5 24,3 4 24,0 1-32,0-1-8,0 1 40,-3-5-24,3 4-16,0 1 16,0-1 0,0 1-24,0-1 32,0 2-8,0-1 32,0-1-40,-3-4 8,0 5 0,3-1-8,-3 1 0,3-1 32,-3-4-24,0 5 0,3-1 16,-3 1-8,3-1 0,-3-4-8,0 5-8,4-1 16,-4 1-24,3-1 8,-3-4 8,0 5-8,3 0 8,-3-1-16,0 1 8,0-5 8,0 6 0,0 0 0,0 0 0,0 0-8,0-6 8,0 6-8,0 0 8,0 0-8,0 0 8,0-6 0,0 6 0,0 0-16,0-2 16,0 1-8,0-5 8,0 4 0,0 1-16,0-1 16,0 1-8,0-5 8,0 4-8,0 1-8,0-2-24,0 0-16,0-3 56,0 3-96,3-2-24,-3 1-72,3-1-56,-3-1 248,0 2-664,3-1-2392,-3-1 3056</inkml:trace>
  <inkml:trace contextRef="#ctx0" brushRef="#br0" timeOffset="1350">908 717 2576,'0'0'0,"0"0"808,0 0-584,0 0-96,0 0-32,0 0-16,0 0-32,0 0 16,0 0-32,0 0-32,0 0 48,0 0 16,0 0-24,0 0 8,0 0-248,3-3 424,-3 3-184,3-3-8,-3 3-16,0 0-16,3-3 40,-3 0-32,5 0 24,-2 0-8,-3 3-24,4-3 16,1 0 0,-1-1-8,1-1 16,-5 5-24,4-4 24,1-1-8,-1-7 8,1 9-16,-5 3-8,12-12 16,-12 9 8,5-9-24,7 9-16,-12 3 16,3-12-8,1 9 8,1-9 16,7 9-16,-12 3 0,3-5 16,1 1-8,1-8-16,-1 9 16,-4 3-8,5-5 0,-1 1-8,1-1 16,-1 1 0,1-1 1,-1 1-9,-1 1 8,0 0 0,-3 3-8,3-3 8,0 0-8,0 3-8,0 0-8,-3 0 16,3 0 8,0 0 0,-3 0 0,3 0-8,-3 0-16,3 3-1,-3 1-7,4 1 0,-4-5 24,0 4-8,0 1 24,0-1-8,0 2 8,0-6-16,0 12 8,0-7-16,0 1 0,0 6 0,0-12 8,0 4 0,0 2 0,0 6-8,0-7 0,0-5 8,0 12-24,0-7 0,-2 7 8,0-8 0,2-4 16,-1 6 0,-1 6-24,1-7-8,-1 1-16,2-6 48,-1 12-72,-1-8-32,1 1 0,1 1-80,0-6 184,0 6-224,0-2-120,0 1-2928,0-5 3272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22.071"/>
    </inkml:context>
    <inkml:brush xml:id="br0">
      <inkml:brushProperty name="width" value="0.15" units="cm"/>
      <inkml:brushProperty name="height" value="0.15" units="cm"/>
    </inkml:brush>
  </inkml:definitions>
  <inkml:trace contextRef="#ctx0" brushRef="#br0">0 18 2816,'0'0'0,"0"0"488,0 0-264,0 0-224,0 0 152,0 0-32,0 0-40,0-3 0,0 3 16,0-3-56,3 3 8,-3-3-8,0 3-40,0 0 64,0-3-8,0 3 24,0 0-8,0 0-72,0-3 56,0 3 48,0-3-39,0 3 7,0 0-72,0 0 96,0 0-32,0 0 16,0 0 8,0 0-48,0 0 24,0 0 0,0 0-40,0 0-544,0 0 1088,0 0-544,0 0-16,0 0 16,0 0-648,0 0 1288,0 0-648,0 0-8,0 0 40,0 0-784,0 0 1496,3 0-792,1 0 40,-4 0-32,3 0 24,-3 0 0,4 0 16,1 0-40,-1 0 32,1 0-24,-5 0 16,4 0-24,8 0 32,-9 0 24,9 2-16,-12-2-16,3 1 24,9 1-16,-7-1-8,8 1 24,-13-2-24,5 1 24,11 1-16,-11-1-32,12 1 40,-17-2-16,4 1-8,13 1 16,-13 1 0,13 0-8,-17-3 0,12 3 0,0 0 8,0 0-16,0 0-16,-12-3 24,13 3-16,1 0 8,0 0 16,-1 0-8,-13-3 0,14 3-24,-1 1 16,1 1-8,-1-1 0,-13-4 16,12 5 16,0 1-16,0 0 0,0 0 16,-12-6-16,13 4 16,-1 2-24,-8 0-8,13 0 16,-17-6 0,4 6-24,10 0 40,-10 1-8,8-1-8,-9 0 0,2 0-8,-1 0 8,1 0-24,-5-6 24,4 6 8,-1 0-16,-3 0 32,3 0 0,-3 0-16,0 0 0,0 0 0,0 0 0,0 0 0,-1 0-24,-1 0 32,1 7 8,-1-8-8,-1 7 0,0-7-24,-1 7 8,4-12 0,-5 4 16,1 2 0,-2 6 8,1-7-24,5-5 0,-12 6 0,8 6 32,-2-8-40,-6 2 0,7 6 32,-1-7-64,-7 1 24,8 6 16,5-12 0,-14 4-32,10 2 40,-10 7-8,10-9 0,4-4 0,-15 6 8,9 8-8,-9-10 40,9 10-40,6-14 0,-15 4 8,9 10 0,-9-10-8,9 10 16,6-14-16,-17 4 8,5 10 0,6-10 0,-9 10 0,15-14-8,-6 4-8,-9 10 16,9-9-8,-9 8 0,15-13 0,-6 5 8,-9 8 0,10-8 0,-8 8-24,13-13 16,-5 5 16,-7 7-16,7-8-8,-1 2 8,6-6 0,-12 12-16,9-7 0,-1 1 16,-2 6 0,6-12 0,-6 3-24,0 2 40,1 1-32,1-2 24,1 1-8,0-1 0,1 1-16,1-1-32,1-4 48,0 5-56,0-2-64,0 0-144,0-2-160,0 1-49,0-2 473,3 1-576,-3 1-72,3-2-2408,-3 0 3056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23.154"/>
    </inkml:context>
    <inkml:brush xml:id="br0">
      <inkml:brushProperty name="width" value="0.15" units="cm"/>
      <inkml:brushProperty name="height" value="0.15" units="cm"/>
    </inkml:brush>
  </inkml:definitions>
  <inkml:trace contextRef="#ctx0" brushRef="#br0">49 1 2208,'0'0'0,"0"0"440,0 0-200,0 0-128,0 0-112,0 0 104,0 0-32,0 0-16,0 0-8,0 0-328,0 0 576,0 1-272,0 1-8,3-1 8,-3-1-24,0 2 16,0-1-8,0 2 40,0 2-48,0-5 0,0 4 24,0 1-8,0 7 0,0-8 40,0-4-56,0 6 72,0 6-8,0-7-16,0 10 8,0-15-56,0 6 40,0 9 24,0-9 8,0 12-32,0-18-40,0 14 32,0-1-8,0 2 8,0 0-16,0-15-16,0 15 16,0 2 16,0-1-24,0-1 24,0 5-24,0 0-24,0-1 8,0 1-32,0-20 40,0 18-56,0 0 16,0 0 0,0-1 32,0-17 8,-1 16 24,-1 1-32,1-1 0,-1 1 8,1-1-24,-1-1 24,1 0 0,-1 1 0,1-3 8,-2 1-8,1-1-8,-1 1-8,3-14 16,-3 12 0,0 0 8,0 0 16,0 0-32,3-12 8,-3 12-24,0-6-32,0 9-32,0-9-40,3-6 128,-2 12-192,1-7-152,-1 1-552,1 0-1352,1-6 2248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23.822"/>
    </inkml:context>
    <inkml:brush xml:id="br0">
      <inkml:brushProperty name="width" value="0.15" units="cm"/>
      <inkml:brushProperty name="height" value="0.15" units="cm"/>
    </inkml:brush>
  </inkml:definitions>
  <inkml:trace contextRef="#ctx0" brushRef="#br0">18 0 3136,'0'0'0,"0"0"168,0 0-40,0 2-24,0 1 0,0 0 8,0 1 0,0-4-112,-1 5 80,-1-1 0,1 1-24,-1-1-32,2 1 24,0-1 0,0 1 0,0 1 8,0-6-56,0 6 32,0 0-8,0 0 8,0 0-16,0-6-16,0 12 8,0-7-8,0 1 24,0 6-8,0-12-16,0 4 16,0 10 8,0-10-32,0 11 24,0-15-16,0 6 32,0 9-40,0-9 16,0 11 0,0-17-8,0 14-8,-1-1 24,1 1-32,0-1 0,0-13 16,0 14-16,0-1-16,-2 1 8,1-1-8,1-13 32,0 12-32,-2 2 32,1-2 0,-1 0 0,2 0 0,-1 0-24,1 0 32,0 0 0,-2-6-8,2 9 0,0-9 0,0 9 24,0-15-24,0 5-8,0 9 24,0-10-24,0 8 0,0-12 8,0 3 8,0 2 0,0-1-8,0 1 8,0-5-8,0 4 16,0-1 8,0-1-8,0-1 8,0-1-24,0 2 40,0-1 8,3 1 24,-3-2 17,0 0-89,3 0 80,-3 0 24,3 0-16,0 0-16,-3 0-72,3-5 48,0 1-8,2-1 16,-1-7-8,-4 12-48,5-3 48,-1-9-16,1 9-8,-1-9 8,-4 12-32,5-3 40,-1-11 0,1 10-40,-1-10 16,-4 14-16,5-4 8,7-10 8,-9 10 0,0-10 0,-3 14-16,5-4 24,-1-10 8,8 10 32,-9-8-24,-3 12-40,5-3 16,-1-9 0,1 9 0,-1-2-16,-4 5 0,5-12 16,-1 9-8,1 0-16,-1-2 0,-4 5 8,5-3 40,-1 0-56,1 0-24,-1 3 40,1 0-32,-1 0 40,1 0 0,-1 0-16,-4 0 8,5 2-8,-1 1 0,0 1-16,-1 1-8,0-1 16,0 1-8,0-1 40,0 1-16,-3-5 0,0 6 0,3 0 0,-3 0 0,3 0 0,-3-6 0,0 6 24,3 0-24,-3 0 16,0 0-8,0-6-8,0 6 0,0 0 8,0 0-16,0 0 16,0-6-8,0 6 0,0 0 8,0 0-8,0 0-8,0-6 8,0 6 0,0-1 16,0-1-16,0 1-8,0-5 8,0 4-24,0 1 16,0 0 8,0-1-16,0-4 16,0 3 8,0 0-32,0 0 32,0 0-16,0-3 8,0 3 0,0 0-16,0 0-8,0-1-16,0-2 40,0 1-112,0 1-128,0-1-112,3 1-49,-3-2 401,0 1-432,3-1 0,-3 0-296,3 0-2136,-3 0 2864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24.284"/>
    </inkml:context>
    <inkml:brush xml:id="br0">
      <inkml:brushProperty name="width" value="0.15" units="cm"/>
      <inkml:brushProperty name="height" value="0.15" units="cm"/>
    </inkml:brush>
  </inkml:definitions>
  <inkml:trace contextRef="#ctx0" brushRef="#br0">0 50 3160,'0'0'0,"0"1"376,0-1-200,0 0-176,0 0 144,0 0-16,0 0-24,0 0-24,0 0-536,0 0 984,0 0-464,0 0 0,0 0-8,0 0-768,0 0 1504,0 0-696,0-3-7,0 3 15,0 0-104,0-3 96,3 3-24,-3-3-16,3 0-8,-3 3-48,3-3 48,0 0 0,2 0 0,0 0-8,-5 3-40,4-3 32,1 0-8,-1 0 24,8 0 8,-12 3-56,3-3 48,2 0 0,-1 3-40,8-3 16,-12 3-24,3 0 24,2-3-32,-1 3 32,1-3-24,-1 3 8,1 0 16,-1 0 16,1 0-16,-5 0-24,4 0 40,1 0 8,-1 0-8,-1 2 8,-3-2-48,3 1 64,0 2-8,0 2 0,-3-1 16,0-4-72,3 5 56,-3-1-16,0 1 16,0-1 8,0-4-64,0 5 56,0-1 8,0 2-8,0 0-8,0-6-48,0 6 56,-3 0 8,-1 6 0,-1-7-8,5-5-56,-4 6 64,-1 6-16,1-8-8,-2 1-24,0 1 16,0 0-16,0 0 8,0 0 40,6-6-64,-5 6 40,-1 0-8,2-1 16,-1-1-32,5-4-16,-4 5 16,-1-1 8,1 1-40,-1-1 40,5-4-24,-3 5 0,0-1 24,0 1-8,2-2 0,1-3-16,-2 3 8,1 0 8,-1 0-16,2 0 0,0-3 0,0 1 16,0 1 0,0-1 24,0 1-16,0-2-24,0 1 16,5 1 0,-1-1 0,1-1 0,-5 0-16,4 0 8,1 0-16,7 0 0,-9 0 0,-3 0 8,4 0-8,1-3-16,7 3-8,-9-3-40,-3 3 72,4-3-144,10 0-104,-11 0-192,9 0-160,-12 3 600,3-3-664,9 0 31,-9 0 113,9 0 104,-12 3 416,3-3-496,9 0-2688,-12 3 3184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29.255"/>
    </inkml:context>
    <inkml:brush xml:id="br0">
      <inkml:brushProperty name="width" value="0.15" units="cm"/>
      <inkml:brushProperty name="height" value="0.15" units="cm"/>
    </inkml:brush>
  </inkml:definitions>
  <inkml:trace contextRef="#ctx0" brushRef="#br0">2 0 3576,'0'0'0,"-1"0"464,1 0-192,0 0-72,0 0-80,0 0-120,0 0 105,0 0-9,0 0-16,0 0-32,3 0 8,-3 0-8,3 0-24,-3 0 16,0 0-40,3 0 24,-3 0-16,3 0 8,-3 0 8,0 0-24,3 0 24,-3 0-8,3 0 16,-3 0-16,0 0-16,3 0 40,-3 0 0,3 0-32,-3 2 16,0-2-24,3 1 16,-3 1-24,3-1 32,-3 2-40,0-3 16,3 3 0,0 2 32,0-1-16,0 1 8,-3-5-24,3 4 8,0 1 24,0 0-32,0 1 16,-3-6-16,3 4 8,0 2-32,2 0 48,-1 0 0,-4-6-24,5 6 16,-1 0-8,8 0-16,-9 0-8,-3-6 16,5 6-16,-1 0 8,8 0-16,-9 0 24,-3-6 0,5 6 16,8 0-24,-10 0 16,9 0-24,-12-6 16,5 6-24,7 0 40,-8 0 0,10 1-24,-14-7 8,3 6-8,11 0-16,-10 0 16,8 0 24,-12-6-16,3 6 0,11 0-8,-11 0 8,10 0 8,-13-6-8,3 6-24,9 0 32,-9 0-32,9 0 0,-9 0 32,-3-6-8,12 4 16,-9 1-16,2 1 0,-5-6 0,4 4 16,9 1-40,-13-1 0,4 1 56,1-1-56,-5-4 24,4 5 0,-1-1 24,0 1-64,0 0 24,-3-5 16,3 4 0,0 1 0,-3-2 40,0 0 0,0-3-40,0 3 16,0 0 16,0 0 0,0 0-16,0 0 16,0 0-24,-1 0-8,-2 0 24,3-3-24,-5 3 24,1 0-8,-1 0-8,1 0 0,4-3-8,-5 3 0,1 0 16,-1 0 0,-1 0-8,6-3-8,-6 3 8,0 0 32,0 0-40,0 0 16,6-3-16,-5 3 8,1 1-8,-2 1-32,1-2 32,5-3 0,-4 4-24,-1 1-8,-1-1 72,2 1-64,4-5 24,-6 4 8,1 1 0,1 0-8,-1-1 16,5-4-16,-4 5 8,-1-1-16,1 1 0,-2 1 24,6-6-16,-5 6-16,1 0 8,-1 0 8,1 0 0,4-6 0,-5 6 0,0 0 16,-1 6-32,0-8-8,6-4 24,-6 6 16,0 6-24,0-7 16,0 1-16,6-6 8,-6 6-8,0 6 0,0-9 0,0 3 0,6-6 8,-6 6-24,0 6 0,0-7 24,0 1 0,6-6 0,-6 12-8,0-9-8,0 1-24,0 2 16,6-6 24,-4 6-80,-1 0-136,0-1-48,1-1-81,4-4 345,-5 5-368,2-1-24,0 1-688,0-2-1744,3-3 2824</inkml:trace>
  <inkml:trace contextRef="#ctx0" brushRef="#br0" timeOffset="1242">666 577 3328,'0'0'0,"0"0"776,0 0-544,0 0-64,0 0-168,0 0 112,0 0-23,0-3 31,0 3-32,0-3 24,0 3-112,0 0 96,0 0 0,0 0 8,0 0-400,0 0 672,0 0-288,0 0-40,0-3 0,0 3-24,0 0-24,-1 0 32,1 0-8,0 0-8,0 0-16,0 0 24,-2 0-24,2 0-8,0 0-16,0 0 16,0 0-16,0 0 24,0 0-16,0 0 24,0 2-32,0-2 24,0 0-56,0 0-96,0 0-64,0 0-80,0 0 1016,3 0-1817,0 0 689,2 0-448,-1 0-2384,-4 0 3240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31.206"/>
    </inkml:context>
    <inkml:brush xml:id="br0">
      <inkml:brushProperty name="width" value="0.15" units="cm"/>
      <inkml:brushProperty name="height" value="0.15" units="cm"/>
    </inkml:brush>
  </inkml:definitions>
  <inkml:trace contextRef="#ctx0" brushRef="#br0">23 0 4032,'0'0'0,"-1"2"320,1-1-192,-2-1-24,2 0-104,-1 0 80,-1 0-7,1 0-9,-1 0 8,2 0-72,-1 0 56,-1 2-8,1-1 0,-1 1-24,2-2-24,-1 1 32,-1 1-8,1-1 8,-1 1-16,2-2-16,-1 1 24,1 1-8,0-1-24,0 1 24,0-2-16,0 1-8,0 1 8,0-1 40,0 1-40,0-2 0,0 0 8,0 0 8,0 0-40,0 0 64,0 0-48,3 0-8,-3 0-16,0 0 32,3 0-40,-3 0-16,3 0-104,-3 0-48,3 0-65,0 0-71,-3 0-112,3-3-2848,-3 3 3304</inkml:trace>
  <inkml:trace contextRef="#ctx0" brushRef="#br0" timeOffset="1">293 11 3200,'0'0'0,"0"1"1104,0-1-1104,0 0 264,0 0-71,0 0-33,0 0 24,0 0-985,0 0 1826,0 0-769,0 0 24,0 0 8,0 0-32,0 0-2361,0 0 4466,0 0-2097,0 0 8,0 0-16,0 0-3409,0 0 6562,0 0-3185,0 0-16,0 0-8,0 0-4241,0 0 8242,-2 0-4057,2 0-24,-1 0 0,1 0-120,0 0 104,0 0-24,0 0-24,0 2 0,0-2-56,0 0 64,0 0-16,0 0 25,0 0-41,0 0-249,0 1 450,0-1-201,0 0-16,0 2 0,0-2-16,0 1 16,0-1-32,0 2 0,0-2 16,0 1-56,0 1-25,0-2-55,0 0-280,0 0 416,0 0-784,0 0-368,0 0-64,0 0 103,0 0 5378,3 0-10362,-3 0 6097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32.039"/>
    </inkml:context>
    <inkml:brush xml:id="br0">
      <inkml:brushProperty name="width" value="0.15" units="cm"/>
      <inkml:brushProperty name="height" value="0.15" units="cm"/>
    </inkml:brush>
  </inkml:definitions>
  <inkml:trace contextRef="#ctx0" brushRef="#br0">56 0 2888,'0'0'0,"0"0"472,0 0-224,0 0-248,0 0 168,0 0 8,0 0-32,0 0-32,0 0-712,0 0 1296,0 0-624,0 0-24,0 0-32,0 0-848,0 0 1688,0 0-848,-2 0 32,1 2-16,1-2-24,-2 1 0,2 4 40,-1-1-40,1 1 8,0-5-8,0 4 32,-2 1-40,1 1 8,-1 6 32,2-12-32,0 4 0,0 2 0,0 6 16,0-7-16,0-5 0,0 12 0,0-6 16,-1 9-24,-1-9-8,2 9 8,0-3 16,0 2-24,0-1 24,0-13-8,-1 15 0,-1 0 8,1 2 16,-1 3-24,2-20 0,-1 19-8,-1 1 0,1-1 16,-1 1-24,2-20 16,-1 21 8,-1 0-32,1 0-8,-1-1 24,2-20 8,-1 18-64,-1 0 8,1-2-8,-1 1 8,2-17 56,-1 17-8,-1-2 8,1 0-16,-1 0 16,2-15 0,-1 15 8,-1-2-24,1 1 0,-1-2-16,2-12 32,-1 12-32,-1 0-24,1 0-40,-1-6-64,2-6 160,0 15-280,0-10-304,0 7-2472,0-12 3056</inkml:trace>
  <inkml:trace contextRef="#ctx0" brushRef="#br0" timeOffset="836">425 65 3360,'0'0'0,"0"0"392,0 0-392,0 0 200,0 0-64,0 1-48,-2-1 0,2 0-88,-1 2 72,-1-1 0,1 1-16,-1-1 8,1 1-8,-1-1-24,1 1 8,-1-1-7,2-1-33,-1 2 24,-1-1 0,1 1-8,-1-1-24,2 1 24,0-2-16,0 2 40,0-1-32,0 1 8,0-1 0,0-1-16,-1 2 16,1 2 16,0 1-24,-2-1-16,2-4 8,0 5-16,0-1 40,-1 8-16,-1-7 16,2-5-24,-1 6 16,1 9-16,0-9 24,-2 9-24,2-15 0,-1 13 0,1 1 0,-2 0-8,1 1 0,1-15 8,-2 15 8,1 0-16,-1 0 8,1 0 0,1-15 0,-2 15 8,1 0-16,1 0 16,-2 0 0,2-15-8,-1 15-8,1 0 16,-2 0-16,2-1-16,0-14 24,0 13-32,0-1 8,0 0 8,0-6 0,0-6 16,0 15 24,0-8-24,0 8 0,0-11 16,0-4-16,0 14-8,0-10 8,0 10-8,0-10 8,0-4 0,0 6 0,0 0-16,0-1 16,0-1-8,0-4 8,0 5 8,0-1 8,0 1-8,0-4 16,0-1-24,0 2-8,0-1 8,0 1 8,3-1-8,-3-1 0,0 2 40,3-2 8,-3 0-16,3 0-16,-3 0 16,3 0 0,0-3-8,2-2 24,-1 1-8,1-1-16,-1-7 24,1 9-8,-5 3-40,4-12 24,8 9-8,-9-9 24,2 8-8,-5 4-32,12-14 80,-9 10-48,9-10-40,-8 10 8,-4 4 0,14-14-16,-9 9 32,7-11 0,-9 11-8,-3 5-8,12-16-24,-9 11 24,9-8-8,-8 8 8,-4 5 0,12-13 24,-9 10-24,9-9 8,-9 9 16,-3 3-24,12-5-8,-9 1 0,2 1 8,7 0 8,-12 3-8,3 0 0,2 0 8,-1 0-40,1 0 32,-5 0 0,4 0-16,1 0 24,-1 0-16,-1 3 0,-3-3 8,3 4 24,0 1-24,0-1 8,0 1-16,-3-5 8,3 4 0,-3 1 8,3 1 8,-3 0-24,0-6 8,3 6-8,-3 0-8,0 0 8,0 0 8,0-6 0,0 6-16,0 0 8,0 0 32,0 0-16,0-6-8,0 6 16,-1 0-8,-1-2 0,1 1 8,1-5-16,0 4 16,0 1-8,0 0-8,0-1 0,0-4 0,0 5-8,0-1 24,0 1-32,0-1 32,0-4-16,0 5 0,0-1 8,0 1 0,0-1-24,0-4 16,-2 3 0,2 0-8,0 0 16,0 0-8,0-3 0,-1 3-32,-1 0-8,2 0-16,0 0-16,0-3 72,0 2-232,0-1-72,0 1-65,-1-1-71,1-1 440,0 2-496,-2-1-2816,2-1 3312</inkml:trace>
  <inkml:trace contextRef="#ctx0" brushRef="#br0" timeOffset="1426">852 535 3000,'0'0'0,"-1"0"536,-1 0-312,2 0-224,0 0 128,0 0-24,-1 0-32,-1 1-16,1 1 8,-1-1-8,1 1-8,-1-1-24,2-1-24,-1 5 32,-1-1-16,1 1 16,-1-1 0,2-4-32,-1 6 24,-1 0 0,1 0 8,-1 0-8,2-6-24,-1 12 8,-1-7-8,1 1 0,-1 6 0,2-12 0,-1 5 8,-1 1 0,1 6-16,-1-8 0,2-4 8,-1 12-16,-1-7 24,1 7-16,-1-8 16,1 8 24,-1-7-48,1 1 24,-1 6-16,2-12 8,-1 4-32,-1 2 24,1 7-8,-1-10-32,1 1-16,1-4 64,-2 6-104,1-1-32,-1-1-48,1 1-120,1-5 304,-2 4-824,1-1-1992,1-3 2816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34.091"/>
    </inkml:context>
    <inkml:brush xml:id="br0">
      <inkml:brushProperty name="width" value="0.15" units="cm"/>
      <inkml:brushProperty name="height" value="0.15" units="cm"/>
    </inkml:brush>
  </inkml:definitions>
  <inkml:trace contextRef="#ctx0" brushRef="#br0">0 530 2976,'0'0'0,"0"0"624,0 0-624,0 0 240,0 0-80,0 0-48,0 0 16,0 0-48,0 0-8,0 0-16,0 0 0,0 0-960,3 0 1848,-3 0-896,0 0-16,3 0-32,-3 0 0,0 0 24,3 0 9,-3 0-9,3 0 8,-3 0-32,0 0 40,3 0-24,-3 0 16,3 0-8,-3 0-24,0 0 24,3 0 8,-3 0 0,3 2 0,-3-2-32,0 1 48,3 2-16,0 2 16,1-1 8,-4-4-56,3 5 24,0-1 0,0 1-8,0-1 0,-3-4-16,3 5 24,0-1 0,0 1 0,0-1-16,-3-4-8,4 5 16,-1 0 32,2 1-24,-1 0 8,-4-6-32,5 12 16,7-8-40,-12 2 48,4 6-40,-4-12 16,5 5 8,-1 1 8,1 6-16,-1-8 24,-4-4-24,5 5 16,-1 7-8,1-8-16,-1 2 40,-4-6-32,5 6 0,-1 6 8,8-8 8,-12 0-24,0-4 8,5 6 8,0 0 16,-1 0-16,1-1 16,-5-5-24,4 4 32,1 1 16,-1-1 16,-1 1 24,-3-5-88,3 4 120,0-1 32,2 0 64,-1-1 16,-1-2 24,0 0 8,0 0 0,0 0 8,-3 0-272,3 0 256,0-3 16,0 0-24,0 0 24,0 0-8,-3-2-24,3 1-7,-3-1-33,0 5-200,3-13 192,-3 10 16,3-9-16,-3 9-24,0 3-168,0-13 168,0 9-40,0-11-32,0 10-24,0 5-72,0-16 72,0 11-8,0-11-8,0 11 32,0 5-88,0-16 32,0 11-8,-1-11 0,-1 4 8,2 12-32,-1-5 24,-1-12-8,-1 13 16,2-13-40,1 17 8,-3-4-24,0-10 32,1 10-16,1-10 8,1 14 0,-2-3 32,1-9-8,-1 9-16,1-1-32,1 4 24,-2-5-16,1 1 8,-1 1 16,1 0 16,1 3-24,-2-3-16,1 3 0,-1-3-24,2 3-32,0 0 72,0 0-200,0 0-288,0 0-304,0 0-257,0 0 3578,0 1-6258,0 1 2569,0-1 200,0 1 207,0-2 753,0 1-584,0 1 48,3-1-2752,-3-1 3288</inkml:trace>
  <inkml:trace contextRef="#ctx0" brushRef="#br0" timeOffset="459">493 0 3016,'0'0'0,"-2"0"344,1 0-168,1 0-176,0 0 120,0 0-32,0 0-32,-2 0 8,2 0-64,0 0 88,-1 0-32,1 0-16,0 0 8,0 0-48,0 0 16,-2 2 8,1-1 0,1 1-16,0-2-8,0 0 8,0 1 16,0 1 0,0-1-8,0-1-16,0 2 8,0-1 0,0 1-8,0-1-8,0-1 8,0 2 8,3-1-8,1 1 8,1 1-8,-5-3 0,4 4 0,1 1-16,-2-1 8,1 1 8,1-1 24,-1 1-32,10-1 8,-11 1-8,-3-5 8,12 4-16,-9 1 32,9 0-32,-9-1 16,11 1-16,-10-1 16,13 1-16,-13-1-8,13 1 16,-17-5 8,4 4-16,13-1 24,-13 0 0,13 0-8,-17-3 0,4 3-8,12 0 0,-12 0 8,11 0-24,-15-3 24,5 3-8,11 0 0,-11 0 0,11 0 24,-16-3-16,5 3 8,8 0-32,-8-1 16,8-1-8,-13-1 16,5 2 0,8-1 0,-8 1-8,9-1 16,-11 1 0,9-1 0,-9 1-8,9-1 0,-12-1 0,3 2-8,1-1 8,1 1 8,7-1 0,-12-1-8,3 2-16,0-1 16,1 1-8,1-1-16,-5-1 24,4 2 8,-1-1-8,-3 1 8,3 1 8,-3-3-16,0 3 0,0 0 8,3 0 8,-3 1-24,0-4 8,0 5 0,0 0 0,-1-1 0,-2 1 16,3-5-16,-3 6 32,-2 6-8,1-8-16,-1 2 8,5-6-16,-4 12 40,-2-7 8,-6 1 8,7 6-16,5-12-40,-6 4 32,-7 2 8,8 6 16,-1-7-16,-7 7 0,8-8-16,-9 10 0,8-9 41,6-5-65,-15 13 8,9-8-8,-10 8 0,4-8 8,12-5-8,-12 13 8,0-7 8,0 9-16,0-9 24,12-6-24,-12 17 0,-1-5 16,1-6-8,0 9-24,6-9 16,-9 9 16,9-9 0,-7 9-16,13-15 0,-5 6 16,-8 9-24,8-9 8,-1 9-24,6-15 24,-12 6-24,9 9 24,-1-10 8,-3 9-8,7-14 0,-4 4 0,-1 10-8,1-10-16,2 2 32,2-6-8,-1 12-48,-1-7-41,1-1-95,-1 2-64,2-6 248,0 6-320,0-1-32,0-1-80,0-1-2640,0-3 3072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5:53.683"/>
    </inkml:context>
    <inkml:brush xml:id="br0">
      <inkml:brushProperty name="width" value="0.19998" units="cm"/>
      <inkml:brushProperty name="height" value="0.19998" units="cm"/>
    </inkml:brush>
  </inkml:definitions>
  <inkml:trace contextRef="#ctx0" brushRef="#br0">44 201 1912,'0'0'0,"-1"0"1008,1 0-520,0 0-200,0 0-64,0 0-224,0 0 144,0 0-16,0 0-40,-1-2-32,1 2-56,0 0 64,0-2 8,0 2 0,0 0-16,0 0 16,0-2-31,0 2-9,0 0 0,0 0-32,0 0 48,0 0-16,0 0 16,0 0 0,0 0-224,0 0 376,0 0-152,-1 0-16,1 0 0,0 0-8,0 0-16,0 0 16,-1 1-8,1-1-16,-1 1 24,1 0 0,0 2 0,0 0 0,0 0-16,0 0 8,0 0-40,0 1 24,0-4 0,0 8-16,0-5 0,0 4 24,0-3 0,0 6 8,0-10-16,0 4 8,0 8 8,0-3 0,0 0-24,0-9 8,0 9 0,-1 0-8,0 0-8,1 0 24,0-9-8,-1 9-8,1 4 32,0 2-32,-1 0 8,0 2 16,0 0-56,0 0 40,0 0 0,0 2-16,1-1 0,-1 0 16,0 3-32,1-21 32,0 19-8,0 1-8,-1 0-8,0-1 16,1-19 8,-2 21-24,0-1 0,0 1 16,1-1-8,0 3-40,-1 1 24,0 0-8,1 0 8,1-24 32,-2 26-16,1 1 0,0-2-24,0 2 16,0-1 16,0-1 8,0-1 16,0 1 0,1-25-16,-1 25-8,0 0-16,1 1 16,0 0 8,0-26 0,-1 25 8,1 2-40,0 0-8,0 0 24,0-27 16,0 26-16,0 1 24,0 0-16,2-1-25,-2 0 17,2-1 16,-2 0 16,0 1-40,0-26 24,0 26 0,0 1-32,0-3 24,0 2 8,0-26 0,0 26-40,2-2 16,-2 0-16,0 0 16,0-24 24,0 23 0,0-1-16,0 1 32,0-1-24,0-22 8,0 23 0,0-1 8,0 2-24,0 1 16,0-25 0,0 24 8,0 0-24,0 1-8,0-1 16,0-24 8,0 23-8,0 0 0,0 1 16,0-1-16,0-23 8,0 20-8,0 2 8,0-1 0,0 0 16,0-21-16,0 21 8,0 0-8,0 0-8,0 0-16,0-21 24,2 20-40,-2-1 40,2-2-8,-2 0 16,0-17-8,2 15 8,-2 0-40,2 0 16,-2-2 8,0-13 8,2 14-24,0 0 40,-2-1-8,2-3 0,-2-10-8,2 12 16,-2 0-8,2-1 0,0 0 8,-2-11-16,2 9 24,-1 1-16,1 0 0,-2-1 0,0-9-8,2 8 8,-2-4 8,2 6 16,-2-2-16,0-8-16,2 8 8,-2-5 24,2 6 0,-2-6-16,0-3-16,2 9 0,-2-6-24,2 6-16,-2-6 8,0-3 32,0 4-48,2 0-48,-2 3-8,0-5-32,0-2 136,0 3-168,0 1-32,0 0-96,0 0-424,0-4 720,0 3-2688,0-3 2688</inkml:trace>
  <inkml:trace contextRef="#ctx0" brushRef="#br0" timeOffset="1984">230 13 2632,'0'0'0,"0"0"864,0 0-576,-1 0-120,0 1-40,1-1-128,-1 1 88,0 0-8,0 0 16,0 0-8,1-1-88,-2 1 88,0 1-16,0 0-24,0 0-16,0 0 1,0 0-17,0-1 8,0 1 0,2-2-24,-2 1 16,0 1 0,1-1 0,0 1 0,1-2-16,-1 1 16,0 0 16,0 0-16,0 0 8,1-1-24,-1 1 16,1 0-16,0 0 16,0 0-8,0-1-8,0 1 16,0 0-8,0-1 16,0 0 0,0 0-24,0 0 24,2 0 8,0 0-32,1 0 16,-3 0-16,2 0 0,1 0 0,0 0-8,0 0 24,-3 0-16,3 0 24,0 0-32,0 0 24,0 1-16,-3-1 0,3 1 8,5 0 8,-6 0 8,6 0-24,-8-1 0,2 1 0,6 0-8,-5 0 8,6 1 8,-9-2-8,3 1 8,8 1 0,-8 0-16,8 0 0,-11-2 8,8 3-16,0 0 0,0 0 16,0 0 16,-8-3-16,9 3 0,0 0 0,1 0-24,0 0-40,-10-3 64,10 4-24,1-1-8,2 0 0,2 1 16,-15-4 16,15 3-16,3 0-24,-2 0 0,0 0-8,0-1 0,-16-2 48,16 2-24,0 0 32,1-1 8,-2 0 8,-15-1-24,16 1 0,0 0 16,-1 0 8,0 0 0,-15-1-24,14 1 24,1 0-8,0 0-24,0 0 16,-15-1-8,15 1 8,0 0-16,-1 0 40,2 0-32,-16-1 0,16 1 24,1 0-8,0 0-24,0-1 8,-17 0 0,15 0 0,1 0 0,0 0 8,0 0 0,-16 0-8,16 0 8,-1 0 0,0 0 8,0 0-16,0-2-8,0 2 8,1-2 0,-2 0 8,-14 2-8,18-2-8,-1 0-16,-1 0 0,0 0 0,-16 2 24,14-3-8,2 0-16,0-5-8,0 6 32,-16 2 0,16-2-8,1-1 0,-1 1 8,1 0-8,-17 2 8,16-2 16,0 0 8,-1 0 8,-1 0-16,-14 2-16,15-2 0,0 2 24,0-2 0,0 2-8,-15 0-16,15 0 16,-1 0 8,1 0-16,-1 0 8,-14 0-16,14 0-8,0 0 0,-1 0 0,-1 1 16,-12-1-8,13 1 16,0 0-24,0 0 8,0 0-16,-13-1 16,12 0-8,0 1 0,-1-1 8,0 0 0,-11 0 0,11 0 0,1 0 8,-1 0 0,0 0-16,-11 0 8,11 0 0,0 0 0,-1 0 0,0 0 0,-10 0 0,10-2 8,1 0 0,-1-1 8,1 0-24,-11 3 8,11-3-16,-1 0 8,1 0 16,-1-5 24,-10 8-32,11-2 32,0-5-16,-1 5-16,1-1 16,-11 3-16,11-8-24,0 6-8,-1-1 48,-1-6-24,-9 9 8,10-2 48,0-1 0,0 0-32,0 0 0,-2 0 8,0 0-16,0 0 24,0 1 0,-8 2-32,8-2 16,-6 0 8,6 0 0,-6 2-8,-2 0-16,8-2 0,-6 2 32,7 0-16,-7 0 16,-2 0-32,3 0 40,0 0-32,5 0 8,-6 0 8,-2 0-24,3 0 24,0 0 16,5 0-8,-6 0-8,-2 0-24,2 0 48,1 1-24,0 0 16,-1 0-16,-2-1-24,3 1 16,0 0 24,0 0-24,0 0 16,-3-1-32,2 1 32,1 0-16,-1 0 16,1 0-8,-3-1-24,3 1-8,0 0 40,0 0-24,0 0 24,-3-1-32,3 1 40,0 0 0,-1-1 16,1 0 0,-3 0-56,3 0 88,0 0-16,0 0 0,0 0 16,0 0-24,0 0 24,0 0-8,-1-2 0,-2 2-80,2 0 80,0-2-16,0 2 16,0-2-32,-2 2-48,3 0 48,-1-2 0,0 2 8,0-2 0,-2 2-56,2 0 56,0-2 8,0 2 0,0 0-8,-2 0-56,2 0 64,0 0-16,0 0-16,-2 0 40,1 0-16,-1 0 0,0 0 0,2 0-24,-2 0-32,0 0 32,2 0 16,-2 0-24,2 0 0,-2 0-24,0 0 32,2 0 0,-2 0-8,2 0 0,-2 0-24,0 0 24,2 0 24,-2 1-16,2 0 8,-2-1-40,0 1 48,2 0-32,-2 0 32,2 1-16,-2-2-32,0 2 32,2 0-24,-2 1 8,2 0 32,-2-3-48,0 3 24,2 1 16,-2 4-8,2-5-24,-2-3-8,0 4 24,2 4-24,-2-5-40,2 6 16,-2-5-8,2 6 0,-2-1 56,0 1-24,0-10 0,0 13 8,0 2-8,0 2 8,-1 0 0,0 1-8,-2-1 8,1 2-56,0 0 0,2-19 48,-1 17-48,0 3 0,0-1 24,0 1 8,0-2 0,1-18 16,0 20-24,0 1 16,0 0-8,0-2-16,0-19 32,0 20-16,0 0-16,0 0 40,0 0-16,0-20 8,-1 20 0,1 0-16,-1 0 0,0 0 0,1-20 16,0 19-8,0 0 0,0 1-32,0 0 24,0-20 16,-1 20-24,1-1 8,0 1 24,0 0-16,0-20 8,0 19-56,0 0 16,0 1-16,2 1 8,-2-21 48,2 20-8,-2 0-48,2 1 24,0 0-16,-2-21 48,2 21-32,0-1 56,-2-1-40,2 0 48,-2-19-32,2 19 40,-2 0-56,2 0 16,0 1-24,-2-20 24,0 19-16,0 1 24,0 0-16,2-1-24,-2-19 32,0 20-32,0-1 32,0 0 16,0-1-8,0-18-8,0 19-32,0 1 8,0-1 40,0 0 0,0-19-16,0 17 8,0 1-40,0 1-8,0-1 24,0-18 16,0 17 16,0 1-24,0 0 0,-1 0-32,1-18 40,0 18 0,0-1 8,0 1-24,0-1-16,0-17 32,0 17-32,0-1 48,0 0-8,2-1 0,-2-15-8,0 15-24,0-1-48,2 0 32,-2 0 24,0-14 16,2 14-32,0-2 56,-2 1-24,2 0-16,-2 1 40,2 0-56,-2 1 32,0-2-8,0 1 8,2 1 24,-2 0-32,0-1 24,0-14-16,0 15-16,0-1 8,0 1 8,0 1-24,0-1 40,0 0-24,0 0 0,0 0 24,0-15-16,0 16-8,0 0 8,0-1 0,0 1-8,0-16 8,0 14-16,0 1 16,0 0 0,0 0 0,0-15 0,0 15 8,0 1 0,0-2-16,0 1 16,0-15-8,0 16 0,0-1-8,0 0-16,0 0 0,0-15 24,0 14-16,0 1 8,2-1 48,-2-2 0,0-12-40,2 12 32,-2-1-24,0 0-8,0-1 16,0-10-16,2 10 24,-2 0-8,2 0 16,0-1-24,-2-9-8,0 9 0,2-5 48,-2 7-32,2-3-16,0 0 32,0-1-16,-2 1 0,2 0 8,-2-8-24,2 8 24,0 0 8,0 0-8,0 0 16,-2-8-40,0 3 0,2 7-16,0-6 32,-2 6-16,0-10 0,2 4 16,0 5 8,-2-5-32,2 6 40,-2-10-32,1 4 16,-1 6-8,2-2-24,0-4 16,-2 6 16,2-6 0,-2 6 24,2-6-48,-2-4 8,0 10-16,0-7 32,0 7-32,2-6 24,-2-4-8,0 10 32,0-6-64,2 6 48,-2-6 0,0-4-16,0 10 0,0-6 48,0 5-40,0-6 0,0-3-8,2 9 24,-2-6-40,0 0 24,2 0 8,-2 1 8,2 0 0,-2 0 16,2 0-24,-2-4-16,0 3 48,2 0-8,-2-1-16,2 0 0,-2-2-24,0 2 8,2 0 16,-2 0 8,0 0-24,0 0-24,0 0 32,0 0-8,0-1 16,0-1-24,0 1 48,2 0-40,-2-1 24,2 0 0,-2 0-48,0 1 32,0-1-32,0 1 24,0-1-8,0 1 40,0-1-32,0 1 32,0 0-32,0-1-8,0 1 16,0 0 24,0 0 8,0 0-24,0-1-24,0 2 16,0 0 16,0 0-16,0 0 8,0-2-24,0 2 0,0 1-8,-1 0 24,0 0 0,1-3-16,-1 3 32,0 0-24,0 0 0,0 0-8,0 0 40,0-1-32,0 2 0,0 0 0,1-4-8,-1 3-8,0 0 16,0 0-16,0 0 0,0 0 16,1-3-8,-1 3 32,0 0-16,0 0 0,0 0-16,1-3 0,-1 3-16,0 0 8,0 0 8,0 0-24,1-3 24,-1 2-24,0 0 48,0 0 16,0 0-8,0 0-32,0 0 0,0-1-16,0 0 40,1-1-24,0 1 48,0 0-48,0 0 24,-1 0-16,1-1-8,-1 1 32,0 0 16,0 0-24,0-1 8,0 0-32,-1 0 32,-1 0-32,0 0 0,3 0 0,-3 0 33,0 0-9,0 0 32,0 0-16,3 0-40,-3 0 16,0 0-8,0 0 24,0 0 8,3 0-40,-8 0 32,5 0 16,-1-2-24,-4 2 16,8 0-40,-3-2 40,-1 2-32,-4 0 16,5-2 8,3 2-32,-4 0 24,-3 0 24,4 0-32,-5 0 8,8 0-24,-3 0 40,-6 0 16,5 0-16,-6 0-16,10 0-24,-4 0 32,-7 0 32,3 0-8,0 0 0,8 0-56,-9 0 64,1 0-48,-1 0 64,0 0-40,-1 0 0,0 0 0,-2 0-16,0 0 16,12 0-40,-12 0 56,0 0-16,1 0-16,-1-2 56,12 2-80,-13 0 96,0-2-40,0 2 56,0 0-40,13 0-72,-12 0 48,1 0 64,-1 0-64,0 0-16,12 0-32,-12 0 48,0 0 0,0 0 0,0 0 32,-2 0-56,-1 0 0,0 0 32,1 0-16,14 0-40,-14 0 64,-1 0-16,0 1 32,-1 0 0,16-1-80,-15 1 104,0 0-16,0 1-24,0 0 40,15-2-104,-14 1 128,-3 1 8,0-1 32,0 0-32,17-1-136,-16 1 160,1 0 0,-1 0-64,1 0-24,15-1-72,-15 1 72,0 0 24,0-1 32,1 0-32,14 0-96,-15 0 48,0 0-16,0 0 8,0 0 9,15 0-49,-15 0 24,2 0-8,-2-2 24,0 0 0,15 2-40,-14-3 64,-2-5 32,0 6-64,-1-1 24,17 3-56,-19-3 32,-1-6-16,1 7 8,-2 0 16,21 2-40,-20-3 8,0 0 24,0-5 8,3 8-48,17 0 8,-18-3 32,1 0-8,0 0 0,1 0 0,16 3-24,-17-2 16,2 0 0,-1 0 0,-1 0 16,17 2-32,-17-2 0,0-1 16,1 1 8,-1 1-8,17 1-16,-18 0 16,1 0-8,0 0 40,1 0 8,16 0-56,-17 0 64,1 0-40,0 0-72,0 0 40,16 0 8,-13 0 8,-1 1-8,0-1 0,0 1-48,14-1 48,-14 0-64,0 1 88,1 0-32,3-1 16,10 0-8,-12 1 8,0 0-16,1-1 72,-1 1-40,0 0 16,0 0-16,1 0-24,-1 0 48,0-1-32,0 1 24,0-1-24,0 0-48,12 0 32,-12 0 32,2 0-32,1 0 32,-1 1 16,10-1-48,-9 0 40,0 1-24,0 0-16,1 0-24,8-1 24,-8 1-8,0 0 16,0 0 16,0 0 16,8-1-40,-7 1 0,3 0-8,-5 0 8,6 0 16,3-1-16,-8 1 8,5 0-24,-6 0 24,6 0 8,3-1-16,-9 1-16,6 0 32,-1 0-32,0 0-32,4-1 48,-4 1 16,0 0-16,0 0-16,-4 0 32,8-1-16,-2 1-8,-1 0 0,-5 0 24,6 0-96,2-1 80,-3 1-72,-5 0-72,6 0-136,-1 0-112,3-1 392,-4 1-569,0 0-191,0 0-112,0 0-72,4-1 944,-4 1-1008,1 0 39,0 0 65,0-1 40,3 0 864,-3 0-832,0 0 80,0 0 48,1 0 135,0 0 193,2 0 376,-2-2-272,0 0 112,0 0 48,0 0 8,2 2 104,-2-3-96,0 0-8,1 0-16,0-5 0,1 8 120,-1-2-144,0-6-48,0 6-104,1 2 296,-1-8-2528,1 8 2528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35.454"/>
    </inkml:context>
    <inkml:brush xml:id="br0">
      <inkml:brushProperty name="width" value="0.15" units="cm"/>
      <inkml:brushProperty name="height" value="0.15" units="cm"/>
    </inkml:brush>
  </inkml:definitions>
  <inkml:trace contextRef="#ctx0" brushRef="#br0">61 34 1736,'0'0'0,"-2"0"648,2 0-320,0 0-112,0 0-48,0 0-8,0 0-24,0 1-16,0 1 8,0 1-16,0 0-48,0 0 0,0-3-64,0 3 48,0-2-8,0 1 24,0-1-8,0-1-56,0 2 56,0 1 0,3-2-8,-3 2-40,0-3-8,0 3 32,0 0-8,0 0 0,3 2 48,-3-5-72,0 5 32,0-1-8,0 1 0,0-1-16,0-4-8,0 12 8,0-7 0,0 1 16,0 9 8,0-15-32,0 6 24,0 9 16,0-2-40,0 1-8,0-14 8,0 13 24,0 2-24,-1 1 24,-1 3-24,2-19 0,-3 21-8,-1 2 8,-1-1 0,1-1-8,4-21 8,-5 22-16,2-1 16,0-2-8,0 1-8,3-20 16,-3 19-8,0-1-48,0 1 24,0-1 32,3-18 0,-3 18-8,0 0 0,2-2-32,-1-1-16,2-15 56,-1 15-48,-1-1 16,1 0 40,-1-1-8,2-13 0,-1 12 8,-1 0-16,1 0-24,1 0 8,0-6-8,0-6 32,0 15-32,0-10-16,0 8-64,0-13 112,0 5-160,0 1-48,0 0-104,0 0-256,0 0-2232,0-6 2800</inkml:trace>
  <inkml:trace contextRef="#ctx0" brushRef="#br0" timeOffset="376">321 330 2200,'0'0'0,"0"2"832,0-2-600,0 0-96,0 0-136,0 0 88,0 0-16,0 0-8,3 0-8,-3 0-56,0 0 48,3 0-24,-3 0-32,3 1 24,-3-1-16,0 2 24,3-1-16,0 1 0,-3 1-8,0-3 0,3 5-8,0-1 32,0 1-8,2-1-8,-5-4-8,5 5 24,-1-1-24,1 1 8,-1 1-8,-4-6 0,5 6 0,-1 0-8,1 0 24,-1 0-8,-4-6-8,5 6-16,-1 0 24,8 0-16,-9 6-16,-3-12 24,5 4 16,-1 8-32,8-7-48,-9 1 48,-3-6 16,5 14-24,-1-10 8,8 10 32,-9-10-16,-3-4 0,5 6-24,-1 6 40,9-7-56,-10 1 0,1 0 32,1 0-16,-1 0 32,1 0 0,-5-6-8,12 4-16,-9 1 0,0-1 8,1 1-16,-4-5 24,5 4-40,-1-1-8,1 0-24,-1 0-32,-4-3 104,5 2-144,-1-1-88,-1 1 0,0-1-80,-3-1 312,3 2-2384,-3-2 2384</inkml:trace>
  <inkml:trace contextRef="#ctx0" brushRef="#br0" timeOffset="770">589 324 2952,'0'0'0,"0"0"352,0 0-216,0 0-56,0 0-80,-1 2 80,-1-1-16,1 1 8,1-2-72,-2 1 224,-2 1-96,-1-1-24,1 1 8,4-2-112,-5 5 64,1-1 16,-1 1 16,-1-1-16,6-4-80,-6 5 89,0-1-17,-6 1-16,8 1-16,4-6-40,-6 6 32,-6 0-16,7 0-8,-1 0 16,6-6-24,-12 12 24,8-8-32,-9 10 8,9-10-8,-8 10-32,7-10 32,-1 10-16,-6-9-8,12-5 32,-4 13 8,-2-8-16,-6 8-24,9-8-8,3-5 40,-5 13-72,-1-8-41,0 7-127,2-8-48,4-4 288,-5 6-352,1 6-24,-1-7-24,2-1-2544,3-4 2944</inkml:trace>
  <inkml:trace contextRef="#ctx0" brushRef="#br0" timeOffset="1190">842 23 3072,'0'0'0,"0"0"0,0 0 312,0 0-152,0 0-16,0 0-32,0 0 0,-1 0-24,-1 0-32,1 0 16,1 0-72,-2 0 88,1 0 8,-1 0-16,1 0-8,1 0-72,-2 0 88,1 0-40,-1 0 33,2 0-17,0 0-64,0 0 16,0 0 40,0 0-40,0 0 16,0 2-8,0-1-8,0 1 0,0-1 0,0 1 0,0-1 0,0 2-8,0 0 0,0-3-8,0 3 24,5 0-48,-1 2 40,1-1-40,-5-4 24,4 5-16,1 1 32,-1 0-48,9 0 40,-13-6-8,3 5 0,9-1 16,-9 1-24,9 1 16,-12-6-8,4 4-8,10 2-16,-10-1 32,10-1-16,-14-4 8,4 5-8,10 1 8,-10-2-16,10 1 16,-14-5 0,4 4 8,10 1-16,-9-1 8,10 1 0,-15-5 0,4 4 16,11 1-40,-10-1 16,8 1-8,-13-5 16,5 4-8,8 1 16,-8-1-16,8 1-8,-8-1 8,8 1 8,-10-1 0,9 1-16,-12-5 16,4 5-16,8-1 8,-9 1 32,1-1-24,-4-4 0,5 3-8,7 0 8,-9 0-8,0 2 8,-3-5 0,4 4 8,1 1-8,-1-1-24,-1 1 48,-3-5-24,3 4-16,0 1 8,-3-1 16,0 1-8,0-5 0,0 4 8,0 1-8,0 1 0,0 0-8,0-6 8,-3 6 24,-1 0-16,-1 0 8,1 6 0,4-12-16,-12 4 0,7 10 0,-1-9 24,-6 10-40,12-15 16,-4 6-8,-9 9 16,7-9 8,-9 9 8,15-15-24,-6 6 8,-9 9-16,9-9-32,-9 9 48,15-15-8,-12 12 8,0 0-16,0 0 24,0 0 0,12-12-16,-12 12-24,0 0 8,0-6 24,0 9-24,12-15 16,-6 6 0,-9 9 24,9-9-32,-9 9-8,15-15 16,-6 6 0,-8 8-8,10-9 8,-8 8 0,12-13 0,-5 5 0,-1 8 16,0-8-16,0 1-8,6-6 8,-5 12-24,1-9-16,-1 1 0,1 2-16,4-6 56,-5 6-209,2 0-103,2-1-48,-1-1-40,2-4 400,-1 3-352,-1-1-256,1-1-1856,1-1 2464</inkml:trace>
  <inkml:trace contextRef="#ctx0" brushRef="#br0" timeOffset="1731">1653 1 2448,'0'0'0,"0"0"880,0 0-688,0 0-192,0 0 120,0 0-48,0 0 0,0 0-16,0 0-376,0 0 696,0 0-328,0 0 8,0 0 0,0 0-592,0 0 1112,0 0-536,0 0-24,0 0 24,0 0-712,-2 1 1368,1 1-648,-1 1-24,1 1-8,1-4-16,-2 5 32,1-1 0,-1 2-24,1 6 24,-1-7-16,1 8-8,-1-7 32,1 13-16,-1-6 0,-1 2-16,0 0 8,0 0-16,0 0 24,-2 5-8,1-1-8,-1 1 16,5-20-24,-4 21-8,-2 5-8,0-2 8,0 0-8,6-24 16,-6 22-8,0 1 16,1 0-40,1-2 16,4-21 16,-5 21 0,1-2 8,-1 1 0,1-2-32,4-18 24,-3 18-32,0 0-8,-2-1-16,2-2 24,3-15 32,-3 15-24,2-2-40,-1 1 40,1-2 0,1-12 24,-2 12-56,1-7 8,-1 8-88,2-10-48,0-3 184,0 5-208,0 1-88,0 0-8,0-2-296,3 1-1776,-3-5 2376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37.926"/>
    </inkml:context>
    <inkml:brush xml:id="br0">
      <inkml:brushProperty name="width" value="0.15" units="cm"/>
      <inkml:brushProperty name="height" value="0.15" units="cm"/>
    </inkml:brush>
  </inkml:definitions>
  <inkml:trace contextRef="#ctx0" brushRef="#br0">90 392 2656,'0'0'0,"0"0"520,0 0-320,0 0-104,0 0 16,0 0-32,0 0 0,0 0 24,0 0-104,0-3 88,0 3 16,0 0-8,0 0 8,0 0-104,0 0 80,0 0-16,-2 0 0,2 0 16,0 0-80,-1 0 72,1 0-8,0 0-7,-2 0-17,1 0 8,1 0-8,0 2-16,0-1 8,0-1-32,0 2 0,0-1 8,0 1 8,0 2 0,0-4-16,0 5 8,0-1 16,0 1 8,0-1-24,0-4-8,0 6 8,0 0-8,0 0-8,0 0 32,0-6-24,3 6-8,-3 1 8,3-1 0,-3 0 16,0-6-16,3 6 16,0 0-8,0 0-16,0-2-16,-3-4 24,3 5-8,1-1 8,1 1-16,-1-1 16,-4-4 0,5 5 0,-1-1 8,9-1 8,-10 0-16,-3-3 0,4 3 0,1-1-16,7-1 24,-9 1-16,-3-2 8,4 1-16,1 1 32,7-1 0,-9-1 40,-3 0-56,4 0 56,1 0-40,7 0 32,-9 0-16,-3 0-32,4 0 40,1-3 16,7 0-32,-9 0-24,1-1 32,1-1 16,-1 1-48,1-1 32,-5 5-32,5-4-24,-1-1 8,1 1 40,-2 1-24,-3 3 0,3-3 0,0 0 16,0 0-8,0 0 0,-3 3-8,3 0 24,-3-3-16,3 3 0,-3 0 8,0 0-16,3 0 8,-3 1-24,0 2 24,0 2 0,0-5-8,0 6-8,0 6 0,0-8-32,0 10 8,0-14 32,-2 4-8,1 11 8,-2-3-8,-2 2-8,1-1 0,-1 3 24,1-1-16,-2 4-8,-7 2 0,9 2 8,-10-2 16,10 0 0,4-21-8,-12 20 0,7-1-16,-1 1 8,-6-1-16,12-19 24,-4 20-16,-1-2 8,-1 0 8,0 0 24,6-18-24,-6 17 24,0-1-24,0-1 0,0-1 16,6-14-16,-6 12 16,0-6 40,2 9-16,-1-11-24,5-4-16,-5 7 40,1 5 0,-1-8 40,1 2 56,4-6-136,-3 5 160,-2-1 32,1 1 56,-1-1 8,5-4-256,-4 5 272,-1-1 16,1-2-24,-1-1-16,5-1-248,-4 2 256,-1-1 0,1 1-16,-1-2 40,5 0-280,-4 0 296,-1 0-32,1 0 41,-1 0-25,5 0-280,-4-5 256,-1 1 24,1-1-56,-1-7-72,1 9 0,1-9-24,0 8-56,0-13 16,3 17-88,-2-5 56,1-11-24,-1 2 40,0 1-40,2 13-32,-1-14 8,1 1 8,0-1 8,0-1 0,0 15-24,0-13 8,3-1-8,2 0-8,-1 1 24,-4 13-16,12-14 0,-9 2-32,9 0-48,-9 0-40,9 8-48,-12 4 168,3-17-320,9 13-216,-7-11-304,8 10-225,-13 5 1065,5-14-1160,8 10-32,-8-8 88,8 9 231,-13 3 873,5-12-656,12 9 192,-5-9 80,0 9-2168,-12 3 2552</inkml:trace>
  <inkml:trace contextRef="#ctx0" brushRef="#br0" timeOffset="491">551 4 3048,'0'0'0,"0"0"0,-2 0 464,2 0-264,0 0-80,0 0-24,0 0-96,0 0 104,0 0-16,0-3 0,0 3 16,0 0-104,0 0 96,0 0 0,0 0 16,0 0-7,0 0 23,0 0-24,0 0-24,0 0 0,0 0-881,0 0 1690,0 0-809,3 0-16,-3 0-32,0 0-32,3 0 40,-3 0-16,3 0 0,-3 0 8,0 0-32,3 0-8,0 0 32,2 1-8,-1 1 8,1-1-24,-1 1-40,1-1 48,-1 1-32,-4-2 24,12 1 8,-9 1-24,9-1-24,-9 1 56,-3-2-16,14 1-8,-10 1 16,10-1-24,-9 1-24,-5-2 40,16 1-16,-11 1 16,11-1-40,-11 1 16,-5-2 24,16 1-24,-11 1 0,11-1 32,-11 1-24,-5-2 16,16 1-16,-11 1 8,12 1 16,-13 0 0,-4-3-8,17 4 8,-13 1-16,11-1 16,-10 1 0,-5-5-8,13 4 8,-10 1-16,9 0 0,-9 1 16,-3-6-8,12 6 0,-9 0 0,2 0 0,-1 0-24,-4-6 24,5 6 8,-1 6 24,-1-8-24,0 10 0,0-10-16,0 10-24,1-10 16,-4 10 24,3-10-24,-3-4 16,0 14 8,3-9 32,-3 8-40,0-13 0,0 5 24,0 10-24,-2-9 8,-1 9 24,0-9-8,3-6-24,-3 15 24,-2-9-8,1 7 8,-1-8 8,1 8 8,-2-8-16,0 9 16,-6-10 64,12-4-104,-5 15 96,-7-9 16,8 8-24,-10-10 16,14-4-104,-4 14 120,-11-10 40,9 10 0,-9-10-56,15-4-104,-13 14 104,1-10-48,0 10-16,0-8 8,12-6-48,-12 14 40,6-8-8,-9 9-8,9-11-40,6-4 16,-15 14-32,9-10 0,-7 10 16,8-10 8,5-4 8,-14 14-8,10-10-8,-2 8 8,-6-7 0,12-5 8,-3 6-24,-2 6-32,1-8-24,-1 3-48,5-7 128,-3 12-360,0-9-256,2 1-128,-1 2-41,2-6 785,-1 5-680,-1-2-272,1 0-1448,1-3 2400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39.466"/>
    </inkml:context>
    <inkml:brush xml:id="br0">
      <inkml:brushProperty name="width" value="0.15" units="cm"/>
      <inkml:brushProperty name="height" value="0.15" units="cm"/>
    </inkml:brush>
  </inkml:definitions>
  <inkml:trace contextRef="#ctx0" brushRef="#br0">39 2 2424,'0'0'0,"0"0"392,0 0-232,0 0-16,0 0-144,-2 0 96,2 0-8,-1 2 8,-1-1-56,2-1-40,-1 5 40,-1-1-24,1 1 0,-1-1 16,1 1-16,-1 7 0,1-8-8,-1 8 8,2-12-16,-1 6 16,-1 9-16,1-9 8,-1 11-8,1-5 0,-1 0 8,1 2-8,-1-1 8,2 1-16,-1-1 24,-1 1-16,1-1-16,-1 1 8,2-14 8,-2 14-16,1 1 8,1-2-8,0 1 8,0-14 8,0 13 0,0 1 0,0-2 8,0 0 16,0 0-16,0 0 24,0-6 8,0 9-56,0-15 16,0 5-16,0 8-40,0-10-56,0 2-56,0-5 168,0 6-288,0 0-1392,0-6 1680</inkml:trace>
  <inkml:trace contextRef="#ctx0" brushRef="#br0" timeOffset="414">73 175 2208,'0'0'0,"0"0"728,0 0-520,0 0-64,0 0-144,0 0 104,0 0-8,0 0-8,0 0-32,0 0-400,0 0 768,0 0-376,0 0-32,0 0 48,0 0-616,0 0 1152,0 0-576,0 0 8,0 0-24,0 0 8,0 0 24,0 2-16,0-1-32,0 1 16,0-2 24,3 1-8,-3 1 0,0-2-24,3 1 16,-3 1-16,3-1 40,0 1-16,-3-2-24,5 1 8,-1 1 8,1-1-8,-1 1 8,-4-2-16,14 1 32,-11 1-24,11-1-16,-10 1 16,-4-2-8,15 1-16,-10 1 24,11-1-8,-11 1-8,-5-2 8,18 1 16,-5-1 0,1 2 0,1-2-24,0 0 16,5 0-8,-1 0 8,2 0 24,-21 0-32,23 0 0,-1 0-8,-1 0 16,1 0 8,-22 0-16,21 0 16,3-3-8,1 0-8,-1 3 0,-24 0 0,23-3 0,0 0 8,-4 3-8,-1-3 0,-18 3 0,18 0 0,0-3 8,-1 3 8,0 0-8,-17 0-8,13 0 0,-8 0 16,11 0-8,-11 0 8,-5 0-16,16 0 40,-11 0 16,11 0 0,-11 0-8,-5 0-48,18 0 33,-14-3-9,10 3-8,-10-3 0,-4 3-16,16 0-24,-12-3 8,13 0-16,-13 0-1,-4 3 33,17-3-64,-13 3-72,11-3-56,-12 3-16,-3 0 208,12-3-200,-9 3-40,9-3-8,-9 3-88,-3 0 336,12-3-616,-9 3-1792,-3 0 2408</inkml:trace>
  <inkml:trace contextRef="#ctx0" brushRef="#br0" timeOffset="818">849 4 3600,'0'0'0,"0"0"0,0-3 216,0 3-88,0 0-24,0 0-48,0 0-56,0 0 40,0 0 0,0 0 8,0 0-16,0 0-192,0 0 376,0 0-184,0 0 0,0 0 40,0 0-424,0 0 776,0 0-320,3 0 1,-3 0-17,0 0-88,3 0 72,-3 0-8,3 0-32,0 0-32,-3 0 0,3 0 32,1 0-24,1 0 8,-1 0-8,-4 0-8,12 1 8,-9 1 0,2-1 0,7 1 0,-12-2-8,3 1-8,9 2-8,-7 0 0,8 0-16,-13-3 32,5 3 16,8 0-32,-8 0 0,8 2 48,-8-1-64,7 1 8,-9 1 0,9 0-8,-12-6 32,3 6-8,9 0 24,-9 0 8,9 0-40,-12-6 16,3 6 8,2 6 16,7-7-40,-9 1 32,-3-6-16,4 12 16,1-8-48,-1 8 56,1-7 8,-2 8-32,0-8 32,0 7 16,-3-8-32,0-4-16,0 6 32,0 6 0,0-7 0,0 1 40,0-6-72,0 12 80,-3-8-24,-2 2 0,1 7 0,4-13-56,-6 4 72,-6 2 56,7 6-32,-1-7-16,6-5-80,-12 6 72,8 6-40,-3-8 16,-5 2 0,12-6-48,-4 6 40,-8 0 0,7 0 8,-8 0 0,13-6-48,-5 6 8,-8 0 0,8 0 16,-7-1-32,12-5 8,-4 4 24,-2 1-32,-6-1-40,7 1 0,5-5 48,-6 5-112,0-2-280,0 0-176,0 0-81,6-3 649,-6 1-688,0 1 64,1-1-2560,5-1 3184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9:41.299"/>
    </inkml:context>
    <inkml:brush xml:id="br0">
      <inkml:brushProperty name="width" value="0.15" units="cm"/>
      <inkml:brushProperty name="height" value="0.15" units="cm"/>
    </inkml:brush>
  </inkml:definitions>
  <inkml:trace contextRef="#ctx0" brushRef="#br0">22 52 3888,'0'0'0,"0"0"344,0 0-184,0 0-32,0 0-128,0 0 104,-2 0 9,1 0 39,-1 0 0,1 0 40,1 0-192,-2 0 216,2 0-8,-1 0-16,1 0-192,-2 0 176,1 0-8,-1 0-16,1 0-8,-1 0-24,2 0-120,0 0 72,-1 0 8,1 0 16,0 0-32,0 0-64,-2 0 80,2 0-24,-1 0-32,1 0 24,0 0-48,0 0 24,0 0-16,0 0-24,0 0 0,0 0 48,0 0-48,0 0 0,0 0 32,0 0-32,0 0-16,0 0 0,0 0-24,0 0-16,0 0-120,0 0-240,0 0-208,0 0-56,0 0 71,0-3 65,3 3-104,-3 0-2456,0 0 3120</inkml:trace>
  <inkml:trace contextRef="#ctx0" brushRef="#br0" timeOffset="604">257 79 3608,'0'0'0,"-2"1"304,2 1-120,0-2-184,-1 0 136,-1 0-8,1 0 0,-1 0-16,2 0-112,-1 0 105,-1-3 7,1 3 40,-1 0-32,2 0-120,-1 0 112,-1 0-40,1-3-16,-1 3 16,2 0-72,0-3 40,0 3-24,-1 0-8,1-3 8,0 3-16,0 0 8,0 0 8,0-3 0,0 3-48,0 0 32,0 0 8,0-3 0,0 3-40,0 0 16,0 0 16,0 0-40,0-3 8,0 3-48,0 0-192,0 0 272,0 0-369,0 0-47,3-3 32,-3 3 56,0 0 328,3-3-304,-3 3-384,3-3-1848,-3 3 2536</inkml:trace>
  <inkml:trace contextRef="#ctx0" brushRef="#br0" timeOffset="605">489 46 3528,'0'0'0,"0"0"336,0 0-336,0 0 176,0 0-24,0 0-8,0 0-16,0 0-728,0 0 1360,0 0-543,0 0 23,0 0 40,0 0-1777,-2 0 3258,1 0-1505,-1 0 8,1 0-24,1 0-240,0 0 208,0 0-16,-2 0-16,2 0 0,0 0-176,0 0 176,0 0-48,0 0-24,0 0-16,0 0-584,0 0 1072,0 0-528,0 0-16,0 0 16,0 0-752,0 0 1448,0-3-720,0 3-48,0 0 24,0-3 8,3 3 24,-3-3-24,3 0 0,-3 0-8,3 0-64,-3 0-40,3 0-200,-3 3 304,0-3-616,3 0-272,0 0-40,-3 0 119,3 0 153,-3 0 24,3 0-2296,-3 3 2928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0:02.313"/>
    </inkml:context>
    <inkml:brush xml:id="br0">
      <inkml:brushProperty name="width" value="0.15" units="cm"/>
      <inkml:brushProperty name="height" value="0.15" units="cm"/>
    </inkml:brush>
  </inkml:definitions>
  <inkml:trace contextRef="#ctx0" brushRef="#br0">4 1 3520,'0'0'0,"0"0"496,0 0-200,0 0-80,0 0-15,0 0-25,0 0-176,0 0 144,0 0-32,0 0-32,0 0-24,0 0-448,0 0 848,0 1-400,0 1-48,0-1 16,-2 1 8,2-1 0,0 1 24,0-1-24,0-1-32,0 2 48,-1-1 0,1 1-16,0 1 16,0-3-48,0 3 32,0-2 16,0 2 24,0 0 0,0-3-72,0 3 72,0 0-32,0 0 8,0 2-8,0-5-40,0 4 48,0 1 0,0-1-16,0 2 8,0-6-40,0 6 40,0 6-16,3-7-8,-3 8 0,0-13-16,3 6 8,-3 10 8,3-10 0,-3 12 8,0-18-24,3 13-8,-3 1 24,3 1 8,-3 3-48,0-18 24,3 19 8,-3 1 0,0 1-16,0 0 24,0-21-16,0 26-8,0-2-8,0-2 8,0 1 8,0-23 0,0 21 8,0 0 8,0 0-16,0-1-8,0-20 8,0 19 32,0 1 8,-2-2-8,1 0 24,1-18-56,0 17 32,-2-1 0,2-1-16,-1 0-16,1-15 0,-2 14 8,2 0 16,-1-2 8,1 0-16,0-12-16,0 12 48,0-8-24,0 10-16,0-10-48,0 8-56,0-7-32,0-1-88,0 2-184,0-6 400,0 6-472,0-1-32,0-1-41,0 1-79,0-5 624,0 4-3288,0-4 3288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0:03.217"/>
    </inkml:context>
    <inkml:brush xml:id="br0">
      <inkml:brushProperty name="width" value="0.15" units="cm"/>
      <inkml:brushProperty name="height" value="0.15" units="cm"/>
    </inkml:brush>
  </inkml:definitions>
  <inkml:trace contextRef="#ctx0" brushRef="#br0">45 0 3360,'0'0'0,"0"0"392,0 0-152,0 0-240,0 0 176,0 0-32,0 0-16,0 0-16,-1 0 8,-1 0-31,1 0-1,-1 0-16,2 0-72,-1 0 48,-1 0 8,1 0-24,-1 0 40,1 0-8,1 0-64,-2 0 96,1 0-16,-1 0-16,2 0-64,-1 2 88,-2-1-40,1 2 8,1 2-8,-2-1-8,3-4-40,-2 5 48,1 7 8,-1-8 0,1 2-16,1-6-40,-2 15 56,1-9 0,-1 9-24,1-9-16,-1 11 24,1-5-24,-1 2 32,2-2 32,0-12-80,0 12 48,0 0 24,0 0-24,0 0 8,0-12-56,3 6 72,0 9-8,0-9-8,2 9 16,-5-15-72,4 4 144,1 10-8,7-9 56,-9 1 32,-3-6-224,4 6 176,10 0-8,-11-2-24,9-1-48,-9 0-16,9-1 32,-7-1-40,8 1-8,-13-2-64,5 0 40,10 0-80,-11 0 40,11 0-8,-10-5-40,10 1 96,-11-1-40,10 1 0,-14 4-8,4-12 56,10 9-64,-9-9 16,8 8 32,-13 4-40,5-12 24,7 9 32,-9-9-16,9 9-40,-12 3 0,3-13 32,9 8-8,-9-8 8,9 8-16,-12 5-16,3-13 24,1 8-16,1-8-8,7 8 16,-12 5-16,0-13 8,4 8-8,-1-9 16,0 11 16,-3 3-32,3-12-16,0 9 32,-3-9-24,3 9 8,-3 3 0,0-4 16,3-1-24,-3 1 0,0 1 16,0 3-8,0 0-16,0 0 24,0 0-40,0 0 72,0 0-104,0 1 72,-1 4 0,-1 1-32,2-6 24,-3 13 0,0-8 8,0 11-24,0-3 24,3-13-8,-3 13-16,-1 1 8,-1 1 32,1 0-24,4-15 0,-5 18 72,1 3-24,-2 0-16,1 0 40,5-21-72,-4 20 24,-1-1-64,1-1-8,-1 0 8,5-18 40,-4 18-88,-1 2 72,1 0-16,-1-1 8,5-19 24,-6 20 0,0-1-32,0 1 16,0-2-24,6-18 40,-6 18-8,0 0 0,0-1 16,0-2-16,0 0-8,1-2 32,1-1 8,-1 0 0,5-12-24,-4 12 16,-1-6-24,1 8 0,-1-9-16,5-5 24,-4 6 0,-1 6 8,1-8 0,-1 1 32,5-5-40,-3 4 24,0 1 0,0-1-8,0 1 40,3-5-56,-4 1 48,-1 1 32,2-1 48,0-1 8,3 0-136,-3 0 209,-1 0 15,1-3-24,-2 0 16,5 3-216,-4-4 168,-1-1 0,1-7-16,-1 9-24,5 3-128,-5-12 128,1 8-8,-1-13 24,1 12-48,4 5-96,-5-19 72,1 5-24,1 1-16,0-1 0,3 14-32,-3-13 64,0-1-16,1 1-40,1-1 32,1 14-40,-2-15-24,1 0-8,-1 0-32,2 0-24,0 15 88,0-15-88,3 0-80,2 0-104,8-2-328,-13 17 600,3-15-849,9 0-191,-9 1-32,10 1 136,-9 1 184,11 0 192,-10 7 47,13-11 25,-18 16 488,4-5-3048,-4 5 3048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0:03.590"/>
    </inkml:context>
    <inkml:brush xml:id="br0">
      <inkml:brushProperty name="width" value="0.15" units="cm"/>
      <inkml:brushProperty name="height" value="0.15" units="cm"/>
    </inkml:brush>
  </inkml:definitions>
  <inkml:trace contextRef="#ctx0" brushRef="#br0">0 55 3808,'0'0'0,"0"0"280,0 0-144,0 0-48,0 0-24,0 0-8,0 0 0,0 0-56,0 0 56,0 0 16,0 0 9,3 0-41,-3 0 56,3 0-8,-3 0-8,3 0 56,0 0-40,0-3-8,2 3 16,-1-3-24,1 3 0,-1 0 8,8-3 8,-9 3-16,-3 0-80,12-3 64,-9 3-32,12-3-8,-10 3 40,-5 0-64,16-3 8,-11 3 8,13-3 0,-6 3-16,-12 0 0,14-3 48,-1 0 8,1 0-32,-1 0 8,-13 3-32,14 0 0,-1-3 8,1 0 8,0 0-32,-14 3 16,13-3 8,-1 3-24,0-3 32,0 3-16,-12 0 0,5-3 24,11 3 8,-11-3-16,10 3 16,-15 0-32,4 0 24,10 0-8,-10 0-32,1 0 24,-5 0-8,12 0-8,-9 0-32,2 0 0,-1 1-56,-4-1 96,5 2-176,-1-1-168,1 1-112,-1 1-72,-4-3 528,5 3-521,-2 0 9,-3 0-2792,0-3 3304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0:04.051"/>
    </inkml:context>
    <inkml:brush xml:id="br0">
      <inkml:brushProperty name="width" value="0.15" units="cm"/>
      <inkml:brushProperty name="height" value="0.15" units="cm"/>
    </inkml:brush>
  </inkml:definitions>
  <inkml:trace contextRef="#ctx0" brushRef="#br0">46 0 3688,'0'0'0,"0"0"0,-2 0 336,2 0-192,-1 0-24,-1 0-16,2 0-104,-1 0 56,1 2 24,0-1-16,-2 1-8,1-1 9,1-1-65,-2 2 48,1 2-16,-1 1 8,1-1 8,1-4-48,-2 5 40,1-1 0,-1 1 16,1-1 0,1-4-56,-2 5 64,1 1-8,-1 6-24,1-7 8,1-5-40,-2 6 32,1 7 0,-1-8 0,2 8-16,0-13-16,-1 5 0,1 8 8,0-8 40,-2 8-40,2-13-8,-1 5 16,-1 8 40,1-8-64,1 8 8,0-13 0,-2 5 0,1 9-8,1-10 0,0 10 32,0-14-24,0 4 8,0 10-32,0-10 8,-2 10-8,2-14 24,-1 4-32,1 10 0,0-10-56,0 2-128,0-6 216,0 12-280,0-7-89,0 1-63,0 0-128,0-6 560,0 6-3312,0-6 3312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0:04.510"/>
    </inkml:context>
    <inkml:brush xml:id="br0">
      <inkml:brushProperty name="width" value="0.15" units="cm"/>
      <inkml:brushProperty name="height" value="0.15" units="cm"/>
    </inkml:brush>
  </inkml:definitions>
  <inkml:trace contextRef="#ctx0" brushRef="#br0">322 22 2808,'0'0'0,"0"0"384,0 0-384,0 0 232,0 0-56,-1 0-8,-1 0-8,2 0-160,-1 0 112,-1 0-24,-1 0-16,0 0 8,3 0-80,-3 0 88,0-3-16,0 3 0,0-3-24,3 3-48,-3 0 32,0 0 32,0 0-7,0 0-9,3 0-48,-4 0 48,-1 0 0,1-3-8,-1 3 0,5 0-40,-4 0 40,-1 0-8,1 0 8,-1 0 24,5 0-64,-4 0 40,-1 0-24,1 0 16,-2 0-16,0 0 0,6 0-16,-6 1 24,-6 1-8,7-1 8,-1 1 24,6-2-48,-12 1 24,7 1-24,1 2 24,-2 1-8,6-5-16,-12 4 72,7 1-8,-1-1-8,-6 1-16,12-5-40,-4 4 48,-2 2 16,-6 7-24,7-9-8,5-4-32,-6 6 24,-6 9 8,8-9 24,-2 9-8,6-15-48,-6 6 32,-1 9 24,1-9-16,0 9 16,6-15-56,-6 6 48,0 11 0,0-5 24,0 0-8,6-12-64,-4 12 48,-1 0 0,1 0-8,-1 0 48,2 0-32,0 0 0,0 0-24,2 0-16,-1 0 32,2 1 0,0-1-8,0 0 8,0-12-48,0 12 56,0 0 0,0-6 16,3 9-24,-3-15-48,5 6 32,-1 9 80,1-9-16,7 9 24,-12-15-120,3 6 112,9 9-80,-9-10 8,9 8 0,-12-13-40,3 5 32,11 8-40,-10-8 0,10 7 8,-14-12 0,4 4 0,10 2-16,-10 0 8,11 0 16,-15-6-8,5 6-8,11-1 48,-4-2-32,0 0-16,-12-3 8,12 3 32,1-2-8,-1 1 0,-8-1 0,-4-1-24,17 2 24,-5-1 48,-8-1-16,13 0-16,-5-3 8,-8 0-40,13-1 32,-5-1 16,-12 5-56,4-12 40,15 9-16,-7-9 8,0 8 8,-12 4-40,12-17 32,0 5 0,0 0-32,0 0 8,-12 12-8,4-12 48,13 0-24,-13 0-8,13 0-8,-17 12-8,4-15 8,15-2 16,-15 1 16,13-1-40,-17 17 0,4-15 0,11-2 8,-10-1 40,8-3-16,-13 21-32,5-19 40,7-1-32,-9 1-8,1 1 48,-4 18-48,5-19 40,-2 3-24,-3 1 16,0 0 0,0 15-32,0-14 40,0 1 48,0-1-40,-2 1 16,2 13-64,-4-14 64,-1 0 40,-1 2 41,0 8 39,6 4-184,-6-12 248,0 9 40,-6-2 48,8 1-64,4 4-272,-14-5 232,10 1-8,-11 1-56,9 0-32,6 3-136,-15 0 144,8 0-104,-8 0-24,9 0 24,6 0-40,-15 0 16,9 1-24,-9 2 16,9 0 24,6-3-32,-15 5-32,9-1 56,-7 1-56,8-1-96,5-4 128,-13 12-160,8-7-104,-9 1-176,10 6-352,4-12 792,-6 5-1289,0 1-279,1 7 72,1-8 255,-1 8 233,1-8-2408,4-5 3416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0:09.917"/>
    </inkml:context>
    <inkml:brush xml:id="br0">
      <inkml:brushProperty name="width" value="0.15" units="cm"/>
      <inkml:brushProperty name="height" value="0.15" units="cm"/>
    </inkml:brush>
  </inkml:definitions>
  <inkml:trace contextRef="#ctx0" brushRef="#br0">138 10 1664,'0'0'0,"0"1"704,0-1-704,0 2 360,0-1-136,0 1-48,0-1-40,0-1-136,0 2 152,0-1-40,0 1 16,0-1-16,0-1-112,0 3 88,0 2-16,0-1-24,0 1 8,0-5-56,-2 4 40,2 1 0,-1 1 0,-1 0 16,2-6-56,-1 12 32,-1-8 24,1 8-8,-1-7-48,2-5 0,-1 15 32,-1-9-8,1 9-16,-1-9 32,1 11-40,-2-5 16,0 0 24,1 0-32,2-12-8,-1 13 32,-2 1-32,0 1 0,0 0 8,3-15-8,-5 20 16,1-1-8,-1 1-16,1-1 40,4-19-32,-5 21 16,1 0 16,-1 1-16,-1-1-16,6-21 0,-4 19-8,-1 1 16,0-2-8,1 0-8,4-18 8,-5 18 33,-1-1-25,2-1 24,-1-1 0,5-15-32,-4 15-16,-1-1 16,2-2-16,0-6-8,3-6 24,-3 12 16,0-8 0,2 2 0,-1 7 16,2-13-32,-1 3 24,1 1-8,0 1 32,0-1 8,0-4-56,0 3 72,0-1 32,0-1 48,0 1 16,0-2-168,3 0 152,0 0 0,1 0-48,1-3-8,-5 3-96,4-5 104,1 1 32,-1-1-16,1-9 0,-5 14-120,13-3 112,-10-10-48,10 8 24,-10-11-8,-3 16-80,4-12 48,10 0 0,-11-2 0,9-1-24,-12 15-24,4-15 40,8 0-16,-9 0-40,9 0 56,-12 15-40,3-14-8,2 1-16,7-1 24,-9 2-48,-3 12 48,4-12 32,8 0 8,-9 8-32,2-13 16,-5 17-24,5-4-16,7-9 16,-12 13-8,4-4 24,1 1-48,-5 3 32,4-3-32,1 3 32,-1-3-24,1 3 40,-5 0-16,4 0-24,-1 0 24,0 0-16,0 1 16,-3-1 0,3 5 0,0-1-40,0 1 40,0 7-8,-3-12 8,0 5-32,3 1 24,-3 6-40,3-8 24,-3-4 24,0 12 0,3-7 8,-3 7-16,0-8 8,0 8-8,-1-7 24,-1 7-8,2-8-16,0-4 8,0 14 16,0-10 8,0 2 16,0 7-8,0-13-32,0 4 24,0 2-8,0 6-8,0-7 48,0-5-56,0 6 48,0 0-16,0 0 40,0 0-40,0-6-32,0 6 32,0 0-16,0 0-8,0 0-24,0-6 16,0 6-24,0 0 8,0 0 0,0-2 24,0-4-8,0 5 40,0-1-32,0 1 0,0-1 0,0 1-8,0 0 40,0-1-24,0 1 16,0-2 24,0 0-16,0 0 24,0-2-40,0 1-72,0-1-64,0 1-72,0-1-176,0-1 360,0 0-648,0 0-152,0 0-25,0 0 65,0 0 3793,0 0-6754,0-3 665,0 3 3056</inkml:trace>
  <inkml:trace contextRef="#ctx0" brushRef="#br0" timeOffset="594">510 491 2792,'0'0'0,"0"0"0,0 0 312,0 0-160,0 0-32,0 0-8,0-3 0,0 3 24,0-3 64,0 3 80,0 0-280,0-3 296,0 3 9,3-3-33,-3 3-64,3 0-32,-3 0-56,0 0-56,3 0-8,-3 0-16,0 0 0,3 0-8,-3 0-8,0 0-24,3 2 24,0 2 16,0 1-8,0 1-8,-3-6-24,3 12 24,0-7-16,0 1 16,0 6 0,-3-12-24,4 6 40,1 9-40,-1-9-8,1 9 8,-5-15 0,5 6-48,-1 9 16,1-9 16,-1 9 16,-4-15 0,5 6-8,-1 11 16,1-5-16,-1-6-8,-4-6 16,5 15 0,-1-9 0,1 9 0,-1-9 8,-4-6-8,5 15 16,-1-9-16,1 7-24,-1-8-24,-4-5 48,5 13-80,-1-8 0,1 7-40,-1-7-80,-4-5 200,5 6-352,-1 0-185,1 0 1,-2 0 0,-3-6 536,3 6-456,0-2 0,0 1-2096,-3-5 2552</inkml:trace>
  <inkml:trace contextRef="#ctx0" brushRef="#br0" timeOffset="1001">671 537 3176,'0'0'0,"0"0"0,0 0 296,0 0-48,-2 0-8,1 0-16,1 0-224,-2 0 208,1 1-32,-2 1-15,0-1 39,-2 1 0,5-2-200,-6 1 184,0 1-8,0 1-24,0 0-24,6-3-128,-12 4 120,8 1-32,-2-1-32,-6 1-40,12-5-16,-5 4 8,-1 1-8,-6-1 0,8 2 24,4-6-24,-7 6 24,-5 0-8,6 0 0,-7 6 0,13-12-16,-5 5 16,-8 7 8,8-7-24,-8 1-40,13-6 40,-5 12-72,-8-8-48,8 2-120,-1 6-216,6-12 456,-12 5-625,8 1-15,-2 6 40,0-9-24,6-3 624,-7 4-2768,7-4 2768</inkml:trace>
  <inkml:trace contextRef="#ctx0" brushRef="#br0" timeOffset="1668">1026 28 2032,'0'0'0,"0"0"600,0 0-600,0 0 264,0 0-96,0 0-56,0 0 0,0 0-768,0-3 1408,0 3-656,0-3-32,0 3 48,0 0-112,0-3 168,0 3 24,0-3 40,0 3 8,0-3-23,0 3 47,0-3-24,0 3-40,0 0-200,0-3 208,0 3-16,0-3-8,0 3 8,0 0-192,0-3 184,0 3-40,0 0 24,0 0-8,0 0-160,0 0 104,0 0 0,-1 0-8,-1 0-16,2 0-80,0 0 112,0 0-40,-1 0-40,1 0 0,0 0-32,0 0 8,0 0 16,0 3-8,0-3-16,0 4-8,0 1 16,0-1-24,3 1-40,-3-5 56,3 4-40,0 1 24,1-1 8,1 2 0,-5-6 8,13 6 16,-10 0-48,12 0 16,-10 0 16,-5-6 0,17 6-16,-5 6-24,1-7 24,1 1 0,-14-6 16,15 13 0,0-8 8,0 9-16,4-10 8,-19-4 0,22 14 8,-1-10-8,-2 8-16,-1-7 8,-18-5 8,17 4 0,-1 1 0,1-1 0,-2 1 0,0-1 0,0 2 0,-1 0 0,-2 0 0,-12-6 0,4 5 0,10-1 0,-11 1-8,9-1 8,-12-4 0,3 5 0,1 1 0,1-2 0,-1 1 0,-4-5 0,3 6 0,0 0-8,0 0 8,-3 0 0,0-6 0,3 6 0,-3 0 0,0 0 0,0 6 0,0-12 0,0 5-8,0 1 8,-1 6 0,-2-8 0,3-4 0,-5 6 0,1 6-8,-1-7 8,-1 8 0,6-13 0,-12 5 0,8 10 0,-10-9 0,10 9-8,4-15 8,-15 6 0,9 9 0,-9-9 0,9 9-136,6-15 136,-15 6 8,9 9 48,-10-9-64,10 9 32,6-15-24,-15 6 32,3 10-8,0-10 8,6 9 40,6-15-72,-19 12 24,4 0 16,0 0 0,-1-6-72,16-6 32,-15 16 24,2-10 16,-2 9 0,0-9 0,15-6-40,-14 16 8,1-10 16,-1 9-16,1-11 16,13-4-24,-12 14 8,-1-10-32,7 8 24,-7-7-16,13-5 16,-5 4-24,1 2-56,-2 0-40,0 0-96,1 0-200,5-6 416,-4 6-624,-1 0-232,1 0-33,4-6 889,-5 6-744,2 0 120,2 0-208,-1 1-1288,2-7 2120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5:56.998"/>
    </inkml:context>
    <inkml:brush xml:id="br0">
      <inkml:brushProperty name="width" value="0.19998" units="cm"/>
      <inkml:brushProperty name="height" value="0.19998" units="cm"/>
    </inkml:brush>
  </inkml:definitions>
  <inkml:trace contextRef="#ctx0" brushRef="#br0">182 1 2624,'0'0'0,"0"0"480,0 0-256,0 0-88,0 0-40,0 0-32,0 0-64,-1 0 48,0 1 0,0 0-24,0 0 16,1-1-40,-2 1 40,0 0 0,0 0-8,0 0 0,2-1-32,-2 1 0,0 0 16,0 0 24,0 0-24,2-1-16,-3 1 40,0 0-24,0 1 8,0 0-8,3-2-16,-3 1 24,0 1 8,-1-1-8,0 1 8,4-2-32,-4 2 40,0-1 0,0 1-8,0-1-8,4-1-24,-4 1 16,0 0 0,0 1 0,0 0 8,4-2-24,-4 2 32,0 0-24,1 0-8,-1-1 32,4-1-32,-4 1-8,1 1 16,0 0 16,-1 0-16,4-2-8,-3 2 8,0 0 0,0 0-24,0 0 8,3-2 8,-3 3 16,0 0 0,0 0 0,0 0-16,3-3 0,-3 3-8,0 0 0,0 0 8,0 0 0,3-3 0,-3 4 0,0 0 8,1 0-16,0 0 16,2-4-8,-2 4 8,0 0-24,0 0 0,0 0 8,2-4 8,-2 4-24,0-1 40,0 1-16,1 0 8,0-1-16,1-3 8,-1 4-8,0 0-8,0 0 0,0 0 16,1-4 0,0 4-16,-1 0 0,0 0-8,1-4 24,-1 4-40,0 0-40,0 0-24,0-1-64,0 0-80,1-3 248,-1 3-496,1 0-2720,0-3 3216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0:59.734"/>
    </inkml:context>
    <inkml:brush xml:id="br0">
      <inkml:brushProperty name="width" value="0.14993" units="cm"/>
      <inkml:brushProperty name="height" value="0.14993" units="cm"/>
    </inkml:brush>
  </inkml:definitions>
  <inkml:trace contextRef="#ctx0" brushRef="#br0">19 35 1400,'0'0'0,"0"0"0,0 0 184,0 0-104,0 0-16,0 0-16,0 0-424,0-2 776,0 0-368,2 1 32,-2-1-24,0 2-40,1-2 48,-1 1 8,2-1-24,-2 1 40,0 1-72,0-2 64,0 0 8,0 1-8,0-1 16,0 2-80,0 0 96,0-2-24,0 2-8,1-1-16,-1 1 0,0-2 0,0 2 24,0-1-8,0 1-64,0 0 64,0 0 32,2 0-24,-2 0 16,0 0-88,0 0 104,0 0-24,0 0 24,0 0 0,0 0-496,0 0 864,0 0-392,2 2-24,-2 0-8,0-2-48,0 3 72,0-1-24,0 5-8,0-5-16,0-2-24,0 4 24,1 3 8,-1-4 16,0 6 0,0-9-48,0 7 24,0 0 0,0 0-40,0 3 0,0-10 16,2 12-16,-2 1 8,0 2 24,0 1-16,0-16 0,0 17-16,0-2-8,0 1 24,0-2 16,0-14-16,0 14 16,-1 0 0,0 0 0,0 0 24,1-14-40,-1 14 48,-1 0 24,1 0-16,-1 2 0,2-16-56,-2 15 80,0 0 9,-1 1-17,1-2 8,2-14-80,-2 14 96,1-1 8,-1-1-16,1-1 8,1-11-96,-1 10 88,0-2-48,0 0 40,0-1-40,1-7-40,-1 6 48,1 1 32,-1-4-24,0 4-8,1-7-48,-1 3 40,1 3-24,0-3-32,0-1 24,0-2-8,0 4-40,0-2-72,0 0-48,0 0-184,0-2 344,0 1-537,0 0-111,0-1-16,0 0 120,2-2 112,-2-4-80,1 4-1272,-1 2 1784</inkml:trace>
  <inkml:trace contextRef="#ctx0" brushRef="#br0" timeOffset="734">217 17 1456,'0'0'0,"0"0"80,0 0-24,0 0 8,0 0 24,0-2 16,0 0 40,0 1-16,0-1 0,0 1 0,0-1-8,0 0 24,0 1 0,0 1 32,0-2 16,0 2-24,0-2-8,0 2-16,0 0-16,0 0-128,0 0 128,0 0-8,0 0-16,0 0 8,0 0-576,0 0 1024,0 1-496,0 2 8,0-1-48,0-2-24,0 3 40,0 4 24,0-5-32,0 6-16,0-8-16,0 7 8,0 0 8,0 0-24,0 0-8,0-7 16,0 10 24,0 0-16,0 1 33,0 2-9,0-13-32,0 14 16,2-1-97,-2 0 65,0 0 32,0-13-16,0 13-40,0 0 64,0 0-48,0-1 24,0-12 0,0 12 16,1 0 0,-1 1-16,0-2 25,0-11-25,0 12 40,0-1 8,0 0 0,-1 0 0,1-11-48,-1 11 32,0 1 16,0-1 40,1 1-64,0-12-24,-1 11 48,0 1 32,0-2-32,-1 1 16,2-11-64,-1 10 80,0 1-64,-1-1 48,1 0-8,1-10-56,-2 9-48,1-1 8,0-1-40,0 0 0,1-7 80,-1 7-32,0-5-8,0 5-64,1-5-32,0-2 136,0 2-216,0 1-225,0 1-79,0-2-88,0-2 608,0 2-528,0-1 176,0 0 104,0 0 32,0-1 216,-1 0-336,0 0-1144,1 0 1480</inkml:trace>
  <inkml:trace contextRef="#ctx0" brushRef="#br0" timeOffset="735">36 319 1584,'0'0'0,"0"0"112,0 0 16,0 0-128,0 0 152,0 0-8,0 0-16,0 0-56,0 0-568,0 0 1040,0 0-496,0 0 16,0 0-24,0 0 24,0 0-824,0 0 1600,0 0-744,2-1-8,-2 1-88,1 0 104,2-2-16,-1 2 0,1-1 24,-1-1-24,-2 2-88,7-2 64,-5 1 16,5-1-24,-5 0 24,-2 2-80,8-1 72,-5-1-40,6 1-8,-7-1-24,-2 2 0,9-2 0,-6 1 0,5-1 8,-5 0-24,-3 2 16,9-1-16,-7-1 8,7 0-40,-6 1 8,-3 1 40,9-2-8,-7 1-24,7-1 24,-6 0-56,-3 2 64,9-1-152,-7 1-200,7-2-128,-7 2 0,-2 0 480,8-2-512,-6 2-1008,-2 0 1520</inkml:trace>
  <inkml:trace contextRef="#ctx0" brushRef="#br0" timeOffset="971">373 501 2376,'0'0'0,"0"0"0,0 0 128,0 0 48,0 0 32,0 0 16,0 0-960,0 0 1704,0 0-792,0 0-32,0 0 24,0 0-1624,0 0 3048,0 0-1432,2 0 8,-2 0 8,0 0-176,1 0 209,-1 0-17,2 0 8,-2-2 0,0 2-200,2 0 184,-1-2 8,1 1-40,0-1 8,-2 2-160,2-2 144,0 0 16,1 0 8,-1-1-64,-2 3-104,3-6 80,3 4-8,-4-5-24,0 6-16,1-6 48,3 6-80,-4-6 8,0 5 24,-2 2-32,7-7-16,-5 5 24,4-6-24,-4 6-8,4-5 8,-6 7 16,2-1 16,0-6-24,1 6 8,3-2 16,-4-3-24,0 6 32,0-3 0,0 2-16,-2 1-8,3-2 56,-1 0-8,1 2-8,-1 0-8,-2 0-32,2 1 48,0 0 16,-1 1 8,1 2 24,-2-4-96,1 3 32,-1 4 16,2-4 24,-2 6-40,0-9-32,0 6 56,0 1 0,0-1-24,0 2 8,0-1 0,-1 1-32,0 0-24,0 0-8,1-8 24,-2 9-40,1-1-40,-1-1-8,1 0-80,1-7 168,-1 8-456,0-2-384,1 1-208,-1-1-57,1-6 1105,-1 7-888,0-4 336,0 5 0,1-5-1352,0-3 1904</inkml:trace>
  <inkml:trace contextRef="#ctx0" brushRef="#br0" timeOffset="1764">48 816 2144,'0'0'0,"0"0"96,0 0-32,0 0-64,0 0 64,0 0-16,0 0 8,0-2 16,0 2 32,0 0 32,0 0-8,0 0 16,0 0-40,-1 0-16,1 0 0,0 0-8,0 0-80,0 0 80,0 1 0,-1 1-16,1 1-32,-1 3 8,0-3 24,1 0 0,0 5-8,0-8-56,-1 3 48,1 6-24,0-1 0,-1 0-16,1-8-8,-1 10 32,0 1-40,0 4 24,0 0 8,1-15-24,0 17 16,-1 0 24,1-2 8,-1 0-8,1-15-40,-1 14 56,0-1-8,1 1-16,0 0 0,0-14-32,-1 14-8,0-1 8,0 0-8,-1 1 0,2-14 8,0 13 48,-1 0 8,0-1 8,-1 0-8,2-12-56,0 12 24,-2 1-24,1-1 40,0 0-40,1-12 0,0 12 0,-1-1 8,0 0-40,1-1 24,0-10 8,0 10-24,0-2 0,0-1-72,0-1-8,0-6 104,0 7-264,0-5-168,0 5 8,2-6-24,-2-1 448,0 3-392,1-1-56,1 0-1496,-2-2 1944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02.245"/>
    </inkml:context>
    <inkml:brush xml:id="br0">
      <inkml:brushProperty name="width" value="0.14993" units="cm"/>
      <inkml:brushProperty name="height" value="0.14993" units="cm"/>
    </inkml:brush>
  </inkml:definitions>
  <inkml:trace contextRef="#ctx0" brushRef="#br0">155 1 1920,'0'0'0,"0"0"448,0 0-336,0 0 0,0 0-40,0 0-8,0 0-24,0 0 8,0 0-48,0 0 56,0 2 16,0 0-16,0-1 8,0 2 32,2-1-24,-2 1 16,0-1-32,0-2-56,0 3 72,0 1-8,2 2 24,-2-3-8,0-3-80,1 3 64,-1 5-16,0-5-8,0 5 8,0-4-16,2 6-8,-2-3-8,1 0 8,-1 1-8,2 2 0,-2 2-8,2 1-24,-2 2 32,1-1 32,1-1-16,-2-1 16,0-12-48,2 12 24,-1-1-24,1 1 24,0-1-8,-2-11-16,0 11 32,1 1 0,-1-1 8,2 0-16,-2-11-24,0 11 32,1-1-8,-1 0-8,2-1 0,-2-9-16,0 9 24,2-1 8,-2 0 0,1 0 24,-1-8-56,0 8 16,0-1-32,0 0-16,0 1-72,0-8 104,0 7-120,0 0-64,0 0-144,0-5-72,0-2 400,-1 7-424,1-5-8,-1 0 24,0 0-1720,1-2 2128</inkml:trace>
  <inkml:trace contextRef="#ctx0" brushRef="#br0" timeOffset="1">9 264 2152,'0'0'0,"0"0"0,-1 0 224,1 0-56,0 0 24,-1 0 8,1 0-200,-1 0 192,0 0-32,0-1-24,0 1 0,1 0-136,0-2 112,0 2 0,0 0-8,0-2 0,0 2-104,0 0 120,0-1-16,0 1 8,0-2 24,0 2-136,0 0 104,0-2 0,0 2-23,0-1-9,0 1-72,0 0 80,0-2 8,2 1 40,1-1-56,-3 2-72,6-2 64,-4 1 16,4-1-32,-4 0 16,-2 2-64,6-3 40,-3 1-16,6-1 8,-3 1-24,2-1 16,-8 3-24,7-2 8,0-1-56,0 1 8,-1 0 8,-6 2 32,7-3-32,0 1-8,-1 0-88,1 0-160,-7 2 288,6-1-617,1-1-135,-1 0 24,-3 2 64,-3 0 664,9 0-664,-7 0-880,-2 0 1544</inkml:trace>
  <inkml:trace contextRef="#ctx0" brushRef="#br0" timeOffset="515">328 319 2128,'0'0'0,"0"0"152,0 0-152,0 0 128,0 0 56,0 0 64,0-2 48,0 2-296,0 0 288,0-1-56,0 1-32,0-2-32,0 2-16,0-2-16,0 2-8,0-1 8,0 1-136,0 0 129,2-2 23,0 0 8,0 1-24,-2 1-136,2-2 160,1 1 8,3-1-40,-4-1 0,-2 3-128,7-2 104,-6 0-40,6-1 24,-6 1-32,-1 2-56,7-3 48,-5 1 0,6 0-56,-6 1 40,-2 1-32,8-2 8,-7 0 24,6 1 32,-6-1-8,-1 2-56,7 0 64,-6-2-16,6 2 8,-5 0 8,0 0 8,-2 0-72,3 0 64,3 1 16,-6 1-16,3 0 0,-3-2-64,2 3 80,0-1 8,-1 5-8,1-5 32,-1 5 8,-1-5 8,0 6-24,0-4 48,0-4-152,0 9 96,0-3 24,-2 1 8,0 2-72,2-9-56,-4 8 72,1 0-16,-3 0 16,3 1-40,3-9-32,-6 9 16,3 0-16,-3 0-16,3-1 48,0 0 16,-4 0 8,5 1-64,-5-2 24,7-7-16,-2 7 24,-1 1-8,-4-2 32,5 1-8,2-7-40,-4 3 24,-2 5 8,4-5 0,0 5-16,2-8-16,-3 2 48,0 6-16,1-6 24,-1 1-8,3-3-48,-2 7 24,0-5-24,1 1 40,0 0-24,1-3-16,0 2 56,-1 1 48,0-1-24,1 1 73,0-3-153,0 2 184,0 0 0,2-1 32,0-1 16,-2 0-232,3 1 192,-1 0 32,0 0-16,1 0-56,-3-1-152,2 1 152,5-1-48,-5 0 0,4 0-32,-6 0-72,2 0 48,4 0-16,-4-2-8,5-1 40,-7 3-64,3-2 48,3 0-48,-3-1-88,4 1-160,-7 2 248,2-3-440,5 1-392,-5-1-609,6 1-343,-8 2 1784,1-3-1840,6 1 351,-5-1 577,4 2 176,-4-1-1120,-2 2 1856</inkml:trace>
  <inkml:trace contextRef="#ctx0" brushRef="#br0" timeOffset="1037">9 756 2720,'0'0'0,"0"0"304,0 0-184,0 0-56,0 0 24,0 0-32,0 0-56,0 0 40,0 0 8,0 0-16,0 0-8,0 0-168,0 0 344,0 0-136,0 0 24,0 1 24,0-1-112,0 3 88,0-1-16,0 1-32,0 5-8,0-8-32,0 2 24,0 7-16,0-2 8,0 3-16,0-10 0,0 12 0,0 2 0,0 3 16,0 1-8,0-18-8,-1 18 24,1 0 32,0 0-8,-1 0-32,1-18-16,-1 17 0,0 0 0,0 0 16,1 0 16,0-17-32,0 16 16,0 1-16,0-1-8,-1 1 24,1-17-16,0 16 0,0 2 0,-1-2-24,0 1 32,1-17-8,0 16 8,0-1-8,-1-1-8,1-1-32,0-13 40,0 12-8,0-1-24,0-2 8,0 0-16,0-9 40,2 7-160,-1 0-72,-1-4-64,2 4-48,-2-7 344,2 2-360,-1 0-152,2 1-1752,-3-3 2264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03.975"/>
    </inkml:context>
    <inkml:brush xml:id="br0">
      <inkml:brushProperty name="width" value="0.14993" units="cm"/>
      <inkml:brushProperty name="height" value="0.14993" units="cm"/>
    </inkml:brush>
  </inkml:definitions>
  <inkml:trace contextRef="#ctx0" brushRef="#br0">166 1 2872,'0'0'0,"0"0"176,0 0-8,0 1-16,-1 2-8,0-1-32,1-2-112,0 2 80,-1 1 0,0-1 0,0 2-32,1-4-48,-1 6 56,1-3 0,-1 3-40,0-3 48,1-3-64,-1 9 48,0-6 0,0 5 16,1-1-16,0-7-48,-1 7 24,0 1 0,1 2-16,0 0 32,0-10-40,0 11 40,0 0-8,0 3-24,0 0-32,0-14 24,0 14 8,0-1 8,0 0 24,0 2-24,2 0-16,-2 0 32,1 0-24,-1-1-8,0-1-8,2 0-8,-2-1 32,0 0 16,0-12-32,2 12 0,-2-1-24,1 0 8,-1-1 8,0-10 8,2 10 8,-2-1-8,0-1-32,1 0 8,-1-8 24,0 7-24,2-1-16,-2-2-48,0 2-136,0-6 224,0 3-336,0 0-32,0 4-8,0-6 32,0-1 344,0 3-352,0 0-2000,0-3 2352</inkml:trace>
  <inkml:trace contextRef="#ctx0" brushRef="#br0" timeOffset="1">0 275 3328,'0'0'0,"0"0"0,0 0 400,0 0-8,0 0-88,0 0-128,0 0-1448,0 0 2633,0 0-1329,0-2-8,0 2-16,0 0-8,2-2 0,1 2 32,-1-1 32,0 1-16,-2 0-48,7-2 40,-5 1-32,5-1 16,-5 0-40,-2 2 16,9-1-8,-7-1-16,7 0-24,-7 1 72,-2 1-24,9-3 24,-6 1-8,6-1-32,-2 1-8,-7 2 24,7-2 0,1-1-24,-2 1-48,1-1-217,-7 3 289,6-2-424,1 0-24,-1 0 0,1 0 48,-5 0-2320,-2 2 2720</inkml:trace>
  <inkml:trace contextRef="#ctx0" brushRef="#br0" timeOffset="486">284 311 2928,'0'0'0,"0"0"240,0 0-112,0 0-40,0 0-8,0 0-8,0 0-72,0 0 48,0-1-32,0 1 0,0-2 24,0 2-40,2 0 80,-2-1-8,2 1 16,-2-2-40,0 2-48,1 0 56,1-2 16,0 2-48,-1-1-16,-1 1-8,3 0 24,-1-2-8,5 2 24,-6-2 0,-1 2-40,7-1 8,-6 1 0,6-2 16,-5 2-8,5-2-16,-5 2-8,6-1-8,-6 1 48,-2 0-32,7 0 8,-6 0 8,6 0-16,-5 0 16,-2 0-16,6 1 32,-4-1-8,4 3-24,-4-1 0,-2-2 0,2 3 16,5-1 16,-6 1 0,2-1-40,-3-2 8,2 3 24,1 4-8,-1-5 24,1 2 0,-3-4-40,2 6 8,0-3 8,-1 0 8,1 4 33,-2-4-33,2 3 24,-2-3-24,0 3 16,0-6-40,0 3 48,0 0-40,-1 4 16,-2-4-8,3-3-16,-2 3 32,0 4 16,-1-5-24,1 1-16,2-3-8,-3 7 32,1-5-8,-1 1 8,1 1-24,2-4-8,-3 3-16,1 0 24,-1 1 16,1-1-8,2-3-16,-3 2 24,-1 1-8,2-1 0,0 0 8,2-2-24,-3 1 16,1 1-32,-1-1 0,1 0 24,2-1-8,-3 0 8,2 1-8,-1 0-8,0 0-16,2-1 24,0 1 8,-1 0-16,0-1 16,0 1-16,1-1 8,-1 0 0,1 1 16,0 0-24,0 0 0,0-1 8,0 0-32,0 1 40,2 0-16,-2-1 8,0 1 0,2 0-16,1 0 16,-1-1 8,-2 0-8,3 1-16,-1 0-16,5 0 32,-6 0 0,-1-1 0,7 0 16,-5 1-8,4 0-32,-4 0 8,-2-1 16,2 1 16,5 0 0,-6 0-8,2 1-24,-1-1 16,-2-1 0,7 2 24,-6 0 0,2-1-16,-1 1-8,-2-2 0,3 2 8,-1-1 0,1 1 16,-2 0-24,-1-2 0,2 3 0,0-1 24,-1 1 16,-1-1 0,0-2-40,2 3 16,-2-1 8,0 1 56,0 1 8,0-4-88,-1 3 104,-1 0 16,0 0 0,-1 1 48,1-1 8,0 0-40,-5 0-48,5 4-16,2-7-72,-4 2 80,-2 1-8,3 3-8,3-6-64,-7 2 40,4 1-8,-5 0 24,4 1-24,-4-1-48,8-3 16,-3 3-8,-5 1 8,4-1 0,-4-1-16,8-2 16,-2 3-160,-5-1-368,3 0-280,-3-1-129,7-1 937,-3 0-920,-5 0 168,6 0-1984,2 0 2736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08.598"/>
    </inkml:context>
    <inkml:brush xml:id="br0">
      <inkml:brushProperty name="width" value="0.14993" units="cm"/>
      <inkml:brushProperty name="height" value="0.14993" units="cm"/>
    </inkml:brush>
  </inkml:definitions>
  <inkml:trace contextRef="#ctx0" brushRef="#br0">5 21 2464,'0'0'0,"0"0"280,0 0-128,0 0-40,0 0-16,0 0-24,0 0-16,0 0 0,0 0-8,0 0-8,0 0-40,2 0 40,-2 0-8,2 0-16,-2 0 0,0 0-16,0 0 8,0 0 16,0 0-8,0 0 0,0 0-80,1 0 160,-1 1-80,0 2 8,0-1 0,0-2-24,2 2 8,-2 1-16,0-1-8,0 5 8,0-7 8,0 2-8,2 5 8,-2-4 0,0 5-8,0-8 8,0 7-24,1 0 24,-1 1-8,0 2 40,0-10-32,0 12 16,0 0-8,2 2-8,-2 0-24,0-14 24,0 16-8,0 0 8,0 0 24,0 1-16,0-17-8,0 16-8,0 0-24,-1 1 40,0-2 32,1-15-40,-1 15 16,0 0 16,-1-1-16,1-1-16,1-13 0,-1 13 48,-1 1-16,1-1-32,0 0 32,1-13-32,-1 13 16,0-2 32,0 1-8,0-3-24,1-9-16,0 8 24,0 1-8,0-6-24,0 6-40,0-9 48,0 6-64,0-3-24,0 3-80,1-4-328,-1-2 496,0 2-3088,0-2 3088</inkml:trace>
  <inkml:trace contextRef="#ctx0" brushRef="#br0" timeOffset="467">267 113 2520,'0'0'0,"0"0"856,0 0-704,0 0-56,0 0-48,0 0 0,0 0-8,0 0 8,0 0-48,0 0 40,0 0-8,1 0 0,-1 0-32,2 1 16,-2 1-16,2 0 0,-2 1 32,0-3-32,2 3 24,0 4-24,1-5-8,-1 1-8,-2-3 16,3 7-16,-1-5 40,1 6 0,3-4-32,-6-4 8,2 10 0,4-3-24,-4 1 16,5 0 32,-7-8-24,3 9 24,4 0-8,-4 0-8,5 0-16,-8-9 8,2 8 0,6 0 0,-6 1 8,5-1-8,-7-8 0,3 8-24,4 0 24,-4 1-16,4-1 16,-7-8 0,2 8-16,6 1-16,-6-1-24,5-1-32,-7-7 88,3 7-144,3 0-120,-4-1-3080,-2-6 3344</inkml:trace>
  <inkml:trace contextRef="#ctx0" brushRef="#br0" timeOffset="930">480 120 3576,'0'0'0,"0"0"584,0 0-448,0 0-48,0 0-88,-1 0 48,0 0 8,0 0-8,0 0 32,1 0-80,-1 0 89,-1 0-25,0 0-8,2 0-56,-2 0 24,0 2-8,-1 0 0,1 1 0,-1 3 8,3-6-24,-3 3 24,-4 0 0,5 4 24,-1-4-24,3-3-24,-8 9 8,5-6 0,-5 7-56,1-1 16,-2 2 8,-2 1 32,0 1-8,-1-2 16,12-11-16,-12 11 16,0 1-8,2-2 40,0 1-24,0-1-16,0 0 8,1-1 0,-1 1-32,10-10 16,-9 10-8,0 0-24,0 0-32,0-1 8,9-9 56,-9 8-56,0-1-96,1 0-25,1 1-23,7-8 200,-7 3-272,0 4-200,5-6-2752,2-1 3224</inkml:trace>
  <inkml:trace contextRef="#ctx0" brushRef="#br0" timeOffset="1188">409 1 3400,'0'0'0,"0"0"536,0 0-368,0 0-168,0 0 80,0 0-16,-1 1 0,0-1 0,1 0-64,-1 1 64,0 2-8,1-1-24,-1 1-16,1-3-16,-1 6 24,0-3-8,0 4-16,0-4 32,1-3-32,-1 9 0,-1-2 8,1 0-8,-2 3-8,3-10 8,-2 11-8,-5 4-8,5 1 16,-5 0-8,7-16 8,-2 16-16,-2 0 0,-3 2-16,5-1 0,2-17 32,-8 17 8,5-1 0,-4 1 24,4-2 8,-4 0-40,4 0 8,0 1 0,-3-2-32,6-14 24,-2 15-8,0-1-32,0-1-40,2-13 80,-2 13-152,2-13 152,-1 12-224,1 1-272,-1-2-2824,1-11 3320</inkml:trace>
  <inkml:trace contextRef="#ctx0" brushRef="#br0" timeOffset="1940">622 50 3040,'0'0'0,"0"0"0,0 1 1008,0-1-848,0 0-72,0 0-48,0 0-40,0 0 112,-1 0-64,1 0-16,0 0 48,0 0-80,0 0-24,0 0 56,0 0-16,0 0-40,0 0 56,0 0-24,0 0 16,0 0-15,0 0-82,0 0 170,1 0-97,2 0-24,-1 0 32,-2 0-8,3 1-25,3 0 17,-4 0 16,4 0 0,-6-1-8,2 1 9,5-1-1,-5 2-8,7 0 16,-9-2-16,3 1-8,5 1 8,-5 0 8,6-1-8,-9-1 0,2 2-8,7-1 0,-2 1 16,-1 0-16,-6-2 8,7 1 8,-1 1 16,1 0-16,0 0 0,-7-2-8,6 2 0,1-1-24,-1 1 24,1 0-32,-7-2 32,6 1-33,1 1 25,-1-1-16,1 1 24,-7-2 0,6 2 8,-3-1-16,6 1 0,-7 0 24,-2-2-16,9 0 8,-6 2 0,6-1-8,-7 1-8,-2-2 8,7 1-16,-4 1 16,4-1-8,-5 1 0,-2-2 8,6 2 0,-4 1-8,0-1 16,5 2-8,-7-4 0,0 3 0,2 3 0,-1-3 0,-1 3 8,2-2-8,-2 4 8,0-5 0,0 7 16,0-10-24,-1 7 24,-1 3-15,-5 1 7,4-1 32,3-10-48,-8 11 96,4-1 16,-5 1-24,2 0 0,0-2 24,0 1-8,0 0 8,-1 0-8,8-10-104,-7 10 64,0-1 8,-1 0 24,-1 0-32,9-9-64,-9 10 40,1 0 0,0-1-8,0-1-16,8-8-16,-8 8 32,0 0-24,1 0 8,1-1 8,6-7-24,-7 7 24,4 0-24,-5 0-8,5-1 0,-4 1-16,6-4-8,-1 5-32,-1-6-128,3-2 192,-2 8-368,-1-6-56,1 6-113,-1-5-55,3-3 592,-2 7-3400,2-7 3400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13.751"/>
    </inkml:context>
    <inkml:brush xml:id="br0">
      <inkml:brushProperty name="width" value="0.14993" units="cm"/>
      <inkml:brushProperty name="height" value="0.14993" units="cm"/>
    </inkml:brush>
  </inkml:definitions>
  <inkml:trace contextRef="#ctx0" brushRef="#br0">34 0 3984,'0'0'0,"0"0"240,0 0-128,0 0-112,0 0 88,0 1-32,0 0 16,0 2-24,0-3-48,0 2 0,0 5 40,0-5-40,0 7 0,0-9 0,0 6 32,0 1-40,0 3 0,0 2-24,0-12 32,-1 13-32,1 2-16,-1 0 32,0-1 48,1 0-40,-1-1 24,0 1-24,0 0 0,1-14 8,0 14 8,-1-1 0,0 0-16,1 0-8,0-13 16,-1 13-8,0 0 8,1 0-24,-2 1 24,2-14 0,-2 13-32,1 1 32,-1 0 24,0-1-24,2-13 0,-1 13 0,-1 0-8,0 0-8,1-1 0,1-12 16,-2 11-8,1 1-24,-1-2 8,1 0 8,1-10 16,-1 10-24,1-2-24,-1 0-56,1-1-56,0-7 160,0 6-232,0-3-1536,0-3 1768</inkml:trace>
  <inkml:trace contextRef="#ctx0" brushRef="#br0" timeOffset="365">200 144 2752,'0'0'0,"0"0"1040,0 0-1040,0 0 176,0 0-56,0 0-16,1 0-32,-1 0-72,0 0 32,2 1-8,-2 0 16,2 0 0,-2-1-40,0 1 24,1 0 0,1-1 0,0 1 16,-2-1-40,1 1 32,1 1-24,0 1-24,1-1 24,-3-2-8,7 3 32,-5-1 0,4 1-40,-4-1-8,-2-2 16,6 3 0,-4 1 16,5-1 0,-6 0-24,-1-3 8,7 3 8,-5 1-16,6-1 24,-6 4-16,-2-7 0,7 2-40,-4 0 16,4 5 16,-4-5 16,-3-2-8,7 3-16,-5 0 0,6 4 0,-6-5 0,6 1 24,-6 5-16,5-6-16,-5 6 8,-2-8 16,6 2-16,-4 1-8,5 4-8,-6-5-40,-1-2 72,7 3-88,-6 4 0,6-5-72,-5 1-64,-2-3 224,2 3-416,0 0-2816,-2-3 3232</inkml:trace>
  <inkml:trace contextRef="#ctx0" brushRef="#br0" timeOffset="778">393 120 3592,'0'0'0,"0"0"0,0 0 336,0 0-192,-1 0-40,1 0-16,0 0-88,-2 1 72,0 0 0,1-1-24,-1 1-8,0 0 0,1 0-16,-2 1 8,1 0-8,2-2-24,-3 2 40,1 1 1,0-1 7,-1 1-16,1 0-32,2-3 0,-3 7-8,0-5 8,0 5 8,3-7-8,-7 3 0,5 5-8,-2-5-16,-3 5 8,5-4 40,2-4-24,-8 8-8,5-1-8,-6 1 0,3 0 0,6-8 16,-7 9-8,0 0-9,-1 0 9,1 0-16,7-9 24,-7 9-16,0 0 0,1-1-40,-1 0-8,7-8 64,-3 8-64,-5-1-32,5 1-56,-4-2-56,7-6 208,-3 4-328,1 3-2968,2-7 3296</inkml:trace>
  <inkml:trace contextRef="#ctx0" brushRef="#br0" timeOffset="1104">186 251 3304,'0'0'0,"0"0"456,0 0-456,0 0 160,0 0-64,0 0-16,0 0 8,0 0-512,0 0 904,0 0-456,2 0 16,-2 0 0,1 0 0,-1 0-8,2 0-16,-1 0 8,-1 0-24,3 0 32,-1 0 0,1 0-8,3 0-16,-6 0-8,2 0 32,5 0 0,-6 0 8,6 0-48,-5 0 8,7 0 0,-2 0 0,1 0 16,-8 0-16,7-2 8,1 0-16,2 0 0,1-1 16,-11 3-8,10-2 0,1-5 0,0 7 17,-2-2-1,-9 2-16,9-2 0,0 0-33,-1 0-55,1 1-16,-9 1 104,7 0-152,0-2-56,1 2-112,-2 0-2832,-6 0 3152</inkml:trace>
  <inkml:trace contextRef="#ctx0" brushRef="#br0" timeOffset="1457">598 3 3888,'0'0'0,"0"0"360,0 0-232,0 0 8,0 0-136,-1 0 120,0 0 25,1 0-1,-2-1-24,2 1-120,-2 0 120,1-2-8,-1 2 0,0 0-16,2 0-96,-1 0 104,-1 0-32,1 0 16,-1 0-24,2 0-64,-2 0 72,2 0-8,-1 0-16,0 0 0,1 0-48,-1 0 40,0 0 0,0 0 8,1 1-8,0-1-40,0 1 32,0-1-16,0 1-24,3 0 16,-3-1-8,2 2-8,5-1 24,-5 1 16,6-1-80,-8-1 48,6 1-40,1-1-8,-1 1-16,2 0 80,-8-1-16,8 1 16,2 0-24,-1 0 16,1-1-24,-10 0 16,10 1-8,0 0 16,-1 0 8,0 0 8,-9-1-24,9 0 0,0 1 0,-1 0-24,0 0-16,-8-1 40,8 2-32,-1-1 8,1 2 0,-1-1 8,0 0 8,0 5-24,-5-5 8,7 6 0,-9-8 24,3 2-16,6 6 16,-7-6-8,5 5 8,-7-7 0,1 2-16,2 1 16,-1 4 0,1-5-8,-3-2 8,2 4-8,1 2 8,-2-3-16,-1 3 16,0-6 0,0 2 16,0 6-32,0-6 48,0 6 8,0-8-40,0 2 24,-2 6 0,-1-4-16,1 4 8,2-8-16,-3 7 8,-4 0 0,4-1 0,-5 1 16,8-7-24,-3 6 48,-6 1 8,3 0-40,-1 0-8,-1 2 48,-1 0-8,0 1-8,0-1-16,9-9-24,-9 9 0,-1 0 32,1 0 0,-1 1-16,0 0-32,1-1-8,1 0 40,0 0 16,0 0-32,8-9 0,-7 8-16,1 1-16,-1-2 0,4 0 56,-4-1-40,5-3-104,-1 5-248,2-4-176,1-4 544,-2 7-633,1-4-55,0 4-280,1-5-2040,0-2 3008,0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11.626"/>
    </inkml:context>
    <inkml:brush xml:id="br0">
      <inkml:brushProperty name="width" value="0.14993" units="cm"/>
      <inkml:brushProperty name="height" value="0.14993" units="cm"/>
    </inkml:brush>
  </inkml:definitions>
  <inkml:trace contextRef="#ctx0" brushRef="#br0">35 0 3176,'0'0'0,"0"0"416,0 0-416,0 0 160,0 0-40,0 0-32,0 0-32,0 0-480,0 0 936,0 0-456,0 0-24,0 0 32,0 0-728,-1 0 1368,1 0-664,-1 2 8,0 1-24,1-3-24,-1 3 0,1 4 0,-1-4-16,0 6 16,1-9 0,-1 7 8,0 3 0,0 1 8,-1 1-8,2-12-8,-2 13-8,1 3 16,-1 0-24,1 0-8,1-16 24,-2 15-16,0 1 0,1 0 16,0 1-24,1-17 24,-1 17 0,0 1-24,0-1 16,1 0 24,0-17-16,-1 17 24,-1 2-16,1-1 0,0 0 0,0-1 0,0 0 16,0-1 8,1 1-32,-1-3-32,1-14 32,0 14-32,0 0-32,0-3 16,0 0-72,0 0-64,0-2-232,0 1-2784,0-10 3200</inkml:trace>
  <inkml:trace contextRef="#ctx0" brushRef="#br0" timeOffset="349">245 153 2992,'0'0'0,"0"0"0,-1 0 960,1 0-744,0 0-88,0 0-32,0 0-96,0 0 96,0 0-32,0 0-24,0 0 0,0 0-280,0 0 520,0 0-239,2 0-17,-2 0 0,0 0-24,2 0 8,-1 0 0,2 1 16,-1 1-24,-2-2 0,3 3 16,-1-1 16,1 1-24,4-1 16,-5 1-8,4 4-8,-4-5 24,4 2-16,-6-4-16,3 6 8,4-3-16,-4 0-16,4 4 40,-7-7-16,2 3 16,6 4-8,-6-5-8,5 7-8,-7-9 8,3 3-24,4 5 32,-4-5-16,4 5-8,-7-8 16,2 4-16,6 4 8,-6-5-24,6 5 0,-8-8 32,2 4-32,7 4-16,-7-5 40,6 5-8,-8-8 16,2 3-32,6 4-9,-6-5-7,5 6-24,-7-8 72,3 2-88,3 1-48,-4 4-72,5-5-192,-7-2 400,1 2-3216,-1-2 3216</inkml:trace>
  <inkml:trace contextRef="#ctx0" brushRef="#br0" timeOffset="767">450 135 3760,'0'0'0,"0"0"592,0 0-432,-1 0-72,1 0-88,-1 0 72,1 0 17,-2 0-9,0 0 0,2 0-80,-1 0 72,-1 0-24,1 0 16,-1 0-8,-1 0-8,1 0 0,0 0 0,-1 0 8,3 0-56,-2 1 24,-1 1-16,0 0 0,-4 0 0,7-2-8,-2 3 8,-1-1 0,-4 5-16,5-5 0,-2 2 0,-2 2 16,3-3-8,-3 4 8,6-7-8,-3 3-8,-5 5-16,5-4 24,-5 5-16,8-9 16,-7 7-8,0 1-16,-1 1-8,0 1 24,-1 0-24,1-1 8,-1 0-8,2 0 32,7-9 0,-7 9-16,0-1-24,4 0-8,-5-1-64,8-7 112,-4 7-144,-3-1-33,5-2-31,-5 4-64,7-8 272,-1 2-520,-2 5-2704,3-7 3224</inkml:trace>
  <inkml:trace contextRef="#ctx0" brushRef="#br0" timeOffset="1049">224 244 2048,'0'0'0,"0"0"704,0 0-704,0 0 296,0 0-80,3 0-8,-1 0-24,-2 0-184,6 0 168,-4 0 0,1 0-24,3 0 0,-6 0-144,2 0 88,4 0-24,-3 0-24,6 0 0,-9 0-40,2 0 48,7 0-8,-6 0 16,7 0-40,-10 0-16,8 0 33,0 0-9,3-1 0,0-1-8,-11 2-16,10-1 16,1-1 0,0 0-8,-1 0-8,0 0 8,0 1-32,0-1 8,-1 0-16,-9 2 32,8-1-89,1-1-55,0 0-152,-1 1-2984,-8 1 3280</inkml:trace>
  <inkml:trace contextRef="#ctx0" brushRef="#br0" timeOffset="1412">621 3 4048,'0'0'0,"0"0"440,0 0-296,-1 0-47,0 0-25,0 1-8,0 0-24,1-1 0,0 0-40,-1 1 16,1 0 8,0 0-16,0 0 0,0-1-8,0 2 32,0 0-16,0-1 8,0 1-32,0-2 8,0 2 8,1-1 0,1 1 8,1 0 0,-3-2-16,2 1 16,4 1-8,-4-1 8,5 1 16,-7-2-32,3 2 8,6-1 0,-7 1-8,7 0-8,-9-2 8,8 0-16,-1 1 16,0 1-16,3-1 16,-10-1 0,10 2 8,0 0 8,0-1-8,-1 1-8,-9-2 0,10 2-16,-1 0 0,0 1 0,0-1 8,-9-2 8,9 2 8,-1 2-16,0-1 24,1 0-24,-9-3 8,8 3-16,0 1 0,-1-1-8,1 0 16,-8-3 8,7 4-8,0-1 8,0 0 8,-5 0-24,6-1 16,-6 0 16,5 1-32,-6 0 8,-1-3 8,7 3-16,-6 0 8,2-1 0,-1 1 8,-2-3 0,3 2 16,-1 5-32,0-5 32,-1 1-16,-1-3 0,0 8 0,2-6 8,-2 6 0,0-5 0,0 5-16,-1-5 8,-1 6 8,-1-1-8,0-1-8,3-7 8,-7 8 0,5 0-8,-6 1 48,1 3 8,-2 0-8,-1 0 24,-2 1-24,0 0 8,-1 0 8,1 1-24,0-1 0,-1 0-48,13-13 16,-12 13-16,0-1 16,0 0-16,-1 0 32,13-12-16,-12 12-16,0 0 16,0-1-8,-1 0-40,13-11 48,-12 11-32,2-1-16,1 0 32,0 0-8,9-10 24,-6 9-64,3-1-16,-4 0-104,5-1-65,-1-5-39,1 5-80,1-4-168,0 3-2864,1-6 3400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22.018"/>
    </inkml:context>
    <inkml:brush xml:id="br0">
      <inkml:brushProperty name="width" value="0.14993" units="cm"/>
      <inkml:brushProperty name="height" value="0.14993" units="cm"/>
    </inkml:brush>
  </inkml:definitions>
  <inkml:trace contextRef="#ctx0" brushRef="#br0">1 38 4152,'0'0'0,"0"1"737,0-1-737,0 0 328,0 0-104,0 0-56,0 0-16,0 0-24,0 0-48,0 0 0,0 0-40,0 0-1240,0 0 2432,0 0-1184,0 0-24,0 0 16,0 0-1384,0 0 2704,0 0-1312,0 0-8,0 0-16,0 0-1496,0 0 2984,0 0-1504,0 0 16,0 0-1568,0 0 3120,1 0-1568,2 0 16,-1 0 8,-2 0-32,3 0 24,-1 0 0,6 0 0,-6 0-8,-2 0-16,7 0 24,-4 0 8,6 0-8,-3 0 0,-6 0-24,8 0 24,1 0 0,3 0 0,3 0-32,-15 0 8,15 0-8,2 0 8,0 0 0,1 0 16,-18 0-16,18-2 0,1 0 0,0 1 16,1-1 0,-20 2-16,20-2 0,-1-1 8,2 2 0,-1-2-40,-20 3 32,20-2 16,-1-1-8,0 2-24,0-2 32,-19 3-16,20-2 0,0 0 16,0 0-40,-1 1-8,-19 1 32,20-2-40,-1 2-8,1-1 72,-1-1-8,-2 2-16,-1-2 40,0 2-48,-1 0 0,-15 0 8,15 0 32,-1 0-40,-1 0 8,-2 0 16,-11 0-16,11 0 0,-1 1-16,1 0 32,-2 0-16,-9-1 0,9 1-24,-2-1 40,1 1-32,-6 0 0,7 0 32,-7 0-16,6 1-8,-7-1-8,-1-1 16,3 1-24,-1-1 16,1 1 8,-2 2 8,-1-3-8,2 2-8,0 1-16,-2-2 24,0 1-8,0-2 8,0 2-8,0 1 8,0-1-16,0 1 0,0-1-8,-1 1-24,0-1 0,-1 1 8,2-3 40,-2 2-48,0 0-32,-1 1-64,1-2-120,2-1 264,-4 2-536,1 0-2833,3-2 3369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22.829"/>
    </inkml:context>
    <inkml:brush xml:id="br0">
      <inkml:brushProperty name="width" value="0.14993" units="cm"/>
      <inkml:brushProperty name="height" value="0.14993" units="cm"/>
    </inkml:brush>
  </inkml:definitions>
  <inkml:trace contextRef="#ctx0" brushRef="#br0">1 95 3424,'0'0'0,"0"0"0,0 0 768,0 0-416,0 0-79,0 0-97,0 0-1745,0 0 3290,0 0-1577,0 0 8,0 0-24,0 0-2273,0-2 4386,0 2-2177,0-1-32,0 1 16,0 0-48,0-2 32,0 0 8,0 1 8,1-1 0,-1 2-48,0-1 48,3 1-16,-1-2 0,1 0-32,-3 2 0,2 0 32,0-1 24,1 1-16,3-2 0,-6 2-40,2 0 48,5-2-8,-5 2 8,6-1 8,-8 1-56,3 0 40,6-2-8,-7 2 16,7 0-16,-9 0-32,7 0 32,1 0 0,0 0-16,2-1 16,3 1-8,1-2-16,2 2-8,0 0 24,-16 0-24,17 0 16,-1-2 8,-1 2 8,3-1-56,-18 1 24,17-2 16,-1 0-16,-1 1 0,2-1 8,-17 2-8,15 0 8,0-2 0,1 1 8,-2-1-8,-14 2-8,17-1-16,-1-2 24,0 1-24,0 0 16,-16 2 0,16-2 0,0-5-24,0 7 32,0-2-16,-16 2 8,16-3-16,-1 1 0,0-1-8,0 1 16,-15 2 8,13-3 24,0 1 0,0 0 0,-3 1-24,-10 1 0,9-2 8,-1 2 32,-1-2-8,0 1-8,-7 1-24,6 0 8,1-2-48,-1 1 8,1 1 16,-7 0 16,6-2-32,1 0-16,-1 2-56,1-1-64,-1 1-32,1-2-64,-1 2 16,1 0 8,-1 0-8,1-2-32,-1 2-441,-3 0-2391,-3 0 3112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23.644"/>
    </inkml:context>
    <inkml:brush xml:id="br0">
      <inkml:brushProperty name="width" value="0.14993" units="cm"/>
      <inkml:brushProperty name="height" value="0.14993" units="cm"/>
    </inkml:brush>
  </inkml:definitions>
  <inkml:trace contextRef="#ctx0" brushRef="#br0">1 143 2976,'0'0'0,"0"0"704,0 0-424,0 0-88,0 0-48,0-2-16,0 2-128,0 0 152,1-1 17,-1 1-57,2-2-24,-2 2-88,0 0 56,2-2 0,-2 2 32,1-1-40,-1 1-48,0 0 32,2-2-32,-2 2 24,2-2 16,-2 2-40,0 0 8,2-1 32,1 1-32,-1-2 32,-2 2-40,2 0 16,1-1-24,-1 1 16,5-2 16,-7 2-24,1 0 72,7-2 0,-6 2-24,8-1-32,-10 1-16,7 0 56,0-2 0,1 2 8,1-2-24,3 2-32,0-1 40,1 1 8,2-2 0,-15 2-56,16 0 32,1-2-8,0 1 0,2-1 32,-2 1-24,1-1-24,1 0-8,0 1-24,-19 1 24,21-3 24,-3 1-8,1-1-8,1-3 32,-20 6-40,20-2 24,1 0 0,0-6-8,0 7-8,-21 1-8,22-7 16,1 6-8,-1-8-8,2 6 0,-24 3 0,24-8 16,0 6 48,-1-5 16,0 5 16,-23 2-96,21-7 88,-1 5-48,1-5 8,-3 5-16,-18 2-32,18-7 16,0 5 0,-3 0-40,-1 0-16,-14 2 40,11-3-64,0 1-24,-2 1-152,-2 1-136,-7 0 376,7 0-456,-5 0-160,5 0-2881,-7 0 3497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25.055"/>
    </inkml:context>
    <inkml:brush xml:id="br0">
      <inkml:brushProperty name="width" value="0.14993" units="cm"/>
      <inkml:brushProperty name="height" value="0.14993" units="cm"/>
    </inkml:brush>
  </inkml:definitions>
  <inkml:trace contextRef="#ctx0" brushRef="#br0">55 20 2944,'0'0'0,"0"0"608,0 0-296,0 0-72,0 0-64,0 0-176,0 0 152,0 0-40,0 0-16,0 0 1,0 0-554,0 0 970,0 0-473,0 0 16,0 0 8,0 0-737,0 0 1386,0 0-665,0 0-16,0 0-24,0 0-809,1 0 1618,-1 0-801,0 0-8,2 0 8,-2 0-16,0 0 32,2 0-8,-2 0 8,1 0-8,-1 0-24,0 0 8,2 1 0,0-1 0,-1 1 0,-1-1-8,2 1 8,-1 1-8,1 0 16,0 1 8,-2-3-24,1 2 0,1 0-8,0 1-16,-1-1 16,-1-2 8,0 3-8,2-1 8,-2 1 0,0-1-8,0 1 8,0-1 8,0 0 0,0 1-24,0-1 16,-2 1 8,0-1 16,-1 1-16,3-3-8,-2 2 8,-1 1-8,0-1 40,-3 0 32,3 1 0,0-1 24,-4-1-16,5 1 16,2-2-96,-3 1 112,-1 1 40,1 0 16,0-1 8,3-1-176,-3 0 192,-1 1-48,1 0 8,0 0-16,3-1-136,-3 1 176,0-1-24,1 0 32,-1 0-16,3 0-168,-2 0 160,0 0 96,1 0-32,-1 0 16,2 0-240,-1 0 208,1-3-80,0 1-8,0-1-24,0 3-96,0-2 32,0-1-40,3 1 16,-1-5-8,0 5 32,6-5 40,-7 6-56,6-6 32,-7 7-48,2-1 32,4-6-15,-4 5 31,4-4-40,-6 6-8,2-2 16,4-4-8,-4 4-24,5-4 0,-7 6 16,1-2-8,6 0 16,-6-1-16,6 1 24,-7 2-16,2-3 0,0 1-8,0-1 16,5 2-32,-7 1 24,0-2-24,2 2-33,1 0 17,-1 0 16,-1 0 8,1 0 16,-1 1-32,-1 0 8,0 2-16,0-1 8,0 1 32,0-1-16,0-2 16,0 3 0,0-1 0,0 1-24,-2 0 48,2-3-24,-2 3-16,-1 0 8,0 1 0,0-1-32,3-3 40,-7 3 16,5 0-8,0 1 8,-5-2 16,7-2-32,-1 3 0,-2-1 16,0 1-24,0-1 40,3-2-32,-3 2 16,-1-1-8,1 1 48,0 0-16,3-2-40,-4 1 72,1 1-48,1-1-24,-1 1 25,3-2-25,-2 1 8,-1 0 40,1-1-8,0 1-16,2-1-24,-3 1 8,1 0 24,0-1 24,0 0-40,2 0-16,-1 1 48,-1-1-16,0 0-16,1 0 56,1 0-72,-1 0 80,0 0 0,0 0 32,1 0 16,0 0-128,-1 0 120,0 0 8,1 0-16,0 0-16,0 0-96,0-2 56,0 2-24,2-2-32,-2 1-8,0 1 8,1-3 24,1 1 24,-2 0 0,1-1-32,-1 3-16,2-2 32,0-1 16,-1 1-24,2-1 24,-3 3-48,2-6 24,1 4 8,-1-4 24,1 4 8,-3 2-64,2-7 16,0 6 16,1-2-32,-1 1-8,1-5 24,-3 7-16,2-1-8,1-2 8,-1 1-8,0-1 8,-2 3 0,1-2 0,1-1 0,0 2-16,-1-1-24,-1 2 40,2-1 8,0-1-32,-2 2-32,1 0 48,-1 0 8,0 0-64,2 0 56,-2 0 0,2 1-48,-2 1 48,1 1-8,-1-1-8,2 1 16,-2-3 8,0 3-40,0 0-16,0 4 40,0-5 16,0-2 0,0 3-32,0 3 32,0-4-16,0 2 0,0-1 32,0 0-24,0 1-40,0-1 40,0-3 8,0 3-32,0 0-8,-1 1-8,0-1-40,1-3 88,-1 3-80,1 0 16,-1 1-72,0-2-160,1-2 296,-1 3-464,0 0-473,0-1-271,1 1 64,0-3 1144,0 2-1120,0 1 271,0-2-2567,0-1 3416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5:58.027"/>
    </inkml:context>
    <inkml:brush xml:id="br0">
      <inkml:brushProperty name="width" value="0.19998" units="cm"/>
      <inkml:brushProperty name="height" value="0.19998" units="cm"/>
    </inkml:brush>
  </inkml:definitions>
  <inkml:trace contextRef="#ctx0" brushRef="#br0">2 0 2672,'0'0'0,"-1"0"432,0 0-168,1 0-264,0 0 152,0 1-16,0-1-32,0 1-16,0 0-16,0 0-8,0 0-32,0 0 16,0-1-48,0 1 48,0 0-16,0 0-8,0 0-8,0 0-8,0 1 8,0 1-16,0 0 8,0-3-8,0 3 16,0 0 8,0 0 0,0 0-24,0-3 0,0 3 24,0 0-24,0 1 16,0 0 8,0-4-24,0 4-8,2 0 16,-2 0 0,2 0 0,-2-4-8,0 4 0,2 5 0,-2-6 8,2 5-8,-2-5 16,2 1-16,-2 4-8,2-5 16,-2-3-8,0 4 8,2 4 0,-2-5 0,2 1 8,-2-4-16,0 8 8,2-5 8,-2 1-8,2 4-24,-2-8 16,0 3 8,2 1 8,-2 4-8,0-5 8,0-3-16,0 3 8,0 5-16,0-5 16,0 0 8,0-3-16,0 4 0,0 0 8,0 0 8,0 0 8,0-4-24,0 4 8,0 0-8,0 0-8,-1 0 0,1-4 8,-1 4-24,0 0 0,0 0-32,0 0-8,1-4 64,-1 4-64,0-1-40,1 0-80,0 0-136,0-3 320,0 3-2872,0-3 2872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25.881"/>
    </inkml:context>
    <inkml:brush xml:id="br0">
      <inkml:brushProperty name="width" value="0.14993" units="cm"/>
      <inkml:brushProperty name="height" value="0.14993" units="cm"/>
    </inkml:brush>
  </inkml:definitions>
  <inkml:trace contextRef="#ctx0" brushRef="#br0">46 44 2888,'0'0'0,"0"0"904,0 0-528,0 0-136,0 0-240,0 0 184,0 0-39,0 0-17,0 0-32,0-2-24,0 2-72,0 0 64,-1 0-8,0 0-8,0 0 16,0 0-24,1 0 0,-1-1 24,0 1-24,1 0-40,-1-2 48,0 2-8,1 0-16,-1 0 0,1 0-24,-1 0 40,0 0-16,0 0 0,0 0 0,1 0-24,0 0 0,-1 0 24,1 0-8,-1 0 16,1 0-32,-1 0 32,0 0 0,1 0 8,0 0-24,0 0-16,-1 0 24,1 0-8,-1 0 0,1 0 0,0 0-16,0 0 24,0 0 0,0 0 0,-1 0 0,1 0-24,-1 0 16,1 1-8,0 0-8,-1-1 16,1 0 0,0 1-16,-1 0 16,0 0-8,0-1 8,0 0-16,1 1 8,0 0 8,0-1 0,0 0 16,-1 0-8,0 0 0,0 1 8,1-1 24,-1 0 8,1 0 32,0 0 16,0 0 0,0 0 40,0 0-8,0 0-144,0 0 112,0 0 8,0 0-8,0 0-16,0 0-536,0 0 984,0 0-464,0-1-16,0 1-8,0 0-56,0-2 72,0 2-24,0-2 16,0 2-16,0 0-48,0-1 32,2 1 16,0-2-24,0 2-16,1-2 16,-1 2 0,0-1-8,1-1-8,-3 2-8,2 0 8,1-2-16,-1 2-8,1 0 32,-1 0-24,1 0 0,-1 0 24,0 0-8,-2 0-8,3 0-8,-1 0 0,1 0-8,-1 0 8,1 0 0,-1 0 24,0 1-32,-1 0-16,-1-1 32,2 1-8,0 0 0,-1 0 8,1-1-24,-2 0 24,2 2-8,-2 0-16,1-2 24,-1 1 0,0-1 0,0 2-8,0-1 0,0 0 8,0 0 32,0-1-32,0 1 16,-1 1 16,1-2-32,-3 1 0,3-1 0,-2 1 0,-1 0 8,1 0 8,-1 0 0,3-1-16,-2 0 24,-1 1-16,1 0 0,0 0 0,2-1-8,-4 1 16,2-1 0,-1 1 24,-1-1-8,4 0-32,-2 0 32,-1 0 24,1 0-24,-1 0 8,3 0-40,-2 0 56,0 0-8,-1 0 56,1 0 0,2 0-104,-3 0 72,1 0 24,-1 0-8,1-1 24,2 1-112,-3 0 128,2-2 17,-1 2-57,1-2 32,1 2-120,-2 0 120,1-1-24,0-1 56,0 0-56,1 2-96,0-1 104,-1-1 8,1 1-56,0-1-16,0 0-24,0 1 24,0-1 8,1 0-16,-1 2-32,3-1 48,-1-1-48,1 0 24,-1 1 8,-2 1-32,3-2 24,4 1-16,-5-1-16,4 0 16,-3 1 0,4-1 16,-5 2-32,7-2 32,-9 2-24,2 0 16,6-1-16,-5 1 32,5-2-48,-8 2 16,2 0-24,6-1 16,-7 1-8,6-2 0,-6 2 16,6 0-24,-5 0 32,0 0-16,5 0-16,-6 0 32,1 0-32,0 0 0,-2 0 24,3 0-8,-1 0 8,0 0-16,-2 1 0,0-1 16,1 1-16,-1-1-8,0 1-24,0 0 32,0-1 16,0 1-24,0 0 8,-1-1 0,0 1-8,1-1 24,-2 1-16,0 0 24,-1 0 24,1 0-24,2-1-8,-2 2 40,-1 0-32,1-2 0,-1 1 0,3-1-8,-3 2 8,-4-1-24,5-1 24,-1 1 32,3-1-40,-7 1 16,5 0 32,-2 0-40,-2 0 24,6-1-32,-3 0 24,0 0 16,-3 0 8,4 0 0,2 0-48,-2 0 80,-2 0 0,1 0 24,0 0-16,3 0-88,-3 0 88,0 0 16,1 0 32,-1-1-8,3 1-128,-2-2 112,-1 0 0,1 1 0,0-1-16,1 1 16,1 1-112,-1-2 64,0 0-16,0-1-16,1 1-40,0 2 8,0-2-8,0 0-16,2 1-56,-2 1 80,2-2-160,1 0-216,4 1-616,-5-1-457,5 1-183,-7 1 1632,2-2-1576,7 0 392,-6 1-2401,-3 1 3585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26.586"/>
    </inkml:context>
    <inkml:brush xml:id="br0">
      <inkml:brushProperty name="width" value="0.14993" units="cm"/>
      <inkml:brushProperty name="height" value="0.14993" units="cm"/>
    </inkml:brush>
  </inkml:definitions>
  <inkml:trace contextRef="#ctx0" brushRef="#br0">23 46 4184,'0'0'0,"0"0"0,0 0 424,0-2-287,0 2-49,0-2-24,0 2-64,0 0 64,0-1 16,2-1-8,0 1 8,-2 1-80,3-2 80,-1 0-24,1 1 48,-1-1 0,-2 2-104,2-2 112,1 0 24,-1 0-24,1-1-16,-3 3-96,2-2 96,1 0-56,-1 0 0,0 1 8,-2 1-48,1-2 16,1 0 16,0 1-24,-1 1 8,-1 0-16,2-2 32,0 2-32,-2 0 24,1 0-8,-1 0-16,0 0 8,2 1 32,-2 1-8,0-1-16,0 2-8,0-3-8,0 2 8,0 1 0,0-1-8,0 1 16,0-3-16,-1 7 0,-1-5 24,0 2 8,-1 2-24,3-6-8,-2 3 8,0 0 16,-1 3-16,1-3 16,-1 0 32,1 4-40,-1-6 24,1 2 8,2-3-48,-3 3 48,1 0 16,0 0 0,-1 1 40,3-4-104,-2 2 152,-1 1 32,1-1 32,-1 0 24,3-2-240,-2 1 280,-1 1 8,1-1 32,-1 0 24,3-1-344,-2 0 305,0 1 23,1 0 24,-1-1-64,2 0-288,-1 0 336,0 0-64,0-2-32,0 1 0,1 1-240,-1-3 184,1 1-24,0-1-8,0 1-32,0 2-120,0-2 88,2-5 0,0 5-32,-1-4-16,-1 6-40,3-2 32,-1-4-8,0 4 0,1-4 8,-3 6-32,7-2 24,-5-5 32,4 6-24,-4-6-8,-2 7-24,7-1 24,-6-6-24,6 5-8,-6-4 16,-1 6-8,3-2 24,3-4-32,-4 4 8,0 0 0,-2 2 0,3-3 0,-1 1-8,1 0 0,-1 0 16,-2 2-8,3-1-48,-1 1 24,1 0-24,-2 0-8,-1 0 56,2 0-32,-1 1 24,1 0 0,-2 2-24,0-3 32,2 2 0,-2 1-24,0 0 16,0 3 8,0-6 0,0 3 8,-1 0 8,0 4 8,0-5-32,0 5 0,-1-3 0,0 4-8,1-6 40,1-2-24,-2 8 0,1-6-24,-1 5 40,0-5 16,2-2-32,-1 3 16,-1 4 24,1-5-32,0 1-40,0 0 40,0 0 8,0 1 0,-1-1-24,2-1 16,-2 1 0,1-2 16,0 0 32,1 0-24,-1 0 16,0 0 24,0-1 16,0 0-8,0 0 80,0 0 40,-1 0-8,2 0-192,-1-1 232,1-1-56,-1 0-48,0-1 25,1 3-153,-2-2 120,1-1-32,1 1 32,-1 0-32,1 2-88,-1-7 72,0 5 24,0-4-48,1 4-8,0 2-40,-1-6 48,1 4 16,0-5-24,0 6-16,0 1-24,0-3 24,0-3-24,0 4 32,0 0-16,0 2-16,0-3 16,1-3-48,-1 6-8,2-3-32,-2 3 72,0-2-168,2-1-144,-2 1-233,1 0-447,-1 2 992,0-1-1800,2-1-337,-2 1 65,2 1 216,-2 0 1856,1-2-3937,-1 2 3937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30.237"/>
    </inkml:context>
    <inkml:brush xml:id="br0">
      <inkml:brushProperty name="width" value="0.14993" units="cm"/>
      <inkml:brushProperty name="height" value="0.14993" units="cm"/>
    </inkml:brush>
  </inkml:definitions>
  <inkml:trace contextRef="#ctx0" brushRef="#br0">18 15 4176,'0'0'0,"0"0"0,0 0 192,0 0-56,0 0-48,0 0 1,0 0-594,0-1 1114,0 1-545,0-2 8,0 2-32,0-2 8,0 1 8,0 1 0,0-2-8,0 0 8,-1 2-16,0-1 8,1 1 16,0 0-64,0-2 56,0 2-8,0-2 0,-1 2 24,1 0-72,-1 0 56,1 0-8,-1 0 8,1 0-40,0 0-16,0 0 24,0 1 24,-1 2-24,1 0 16,0-3-40,0 7 40,-1-5-24,1 5 24,0 0-8,0-7-32,0 6 24,0 3 0,0 2-16,0 0 16,0-11-24,0 14 8,0 1 24,0-1-16,0 0 0,0-14-16,0 14 8,0 1 0,0 1-8,0 1 8,0-17-8,0 15 8,0 1-24,0-2 8,0 1 16,0-15-8,0 15-24,0-1 24,0 1-16,0-1-8,-1 0 16,1-2 56,-1 0-16,0 1 0,1-13-32,-1 11 32,1 0-24,0-1-48,0 1 48,0 0-8,-1-2-24,1-1 56,0 1-32,0-9 0,0 6-8,-1 1 0,0-4 0,1 5-16,0-8 24,-1 3-24,0 4 0,1-5-24,-1 1 16,1-3 32,0 3-72,0 0-72,0-2-136,0 0-72,0-1 352,0 1-376,0-1-41,0 0-15,1-2-2880,-1 2 3312</inkml:trace>
  <inkml:trace contextRef="#ctx0" brushRef="#br0" timeOffset="1080">248 23 3672,'0'0'0,"0"0"512,0 0-344,0 0-88,0 0-16,0 0 8,0 0-16,0 0-8,0 0-48,0 0 41,0 1-25,0 0 16,0 0 8,0-1-40,0 1 24,0 0 8,0 2 0,0-1-16,0-2-16,0 3 40,0-1-16,0 1-8,0 4 8,0-5-8,0 5 0,0-4 8,0 5-8,0-8-16,0 8 8,0-1 16,0 1-16,0 2 8,0-10-16,0 10 16,0 3-16,0-1 16,0 2-48,0-14 32,0 14-40,0 0 8,0 2 8,0-1 56,0-15-32,0 15 16,0 0 0,0-1-16,0 1-8,0-1-24,0 0-8,-1 0 56,1-2 8,0-12-24,0 12 48,0 0 8,0 0-48,0-1 16,0-11-24,0 10 8,0 0 16,0 0-40,2 0-8,-2-10 24,0 8-16,0 1-24,0 0 16,0-3-32,0 1-32,0-5-48,0 5-49,0-5-55,0-2 240,0 3-312,0 0-240,0 0-2768,0-3 3320</inkml:trace>
  <inkml:trace contextRef="#ctx0" brushRef="#br0" timeOffset="1081">76 301 4304,'0'0'0,"-1"0"272,1 0-159,0 0-41,0 0-72,0 0 48,0 0-32,0 0 8,0 0 0,0 0-136,0 0 232,3 0-96,-1 0-8,0 0 8,5-2 16,-5 2-24,4 0-8,-3-1 8,-3 1-16,8 0 16,-6-2-16,7 2 8,-6-2-24,-3 2 16,9 0-8,-7-1 16,7 1 0,-2-2 0,-7 2-8,6 0 0,1-2-8,-1 1 0,1-1 0,-7 2 8,6-2-8,-3 2-8,6-1-24,-7-1-48,-2 2 88,9 0-160,-6-1-65,5-1-95,-5 2-256,4-2-2816,-7 2 3392</inkml:trace>
  <inkml:trace contextRef="#ctx0" brushRef="#br0" timeOffset="1082">397 488 4032,'0'0'0,"0"0"200,0 1-96,0-1-48,0 0 0,0 0-56,0 0 32,0 0-8,1 0 40,-1 0-56,0 0-8,2 0 40,-2 0 25,2 0-17,0 0 40,-2 0-88,2 0 96,1 0-8,-1 0 16,1 0-32,-3 0-72,2-1 64,1-1 8,3 0 0,-4 1 0,-2 1-72,2-3 56,6 1-8,-7-1-8,6 1-8,-7 2-32,2-7 24,6 6 16,-6-2-48,5 1 16,-7 2-8,1-7 24,6 7-24,-6-2 16,6 0 0,-7 2-16,2-3-16,4 1 32,-4 1 16,0-1-40,-2 2 8,3-1 32,3-1-16,-4 2 24,-1 0 8,-1 0-48,3 0 48,-1 0-8,0 2 8,0 0 8,-2-2-56,1 3 56,1 5-16,-2-6-8,0 6-24,0-8-8,0 7 24,0-1 16,-1 1-40,-1 0 24,2-7-24,-3 8 24,1 0-24,-1 1 8,1-1 8,2-8-16,-3 8-40,1 0 40,-1-1-16,1 1-56,2-8 72,-2 7-72,-1 0-168,1 0-208,0 0-48,0-4-81,2 5-31,-1-6-2800,1-2 3408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31.833"/>
    </inkml:context>
    <inkml:brush xml:id="br0">
      <inkml:brushProperty name="width" value="0.14993" units="cm"/>
      <inkml:brushProperty name="height" value="0.14993" units="cm"/>
    </inkml:brush>
  </inkml:definitions>
  <inkml:trace contextRef="#ctx0" brushRef="#br0">19 32 3592,'0'0'0,"0"0"0,0 0 312,0 0-144,1 0-56,1-2-24,-2 2-88,2-2 96,0-1-24,0 1 24,1-1-8,-3 3-88,2-2 89,1 0-9,-1-1-16,1 1-24,-3 2-40,2-3 32,0 1 0,-1-1-24,1 2 40,-2 1-48,2-2 40,-1 2 16,1 0 24,0 0-8,-2 0-72,0 1 80,1 1 0,-1 1-8,2 3-8,-2-6-64,0 3 64,1 5-8,-1-2-8,0 3 8,0-9-56,0 11 40,0 2-8,0 1 8,0 0 24,0-14-64,-1 15 40,-1 2 8,1 0 8,-1 0-16,0-1 0,0 1-8,0-2-32,1 1 8,1-16-8,-2 17 24,0-1-8,0 0 8,0 1-24,1-1 0,-2 0-8,1 0 8,-1 0 0,1 1-8,-1-2-8,1 1-8,-1-1 0,3-15 24,-2 15-56,0 0 0,-1 0 16,1-2 16,2-13 24,-3 13 16,2-2 0,-1-1-16,1-1-8,1-9 8,-1 8-32,1-1 32,-1-4-16,1 5-16,0-8 32,0 3-16,0 4-32,0-4 0,0-1 8,0-2 40,0 3-80,0 0-24,1-2-144,1 0-120,-2-1 368,2 1-401,0-1 1,1 0 48,-1-2-8,-2 2 360,2-2-3304,-2 2 3304</inkml:trace>
  <inkml:trace contextRef="#ctx0" brushRef="#br0" timeOffset="737">252 77 4128,'0'0'0,"0"0"392,0 0-280,0 0-112,0 0 65,-1 0-25,0 0 16,1 1-32,0-1-24,0 0 40,0 1-24,0 1-16,0 0 16,0 1-8,0 0 24,0 4-8,0-5-16,0-2-8,0 7 24,0-4-16,0 5 8,0-2 8,0-6-24,0 8 8,0 0 16,0 2 0,0 0 0,0-10-24,0 11 16,0 0 0,0 1-8,0-1 8,0-11-16,0 13 8,0 1 0,0 2-16,0-2 16,0-14-8,-1 15 0,0 0-8,0-1 16,1 0-16,0-14 8,-1 13-16,1 1-8,0-1 24,-1 0-16,1-13 16,-1 13 16,1-1 16,0 0-40,0 0 0,0-12 8,0 10-24,0 1-24,0-1 24,0 2 8,0-12 16,0 10 16,0 0 0,0-1 0,0-2-16,0-7 0,0 6-24,0 1-8,0-1-16,0-3-8,0-3 56,0 7-40,0-4 0,0 4-56,0-5-89,0-2 185,0 8-208,0-7-64,0 2-40,0-1-88,0 1-2912,0-3 3312</inkml:trace>
  <inkml:trace contextRef="#ctx0" brushRef="#br0" timeOffset="738">81 356 3728,'0'0'0,"0"0"448,0 0-336,0 0-112,0 0 88,0 0-16,0 0-40,0 0-16,0 0-224,0 0 424,1 0-216,1 0 24,0 0-8,-2 0-16,2 0 8,0-2 0,6 2 16,-7-1 0,6 1-16,-5-2 0,6 0 8,-6 1 0,-2 1-16,9-3 16,-6 1-24,6-1 0,-7 1 8,-2 2 0,9-3 8,-6 1-8,6 0 0,-7-1-32,-2 3 32,9-2-48,-7-1-24,7 1-64,-6-1-56,-3 3 192,8-2-264,-6-1-184,6 2-2936,-8 1 3384</inkml:trace>
  <inkml:trace contextRef="#ctx0" brushRef="#br0" timeOffset="1113">388 490 3944,'0'0'0,"0"0"288,0 0-192,0-2-48,0 2-16,0-2-32,0 2 0,2 0 8,0 0 24,-1 0-32,2-1 16,-3 1-16,2 0 8,1 0-16,-1-2 24,1 2 16,-3 0-32,6-1 0,-4 1 8,4 0 0,-4 0-8,-2 0 0,6 0 16,-4 0 8,5 0-24,-6 0 16,-1 0-16,7 0 0,-6 0 0,6 0 0,-6 0-8,-1 0 8,7 3-8,-5-1 0,0 1 0,1-1-8,-3-2 16,6 3 8,-6-1 0,3 1 8,-1 3-8,-2-6-8,2 3 0,-1 0-8,1 4 8,-2-4 0,0-3 0,0 8 8,0-5 24,0 5-16,-1-5 8,1-3-24,-1 9 33,-1-6-17,-1 5 16,1-5-16,2-3-16,-3 8 40,-4-4 8,5 4 0,-2-6 24,4-2-72,-6 8 64,3-6 24,0 5 0,-3-4 0,3 4-8,0-4 16,0 4 8,-1-5 0,4-2-104,-3 8 112,0-6-24,0 5-16,0-5-16,1 2-8,-1 2-16,1-4 16,0 1-24,1 0 0,0 0 16,1 1 0,0-1 0,0 0 8,0 0-24,1-1 8,1 1 16,-2-3-48,2 2 32,1 0 8,-1-1-8,5-1 8,-7 0-40,1 0 40,6 0-16,-5 0 0,5 0-24,-5 0-48,7-1-96,-6-1-120,6 0-288,-9 2 552,2-3-648,7 1 7,-6-1 17,6 1-40,-9 2 664,2-3-3080,-2 3 3080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33.338"/>
    </inkml:context>
    <inkml:brush xml:id="br0">
      <inkml:brushProperty name="width" value="0.14993" units="cm"/>
      <inkml:brushProperty name="height" value="0.14993" units="cm"/>
    </inkml:brush>
  </inkml:definitions>
  <inkml:trace contextRef="#ctx0" brushRef="#br0">69 0 3576,'0'0'0,"0"0"336,0 0-168,0 0-64,0 0-104,0 0 80,0 0 0,0 0 0,0 0-8,0 0-384,0 0 704,0 0-312,0 0-7,0 0 15,0 0-721,0 0 1354,0 0-625,0 0-8,0 0-8,0 0-1065,0 0 2066,0 0-993,-1 0-16,1 0 8,0 0-80,-1 0 56,0 0-32,0 2 16,0 0-16,1-2-24,0 7 16,-1-5 24,0 7-8,0-3-16,1-6-16,-1 7 16,1 0 48,-2 3-24,-1 1 0,3-11-40,-2 12 40,0 1-24,-1 1-16,1 0 0,2-14 0,-3 14-8,0 2 0,1-2 32,-2 1-8,2 0-32,-1-1-8,-1 3 0,1-1 16,0-1-16,-1 1 8,2-1-8,0-1 24,-1-1 16,1-1-32,2-1-40,-2 0 0,0-1 16,2 0 0,-1-2-8,1 0-64,0-8 112,0 3-160,0 5-168,0-5-41,1 5-7,-1-8 376,0 2-384,2 1 112,-2 0-144,2-1-2776,-2-2 3192</inkml:trace>
  <inkml:trace contextRef="#ctx0" brushRef="#br0" timeOffset="701">236 4 3712,'0'0'0,"0"0"336,0 0-336,0 1 88,0 2-56,0 3 16,-1-3-32,1-3-16,-1 8 16,0-2 16,1 1-8,-1-1 40,0 2-40,0-1-16,0 0 32,0 1-48,1-8 8,0 8 16,0 0-24,0 3-24,0-1 24,0-10 8,0 11 8,0 0 0,0 0-16,0 0-16,0-11 24,0 11 0,0 0 16,0 0-8,0 1-24,0-12 16,0 12-24,0 1 32,1-1 8,-1-1-24,0-11 8,0 12-8,0-2-16,0 1 8,0 0 24,0-11-8,0 9-8,0 1 8,0-1 0,0 0 32,0-9-32,0 8 8,0 1-40,0-1 0,0-1 16,0-7 16,0 7-24,0 0 0,0-5-72,0 6-64,0-8 160,0 1-192,0 2-88,0 0-632,-1 0-1688,1-3 2600</inkml:trace>
  <inkml:trace contextRef="#ctx0" brushRef="#br0" timeOffset="702">86 239 3768,'0'0'0,"0"0"0,0 0 568,0 0-336,0 0-39,0 0-73,0 0-1233,0-2 2298,1 0-1089,-1 1 16,2-1-16,0 0 0,0 1-16,0-1 8,1 1 8,-3 1-96,2-2 80,5 0-32,-5 1-24,4-1 0,-6 2-24,2-2 8,4 1-16,-4-1-8,4 2 16,-3-2 8,4 1 8,-4 1-24,4-2-40,-7 2 48,2 0-16,6-1 16,-6 1-24,6-2-48,-8 2 72,1 0-264,7-2-136,-7 2-49,6 0-63,-7 0 512,1 0-568,6 0-2840,-7 0 3408</inkml:trace>
  <inkml:trace contextRef="#ctx0" brushRef="#br0" timeOffset="1169">360 294 3576,'0'0'0,"0"0"728,0 0-728,0 0 208,0 0-72,0 0-79,0 0-25,0 0-465,0 0 882,2 0-489,-1 0 16,-1 0 24,3 0 0,-1 0 16,0 0-16,1 0-8,-3 0 8,2 0 8,5 0 32,-5 0-8,0 0-16,-2 0-16,7 0-16,-5 0 16,5 0 32,-4 0-16,4 0 0,-4 0-32,5 0 8,-6 1 8,-2-1 0,9 1-16,-6 0 0,6-1 8,-7 1 16,-2-1-8,9 1 32,-7 0-24,6 1-32,-6 1 0,-2-3 24,8 2 0,-7 1 0,6 0 8,-6 3-16,2-3 16,3 0-16,-6 4 16,2-5-16,-2-2 8,2 7-24,-1-5 32,-1 5 8,0-3-16,0 4 16,0-5-40,0 5 24,-1-4 48,1-4-48,-1 7-16,-2-5 32,1 6-16,-1-6 0,3-2 0,-2 7 32,0-4-24,-1 4-8,0-4-8,3-3 8,-3 6 24,-1-3-8,1 0 8,0 3-24,3-6 0,-3 2 0,-1 1 32,1 0 16,1-1 0,2-2-48,-3 3 32,0-2-16,0 1 24,1-1-24,2-1-16,-3 1 24,1-1 8,0 1-8,-1 0 40,3-1-64,-2 1 40,-1-1-24,1 0-8,0 0 8,2 0-16,-1 0 24,0 0-16,0 0 8,0 0-24,1 0 8,0 0 16,0 0 8,0 0-16,0 0-16,0 0-32,2 0 72,0 1-8,1 0-8,-1-1-16,1 1-16,-1 0 0,0 0 0,1 0 32,3 0 0,-4 1-40,0-1 32,1 1 24,-3-2-32,6 2 0,-4-1-16,1 2 16,-1-1-8,-2-2 8,7 3-8,-6-1 24,1 1-48,0-1 16,-2-2 16,7 3 0,-7 1 8,2-1-24,1 0 8,-3-3 8,2 3-16,1 1 32,-1-1 24,0 3-40,-2-6 0,1 3-8,1 0 16,0 4 16,-1-5 0,-1-2-24,2 3 32,-2 4-40,1-5 24,-1 2 24,0-4-40,0 6 16,0-3 16,0 0-16,0 3-24,0-6 8,-2 3 40,0 0 8,-5 4-8,5-4 8,2-3-48,-7 7 56,4-3-24,-5 4 0,0-5-16,8-3-16,-8 9 24,-1-3-8,0-2 8,0 4-24,9-8 0,-9 6-16,0-2-56,-1 4-184,-1-5-232,11-3 488,-11 8-617,2-5-55,-1 3 8,0-4-2544,10-2 3208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38.130"/>
    </inkml:context>
    <inkml:brush xml:id="br0">
      <inkml:brushProperty name="width" value="0.14993" units="cm"/>
      <inkml:brushProperty name="height" value="0.14993" units="cm"/>
    </inkml:brush>
  </inkml:definitions>
  <inkml:trace contextRef="#ctx0" brushRef="#br0">1 0 4240,'0'0'0,"0"0"0,-1 0 176,1 0-80,0 0-40,0 0-16,0 0-40,0 0 40,0 0 9,0 0-33,0 0 16,0 0-169,0 0 306,0 0-129,0 1-8,0 0-16,0-1-16,0 1 24,0 0-16,0 0 40,2-1-24,-2 0-24,1 1 24,1 0 8,0 1-24,0 1 8,0-1 0,1 2-8,-1 2 0,5-3 0,-7-3-8,2 3 8,0 4-8,5-4-8,-5 6 24,-2-9-16,7 3 8,-4 5 16,4-1-24,-4 0 0,-3-7 0,8 9-24,-6 0 8,8 0 24,-8 1-32,-2-10 24,10 10-8,-2 2 0,0 2-24,1 1 0,-9-15 32,7 14-8,0 0-32,-5-2-8,7-1 8,-9-11 40,2 11-24,5-1 16,-5-1 8,6-1 16,-8-8-16,2 8-48,6-1 16,-6 0 0,5 0-16,-7-7 48,3 6-8,4-3-25,-5 4 9,4-5-8,-6-2 32,2 7-40,0-6-24,6 2-48,-7 0-32,-1-3 144,7 3-184,-6 1-112,2-2-544,-1 1-2064,-2-3 2904</inkml:trace>
  <inkml:trace contextRef="#ctx0" brushRef="#br0" timeOffset="499">363 67 3840,'0'0'0,"0"0"384,0 0-256,0 0-56,0 0-72,0 0 56,0 0-24,0 0 8,0 0 0,0 0 0,0 0-248,0 0 481,0 0-217,-1 0 32,1 0 16,0 0-104,-1 2 96,0 0-16,0 1-8,0-1-24,1-2-48,-1 7 64,0-5 16,-1 5-32,1-4 8,1-3-56,-2 8 56,0-4 0,-1 5 8,1-3 0,-2 1-8,-2 2 8,3 1 16,-5 2-8,8-12-72,-3 12 80,-5-1-16,5 1-16,-6 0 8,2 1 0,0 0 0,-1 1-8,0 0 0,8-14-48,-8 14 40,0 2-16,-1-1 48,0-1-40,9-14-32,-9 15 40,0 1 8,-2 1-48,-1 1 8,12-18-8,-11 18 40,-2 0-32,0-1 56,1 1 40,12-18-104,-14 17 96,1-1 16,1 0-40,1 0-24,11-16-48,-11 14 56,0 0-24,2-1 16,1-2-16,8-11-32,-6 11 24,2-2 0,-2 0-16,3-3-24,3-6 16,-2 7-72,-1-5-96,3 6-232,-1-6-256,1-2 656,-1 3-704,1 1-24,0-2 71,0 0-2775,0-2 3432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36.999"/>
    </inkml:context>
    <inkml:brush xml:id="br0">
      <inkml:brushProperty name="width" value="0.14993" units="cm"/>
      <inkml:brushProperty name="height" value="0.14993" units="cm"/>
    </inkml:brush>
  </inkml:definitions>
  <inkml:trace contextRef="#ctx0" brushRef="#br0">1 52 3128,'0'0'0,"0"0"712,0 0-376,0 0-336,0 0 232,0 0-88,0 0-15,0-2-25,0 2-16,0-1-8,1 1-8,-1-2-16,0 2 16,0-1-32,2 1 0,-2-2-8,0 2-32,2 0 8,-2-2 24,0 2 0,0-1-16,0 1-16,0 0 24,1-2 8,-1 2-24,2 0 24,-2 0-32,0 0 16,2 0-16,-1 0 24,1 1-16,-2-1-8,2 1 8,1 1-8,-1 1 16,1 3-24,-3-6 8,7 3 0,-5 3 8,4-3-8,-4 6 16,-2-9-16,7 8 16,0 1 0,0 1-8,0 2-24,-7-12 16,8 12-16,1 0-8,-2 0-8,0 1-8,-7-13 40,8 14-24,0-2-8,-1 0 0,1-1 32,-8-11 0,8 11-8,0 0-8,0-1 40,0 0-40,-8-10 16,8 10-32,-1 0 24,1 0-32,0 1 16,-8-11 24,8 10-32,0 1-16,1 0 8,-1-2 8,-8-9 32,7 10-24,1 0 16,0 0-16,1 0-8,-9-10 32,7 9-16,0-1 8,1 1 0,-2 0-16,-6-9 24,8 8 0,-2 0-16,1 0 8,-5 0 16,6-1-24,-8-7 16,2 7-8,4 0-8,-4-5-8,0 6 0,-2-8 24,3 2-32,-1 5 0,1-5 8,-3-2 24,2 2-48,0 2-49,0 2-31,-2-3-88,0-1-88,0-2 304,0 3-2808,0-3 2808</inkml:trace>
  <inkml:trace contextRef="#ctx0" brushRef="#br0" timeOffset="535">373 6 3024,'0'0'0,"0"0"656,0 0-344,0 0-104,0 0-208,0-2 168,0 2-32,0-2-24,2 2-7,-2 0-105,0-1 96,0 1-16,0 0 8,0 0-24,0 0-64,0 0 40,0 0 8,0 0-16,0 0-8,0 0-168,0 0 328,-1 0-144,-1 1 0,0 3 24,2-4-64,-1 6 72,-2-3 0,1 5-8,-5-2 8,7-6-72,-2 8 64,-7 0 8,2 2-8,-2 3-8,0 1 0,1 2-16,-3-1-16,1-2 32,10-13-56,-9 14 24,0-1-32,0 1 24,1 0-16,0-1-8,0 0 56,0-1 32,0 1-24,8-13-56,-8 12 56,0 1-8,-1-1-48,0 0 0,9-12 0,-9 13 16,1 0-8,-1-1 16,0 0-8,9-12-16,-8 12 16,-1 1 0,1-2-8,0 1-8,8-12 0,-8 12-32,1-1 0,1 1-24,3-1-16,3-11 72,-8 11-184,4-2-176,-3 0-112,4 0-144,3-9 616,-7 9-2929,7-9 2929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40.116"/>
    </inkml:context>
    <inkml:brush xml:id="br0">
      <inkml:brushProperty name="width" value="0.14993" units="cm"/>
      <inkml:brushProperty name="height" value="0.14993" units="cm"/>
    </inkml:brush>
  </inkml:definitions>
  <inkml:trace contextRef="#ctx0" brushRef="#br0">5 154 1872,'0'0'0,"-1"0"824,1 0-320,0 0-504,-1 0 376,0 0-104,0 0-64,1 0-56,0 0-152,0 0 120,0 0-24,0 0-32,0 0-8,0 0-392,0 0 720,0 0-360,0 0 24,0 0 9,0 0-570,0 0 1066,0 0-497,1 0-16,2 0 0,-3 0-40,2 0 64,5 0-32,-4 0 0,5 0 8,-1 0-16,-1 0 8,3 0 0,2 1 8,-11-1-40,13 0 32,1 0-8,2 0 8,0 0-32,-16 0 0,18 0 0,-1-1 8,1-1-16,-2 0 16,-16 2-8,18-1 16,0-2-24,1 1 0,2-1-8,-21 3 16,19-2-56,3-5 16,0 6 16,0-6 8,-22 7 16,22-1 16,1-6-8,-1 5 0,0 0-8,-22 2 0,23-8 24,1 5-24,0-3 16,4 4 0,-28 2-16,28-7 8,2 4-16,1-5-16,0 6 8,-31 2 16,31-8-40,2 5 24,-1-6-8,2 1-40,-34 8 64,33-2-72,0-8 8,-3 7 24,0-4 32,-30 7 8,29-2 8,-2 0-16,-1-5 8,-2 7 8,-24 0-8,23-3 0,-1 1-24,-4 0 24,0 0-16,-18 2 16,17-2 0,-4 2 8,0 0-24,-2 0 8,-2 1-16,-2 0 16,0 1 0,-5 1 0,-2-3 8,8 1-16,-6 2 8,1 0 0,3-1-8,-6 2 8,3-1-25,-2-1 9,1 2 0,-2-4 24,0 2-40,2 1-16,-2 1-40,0-1-72,0 0-56,0 0-200,-1 1-2952,1-4 3376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43.745"/>
    </inkml:context>
    <inkml:brush xml:id="br0">
      <inkml:brushProperty name="width" value="0.14993" units="cm"/>
      <inkml:brushProperty name="height" value="0.14993" units="cm"/>
    </inkml:brush>
  </inkml:definitions>
  <inkml:trace contextRef="#ctx0" brushRef="#br0">8 2 3944,'0'0'0,"0"0"0,0 0 296,0 0-120,0 0-32,0 0-56,0 0-7,0-2-17,0 2-8,0 0 8,0 0-64,0 0 72,0 0 8,0 0-24,0 0 8,0 0-336,0 0 592,-1 0-280,0 0 8,1 0-24,0 0-24,0 0 32,0 0-16,0 0-8,0 0 8,0 0-88,0 0 176,0 0-72,0 0-16,0 1 8,0-1-24,0 3 8,0-1-8,0 1 16,0 4-8,0-7-8,0 2-8,0 7 16,0-6 0,0 6-24,0-9 16,0 7 8,-1 3-16,0 1 16,1 3-8,0-14 0,-1 14-16,0 0 8,0-1-24,0 0 32,1-13 0,0 12-32,0 0-8,0-1 16,0 1-32,0-12 56,0 10 8,0 1-24,0 0 16,0-2 0,0-9 0,0 9-16,0 0 8,0 0-8,0-1 8,0 1-32,0-1-8,0-1-24,0 0-32,0-7 104,0 7-184,0-1-89,0 1-367,0 0-2688,0-7 3328</inkml:trace>
  <inkml:trace contextRef="#ctx0" brushRef="#br0" timeOffset="764">189 80 2128,'0'0'0,"0"0"824,0 0-824,0 0 368,1 0-144,-1 0-64,2 0-16,0-1-40,-1-1-24,2 1-8,-1-1-16,-2 2-56,3-2 40,-1 1 0,1-1-16,3 0 24,-6 2-48,2-1 40,4-1-8,-4 1-24,4-1 16,-6 2-24,2-2-8,5 1-8,-6-1 16,2 0-24,-3 2 24,7 0 8,-5-1-8,0 1 8,5 0-24,-7 0 16,1 0 0,2 0 8,-1 0-8,5 0 0,-7 0 0,1 1-8,2-1 0,-1 2 8,1 0 16,-3-2-16,2 3 8,1-1-8,-1 1-16,0 0 16,-2-3 0,3 7-16,-1-5 8,-1 0 0,1 2 8,-2-4 0,1 6-8,-1-4 32,0 1-32,0 4 8,0-7 0,0 2 0,0 1-24,0 4 24,0-5-16,0-2 16,0 4 0,-2 2 8,0-3 0,0 0-8,-1 3 8,1-3-64,-1 3 16,-4-3 8,7-3 32,-2 7-40,-1-4 48,-4 4-8,5-5 8,2-2-8,-4 8-8,-3-6 16,4 6 0,-4-6-8,7-2 0,-2 7 8,-5-4-16,5 3 16,-5-3 16,7-3-24,-2 3-8,-2 4 24,-2-5-16,3 1-24,3-3 24,-3 7 16,-3-5 0,3 2 8,0 2 0,3-6-24,-7 3 8,6 0-8,-2 3 16,1-4-24,2-2 8,-3 2 16,1 2-16,0-1 0,1 0 16,1-3-16,0 3 0,0 0 0,0-1 0,0 1 8,0-3-8,1 2 16,2 0-8,-1 0-8,1-2 8,-3 0-8,6 1 0,-4-1 8,4 0 0,-3 0-16,-3 0 8,9 0 8,-7 0 16,7-1-16,-6-1-16,-3 2 8,9-3 0,-7 1-8,7 0 8,-6-1 24,6 1-32,-2-5-8,-1 5-16,-3 0-16,-3 2 48,9-2-56,-7-5-24,7 5-64,-6 0-96,-3 2 240,7-2-1224,-7 2 1224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46.576"/>
    </inkml:context>
    <inkml:brush xml:id="br0">
      <inkml:brushProperty name="width" value="0.14993" units="cm"/>
      <inkml:brushProperty name="height" value="0.14993" units="cm"/>
    </inkml:brush>
  </inkml:definitions>
  <inkml:trace contextRef="#ctx0" brushRef="#br0">0 219 4296,'0'0'0,"0"0"248,0 0-128,0 0-120,0 0 73,0 0-17,0 0-8,0 0 0,0 0-8,0 0-305,0 0 554,0 0-257,2 0-24,0 0-8,-2 0 0,3 0 32,3 0-16,-4 0-16,5 0 8,-7 0-8,3 0 8,6 0-24,-1 0 8,2 0 16,-10 0-8,12 0 0,3-1 48,3-2-8,-18 3-40,19-2 40,1-1-8,1 1-16,0-5 24,1 5 0,-22 2-40,23-8 48,0 5-16,0-4-16,0 5 0,0-6 0,1 6 8,-1-6 0,-1 6-8,0-5 0,0 4-8,-2-4 0,4 4 8,-24 3-16,23-8 8,0 6 8,4-7-8,-1 6-40,-26 3 32,27-8-16,2 2 16,0 3 16,0-5 56,-29 8-72,27-2 56,0-6-16,0 6 0,0-6-16,-27 8-24,29-2 16,0-5-8,-2 4-8,1-4-8,-28 7 8,25-3 0,0-5-8,-1 7-16,-2-7 16,0 7 0,-1-2 0,-2-3 0,0 4-8,-19 2 16,19-2-40,-4 0 24,1-1 24,-2 2 8,-14 1-16,13-3 32,0 2-16,-1-1 8,0 0-40,-12 2 16,10-1-16,-1 1 8,-1-2-56,-1 2-24,-7 0 88,7 0-168,-4 0-80,5-1-64,-6 1-57,0 0-647,0 0-2344,-2 0 3360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5:59.453"/>
    </inkml:context>
    <inkml:brush xml:id="br0">
      <inkml:brushProperty name="width" value="0.19998" units="cm"/>
      <inkml:brushProperty name="height" value="0.19998" units="cm"/>
    </inkml:brush>
  </inkml:definitions>
  <inkml:trace contextRef="#ctx0" brushRef="#br0">47 68 2536,'0'0'0,"0"0"696,0 0-504,0 0-48,0 0-56,0 0-8,0 0 8,-1 0 8,1 0-96,-1 1 88,0 0-16,0 0-48,0 0 8,1-1-32,0 1 48,-1 0 16,0 0-16,0 0-48,0 0 8,0 0 16,0 1 16,0 1-24,0 0 0,0 0 0,0 0 8,0 1 0,0 0-16,0 0-16,0 4 16,0-5 32,1-3-40,-1 3 8,0 5-24,0-5 0,0 6 8,1-9 8,-1 3 8,0 6 0,0-6-24,0 6-8,1-9 24,-1 8 24,0 0-16,0 0 0,0 1-8,1-9 0,-1 8 8,0 2 32,0 2 16,0 1-56,1-13 0,-2 14-16,1 0-8,0 0 16,0-1 0,1-13 8,-1 13 0,0 0-16,0 0 16,0 0 32,1-13-32,0 13-24,0 2 16,0-1-8,-1 0 16,1-14 0,0 14 16,0-1-8,0 0-48,0 0-16,0-13 56,0 12 8,0 1-24,0 0 16,2 0-16,-2-13 16,0 13-48,2-1 56,0 1 0,-2-2-8,0-11 0,2 12-16,0 0-16,0 0 24,1 0 0,-3-12 8,8 11-16,-8 0 0,3 0 8,5-2 16,-8-9-8,2 10-8,5 0-8,-5-1 0,6 0-32,-8-9 48,3 4-16,6 5 8,-7-6-24,6 6 24,-8-9 8,2 2 0,6 1 8,-5 1-8,5 0 0,-6 0 8,8-1-8,-7 0-8,8 0 16,-11-3-8,3 3 16,6-1-16,-6 0 16,7-1-16,-10-1 0,3 1 0,8 0 0,-8 0-16,8 0 24,-11-1-8,3 0 0,8 0 8,-8 0 0,8 0 0,-11 0-8,3 0 8,7-3 0,-7 0 8,8 0 0,-11 3-16,3-3 0,8-5 24,-8 7-16,8-7 32,-11 8-40,3-2 48,8-6 8,-8 5 16,8-7-32,-11 10-40,3-3 16,7-9-24,-7 2 24,7-1 16,-10 11-32,3-11 64,8 1-7,-8-1-17,7-1 32,-10 12-72,3-11 48,6-3-16,-6-1 8,6 0-8,-9 15-32,3-16 64,6 0-24,-7 0-8,6 1-24,-8 15-8,2-16 16,0 0 24,7-1 8,-7 0-16,-2 17-32,8-17 32,-6 0 16,1-2 8,5 0-8,-8 19-48,2-20 8,1 0 16,0-2 8,5 1 24,-8 21-56,0-21 56,3 0-24,0 0 16,0 2 0,-3 19-48,3-19 56,5 1-16,-8 1-40,3 1 16,-1 2 8,-2 14-24,3-13 24,0 2-16,0 0-16,-1 2-32,0 1 48,0 5 24,1-7-40,-1 7 16,-2 3-8,2-9 0,0 7-16,0-5 32,0 5-24,-2 2 8,3-3 16,-1 0-24,0 0 24,1 1 8,-3 2-24,2-2 0,0 0 0,0 0-16,0 2 8,-2 0 8,2-2 8,0 2-8,0 0-8,0 0 8,-2 0 0,2 0-24,0 0 40,0 0-8,0 0 8,-2 0-16,2 0 16,0 0-16,0 0 0,0 0-8,-2 0 8,2 0-24,0 0 24,-2 1-8,0-1 8,2 1-8,-2 1 8,2 0-8,-2 0 24,0-2-16,2 2-24,-2 0 24,2 0-24,-2 0 8,0-2 16,2 3 32,-2 0-48,2 0 16,-2 0 0,0-3 0,2 2-16,-2 2 24,0 0 8,0 4-24,0-5 24,0 1-32,0 6-32,0-6 32,0-4 16,-1 10-16,0-6 24,0 6 32,0-1-48,1-9 8,-1 9-8,0 0 24,-1 3-8,0 1 8,-1 0-32,0 1-8,0 1 0,0 2 0,3-17 24,-3 17 0,0 3-48,0 0 24,1-1 16,2-19 8,-2 17-8,0 0-8,0 0-16,0 0 8,2-17 24,-1 17-8,-1-2 8,1 1-8,0 0-16,1-16 24,-2 15-32,1 0 32,0-1 0,0 0-16,1-14 16,-1 14 0,1 0-8,0 0 16,0 0-8,0-14 0,0 14-24,0-2 0,0 1 8,2 0 32,-2-13-16,0 12 8,2 0-40,0-1 0,0-1 0,-2-10 32,2 8-32,-2-1 24,2 1-16,0 0 0,-2-8 24,2 8 0,0 0-16,0-5 8,0 6-24,-2-9 32,2 3-8,0 6 8,0-6-8,0 6 16,-2-9-8,2 3-24,-2 1 16,2 0 0,0 0 0,-2-4 8,0 4-24,2-1-8,-2 1-8,2 0-64,-2-4 104,0 4-216,2 0-89,-2 0-47,2-1 8,-2-3 344,0 3-328,2 0-72,-2 0-2632,0-3 3032</inkml:trace>
  <inkml:trace contextRef="#ctx0" brushRef="#br0" timeOffset="1121">835 578 2616,'0'0'0,"0"0"552,0 0-312,0 0-80,0 0-160,0 0 136,0 0-32,0 0-16,0 0 24,0 0-552,0 0 1000,0 1-464,0 0-40,0 0-32,0-1-24,0 2 24,0 0 16,0 1-8,0 0-8,0-3-24,0 3 8,0 1 16,0 4 0,0-5-16,0-3-8,0 9 0,0-5 8,0 6 16,0-6 0,0-4-24,0 9 0,0-1-24,2 1-16,-2 0 16,0-9 24,0 10 0,2 2 0,-2 2 8,2 1 0,-2-15-8,0 13-8,0 1 16,0 2-8,0 0-8,0-16 8,0 16 0,0-1 8,0 1-16,0-1 8,0-15 0,0 16-16,0-1-16,0 0 24,-1-1 8,0 0-8,0 0 16,0-1-16,0-1 0,1-12 8,-1 12 0,0-1 0,0-1 0,0 0-8,0 0 0,0-1 0,0 0 16,0-1-24,0-5 0,1-3 16,-1 9-24,0-5-16,1 5-8,0-7-16,0 1-32,0 0-32,0 0-24,0-3-80,0 0 232,0 1-432,0-1-2688,0 0 3120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45.372"/>
    </inkml:context>
    <inkml:brush xml:id="br0">
      <inkml:brushProperty name="width" value="0.14993" units="cm"/>
      <inkml:brushProperty name="height" value="0.14993" units="cm"/>
    </inkml:brush>
  </inkml:definitions>
  <inkml:trace contextRef="#ctx0" brushRef="#br0">4 1 3728,'0'0'0,"0"0"0,0 0 400,0 0-216,0 0-64,0 0-32,0 0-880,-1 0 1656,0 0-800,0 0-15,1 0 7,0 0-56,0 0 56,-1 0-8,1 0 8,0 0-24,0 0-32,0 1 32,0-1 8,0 1-8,0 0-24,0-1-8,0 1 8,0 1-8,0 0 0,0 0 16,0-2-16,0 3 8,0-1-24,0 1 24,2-1 0,-2-2-8,2 3-8,1-1 8,-1 1-8,1-1-8,-3-2 16,2 2 0,5 1 8,-5-1-16,5 1 8,-7-3 0,1 2-16,7 1 0,-6-1 8,7 1 0,-9-3 8,2 2 0,8 0 8,-3 0-8,-5 0-8,-2-2 8,9 1-8,-2 1-8,-1 0 0,1-1 0,-7-1 16,6 2-16,-3 0 0,6-1-8,-7 1-8,-2-2 32,8 1-16,-5 2-8,4-1 8,-4 0 32,-3-2-16,6 2 8,-4 0-24,4 0 8,-4 1 0,-2-3 8,2 2 0,5 1 8,-5-1 0,0 1-8,0-1 0,0 1-8,0 0-24,-1 0 8,-1-3 24,0 3-32,2 1 0,-2-1 32,0 0-8,0 0 8,-1 1 8,0-1-8,-2 0 8,3-3-8,-2 8 0,-1-6 16,1 5 16,-2-5 0,4-2-32,-6 7 48,4-4-24,-5 4-16,4-4 0,3-3-8,-8 7-16,4-4-24,-4 5 0,5-1 16,3-7 24,-9 6 8,2 2 16,1-2 0,-1 1-8,7-7-16,-8 7 8,0 0 16,0-1-16,0 1 0,8-7-8,-8 6 8,1 1-16,0-1 16,0-2 8,7-4-16,-3 8 8,-5-5-8,5 5-8,1-5-8,2-3 16,-4 7-40,2-5-16,0 2-73,0 2-55,2-6 184,-1 3-288,0-1-376,1 1-2704,0-3 3368</inkml:trace>
  <inkml:trace contextRef="#ctx0" brushRef="#br0" timeOffset="454">425 144 3680,'0'0'0,"0"0"616,0 0-616,0 0 184,0 0-64,0 0 1,0 0-25,0 0-96,0 0 72,-1 0 16,1-1-24,0 1 16,0 0-80,0-2 80,0 2 0,0-1 8,0 1 16,0 0-104,0-2 96,0 2 0,0 0 0,0-2 0,0 2-96,0 0 88,2-1-8,1 1-16,-1-2 0,-2 2-64,3 0 64,-1-2 32,1 2-24,3 0-16,-6 0-56,2-1 88,4 1-40,-3-2 16,6 2-16,-9 0-48,2-2 40,9 2-16,-4-1 0,0-1-16,-7 2-8,9-1 0,-1-1 0,2 0 0,2 0 24,-12 2-24,12-7-16,0 6 0,0-2 8,0 1-16,-12 2 24,11-3-8,-1 1-24,0-1-32,-1 2-8,-9 1 72,9-2-160,-1 2-240,-1 0-128,0 0-88,-7 0 616,2 0-689,6 0-2783,-8 0 3472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59.048"/>
    </inkml:context>
    <inkml:brush xml:id="br0">
      <inkml:brushProperty name="width" value="0.14993" units="cm"/>
      <inkml:brushProperty name="height" value="0.14993" units="cm"/>
    </inkml:brush>
  </inkml:definitions>
  <inkml:trace contextRef="#ctx0" brushRef="#br0">0 350 1600,'0'0'0,"0"0"640,0 0-640,0 0 424,0 0-160,0 0-72,0 0-32,0 0-1200,2 0 2208,-2 0-1056,2 0-32,-1 0 16,1 0-16,-1 0-8,1 0 0,0 0-32,-2 0-40,2 0 48,1 0 8,-1 0-32,1 0 8,-3 0-32,6 0 24,-4 0 8,0 0 0,5 0-16,-7 0-16,1 0 16,6-2 0,-6 2 8,6-1 0,-7 1-24,2-2 24,7 0-16,-7 1 8,7-1-24,-9 2 8,2-2-32,7 1 24,-6-1-16,6 0 32,-9 2-8,2-1 16,6-1-8,-5 1-8,5-1 8,-8 2-8,3-2 0,5 2 8,-6-1-8,5 1-16,-7 0 16,3-2 0,6 2 0,-7-2 8,7 2-8,-9 0 0,2-1 0,6 1 0,-5-2 8,6 2-8,-9 0 0,2 0-16,7 0 8,-7 0 0,7 0 8,-9 0 0,3 0 16,6 0-40,-7 0 24,7 0 0,-6 0 0,-3 0 0,9 0 8,-1 0-8,-1 0-8,1 0 8,-8 0 0,7 0 16,1 0-16,3 0 24,-1-1 8,2 1-32,1-2 24,-1 0-16,2 1-32,0-2 8,-1 1 32,1-5-32,0 6 16,-14 1 0,14-7 8,0 5-24,0-5 8,0 5 24,-1-6-24,0 6 24,1-6-8,0 6-8,-14 2 0,13-7 0,0 6-16,0-2 24,0 1 0,-13 2-8,13-2 16,-1-1-8,0-3-24,1 6 0,-13 0 16,11-3 0,1 1-8,-1 1 8,0-1 0,-11 2 0,9-1-8,2-1 8,-1 0 8,0 2-24,-10 0 16,10-1-24,0-1 16,0 0 0,0 2 8,-10 0 0,9-1 8,0 1-40,1-2 8,-1 2 32,-9 0-8,10-2-16,-1 2 24,0-1-16,0 1 0,-9 0 8,9 0 0,0 0-16,0 0 0,0 0 0,-9 0 16,8 0-24,-1 0-8,1 0 24,-1 0 0,-7 0 8,7 0 0,-1 1 24,1-1-32,1 1-16,-8-1 24,7 1 0,0 0-16,-1 0 16,1 0 8,-7-1-8,6 1 0,1 0 0,-1 0 16,1 0 8,-7-1-24,6 0 16,1 0-8,-1 0 0,1 0 0,-7 0-8,6 0 0,2 0 8,-1 0-8,0 0 0,-7 0 0,8-1 8,-1 1 16,0-2-16,1 1-16,0-1 8,-1 0 8,2 1 0,-1 1 16,-1-2-16,1 0-8,0 1 8,0-1 0,-8 2-8,9-1 0,-1-1 8,0 0-24,-1 1 8,-7 1 8,8-2 8,-1 2-24,0-2 24,1 1-8,-8 1 0,7 0-8,0-2 24,-1 2-32,1-2 16,-7 2 0,6 0 0,1-1 8,-1 1 0,1 0-16,-7 0 8,6 0 16,1 0-32,-5 0 16,8 0-16,-10 0 16,3 0-16,5 0 16,-6 0 0,5 0 8,-7 0-8,3 0 0,4 0-8,-4 0 8,6 0 0,-9 0 0,2 0-16,7 0 16,-6 0-8,6 0 8,-9 0 0,2 0 8,7 0-8,-3 0-8,1 0 8,-7 0 0,7 0 24,-5 0-24,8 0 8,-8 0-8,-2 0 0,9 0-16,-2 0 24,-1 0 0,-3 0-24,-3 0 16,10 0 16,-8 0-8,7 0 32,-3 0 16,-6 0-56,3-2 32,7 2 8,-4-1-16,-3 1 16,-3 0-40,9-2 48,-6 2-16,6-2 16,-7 2-24,7-1 8,-7 1 1,5-2-1,-4 2-8,-3 0-24,7-2 64,-4 2-8,4 0-24,-5 0 16,-2 0-48,8 0 0,-6 0 32,5 0 8,-4 0 0,-3 0-40,7 0 56,-4 0 16,4 0 0,-4 0 0,-3 0-72,8 0 64,-6 1 0,6 0 0,-5 0 8,-3-1-72,7 1 80,-4-1-8,5 1-16,-6 0 8,-2-1-64,7 2 72,-4-1 0,4 0 24,-4 0-16,-3-1-80,6 1 88,-4 0 8,4-1-8,-4 1 8,-2-1-96,7 1 96,-6 0 0,2 0 8,3 0-8,-6-1-96,2 0 88,0 0 24,6 0 0,-7 0 16,-1 0-128,7 0 128,-6 0-32,6 0 16,-5 0-16,-2 0-96,6 0 104,-4 0-16,4 0-24,-4 0 8,-2 0-72,6 0 56,-4-1 24,5 1-40,-6-2-16,-1 2-24,7 0 32,-6-2-24,6 2 16,-5-1 0,-2 1-24,6 0 8,-3-2 8,3 2 24,-4-1-32,-2 1-8,6 0-24,-4 0 16,4-2 0,-4 2 16,-2 0-8,7 0 8,-6 0 8,6 0-16,-6 0 8,2 0 16,-3 0-24,7 0 0,-5 0 8,0 0 8,1 0 0,-3 0-16,6 0 16,-4 0-56,0 0 32,1 0 0,-3 0 8,6 0 40,-6 0-8,3-2-24,-1 2-16,-2 0 8,2 0-16,-1 0 48,1-1 0,0 1-16,-2 0-16,1 0 32,1 0-16,-2 0 8,0 0-24,2-2 40,-2 2-32,1-2 40,-1 2-8,2-1 16,-2 1-56,0 0 32,1-2-40,-1 2-8,2-1-40,-2 1 56,0 0-56,0-2-56,2 2-336,-2-2-344,0 2 792,1 0-1048,-1-1-168,2 1 255,0-2 297,-2 2 664,1 0-488,1-2-80,0 1-1960,-2 1 2528</inkml:trace>
  <inkml:trace contextRef="#ctx0" brushRef="#br0" timeOffset="1104">581 14 2744,'0'0'0,"-1"0"464,1 0-232,0 0-48,0 0-184,0 0 152,0 0-40,-1 0-16,0-2-16,1 2-80,-1 0 80,0-2-8,1 2 0,-1-1-16,0 1-8,0-2 8,0 2 8,1-2 8,-1 2 0,0-1 25,0 1 23,0-2 0,1 2-120,0 0 128,-2 0-32,0 0-16,1-2-8,-1 2-8,0 0 8,1 0-32,-1 0 32,2 0-72,-2 0 80,1 0-40,-1 0 16,1 0-16,1 0-40,-2 0 64,0 0-16,0 0 16,-1 0 0,3 0-64,-2 0 64,-1 0 24,1 0 16,0 0-24,2 0-80,-3 0 64,1 0 24,-2 1-16,1 0 8,3-1-80,-3 1 56,0 0-16,-1 0 0,-2 1 8,6-2-48,-3 2 72,0 1-16,-4-1-24,4 1 8,3-3-40,-7 2 16,5 2 16,-6-1-32,6 0 24,2-3-24,-7 7 48,5-5-16,-6 1 8,6 5-32,2-8-8,-7 2-8,4 5 48,-4-4-8,4 4-8,3-7-24,-3 3 32,-4 4 0,4-5 24,0 6 8,3-8-64,-6 2 32,3 6-48,-3-6 0,3 5 24,3-7-8,-3 7 8,-4-4 40,5 5-16,-1-4-24,3-4-8,-7 9 8,5-3 8,-2 1-24,-2-1 24,6-6-16,-3 7 16,0-1-24,-3 1 16,4-1-16,2-6 8,-2 7-16,-2-1 24,1 1 16,0-1-24,3-6 0,-4 7-24,1-1 0,0 1 24,0 0-8,3-7 8,-4 6 40,2 1-24,-1-1-8,1 1 0,2-7-8,-2 6 16,-1 1 0,2-4-16,-1 5 8,1-5-8,1-3 0,-1 9 16,0-6 16,1 5 8,0-6 32,0 6-8,0-6 0,0 6-24,0-6-24,0-2-16,1 8 24,1-5-16,0 6 8,1-6-24,-3-3 8,2 8-8,5-5-8,-6 5 32,6-4 8,-7-4-24,2 8-56,4-5 48,-3 5-32,4-4 24,-7-4 16,6 8 16,1-2-16,-1-2-8,1 4 8,-7-8 0,7 3 32,2 6-32,0-6 48,0 5-16,-9-8-32,10 3 24,-1 4 32,1-4 0,-1-1-16,-9-2-40,10 3 56,0 0 0,0-2-16,0-1 24,-10 0-64,9 1 64,1 0-16,3-1 0,-1 0 0,-12 0-48,11 0 48,0-2-16,0 0 16,-1 0-8,-10 2-40,10-2 48,0-1-8,0 1 0,-1 0-16,1-1 16,-1-3-16,1 4 16,-1-5 16,0 6-16,0-7 25,-1 6-9,0-5-8,-8 7-48,8-3 72,0-6-8,-1 3 0,0-2-16,-7 8-48,8-6 24,-1-2 16,0-1 8,1 0 8,-8 9-56,7-9 40,0-1-16,-1-1-16,1 1 24,-7 10-32,6-10 32,1-2-24,-5-1 16,5 0 8,-7 13-32,3-13 24,3 0 0,-4 0-16,1 0-40,-3 13 32,2-12-16,0 0 8,0-1-8,0 2 24,-2 11-8,0-11 16,0-1 0,0 1 16,-2 0-32,2 11 0,-2-10 16,-1 0-24,0 1 24,-4 0 16,7 9-32,-2-9 8,-6 0 16,5 1 8,-6 0 0,9 8-32,-6-6 32,-1-1-8,1 1 24,-1 3 0,7 3-48,-6-7 80,-2 4-8,1-3 0,0 6 40,7 0-112,-6-3 152,3 2 32,-5-1 0,4 1-16,4 1-168,-8-2 184,6 0-8,-7 2-16,6 0-32,3 0-128,-8 0 88,5 0-16,-5 0 0,4 0-16,4 0-56,-9 1 8,3 2 24,-1-1-16,1 0 0,6-2-16,-7 4 0,4 2-24,-5-3-8,5 0-16,3-3 48,-9 6-104,6-3-256,-4 0-456,4 4-408,3-7 1224,-3 2-1561,0 1-87,0 0 352,-1 0 271,4-3 1025,-2 3-1024,-1 1-2288,3-4 3312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1:41.102"/>
    </inkml:context>
    <inkml:brush xml:id="br0">
      <inkml:brushProperty name="width" value="0.14993" units="cm"/>
      <inkml:brushProperty name="height" value="0.14993" units="cm"/>
    </inkml:brush>
  </inkml:definitions>
  <inkml:trace contextRef="#ctx0" brushRef="#br0">1 269 1368,'0'0'0,"0"0"848,0 0-848,0 0 720,0 0-240,0 0-160,0 0-112,0 0-1936,0 0 3632,0 0-1768,0 0-8,0 0-24,0 0-2376,0 0 4656,2 0-2239,-1 0-17,2 0 0,-3 0-128,2 0 104,1 0-32,3 0 0,-4 0-8,-2 0-64,6 0 56,-3 0 8,6 0-24,-3 0 8,-6 0-48,7-2 40,3 2-16,2-2 8,0 1-24,-12 1-8,14-3 32,1 1-16,1-1 8,1-3-24,-17 6 0,18-2 8,0 0-8,1-1 0,1-3-24,-20 6 24,21-2 0,0 0 16,1-1 16,-2 1 32,-20 2-64,20-3 48,-2 1-24,1-5-8,0 7-8,-19 0-8,19-2 8,0-1 0,2-3 16,2 4 8,-23 2-32,24-2 8,2-1 8,0-3-8,0 4-16,-26 2 8,26-6 16,0 4-48,-2-6 16,2 5-8,-26 3 24,27-8-48,0 6 32,0-5-48,0 5 8,-27 2 56,26-8-24,-1 6 8,-2-5 16,0 5 24,-2 0-40,0-5 0,-1 7 0,-2-2-8,2-5 8,-1 7-24,-1-2 24,1-1-8,-19 3 24,17-1-8,0-1-8,0 0-24,-2 2 8,-15 0 32,13 0-48,0-1 8,0 1 24,-3 0-16,-10 0 32,11 0-24,-2 0 16,0 0-8,-2 1-8,-7-1 24,7 2-8,-5 0 0,6 0 0,-7 0-8,-1-2 16,3 2-8,-1 1-8,1-1 8,-2 0 8,-1-2 0,2 3-16,-2-2 8,0 2 0,0-1 32,0-2-24,0 3 0,0-1 0,-1 1-24,-1-1-48,2-2 72,-4 3-104,1-1-40,0 1-65,-4-1-55,7-2 264,-2 2-496,-2 1-2800,4-3 3296</inkml:trace>
  <inkml:trace contextRef="#ctx0" brushRef="#br0" timeOffset="890">11 1254 1440,'0'0'0,"0"0"824,0 0-120,0 0-248,0 0-144,0 0-312,0 0 200,0 0-56,0 0-56,0 0-8,0 0-592,0 0 1120,1 0-504,-1 0-40,2 0-32,-2 0-32,0 0 56,2 0 0,-2 0 25,1 0-1,-1 0-80,3 0 64,-1 0 8,1 0 16,-1 0-8,-2 0-80,2 0 32,6 0 8,-7 0 0,8 0 8,-9 0-48,2 0 40,9 0-24,-4 0-16,3 0 24,-10 0-24,11-1 16,1 1-8,3-2 0,1 0-24,-16 2 16,17-1 16,1-1 16,1 1-32,-1-1-64,-18 2 64,21-2-40,-1 1 88,1-1 0,-1 0 40,-20 2-88,20-3 64,-1 1-72,0-1 40,0 1 24,-19 2-56,18-3 16,3 1 8,-1-1 0,2 1-8,2 0 0,0-5-8,2 5-8,1 0 16,0-5 8,1 6 0,0-6-40,1 5-16,-29 2 32,29-8-24,0 5 0,0-4-24,2 4-24,-2-4 8,1 5 24,-2-7 56,-2 6-8,0-4 8,-1 4-32,-1-4 24,1 5 8,-25 2-16,22-7-32,1 5 16,0-4-8,-3 4 16,-20 2 8,19-6 0,-1 3-16,-2 1-24,-1-5 16,-15 7 24,14 0-8,-3-2-8,-2 0-24,0 1 16,-9 1 24,7 0-16,0 0 16,-5 0-8,6 0-8,-8 0 16,2 0 0,0 0 8,0 0 16,0 1-16,-2-1-8,0 1-24,0 1 0,0 0 24,0 1 0,0-3 0,0 2-8,0 0-24,-1 1-24,-2-1-40,3-2 96,-7 7-184,5-5-137,-6 2-2999,8-4 3320</inkml:trace>
  <inkml:trace contextRef="#ctx0" brushRef="#br0" timeOffset="12166">1180 124 1768,'0'0'0,"-1"1"688,1 0-256,0-1-184,0 0-96,0 0-24,0 0-8,2 0-24,-2 0-32,2 0 0,-2 0-8,1 0 16,-1 0 0,2-2-16,-2 2-8,2 0-8,-1 0 0,-1 0-40,2 0 24,-1 0 8,1 0-16,0 0 0,-2 0-16,1 0 24,2 0-24,-1 0 8,1 0-8,-1 0-8,1 0 32,-1 0-32,0 0 8,-2 0 0,7 0 0,-5 0 0,0 0 24,1 1-16,-3-1-8,7 1 8,-5-1-16,4 1 0,-4 0-8,-2-1 16,7 1 0,-5 0 0,7 0-24,-7-1 16,-2 0 8,9 1-24,-6 0-40,5 0 24,-5 0 8,-3-1 32,10 0-32,-4 1 48,1 0 0,0-1-8,-7 0-8,7 0 8,1 0-8,-1 0 0,1 0-8,-8 0 8,9 0 8,0 0 8,0 0 8,0-2-8,-9 2-16,9-1 0,0-1 8,-1 1 0,3-1 8,-11 2-16,11-2 8,-2 0-8,2-1 8,-1 1-24,-10 2 16,10-2 16,-1-1-24,1 1 0,0-1 24,1 1-16,-1-1 8,1 1 0,-1-1 0,-10 3-8,11-1 16,-1-2-8,0 1-8,-1 0 0,-9 2 0,8-1 0,0-1 8,-1 0-16,0 1 0,-7 1 8,6 0-16,1 0 8,-5-2 16,7 2 0,-9 0-8,3 0 0,-1 0-8,5 0 0,-6 0 0,-1 0 8,3 0 0,-1 0-16,1 0 8,-1 0 0,-2 0 8,3 0-8,-2 0 8,1 0-8,-1 1 8,-1-1 0,2 1-32,0 0-16,-1-1-40,1 1-64,-2-1 152,0 1-208,2 0-600,-2 0-2016,0-1 2824</inkml:trace>
  <inkml:trace contextRef="#ctx0" brushRef="#br0" timeOffset="13881">1310 1776 1440,'0'0'0,"0"-2"712,0 2-152,0 0-560,0 0 368,0 0-144,0 0-16,2 0-72,-2 0-8,0 0-128,1 0 128,-1 0-32,2 0-8,0-1-32,-2 1-56,2 0 48,0 0-8,1 0 16,-1 0 0,-2 0-56,7-2 56,-6 2-8,6 0-8,-5 0-8,4-2 0,-4 2 0,5 0-32,-4 0 8,-3 0-8,8 0 0,-6 0 0,7-1 24,-6 1 0,6 0-16,-3 0 0,1 0 0,-1 0-8,-6 0 0,7 0 17,-1 0 7,1 0-24,-1 0 0,-6 0 0,7 0 0,-1 0-16,1 0 16,0 0 0,-7 0 0,7 0-25,-1 0 33,2-2-8,-2 2-8,-6 0 8,7-2 33,2 2-49,-2-1 16,0 1 16,-7 0-16,8-2 0,-1 2 8,0-1 0,1-1-8,-8 2 0,7-2-8,0 1 16,0-1-8,-1 0 0,1 1 8,0-2-16,-1 2 8,-3-1 0,5 0 16,-5 1-24,6-1 8,-7 1-8,-2 1 8,8-2-24,-6 0 16,5 1-9,-6-1-7,-1 2 24,7-2-24,-6 2-8,2-1 0,-1 1 0,-2 0 32,3-2-64,-1 2-24,1 0-64,-1 0-64,-2 0 216,2 0-432,-1 0-2664,-1 0 3096</inkml:trace>
  <inkml:trace contextRef="#ctx0" brushRef="#br0" timeOffset="15825">1796 25 2128,'0'0'0,"0"0"584,0 0-312,0 0-72,0 0-32,-1 0-24,0-1-40,0 1-32,1 0-72,-1-2 48,0 2 24,1-2-24,-1 2-8,1 0-40,-1-1 40,0 1-24,0-2 32,0 2-16,1 0-32,-1-1 40,-1 1-8,1-2 0,0 0 8,1 2-40,-2 0 16,1-1 16,-1 1-8,1-2 0,1 2-24,-1 0 48,0-2-8,0 2-16,-1-1 24,2 1-48,-1 0 16,0 0 24,0-2-16,-1 2-16,2 0-8,0 0 24,-2 0-24,0 0 16,1 0-24,1 0 8,-2 0 8,0 0-8,1 0 16,-1 0 40,2 0-56,-2 1 32,1 0-16,-1 0 9,1 2-25,1-3 0,-2 2-8,0 1 24,1-1-24,-2 1 16,3-3-8,-2 2-8,-1 0 16,1 1-16,-1-1 8,3-2 0,-2 3 0,0 0 0,0 0 16,-1 1-40,3-4 24,-1 6 8,-1-3-16,1 0 16,-1 3-25,0-3 26,2-3-9,-1 3-9,-1 4 9,0-5 9,2 1-26,0-3 17,-1 4 8,0-1-16,0 0 41,0 4-25,1-7-8,0 2-8,0 1 0,0 4-17,0-5 25,0-2 0,0 3 0,1 3 0,1-4-8,-1 1 0,2 0 24,-1 1-32,1-1 16,-1 0-32,-2-3 32,8 4-24,-7-1 8,6 0-8,-6 0 24,-1-3 0,7 2-8,-5 0 16,4 1 0,-4-1-8,-2-2 0,8 1-8,-6 0 16,6 0 0,-6-1 8,-2 0-16,7 0 0,-4 0-16,4 0 0,-4-2 16,-3 2 0,7-2 24,-5-1-16,5 1 16,-5-1-16,-2 3-8,6-2 8,-4-1 32,4 1-32,-4-5 17,-2 7-25,6-1 8,-4-2-8,1 1 16,-1-5-24,-2 7 8,7-2 16,-7-5 8,2 6-8,0-6 0,-2 7-16,3-2 0,-1-5 8,-1 5 0,1-5 16,-2 7-24,1-3 16,-1-4-24,2 4 16,-2-4 8,0 7-16,0-3 8,0-3 24,0 4 8,-1-4 40,1 6-80,-2-2 88,-1-4 16,1 4 16,-1-5-32,3 7-88,-2-1 112,-1-6 8,-4 6-24,5-6 40,-2 6 0,-2-2-16,4 1 0,-2-1-48,4 3-72,-7-2 48,4-1 0,-4 2 8,5-1 0,2 2-56,-8 0 32,6 0 0,-5 0 8,5 0 0,-1 0-24,-4 0-8,5 2-16,-2 0 24,4-2-16,-6 3 24,4 0-8,0 3 8,-2-3-56,4-3 32,-3 3 24,0 4 8,1-5-40,-1 5 8,3-7 0,-2 2-24,-1 5 0,2-4 32,-1 4 8,2-7-16,-2 3 0,1 4 24,1-5-16,-1 2 0,1-4-8,0 6 8,0-3 0,0 0 0,0 3-32,0-6 24,1 2-16,1 0-24,1 2 16,-1-1 16,-2-3 8,2 3 16,1 0 16,-1-1-16,1 1-8,-3-3-8,2 2 8,1 0 0,3-1-16,-4 1 16,-2-2-8,2 2-8,1-2 16,3 1 16,-4 0-8,-2-1-16,2 1 16,1-1-8,3 0 8,-4 0-8,-2 0-8,2 0-32,1 0 24,3-2-16,-4 1 56,-2 1-32,2-2 40,1 0-56,-1 1 24,1-1-16,-3 2 8,2-2 0,1 0 16,-1 0 0,1-1-24,-3 3 8,2-6 0,1 6 8,-1-3 8,0 1-16,-2 2 0,1-3 8,1-3-8,-1 6 0,1-3-8,-2 3 8,2-6-8,-2 4-16,1 0 32,-1-6 0,2 7 8,-2-2-8,0-3-24,0 4 24,0 2-8,0-2-8,0-1 0,0 1 16,0-1-8,0 3 0,-1-2-8,-1-1 24,-1 1-16,1-1-24,2 3 24,-3-1 32,1-1 0,0 1 0,-1 1 0,3 0-32,-2 0 16,-2 0-32,1 0 24,0 0 24,3 0-32,-3 0-8,-1 0 24,1 1-16,0 2 0,3-3 0,-4 2 0,1 1 8,0-1 8,0 0-8,3-2-8,-3 3 0,1-1-16,-1 1 0,1-1 8,2-2 8,-3 3 16,1-1 0,0 1-8,-1 1-16,3-4 8,-2 3-8,0 0 8,0 0-24,2 0 32,0-3-8,-1 2-16,0 1 8,0-1 24,0 1 0,1-3-16,-1 2 24,1 1-32,-1-1 24,1 0-16,0-2 0,0 1 0,0 1 32,0-1-56,0 0 32,0-1-8,0 1-16,2 0 24,1 0-16,-3-1 8,2 0 0,1 0 16,-1 0-8,1 0-32,-3 0 24,2 0-24,0-2 16,1 1-16,3-2 24,-4 1 16,-2 2-16,3-3 0,-1 1 8,0-1 0,1 1-24,-1-1-32,1 1 32,-1 0 24,1-1-16,-3 3 8,2-2 16,1-1-32,-2 1 16,1-1-8,-2 3 8,1-2 0,1-1 8,0 1-24,-1-1 16,-1 2-8,2-1 16,-2 1-8,2-1 8,-2 2-8,0-2 0,1 1-8,-1-1-8,0 2-16,0 0 32,0-2-8,0 2 0,0-1 16,0 1 32,0 0-40,0-2 16,0 2 0,0-1 8,0 1-24,0 0 16,-1 0 8,1 0-24,-2 0 8,2 0-8,-2 0 0,-1 0-8,1 0 24,-1 0 0,3 0-16,-2 0 8,-1 0 0,1 0-8,-1 0-8,3 0 8,-2 0 8,-1 0 24,2 1-32,-2 0 16,3-1-16,-1 1 8,-1 0 8,1-1 24,-1 1-32,2-1-8,-2 3 8,1-1-32,-1 1 24,0-1 24,1 0-32,-1 1 16,0-1-16,2-1 8,-1 1 16,0-1-8,0 1-24,0 0 32,1-2-16,0 1 8,0 1 0,0 0-16,0-1-40,0 1 48,0 0-16,0 0 32,0 0-32,1 0 0,-1 1 0,2-1-16,-2 0-32,0-2 64,1 1-200,1 1-216,0-1-224,-1 1-104,-1-2 744,2 2-737,0-1 105,-1 1-320,1 0-1816,-2-2 2768</inkml:trace>
  <inkml:trace contextRef="#ctx0" brushRef="#br0" timeOffset="20731">1775 122 1360,'0'0'0,"0"1"656,0 0-184,0 0-200,0 0-72,0 1-48,0-2-152,0 3 112,0-1-16,0 0-8,0 1 16,0-3-104,0 2 56,0 2 0,0 2 0,2-3 0,-2-3-56,0 3 56,0 3-8,0-3-16,1 0-24,-1-3-8,0 7 40,2-5-24,-2 1 8,0 4-8,0-7-16,2 2 0,-2 6 16,1-6 0,-1 5-24,0-7 8,2 4 8,-2 4 0,2-5 8,-2 5-16,0-8 0,1 4-8,-1 4-8,2-2-16,-2 1 40,0-7-8,1 6-8,-1 1 0,2-1 8,-2 2 0,0-8 0,2 7 0,-2 0 8,1 1-16,-1-1-16,0-7 24,0 8-16,0 1 0,0 0 0,0 0 8,0-9 8,0 9-8,0 0-8,0-1 0,0 0-8,0-8 24,0 9-8,0-1 8,0 0 8,0 0 0,0-8-8,0 8 0,0 0-8,0 1 0,0-1 0,0-8 8,0 8-8,0 0 0,0 0 0,0 0 0,0-8 8,0 9 0,0-1 0,0 0 16,0 0-16,0-8 0,0 8-8,0 0 16,0 1-16,0-1 16,0-8-8,0 10 0,0-1-16,0 1 16,0 1-32,0-11 32,0 10-8,0-1 8,0 1-24,0 0 16,0-10 8,0 9 16,0 0-16,0 0 0,0 0 0,0-9 0,0 8-24,0 0 0,0 0 24,0 0-8,0-8 8,0 9 0,0-1-8,0 0 0,0 0 0,0 0 8,0 0-8,0 1 8,0-1 8,2-1-48,-2 0 48,2 1 0,-2-1-48,0-7 40,1 7 32,-1 1-64,2 0 0,-2 0 40,0-8-8,2 8-24,-2 0 40,1 1 0,-1-1 0,0-8-16,2 8 8,-2-1-24,1 1 0,-1 0-8,0-8 24,0 7-24,2 0 24,-2 1 8,2-1 40,-2-7-48,0 8 40,1-1-16,-1 0-16,2 1-8,-2-8 0,2 6 16,-1 1-8,1-1 8,-2 1-32,0-7 16,2 6 8,-1 1 16,1-1 0,-1-2-16,-1-4-8,2 8-16,0-2 16,-1-3 16,1 6-16,-2-9 0,2 7-8,-1-1 0,-1 1-8,2 0 48,-2-7-32,0 8 32,1-1-48,-1 0 16,2 1 8,-2-8-8,2 7 8,-1 0 0,-1 1-16,2 0-16,-2-8 24,0 8 8,2 0 8,-2 0 0,1 1-16,-1-1 8,2 0 0,-2 0-8,2 0-8,-1 0-16,-1 1 32,2-1 24,-2 0 8,1 0-32,-1 0-24,2 0 32,0 1 16,-1-2 8,-1 1-24,2-1-16,0 1 8,-1 0 24,1 0-16,-1 0-8,1 0 0,-2 1 16,0-9-24,2 8 80,-1 0-40,1 0 0,0 0 8,-2-8-48,1 8 24,1 0 24,0-1-8,-1 0-32,1 1 0,-1-1 16,1 0-8,0 2-16,-2-9 0,1 8 8,1 0 0,0-1-24,-1 1 0,-1-8 16,2 7-8,-1 0-8,1 0 40,0-1-8,-1 1 0,1 0-16,0 0 16,-1-1-8,1 2-8,0-2 16,-1 1-8,1 1-8,-1-2 32,1 1-24,0-1-8,-1 1 32,-1-7-32,2 6 8,0 1 8,-1 0 16,1-1-16,-2-6-16,1 7 16,1-1 24,0 1-15,-1-1-9,-1-6-16,2 7 24,0-1-16,-1 1 8,1-1-16,-2-6 0,2 7 16,-1-1 0,1 1 16,-1-1 0,-1-6-32,3 4 32,-1 4 0,0-5 8,0 5-16,-2-8-24,3 3 24,-1 5-16,0-6-8,0 6 24,-2-8-24,1 2 24,1 5-8,-1-4-16,1 4 8,0-4-16,-1 4 0,1-5 8,0 6 0,-2-8 0,0 1 16,1 3 0,-1 2 0,2-3 0,-2 0-16,0 3 0,0-3 8,0 0-8,0-3 0,0 7 0,0-5 16,0 1 0,0 4 8,0-5 24,0 2-16,0 2 16,0-3 24,0-3-72,0 3 88,0 3 16,0-3 8,0 0 8,0-3-120,-1 7 120,0-5 0,0 1 0,1 4-48,0-7-72,0 2 72,0 5 0,0-5-24,0 2 8,0-4-56,0 6 40,0-3-24,0 4 24,0-5-24,0-2-16,0 7 16,0-5 32,0 5-8,0-5-8,0-2-32,0 7 24,0-5-16,0 6 8,0-6 16,0-2-32,0 3 16,0 4 8,0-5-16,0 2-48,0-4 40,0 6-16,0-3 16,0 0-8,2 3 40,-2-6-32,0 3 24,0 0-16,0 4 8,0-5-16,0-2 0,0 3 8,0 4 24,0-5-8,0 2 0,0-4-24,0 6 16,0-3-8,0 0 16,0 3-8,0-3-8,0 0-8,0 4 8,0-5 8,0 1 16,0 4-24,0-5-8,0 2-8,0-4 8,0 6 8,0-3 8,0 0-16,0 4-8,0-7 8,0 3-16,0 4 32,0-5-8,0 6 8,0-8-16,0 2 16,0 6-8,0-6 16,0 5 0,0-7-24,0 3 24,0 4 8,0-4-16,0 4 0,0-5-8,0 5 0,0-5 16,0 5 24,0-7-48,0 2 72,0 5-56,0-5 24,0 2-16,0-4-24,0 7 16,0-5 32,0 5-24,0-5-24,0-2 0,0 8 16,0-6 0,0 5-8,0-4 0,0-3-8,0 7 8,0-4-16,0 4 40,0-4-24,0-3-8,0 7 8,0-5 8,0 5-8,0-5 0,0-2-8,0 8 0,0-6 0,0 5-16,0-4 40,0-3-24,0 7 0,0-4 0,0 4 24,0-4-24,0-3 0,0 8 0,0-5 32,-1 4-40,1-4-8,0-3 16,0 7 8,0-5-8,-1 6 24,1-6 8,0-2-32,0 8 0,0-6 0,0 5 24,0-4-8,0 4 0,-1-4-16,1 4-8,0-5 8,0 6 0,0-8 0,0 2 16,0 6-24,0-6 24,0-2-16,0 3 24,0 4 8,0-5-16,0 2-16,0 2 8,0-6-8,0 3 0,0 3 0,0-4 8,0 5 0,0-7-8,0 2 8,0 2 16,0 2-8,0-3-24,0-3 8,0 7 8,0-5 16,0 5-40,0-5 32,0-2-16,0 4 0,0 2-8,0-3 40,0 3-16,0-3-32,0 0-8,0 3 32,1-3 0,-1-3-8,0 6 40,0-3-24,2 3 0,-2-3 0,0-3-16,0 3 48,2 4-16,-2-5-8,0 1 8,0-3-32,1 7-16,-1-5 48,2 1-40,-2 0 0,0-3 8,0 3 0,2 4 16,-2-5 8,0 1-32,0-3 8,0 6 16,0-3-16,0-1 0,0 1 8,0-3-8,0 4 8,0 2-40,0-3 32,0 0 32,0-3-32,0 6-16,0-3 56,0 0-40,0 4-8,0-7 8,0 2 0,0 1 24,0 5-8,0-6 24,0-2-40,0 7 56,0-5-56,0 5 16,0-5-32,0 5 8,0-5 24,0 1 8,0 4 16,0-5 0,0 1 16,0 0-24,0 0 40,0-3-72,0 3 64,0-1-8,0 1 0,0-1-8,0-2-48,0 3 88,0-2-16,0 0 24,0 0-7,0-1-89,0 1 56,0-1 0,1 0-48,-1 0-8,0 0-40,2 0-97,-2 0-343,2 0-408,-2 0 888,0 0-1168,1 0-176,-1 0 287,2 0 305,-2 0 752,0 0-576,0 0-136,0 0-1648,0 0 2360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2:03.052"/>
    </inkml:context>
    <inkml:brush xml:id="br0">
      <inkml:brushProperty name="width" value="0.14993" units="cm"/>
      <inkml:brushProperty name="height" value="0.14993" units="cm"/>
    </inkml:brush>
  </inkml:definitions>
  <inkml:trace contextRef="#ctx0" brushRef="#br0">4 194 3440,'0'0'0,"0"0"344,0 0-192,0 0-56,-1 0-16,1 0-80,-1 0 80,0 0 8,0 0-24,1 0-24,0 0-40,0 0 40,0 0-8,0 0 0,0 0 16,0 0-200,0 0 328,0 0-144,0 0 8,0 0-8,0 0-312,0 0 609,0 0-297,0 0-8,0-2 8,0 2-32,3 0 24,-1-1 8,1 1 0,-1-2-16,-2 2-16,3 0 24,4-2-16,-5 2 0,4-1 0,-6 1-8,2 0 24,6-2-16,-6 0 0,7 1-32,-9 1 24,3-2-16,6 1-8,-7-1 16,7 0 32,-9 2-24,3-1-8,6 1 24,-3-2-16,1 2 8,-7 0-8,6-2 16,1 2-40,-1-1 0,-3 1 0,-3 0 24,9-2-16,-7 2 32,7-2-32,-6 2 40,-3 0-24,9-1 0,-3 1 24,-3-2 8,5 2-40,-8 0 8,7 0 16,0-1-24,-1 1 8,1 0 0,-7 0 0,6 0 8,-3 0-8,6-2 16,-2 2-8,-7 0-8,6 0-8,2 0 16,0-2 0,0 2 0,-8 0-8,9-1 8,2 1 0,-1-2-8,3 2 8,-13 0-8,13-2 8,1 1-8,1-1-8,-1 1 0,-14 1 8,13-2 8,0 0 0,0 1 0,-1-1-8,-12 2 0,13-2-16,-1 1 24,0-2-16,-1 2 8,-11 1 0,12-2 8,-1 0-16,1 1-8,-1-1 8,-11 2 8,12-2-32,-1 1 24,0 1 16,1-2-16,1 1 0,0-1 8,0 2-16,1-2-8,-14 2 24,14-1 8,0-1-16,1 0-16,1 1 8,-16 1 16,16-3-32,1 1 24,-1-1 8,1 2 0,-17 1 0,16-2 8,0 0 24,-1 0-16,1 0 8,-16 2-24,14-2 16,2 0-16,-1 1 8,0-1 8,-15 2-16,15-1 24,0-1-32,0 2 16,0-2 8,-15 2-16,14-1 0,1 1 16,0 0 0,-1 0-8,-14 0-8,15 0 0,-1 0 0,0 0-16,-1 0 16,-13 0 0,13 0 8,1 0-8,0 0 8,-1-2-8,-13 2 0,14 0-8,0-2 16,-1 1-8,1-1-16,-14 2 16,15-2-8,-1 2 8,0-1-16,1-2 0,-15 3 16,15-2 0,0-1-32,0 2 32,0-1 16,-15 2-16,14-2 0,1-1 32,0 2-8,-1-2 0,-1 1-16,-13 2-8,14-3 32,-1 1-16,0-5 16,-1 6 0,-12 1-32,12-3 8,0 1-16,1-1 0,-1 1 0,-1-1 16,0 1 24,0 0-24,-11 2-8,10-3 8,0 1-16,-1-1 0,-2 2 0,1-1 8,-8 2 0,7-2 0,-5 1 0,7 1 0,-6-2 8,-3 2-8,6 0 0,-4-2 8,0 2-8,1 0-8,-3 0 8,6 0 0,-4 0-24,0 0 24,0 0 0,-2 0 0,2 0 0,-1 0 0,-1 0-40,2 0-24,-2 0 64,0 0-104,0 1-96,0 0-89,-1 0-135,1-1 424,-1 1-3408,1-1 3408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2:04.001"/>
    </inkml:context>
    <inkml:brush xml:id="br0">
      <inkml:brushProperty name="width" value="0.14993" units="cm"/>
      <inkml:brushProperty name="height" value="0.14993" units="cm"/>
    </inkml:brush>
  </inkml:definitions>
  <inkml:trace contextRef="#ctx0" brushRef="#br0">189 254 1032,'0'0'0,"0"0"496,0 0-496,1 0 424,7 0-128,-6 0-64,8 0-24,-10 0-208,7 0 160,1 0-32,3-2 0,1-1 0,-12 3-128,15-2 104,0-5-16,-1 5-24,3-6 0,-17 8-64,15-3 64,0-5-8,-1 6-32,1-6-32,-15 8 8,16-2 16,-1-5-8,1 5 8,-2 0 0,-14 2-16,15-7-8,0 5 8,1 0 8,1-5-24,-17 7 16,17-2-24,1 0 24,-1-5 8,2 5-16,-19 2 8,20-2-16,-1-1-40,3 1 16,-1-5 32,-21 7 8,23 0 8,0-2-16,-1 0-16,0-1 56,-22 3-32,21-2 48,1 0 0,2 0-16,-2-1-32,-22 3 0,23-2 8,-1 0-8,1 0 8,1 0-8,-24 2 0,23-2-8,0-1 16,0 1 8,0 0 0,-23 2-16,23-2-8,0 1-8,-2-2 48,0 2-32,-21 1 0,21-3 8,-1 1-8,0-1-48,1 1 64,-21 2-16,20-3 8,0 1 0,0 0 16,-1-1-24,-19 3 0,19-2 40,-1-1-16,-1-3-8,0 4-16,-17 2 0,18-2 8,-2-1 24,1-3-8,-1 4-8,-1 0-16,-15 2 0,17-3 8,0-3 32,-1 4-40,0-1 0,-16 3 0,17-2 8,-3 0-24,0-1 8,0 1-24,-14 2 32,14-3-16,0-3 16,0 4-8,-2 0 16,1-1-24,1-3 8,0 6 0,0-3 0,-14 3 8,12-2 8,1-1-8,0 2 0,0-1-8,-13 2 8,13-2 0,-1 2 24,-1-1 16,1 1 0,-12 0-40,9-2 40,1 2-8,-1 0-8,0-1-8,-9 1-16,9 0 16,-2 0 0,1 0 0,-1 0 8,-4 1-8,6 0 0,-2 0-8,-5 0 16,-2-1-24,10 2 8,-7-1-8,4 0 0,-5 0-8,-2-1 8,8 2 0,-6-1-16,5 0 24,-4 1-16,-3-2 8,7 1 24,-4 0-16,4 0-8,-4 1 0,3 0-8,-4-1 24,4 0-24,-4 1 16,-2-2-8,2 0 24,5 2-48,-6-1 8,2 0-112,-3-1 128,2 1-376,1-1-2896,-3 0 3272</inkml:trace>
  <inkml:trace contextRef="#ctx0" brushRef="#br0" timeOffset="986">0 229 1832,'0'0'0,"0"0"616,0 0-224,0 0-128,0 0-72,2 0-72,-2 0-32,0 0-88,0 0 96,1-2 16,-1 2-8,0 0-24,0 0-80,0 0 64,0 0 8,2 0 16,-2 0-16,0 0-72,0 0 64,2 0-32,-2 0 32,1 0-16,-1 0-48,0 0 40,2 0-24,-2 0 0,2 0 16,-2 0-32,0 0 40,1 0 24,-1 0-48,2 0 0,-2 0-16,0 0 24,1 0-32,-1 0 16,2 0-16,-2 0 8,0 0 16,2 0 17,-2 0-9,1 0-16,-1 0-8,2 0-16,0 0 24,-1 0 8,1-1 0,-1 1-8,1-2-24,0 2 40,-1-2 0,-1 2-24,2 0 0,0-1-8,1 1 0,-1-2 24,-2 2-16,3 0 0,-1-1-32,1 1-8,-1-2-8,1 2 48,-1-2 16,0 2-8,1-1-24,-3 1 16,2 0 8,-1-2 8,1 2 0,-1 0-24,-1 0 8,2-2 0,0 2 8,-1 0 0,1 0-8,-2 0 0,2 0-16,-1 0 0,1 0 16,0 0 16,-1 0-24,1 0 0,-1 0 8,1 0 8,-2 0-8,2 0 16,-1 0-32,1 0-25,0 0 25,0 0 16,0 0 8,1 0-8,3 0-32,-6 0 32,2 0-8,1-1-8,4 1-16,-5 0 8,-2 0 24,2 0-72,5 0 16,-5 0 48,4-2-8,-6 2 16,2 0-8,5-1-8,-5 1 16,5-2 0,-7 2 0,3 0-16,4-2-8,-4 2-24,4-1 16,-7 1 32,2 0-32,6-2 8,-6 2-64,6-2-16,-8 2 104,2 0-120,5-1-72,-4 1-112,4-2-2840,-7 2 3144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2:05.661"/>
    </inkml:context>
    <inkml:brush xml:id="br0">
      <inkml:brushProperty name="width" value="0.14993" units="cm"/>
      <inkml:brushProperty name="height" value="0.14993" units="cm"/>
    </inkml:brush>
  </inkml:definitions>
  <inkml:trace contextRef="#ctx0" brushRef="#br0">1 0 968,'0'0'0,"0"0"576,0 0-64,0 0-512,0 0 352,0 0-40,0 0-152,0 0-24,0 0-1096,0 0 2040,0 0-1024,0 0 16,0 0-16,0 0-1320,0 0 2536,0 0-1256,0 0 40,0 0-8,0 0-32,2 0-24,-2 0 16,0 0-8,0 0 72,0 0-32,0 0-32,0 0 8,0 0-152,1 1 280,-1 0-136,0 0 0,0-1-8,0 0 24,2 1 8,-2 0-8,1 0-40,-1-1 16,0 1-8,2-1 0,-2 1 40,2 0-32,-2-1 0,0 1 0,1 0-8,-1-1 16,2 1 24,-2-1-32,2 1 0,0-1 16,1 0-16,-1 0 8,0 0 40,1 0-48,-1 0-16,1 0 32,-3 0-16,2 0 8,1 0 32,-1 0-8,1 0-24,-1 0 0,-2 0-8,2 0 24,1 0-8,-1 0-8,1 0 0,-3 0-8,2 0 0,1 0 16,-1 0-64,-2 0 48,7 0-136,-7 0-208,2 0-2768,-2 0 3112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2:09.834"/>
    </inkml:context>
    <inkml:brush xml:id="br0">
      <inkml:brushProperty name="width" value="0.14993" units="cm"/>
      <inkml:brushProperty name="height" value="0.14993" units="cm"/>
    </inkml:brush>
  </inkml:definitions>
  <inkml:trace contextRef="#ctx0" brushRef="#br0">0 143 2200,'0'0'0,"0"0"672,0 0-296,0 0-376,0 0 232,3 0-80,-1 0-32,1 0-40,-1 0-16,-2 0-64,3-2 80,-1 2-32,1-1 8,-1 1-16,-2 0-40,3 0 48,-1-2-8,5 2 8,-6-2 24,6 2-8,-6-1 24,6 1-16,-6-2-32,-1 2-40,7 0 56,-5-1 1,5 1-1,-5-2 8,-2 2-64,9 0 40,-7-2 0,7 2-8,-7-1-24,-2 1-8,10 0 32,-3-2-16,0 2 16,0-2 16,-7 2-48,8-1 24,0-1 32,0 1-56,1-1 24,-9 2-24,9 0 8,-1-2-8,0 1 24,1 1 8,-9 0-32,8-2 32,0 0 8,3 2-16,-1-1 0,-10 1-24,11 0 16,-1-2-24,1 2 32,-1-2-16,-10 2-8,10 0 0,-1 0 16,1 0-24,1 0-8,-11 0 16,11 0 24,2 0-32,1 0 16,0 0 8,-14 0-16,15 0-16,0 0 24,0 0-16,-1 0 8,-14 0 0,14 0 0,-1 0-8,3 0 24,-1 0-32,2 0 16,-2 0-8,1 0 8,-1 0 0,-15 0 0,15-1-48,1-1 24,-1 1-8,1-1-8,1 0 16,-2 1-8,1-1 16,-1 2 24,-15 0-8,15-2 24,0 1-8,-1-1-16,0 0 0,-14 2 0,15-1 16,-1 1 0,-1-2 0,0 1 0,-13 1-16,13 0 0,0-2 0,1 0 0,0 1 8,-14 1-8,13 0 24,1 0 8,-1-2-8,1 2-32,-14 0 8,13-2-16,1 2 24,0 0-24,0 0 40,-14 0-24,14 0 16,-1 0-32,0 0 24,-1 0-8,0 0-16,0 0 8,0 0 0,0 0 8,-12 0 0,10 0 8,1 0 8,-1 0-16,0 0-24,-10 0 24,10 0 16,0 0-16,0 0 0,-1 0-8,-9 0 8,10 0-24,1 0 24,-1 0-16,1 0 16,-11 0 0,11-1 8,-1 1-8,1-2 24,-1 1 8,-10 1-32,12-2 24,-1 0-16,-1 1 32,1-1-24,-11 2-16,10-2 32,2 1 8,-2 1-40,1-2 24,-11 2-24,11-2 16,0 1 0,0-1 0,-1 1-16,-10 1 0,11 0 16,-1-2-8,0 0 0,0 2-8,-10 0 0,10-1 8,0 1 0,-1 0 16,2 0-24,-11 0 0,11 0 24,-1 0-24,1 0 8,-1 0-8,-10 0 0,9 0 0,1 0 8,0 0 0,0 0 0,-10 0-8,10 0 8,-1 0 0,0 0-24,0 0 24,-9 0-8,9 0 0,0 0 8,-1 0 0,1 0 8,-1 0-24,0 0 8,0 0-8,0 0-16,-8 0 24,8 0-24,0 0 0,0 0-24,0 0 24,-8 0 24,8 0 0,0 0 8,0 0 16,0 0-32,-8 0 8,7 0 0,1 0-16,1-1 8,-2 1 32,-7 0-24,7-2-8,1 1 32,0 1-16,0-2 8,-8 2-16,8-2 32,-5 2-16,6-1-16,-2-1 0,-7 2 0,2-2 16,8 1 8,-7 1 16,6-2-16,-9 2-24,6 0 8,1-1 0,-5 1-8,8-2 16,-10 2-16,6 0 24,1-2-8,0 1-8,1 1 0,-8 0-8,6-2 0,2 2 8,-1-2 8,-1 2 0,-6 0-16,8-1 8,-2 1 16,2-2-24,-1 2 0,-7 0 0,6-2 0,-3 2 16,5-1-16,-5 1 16,-3 0-16,9-2 24,-7 2-8,5-1 8,-4 1-24,-3 0 0,7-2 24,-4 2-8,4-2 8,-5 2 16,-2 0-40,8-1 24,-7 1 48,2-2-16,-1 2 32,-2 0-88,3-2 88,-1 2-24,1-1 32,-1 1-8,0-2 24,-2 2-112,1 0 120,-1 0 24,2 0 0,-2 0-8,0 0-48,0 0-192,0 0 104,-2 0-224,0 0-216,-1 0-96,-3 0-48,6 0 584,-3 0-680,-3 0-2329,6 0 3009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2:11.180"/>
    </inkml:context>
    <inkml:brush xml:id="br0">
      <inkml:brushProperty name="width" value="0.14993" units="cm"/>
      <inkml:brushProperty name="height" value="0.14993" units="cm"/>
    </inkml:brush>
  </inkml:definitions>
  <inkml:trace contextRef="#ctx0" brushRef="#br0">1 181 2088,'0'0'0,"0"0"808,0 0-280,0 0-232,0 0-120,0 0-176,0 0 112,1-2-24,-1 2 24,3-2-24,-3 2-88,2 0 72,1-1 24,-1 1-16,1-2 8,-3 2-88,2 0 97,1-1-25,-1 1 8,0-2-8,-2 2-72,3 0 80,-1-2-16,1 2-16,-1-1 0,-2 1-48,3 0 40,-1-2 16,1 2-24,-1 0-16,-2 0-16,2 0 40,1 0-24,-1 0 8,1 0-8,-3 0-16,2 0 16,1 0-16,3 0 24,-4 0-24,-2 0 0,6 0 0,-4 0 24,5 0-16,-4 0 16,-3 0-24,7 0 16,-4 0-32,6 0 16,-3 0 24,-6 0-24,7 0 0,1 0 32,2 0-24,1 0-24,-11 0 16,12 0 8,2 1-16,2 0 8,-2-1-8,-14 0 8,16 0 0,0 0 0,0 0 8,-1 0-16,-15 0 8,17 0 0,0 0 8,1 0 0,0-2 8,-18 2-16,18-2 16,1 1-24,2-2 8,1 1 0,-22 2 0,23-3-16,1 1-16,-1-5 32,1 7 16,0-2 16,0-5 16,0 6-32,-2-2-8,0-3 16,1 3-8,-1-3 0,0 4 0,-22 2-16,20-6 8,2 4 24,0-4-16,-2 4 8,-20 2-24,21-7 8,-1 6 8,-1-6-8,-1 6-24,-18 1 16,18-2 8,0 0-16,0-1 16,-4 1 8,-14 2-16,17-3 0,-2 1-24,-1 0 8,1 0 16,-15 2 0,16-2-32,-1 0 0,0 1 0,-1-1 8,-14 2 24,12-2 8,0 1 16,0-1-24,-1 1 8,-11 1-8,10-2 16,-1 2 0,0-2 0,0 2 0,-9 0-16,9-1 8,0 1 8,1-2 24,-2 2-24,-8 0-16,8-2 32,0 1-32,0 1 0,-1-2 0,-7 2 0,8-1 0,0-1 16,0 0 0,1 1 8,-9 1-24,9-2 8,0 0 0,-1 1-8,0-1 16,0 0 0,1 1 8,-1-1-16,-1 1-8,-1-1 16,2 0-16,-2 1 16,1-1-8,0 0 8,-7 2-16,7-1 8,-5-1 8,5 1-8,-4-1-8,3 2 0,-4-2 24,0 2-8,5-1 8,-7 1-24,2 0 16,-1-2-24,2 2 8,-1-2 16,-2 2-16,2 0 0,-1 0-16,1 0 32,0 0-32,-2 0 16,1 0-8,1 0 16,-1 0-24,1 0 16,-2 0 0,2 0 32,-1 0 8,1 0 0,0 1-8,-2-1-32,0 1-24,0 1-16,0-1-56,0 1-80,0-2 176,0 2-256,0 1-328,0-1-2833,0-2 3417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2:13.057"/>
    </inkml:context>
    <inkml:brush xml:id="br0">
      <inkml:brushProperty name="width" value="0.14993" units="cm"/>
      <inkml:brushProperty name="height" value="0.14993" units="cm"/>
    </inkml:brush>
  </inkml:definitions>
  <inkml:trace contextRef="#ctx0" brushRef="#br0">48 44 4008,'0'0'0,"0"0"368,0 0-232,0 0-32,0-2-31,0 1-9,0-1-40,2 1 16,-2-2 16,1 1-24,-1-1 0,2 2-24,-2 1-8,0-2 8,2 0 32,-1 1-16,1-1 16,-2 2-40,1-2 16,1 1-8,-2 1 16,2-2 0,-2 2-24,1 0 8,1 0-16,0 0 16,-1 0 0,-1 0-8,2 1 0,-1 1 16,1 0-32,-2 0 8,0-2 8,2 3 0,-2 0-24,1 4 32,-1-5-16,0-2 8,2 3 8,-2 4 0,0-5-16,0 6 0,0-8 8,0 2 16,0 6-16,0-6 8,0 5-8,0-7 0,0 3-16,0 4 24,0-4 8,-1 0 0,0 3 8,-1-3 0,0 0 0,1 0 16,-2 1 0,1-1 0,-1-1 24,1 1 8,2-3-72,-3 1 112,1 1 32,-1-1 16,-1 0 8,4-1-168,-3 0 144,0 0-40,0 0-24,-1 0 0,4 0-80,-3 0 64,0-1 32,0-1-24,-1 0-16,4 2-56,-3-3 88,1 1-16,-1-1 0,1 1 0,2 2-72,-3-2 64,1-6-8,-1 7 0,2-6-8,1 7-48,-2-2 8,1-5 24,0 5-16,1-6 16,0 8-32,0-2 8,0-6-8,0 6-8,0-5 32,0 7-24,1-3 24,1-4 0,0 4 8,1-4-64,-3 7 32,7-2 8,-5-6-16,4 7-8,-4-6 24,-2 7-8,6-2-8,-4 0 16,5-5 0,-6 7 0,-1 0-8,8-2-24,-6 0 16,5 1-8,-4 1 0,-3 0 16,6 0 0,-4 0-8,5 1-8,-6 1 32,-1-2-16,7 2-24,-6 5 16,6-5-24,-5 6 0,0-6 40,0 6-16,5-4 0,-7 4 0,2-5-24,0 5 48,0-4-8,-1 4 0,1-5-8,-2-3 0,2 9-32,-2-6 64,0 5-16,0-4 16,0 4-8,0-5-8,0 5-8,-1-5 0,0 5 0,-2-6-32,1 6 16,0-6 8,-1 1 8,1 4 0,-1-5 8,1 1 0,-1 0 32,1-1-16,-1 0 0,1-1-16,2-1-16,-2 1 8,-1 0 8,1-1 16,-1 0 16,3 0-48,-2 0 64,-2-2 32,2 0 40,0 0 8,2 2-144,-3-3 144,1-3 0,-1 4-40,1-4-24,-1 4 0,1-5-48,0 4 32,1-4-8,1 7-56,-2-3 48,0-5 8,2 6-24,-1-8 8,1 10-40,-1-6 40,0-1-32,0 0-8,1 1 8,0 6-8,0-7 0,0 5 40,2-7-24,0 7-8,0-7 0,0 6 0,1-4 16,-1 4-16,-2 3-8,3-6 0,-1 4-16,1 0 16,3-5 8,-6 7-8,2-1-8,0-1-8,1 0 8,3 2 0,-6 0 8,2-1-8,0 1 16,1 0-24,3 0 24,-6 0-8,2 0 0,0 0 8,1 3-16,-1-1-24,-2-2 32,3 3-8,-1-1-16,1 1 32,-1-1-24,-2-2 16,3 7-16,-1-5 0,0 1 0,1 4 56,-1-5-48,-1 1 8,1 0 8,-1 0-8,-1 1-16,2-1 16,-2 0 0,0 0 8,0-3-8,0 4 32,0-1-32,0 0-8,0 0 8,0-3 0,0 4 0,0-1 32,0 0-24,-1 0-32,1-3 24,-1 2 8,0 1-16,-2-1 0,1 1 16,2-3-8,-3 1-8,1 1 0,0-1 48,-1 1-32,3-2-8,-2 1 0,-1 0 0,1 0 24,-1-1 8,3 0-32,-2 0 24,-1 0 0,1 0-32,0 0 16,2 0-8,-3 0 24,1-1 0,0-2-8,0 1-8,2 2-8,-1-3 24,-1-4-16,1 5 8,0-4-24,1 6 8,0-2-24,-1-4-24,1 4 16,0-4-48,0 6 80,0-2-224,0-5-312,0 6-360,0-2-168,0 3 1064,1-6-1024,1 4 183,0 0-487,0-1-1840,-2 3 3168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2:13.852"/>
    </inkml:context>
    <inkml:brush xml:id="br0">
      <inkml:brushProperty name="width" value="0.14993" units="cm"/>
      <inkml:brushProperty name="height" value="0.14993" units="cm"/>
    </inkml:brush>
  </inkml:definitions>
  <inkml:trace contextRef="#ctx0" brushRef="#br0">82 42 3928,'0'0'0,"0"0"0,0 0 256,0 0-120,0 0-56,0 0-24,0 0-584,0-2 1104,0 2-544,0-2 8,0 2 16,0 0-56,0-1 89,0 1-9,0-2 64,0 2 40,0 0-184,0-2 216,0 2 48,0-1-40,0 1-24,0 0-200,0-2 200,-1 2-24,0-2 24,-1 2-16,2 0-184,-2-1 184,1 1 8,-1-2 8,0 2-40,2 0-160,-3 0 136,1 0-8,-1 0-24,1 0-16,2 0-88,-3-1 96,1 1-32,-1 0-8,-1 0 8,4 0-64,-3 0 64,0 0-16,0 0-16,0 0 0,3 0-32,-3 0 32,0 0 8,-1 0-8,2 0-24,2 0-8,-3 0 16,1 0-16,0 1-16,2-1 16,-3 0 8,1 1 0,-1-1 8,1 1 16,2-1-32,-2 1 8,0-1-8,2 1 0,-1 0-8,1-1 8,-1 1-24,0 0 8,0-1 8,1 0 24,0 0-16,0 0 8,0 0-24,2 0 8,-2 0 8,2 0-16,0 0 8,1 0 0,-1 0-8,-2 0 16,7 0 8,-6-2-8,6 2 0,-6-2 0,6 2-16,-6-1 16,7 1 8,-6-2-16,6 2-8,-6-1 16,5 1 0,-4-2 8,-3 2-8,7 0 8,-4 0-16,3 0-8,-4 0 8,-2 0 8,6 0-8,-4 0 0,4 1-16,-4 0 24,-2-1 0,3 2-16,-1 0 8,5 1 24,-7-1-40,2 1 32,0-1 0,-1 1-24,1 0 16,-2-3 0,0 3-8,0 1 16,0-1-16,0 0 8,0-3 0,-1 3 16,0 1-16,-1-1 32,-1 0 0,3-3-32,-2 3 24,-1 1 8,0-1-16,-3 0 40,6-3-56,-3 3 32,0 1 24,-4-2 40,5 1-8,2-3-88,-3 2 120,-4 0 0,5 0-32,-2 0 32,4-2-120,-6 1 169,4 0-9,-2 0 8,-2 0-8,6-1-160,-3 1 144,1-1 8,-1 0 24,-1 0-24,4 0-152,-3 0 152,0 0-48,-1 0 16,1-3 0,3 3-120,-3-2 88,1-1 8,-1 1-32,1-5 16,2 7-80,-3-1 80,1-6-24,0 6 16,0-6-8,2 7-64,0-2 24,0-4 48,0 4-48,0-4-16,1 4 24,-1 2-32,3-6 8,-1 4 40,1-5-32,4 6-16,-7 1 0,2-7 8,4 6-16,-4-6 16,5 5-8,-7 2 0,3-6 0,5 4-24,-6 0 16,7-1-8,-9 3 16,3-2 0,6-1 24,-3 1-40,-3 0 16,-3 2 0,9-1-24,-7 1-32,7 0 48,-7 0-8,-2 0 16,9 0-16,-6 0 0,6 0-32,-7 0 32,-2 0 16,8 1-24,-6 1 16,5 0 8,-5 1 0,5-1-8,-6 1 0,2-1-8,3 1 8,-6-3 8,2 3-24,0 0 8,1 0 0,-1-1 8,-2-2 8,2 3 0,-1-1-8,-1 0 16,2 1-8,-2-3 0,0 2-16,0 1 24,0-1 16,0 1-24,0-3 0,0 2 48,0 1-32,-2-1-24,0 0 16,2-2-8,-2 3 16,-1-1 16,1 0-16,-2 0 8,4-2-24,-6 1 0,3 1 16,0-1 16,-3 0-24,6-1-8,-4 0 24,-4 1 24,5 0-32,-4 0 8,7-1-24,-3 0 0,-4 0-16,4 0 8,-4 0 40,7 0-32,-3 0 16,-3 0-40,4 0 24,-2-2-8,4 2 8,-3-2 0,0-1-32,-1 1-56,2-1-120,2 3 208,-2-2-560,1-1-408,0 1-409,0 0-239,1 2 1616,0-3-1368,0 1 343,0-1 265,0-3-2672,0 6 3432</inkml:trace>
  <inkml:trace contextRef="#ctx0" brushRef="#br0" timeOffset="645">861 48 2872,'0'0'0,"0"0"544,0 0-432,0 0-32,0 0-80,0 0 56,2 0-8,0 0-8,-1-2-8,-1 2-32,2 0 24,0-1-8,0 1 24,0-2 8,-2 2-48,3 0 48,-1-1 8,1-1 24,-1 0-8,-2 2-72,3-1 112,-1-1-8,1 0 8,3 1-8,-6 1-104,2-2 105,0 0-25,1 1-32,3-1 0,-4 1-24,0-1 8,1 0 8,3 1 0,-6 1-40,2-2 32,4 0-8,-3 1-16,3-1-8,-6 2 0,3 0 16,3-1-16,-4 1 0,5 0 0,-7 0 0,1 0-8,6 0 8,-6 0-16,6 0 16,-7 0 0,1 0 0,2 0-16,3 1 32,-4 2 0,-2-3-16,2 2 0,0 0 16,1 1-8,-2 3 0,-1-6-8,2 2 24,-2 1 8,0 1 0,0 2 16,0-6-48,0 3 56,0 0 24,0 3 8,-2-3-8,2-3-80,-2 3 72,-1 0 24,-3 1-16,3-1 8,3-3-88,-3 3 104,-3 0-16,3 1 8,0-1 56,-4-1-16,5 1-8,-5-1 48,5 1-32,-5-1 8,5 0 8,-1-1-16,-4 0-24,5 0 40,-2-1 8,1 0-16,0 0 32,3 0-184,-3 0 208,0 0 16,1-2 24,-1 1-48,3 1-200,-2-3 200,-1 1-23,2-1-25,-1 1-16,2 2-136,-1-2 104,1-1-32,0-4 8,0 5 8,0 2-88,0-6 64,0 4-32,3-5 0,-1 6-8,-2 1-24,3-7 24,-1 6 0,1-2-16,-1-3 16,-2 6-24,7-2 16,-6 0-16,2-1 8,4 1-16,-7 2 8,2-3 0,4 1 24,-4-1-16,4 1-16,-6 2 8,2-2 0,0 1 0,5-1-8,-5 0 0,-2 2 8,2 0 0,0-1-16,5 1 24,-5 0 0,-2 0-8,2 0-8,0 0 16,5 0-8,-5 0 8,-2 0-8,1 1 0,2 0-8,-1 2-24,1-1 16,-3-2 16,2 3 0,1-1-8,-1 0 8,0-1-24,-2-1 24,2 2-8,0 0 16,-1 0-8,1 0 0,-2-2 0,2 1 32,-2 1-32,0 0 32,0-1 8,0-1-40,0 2 0,0-1 16,0 1 8,0 1 0,0-3-24,-2 1 48,-1 1-16,1 0-16,0 0 16,2-2-32,-3 1 40,1 1 40,-5 0-24,5-1 16,2-1-72,-4 2 56,-2 0-40,3-1 8,0 1-24,-3 0 0,4-1 24,0 1 8,-2-1-16,4-1-16,-3 2 32,0-1-8,0 0-24,-1 0-8,4-1 8,-3 0-16,0 1 0,0 0 40,1 0 8,2-1-32,-3 0 24,1 0-16,0 0-8,-1 0 0,3 0 0,-2 0-40,2 0-40,-1 0-80,1-2-328,0 2 488,0-2-961,0-1-463,0 1-224,0-1 200,0 3 1448,0-6-1073,0 4-95,0-4-1376,0 6 2544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6:02.400"/>
    </inkml:context>
    <inkml:brush xml:id="br0">
      <inkml:brushProperty name="width" value="0.19998" units="cm"/>
      <inkml:brushProperty name="height" value="0.19998" units="cm"/>
    </inkml:brush>
  </inkml:definitions>
  <inkml:trace contextRef="#ctx0" brushRef="#br0">1 131 2408,'0'0'0,"0"0"952,0 0-608,0 0-144,0 0-56,0 0-16,0 0-32,0 0 0,0 0 8,0 0-24,0 0-80,0 0 80,0 0 1,0 0-17,0 0 0,0 0-353,0 0 626,0 0-305,0 0 0,0 0 8,0 0-481,0 0 922,2 0-433,-2 0-8,2-2-16,-2 2-24,0 0 32,2-2 16,0 2-16,1 0-16,-3 0-16,3-2 16,0 2 0,0 0-16,4 0 24,-7 0-24,2-2 16,6 2-16,-6 0 32,6 0-24,-8 0-8,2 0-8,7 0 24,-6 0-32,6 0 16,-6 0 16,6 0-16,-6 0 0,8 0 16,-8 0-24,-3 0 8,11 0 0,-8 0 8,8 0-16,-8 0 0,-3 0 8,12 0 8,-4 0-16,1 0 8,0 0-32,-9 0 32,9 0-32,0 0 8,0 0-8,0 0 40,-9 0-8,11 0 16,2 1 0,0-1 16,2 0-8,0 0-32,-1 0 16,-1 0-8,1 0 56,0 0-8,2 0-16,1 0 0,-1 0-32,-16 0 0,17 0 16,0-2-8,0 2 0,-1-2-8,0 0 16,-1 0 0,1 0-8,1 2 0,2-1-16,0-1 8,-1 2 16,0-2-8,-18 2-8,18 0 16,-1 0 0,-1-2-24,-1 2 8,-15 0 0,17 0-16,-1 0 0,0-2 24,0 2-8,-16 0 0,15-2 8,0 2-8,1-2-8,-1 2 0,-15 0 8,15 0-16,0-2 8,-1 2 8,1-2-32,-15 2 32,15 0-16,0-2 32,0 0 8,0 0 40,-15 2-64,14-2 56,0 0-32,1 0 0,0-1 8,-15 3-32,14-3 16,0 1 16,0-1 0,0 0-16,-14 3-16,15-2 16,0 0 0,-1 0-8,1-1 8,-15 3-16,14-2 24,1 0-8,-1 0-8,1 0 0,-15 2-8,14-2 0,0 2 24,-1-2-8,1 0-24,-1 2 24,0-2-24,-2 2 0,1 0 16,-12 0-8,12-2 0,-3 2 16,1 0-8,0 0 8,-10 0-16,10 0 0,0 0-8,0 0 8,0 0 8,-10 0-8,10 0 0,0 0 0,-1 0 8,1-2-16,-10 2 8,10 0-8,0-2 16,0 2-8,0-2 24,-10 2-24,11-2 16,-1 2-16,1-2 16,-2 2-48,-9 0 32,10-2-8,0 0 16,0 0-16,0 0-16,-10 2 24,11-1-16,-1-1 8,0 0-32,0 0 40,-10 2 0,11-2-24,-1 0 16,1 0 40,-1 2-16,-10 0-16,10-2 24,0 0-16,0 2 16,-2-2-24,-8 2 0,7 0 8,1-2 16,-5 2-8,7-2 8,-10 2-24,3 0 16,6-2-24,-6 2 0,7 0 24,-10 0-16,2 0 24,6 0 16,-6 0-8,1 0 16,-3 0-48,3 0 24,5 0-8,-6 0 16,1 0-8,-3 0-24,3 1 8,0 0 24,-1 0-8,-1 0-8,-1-1-16,2 1 32,0 0 0,0 0-16,0 0 0,-2-1-16,2 1 32,0 0-16,0 0 24,0 0-16,-2-1-24,2 1 32,0 0 16,-2 0 8,2 0-8,-2 0-24,0 1-64,0 0-48,0 0-120,0 0-192,-1-1-72,0 1-72,0 0-57,1-2 601,-1 2-1024,0 0-2400,1-2 3424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11.022"/>
    </inkml:context>
    <inkml:brush xml:id="br0">
      <inkml:brushProperty name="width" value="0.15" units="cm"/>
      <inkml:brushProperty name="height" value="0.15" units="cm"/>
    </inkml:brush>
  </inkml:definitions>
  <inkml:trace contextRef="#ctx0" brushRef="#br0">290 83 2664,'0'0'0,"0"0"1024,0 0-728,0 0-128,0 0-72,0 0-24,0 0 8,3-3-32,-3 3 16,0 0-64,3-3 64,-3 3 0,0 0 25,3 0-41,-3 0 8,3 0-32,-3 0-16,3 0 32,-3 0-40,0 0 16,3 0 8,-3 0-8,3 0 0,-3 0-16,0 0 32,0 0-8,0 0-16,3 0-8,-3 0 0,0 2-8,0-1 24,3 2-8,-3 2 24,0-5-32,3 4 0,-3 1 8,0-1 24,3 1-8,-3-5-24,0 12 24,0-8-16,0 2-16,0 8 24,0-14-16,0 6 16,0 9-24,3-9 8,-3 9-16,0-15 16,0 6 0,0 11 16,0-4-24,0 1 0,0 4 0,0 1-8,3 1 8,-3 1-8,0-21 16,0 23-8,0-1 0,0-1 0,0 0 8,0-21 0,0 22 8,0-3 0,0 1 8,0-1-8,0-19-8,0 18 8,0 0-24,0 0 0,-2 1-8,2-19 24,-1 16-40,-1 1 0,1-1-16,-1 1-24,2-17 80,-1 15-96,-1 0-25,1-2-23,-1 1-8,2-14 152,-1 14-168,-1-2-48,1 0-144,-1-6-2856,2-6 3216</inkml:trace>
  <inkml:trace contextRef="#ctx0" brushRef="#br0" timeOffset="705">3 169 3432,'0'0'0,"-1"0"608,-1 0-400,2 0-80,0-3-40,0 3 0,0-3-8,0 3 9,0 0-89,0-3 88,0 3 0,0-3-16,0 3 0,0 0-72,0-3 56,0 3 0,0-3 0,0 3 24,0 0-80,0-3 56,0 3 0,0-3 16,0 3-24,0 0-48,3-3 88,-3 3-8,3-3-16,-3 0-8,3 0 8,2 0 0,0 0 0,-1 0 16,-4 3-80,5-3 40,-1 0 16,8 0-8,-9 0-24,-3 3-24,14-5 32,-10 1 0,11-1 0,-10 1 8,-5 4-40,16-5 24,-4-7-16,2 9 0,0-1 8,-14 4-16,15-5 16,0-7-8,4 9 8,1-9-24,-20 12 8,19-3 8,1-9 0,-2 9-8,0-2-16,-18 5 16,17-4 0,-1-1-16,1 2 8,-2 0 16,-15 3-8,15 0-24,0 0 24,0 0-16,0 0 16,-15 0 0,15 0-16,-1 3 16,-1 2-8,1-1-24,-14-4 32,13 13-16,2-9-32,-1 10 32,-1-10 16,1 11-16,-2-9 8,0 9-16,0-1 8,-12-14 16,12 13-16,-7 1 24,11 2-16,-11 1-16,-5-17 24,13 17-24,-10-1-8,2 1 0,-1-1 32,1-1-8,-1 0 8,1 0 0,-1 1-24,-4-16 24,4 15-16,-1-2 0,0 2 8,0-1 8,-3-14 0,3 13-16,-3 2 8,3-1 8,-3-1-8,0-13 8,0 14 8,0 0-16,0-1-16,0-1 24,0-12 0,0 12 0,0 0 24,0 0-16,-2 0 16,2-12-24,-1 12 16,-2 0-16,0 0 32,-2 1-8,5-13-24,-5 12 24,1-6 32,-8 9 24,7-3 8,5-12-88,-6 12 144,-7 0 8,8 0-8,-8-6 8,13-6-152,-5 15 144,-10-9-8,9 9 0,-10-9 0,16-6-136,-12 15 128,-2-9-16,-1 9 24,0-9 0,15-6-136,-15 14 136,0-10 0,0 10-32,0-10-8,15-4-96,-17 6 104,-2 6 0,-1-10-8,0 1-8,-2 0-16,22-3-72,-23 3 80,1 0 24,1 0-24,-1 0-8,22-3-72,-21 1 88,2-1-7,-1 0 7,2 0-8,18 0-80,-16-3 16,-1 0 0,2 0-32,1-1-24,8-1-32,-7 1-193,8-1-271,-1-7-376,6 12 912,-6-3-1104,0-1 96,2-1 208,1-8 287,1 10 65,1-9-2904,1 12 3352</inkml:trace>
  <inkml:trace contextRef="#ctx0" brushRef="#br0" timeOffset="1248">860 580 2992,'0'0'0,"-1"0"776,1 0-640,0 0-136,0 0 56,0 0 0,0 0 8,0 0-16,0 0-272,0 0 496,0 0-216,3 2-24,0-1 24,0 1 8,0-1-8,0 1 16,0-2-8,-3 0-64,3 1 72,0-1 33,0 0-1,0 0 8,-3 0-112,3 0 112,0 0-8,0 0-8,0 0-8,-3 0-88,3 2 80,0-2-16,0 0 16,2 0-8,-5 0-72,4 0 56,1 0 8,-1 0 16,1 0-32,-5 0-48,4 0 32,1 0-8,-1 0-32,1 0 16,-5 0-8,4 0 40,1 0 8,-1 0-32,1 0 32,-5 0-48,4 0 8,8-3 16,-9 3 16,2-3-32,-5 3-8,12-3 24,-9 0 8,1 0 8,1 0-8,-5 3-32,12-3 32,-9 0-8,1 0-8,1 0 32,-5 3-48,12-3 32,-9 0 24,2 0-8,-1 0-8,-4 3-40,5-3 64,-1-2-8,1 1 24,-1-1 8,-1 0 0,0 1 8,0 1-24,0-2 8,-3 5-80,0-3 72,0 0-8,0 0 24,0 0 8,0 0-16,-1 0 8,-1 0-24,-2 0-8,-1 0 0,1 0-16,-2 3 0,-6-3 0,7 3 8,-1-3-8,-8 3 24,8 0-24,-9 0 32,15 0-72,-6 0 88,-9 0-8,9 0 8,6 0-88,-15 2 64,9 1 16,-9 1 0,9 1 24,-9 1 16,15-6-120,-6 12 96,-9-8 16,9 2-24,-9 6 33,15-12-121,-6 5 112,-9 7 0,10-6 8,-8 9-40,13-15-80,-5 6 88,-7 9-16,8-9 0,-2 11-16,6-17-56,-5 6 40,1 9 8,1-9 8,1 9 8,2-15-64,-1 6 40,1 9-40,0-9-16,0 9 0,0-15 16,0 6 0,4 9 0,1-10 8,7 8-8,-12-13 0,3 5 0,9 7-24,-9-8 32,9 1-40,-12-5 32,4 6-72,13-2 40,-13-1-208,14 0-208,-18-3 448,13 2-761,0-1-311,1 1-112,-1-2 184,1 0 280,-1 0 239,1 0 209,-1 0-24,1-3-336,-1 3-2456,-13 0 3088</inkml:trace>
  <inkml:trace contextRef="#ctx0" brushRef="#br0" timeOffset="1640">1532 524 2888,'0'0'0,"0"-3"472,0 3-472,0 0 200,0 0-56,0 0-40,0 0-24,0 0-608,0-3 1136,0 3-520,0 0-8,0-3 16,0 3-96,0 0 96,0-3 40,-2 3 64,1 0 41,1 0-241,-2-3 280,1 3 8,-1 0 24,-1-3 16,3 3-328,-3 0 312,0 0 8,-1 0-40,-1 0 8,5 0-288,-4 0 280,-1 0-32,1 0-32,-2 0-24,6 0-192,-12 0 168,7 0 8,-1 0 0,-6 2-16,12-2-160,-4 4 160,-2 1-24,-6-1-32,7 1 9,5-5-113,-12 4 104,6 9-16,-9-9-8,9 2 0,-8 6 0,10-7 16,-10 1 8,10 6-24,-8-8-32,12-4-48,-5 6 40,-1 6-8,0-7 0,0 1 16,2 6-56,-1-8 24,1 2 0,1 6 0,3-12-16,-2 5 56,2 1-16,0 6 0,0-7-8,0-5-32,0 6 16,0 6-48,3-9 0,2 1-16,-5-4 48,4 6-24,8 0 16,-9 0-56,2-1 0,-5-5 64,13 4-128,-10 1-240,12-1-273,-10-2-359,-5-2 1000,16 1-1256,-11 1 112,11-2 256,-11 0 287,13 0 257,-6 0 24,0 0-1128,-12 0 1448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13.288"/>
    </inkml:context>
    <inkml:brush xml:id="br0">
      <inkml:brushProperty name="width" value="0.15" units="cm"/>
      <inkml:brushProperty name="height" value="0.15" units="cm"/>
    </inkml:brush>
  </inkml:definitions>
  <inkml:trace contextRef="#ctx0" brushRef="#br0">52 32 3344,'0'0'0,"0"0"256,0 0-256,0 0 120,0 0-24,0 0-8,0 0-16,0 0-448,0 0 848,0 0-328,0 0 48,0 0 89,0 0-1370,-2 0 2522,2 0-1065,-1 0 16,-1 0-32,2 0-352,-1 0 320,-1 0-24,1 0-48,-1 0 0,2 0-248,-1 2 216,-1-1-40,1 1-24,-1-1-16,1 1-32,-1-1 0,1 1 8,-1-1-24,-1 2 0,0 0-24,0 2-24,2-1 0,1-4-40,-2 5 40,-1-1 0,2 1 8,-1-1-16,2-4-32,-1 6 16,-1 0-8,1 0 32,-1 0 0,1 0-16,-1 0 16,1 0-32,1 0-8,0-6 0,0 6 0,0 0 32,3 0-8,0 0 16,-3-6-40,3 6 40,0-1-48,0 0 8,0-1 0,-3-4 0,3 5-16,1-1 16,1 1-8,-1-1 8,-4-4 0,5 5 16,-1-1-16,8-1-8,-8 0-8,-4-3 16,12 3-16,-9-1 0,9-1 40,-9 1-16,-3-2-8,12 0-8,-9 0 8,9 0-16,-9 0 0,-3 0 16,12 0-24,-9 0-8,9-3-24,-9-2 16,-3 5 40,12-4-32,-9-1 16,9 1 0,-9-1 8,-3 5 8,4-4-16,1-1 8,7-7 16,-12 9-24,0 3 16,5-5 16,-1 1-16,1-8-8,-2 9 16,-3 3-8,3-12-24,0 9 16,-3-11 0,3 11-8,-3 3 16,0-12-8,0 9-16,0-9 32,0 9 0,0-9 0,0 12-8,0-3 8,0-1-16,0-8 16,-3 9 0,3 3-8,-5-5 0,1 1-16,-1-9 0,1 13 0,4 0 16,-6-4-16,-6-1 24,7 2-24,5 3 16,-6-3-48,-6 0 24,7 3-40,-1 0 8,-6 0-8,12 0 64,-4 0-112,-1 0 0,-1 0-56,0 2-184,0 1-232,0 1-240,2 1-48,-1-1 127,1 1 209,-1 1 224,2 0 0,0 0-368,2 0-2048,1-6 2728</inkml:trace>
  <inkml:trace contextRef="#ctx0" brushRef="#br0" timeOffset="473">481 64 3904,'0'0'0,"0"0"352,0 0-144,0 0-40,0 0-47,0-3-33,0 3-88,-1 0 104,1 0 16,0 0 40,0-3 72,0 3-232,0 0 320,0 0 88,0 0 32,0 0 0,0 0-2048,0 0 3608,0 0-1696,0 0-56,0 0-64,0 0-2920,0 0 5624,0 0-2768,0 0-24,0 0-16,0 0-3264,0 0 6416,0 1-3184,0 2-8,0 2-8,0-5-32,0 4 16,0 2 8,0 6 8,0-7 8,0-5-40,0 6 32,0 6 0,0-8 8,0 10-48,0-14 8,0 4 56,0 10-8,0-10-8,0 9 8,0-13-48,0 4 32,0 2-8,0 6-16,0-7 24,0-5-32,0 6 24,3 6-8,0-9 1,0 1-1,-3-4-16,3 6-33,0-1 17,1-1 32,1 1-24,-5-5 8,4 4 16,1-1-7,-1 0-9,1-1-9,-5-2 9,4 0 33,8 0-25,-9 0-8,9 0 24,-12 0-24,3-3 8,9-2 32,-9 1-16,10-1-32,-13 5 8,3-13-16,9 10 8,-9-9 0,9 9 56,-9-9-32,9 9-8,-9-11 0,1 10 0,8-10-8,-12 14 0,3-5 0,2-8 0,-1 8-16,8-8 24,-9 8-16,0-8 16,2 10-32,-1-9 16,1 9 8,-1-9 16,1 9 0,0-2-32,-5 5 16,4-4 0,-1-1-32,0 1 8,0 1 40,-3 3-16,3-3 8,0 0-8,0 3 0,0 0 0,-3 0 0,3 0-40,0 0 48,0 1-24,-3 2 24,3 2 0,-3-1 16,3 8 0,-3-12-24,0 5 16,0 1 16,0 6-16,0-8 0,0-4-16,0 6 48,0 6-8,3-7 8,-3 1-8,0-6-40,0 12 32,0-8 16,0 2 24,0 0 24,0-6-96,3 6 88,-3 1 0,3-1-16,-3 0-32,3-2-8,-3 1 16,3-1-24,-3 1 8,0-5-32,3 4 56,-3 1-24,3-2 8,0 0 16,-3-3-56,3 1 48,0 1 32,0-2 0,0 0 24,-3 0-104,3 0 48,2 0-16,-1 0-16,1-5 0,-5 5-16,4-4 32,1-1 8,7 1 16,-9-1-40,-3 5-16,4-4 48,1-8-8,9 9-16,-11-2 8,-3 5-32,12-14 0,-9 11 8,9-9 8,-9 9-24,-3 3 8,4-13 48,10 8-32,-11-7-8,1 9 24,-4 3-32,14-12 24,-11 9 24,9-9-8,-9 9 8,-3 3-48,4-12 8,1 9-24,7-1 32,-9-1-32,-3 5 16,5-12 0,-1 12 16,8-4-8,-12-1-8,0 5 0,5-3 16,-1 0-24,1 3-8,-1 0 40,-4 0-24,3 0 16,0 0-32,0 0 32,0 0-40,0 1 24,0 2 32,0 2-24,-3 0 0,0-5-8,3 6 40,-3 6-24,3-8 8,-3 2 16,0-6-40,0 12 16,0-7-16,0 7 48,0-8-32,0-4-16,0 14-8,0-10 48,0 8-40,-1-7 24,1-5-24,0 6 40,0 6-72,0-8 8,0 2 16,0-6 8,0 13-16,0-10 16,0 1 0,0 2-24,0-6 24,0 6-80,0 0 8,0-1-88,0-1-344,0-4 504,0 5-984,0-1-577,0 1-287,3-1 272,-3-1 423,0-1 441,0-2-2496,0 0 3208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15.208"/>
    </inkml:context>
    <inkml:brush xml:id="br0">
      <inkml:brushProperty name="width" value="0.15" units="cm"/>
      <inkml:brushProperty name="height" value="0.15" units="cm"/>
    </inkml:brush>
  </inkml:definitions>
  <inkml:trace contextRef="#ctx0" brushRef="#br0">63 57 3792,'0'0'0,"0"0"0,0 0 264,0 0-136,0 0-40,0 0-8,0 0-640,0 0 1192,0 0-560,0 0-8,0 0 8,0 0-912,0 0 1753,0 2-865,0-1-8,0 2-8,0-3-32,0 5 32,0-1-8,0 8 8,0-7 8,0-5-40,0 13 16,0 0 24,0-1-40,0 4 8,0 4 8,3 4-16,-3 1-8,3 1-8,-3-26 16,0 29-40,3-2-8,-3 0 32,3-2 24,-3 0 0,3 0 16,-3-1 0,0 0-40,0-24 16,0 24-16,0-1-32,0 1-16,0-1-32,0-23 96,0 24-97,0 0-31,0-2-48,0 1-8,0-23 184,0 21-296,0 0-464,-1-1-2320,1-20 3080</inkml:trace>
  <inkml:trace contextRef="#ctx0" brushRef="#br0" timeOffset="529">0 154 4480,'0'0'0,"0"0"0,0 0 329,0 0-185,0-3-64,0-2-8,0 5-72,5-4 72,-1-1-8,8-7-8,-9 9 8,-3 3-64,14-4 56,-10-1 40,11-7 0,-10 9 8,-5 3-104,16-5 104,-11 1-16,14-10 16,-5 11-8,-14 3-96,14-12 80,-1 9-8,2-1-16,2-10-32,-1 11-8,1-1-16,-1-8 8,-1 9-16,-15 3 8,16-3 0,-1-2 0,0 2-32,-2 0 32,-13 3 0,14-3-16,-1 3 16,1 0 8,-1 0-8,-13 0 0,12 0-8,0 2 8,1-1 0,-9 4-16,-4-5 16,15 4-16,-10 1 8,7-1 0,-9 1 24,1-1-8,1 2 8,-2 0 8,0 6 24,-3-12-48,3 5 72,-3 7-16,0-6 48,0 9-24,0-15-80,0 6 112,0 9 32,-2-9 0,-2 9 24,-1-9 8,-7 11 8,8-5-24,-10 0 16,14-12-176,-6 12 136,-10 0-8,3 0-16,-2 1-32,15-13-80,-15 14 64,0-2-8,0 0 24,0-6 8,0 9 8,0-10-8,0 8-8,0-8-8,15-5-72,-15 6 64,1 0-16,1-2 16,1 1-32,12-5-32,-6 3 32,-9-2-32,10 1-56,-8-2-24,13 0 80,-5 0-224,-1 0-264,0-5-328,2 1-200,4 4 1016,-5-5-960,2-8 200,1 10 231,2-9-63,0 12 592,0-3-3344,0 3 3344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16.570"/>
    </inkml:context>
    <inkml:brush xml:id="br0">
      <inkml:brushProperty name="width" value="0.15" units="cm"/>
      <inkml:brushProperty name="height" value="0.15" units="cm"/>
    </inkml:brush>
  </inkml:definitions>
  <inkml:trace contextRef="#ctx0" brushRef="#br0">1 174 3208,'0'0'0,"0"0"576,0 0-384,0 0-192,0 0 112,0 0-24,0 0-8,0 0 0,0 0-440,0 0 808,0 0-376,0 0-8,0 0-24,0 0 8,0 0 49,0 0-25,0 0 40,0 0-1065,0 0 2026,0-3-969,0 3 16,0-3 0,0 3-120,0 0 136,0-3-32,0 3 8,0 0-16,0 0-96,0-3 72,0 3 0,3-3-8,-3 3-8,0 0-56,3-3 64,-3 3 24,3-3-40,-3 3 0,0 0-48,3-3 40,0 3-8,0-3 32,0 3-8,-3 0-56,3-4 56,0 1-8,0 0 0,0 0-24,-3 3-24,3-3 24,0 0 8,2 0 8,-1 0 0,-4 3-40,12-3 16,-9 0 16,0 0-16,2-1 8,-5 4-24,12-5 32,-9 1-16,1-1-16,1-7 8,-5 12-8,12-3 0,-9-1 0,1-1 16,1-7 8,-5 12-24,4-3 8,1-1 8,-1-1-32,1-7-16,-5 12 32,4-3-8,1 0-16,-1-1 32,1-1-16,-5 5 8,3-5 32,0 2-24,0 0 16,0 0-24,-3 3 0,0-3-16,3 3 24,-3-3-8,3 3 8,-3 0 16,0 2-24,0-1 16,0-1-16,0 5 0,0-1-8,0 3 16,-1 5-8,1-12 0,-4 4 0,1 8 8,-1-6-16,-1 11 8,5-17 0,-4 12-8,-1 0 8,1 0 0,1 0 24,3-12-24,-3 12 24,0 0 8,0-6-16,0 9-56,3-15 40,-3 6-32,0 9-16,0-9 8,0 8 24,3-14 16,-2 4 0,1 10 0,-1-10-16,1 2-72,1-6 88,0 6-320,0-1-200,0-1-72,0 1 24,0-5 568,0 4-417,3-1 105,0-1-136,0-1-2832,-3-1 3280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21.373"/>
    </inkml:context>
    <inkml:brush xml:id="br0">
      <inkml:brushProperty name="width" value="0.15" units="cm"/>
      <inkml:brushProperty name="height" value="0.15" units="cm"/>
    </inkml:brush>
  </inkml:definitions>
  <inkml:trace contextRef="#ctx0" brushRef="#br0">25 1 3024,'0'0'0,"0"0"408,0 0-200,0 0-56,0 0-32,0 0-8,0 0-8,0 0-8,0 0-96,0 0 64,0 0-8,0 0-16,0 0 16,0 0-272,0 1 480,0 1-240,0-1 16,0 1-40,0-2 0,0 1 32,0 1 0,0-1-16,0 1-8,0-2-8,0 1 0,0 1 0,0-1 8,0 1 25,0-2-33,0 1 8,0 4 24,0-1-16,0 1-8,0-5-8,0 4 8,0 2-8,0 0 0,0 6 0,0-12 0,0 5 0,0 7-8,0-7 24,0 10-8,0-15-8,0 6 8,0 12 0,0-5-16,0 2 8,0-15 0,0 15 8,0 5 8,0 1-16,0 5-24,0-26 24,0 25 0,0 2-24,0 3 32,0-1-8,0-29 0,0 29-8,0-1-16,0-1 8,0-1 0,0-26 16,-2 26-16,1-1 7,-1 4-7,1-2 0,1-27 16,-3 27-16,0-1 0,0-4 0,1 1 0,2-23 16,-1 21-24,-1-2 8,1 1 8,1-2 8,-2-3 8,2 0-24,0-1-16,-1-2 8,1-12 24,0 12-32,0 0 16,0 0 16,0 0-16,0-12 16,0 6-8,0 9-24,0-10-8,0 7-24,0-12 64,0 4-152,0 2-88,0 6-304,0-9-2744,0-3 3288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22.104"/>
    </inkml:context>
    <inkml:brush xml:id="br0">
      <inkml:brushProperty name="width" value="0.15" units="cm"/>
      <inkml:brushProperty name="height" value="0.15" units="cm"/>
    </inkml:brush>
  </inkml:definitions>
  <inkml:trace contextRef="#ctx0" brushRef="#br0">311 21 3168,'0'0'0,"0"0"456,0 0-256,0 0-72,0 0-48,0 0-8,0 0-72,0-3 64,0 3 0,0-3 8,0 3-8,0-3 0,0 3 8,0-3 0,0 3 8,0-3-15,0 3-9,0-3-8,0 3-8,0 0-40,0 0 48,0-3-8,0 3 8,0 0 0,0 0-48,-2 0 48,2 0 8,0 0-24,-1 0 40,1 0-72,-2 0 48,1 0-8,-1 0 16,1 0-8,1 0-48,-2 0 40,1 2 16,-1 1-16,2 1-24,0-4-16,-1 5 40,-1 1 8,2 6-8,-1-8-8,1-4-32,-2 6 48,2 9-48,-1-9 8,1 12 24,0-18-32,0 14 16,-2 1-8,1 0 8,-1 5-40,1 1 8,-1 1 8,2 1-8,0-2 24,0-21-8,0 21 8,-1-1-8,1-1 0,0 1-8,0-20 8,0 19-24,0-1 24,-2 1-24,2-1-8,-1 0 24,-1 0-8,1-2 0,-1 1 8,1-2-16,1 0-8,0-1 40,0-1-40,0-13 32,0 12-48,0 0-32,0-6-72,0 9-24,0-10-56,0 8-24,0-8-33,0 8-31,0-13 320,0 3-360,0 2-264,0 1-2456,0-6 3080</inkml:trace>
  <inkml:trace contextRef="#ctx0" brushRef="#br0" timeOffset="492">1 622 3736,'0'0'0,"0"0"368,0 0-368,0 0 144,0 0-32,0 0 0,0 0-16,0 0-560,0 0 1000,0-3-487,0 3-17,3-3 0,-3 3-32,0 0 40,3-3 16,0 3-8,0-3 16,-3 3-64,3 0 56,0-3 0,1 3 8,1-3-16,-5 3-48,4 0 40,1-3 8,7 3-8,-9 0 0,-3 0-40,12 0 40,-9 0 0,10 0-8,-8 0-16,-5 0-16,13 0 8,-8 0 0,8 0 0,-8 0 0,-5 0-8,18 1 16,-13 2-8,13 0-24,-6 0 16,-12-3 0,12 3-8,0 0-8,1 1 0,1-1-8,-14-3 24,13 3-24,1 0 0,0-2 0,1 2 0,-15-3 24,15 2-24,0-1 0,1 1 16,1-1-8,-2 1 0,-15-2 16,15 1-64,0 1-40,0-2-40,0 0-56,-15 0 200,15 0-193,0 0-7,-1 0 16,-1 0-40,-13 0 224,12 0-328,0 0-440,1 0-2088,-13 0 2856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23.498"/>
    </inkml:context>
    <inkml:brush xml:id="br0">
      <inkml:brushProperty name="width" value="0.15" units="cm"/>
      <inkml:brushProperty name="height" value="0.15" units="cm"/>
    </inkml:brush>
  </inkml:definitions>
  <inkml:trace contextRef="#ctx0" brushRef="#br0">0 1 2656,'0'0'0,"0"0"936,0 0-936,0 0 248,0 0-112,0 0-48,0 0-24,0 0 16,0 0 8,0 0 24,0 0-24,0 0-992,0 0 1888,0 0-928,0 0-24,0 0 9,0 0 7,0 0-16,0 0 16,0 0-16,0 0-1305,0 0 2578,0 0-1281,0 0 16,0 0-1409,0 0 2754,0 0-1369,3 0-16,0 0 48,-3 0-48,3 0 16,2 0 8,-1 1 0,1 1-24,-5-2 0,5 1 24,7 1-24,-9-1 16,9 1-16,-12-2 0,3 3-8,9 0 16,-9 2-16,9-1 8,-9 1 0,-3-5 0,15 6-32,-3 6 24,0-8 24,-12-4-16,12 6 8,0 6-8,0-7 0,-12-5 0,12 6-16,0 0 16,-7 6-24,11-9 24,-4 1 0,-12-4 0,5 6-16,11 0 8,-4 0-8,0 0-8,-12-6 24,12 6 0,1 1 0,-9-1-16,13 0 0,-17-6 16,4 6-8,13 0-32,-13 0 16,13 0 8,-13 0 0,11 0 8,-10 0 0,10 0 0,-15-6 8,4 6-16,10 0 16,-9 0-24,7 0 0,-9 0 0,9 0 0,-9 0 8,1 0 24,-4-6-8,5 6 16,-2 0-8,0 0 0,0 0-8,-3-6 0,3 12 8,-3-7 8,3-1 0,-3 2 0,0-6-16,3 12 8,-3-7 16,0 1-24,0 6 24,0-12-24,0 4 8,0 2-8,0 6 24,-2-7-8,2-5-16,-1 6 8,-1 6 32,1-8 0,-2 2 0,3-6-40,-3 13 80,-2-10-48,1 1 0,-1 2 8,5-6-40,-4 6 32,-1 0-8,1 0 32,-2 6-16,6-12-40,-6 3 64,-7 2 8,9 7-16,-2-9 8,6-3-64,-12 4 64,7 2 0,-1 0 16,-7 0 0,13-6-80,-5 12 80,-10-9 8,9 2-8,-9 7 0,15-12-80,-6 5 80,-10 1-8,4 6 8,-2-9-24,14-3-56,-14 6 48,1 6-16,-1-8-40,1 2 24,13-6-16,-14 12 0,1-7 0,-2 1 8,1 6 0,14-12-8,-14 4-16,1 2 24,-1 6-32,2-7-16,0 7-16,6-7-64,-9 1-40,9 6-64,6-12 224,-15 4-352,11 2-112,-2 6 8,0-7-1,6-5 457,-6 6-376,0 6 40,1-8-304,0 1-2296,5-5 2936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24.520"/>
    </inkml:context>
    <inkml:brush xml:id="br0">
      <inkml:brushProperty name="width" value="0.15" units="cm"/>
      <inkml:brushProperty name="height" value="0.15" units="cm"/>
    </inkml:brush>
  </inkml:definitions>
  <inkml:trace contextRef="#ctx0" brushRef="#br0">1 85 3824,'0'0'0,"0"0"144,0 0-64,0 0-16,0 0-8,3 0-16,0 0-16,1-3 8,-4 3-32,5 0 8,-1-3-16,1 3 0,7-3-16,-12 3 24,3 0 8,9-3 16,-9 0-16,10 3-8,-13 0 0,5-3 0,11 0 16,-11 0 0,15 0 32,-20 3-48,13-3 16,2 0-8,3 0 8,3 0-8,-21 3-8,21-3 32,5-2 8,-2 2-16,2 0 0,-26 3-24,25-4 32,-1 1-16,3 0 16,1 0-16,-28 3-16,27-3 0,0 0 8,1 3 0,1-3-8,-29 3 0,30 0 16,2-3-8,-2 3 0,-1-3 0,-2 3-16,0 0 16,0-4-16,0 4 8,-1 0 8,-2 0-24,0 0 24,-2 0-8,-22 0 0,23 0-16,-2 0 8,0 2-16,0 0 16,-21-2 8,21 3-16,-1 0-8,1 0 8,0 1 0,-21-4 16,21 3-48,2 2 24,-1-2-8,-1 0 8,-21-3 24,23 3 16,-1 1 0,0-1-16,-1 0 0,0 0 8,0 0-8,0 0 16,1 0-24,0 0 16,-1-1-16,0-1 0,-3 1 24,0-1-32,0 1 24,0-2-8,0 0-8,-18 0 8,18 0-8,0 0-16,0 0 16,0 0-8,-18 0 16,18 0 8,-1-3-24,0 0 8,-2 0-24,-15 3 32,15 0-64,0-3-24,-2 0-32,-8 0-64,-5 3 184,18-3-280,-6 0-168,-8 0-2704,-4 3 3152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24.926"/>
    </inkml:context>
    <inkml:brush xml:id="br0">
      <inkml:brushProperty name="width" value="0.15" units="cm"/>
      <inkml:brushProperty name="height" value="0.15" units="cm"/>
    </inkml:brush>
  </inkml:definitions>
  <inkml:trace contextRef="#ctx0" brushRef="#br0">1 10 3784,'0'0'0,"0"0"232,0 0-232,0 0 104,0 0-24,0 0 8,0 0 0,0 0-448,0 0 808,0 0-376,0 0-24,0 0-16,0 0-632,0 0 1232,0-3-624,0 3 17,0-3-9,0 3-16,3 0 16,0 0 16,0-3-16,1 3 8,-4 0-24,5 0 24,-1 0-24,1 0-8,-1 0 16,-4 0-8,14 0 16,-11 0-8,9 0 16,-9 0-32,-3 0 8,13 0 0,-8 0 0,10 0 0,-10 0 8,-5 0-8,16 0-8,-11 1 24,11 2-16,-11 0 0,11 0 8,-11 0-16,11 0 8,-11 2 8,11-1-32,-16-4 24,5 6-16,11 0 8,-11 0-24,-5-6 32,17 6-8,-13 0 0,10 0 8,-10 0 0,10 6 8,-14-12-8,3 5-8,9 1 0,-9 6 8,9-7 0,-12-5 0,3 6 8,1 0-16,1 0 8,-5-6 0,3 6 16,0 0-8,0 0 8,0 0 24,-3 0 8,0 0 0,0 0 56,0 0 8,0 0 24,-2 0 48,-2 0 0,-1 0 8,1 0 24,4-6-216,-12 4 200,7 2-32,-7-1 0,6 0-40,-9-1-16,9 1-24,-9-1-8,9 1-32,6-5-48,-18 4 48,4 1-16,1-1-8,-1 1-8,14-5-16,-13 4 0,-1 1 16,2-2-24,0 0 16,12-3-8,-12 3-8,6 0-24,-7-2-72,8 1-104,5-2 208,-6 1-520,0 1-144,1-1-24,2 1-17,3-2 705,-1 1-616,1 1-2784,0-2 3400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25.722"/>
    </inkml:context>
    <inkml:brush xml:id="br0">
      <inkml:brushProperty name="width" value="0.15" units="cm"/>
      <inkml:brushProperty name="height" value="0.15" units="cm"/>
    </inkml:brush>
  </inkml:definitions>
  <inkml:trace contextRef="#ctx0" brushRef="#br0">32 16 3480,'0'0'0,"0"0"448,0 0-448,0 0 160,0 0-64,0 0 8,0-3-16,0 0-16,0 3 8,0-3-24,0 3 8,0 0-64,0-3 57,0 3-1,0-3-16,0 3-8,0 0-32,0 0 32,0 0-24,0 0 16,0 0 0,0 0-112,0 0 192,0 0-80,0 1 8,0 2-8,0-3-24,0 5 24,0 1 16,0 0 0,0 6-8,0-12-32,0 5 16,0 1 16,0 7-40,0-7 56,0-6-48,0 15 32,0-9-24,0 12 32,0-4-56,0-14 16,0 13 16,0 6 16,3 2-16,-3 1 16,0-22-32,3 26 16,-3-1-16,0-1-8,0 2 8,0-26 0,0 29 0,0-1 0,0 4 0,0-2-24,0-30 24,0 30-32,0-1 8,-2-2 24,1-2-16,1-25 16,-2 26-24,1 0-8,-1-1 8,-1-1-8,3-24 32,-3 23-16,0 0-8,0-1 16,0 1 8,3-23 0,-1 21-8,-2-2 0,0 1-32,1 0 8,1-5 8,-1 0 8,1 0-8,1-2-8,-2 1-8,2-14 40,0 12-64,0-6-40,0 9-41,0-11-31,0-4 176,0 12-240,0-7 0,0 0-80,0 1-160,0 0-2672,0-6 3152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36:01.335"/>
    </inkml:context>
    <inkml:brush xml:id="br0">
      <inkml:brushProperty name="width" value="0.19998" units="cm"/>
      <inkml:brushProperty name="height" value="0.19998" units="cm"/>
    </inkml:brush>
  </inkml:definitions>
  <inkml:trace contextRef="#ctx0" brushRef="#br0">238 5 3408,'0'0'0,"0"0"696,0 0-528,0-2-80,0 2-88,0 0 64,0-2-16,0 2-16,0 0 40,0 0-72,0 0 64,0 0-7,0 0-25,0 0-8,0 0-201,0 0 402,0 0-169,0 0-16,0 0-24,0 0-353,0 0 698,0 1-321,0 1 0,0 1-16,0-3-24,0 3 24,0 4-16,0-4 8,0 6 8,0-9-24,0 4 16,0 6 8,0-6 0,0 8 32,0-12-56,0 9 16,0 3-24,0 0 8,0 1 0,0-13 0,0 14 0,0 0 16,0 0-24,0 0 16,0-14-8,0 16 24,0-1-24,0 2 16,0-1-24,0-16 8,0 15 8,0 0 0,0 0-8,0-1 0,0-14 0,-1 14-16,1 0 16,0-1 0,0 0 0,0-13 0,0 13 24,0 0-32,0-1 0,0 1-8,0-1 8,0 0 16,0-1 8,0 0-16,0-11 0,0 10-16,0-1 8,0 1 0,0-1 0,0-9 8,0 9 0,0-1-24,0 0-8,0 0 16,0-8 16,0 8-40,0 0-24,0 0-8,0-5-80,0-3 152,-1 8-209,1-5-15,0 5-24,-1-5 24,1-3 224,-1 4-216,1 0-80,-1 0-320,0 0-2200,1-4 2816</inkml:trace>
  <inkml:trace contextRef="#ctx0" brushRef="#br0" timeOffset="1">0 409 3464,'0'0'0,"0"0"248,0 0-248,0 0 136,0 0-72,0 0-8,0-2 0,0 2-56,2-2 16,0 0 32,1 2 0,0-2 8,-3 2-56,3-2 72,0 0-8,5 0-24,-6 0 8,-2 2-48,8-2 64,-6 0-24,6 0 8,-5 0-24,-3 2-24,9-2 0,-6 0 8,7 0 8,-7 0-8,9 0 8,-4 0 0,1 0-16,0 0 8,0 0-8,0 0-8,0 1-24,0-1-32,-9 2 64,8-2-128,1 0-48,-1 0-64,0 0-176,0 0-2936,-8 2 3352</inkml:trace>
  <inkml:trace contextRef="#ctx0" brushRef="#br0" timeOffset="2151">843 537 2648,'0'0'0,"0"0"1016,0 0-640,0 0-152,0 0-224,0 0 152,-1 0-40,0 0-8,0 0-7,1 0-97,-1 0 88,0 0-24,0 0 0,0 0-8,0 0 16,0-2-16,0 2 0,1 0 0,0 0-56,-1 0 40,1 0 8,0-2-24,0 2 8,0 0-32,0 0 8,0 0 32,0 0 0,0 0-24,0 0-120,0 0 248,0 0-128,0 0 0,0 0 8,2 0-16,0 0-8,0 0 0,1 0 16,5 0 8,-5 0-16,6 0-8,-6 0-8,-3 0 8,10 0 0,-7 0-8,10 0 24,-4-2-24,-9 2 8,12 0-8,2-2-8,0 2-8,1-2 16,-15 2 8,17 0-8,0 0-16,0-2-8,-2 2 24,-15 0 8,16-2-8,2 2 48,-1-2 0,1 2 0,-18 0-40,16-2 24,1 0-16,0 0 8,0 0 0,-17 2-16,17-3 0,1 0 24,1 1-16,0-1 16,-19 3-24,22-3 40,-1 0-24,-2-5 16,3 6-16,-22 2-16,24-3 24,-1 0 8,-1-5-24,0 8 24,-22 0-32,21-3 24,0 0-16,-2 0 8,1 0-24,-20 3 8,20-3-8,0 0 16,-2 0-8,0 1 0,-18 2 0,20-3 8,-2 0-24,1 0 0,-1 0 0,-18 3 16,18-3-48,0 0 64,2 0 32,-1-5 8,-19 8-56,18-2 88,1-1-56,-1 0 0,0 0-24,-18 3-8,17-3 24,1 0 0,0 0-32,0 0 24,-18 3-16,18-8 8,0 8 16,2-3 16,0-5-24,0 8 24,1-3-32,-1 0-16,0 0 16,-20 3-8,21-3 8,-1 1-16,-2 0 24,2-1 0,-20 3-16,19-3 8,0-5 0,-2 8-8,1-3-8,-18 3 8,17-3-24,-1 0 32,0 1-16,-1 0-8,-15 2 16,13-2 24,1 0-24,0 0-8,-1 2 8,-13 0 0,11-2-32,-2 2 16,-1-2 8,1 2 8,-7-2 8,10 2 24,-4 0-8,0 0 0,-8 0-24,8 0 8,-5 0 0,5 0 0,-6 0 16,-2 0-24,8 0 32,-6 0-16,6 0 8,-6 0 0,-2 0-24,3 0 24,0 0 16,0 0-24,0 0-8,-3 0-8,3 0 24,-1 0-24,1 0 16,0 0 8,-3 0-24,3 0 32,-1 0 0,0 0-16,0 0-16,-2 0 0,2 0-8,0 0 0,0 0 8,1 0 24,-3 0-24,3 0 24,0 0-16,0-2 16,0 2-16,-3 0-8,3-2 24,0 2-16,0 0 0,0-2-16,-3 2 8,3 0-16,0-2 24,0 2 0,0-2 0,-3 2-8,3 0 16,0-2 16,5 2-24,-6-2-8,1 2 0,-3 0 0,3-2-16,4 2 16,-7-2 16,3 2-16,-3 0 0,3-2 24,5 2-16,-8-2 0,3 2 8,-3 0-16,3-2-8,0 2 16,0 0 0,0-2-16,-3 2 8,3 0-8,0 0 8,0 0 16,0 0-8,-3 0-8,3 0-16,0 0 8,0 0-24,-3 0 32,8 0-40,-6 0 8,1 0-40,0 0 0,0 0-56,-3 0 128,3 0-232,0 0-64,0 0-72,0 0 0,-3 0 368,3 0-336,-1 1-33,0 0-223,0 0-2728,-2-1 3320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26.135"/>
    </inkml:context>
    <inkml:brush xml:id="br0">
      <inkml:brushProperty name="width" value="0.15" units="cm"/>
      <inkml:brushProperty name="height" value="0.15" units="cm"/>
    </inkml:brush>
  </inkml:definitions>
  <inkml:trace contextRef="#ctx0" brushRef="#br0">0 1 4096,'0'0'0,"0"0"208,0 0-208,0 0 144,0 0-40,0 0-16,0 0-23,0 0-466,0 0 858,3 0-425,-3 0-16,3 0 16,-3 0-32,0 0 24,3 0 16,-3 0 8,3 0-8,-3 0-40,0 0 32,3 1-8,-3 2 0,3 2-8,-3-5-16,3 4 32,0 1-8,2 1-8,-1 6 0,-4-12-16,5 5 16,-1 7 8,1-8-24,-1 11 0,-4-15 0,5 6 0,-1 9 0,1-9 8,-1 11-8,-4-17 0,12 12-16,-9 0-16,2-6 24,8 11-24,-13-17 32,3 12-8,9 0 8,-9 0-8,10 0-8,-13-12 16,3 12 0,1 0-8,8 0-32,-9-6 32,-3-6 8,5 15-24,8-9 8,-10 9-8,9-9 8,-12-6 16,3 14-32,9-10-8,-9 10 16,2-10-24,-5-4 48,12 6-48,-9 6-8,1-7-17,8-1-47,-12-4 120,3 6-160,2-1-48,-1-1-80,9 1-128,-13-5 416,3 1-3264,-3-1 3264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26.572"/>
    </inkml:context>
    <inkml:brush xml:id="br0">
      <inkml:brushProperty name="width" value="0.15" units="cm"/>
      <inkml:brushProperty name="height" value="0.15" units="cm"/>
    </inkml:brush>
  </inkml:definitions>
  <inkml:trace contextRef="#ctx0" brushRef="#br0">582 1 3832,'0'0'0,"0"0"0,0 0 512,0 0-368,-2 0-16,1 0-55,-2 0-1,0 1-8,0 1-24,0-1 16,3-1-56,-5 2 40,1-1 8,-1 2-8,1 0-8,-2 2 8,-6-1-8,7 1 8,-1-1-8,6-4-32,-12 5 40,8-1 8,-2 2-16,-6 0 16,12-6-48,-5 6 24,-7 0-8,7 6 0,-10-7 0,15-5-16,-6 6 24,-9 6-8,9-8 16,-9 2-24,15-6-8,-6 12 24,-9-7 0,2 7-32,13-12 8,-14 5 24,-7 13-16,-2-3 8,1-2-8,22-13-8,-21 14-8,0-1 0,1-1 0,2 0 0,18-12 8,-18 6-16,0 10 24,0-10-16,1 9-24,17-15 32,-16 6-16,1 7-24,0-8-8,1 8 16,14-13 32,-14 5-72,2 8-64,0-8-48,0 1-64,12-6 248,-6 6-265,-6 0 1,8-2-56,-1 1-104,5-5 424,-4 1-3328,4-1 3328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29.998"/>
    </inkml:context>
    <inkml:brush xml:id="br0">
      <inkml:brushProperty name="width" value="0.15" units="cm"/>
      <inkml:brushProperty name="height" value="0.15" units="cm"/>
    </inkml:brush>
  </inkml:definitions>
  <inkml:trace contextRef="#ctx0" brushRef="#br0">100 13 2368,'0'0'0,"-1"0"496,1 0-216,0 0-88,0 0-64,0 0-32,0 0-8,0 0-88,0-3 72,0 3-24,0 0 8,0 0 0,0-3-16,3 3 8,-3-3 0,3 3-16,-3 0 8,3-3 0,-3 3-16,3 0 8,-3 0-32,0 0 32,3 0 0,-3 0 8,3 0-16,-3 0-24,0 0 32,3 0-8,-3 0 0,0 0 0,0 0-24,0 0 8,0 0 8,0 0-24,0 0 16,0 0-32,0 0 80,0 0-64,0 1 32,0 2-8,0-3-16,0 5 8,0-1 32,0 2-8,0 6 8,0-12-40,-2 5 32,1 1 1,-1 7-33,-1-7 16,3-6-16,-3 15 8,0-9-8,0 11 24,-1-3-16,4-14-8,-5 13 0,1 5-16,-1 2 8,-1-1-16,6-19 24,-6 21 0,-6 1 0,8-1-16,-1 0-9,5-21 25,-6 19-16,0 1 0,1-1 0,1 1 32,4-20-16,-5 20-8,1-1 0,-1 1-8,1-2-40,4-18 56,-5 18-104,2 0-24,2-1-88,-1-1-136,1 1-2944,1-17 3296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31.078"/>
    </inkml:context>
    <inkml:brush xml:id="br0">
      <inkml:brushProperty name="width" value="0.15" units="cm"/>
      <inkml:brushProperty name="height" value="0.15" units="cm"/>
    </inkml:brush>
  </inkml:definitions>
  <inkml:trace contextRef="#ctx0" brushRef="#br0">13 1 3296,'0'0'0,"-2"0"608,1 0-456,1 0-152,-2 0 88,1 0-8,-1 0-24,1 0-8,1 0-48,-2 0 56,1 0-40,1 0 24,0 0-8,0 0-32,0 1 24,0 1 8,0-1 0,0 1 0,0-2-32,0 1 24,0 1-8,0-1-8,0 1 16,0-2-24,0 1 17,3 1 15,0 1-16,1 0-16,-4-3 0,5 3 16,-1 0-8,8 0 0,-9 0 0,-3-3-8,12 3 8,-8 0 0,8 0 8,-9 0-16,-3-3 0,12 4 0,-8 1 0,13-1 8,-13 1-8,-4-5 0,17 4 8,-13 1-8,13-1-8,-13 1 16,-4-5-8,20 4-8,-6 1 8,-1-1-8,1 1 8,-14-5 0,13 5 0,2 1-8,0-2-8,2 1 8,-2-1 16,0 1-8,0-1 0,0 1 16,0-2-24,-15-3 8,15 3-8,0 0 16,0 0-8,-1 0-8,-1-2 8,1 2-8,0-1 0,-14-2 8,12 1-16,0 2 16,0-1 0,0-1 0,0 1 16,0-1-24,-8 1 8,13 1-8,-13 0 0,11-2 8,-10 2 8,9 0 0,-11 0-24,-3-3 16,12 3 0,-12 0 0,4 0-8,1 0 16,-5-3-8,4 3-8,1 0 0,-2 0 16,0 0-8,-3 0 0,3 0 8,-3 2-16,0-1 16,0-4-8,0 5 8,0 0-16,0-1 24,-3 8 0,3-12-16,-5 5 16,1 1 24,-2 6 8,-6-6-16,12-6-32,-5 15 56,-1-9 0,-6 9-8,7-9 56,5-6-104,-15 15 112,9-3 8,-9-6 8,3 11 0,12-17-128,-12 12 96,0 0 8,0 0 8,-3 1-16,15-13-96,-18 14 104,-3 1 0,-3 1-40,1 1 0,23-17-64,-22 15 56,1 0-24,0-1 16,1-1-24,0-1 0,1 0 0,-1 0-8,2 2 0,0-2 16,0 0 0,1 0-16,1 0 16,16-12-32,-17 12 40,2 0-56,2 0 24,-1 0-48,14-12 40,-12 12-96,0 0-16,6 0-208,-9-6-192,10 10-48,-1-10-33,0 7 97,0-8 80,6-5 416,-6 13-3408,6-13 3408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36.950"/>
    </inkml:context>
    <inkml:brush xml:id="br0">
      <inkml:brushProperty name="width" value="0.15" units="cm"/>
      <inkml:brushProperty name="height" value="0.15" units="cm"/>
    </inkml:brush>
  </inkml:definitions>
  <inkml:trace contextRef="#ctx0" brushRef="#br0">49 53 3224,'0'0'0,"0"0"720,0 0-504,0 0-80,0 0-136,0 0 96,0 0-8,0 0-8,0-3-8,0 3-72,0 0 89,0-3-17,0 3 0,-2-3-8,2 3-64,-1 0 48,1-3 40,-2 0-8,1 3 8,1 0-88,0-3 96,-2 3 0,2-3 24,0 3 8,0 0-128,-1-3 136,-1 3 0,1-3-16,1 3-16,0 0-104,0-3 88,0 3-16,0-3-24,0 3-8,0-3 16,0 3-48,0-3 8,0 3 0,0 0-16,0 0 16,0 0-8,0 0 0,0 0 8,0 0-8,3 0 0,-3 0-8,3 0 0,0 0 8,-3 0-8,0 0 24,3 0-32,-3 0 0,3 0 8,-3 0 0,3 0-16,0 0 24,0 0 8,-3 0-8,0 0-8,3 0 32,0 0-24,0 0 16,-3 0-24,0 0-8,3 0 32,-3 0-32,3 0 8,-3 0 0,0 0 8,0 0 24,0 0-72,0 0 104,0 0-72,0 0-8,0 3 32,0-3-16,0 4-32,0 1 40,0-1-8,-1 1-8,1-5 8,-2 4 8,-1 1-8,0 0 16,0-1-8,3-4-8,-3 5 8,0-1 0,0 1-8,0-1 24,3-4-24,-3 5 8,0-1 0,0 1-8,0-1 8,3-4-8,-5 5-8,2-1 40,0 1-16,0-2-16,3-3 0,-3 3 16,0 0-8,0-2 8,0 1 16,3-2-32,-3 1 32,2 1-8,-1-2 8,1 0 8,1 0-40,-2 0 24,1 0 0,-1-3 0,1 0-8,1 3-16,0-3 16,0 0 8,0-2-16,0 1 16,0-1-32,0 5 8,0-13 16,0 10 0,0-9-16,3 9 0,-3 3 0,3-5-8,0 1 0,0-9 8,0 10 16,-3 3-16,3-4 8,0-1 0,0 1-16,0-1 8,-3 5 0,3-4 8,0-1-24,0 2 8,0 0-16,-3 3 24,3-3-24,0 3 16,0 0 8,0 0-16,-3 0 16,0 0-24,3 0 8,-3 3 0,3 2 0,-3-5 16,0 4 8,3 1-32,-3-1 8,0 2-8,0-6 24,0 12-24,0-7 8,0 1-8,0 0-8,0-6 32,0 6-56,0 0-56,0 0-56,0 0-104,0-6 272,0 6-376,-2 0 8,2 0 24,0-1 64,0-5 280,-1 4-224,1 1-17,-2-1-95,1 1-800,1-5 1136,-2 4-3000,2-4 3000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37.482"/>
    </inkml:context>
    <inkml:brush xml:id="br0">
      <inkml:brushProperty name="width" value="0.15" units="cm"/>
      <inkml:brushProperty name="height" value="0.15" units="cm"/>
    </inkml:brush>
  </inkml:definitions>
  <inkml:trace contextRef="#ctx0" brushRef="#br0">0 34 2688,'0'0'0,"0"0"952,0 0-952,0 0 208,0 0-104,0 0-48,0-3 8,0 3-64,0 0 64,0-3 0,3 0 0,-3 0 0,0 3-64,3 0 32,-3-3 16,3 3 0,-3-3-16,0 3-32,3-3 40,-3 3 8,3-3-16,0 3 0,-3 0-32,0-3 32,3 3-23,0-3 15,-3 3-8,0 0-16,3-3 8,0 3 0,0 0 0,-3 0-16,0 0 8,3 0 16,0 0 0,0 0-8,0 0 0,-3 0-8,3 1-8,0 1 0,-3-1-8,3 1 24,-3-2-8,3 3-8,-3 0 8,3 0 16,-3 0-8,0-3-8,3 3 8,-3 0 8,3 0 0,-3 0-8,3 0-8,-3-3 0,0 3 8,3 0-16,-3 0 0,3 0 16,-3-3-8,0 3 16,0 0 24,0 0 8,0 0 32,0-3-80,0 3 88,0 0 24,0-2 48,0 1-8,0-2-152,0 1 176,0 1-8,-1-1 0,-1 1-8,2-2-160,-1 1 168,-1 1-32,1 0-24,-1-1 32,2-1-144,-1 2 104,-2-1 32,0 1-16,0-1-40,3-1-80,-3 2 96,0-1-8,0 1 24,0-1 8,3-1-120,-3 0 128,0 2 16,-2-2-56,2 0 24,0 0-24,0 0-24,0 0 0,0 0 8,3 0-72,-3 0 48,0 0-16,2 0 24,-1 0-32,2 0-24,-1 0 32,-1 0-8,1-3-8,-1 3-24,1-3 24,-1 3-8,2-3-8,0 0 16,0 3-16,0-3-8,0-1 8,0 1 40,0 0-40,0 3 0,0-3 24,0 0-32,3 0-8,0 0 8,-3 3 8,3-3-16,2 0 16,-1 0-16,1 0 8,-5 3 8,4-3-8,1 0 0,-1 0 0,1 0 16,-5 3-8,4-3 8,1 0-16,-1 3 16,1-3-8,-5 3 0,12 0 8,-12-3-8,4 3-16,1 0 16,-5 0 0,4 0-32,1 0 24,-1 0 16,1 0-16,-5 0 8,4 0 0,-1 0 0,0 0 0,0 2 0,-3-2 0,3 1 0,0 1-16,0-1-16,1 1 8,-4-2 24,3 1-32,-3 2 0,3-1-32,-3 1-136,0 0-232,0 0-272,0 1-160,0 1 24,0-5 840,0 4-649,0 1 169,0-1 8,0 1-2888,0-5 3360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38.493"/>
    </inkml:context>
    <inkml:brush xml:id="br0">
      <inkml:brushProperty name="width" value="0.15" units="cm"/>
      <inkml:brushProperty name="height" value="0.15" units="cm"/>
    </inkml:brush>
  </inkml:definitions>
  <inkml:trace contextRef="#ctx0" brushRef="#br0">90 1 2496,'0'0'0,"0"0"624,0 0-624,0 0 288,0 0-104,0 0-56,0 0-40,0 0-776,0 0 1448,0 0-712,0 0-8,0 0 0,0 0-928,-2 0 1816,1 0-896,-1 0 8,1 0 8,1 0-48,-2 0 40,1 0-8,-1 0 0,1 0 0,1 0 0,0 1 8,-2 1-8,0-1-24,2-1-8,0 2 8,-1-1 8,-1 1 0,2 1 8,0-3-24,0 4 16,0 1 0,0-1 0,0 1-32,0 0 32,0 7-16,0-8 16,0 2 8,0-6-24,0 12-8,0-7 16,0 8 0,0-7 0,0-6-8,0 15 16,0-9-8,0 12-24,0-4 32,0-14-16,0 18 8,0 2-8,0 1 16,0 1-16,0 4-8,-1 1 32,-1 0 0,2 2-7,0-29-17,-1 27 16,-1-2-24,1-1 24,-1 1-24,2-25 8,-1 24 8,-2 0-16,-2 0 8,2 0 8,3-24-8,-3 24 32,-1 0 16,-1-1 0,1-1 0,4-22-48,-5 21 24,1 0-24,1 1 16,0-3 24,3-19-40,-3 18 24,0 0 32,0-3-56,0 0-24,3-15 24,-2 12-16,1 0 0,-1 1-48,1-9 16,1-4 48,0 12-88,0-7-57,0-1 9,0 2-88,0-6 224,0 5-248,0-1-136,0 1-2968,0-5 3352</inkml:trace>
  <inkml:trace contextRef="#ctx0" brushRef="#br0" timeOffset="459">525 415 2648,'0'0'0,"0"2"960,0-2-784,0 0-88,0 0-24,3 0-16,-3 0-8,0 0-40,0 0 56,3 1-24,-3 1-16,3-1 16,-3-1-32,0 2 32,3 1-8,-3 1 8,3 1-48,-3-5 16,0 4 8,4 1 8,1-1-8,-1 1 24,-4-5-32,5 6 24,-1 6-16,1-8 0,-1 2 0,-4-6-8,5 12-8,-1-7 0,1 7 8,0-8 0,-5-4 0,4 14-16,1-10 16,-1 10-16,1-9 8,-5-5 8,4 13 48,1-8-16,-1 7 0,1-8 0,-5-4-32,12 12-8,-9-7-24,1 7 0,1-8-8,-5-4 40,4 6-24,1 6 8,7-9-16,-9 2-8,-3-5 40,3 6-80,1 0 0,1-2-8,-1 1-40,-4-5 128,5 4-144,-1 1-104,1-2-2784,-5-3 3032</inkml:trace>
  <inkml:trace contextRef="#ctx0" brushRef="#br0" timeOffset="886">791 453 3472,'0'0'0,"0"1"336,0 1-216,-1-2-32,-2 0-24,3 0-64,-3 0 32,-2 0 40,2 0 16,-1 0 8,4 0-96,-5 0 136,1 0-8,-1 0 33,1 1-9,4-1-152,-6 2 144,-6 1-16,7 0-32,-1 1-8,-6 1 0,7-1-32,-8 1-16,8 7-16,5-12-24,-15 4 16,9 2 8,-7 6-16,7-7 0,6-5-8,-15 6 16,9 7 32,-9-8 24,9 9-32,6-14-40,-15 6 72,8 9-80,-9-9 32,4 10-8,12-16-16,-14 12-48,2 0-32,0 0-120,0-6-168,12-6 368,-6 15-384,-9-9-17,11 8 57,-10-9 88,14-5 256,-4 13-488,-1-8-2856,5-5 3344</inkml:trace>
  <inkml:trace contextRef="#ctx0" brushRef="#br0" timeOffset="1326">1213 120 3360,'0'0'0,"0"0"0,-2 0 456,2 0-312,-1 0-72,-1 0-8,1 0-8,-1 0 0,1 0 8,-1 0 8,2 0-72,0 0 64,0 0 32,0 0-24,0 0 8,0 0-392,0 0 705,0 0-345,0 0 32,0 0-16,0 0-649,0 0 1218,0 0-585,0 0 8,0 0-8,0 0-833,0 0 1618,3 0-801,0 0 0,2 0 8,-5 0-40,4 0 16,1 0 16,-1 0-24,9 1-8,-13-1 0,3 2 24,9-1-8,-9 1 0,9-1-16,-12-1 0,3 2-8,12-1 8,-11 1 0,13-1-8,-17-1 8,4 2-8,13-1 8,-13 1 0,13-1 8,-17-1-8,4 2 8,13-1-40,-5 2 16,0 0 16,-7 0-16,13 2 32,-14 0 0,13-1-16,-17-4 0,4 5-8,13-1 8,-13 1-16,13-1 16,-17-4 0,4 5 0,13-1-8,-12 1-16,10-1 8,-15-4 16,4 6-16,10 0 16,-10 0-16,10 0-16,-14-6 32,4 6-24,10 6-8,-10-7 8,8 1 16,-12-6 8,3 12-40,9-8 24,-9 8 0,10-7-16,-13-5 32,3 14-8,1-10-8,1 10-16,-1-10 32,-4-4 0,3 15-16,0-9-8,-3 9 16,3-3 0,-3 0 8,0-6 16,0 9 0,-1-9-8,-4 10 8,1-10-16,-1 9 48,-7-9-8,12-6-40,-4 16 56,-3-10 0,-5 9-16,8-9 8,4-6-48,-6 15 64,-9-9 32,9 9 64,-9-9 40,15-6-200,-14 16 184,1-10 0,-2 9-24,0-11-32,15-4-128,-16 14 152,1-10-48,0 10-32,0-10 16,0 10-24,0-10 8,0 8-24,2-7-32,13-5-16,-14 6 8,0 6 16,2-9-16,6 2 8,6-5-16,-15 6 8,11 0-24,-1-2-16,-1 1-136,6-5 168,-4 4-448,1 1-248,0-1-24,1 1 63,2-5 657,-1 4-488,-1 1 40,2-4-2848,0-1 3296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42.315"/>
    </inkml:context>
    <inkml:brush xml:id="br0">
      <inkml:brushProperty name="width" value="0.15" units="cm"/>
      <inkml:brushProperty name="height" value="0.15" units="cm"/>
    </inkml:brush>
  </inkml:definitions>
  <inkml:trace contextRef="#ctx0" brushRef="#br0">95 0 3640,'0'0'0,"0"0"184,0 0-56,0 0-128,0 0 96,0 0 0,0 0-40,0 0-16,0 0 8,0 0 0,0 0 16,0 0 32,0 0-640,0 0 1176,0 2-552,0-1 33,0 1-25,0-2-88,-1 3 96,-1 1 8,2 1-8,-1-1 32,1-4-128,-2 6 104,2 6-8,-1-7 8,-1 7-56,1-6 24,1 9-8,-2-3-16,2 2 16,0-14-64,-1 13 88,-1 2-16,1 0-56,-1 5 8,2-20-24,-1 21-8,-1 2-8,-1-1 48,0 4-8,0-1-16,-1 1 32,-1 3-16,1-4-32,4-25 8,-5 26 24,1-1-48,-1-1-24,1 1 40,4-25 8,-6 22-24,1 1-16,1-1 64,-1-2-24,5-20 0,-5 19 0,2 0 16,2-3-8,-1-2 32,2-14-40,-1 12-16,-1 0-16,2-6-160,0 7-224,0-13 416,0 5-464,0 7-49,0-9 65,0 1 136,0-4 312,3 6-384,0 0-2960,-3-6 3344</inkml:trace>
  <inkml:trace contextRef="#ctx0" brushRef="#br0" timeOffset="507">567 258 3824,'0'0'0,"3"0"200,-3 0-200,0 0 128,0 0-8,0 0-40,0 0 0,0 0-488,0-3 904,0 3-392,0-3 9,0 3 23,0 0-136,3 0 112,-3 0-24,3 0 0,-3 0-24,0 0-64,3 0 56,-3 0-8,3 0 8,-3 0-16,0 0-40,3 0 40,-3 1 8,3 1-32,0 2 24,-3-4-40,3 5 16,0-1-8,1 2 24,1 6-32,-5-12 0,4 5 8,1 1-24,-1 7 0,1-8-8,-5-5 24,4 14-16,1-10 16,-1 10-8,1-10 24,-5-4-16,4 14 8,1-10 0,-1 8 16,1-7-8,-5-5-16,5 12 32,-1-8-8,1 2-24,-1 6 8,-4-12-8,5 5-8,-1 1-48,1 6-56,-1-8-152,-4-4 264,5 7-352,-1-1-1,1 0 1,-1 0 120,-4-6 232,5 6-200,-1-2-88,-1 1-560,0-1-1768,-3-4 2616</inkml:trace>
  <inkml:trace contextRef="#ctx0" brushRef="#br0" timeOffset="897">863 252 3928,'0'0'0,"0"0"0,0 1 224,0-1-80,-3 0 24,-1 0 49,4 0-217,-5 2 288,1-1 40,-2 1 16,0-1-24,6-1-320,-6 2 288,0 1-8,-6 1-56,7 1-40,5-5-184,-6 4 152,-9 1-32,9-1-16,-9 1 0,15-5-104,-6 4 88,-9 2-8,9 0 8,-9 0-48,9 1 8,6-7-48,-15 6 24,9 6-24,-11-8 8,5 10 0,12-14-8,-6 4-8,-9 10 8,9-8 16,-11 9-32,17-15 16,-12 6-8,-3 10-16,0-4-32,0 0-8,15-12 64,-13 13-144,-1-1-232,2 0-272,0 0-168,12-12 816,-6 12-792,-9-6 167,10 9 201,-7-11 56,12-4 368,-3 14-3352,3-14 3352</inkml:trace>
  <inkml:trace contextRef="#ctx0" brushRef="#br0" timeOffset="1195">1297 71 3448,'0'0'0,"0"2"400,0-2-280,0 0-32,0 0-88,0 0 80,0 0-32,0 0 24,0 0 0,0 0-344,0 0 632,0 0-272,0 0 16,0 0 1,0 0-762,0 0 1410,0 0-657,0 0-24,3 0-24,-3 0-48,0 0 56,5 0-16,-1 0-16,1 0 8,7 0-24,-9 1 0,9 1 8,-8-1-16,-4-1 0,15 2 24,-10-1-16,13 1 0,-5-1 0,-13-1-8,14 2-16,-1-1 16,1 1 8,1-1-8,-15-1 0,15 2 8,5-1 0,-1 1 8,1-1 0,-20-1-16,18 2 16,0-1-8,-1 1-8,-1-1 16,-16-1-16,17 2 24,-1-1-16,-1 1 0,0-1 8,-15-1-16,15 2 8,1-1 16,-3 1-24,1-1 8,-14-1-8,12 2 0,0-1-32,0 1-8,-8 1-16,-4-3 56,17 3-16,-14 0 0,9 0 8,-9-2 8,-3-1 0,4 3 0,1 2 8,-1-1 0,1 1-8,-5-5 0,3 4 0,-3 1-8,0 1 16,0 6 32,0-8 16,-2 2 56,-2 7 64,-1-7 40,1 9 16,4-15-232,-12 6 224,7 9-32,-10-9-8,15-6-184,-6 15 152,-12-9-8,3 10-32,0-2-8,0-1-8,15-13-96,-17 14 88,1 3-16,-2-1-24,-3 2 0,21-18-48,-21 18 40,0 0 0,1-1 0,-1 1-16,21-18-24,-21 18 24,1-1-16,2 1 0,0-2 0,18-16-8,-16 17-8,1-1 32,2-1-24,7 1 40,6-16-40,-12 13 16,8-1-48,-1 0-32,-1-6-336,6-6 400,-4 15-728,1-10-176,1 8-8,2-8 191,0-5 721,0 13-496,0-8-2104,0-5 2600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3:41.253"/>
    </inkml:context>
    <inkml:brush xml:id="br0">
      <inkml:brushProperty name="width" value="0.15" units="cm"/>
      <inkml:brushProperty name="height" value="0.15" units="cm"/>
    </inkml:brush>
  </inkml:definitions>
  <inkml:trace contextRef="#ctx0" brushRef="#br0">1 222 1504,'0'0'0,"0"0"496,3 0-224,1 0-56,8 0-24,-9 0-48,11 0 0,-10 0-32,13 0 0,-12 0-8,14-3-8,-5 3-32,-1-3 0,-13 3-64,14 0 40,-1 0 8,1-3 16,-1 3-24,-13 0-40,14-3 40,1 3-16,0-3 0,2 3-16,-17 0-8,19-3 8,1 3 8,-1-3 16,4 3-8,-23 0-24,21 0 24,0 0-16,5-3-8,-2 3 8,-24 0-8,25 0-16,3 0 24,-1 0-8,-2 0 16,-25 0-16,26 0 8,-2 0 8,-1 0-8,-1 0-16,-22 0 8,23 0 16,-2 1-24,1 1 16,1-1-16,-23-1 8,23 2 0,-1-1 8,1-1-8,-1 0 0,-22 0 0,24 0-16,1 0 24,-1 0-8,1 0 0,-25 0 0,26 0 8,-2 0-48,0 0 32,2 0 0,-26 0 8,25-3 8,1 0 16,1 0 0,-1 0 8,-26 3-32,25-3 8,1 0 8,-2 0 8,0 0-24,-24 3 0,24-3 32,0 0-24,0-1-8,0-1 24,-24 5-24,24-4 16,-1-1 0,0 1 0,-1 1-8,1 0 8,-23 3-16,22-3 24,-1 0 16,-1 0-16,0 0 0,-20 3-24,19-3 0,-1 0-8,-3 0 16,0 0-48,-15 3 40,14 0-32,-1 0-8,-1 0-40,-7 0 0,10 0-16,-12 0-16,11 0 0,-14 0 112,3 0-128,1 0-72,8 0-208,-9 1-2560,-3-1 2968</inkml:trace>
  <inkml:trace contextRef="#ctx0" brushRef="#br0" timeOffset="559">1615 34 3272,'0'0'0,"0"0"0,0 0 360,0 0-216,0 0-72,0 0 8,0 0-736,0-3 1368,0 0-664,0 3 8,0-3 0,0 3-56,0-3 80,0 3-8,0-3 0,0 3-8,0-3-16,0 3 16,0-3-16,0 3 0,0 0-48,0-3 65,0 3-25,0-3 16,3 3-16,-3 0-40,0-3 24,3 3 0,-3-3-8,3 3-8,-3 0-8,0 0 24,3 0-16,0 0 8,0 0 16,-3 0-32,5 0 8,-1 0 8,8 0-8,-9 0-24,-3 0 16,5 1 8,-1 1-16,10 1 0,-11 0 16,-3-3-8,12 4-16,-9 1 24,11-1-8,-11 1-8,-3-5 8,13 4 8,-8 1 0,8-1-8,-8 1-32,-5-5 32,13 6-40,-8 0 16,8 0 16,-8 0 8,-5-6 0,13 6 8,-10 0-32,9-1 8,-9 1 24,9 0-32,-9-2 24,10 2-8,-10-1 0,-3-5 8,4 4 0,1 1-8,7-1 16,-12 1-16,0-5 8,4 6 24,-1 0 0,0-2-24,0 2 24,-3-6-24,0 5 16,0 1 40,0 0 32,0 0-8,0 0 24,-1 0-24,-1-2 0,-2 1 8,4-5-88,-5 4 72,-1 1 8,-6 0-16,8-1 16,4-4-80,-6 5 72,-8-1-16,9 1 24,-8 1 24,13-6-104,-5 4 88,-8 1 8,8-1-80,-8 1-72,13-5 56,-5 4-208,-8 1-296,8-2-80,-7 0-25,12-3 609,-4 3-568,-2-2 32,-6 1-2696,12-2 3232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11:44:36.511"/>
    </inkml:context>
    <inkml:brush xml:id="br0">
      <inkml:brushProperty name="width" value="0.14993" units="cm"/>
      <inkml:brushProperty name="height" value="0.14993" units="cm"/>
    </inkml:brush>
  </inkml:definitions>
  <inkml:trace contextRef="#ctx0" brushRef="#br0">55 20 2944,'0'0'0,"0"0"608,0 0-296,0 0-72,0 0-64,0 0-176,0 0 152,0 0-40,0 0-16,0 0 1,0 0-554,0 0 970,0 0-473,0 0 16,0 0 8,0 0-737,0 0 1386,0 0-665,0 0-16,0 0-24,0 0-809,1 0 1618,-1 0-801,0 0-8,2 0 8,-2 0-16,0 0 32,2 0-8,-2 0 8,1 0-8,-1 0-24,0 0 8,2 1 0,0-1 0,-1 1 0,-1-1-8,2 1 8,-1 1-8,1 0 16,0 1 8,-2-3-24,1 2 0,1 0-8,0 1-16,-1-1 16,-1-2 8,0 3-8,2-1 8,-2 1 0,0-1-8,0 1 8,0-1 8,0 0 0,0 1-24,0-1 16,-2 1 8,0-1 16,-1 1-16,3-3-8,-2 2 8,-1 1-8,0-1 40,-3 0 32,3 1 0,0-1 24,-4-1-16,5 1 16,2-2-96,-3 1 112,-1 1 40,1 0 16,0-1 8,3-1-176,-3 0 192,-1 1-48,1 0 8,0 0-16,3-1-136,-3 1 176,0-1-24,1 0 32,-1 0-16,3 0-168,-2 0 160,0 0 96,1 0-32,-1 0 16,2 0-240,-1 0 208,1-3-80,0 1-8,0-1-24,0 3-96,0-2 32,0-1-40,3 1 16,-1-5-8,0 5 32,6-5 40,-7 6-56,6-6 32,-7 7-48,2-1 32,4-6-15,-4 5 31,4-4-40,-6 6-8,2-2 16,4-4-8,-4 4-24,5-4 0,-7 6 16,1-2-8,6 0 16,-6-1-16,6 1 24,-7 2-16,2-3 0,0 1-8,0-1 16,5 2-32,-7 1 24,0-2-24,2 2-33,1 0 17,-1 0 16,-1 0 8,1 0 16,-1 1-32,-1 0 8,0 2-16,0-1 8,0 1 32,0-1-16,0-2 16,0 3 0,0-1 0,0 1-24,-2 0 48,2-3-24,-2 3-16,-1 0 8,0 1 0,0-1-32,3-3 40,-7 3 16,5 0-8,0 1 8,-5-2 16,7-2-32,-1 3 0,-2-1 16,0 1-24,0-1 40,3-2-32,-3 2 16,-1-1-8,1 1 48,0 0-16,3-2-40,-4 1 72,1 1-48,1-1-24,-1 1 25,3-2-25,-2 1 8,-1 0 40,1-1-8,0 1-16,2-1-24,-3 1 8,1 0 24,0-1 24,0 0-40,2 0-16,-1 1 48,-1-1-16,0 0-16,1 0 56,1 0-72,-1 0 80,0 0 0,0 0 32,1 0 16,0 0-128,-1 0 120,0 0 8,1 0-16,0 0-16,0 0-96,0-2 56,0 2-24,2-2-32,-2 1-8,0 1 8,1-3 24,1 1 24,-2 0 0,1-1-32,-1 3-16,2-2 32,0-1 16,-1 1-24,2-1 24,-3 3-48,2-6 24,1 4 8,-1-4 24,1 4 8,-3 2-64,2-7 16,0 6 16,1-2-32,-1 1-8,1-5 24,-3 7-16,2-1-8,1-2 8,-1 1-8,0-1 8,-2 3 0,1-2 0,1-1 0,0 2-16,-1-1-24,-1 2 40,2-1 8,0-1-32,-2 2-32,1 0 48,-1 0 8,0 0-64,2 0 56,-2 0 0,2 1-48,-2 1 48,1 1-8,-1-1-8,2 1 16,-2-3 8,0 3-40,0 0-16,0 4 40,0-5 16,0-2 0,0 3-32,0 3 32,0-4-16,0 2 0,0-1 32,0 0-24,0 1-40,0-1 40,0-3 8,0 3-32,0 0-8,-1 1-8,0-1-40,1-3 88,-1 3-80,1 0 16,-1 1-72,0-2-160,1-2 296,-1 3-464,0 0-473,0-1-271,1 1 64,0-3 1144,0 2-1120,0 1 271,0-2-2567,0-1 3416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eaLnBrk="1" fontAlgn="auto" hangingPunct="1">
              <a:spcBef>
                <a:spcPts val="0"/>
              </a:spcBef>
              <a:spcAft>
                <a:spcPts val="0"/>
              </a:spcAft>
              <a:defRPr sz="1000">
                <a:latin typeface="Arial" pitchFamily="34" charset="0"/>
                <a:cs typeface="Arial" pitchFamily="34" charset="0"/>
              </a:defRPr>
            </a:lvl1pPr>
          </a:lstStyle>
          <a:p>
            <a:pPr>
              <a:defRPr/>
            </a:pPr>
            <a:endParaRPr lang="de-DE" dirty="0"/>
          </a:p>
        </p:txBody>
      </p:sp>
      <p:sp>
        <p:nvSpPr>
          <p:cNvPr id="3" name="Datumsplatzhalter 2"/>
          <p:cNvSpPr>
            <a:spLocks noGrp="1"/>
          </p:cNvSpPr>
          <p:nvPr>
            <p:ph type="dt" idx="1"/>
          </p:nvPr>
        </p:nvSpPr>
        <p:spPr>
          <a:xfrm>
            <a:off x="4021138" y="0"/>
            <a:ext cx="3076575" cy="512763"/>
          </a:xfrm>
          <a:prstGeom prst="rect">
            <a:avLst/>
          </a:prstGeom>
        </p:spPr>
        <p:txBody>
          <a:bodyPr vert="horz" lIns="91440" tIns="45720" rIns="91440" bIns="45720" rtlCol="0"/>
          <a:lstStyle>
            <a:lvl1pPr algn="r" eaLnBrk="1" fontAlgn="auto" hangingPunct="1">
              <a:spcBef>
                <a:spcPts val="0"/>
              </a:spcBef>
              <a:spcAft>
                <a:spcPts val="0"/>
              </a:spcAft>
              <a:defRPr sz="1000" smtClean="0">
                <a:latin typeface="+mn-lt"/>
              </a:defRPr>
            </a:lvl1pPr>
          </a:lstStyle>
          <a:p>
            <a:pPr>
              <a:defRPr/>
            </a:pPr>
            <a:fld id="{E619EF57-6584-4C28-9DE9-68C51C925951}" type="datetimeFigureOut">
              <a:rPr lang="de-DE" smtClean="0"/>
              <a:pPr>
                <a:defRPr/>
              </a:pPr>
              <a:t>04.12.2023</a:t>
            </a:fld>
            <a:endParaRPr lang="de-DE" dirty="0"/>
          </a:p>
        </p:txBody>
      </p:sp>
      <p:sp>
        <p:nvSpPr>
          <p:cNvPr id="4" name="Folienbildplatzhalt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endParaRPr lang="de-DE" dirty="0"/>
          </a:p>
        </p:txBody>
      </p:sp>
      <p:sp>
        <p:nvSpPr>
          <p:cNvPr id="7" name="Foliennummernplatzhalt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eaLnBrk="1" fontAlgn="auto" hangingPunct="1">
              <a:spcBef>
                <a:spcPts val="0"/>
              </a:spcBef>
              <a:spcAft>
                <a:spcPts val="0"/>
              </a:spcAft>
              <a:defRPr sz="1000" smtClean="0">
                <a:latin typeface="Arial" pitchFamily="34" charset="0"/>
                <a:cs typeface="Arial" pitchFamily="34" charset="0"/>
              </a:defRPr>
            </a:lvl1pPr>
          </a:lstStyle>
          <a:p>
            <a:pPr>
              <a:defRPr/>
            </a:pPr>
            <a:fld id="{6DB79B9A-35EE-4156-AEAA-A71D25E1C590}" type="slidenum">
              <a:rPr lang="de-DE" smtClean="0"/>
              <a:pPr>
                <a:defRPr/>
              </a:pPr>
              <a:t>‹#›</a:t>
            </a:fld>
            <a:endParaRPr lang="de-DE" dirty="0"/>
          </a:p>
        </p:txBody>
      </p:sp>
    </p:spTree>
    <p:extLst>
      <p:ext uri="{BB962C8B-B14F-4D97-AF65-F5344CB8AC3E}">
        <p14:creationId xmlns:p14="http://schemas.microsoft.com/office/powerpoint/2010/main" val="2304105239"/>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0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0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0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0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8236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_1/3 Farb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chemeClr val="tx2">
                    <a:alpha val="0"/>
                  </a:schemeClr>
                </a:solidFill>
              </a:defRPr>
            </a:lvl1pPr>
          </a:lstStyle>
          <a:p>
            <a:pPr>
              <a:defRPr/>
            </a:pPr>
            <a:endParaRPr lang="de-DE" dirty="0"/>
          </a:p>
        </p:txBody>
      </p:sp>
      <p:sp>
        <p:nvSpPr>
          <p:cNvPr id="4" name="Rechteck 3"/>
          <p:cNvSpPr/>
          <p:nvPr userDrawn="1"/>
        </p:nvSpPr>
        <p:spPr>
          <a:xfrm>
            <a:off x="0" y="0"/>
            <a:ext cx="9144000" cy="2312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ctr" eaLnBrk="1" fontAlgn="auto" hangingPunct="1">
              <a:spcBef>
                <a:spcPts val="0"/>
              </a:spcBef>
              <a:spcAft>
                <a:spcPts val="0"/>
              </a:spcAft>
              <a:defRPr/>
            </a:pPr>
            <a:endParaRPr lang="de-DE">
              <a:solidFill>
                <a:schemeClr val="bg1"/>
              </a:solidFill>
            </a:endParaRPr>
          </a:p>
        </p:txBody>
      </p:sp>
      <p:sp>
        <p:nvSpPr>
          <p:cNvPr id="5" name="Title 1"/>
          <p:cNvSpPr>
            <a:spLocks noGrp="1"/>
          </p:cNvSpPr>
          <p:nvPr>
            <p:ph type="ctrTitle"/>
          </p:nvPr>
        </p:nvSpPr>
        <p:spPr>
          <a:xfrm>
            <a:off x="288000" y="2487600"/>
            <a:ext cx="8568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6" name="Subtitle 2"/>
          <p:cNvSpPr>
            <a:spLocks noGrp="1"/>
          </p:cNvSpPr>
          <p:nvPr>
            <p:ph type="subTitle" idx="1"/>
          </p:nvPr>
        </p:nvSpPr>
        <p:spPr>
          <a:xfrm>
            <a:off x="288000" y="2980800"/>
            <a:ext cx="8568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8"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1421"/>
          <a:stretch/>
        </p:blipFill>
        <p:spPr bwMode="auto">
          <a:xfrm>
            <a:off x="7255822" y="6044400"/>
            <a:ext cx="1729419"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p:cNvSpPr txBox="1"/>
          <p:nvPr userDrawn="1"/>
        </p:nvSpPr>
        <p:spPr>
          <a:xfrm>
            <a:off x="-1755322" y="652190"/>
            <a:ext cx="1641475" cy="6205810"/>
          </a:xfrm>
          <a:prstGeom prst="rect">
            <a:avLst/>
          </a:prstGeom>
          <a:noFill/>
        </p:spPr>
        <p:txBody>
          <a:bodyPr wrap="square">
            <a:spAutoFit/>
          </a:bodyPr>
          <a:lstStyle/>
          <a:p>
            <a:pPr eaLnBrk="1" fontAlgn="auto" hangingPunct="1">
              <a:spcBef>
                <a:spcPts val="0"/>
              </a:spcBef>
              <a:spcAft>
                <a:spcPts val="0"/>
              </a:spcAft>
              <a:defRPr/>
            </a:pPr>
            <a:r>
              <a:rPr lang="de-DE" sz="1000" b="1" kern="1200" dirty="0">
                <a:solidFill>
                  <a:schemeClr val="tx1"/>
                </a:solidFill>
                <a:latin typeface="Arial" panose="020B0604020202020204" pitchFamily="34" charset="0"/>
                <a:ea typeface="+mn-ea"/>
                <a:cs typeface="+mn-cs"/>
              </a:rPr>
              <a:t>Logo</a:t>
            </a:r>
            <a:r>
              <a:rPr lang="de-DE" sz="1000" b="1" kern="1200" baseline="0" dirty="0">
                <a:solidFill>
                  <a:schemeClr val="tx1"/>
                </a:solidFill>
                <a:latin typeface="Arial" panose="020B0604020202020204" pitchFamily="34" charset="0"/>
                <a:ea typeface="+mn-ea"/>
                <a:cs typeface="+mn-cs"/>
              </a:rPr>
              <a:t> in neuer Logosystematik einfügen:</a:t>
            </a:r>
          </a:p>
          <a:p>
            <a:pPr marL="171450" indent="-171450" eaLnBrk="1" fontAlgn="auto" hangingPunct="1">
              <a:spcBef>
                <a:spcPts val="0"/>
              </a:spcBef>
              <a:spcAft>
                <a:spcPts val="0"/>
              </a:spcAft>
              <a:buFontTx/>
              <a:buChar char="-"/>
              <a:defRPr/>
            </a:pPr>
            <a:r>
              <a:rPr lang="de-DE" sz="1000" dirty="0">
                <a:latin typeface="+mn-lt"/>
              </a:rPr>
              <a:t>Zum Anpassen der Fußzeile unt</a:t>
            </a:r>
            <a:r>
              <a:rPr lang="de-DE" sz="1000" b="0" kern="1200" baseline="0" dirty="0">
                <a:solidFill>
                  <a:schemeClr val="tx1"/>
                </a:solidFill>
                <a:latin typeface="Arial" panose="020B0604020202020204" pitchFamily="34" charset="0"/>
                <a:ea typeface="+mn-ea"/>
                <a:cs typeface="+mn-cs"/>
              </a:rPr>
              <a:t>er Karteireiter Ansicht &gt; auf Folienmaster klicken. Links in der Übersicht auf die oberste Folie scrollen und dort in die Fußzeile klicken. Das Beispiellogo kann nun entfernt werden.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Einfügen über</a:t>
            </a:r>
            <a:r>
              <a:rPr lang="de-DE" sz="1000" baseline="0" dirty="0">
                <a:latin typeface="+mn-lt"/>
              </a:rPr>
              <a:t> Karteireiter Einfügen &gt; Grafik</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Logo</a:t>
            </a:r>
            <a:r>
              <a:rPr lang="de-DE" sz="1000" baseline="0" dirty="0">
                <a:latin typeface="+mn-lt"/>
              </a:rPr>
              <a:t> auswählen (PNG in RGB)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Skalieren: Doppelklick</a:t>
            </a:r>
            <a:r>
              <a:rPr lang="de-DE" sz="1000" baseline="0" dirty="0">
                <a:latin typeface="+mn-lt"/>
              </a:rPr>
              <a:t> auf Logo &gt; </a:t>
            </a:r>
            <a:r>
              <a:rPr lang="de-DE" sz="1000" kern="1200" dirty="0">
                <a:solidFill>
                  <a:schemeClr val="tx1"/>
                </a:solidFill>
                <a:latin typeface="Arial" panose="020B0604020202020204" pitchFamily="34" charset="0"/>
                <a:ea typeface="+mn-ea"/>
                <a:cs typeface="+mn-cs"/>
              </a:rPr>
              <a:t>unter Schriftgrad (rechts im Kopf) Höhe 2,26 cm  einstellen (</a:t>
            </a:r>
            <a:r>
              <a:rPr lang="de-DE" sz="1000" baseline="0" dirty="0">
                <a:latin typeface="+mn-lt"/>
              </a:rPr>
              <a:t>Breite variiert je nach     </a:t>
            </a:r>
          </a:p>
          <a:p>
            <a:pPr marL="0" indent="0" eaLnBrk="1" fontAlgn="auto" hangingPunct="1">
              <a:spcBef>
                <a:spcPts val="0"/>
              </a:spcBef>
              <a:spcAft>
                <a:spcPts val="0"/>
              </a:spcAft>
              <a:buFontTx/>
              <a:buNone/>
              <a:defRPr/>
            </a:pPr>
            <a:r>
              <a:rPr lang="de-DE" sz="1000" baseline="0" dirty="0">
                <a:latin typeface="+mn-lt"/>
              </a:rPr>
              <a:t>     Schutzraum)</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mit Schutzraum am rechten untern Rand platzieren</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Masteransicht schließen. Das Logo ist nun auf allen  Inhalts-Folien getauscht.</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Zum Tauschen der Logos in Titel- und Abschlussfolie die jeweilige Masterfolie links anklicken und dort ebenso verfahren. </a:t>
            </a:r>
            <a:endParaRPr lang="de-DE" sz="1000" dirty="0">
              <a:latin typeface="+mn-lt"/>
            </a:endParaRPr>
          </a:p>
        </p:txBody>
      </p:sp>
    </p:spTree>
    <p:extLst>
      <p:ext uri="{BB962C8B-B14F-4D97-AF65-F5344CB8AC3E}">
        <p14:creationId xmlns:p14="http://schemas.microsoft.com/office/powerpoint/2010/main" val="332884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_Diagramm">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12" name="Textplatzhalter 24"/>
          <p:cNvSpPr>
            <a:spLocks noGrp="1"/>
          </p:cNvSpPr>
          <p:nvPr>
            <p:ph type="body" sz="quarter" idx="11"/>
          </p:nvPr>
        </p:nvSpPr>
        <p:spPr>
          <a:xfrm>
            <a:off x="288000" y="1152000"/>
            <a:ext cx="8569325"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Textmasterformate durch Klicken bearbeiten</a:t>
            </a:r>
          </a:p>
        </p:txBody>
      </p:sp>
      <p:sp>
        <p:nvSpPr>
          <p:cNvPr id="5" name="Footer Placeholder 4"/>
          <p:cNvSpPr>
            <a:spLocks noGrp="1"/>
          </p:cNvSpPr>
          <p:nvPr>
            <p:ph type="ftr" sz="quarter" idx="12"/>
          </p:nvPr>
        </p:nvSpPr>
        <p:spPr/>
        <p:txBody>
          <a:bodyPr/>
          <a:lstStyle>
            <a:lvl1pPr algn="l">
              <a:defRPr sz="900" dirty="0">
                <a:solidFill>
                  <a:schemeClr val="tx2"/>
                </a:solidFill>
              </a:defRPr>
            </a:lvl1pPr>
          </a:lstStyle>
          <a:p>
            <a:pPr>
              <a:defRPr/>
            </a:pPr>
            <a:endParaRPr lang="de-DE"/>
          </a:p>
        </p:txBody>
      </p:sp>
      <p:sp>
        <p:nvSpPr>
          <p:cNvPr id="9" name="Diagrammplatzhalter 8"/>
          <p:cNvSpPr>
            <a:spLocks noGrp="1"/>
          </p:cNvSpPr>
          <p:nvPr>
            <p:ph type="chart" sz="quarter" idx="13"/>
          </p:nvPr>
        </p:nvSpPr>
        <p:spPr>
          <a:xfrm>
            <a:off x="287338" y="1684800"/>
            <a:ext cx="8569325" cy="3632200"/>
          </a:xfrm>
          <a:prstGeom prst="rect">
            <a:avLst/>
          </a:prstGeom>
        </p:spPr>
        <p:txBody>
          <a:bodyPr lIns="0" tIns="0" rIns="0" bIns="0"/>
          <a:lstStyle/>
          <a:p>
            <a:r>
              <a:rPr lang="de-DE"/>
              <a:t>Diagramm durch Klicken auf Symbol hinzufügen</a:t>
            </a:r>
          </a:p>
        </p:txBody>
      </p:sp>
    </p:spTree>
    <p:extLst>
      <p:ext uri="{BB962C8B-B14F-4D97-AF65-F5344CB8AC3E}">
        <p14:creationId xmlns:p14="http://schemas.microsoft.com/office/powerpoint/2010/main" val="68284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chemeClr val="tx2">
                    <a:alpha val="0"/>
                  </a:schemeClr>
                </a:solidFill>
              </a:defRPr>
            </a:lvl1pPr>
          </a:lstStyle>
          <a:p>
            <a:pPr>
              <a:defRPr/>
            </a:pPr>
            <a:endParaRPr lang="de-DE" dirty="0"/>
          </a:p>
        </p:txBody>
      </p:sp>
      <p:cxnSp>
        <p:nvCxnSpPr>
          <p:cNvPr id="13" name="Gerader Verbinder 12"/>
          <p:cNvCxnSpPr/>
          <p:nvPr userDrawn="1"/>
        </p:nvCxnSpPr>
        <p:spPr>
          <a:xfrm>
            <a:off x="287338" y="6040438"/>
            <a:ext cx="8569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userDrawn="1"/>
        </p:nvSpPr>
        <p:spPr>
          <a:xfrm>
            <a:off x="287338" y="2487613"/>
            <a:ext cx="8569325" cy="1079500"/>
          </a:xfrm>
          <a:prstGeom prst="rect">
            <a:avLst/>
          </a:prstGeom>
        </p:spPr>
        <p:txBody>
          <a:bodyPr lIns="0" tIns="0" rIns="0" bIns="0"/>
          <a:lstStyle>
            <a:lvl1pPr algn="l" defTabSz="914400" rtl="0" eaLnBrk="1" latinLnBrk="0" hangingPunct="1">
              <a:lnSpc>
                <a:spcPct val="90000"/>
              </a:lnSpc>
              <a:spcBef>
                <a:spcPct val="0"/>
              </a:spcBef>
              <a:buNone/>
              <a:defRPr sz="3200" b="1" kern="1200" baseline="0">
                <a:solidFill>
                  <a:schemeClr val="tx2"/>
                </a:solidFill>
                <a:latin typeface="Arial" panose="020B0604020202020204" pitchFamily="34" charset="0"/>
                <a:ea typeface="+mj-ea"/>
                <a:cs typeface="Arial" panose="020B0604020202020204" pitchFamily="34" charset="0"/>
              </a:defRPr>
            </a:lvl1pPr>
          </a:lstStyle>
          <a:p>
            <a:pPr fontAlgn="auto">
              <a:spcAft>
                <a:spcPts val="0"/>
              </a:spcAft>
              <a:defRPr/>
            </a:pPr>
            <a:r>
              <a:rPr lang="de-DE" dirty="0"/>
              <a:t>Vielen Dank</a:t>
            </a:r>
            <a:br>
              <a:rPr lang="de-DE" dirty="0"/>
            </a:br>
            <a:r>
              <a:rPr lang="de-DE" dirty="0"/>
              <a:t>für Ihre Aufmerksamkeit</a:t>
            </a:r>
            <a:endParaRPr lang="en-US" dirty="0"/>
          </a:p>
        </p:txBody>
      </p:sp>
      <p:sp>
        <p:nvSpPr>
          <p:cNvPr id="9" name="Textplatzhalter 24"/>
          <p:cNvSpPr>
            <a:spLocks noGrp="1"/>
          </p:cNvSpPr>
          <p:nvPr>
            <p:ph type="body" sz="quarter" idx="11"/>
          </p:nvPr>
        </p:nvSpPr>
        <p:spPr>
          <a:xfrm>
            <a:off x="288000" y="3988800"/>
            <a:ext cx="8569325" cy="1656000"/>
          </a:xfrm>
          <a:prstGeom prst="rect">
            <a:avLst/>
          </a:prstGeom>
        </p:spPr>
        <p:txBody>
          <a:bodyPr lIns="0" tIns="0" rIns="0" bIns="0"/>
          <a:lstStyle>
            <a:lvl1pPr marL="0" indent="0">
              <a:lnSpc>
                <a:spcPct val="100000"/>
              </a:lnSpc>
              <a:spcBef>
                <a:spcPts val="0"/>
              </a:spcBef>
              <a:buFontTx/>
              <a:buNone/>
              <a:defRPr sz="1600" b="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Textmasterformate durch Klicken bearbeiten</a:t>
            </a:r>
          </a:p>
        </p:txBody>
      </p:sp>
      <p:pic>
        <p:nvPicPr>
          <p:cNvPr id="10" name="Grafik 6">
            <a:extLst>
              <a:ext uri="{FF2B5EF4-FFF2-40B4-BE49-F238E27FC236}">
                <a16:creationId xmlns:a16="http://schemas.microsoft.com/office/drawing/2014/main" id="{BB1EAB67-4E50-41F3-A731-A277AB12D0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421"/>
          <a:stretch/>
        </p:blipFill>
        <p:spPr bwMode="auto">
          <a:xfrm>
            <a:off x="7255822" y="6044400"/>
            <a:ext cx="1729419"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98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_1/3 Foto">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chemeClr val="tx2">
                    <a:alpha val="0"/>
                  </a:schemeClr>
                </a:solidFill>
              </a:defRPr>
            </a:lvl1pPr>
          </a:lstStyle>
          <a:p>
            <a:pPr>
              <a:defRPr/>
            </a:pPr>
            <a:endParaRPr lang="de-DE" dirty="0"/>
          </a:p>
        </p:txBody>
      </p:sp>
      <p:sp>
        <p:nvSpPr>
          <p:cNvPr id="5" name="Title 1"/>
          <p:cNvSpPr>
            <a:spLocks noGrp="1"/>
          </p:cNvSpPr>
          <p:nvPr>
            <p:ph type="ctrTitle"/>
          </p:nvPr>
        </p:nvSpPr>
        <p:spPr>
          <a:xfrm>
            <a:off x="288000" y="2487600"/>
            <a:ext cx="8568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6" name="Subtitle 2"/>
          <p:cNvSpPr>
            <a:spLocks noGrp="1"/>
          </p:cNvSpPr>
          <p:nvPr>
            <p:ph type="subTitle" idx="1"/>
          </p:nvPr>
        </p:nvSpPr>
        <p:spPr>
          <a:xfrm>
            <a:off x="288000" y="2980800"/>
            <a:ext cx="8568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8" name="Textfeld 7"/>
          <p:cNvSpPr txBox="1"/>
          <p:nvPr userDrawn="1"/>
        </p:nvSpPr>
        <p:spPr>
          <a:xfrm>
            <a:off x="9258072" y="540456"/>
            <a:ext cx="1641475" cy="1169987"/>
          </a:xfrm>
          <a:prstGeom prst="rect">
            <a:avLst/>
          </a:prstGeom>
          <a:noFill/>
        </p:spPr>
        <p:txBody>
          <a:bodyPr>
            <a:spAutoFit/>
          </a:bodyPr>
          <a:lstStyle/>
          <a:p>
            <a:pPr eaLnBrk="1" fontAlgn="auto" hangingPunct="1">
              <a:spcBef>
                <a:spcPts val="0"/>
              </a:spcBef>
              <a:spcAft>
                <a:spcPts val="0"/>
              </a:spcAft>
              <a:defRPr/>
            </a:pPr>
            <a:r>
              <a:rPr lang="de-DE" sz="1000" b="1" dirty="0">
                <a:latin typeface="+mn-lt"/>
              </a:rPr>
              <a:t>Bild zuschneiden unter:</a:t>
            </a:r>
          </a:p>
          <a:p>
            <a:pPr marL="171450" indent="-171450" eaLnBrk="1" fontAlgn="auto" hangingPunct="1">
              <a:spcBef>
                <a:spcPts val="0"/>
              </a:spcBef>
              <a:spcAft>
                <a:spcPts val="0"/>
              </a:spcAft>
              <a:buFontTx/>
              <a:buChar char="-"/>
              <a:defRPr/>
            </a:pPr>
            <a:r>
              <a:rPr lang="de-DE" sz="1000" dirty="0">
                <a:latin typeface="+mn-lt"/>
              </a:rPr>
              <a:t>Format</a:t>
            </a:r>
          </a:p>
          <a:p>
            <a:pPr marL="171450" indent="-171450" eaLnBrk="1" fontAlgn="auto" hangingPunct="1">
              <a:spcBef>
                <a:spcPts val="0"/>
              </a:spcBef>
              <a:spcAft>
                <a:spcPts val="0"/>
              </a:spcAft>
              <a:buFontTx/>
              <a:buChar char="-"/>
              <a:defRPr/>
            </a:pPr>
            <a:r>
              <a:rPr lang="de-DE" sz="1000" dirty="0">
                <a:latin typeface="+mn-lt"/>
              </a:rPr>
              <a:t>Zuschneiden</a:t>
            </a:r>
          </a:p>
          <a:p>
            <a:pPr marL="171450" indent="-171450" eaLnBrk="1" fontAlgn="auto" hangingPunct="1">
              <a:spcBef>
                <a:spcPts val="0"/>
              </a:spcBef>
              <a:spcAft>
                <a:spcPts val="0"/>
              </a:spcAft>
              <a:buFontTx/>
              <a:buChar char="-"/>
              <a:defRPr/>
            </a:pPr>
            <a:r>
              <a:rPr lang="de-DE" sz="1000" dirty="0" err="1">
                <a:latin typeface="+mn-lt"/>
              </a:rPr>
              <a:t>Zuschneidewerkzeug</a:t>
            </a:r>
            <a:r>
              <a:rPr lang="de-DE" sz="1000" dirty="0">
                <a:latin typeface="+mn-lt"/>
              </a:rPr>
              <a:t> horizontal bis zur ersten oder zweiten Linie ziehen</a:t>
            </a:r>
          </a:p>
        </p:txBody>
      </p:sp>
      <p:sp>
        <p:nvSpPr>
          <p:cNvPr id="13" name="Textfeld 12"/>
          <p:cNvSpPr txBox="1"/>
          <p:nvPr userDrawn="1"/>
        </p:nvSpPr>
        <p:spPr>
          <a:xfrm>
            <a:off x="-1755322" y="652190"/>
            <a:ext cx="1641475" cy="6205810"/>
          </a:xfrm>
          <a:prstGeom prst="rect">
            <a:avLst/>
          </a:prstGeom>
          <a:noFill/>
        </p:spPr>
        <p:txBody>
          <a:bodyPr wrap="square">
            <a:spAutoFit/>
          </a:bodyPr>
          <a:lstStyle/>
          <a:p>
            <a:pPr eaLnBrk="1" fontAlgn="auto" hangingPunct="1">
              <a:spcBef>
                <a:spcPts val="0"/>
              </a:spcBef>
              <a:spcAft>
                <a:spcPts val="0"/>
              </a:spcAft>
              <a:defRPr/>
            </a:pPr>
            <a:r>
              <a:rPr lang="de-DE" sz="1000" b="1" kern="1200" dirty="0">
                <a:solidFill>
                  <a:schemeClr val="tx1"/>
                </a:solidFill>
                <a:latin typeface="Arial" panose="020B0604020202020204" pitchFamily="34" charset="0"/>
                <a:ea typeface="+mn-ea"/>
                <a:cs typeface="+mn-cs"/>
              </a:rPr>
              <a:t>Logo</a:t>
            </a:r>
            <a:r>
              <a:rPr lang="de-DE" sz="1000" b="1" kern="1200" baseline="0" dirty="0">
                <a:solidFill>
                  <a:schemeClr val="tx1"/>
                </a:solidFill>
                <a:latin typeface="Arial" panose="020B0604020202020204" pitchFamily="34" charset="0"/>
                <a:ea typeface="+mn-ea"/>
                <a:cs typeface="+mn-cs"/>
              </a:rPr>
              <a:t> in neuer Logosystematik einfügen:</a:t>
            </a:r>
          </a:p>
          <a:p>
            <a:pPr marL="171450" indent="-171450" eaLnBrk="1" fontAlgn="auto" hangingPunct="1">
              <a:spcBef>
                <a:spcPts val="0"/>
              </a:spcBef>
              <a:spcAft>
                <a:spcPts val="0"/>
              </a:spcAft>
              <a:buFontTx/>
              <a:buChar char="-"/>
              <a:defRPr/>
            </a:pPr>
            <a:r>
              <a:rPr lang="de-DE" sz="1000" dirty="0">
                <a:latin typeface="+mn-lt"/>
              </a:rPr>
              <a:t>Zum Anpassen der Fußzeile unt</a:t>
            </a:r>
            <a:r>
              <a:rPr lang="de-DE" sz="1000" b="0" kern="1200" baseline="0" dirty="0">
                <a:solidFill>
                  <a:schemeClr val="tx1"/>
                </a:solidFill>
                <a:latin typeface="Arial" panose="020B0604020202020204" pitchFamily="34" charset="0"/>
                <a:ea typeface="+mn-ea"/>
                <a:cs typeface="+mn-cs"/>
              </a:rPr>
              <a:t>er Karteireiter Ansicht &gt; auf Folienmaster klicken. Links in der Übersicht auf die oberste Folie scrollen und dort in die Fußzeile klicken. Das Beispiellogo kann nun entfernt werden.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Einfügen über</a:t>
            </a:r>
            <a:r>
              <a:rPr lang="de-DE" sz="1000" baseline="0" dirty="0">
                <a:latin typeface="+mn-lt"/>
              </a:rPr>
              <a:t> Karteireiter Einfügen &gt; Grafik</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Logo</a:t>
            </a:r>
            <a:r>
              <a:rPr lang="de-DE" sz="1000" baseline="0" dirty="0">
                <a:latin typeface="+mn-lt"/>
              </a:rPr>
              <a:t> auswählen (PNG in RGB)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Skalieren: Doppelklick</a:t>
            </a:r>
            <a:r>
              <a:rPr lang="de-DE" sz="1000" baseline="0" dirty="0">
                <a:latin typeface="+mn-lt"/>
              </a:rPr>
              <a:t> auf Logo &gt; </a:t>
            </a:r>
            <a:r>
              <a:rPr lang="de-DE" sz="1000" kern="1200" dirty="0">
                <a:solidFill>
                  <a:schemeClr val="tx1"/>
                </a:solidFill>
                <a:latin typeface="Arial" panose="020B0604020202020204" pitchFamily="34" charset="0"/>
                <a:ea typeface="+mn-ea"/>
                <a:cs typeface="+mn-cs"/>
              </a:rPr>
              <a:t>unter Schriftgrad (rechts im Kopf) Höhe 2,26 cm  einstellen (</a:t>
            </a:r>
            <a:r>
              <a:rPr lang="de-DE" sz="1000" baseline="0" dirty="0">
                <a:latin typeface="+mn-lt"/>
              </a:rPr>
              <a:t>Breite variiert je nach     </a:t>
            </a:r>
          </a:p>
          <a:p>
            <a:pPr marL="0" indent="0" eaLnBrk="1" fontAlgn="auto" hangingPunct="1">
              <a:spcBef>
                <a:spcPts val="0"/>
              </a:spcBef>
              <a:spcAft>
                <a:spcPts val="0"/>
              </a:spcAft>
              <a:buFontTx/>
              <a:buNone/>
              <a:defRPr/>
            </a:pPr>
            <a:r>
              <a:rPr lang="de-DE" sz="1000" baseline="0" dirty="0">
                <a:latin typeface="+mn-lt"/>
              </a:rPr>
              <a:t>     Schutzraum)</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mit Schutzraum am rechten untern Rand platzieren</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Masteransicht schließen. Das Logo ist nun auf allen  Inhalts-Folien getauscht.</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Zum Tauschen der Logos in Titel- und Abschlussfolie die jeweilige Masterfolie links anklicken und dort ebenso verfahren. </a:t>
            </a:r>
            <a:endParaRPr lang="de-DE" sz="1000" dirty="0">
              <a:latin typeface="+mn-lt"/>
            </a:endParaRP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298700"/>
          </a:xfrm>
          <a:prstGeom prst="rect">
            <a:avLst/>
          </a:prstGeom>
        </p:spPr>
      </p:pic>
      <p:pic>
        <p:nvPicPr>
          <p:cNvPr id="11" name="Grafik 6">
            <a:extLst>
              <a:ext uri="{FF2B5EF4-FFF2-40B4-BE49-F238E27FC236}">
                <a16:creationId xmlns:a16="http://schemas.microsoft.com/office/drawing/2014/main" id="{8C4F1247-45E6-4262-B7E9-726C48FFCF4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21"/>
          <a:stretch/>
        </p:blipFill>
        <p:spPr bwMode="auto">
          <a:xfrm>
            <a:off x="7255822" y="6044400"/>
            <a:ext cx="1729419"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47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_2/3 Foto">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chemeClr val="tx2">
                    <a:alpha val="0"/>
                  </a:schemeClr>
                </a:solidFill>
              </a:defRPr>
            </a:lvl1pPr>
          </a:lstStyle>
          <a:p>
            <a:pPr>
              <a:defRPr/>
            </a:pPr>
            <a:endParaRPr lang="de-DE" dirty="0"/>
          </a:p>
        </p:txBody>
      </p:sp>
      <p:sp>
        <p:nvSpPr>
          <p:cNvPr id="10" name="Title 1"/>
          <p:cNvSpPr>
            <a:spLocks noGrp="1"/>
          </p:cNvSpPr>
          <p:nvPr>
            <p:ph type="ctrTitle"/>
          </p:nvPr>
        </p:nvSpPr>
        <p:spPr>
          <a:xfrm>
            <a:off x="288000" y="4737600"/>
            <a:ext cx="8568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1" name="Subtitle 2"/>
          <p:cNvSpPr>
            <a:spLocks noGrp="1"/>
          </p:cNvSpPr>
          <p:nvPr>
            <p:ph type="subTitle" idx="1"/>
          </p:nvPr>
        </p:nvSpPr>
        <p:spPr>
          <a:xfrm>
            <a:off x="288000" y="5230800"/>
            <a:ext cx="8568000" cy="812813"/>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15" name="Textfeld 14"/>
          <p:cNvSpPr txBox="1"/>
          <p:nvPr userDrawn="1"/>
        </p:nvSpPr>
        <p:spPr>
          <a:xfrm>
            <a:off x="9258072" y="540456"/>
            <a:ext cx="1641475" cy="1169987"/>
          </a:xfrm>
          <a:prstGeom prst="rect">
            <a:avLst/>
          </a:prstGeom>
          <a:noFill/>
        </p:spPr>
        <p:txBody>
          <a:bodyPr>
            <a:spAutoFit/>
          </a:bodyPr>
          <a:lstStyle/>
          <a:p>
            <a:pPr eaLnBrk="1" fontAlgn="auto" hangingPunct="1">
              <a:spcBef>
                <a:spcPts val="0"/>
              </a:spcBef>
              <a:spcAft>
                <a:spcPts val="0"/>
              </a:spcAft>
              <a:defRPr/>
            </a:pPr>
            <a:r>
              <a:rPr lang="de-DE" sz="1000" b="1" dirty="0">
                <a:latin typeface="+mn-lt"/>
              </a:rPr>
              <a:t>Bild zuschneiden unter:</a:t>
            </a:r>
          </a:p>
          <a:p>
            <a:pPr marL="171450" indent="-171450" eaLnBrk="1" fontAlgn="auto" hangingPunct="1">
              <a:spcBef>
                <a:spcPts val="0"/>
              </a:spcBef>
              <a:spcAft>
                <a:spcPts val="0"/>
              </a:spcAft>
              <a:buFontTx/>
              <a:buChar char="-"/>
              <a:defRPr/>
            </a:pPr>
            <a:r>
              <a:rPr lang="de-DE" sz="1000" dirty="0">
                <a:latin typeface="+mn-lt"/>
              </a:rPr>
              <a:t>Format</a:t>
            </a:r>
          </a:p>
          <a:p>
            <a:pPr marL="171450" indent="-171450" eaLnBrk="1" fontAlgn="auto" hangingPunct="1">
              <a:spcBef>
                <a:spcPts val="0"/>
              </a:spcBef>
              <a:spcAft>
                <a:spcPts val="0"/>
              </a:spcAft>
              <a:buFontTx/>
              <a:buChar char="-"/>
              <a:defRPr/>
            </a:pPr>
            <a:r>
              <a:rPr lang="de-DE" sz="1000" dirty="0">
                <a:latin typeface="+mn-lt"/>
              </a:rPr>
              <a:t>Zuschneiden</a:t>
            </a:r>
          </a:p>
          <a:p>
            <a:pPr marL="171450" indent="-171450" eaLnBrk="1" fontAlgn="auto" hangingPunct="1">
              <a:spcBef>
                <a:spcPts val="0"/>
              </a:spcBef>
              <a:spcAft>
                <a:spcPts val="0"/>
              </a:spcAft>
              <a:buFontTx/>
              <a:buChar char="-"/>
              <a:defRPr/>
            </a:pPr>
            <a:r>
              <a:rPr lang="de-DE" sz="1000" dirty="0" err="1">
                <a:latin typeface="+mn-lt"/>
              </a:rPr>
              <a:t>Zuschneidewerkzeug</a:t>
            </a:r>
            <a:r>
              <a:rPr lang="de-DE" sz="1000" dirty="0">
                <a:latin typeface="+mn-lt"/>
              </a:rPr>
              <a:t> horizontal bis zur ersten oder zweiten Linie ziehen</a:t>
            </a:r>
          </a:p>
        </p:txBody>
      </p:sp>
      <p:sp>
        <p:nvSpPr>
          <p:cNvPr id="16" name="Textfeld 15"/>
          <p:cNvSpPr txBox="1"/>
          <p:nvPr userDrawn="1"/>
        </p:nvSpPr>
        <p:spPr>
          <a:xfrm>
            <a:off x="-1755322" y="652190"/>
            <a:ext cx="1641475" cy="6205810"/>
          </a:xfrm>
          <a:prstGeom prst="rect">
            <a:avLst/>
          </a:prstGeom>
          <a:noFill/>
        </p:spPr>
        <p:txBody>
          <a:bodyPr wrap="square">
            <a:spAutoFit/>
          </a:bodyPr>
          <a:lstStyle/>
          <a:p>
            <a:pPr eaLnBrk="1" fontAlgn="auto" hangingPunct="1">
              <a:spcBef>
                <a:spcPts val="0"/>
              </a:spcBef>
              <a:spcAft>
                <a:spcPts val="0"/>
              </a:spcAft>
              <a:defRPr/>
            </a:pPr>
            <a:r>
              <a:rPr lang="de-DE" sz="1000" b="1" kern="1200" dirty="0">
                <a:solidFill>
                  <a:schemeClr val="tx1"/>
                </a:solidFill>
                <a:latin typeface="Arial" panose="020B0604020202020204" pitchFamily="34" charset="0"/>
                <a:ea typeface="+mn-ea"/>
                <a:cs typeface="+mn-cs"/>
              </a:rPr>
              <a:t>Logo</a:t>
            </a:r>
            <a:r>
              <a:rPr lang="de-DE" sz="1000" b="1" kern="1200" baseline="0" dirty="0">
                <a:solidFill>
                  <a:schemeClr val="tx1"/>
                </a:solidFill>
                <a:latin typeface="Arial" panose="020B0604020202020204" pitchFamily="34" charset="0"/>
                <a:ea typeface="+mn-ea"/>
                <a:cs typeface="+mn-cs"/>
              </a:rPr>
              <a:t> in neuer Logosystematik einfügen:</a:t>
            </a:r>
          </a:p>
          <a:p>
            <a:pPr marL="171450" indent="-171450" eaLnBrk="1" fontAlgn="auto" hangingPunct="1">
              <a:spcBef>
                <a:spcPts val="0"/>
              </a:spcBef>
              <a:spcAft>
                <a:spcPts val="0"/>
              </a:spcAft>
              <a:buFontTx/>
              <a:buChar char="-"/>
              <a:defRPr/>
            </a:pPr>
            <a:r>
              <a:rPr lang="de-DE" sz="1000" dirty="0">
                <a:latin typeface="+mn-lt"/>
              </a:rPr>
              <a:t>Zum Anpassen der Fußzeile unt</a:t>
            </a:r>
            <a:r>
              <a:rPr lang="de-DE" sz="1000" b="0" kern="1200" baseline="0" dirty="0">
                <a:solidFill>
                  <a:schemeClr val="tx1"/>
                </a:solidFill>
                <a:latin typeface="Arial" panose="020B0604020202020204" pitchFamily="34" charset="0"/>
                <a:ea typeface="+mn-ea"/>
                <a:cs typeface="+mn-cs"/>
              </a:rPr>
              <a:t>er Karteireiter Ansicht &gt; auf Folienmaster klicken. Links in der Übersicht auf die oberste Folie scrollen und dort in die Fußzeile klicken. Das Beispiellogo kann nun entfernt werden.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Einfügen über</a:t>
            </a:r>
            <a:r>
              <a:rPr lang="de-DE" sz="1000" baseline="0" dirty="0">
                <a:latin typeface="+mn-lt"/>
              </a:rPr>
              <a:t> Karteireiter Einfügen &gt; Grafik</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Logo</a:t>
            </a:r>
            <a:r>
              <a:rPr lang="de-DE" sz="1000" baseline="0" dirty="0">
                <a:latin typeface="+mn-lt"/>
              </a:rPr>
              <a:t> auswählen (PNG in RGB)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Skalieren: Doppelklick</a:t>
            </a:r>
            <a:r>
              <a:rPr lang="de-DE" sz="1000" baseline="0" dirty="0">
                <a:latin typeface="+mn-lt"/>
              </a:rPr>
              <a:t> auf Logo &gt; </a:t>
            </a:r>
            <a:r>
              <a:rPr lang="de-DE" sz="1000" kern="1200" dirty="0">
                <a:solidFill>
                  <a:schemeClr val="tx1"/>
                </a:solidFill>
                <a:latin typeface="Arial" panose="020B0604020202020204" pitchFamily="34" charset="0"/>
                <a:ea typeface="+mn-ea"/>
                <a:cs typeface="+mn-cs"/>
              </a:rPr>
              <a:t>unter Schriftgrad (rechts im Kopf) Höhe 2,26 cm  einstellen (</a:t>
            </a:r>
            <a:r>
              <a:rPr lang="de-DE" sz="1000" baseline="0" dirty="0">
                <a:latin typeface="+mn-lt"/>
              </a:rPr>
              <a:t>Breite variiert je nach     </a:t>
            </a:r>
          </a:p>
          <a:p>
            <a:pPr marL="0" indent="0" eaLnBrk="1" fontAlgn="auto" hangingPunct="1">
              <a:spcBef>
                <a:spcPts val="0"/>
              </a:spcBef>
              <a:spcAft>
                <a:spcPts val="0"/>
              </a:spcAft>
              <a:buFontTx/>
              <a:buNone/>
              <a:defRPr/>
            </a:pPr>
            <a:r>
              <a:rPr lang="de-DE" sz="1000" baseline="0" dirty="0">
                <a:latin typeface="+mn-lt"/>
              </a:rPr>
              <a:t>     Schutzraum)</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mit Schutzraum am rechten untern Rand platzieren</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Masteransicht schließen. Das Logo ist nun auf allen  Inhalts-Folien getauscht.</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Zum Tauschen der Logos in Titel- und Abschlussfolie die jeweilige Masterfolie links anklicken und dort ebenso verfahren. </a:t>
            </a:r>
            <a:endParaRPr lang="de-DE" sz="1000" dirty="0">
              <a:latin typeface="+mn-lt"/>
            </a:endParaRP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533900"/>
          </a:xfrm>
          <a:prstGeom prst="rect">
            <a:avLst/>
          </a:prstGeom>
        </p:spPr>
      </p:pic>
      <p:pic>
        <p:nvPicPr>
          <p:cNvPr id="9" name="Grafik 6">
            <a:extLst>
              <a:ext uri="{FF2B5EF4-FFF2-40B4-BE49-F238E27FC236}">
                <a16:creationId xmlns:a16="http://schemas.microsoft.com/office/drawing/2014/main" id="{AD1D0571-FFB3-4962-8A32-424EE0B779E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21"/>
          <a:stretch/>
        </p:blipFill>
        <p:spPr bwMode="auto">
          <a:xfrm>
            <a:off x="7255822" y="6044400"/>
            <a:ext cx="1729419"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8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_Tex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chemeClr val="tx2">
                    <a:alpha val="0"/>
                  </a:schemeClr>
                </a:solidFill>
              </a:defRPr>
            </a:lvl1pPr>
          </a:lstStyle>
          <a:p>
            <a:pPr>
              <a:defRPr/>
            </a:pPr>
            <a:endParaRPr lang="de-DE" dirty="0"/>
          </a:p>
        </p:txBody>
      </p:sp>
      <p:sp>
        <p:nvSpPr>
          <p:cNvPr id="7" name="Title 1"/>
          <p:cNvSpPr>
            <a:spLocks noGrp="1"/>
          </p:cNvSpPr>
          <p:nvPr>
            <p:ph type="ctrTitle"/>
          </p:nvPr>
        </p:nvSpPr>
        <p:spPr>
          <a:xfrm>
            <a:off x="288000" y="2487600"/>
            <a:ext cx="8568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2" name="Subtitle 2"/>
          <p:cNvSpPr>
            <a:spLocks noGrp="1"/>
          </p:cNvSpPr>
          <p:nvPr>
            <p:ph type="subTitle" idx="1"/>
          </p:nvPr>
        </p:nvSpPr>
        <p:spPr>
          <a:xfrm>
            <a:off x="288000" y="2980800"/>
            <a:ext cx="8568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cxnSp>
        <p:nvCxnSpPr>
          <p:cNvPr id="13" name="Gerader Verbinder 12"/>
          <p:cNvCxnSpPr/>
          <p:nvPr userDrawn="1"/>
        </p:nvCxnSpPr>
        <p:spPr>
          <a:xfrm>
            <a:off x="287338" y="6040438"/>
            <a:ext cx="8569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1755322" y="652190"/>
            <a:ext cx="1641475" cy="6205810"/>
          </a:xfrm>
          <a:prstGeom prst="rect">
            <a:avLst/>
          </a:prstGeom>
          <a:noFill/>
        </p:spPr>
        <p:txBody>
          <a:bodyPr wrap="square">
            <a:spAutoFit/>
          </a:bodyPr>
          <a:lstStyle/>
          <a:p>
            <a:pPr eaLnBrk="1" fontAlgn="auto" hangingPunct="1">
              <a:spcBef>
                <a:spcPts val="0"/>
              </a:spcBef>
              <a:spcAft>
                <a:spcPts val="0"/>
              </a:spcAft>
              <a:defRPr/>
            </a:pPr>
            <a:r>
              <a:rPr lang="de-DE" sz="1000" b="1" kern="1200" dirty="0">
                <a:solidFill>
                  <a:schemeClr val="tx1"/>
                </a:solidFill>
                <a:latin typeface="Arial" panose="020B0604020202020204" pitchFamily="34" charset="0"/>
                <a:ea typeface="+mn-ea"/>
                <a:cs typeface="+mn-cs"/>
              </a:rPr>
              <a:t>Logo</a:t>
            </a:r>
            <a:r>
              <a:rPr lang="de-DE" sz="1000" b="1" kern="1200" baseline="0" dirty="0">
                <a:solidFill>
                  <a:schemeClr val="tx1"/>
                </a:solidFill>
                <a:latin typeface="Arial" panose="020B0604020202020204" pitchFamily="34" charset="0"/>
                <a:ea typeface="+mn-ea"/>
                <a:cs typeface="+mn-cs"/>
              </a:rPr>
              <a:t> in neuer Logosystematik einfügen:</a:t>
            </a:r>
          </a:p>
          <a:p>
            <a:pPr marL="171450" indent="-171450" eaLnBrk="1" fontAlgn="auto" hangingPunct="1">
              <a:spcBef>
                <a:spcPts val="0"/>
              </a:spcBef>
              <a:spcAft>
                <a:spcPts val="0"/>
              </a:spcAft>
              <a:buFontTx/>
              <a:buChar char="-"/>
              <a:defRPr/>
            </a:pPr>
            <a:r>
              <a:rPr lang="de-DE" sz="1000" dirty="0">
                <a:latin typeface="+mn-lt"/>
              </a:rPr>
              <a:t>Zum Anpassen der Fußzeile unt</a:t>
            </a:r>
            <a:r>
              <a:rPr lang="de-DE" sz="1000" b="0" kern="1200" baseline="0" dirty="0">
                <a:solidFill>
                  <a:schemeClr val="tx1"/>
                </a:solidFill>
                <a:latin typeface="Arial" panose="020B0604020202020204" pitchFamily="34" charset="0"/>
                <a:ea typeface="+mn-ea"/>
                <a:cs typeface="+mn-cs"/>
              </a:rPr>
              <a:t>er Karteireiter Ansicht &gt; auf Folienmaster klicken. Links in der Übersicht auf die oberste Folie scrollen und dort in die Fußzeile klicken. Das Beispiellogo kann nun entfernt werden.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Einfügen über</a:t>
            </a:r>
            <a:r>
              <a:rPr lang="de-DE" sz="1000" baseline="0" dirty="0">
                <a:latin typeface="+mn-lt"/>
              </a:rPr>
              <a:t> Karteireiter Einfügen &gt; Grafik</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Logo</a:t>
            </a:r>
            <a:r>
              <a:rPr lang="de-DE" sz="1000" baseline="0" dirty="0">
                <a:latin typeface="+mn-lt"/>
              </a:rPr>
              <a:t> auswählen (PNG in RGB)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Skalieren: Doppelklick</a:t>
            </a:r>
            <a:r>
              <a:rPr lang="de-DE" sz="1000" baseline="0" dirty="0">
                <a:latin typeface="+mn-lt"/>
              </a:rPr>
              <a:t> auf Logo &gt; </a:t>
            </a:r>
            <a:r>
              <a:rPr lang="de-DE" sz="1000" kern="1200" dirty="0">
                <a:solidFill>
                  <a:schemeClr val="tx1"/>
                </a:solidFill>
                <a:latin typeface="Arial" panose="020B0604020202020204" pitchFamily="34" charset="0"/>
                <a:ea typeface="+mn-ea"/>
                <a:cs typeface="+mn-cs"/>
              </a:rPr>
              <a:t>unter Schriftgrad (rechts im Kopf) Höhe 2,26 cm  einstellen (</a:t>
            </a:r>
            <a:r>
              <a:rPr lang="de-DE" sz="1000" baseline="0" dirty="0">
                <a:latin typeface="+mn-lt"/>
              </a:rPr>
              <a:t>Breite variiert je nach     </a:t>
            </a:r>
          </a:p>
          <a:p>
            <a:pPr marL="0" indent="0" eaLnBrk="1" fontAlgn="auto" hangingPunct="1">
              <a:spcBef>
                <a:spcPts val="0"/>
              </a:spcBef>
              <a:spcAft>
                <a:spcPts val="0"/>
              </a:spcAft>
              <a:buFontTx/>
              <a:buNone/>
              <a:defRPr/>
            </a:pPr>
            <a:r>
              <a:rPr lang="de-DE" sz="1000" baseline="0" dirty="0">
                <a:latin typeface="+mn-lt"/>
              </a:rPr>
              <a:t>     Schutzraum)</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mit Schutzraum am rechten untern Rand platzieren</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Masteransicht schließen. Das Logo ist nun auf allen  Inhalts-Folien getauscht.</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Zum Tauschen der Logos in Titel- und Abschlussfolie die jeweilige Masterfolie links anklicken und dort ebenso verfahren. </a:t>
            </a:r>
            <a:endParaRPr lang="de-DE" sz="1000" dirty="0">
              <a:latin typeface="+mn-lt"/>
            </a:endParaRPr>
          </a:p>
        </p:txBody>
      </p:sp>
      <p:pic>
        <p:nvPicPr>
          <p:cNvPr id="9" name="Grafik 6">
            <a:extLst>
              <a:ext uri="{FF2B5EF4-FFF2-40B4-BE49-F238E27FC236}">
                <a16:creationId xmlns:a16="http://schemas.microsoft.com/office/drawing/2014/main" id="{915EF6CD-DB92-4ED6-8C72-F9D79CF9A2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421"/>
          <a:stretch/>
        </p:blipFill>
        <p:spPr bwMode="auto">
          <a:xfrm>
            <a:off x="7255822" y="6044400"/>
            <a:ext cx="1729419"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44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_mittig, horizontale Lini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chemeClr val="tx2">
                    <a:alpha val="0"/>
                  </a:schemeClr>
                </a:solidFill>
              </a:defRPr>
            </a:lvl1pPr>
          </a:lstStyle>
          <a:p>
            <a:pPr>
              <a:defRPr/>
            </a:pPr>
            <a:endParaRPr lang="de-DE" dirty="0"/>
          </a:p>
        </p:txBody>
      </p:sp>
      <p:sp>
        <p:nvSpPr>
          <p:cNvPr id="8" name="Title 1"/>
          <p:cNvSpPr>
            <a:spLocks noGrp="1"/>
          </p:cNvSpPr>
          <p:nvPr>
            <p:ph type="ctrTitle"/>
          </p:nvPr>
        </p:nvSpPr>
        <p:spPr>
          <a:xfrm>
            <a:off x="288000" y="2487600"/>
            <a:ext cx="8568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9" name="Subtitle 2"/>
          <p:cNvSpPr>
            <a:spLocks noGrp="1"/>
          </p:cNvSpPr>
          <p:nvPr>
            <p:ph type="subTitle" idx="1"/>
          </p:nvPr>
        </p:nvSpPr>
        <p:spPr>
          <a:xfrm>
            <a:off x="288000" y="3196800"/>
            <a:ext cx="8568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cxnSp>
        <p:nvCxnSpPr>
          <p:cNvPr id="10" name="Gerader Verbinder 9"/>
          <p:cNvCxnSpPr/>
          <p:nvPr userDrawn="1"/>
        </p:nvCxnSpPr>
        <p:spPr>
          <a:xfrm>
            <a:off x="287338" y="3036888"/>
            <a:ext cx="8569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1755322" y="652190"/>
            <a:ext cx="1641475" cy="6205810"/>
          </a:xfrm>
          <a:prstGeom prst="rect">
            <a:avLst/>
          </a:prstGeom>
          <a:noFill/>
        </p:spPr>
        <p:txBody>
          <a:bodyPr wrap="square">
            <a:spAutoFit/>
          </a:bodyPr>
          <a:lstStyle/>
          <a:p>
            <a:pPr eaLnBrk="1" fontAlgn="auto" hangingPunct="1">
              <a:spcBef>
                <a:spcPts val="0"/>
              </a:spcBef>
              <a:spcAft>
                <a:spcPts val="0"/>
              </a:spcAft>
              <a:defRPr/>
            </a:pPr>
            <a:r>
              <a:rPr lang="de-DE" sz="1000" b="1" kern="1200" dirty="0">
                <a:solidFill>
                  <a:schemeClr val="tx1"/>
                </a:solidFill>
                <a:latin typeface="Arial" panose="020B0604020202020204" pitchFamily="34" charset="0"/>
                <a:ea typeface="+mn-ea"/>
                <a:cs typeface="+mn-cs"/>
              </a:rPr>
              <a:t>Logo</a:t>
            </a:r>
            <a:r>
              <a:rPr lang="de-DE" sz="1000" b="1" kern="1200" baseline="0" dirty="0">
                <a:solidFill>
                  <a:schemeClr val="tx1"/>
                </a:solidFill>
                <a:latin typeface="Arial" panose="020B0604020202020204" pitchFamily="34" charset="0"/>
                <a:ea typeface="+mn-ea"/>
                <a:cs typeface="+mn-cs"/>
              </a:rPr>
              <a:t> in neuer Logosystematik einfügen:</a:t>
            </a:r>
          </a:p>
          <a:p>
            <a:pPr marL="171450" indent="-171450" eaLnBrk="1" fontAlgn="auto" hangingPunct="1">
              <a:spcBef>
                <a:spcPts val="0"/>
              </a:spcBef>
              <a:spcAft>
                <a:spcPts val="0"/>
              </a:spcAft>
              <a:buFontTx/>
              <a:buChar char="-"/>
              <a:defRPr/>
            </a:pPr>
            <a:r>
              <a:rPr lang="de-DE" sz="1000" dirty="0">
                <a:latin typeface="+mn-lt"/>
              </a:rPr>
              <a:t>Zum Anpassen der Fußzeile unt</a:t>
            </a:r>
            <a:r>
              <a:rPr lang="de-DE" sz="1000" b="0" kern="1200" baseline="0" dirty="0">
                <a:solidFill>
                  <a:schemeClr val="tx1"/>
                </a:solidFill>
                <a:latin typeface="Arial" panose="020B0604020202020204" pitchFamily="34" charset="0"/>
                <a:ea typeface="+mn-ea"/>
                <a:cs typeface="+mn-cs"/>
              </a:rPr>
              <a:t>er Karteireiter Ansicht &gt; auf Folienmaster klicken. Links in der Übersicht auf die oberste Folie scrollen und dort in die Fußzeile klicken. Das Beispiellogo kann nun entfernt werden.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Einfügen über</a:t>
            </a:r>
            <a:r>
              <a:rPr lang="de-DE" sz="1000" baseline="0" dirty="0">
                <a:latin typeface="+mn-lt"/>
              </a:rPr>
              <a:t> Karteireiter Einfügen &gt; Grafik</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Logo</a:t>
            </a:r>
            <a:r>
              <a:rPr lang="de-DE" sz="1000" baseline="0" dirty="0">
                <a:latin typeface="+mn-lt"/>
              </a:rPr>
              <a:t> auswählen (PNG in RGB) </a:t>
            </a:r>
            <a:endParaRPr lang="de-DE" sz="1000" dirty="0">
              <a:latin typeface="+mn-lt"/>
            </a:endParaRPr>
          </a:p>
          <a:p>
            <a:pPr marL="171450" indent="-171450" eaLnBrk="1" fontAlgn="auto" hangingPunct="1">
              <a:spcBef>
                <a:spcPts val="0"/>
              </a:spcBef>
              <a:spcAft>
                <a:spcPts val="0"/>
              </a:spcAft>
              <a:buFontTx/>
              <a:buChar char="-"/>
              <a:defRPr/>
            </a:pPr>
            <a:r>
              <a:rPr lang="de-DE" sz="1000" dirty="0">
                <a:latin typeface="+mn-lt"/>
              </a:rPr>
              <a:t>Skalieren: Doppelklick</a:t>
            </a:r>
            <a:r>
              <a:rPr lang="de-DE" sz="1000" baseline="0" dirty="0">
                <a:latin typeface="+mn-lt"/>
              </a:rPr>
              <a:t> auf Logo &gt; </a:t>
            </a:r>
            <a:r>
              <a:rPr lang="de-DE" sz="1000" kern="1200" dirty="0">
                <a:solidFill>
                  <a:schemeClr val="tx1"/>
                </a:solidFill>
                <a:latin typeface="Arial" panose="020B0604020202020204" pitchFamily="34" charset="0"/>
                <a:ea typeface="+mn-ea"/>
                <a:cs typeface="+mn-cs"/>
              </a:rPr>
              <a:t>unter Schriftgrad (rechts im Kopf) Höhe 2,26 cm  einstellen (</a:t>
            </a:r>
            <a:r>
              <a:rPr lang="de-DE" sz="1000" baseline="0" dirty="0">
                <a:latin typeface="+mn-lt"/>
              </a:rPr>
              <a:t>Breite variiert je nach     </a:t>
            </a:r>
          </a:p>
          <a:p>
            <a:pPr marL="0" indent="0" eaLnBrk="1" fontAlgn="auto" hangingPunct="1">
              <a:spcBef>
                <a:spcPts val="0"/>
              </a:spcBef>
              <a:spcAft>
                <a:spcPts val="0"/>
              </a:spcAft>
              <a:buFontTx/>
              <a:buNone/>
              <a:defRPr/>
            </a:pPr>
            <a:r>
              <a:rPr lang="de-DE" sz="1000" baseline="0" dirty="0">
                <a:latin typeface="+mn-lt"/>
              </a:rPr>
              <a:t>     Schutzraum)</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mit Schutzraum am rechten untern Rand platzieren</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Masteransicht schließen. Das Logo ist nun auf allen  Inhalts-Folien getauscht.</a:t>
            </a:r>
          </a:p>
          <a:p>
            <a:pPr marL="171450" indent="-171450" eaLnBrk="1" fontAlgn="auto" hangingPunct="1">
              <a:spcBef>
                <a:spcPts val="0"/>
              </a:spcBef>
              <a:spcAft>
                <a:spcPts val="0"/>
              </a:spcAft>
              <a:buFontTx/>
              <a:buChar char="-"/>
              <a:defRPr/>
            </a:pPr>
            <a:r>
              <a:rPr lang="de-DE" sz="1000" kern="1200" baseline="0" dirty="0">
                <a:solidFill>
                  <a:schemeClr val="tx1"/>
                </a:solidFill>
                <a:latin typeface="Arial" panose="020B0604020202020204" pitchFamily="34" charset="0"/>
                <a:ea typeface="+mn-ea"/>
                <a:cs typeface="+mn-cs"/>
              </a:rPr>
              <a:t>Zum Tauschen der Logos in Titel- und Abschlussfolie die jeweilige Masterfolie links anklicken und dort ebenso verfahren. </a:t>
            </a:r>
            <a:endParaRPr lang="de-DE" sz="1000" dirty="0">
              <a:latin typeface="+mn-lt"/>
            </a:endParaRPr>
          </a:p>
        </p:txBody>
      </p:sp>
      <p:pic>
        <p:nvPicPr>
          <p:cNvPr id="11" name="Grafik 6">
            <a:extLst>
              <a:ext uri="{FF2B5EF4-FFF2-40B4-BE49-F238E27FC236}">
                <a16:creationId xmlns:a16="http://schemas.microsoft.com/office/drawing/2014/main" id="{A6711B97-2784-4C0C-83A1-1CD729E9F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421"/>
          <a:stretch/>
        </p:blipFill>
        <p:spPr bwMode="auto">
          <a:xfrm>
            <a:off x="7255822" y="6044400"/>
            <a:ext cx="1729419"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0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_Aufzählung">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25" name="Textplatzhalter 24"/>
          <p:cNvSpPr>
            <a:spLocks noGrp="1"/>
          </p:cNvSpPr>
          <p:nvPr>
            <p:ph type="body" sz="quarter" idx="11"/>
          </p:nvPr>
        </p:nvSpPr>
        <p:spPr>
          <a:xfrm>
            <a:off x="288000" y="1152000"/>
            <a:ext cx="8569325"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Textmasterformate durch Klicken bearbeiten</a:t>
            </a:r>
          </a:p>
        </p:txBody>
      </p:sp>
      <p:sp>
        <p:nvSpPr>
          <p:cNvPr id="5" name="Footer Placeholder 4"/>
          <p:cNvSpPr>
            <a:spLocks noGrp="1"/>
          </p:cNvSpPr>
          <p:nvPr>
            <p:ph type="ftr" sz="quarter" idx="12"/>
          </p:nvPr>
        </p:nvSpPr>
        <p:spPr/>
        <p:txBody>
          <a:bodyPr/>
          <a:lstStyle>
            <a:lvl1pPr>
              <a:defRPr/>
            </a:lvl1pPr>
          </a:lstStyle>
          <a:p>
            <a:pPr>
              <a:defRPr/>
            </a:pPr>
            <a:endParaRPr lang="de-DE"/>
          </a:p>
        </p:txBody>
      </p:sp>
      <p:sp>
        <p:nvSpPr>
          <p:cNvPr id="12" name="Textplatzhalter 11"/>
          <p:cNvSpPr>
            <a:spLocks noGrp="1"/>
          </p:cNvSpPr>
          <p:nvPr>
            <p:ph type="body" sz="quarter" idx="13"/>
          </p:nvPr>
        </p:nvSpPr>
        <p:spPr>
          <a:xfrm>
            <a:off x="287338" y="1684800"/>
            <a:ext cx="8569325" cy="3194050"/>
          </a:xfrm>
          <a:prstGeom prst="rect">
            <a:avLst/>
          </a:prstGeom>
        </p:spPr>
        <p:txBody>
          <a:bodyPr lIns="0" tIns="0" rIns="0" bIns="0"/>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7" name="Textfeld 6"/>
          <p:cNvSpPr txBox="1"/>
          <p:nvPr userDrawn="1"/>
        </p:nvSpPr>
        <p:spPr>
          <a:xfrm>
            <a:off x="-2246811" y="506413"/>
            <a:ext cx="2067423" cy="4708981"/>
          </a:xfrm>
          <a:prstGeom prst="rect">
            <a:avLst/>
          </a:prstGeom>
          <a:noFill/>
        </p:spPr>
        <p:txBody>
          <a:bodyPr wrap="square">
            <a:spAutoFit/>
          </a:bodyPr>
          <a:lstStyle/>
          <a:p>
            <a:pPr eaLnBrk="1" fontAlgn="auto" hangingPunct="1">
              <a:spcBef>
                <a:spcPts val="0"/>
              </a:spcBef>
              <a:spcAft>
                <a:spcPts val="0"/>
              </a:spcAft>
              <a:defRPr/>
            </a:pPr>
            <a:r>
              <a:rPr lang="de-DE" sz="1000" b="1" dirty="0">
                <a:latin typeface="+mn-lt"/>
              </a:rPr>
              <a:t>Seitenzahlen:</a:t>
            </a:r>
          </a:p>
          <a:p>
            <a:pPr marL="0" marR="0" indent="0" algn="l" defTabSz="914400" rtl="0" eaLnBrk="0" fontAlgn="base" latinLnBrk="0" hangingPunct="0">
              <a:lnSpc>
                <a:spcPct val="100000"/>
              </a:lnSpc>
              <a:spcBef>
                <a:spcPct val="0"/>
              </a:spcBef>
              <a:spcAft>
                <a:spcPct val="0"/>
              </a:spcAft>
              <a:buClrTx/>
              <a:buSzTx/>
              <a:buFontTx/>
              <a:buNone/>
              <a:tabLst/>
              <a:defRPr/>
            </a:pPr>
            <a:r>
              <a:rPr lang="de-DE" sz="1000" dirty="0"/>
              <a:t>Die Seitenanzeige „1 von X“ ist nicht standardmäßig in </a:t>
            </a:r>
            <a:r>
              <a:rPr lang="de-DE" sz="1000" dirty="0" err="1"/>
              <a:t>Powerpoint</a:t>
            </a:r>
            <a:r>
              <a:rPr lang="de-DE" sz="1000" dirty="0"/>
              <a:t> verfügbar; daher benötigen Sie dazu ein Add-In.</a:t>
            </a:r>
            <a:r>
              <a:rPr lang="de-DE" sz="1000" baseline="0" dirty="0"/>
              <a:t> </a:t>
            </a:r>
            <a:r>
              <a:rPr lang="de-DE" sz="1000" dirty="0"/>
              <a:t>Das Add-In</a:t>
            </a:r>
            <a:r>
              <a:rPr lang="de-DE" sz="1000" baseline="0" dirty="0"/>
              <a:t> kann im Vorlagencenter heruntergeladen werden.</a:t>
            </a:r>
            <a:endParaRPr lang="de-DE" sz="1000" dirty="0"/>
          </a:p>
          <a:p>
            <a:pPr marL="0" indent="0">
              <a:buNone/>
            </a:pPr>
            <a:endParaRPr lang="de-DE" sz="1000" dirty="0"/>
          </a:p>
          <a:p>
            <a:pPr marL="0" indent="0">
              <a:buNone/>
            </a:pPr>
            <a:r>
              <a:rPr lang="de-DE" sz="1000" b="1" dirty="0"/>
              <a:t>Aktivieren</a:t>
            </a:r>
          </a:p>
          <a:p>
            <a:r>
              <a:rPr lang="de-DE" sz="1000" dirty="0"/>
              <a:t>Nach dem Öffnen der Vorlage, klicken Sie mit einem Doppelklick auf die Datei „RWTH-Addin-Seitenzahlen“, um das Add-In zu aktivieren. Nach dem Schließen von </a:t>
            </a:r>
            <a:r>
              <a:rPr lang="de-DE" sz="1000" dirty="0" err="1"/>
              <a:t>Powerpoint</a:t>
            </a:r>
            <a:r>
              <a:rPr lang="de-DE" sz="1000" dirty="0"/>
              <a:t> deaktiviert es sich automatisch wieder.</a:t>
            </a:r>
          </a:p>
          <a:p>
            <a:endParaRPr lang="de-DE" sz="1000" dirty="0"/>
          </a:p>
          <a:p>
            <a:r>
              <a:rPr lang="de-DE" sz="1000" b="1" dirty="0"/>
              <a:t>Erstellen</a:t>
            </a:r>
          </a:p>
          <a:p>
            <a:r>
              <a:rPr lang="de-DE" sz="1000" dirty="0"/>
              <a:t>Gehen Sie in der Symbolleiste auf den Tab „RWTH </a:t>
            </a:r>
            <a:r>
              <a:rPr lang="de-DE" sz="1000" dirty="0" err="1"/>
              <a:t>AddIn</a:t>
            </a:r>
            <a:r>
              <a:rPr lang="de-DE" sz="1000" dirty="0"/>
              <a:t>“ und klicken Sie den Button. Nun stellen sich die Seitenzahlen automatisch ein. Falls Sie nachträglich noch Folien hinzufügen oder löschen, klicken Sie einfach erneut auf den Button, um die Seitenzahlen zu aktualisieren. </a:t>
            </a:r>
          </a:p>
          <a:p>
            <a:endParaRPr lang="de-DE" sz="1000" dirty="0">
              <a:latin typeface="+mn-lt"/>
            </a:endParaRPr>
          </a:p>
        </p:txBody>
      </p:sp>
      <p:sp>
        <p:nvSpPr>
          <p:cNvPr id="8" name="Textfeld 7"/>
          <p:cNvSpPr txBox="1"/>
          <p:nvPr userDrawn="1"/>
        </p:nvSpPr>
        <p:spPr>
          <a:xfrm>
            <a:off x="9231086" y="506413"/>
            <a:ext cx="2067423" cy="5170646"/>
          </a:xfrm>
          <a:prstGeom prst="rect">
            <a:avLst/>
          </a:prstGeom>
          <a:noFill/>
        </p:spPr>
        <p:txBody>
          <a:bodyPr wrap="square">
            <a:spAutoFit/>
          </a:bodyPr>
          <a:lstStyle/>
          <a:p>
            <a:r>
              <a:rPr lang="de-DE" sz="1000" b="1" kern="1200" dirty="0">
                <a:solidFill>
                  <a:schemeClr val="tx1"/>
                </a:solidFill>
                <a:latin typeface="Arial" panose="020B0604020202020204" pitchFamily="34" charset="0"/>
                <a:ea typeface="+mn-ea"/>
                <a:cs typeface="+mn-cs"/>
              </a:rPr>
              <a:t>Add-In</a:t>
            </a:r>
            <a:r>
              <a:rPr lang="de-DE" sz="1000" b="1" kern="1200" baseline="0" dirty="0">
                <a:solidFill>
                  <a:schemeClr val="tx1"/>
                </a:solidFill>
                <a:latin typeface="Arial" panose="020B0604020202020204" pitchFamily="34" charset="0"/>
                <a:ea typeface="+mn-ea"/>
                <a:cs typeface="+mn-cs"/>
              </a:rPr>
              <a:t> installieren </a:t>
            </a:r>
          </a:p>
          <a:p>
            <a:r>
              <a:rPr lang="de-DE" sz="1000" dirty="0"/>
              <a:t>Wenn Sie das Add-In dauerhaft installieren möchten, damit Sie es nicht immer anklicken müssen, gehen Sie wie folgt vor:</a:t>
            </a:r>
          </a:p>
          <a:p>
            <a:r>
              <a:rPr lang="de-DE" sz="1000" dirty="0"/>
              <a:t>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1" baseline="0" dirty="0"/>
              <a:t>Schaltfläche Office</a:t>
            </a:r>
            <a:r>
              <a:rPr lang="de-DE" sz="1000" baseline="0" dirty="0"/>
              <a:t> (für </a:t>
            </a:r>
            <a:r>
              <a:rPr lang="de-DE" sz="1000" b="0" baseline="0" dirty="0"/>
              <a:t>Office 2007-2010</a:t>
            </a:r>
            <a:r>
              <a:rPr lang="de-DE" sz="1000" baseline="0" dirty="0"/>
              <a:t>, runder Button oben links) bzw. auf </a:t>
            </a:r>
            <a:r>
              <a:rPr lang="de-DE" sz="1000" b="1" baseline="0" dirty="0"/>
              <a:t>Datei</a:t>
            </a:r>
            <a:r>
              <a:rPr lang="de-DE" sz="1000" baseline="0" dirty="0"/>
              <a:t> (</a:t>
            </a:r>
            <a:r>
              <a:rPr lang="de-DE" sz="1000" b="0" baseline="0" dirty="0"/>
              <a:t>Office 2013)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aseline="0" dirty="0"/>
              <a:t>„</a:t>
            </a:r>
            <a:r>
              <a:rPr lang="de-DE" sz="1000" b="1" baseline="0" dirty="0"/>
              <a:t>PowerPoint-Optionen</a:t>
            </a:r>
            <a:r>
              <a:rPr lang="de-DE" sz="1000" baseline="0" dirty="0"/>
              <a:t>“ (für </a:t>
            </a:r>
            <a:r>
              <a:rPr lang="de-DE" sz="1000" b="0" baseline="0" dirty="0"/>
              <a:t>Office 2007-2010</a:t>
            </a:r>
            <a:r>
              <a:rPr lang="de-DE" sz="1000" baseline="0" dirty="0"/>
              <a:t>, unten rechts) bzw. </a:t>
            </a:r>
            <a:r>
              <a:rPr lang="de-DE" sz="1000" b="1" baseline="0" dirty="0"/>
              <a:t>Optionen</a:t>
            </a:r>
            <a:r>
              <a:rPr lang="de-DE" sz="1000" b="0" baseline="0" dirty="0"/>
              <a:t> (Office 2013)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1" baseline="0" dirty="0"/>
              <a:t>Add-Ins</a:t>
            </a:r>
            <a:endParaRPr lang="de-DE" sz="1000" baseline="0" dirty="0"/>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aseline="0" dirty="0"/>
              <a:t>wählen Sie ganz unten bei </a:t>
            </a:r>
            <a:r>
              <a:rPr lang="de-DE" sz="1000" b="1" baseline="0" dirty="0"/>
              <a:t>Verwalten:</a:t>
            </a:r>
            <a:r>
              <a:rPr lang="de-DE" sz="1000" baseline="0" dirty="0"/>
              <a:t> den Punkt </a:t>
            </a:r>
            <a:r>
              <a:rPr lang="de-DE" sz="1000" b="1" baseline="0" dirty="0"/>
              <a:t>PowerPoint-Add Ins</a:t>
            </a:r>
            <a:r>
              <a:rPr lang="de-DE" sz="1000" baseline="0" dirty="0"/>
              <a:t> und klicken Sie </a:t>
            </a:r>
            <a:r>
              <a:rPr lang="de-DE" sz="1000" b="1" baseline="0" dirty="0"/>
              <a:t>Gehe zu…</a:t>
            </a:r>
            <a:r>
              <a:rPr lang="de-DE" sz="1000" baseline="0" dirty="0"/>
              <a:t>.</a:t>
            </a:r>
            <a:endParaRPr lang="de-DE" sz="1000" kern="1200" baseline="0" dirty="0">
              <a:solidFill>
                <a:schemeClr val="tx1"/>
              </a:solidFill>
              <a:latin typeface="Arial" panose="020B0604020202020204" pitchFamily="34" charset="0"/>
              <a:ea typeface="+mn-ea"/>
              <a:cs typeface="+mn-cs"/>
            </a:endParaRP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kern="1200" baseline="0" dirty="0">
                <a:solidFill>
                  <a:schemeClr val="tx1"/>
                </a:solidFill>
                <a:latin typeface="Arial" panose="020B0604020202020204" pitchFamily="34" charset="0"/>
                <a:ea typeface="+mn-ea"/>
                <a:cs typeface="+mn-cs"/>
              </a:rPr>
              <a:t>Sollte das RWTH Add In angezeigt werden, entfernen Sie es! Anders ist eine dauerhafte Installierung nicht möglich.</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kern="1200" baseline="0" dirty="0">
                <a:solidFill>
                  <a:schemeClr val="tx1"/>
                </a:solidFill>
                <a:latin typeface="Arial" panose="020B0604020202020204" pitchFamily="34" charset="0"/>
                <a:ea typeface="+mn-ea"/>
                <a:cs typeface="+mn-cs"/>
              </a:rPr>
              <a:t>Klicken Sie auf </a:t>
            </a:r>
            <a:r>
              <a:rPr lang="de-DE" sz="1000" b="1" kern="1200" baseline="0" dirty="0">
                <a:solidFill>
                  <a:schemeClr val="tx1"/>
                </a:solidFill>
                <a:latin typeface="Arial" panose="020B0604020202020204" pitchFamily="34" charset="0"/>
                <a:ea typeface="+mn-ea"/>
                <a:cs typeface="+mn-cs"/>
              </a:rPr>
              <a:t>Neu Hinzufügen…</a:t>
            </a:r>
            <a:r>
              <a:rPr lang="de-DE" sz="1000" b="0" kern="1200" baseline="0" dirty="0">
                <a:solidFill>
                  <a:schemeClr val="tx1"/>
                </a:solidFill>
                <a:latin typeface="Arial" panose="020B0604020202020204" pitchFamily="34" charset="0"/>
                <a:ea typeface="+mn-ea"/>
                <a:cs typeface="+mn-cs"/>
              </a:rPr>
              <a:t>, suchen Sie das Add-In auf ihrem PC raus und klicken Sie auf </a:t>
            </a:r>
            <a:r>
              <a:rPr lang="de-DE" sz="1000" b="1" kern="1200" baseline="0" dirty="0">
                <a:solidFill>
                  <a:schemeClr val="tx1"/>
                </a:solidFill>
                <a:latin typeface="Arial" panose="020B0604020202020204" pitchFamily="34" charset="0"/>
                <a:ea typeface="+mn-ea"/>
                <a:cs typeface="+mn-cs"/>
              </a:rPr>
              <a:t>OK</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0" kern="1200" baseline="0" dirty="0">
                <a:solidFill>
                  <a:schemeClr val="tx1"/>
                </a:solidFill>
                <a:latin typeface="Arial" panose="020B0604020202020204" pitchFamily="34" charset="0"/>
                <a:ea typeface="+mn-ea"/>
                <a:cs typeface="+mn-cs"/>
              </a:rPr>
              <a:t>Mit </a:t>
            </a:r>
            <a:r>
              <a:rPr lang="de-DE" sz="1000" b="1" kern="1200" baseline="0" dirty="0">
                <a:solidFill>
                  <a:schemeClr val="tx1"/>
                </a:solidFill>
                <a:latin typeface="Arial" panose="020B0604020202020204" pitchFamily="34" charset="0"/>
                <a:ea typeface="+mn-ea"/>
                <a:cs typeface="+mn-cs"/>
              </a:rPr>
              <a:t>Schließen </a:t>
            </a:r>
            <a:r>
              <a:rPr lang="de-DE" sz="1000" b="0" kern="1200" baseline="0" dirty="0">
                <a:solidFill>
                  <a:schemeClr val="tx1"/>
                </a:solidFill>
                <a:latin typeface="Arial" panose="020B0604020202020204" pitchFamily="34" charset="0"/>
                <a:ea typeface="+mn-ea"/>
                <a:cs typeface="+mn-cs"/>
              </a:rPr>
              <a:t>wird das Add-In dauerhaft gespeichert. Sie können es danach jederzeit wieder entfernen</a:t>
            </a:r>
          </a:p>
        </p:txBody>
      </p:sp>
    </p:spTree>
    <p:extLst>
      <p:ext uri="{BB962C8B-B14F-4D97-AF65-F5344CB8AC3E}">
        <p14:creationId xmlns:p14="http://schemas.microsoft.com/office/powerpoint/2010/main" val="381497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288000" y="1152000"/>
            <a:ext cx="8568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Textmasterformate durch Klicken bearbeiten</a:t>
            </a:r>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7" name="Textplatzhalter 6"/>
          <p:cNvSpPr>
            <a:spLocks noGrp="1"/>
          </p:cNvSpPr>
          <p:nvPr>
            <p:ph type="body" sz="quarter" idx="12"/>
          </p:nvPr>
        </p:nvSpPr>
        <p:spPr>
          <a:xfrm>
            <a:off x="287338" y="1684800"/>
            <a:ext cx="8569325" cy="3751263"/>
          </a:xfrm>
          <a:prstGeom prst="rect">
            <a:avLst/>
          </a:prstGeom>
        </p:spPr>
        <p:txBody>
          <a:bodyPr lIns="0" tIns="0" rIns="0" bIns="0"/>
          <a:lstStyle>
            <a:lvl1pPr marL="0" indent="0">
              <a:buFontTx/>
              <a:buNone/>
              <a:defRPr/>
            </a:lvl1pPr>
          </a:lstStyle>
          <a:p>
            <a:pPr lvl="0"/>
            <a:r>
              <a:rPr lang="de-DE"/>
              <a:t>Textmasterformate durch Klicken bearbeiten</a:t>
            </a:r>
          </a:p>
        </p:txBody>
      </p:sp>
      <p:sp>
        <p:nvSpPr>
          <p:cNvPr id="9" name="Textfeld 8"/>
          <p:cNvSpPr txBox="1"/>
          <p:nvPr userDrawn="1"/>
        </p:nvSpPr>
        <p:spPr>
          <a:xfrm>
            <a:off x="-2246811" y="506413"/>
            <a:ext cx="2067423" cy="4708981"/>
          </a:xfrm>
          <a:prstGeom prst="rect">
            <a:avLst/>
          </a:prstGeom>
          <a:noFill/>
        </p:spPr>
        <p:txBody>
          <a:bodyPr wrap="square">
            <a:spAutoFit/>
          </a:bodyPr>
          <a:lstStyle/>
          <a:p>
            <a:pPr eaLnBrk="1" fontAlgn="auto" hangingPunct="1">
              <a:spcBef>
                <a:spcPts val="0"/>
              </a:spcBef>
              <a:spcAft>
                <a:spcPts val="0"/>
              </a:spcAft>
              <a:defRPr/>
            </a:pPr>
            <a:r>
              <a:rPr lang="de-DE" sz="1000" b="1" dirty="0">
                <a:latin typeface="+mn-lt"/>
              </a:rPr>
              <a:t>Seitenzahlen:</a:t>
            </a:r>
          </a:p>
          <a:p>
            <a:pPr marL="0" marR="0" indent="0" algn="l" defTabSz="914400" rtl="0" eaLnBrk="0" fontAlgn="base" latinLnBrk="0" hangingPunct="0">
              <a:lnSpc>
                <a:spcPct val="100000"/>
              </a:lnSpc>
              <a:spcBef>
                <a:spcPct val="0"/>
              </a:spcBef>
              <a:spcAft>
                <a:spcPct val="0"/>
              </a:spcAft>
              <a:buClrTx/>
              <a:buSzTx/>
              <a:buFontTx/>
              <a:buNone/>
              <a:tabLst/>
              <a:defRPr/>
            </a:pPr>
            <a:r>
              <a:rPr lang="de-DE" sz="1000" dirty="0"/>
              <a:t>Die Seitenanzeige „1 von X“ ist nicht standardmäßig in </a:t>
            </a:r>
            <a:r>
              <a:rPr lang="de-DE" sz="1000" dirty="0" err="1"/>
              <a:t>Powerpoint</a:t>
            </a:r>
            <a:r>
              <a:rPr lang="de-DE" sz="1000" dirty="0"/>
              <a:t> verfügbar; daher benötigen Sie dazu ein Add-In.</a:t>
            </a:r>
            <a:r>
              <a:rPr lang="de-DE" sz="1000" baseline="0" dirty="0"/>
              <a:t> </a:t>
            </a:r>
            <a:r>
              <a:rPr lang="de-DE" sz="1000" dirty="0"/>
              <a:t>Das Add-In</a:t>
            </a:r>
            <a:r>
              <a:rPr lang="de-DE" sz="1000" baseline="0" dirty="0"/>
              <a:t> kann im Vorlagencenter heruntergeladen werden.</a:t>
            </a:r>
            <a:endParaRPr lang="de-DE" sz="1000" dirty="0"/>
          </a:p>
          <a:p>
            <a:pPr marL="0" indent="0">
              <a:buNone/>
            </a:pPr>
            <a:endParaRPr lang="de-DE" sz="1000" dirty="0"/>
          </a:p>
          <a:p>
            <a:pPr marL="0" indent="0">
              <a:buNone/>
            </a:pPr>
            <a:r>
              <a:rPr lang="de-DE" sz="1000" b="1" dirty="0"/>
              <a:t>Aktivieren</a:t>
            </a:r>
          </a:p>
          <a:p>
            <a:r>
              <a:rPr lang="de-DE" sz="1000" dirty="0"/>
              <a:t>Nach dem Öffnen der Vorlage, klicken Sie mit einem Doppelklick auf die Datei „RWTH-Addin-Seitenzahlen“, um das Add-In zu aktivieren. Nach dem Schließen von </a:t>
            </a:r>
            <a:r>
              <a:rPr lang="de-DE" sz="1000" dirty="0" err="1"/>
              <a:t>Powerpoint</a:t>
            </a:r>
            <a:r>
              <a:rPr lang="de-DE" sz="1000" dirty="0"/>
              <a:t> deaktiviert es sich automatisch wieder.</a:t>
            </a:r>
          </a:p>
          <a:p>
            <a:endParaRPr lang="de-DE" sz="1000" dirty="0"/>
          </a:p>
          <a:p>
            <a:r>
              <a:rPr lang="de-DE" sz="1000" b="1" dirty="0"/>
              <a:t>Erstellen</a:t>
            </a:r>
          </a:p>
          <a:p>
            <a:r>
              <a:rPr lang="de-DE" sz="1000" dirty="0"/>
              <a:t>Gehen Sie in der Symbolleiste auf den Tab „RWTH </a:t>
            </a:r>
            <a:r>
              <a:rPr lang="de-DE" sz="1000" dirty="0" err="1"/>
              <a:t>AddIn</a:t>
            </a:r>
            <a:r>
              <a:rPr lang="de-DE" sz="1000" dirty="0"/>
              <a:t>“ und klicken Sie den Button. Nun stellen sich die Seitenzahlen automatisch ein. Falls Sie nachträglich noch Folien hinzufügen oder löschen, klicken Sie einfach erneut auf den Button, um die Seitenzahlen zu aktualisieren. </a:t>
            </a:r>
          </a:p>
          <a:p>
            <a:endParaRPr lang="de-DE" sz="1000" dirty="0">
              <a:latin typeface="+mn-lt"/>
            </a:endParaRPr>
          </a:p>
        </p:txBody>
      </p:sp>
      <p:sp>
        <p:nvSpPr>
          <p:cNvPr id="10" name="Textfeld 9"/>
          <p:cNvSpPr txBox="1"/>
          <p:nvPr userDrawn="1"/>
        </p:nvSpPr>
        <p:spPr>
          <a:xfrm>
            <a:off x="9231086" y="506413"/>
            <a:ext cx="2067423" cy="5170646"/>
          </a:xfrm>
          <a:prstGeom prst="rect">
            <a:avLst/>
          </a:prstGeom>
          <a:noFill/>
        </p:spPr>
        <p:txBody>
          <a:bodyPr wrap="square">
            <a:spAutoFit/>
          </a:bodyPr>
          <a:lstStyle/>
          <a:p>
            <a:r>
              <a:rPr lang="de-DE" sz="1000" b="1" kern="1200" dirty="0">
                <a:solidFill>
                  <a:schemeClr val="tx1"/>
                </a:solidFill>
                <a:latin typeface="Arial" panose="020B0604020202020204" pitchFamily="34" charset="0"/>
                <a:ea typeface="+mn-ea"/>
                <a:cs typeface="+mn-cs"/>
              </a:rPr>
              <a:t>Add-In</a:t>
            </a:r>
            <a:r>
              <a:rPr lang="de-DE" sz="1000" b="1" kern="1200" baseline="0" dirty="0">
                <a:solidFill>
                  <a:schemeClr val="tx1"/>
                </a:solidFill>
                <a:latin typeface="Arial" panose="020B0604020202020204" pitchFamily="34" charset="0"/>
                <a:ea typeface="+mn-ea"/>
                <a:cs typeface="+mn-cs"/>
              </a:rPr>
              <a:t> installieren </a:t>
            </a:r>
          </a:p>
          <a:p>
            <a:r>
              <a:rPr lang="de-DE" sz="1000" dirty="0"/>
              <a:t>Wenn Sie das Add-In dauerhaft installieren möchten, damit Sie es nicht immer anklicken müssen, gehen Sie wie folgt vor:</a:t>
            </a:r>
          </a:p>
          <a:p>
            <a:r>
              <a:rPr lang="de-DE" sz="1000" dirty="0"/>
              <a:t>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1" baseline="0" dirty="0"/>
              <a:t>Schaltfläche Office</a:t>
            </a:r>
            <a:r>
              <a:rPr lang="de-DE" sz="1000" baseline="0" dirty="0"/>
              <a:t> (für </a:t>
            </a:r>
            <a:r>
              <a:rPr lang="de-DE" sz="1000" b="0" baseline="0" dirty="0"/>
              <a:t>Office 2007-2010</a:t>
            </a:r>
            <a:r>
              <a:rPr lang="de-DE" sz="1000" baseline="0" dirty="0"/>
              <a:t>, runder Button oben links) bzw. auf </a:t>
            </a:r>
            <a:r>
              <a:rPr lang="de-DE" sz="1000" b="1" baseline="0" dirty="0"/>
              <a:t>Datei</a:t>
            </a:r>
            <a:r>
              <a:rPr lang="de-DE" sz="1000" baseline="0" dirty="0"/>
              <a:t> (</a:t>
            </a:r>
            <a:r>
              <a:rPr lang="de-DE" sz="1000" b="0" baseline="0" dirty="0"/>
              <a:t>Office 2013)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aseline="0" dirty="0"/>
              <a:t>„</a:t>
            </a:r>
            <a:r>
              <a:rPr lang="de-DE" sz="1000" b="1" baseline="0" dirty="0"/>
              <a:t>PowerPoint-Optionen</a:t>
            </a:r>
            <a:r>
              <a:rPr lang="de-DE" sz="1000" baseline="0" dirty="0"/>
              <a:t>“ (für </a:t>
            </a:r>
            <a:r>
              <a:rPr lang="de-DE" sz="1000" b="0" baseline="0" dirty="0"/>
              <a:t>Office 2007-2010</a:t>
            </a:r>
            <a:r>
              <a:rPr lang="de-DE" sz="1000" baseline="0" dirty="0"/>
              <a:t>, unten rechts) bzw. </a:t>
            </a:r>
            <a:r>
              <a:rPr lang="de-DE" sz="1000" b="1" baseline="0" dirty="0"/>
              <a:t>Optionen</a:t>
            </a:r>
            <a:r>
              <a:rPr lang="de-DE" sz="1000" b="0" baseline="0" dirty="0"/>
              <a:t> (Office 2013) </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1" baseline="0" dirty="0"/>
              <a:t>Add-Ins</a:t>
            </a:r>
            <a:endParaRPr lang="de-DE" sz="1000" baseline="0" dirty="0"/>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aseline="0" dirty="0"/>
              <a:t>wählen Sie ganz unten bei </a:t>
            </a:r>
            <a:r>
              <a:rPr lang="de-DE" sz="1000" b="1" baseline="0" dirty="0"/>
              <a:t>Verwalten:</a:t>
            </a:r>
            <a:r>
              <a:rPr lang="de-DE" sz="1000" baseline="0" dirty="0"/>
              <a:t> den Punkt </a:t>
            </a:r>
            <a:r>
              <a:rPr lang="de-DE" sz="1000" b="1" baseline="0" dirty="0"/>
              <a:t>PowerPoint-Add Ins</a:t>
            </a:r>
            <a:r>
              <a:rPr lang="de-DE" sz="1000" baseline="0" dirty="0"/>
              <a:t> und klicken Sie </a:t>
            </a:r>
            <a:r>
              <a:rPr lang="de-DE" sz="1000" b="1" baseline="0" dirty="0"/>
              <a:t>Gehe zu…</a:t>
            </a:r>
            <a:r>
              <a:rPr lang="de-DE" sz="1000" baseline="0" dirty="0"/>
              <a:t>.</a:t>
            </a:r>
            <a:endParaRPr lang="de-DE" sz="1000" kern="1200" baseline="0" dirty="0">
              <a:solidFill>
                <a:schemeClr val="tx1"/>
              </a:solidFill>
              <a:latin typeface="Arial" panose="020B0604020202020204" pitchFamily="34" charset="0"/>
              <a:ea typeface="+mn-ea"/>
              <a:cs typeface="+mn-cs"/>
            </a:endParaRP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kern="1200" baseline="0" dirty="0">
                <a:solidFill>
                  <a:schemeClr val="tx1"/>
                </a:solidFill>
                <a:latin typeface="Arial" panose="020B0604020202020204" pitchFamily="34" charset="0"/>
                <a:ea typeface="+mn-ea"/>
                <a:cs typeface="+mn-cs"/>
              </a:rPr>
              <a:t>Sollte das RWTH Add In angezeigt werden, entfernen Sie es! Anders ist eine dauerhafte Installierung nicht möglich.</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kern="1200" baseline="0" dirty="0">
                <a:solidFill>
                  <a:schemeClr val="tx1"/>
                </a:solidFill>
                <a:latin typeface="Arial" panose="020B0604020202020204" pitchFamily="34" charset="0"/>
                <a:ea typeface="+mn-ea"/>
                <a:cs typeface="+mn-cs"/>
              </a:rPr>
              <a:t>Klicken Sie auf </a:t>
            </a:r>
            <a:r>
              <a:rPr lang="de-DE" sz="1000" b="1" kern="1200" baseline="0" dirty="0">
                <a:solidFill>
                  <a:schemeClr val="tx1"/>
                </a:solidFill>
                <a:latin typeface="Arial" panose="020B0604020202020204" pitchFamily="34" charset="0"/>
                <a:ea typeface="+mn-ea"/>
                <a:cs typeface="+mn-cs"/>
              </a:rPr>
              <a:t>Neu Hinzufügen…</a:t>
            </a:r>
            <a:r>
              <a:rPr lang="de-DE" sz="1000" b="0" kern="1200" baseline="0" dirty="0">
                <a:solidFill>
                  <a:schemeClr val="tx1"/>
                </a:solidFill>
                <a:latin typeface="Arial" panose="020B0604020202020204" pitchFamily="34" charset="0"/>
                <a:ea typeface="+mn-ea"/>
                <a:cs typeface="+mn-cs"/>
              </a:rPr>
              <a:t>, suchen Sie das Add-In auf ihrem PC raus und klicken Sie auf </a:t>
            </a:r>
            <a:r>
              <a:rPr lang="de-DE" sz="1000" b="1" kern="1200" baseline="0" dirty="0">
                <a:solidFill>
                  <a:schemeClr val="tx1"/>
                </a:solidFill>
                <a:latin typeface="Arial" panose="020B0604020202020204" pitchFamily="34" charset="0"/>
                <a:ea typeface="+mn-ea"/>
                <a:cs typeface="+mn-cs"/>
              </a:rPr>
              <a:t>OK</a:t>
            </a:r>
          </a:p>
          <a:p>
            <a:pPr marL="228600" marR="0" indent="-228600" algn="l" defTabSz="914400" rtl="0" eaLnBrk="0" fontAlgn="base" latinLnBrk="0" hangingPunct="0">
              <a:lnSpc>
                <a:spcPct val="100000"/>
              </a:lnSpc>
              <a:spcBef>
                <a:spcPct val="0"/>
              </a:spcBef>
              <a:spcAft>
                <a:spcPct val="0"/>
              </a:spcAft>
              <a:buClrTx/>
              <a:buSzTx/>
              <a:buFont typeface="+mj-lt"/>
              <a:buAutoNum type="arabicPeriod"/>
              <a:tabLst/>
              <a:defRPr/>
            </a:pPr>
            <a:r>
              <a:rPr lang="de-DE" sz="1000" b="0" kern="1200" baseline="0" dirty="0">
                <a:solidFill>
                  <a:schemeClr val="tx1"/>
                </a:solidFill>
                <a:latin typeface="Arial" panose="020B0604020202020204" pitchFamily="34" charset="0"/>
                <a:ea typeface="+mn-ea"/>
                <a:cs typeface="+mn-cs"/>
              </a:rPr>
              <a:t>Mit </a:t>
            </a:r>
            <a:r>
              <a:rPr lang="de-DE" sz="1000" b="1" kern="1200" baseline="0" dirty="0">
                <a:solidFill>
                  <a:schemeClr val="tx1"/>
                </a:solidFill>
                <a:latin typeface="Arial" panose="020B0604020202020204" pitchFamily="34" charset="0"/>
                <a:ea typeface="+mn-ea"/>
                <a:cs typeface="+mn-cs"/>
              </a:rPr>
              <a:t>Schließen </a:t>
            </a:r>
            <a:r>
              <a:rPr lang="de-DE" sz="1000" b="0" kern="1200" baseline="0" dirty="0">
                <a:solidFill>
                  <a:schemeClr val="tx1"/>
                </a:solidFill>
                <a:latin typeface="Arial" panose="020B0604020202020204" pitchFamily="34" charset="0"/>
                <a:ea typeface="+mn-ea"/>
                <a:cs typeface="+mn-cs"/>
              </a:rPr>
              <a:t>wird das Add-In dauerhaft gespeichert. Sie können es danach jederzeit wieder entfernen</a:t>
            </a:r>
          </a:p>
        </p:txBody>
      </p:sp>
    </p:spTree>
    <p:extLst>
      <p:ext uri="{BB962C8B-B14F-4D97-AF65-F5344CB8AC3E}">
        <p14:creationId xmlns:p14="http://schemas.microsoft.com/office/powerpoint/2010/main" val="130120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_Text_Bild">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25" name="Textplatzhalter 24"/>
          <p:cNvSpPr>
            <a:spLocks noGrp="1"/>
          </p:cNvSpPr>
          <p:nvPr>
            <p:ph type="body" sz="quarter" idx="11"/>
          </p:nvPr>
        </p:nvSpPr>
        <p:spPr>
          <a:xfrm>
            <a:off x="288000" y="1152000"/>
            <a:ext cx="8569325"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Textmasterformate durch Klicken bearbeiten</a:t>
            </a:r>
          </a:p>
        </p:txBody>
      </p:sp>
      <p:sp>
        <p:nvSpPr>
          <p:cNvPr id="6" name="Footer Placeholder 4"/>
          <p:cNvSpPr>
            <a:spLocks noGrp="1"/>
          </p:cNvSpPr>
          <p:nvPr>
            <p:ph type="ftr" sz="quarter" idx="12"/>
          </p:nvPr>
        </p:nvSpPr>
        <p:spPr/>
        <p:txBody>
          <a:bodyPr/>
          <a:lstStyle>
            <a:lvl1pPr algn="l">
              <a:defRPr sz="900" dirty="0">
                <a:solidFill>
                  <a:schemeClr val="tx2"/>
                </a:solidFill>
              </a:defRPr>
            </a:lvl1pPr>
          </a:lstStyle>
          <a:p>
            <a:pPr>
              <a:defRPr/>
            </a:pPr>
            <a:endParaRPr lang="de-DE"/>
          </a:p>
        </p:txBody>
      </p:sp>
      <p:sp>
        <p:nvSpPr>
          <p:cNvPr id="14" name="Textplatzhalter 11"/>
          <p:cNvSpPr>
            <a:spLocks noGrp="1"/>
          </p:cNvSpPr>
          <p:nvPr>
            <p:ph type="body" sz="quarter" idx="14"/>
          </p:nvPr>
        </p:nvSpPr>
        <p:spPr>
          <a:xfrm>
            <a:off x="287338" y="1684799"/>
            <a:ext cx="5648325" cy="3985955"/>
          </a:xfrm>
          <a:prstGeom prst="rect">
            <a:avLst/>
          </a:prstGeom>
        </p:spPr>
        <p:txBody>
          <a:bodyPr lIns="0" tIns="0" rIns="0" bIns="0"/>
          <a:lstStyle/>
          <a:p>
            <a:pPr lvl="0"/>
            <a:r>
              <a:rPr lang="de-DE"/>
              <a:t>Textmasterformate durch Klicken bearbeiten</a:t>
            </a:r>
          </a:p>
          <a:p>
            <a:pPr lvl="1"/>
            <a:r>
              <a:rPr lang="de-DE"/>
              <a:t>Zweite Ebene</a:t>
            </a:r>
          </a:p>
          <a:p>
            <a:pPr lvl="2"/>
            <a:r>
              <a:rPr lang="de-DE"/>
              <a:t>Dritte Ebene</a:t>
            </a:r>
          </a:p>
          <a:p>
            <a:pPr lvl="3"/>
            <a:r>
              <a:rPr lang="de-DE"/>
              <a:t>Vierte Ebene</a:t>
            </a:r>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4700" y="1684799"/>
            <a:ext cx="2781300" cy="3594100"/>
          </a:xfrm>
          <a:prstGeom prst="rect">
            <a:avLst/>
          </a:prstGeom>
        </p:spPr>
      </p:pic>
    </p:spTree>
    <p:extLst>
      <p:ext uri="{BB962C8B-B14F-4D97-AF65-F5344CB8AC3E}">
        <p14:creationId xmlns:p14="http://schemas.microsoft.com/office/powerpoint/2010/main" val="356083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_Bild">
    <p:spTree>
      <p:nvGrpSpPr>
        <p:cNvPr id="1" name=""/>
        <p:cNvGrpSpPr/>
        <p:nvPr/>
      </p:nvGrpSpPr>
      <p:grpSpPr>
        <a:xfrm>
          <a:off x="0" y="0"/>
          <a:ext cx="0" cy="0"/>
          <a:chOff x="0" y="0"/>
          <a:chExt cx="0" cy="0"/>
        </a:xfrm>
      </p:grpSpPr>
      <p:sp>
        <p:nvSpPr>
          <p:cNvPr id="2" name="Title 1"/>
          <p:cNvSpPr>
            <a:spLocks noGrp="1"/>
          </p:cNvSpPr>
          <p:nvPr>
            <p:ph type="title"/>
          </p:nvPr>
        </p:nvSpPr>
        <p:spPr>
          <a:xfrm>
            <a:off x="288000" y="201600"/>
            <a:ext cx="8568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4" name="Footer Placeholder 4"/>
          <p:cNvSpPr>
            <a:spLocks noGrp="1"/>
          </p:cNvSpPr>
          <p:nvPr>
            <p:ph type="ftr" sz="quarter" idx="10"/>
          </p:nvPr>
        </p:nvSpPr>
        <p:spPr/>
        <p:txBody>
          <a:bodyPr/>
          <a:lstStyle>
            <a:lvl1pPr algn="l">
              <a:defRPr sz="900" dirty="0">
                <a:solidFill>
                  <a:schemeClr val="tx2"/>
                </a:solidFill>
              </a:defRPr>
            </a:lvl1pPr>
          </a:lstStyle>
          <a:p>
            <a:pPr>
              <a:defRPr/>
            </a:pPr>
            <a:endParaRPr lang="de-DE"/>
          </a:p>
        </p:txBody>
      </p:sp>
      <p:sp>
        <p:nvSpPr>
          <p:cNvPr id="10" name="Textplatzhalter 9"/>
          <p:cNvSpPr>
            <a:spLocks noGrp="1"/>
          </p:cNvSpPr>
          <p:nvPr>
            <p:ph type="body" sz="quarter" idx="13" hasCustomPrompt="1"/>
          </p:nvPr>
        </p:nvSpPr>
        <p:spPr>
          <a:xfrm>
            <a:off x="287338" y="5359400"/>
            <a:ext cx="8559667" cy="499533"/>
          </a:xfrm>
          <a:prstGeom prst="rect">
            <a:avLst/>
          </a:prstGeom>
        </p:spPr>
        <p:txBody>
          <a:bodyPr>
            <a:normAutofit/>
          </a:bodyPr>
          <a:lstStyle>
            <a:lvl1pPr marL="0" indent="0" algn="r">
              <a:buNone/>
              <a:defRPr sz="900"/>
            </a:lvl1pPr>
          </a:lstStyle>
          <a:p>
            <a:pPr lvl="0"/>
            <a:r>
              <a:rPr lang="de-DE" dirty="0"/>
              <a:t>Bildtitel oder ggf. Beschreibung</a:t>
            </a:r>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1152525"/>
            <a:ext cx="8572500" cy="4064000"/>
          </a:xfrm>
          <a:prstGeom prst="rect">
            <a:avLst/>
          </a:prstGeom>
        </p:spPr>
      </p:pic>
    </p:spTree>
    <p:extLst>
      <p:ext uri="{BB962C8B-B14F-4D97-AF65-F5344CB8AC3E}">
        <p14:creationId xmlns:p14="http://schemas.microsoft.com/office/powerpoint/2010/main" val="20306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5"/>
          <p:cNvSpPr txBox="1">
            <a:spLocks/>
          </p:cNvSpPr>
          <p:nvPr/>
        </p:nvSpPr>
        <p:spPr>
          <a:xfrm>
            <a:off x="1123950" y="6227763"/>
            <a:ext cx="4251325" cy="630237"/>
          </a:xfrm>
          <a:prstGeom prst="rect">
            <a:avLst/>
          </a:prstGeom>
        </p:spPr>
        <p:txBody>
          <a:bodyPr lIns="0" tIns="0" rIns="0" bIns="0"/>
          <a:lstStyle>
            <a:defPPr>
              <a:defRPr lang="de-DE"/>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dirty="0"/>
              <a:t>Titel der Präsentation  |  Name des Vortragenden  |  Organisationseinheit  |  00.00.2000  |  Die Fußzeile bietet Platz für einen Text über 3 Zeilen  |  Die Fußzeile bietet Platz für einen Text über 3 Zeilen  |  Die Fußzeile bietet Platz für 3 Zeilen</a:t>
            </a:r>
          </a:p>
          <a:p>
            <a:pPr fontAlgn="auto">
              <a:spcBef>
                <a:spcPts val="0"/>
              </a:spcBef>
              <a:spcAft>
                <a:spcPts val="0"/>
              </a:spcAft>
              <a:defRPr/>
            </a:pPr>
            <a:endParaRPr lang="de-DE" dirty="0"/>
          </a:p>
        </p:txBody>
      </p:sp>
      <p:sp>
        <p:nvSpPr>
          <p:cNvPr id="10" name="Footer Placeholder 4"/>
          <p:cNvSpPr>
            <a:spLocks noGrp="1"/>
          </p:cNvSpPr>
          <p:nvPr>
            <p:ph type="ftr" sz="quarter" idx="3"/>
          </p:nvPr>
        </p:nvSpPr>
        <p:spPr>
          <a:xfrm>
            <a:off x="287338" y="6227763"/>
            <a:ext cx="731837" cy="396875"/>
          </a:xfrm>
          <a:prstGeom prst="rect">
            <a:avLst/>
          </a:prstGeom>
        </p:spPr>
        <p:txBody>
          <a:bodyPr vert="horz" lIns="0" tIns="0" rIns="0" bIns="0" rtlCol="0" anchor="t" anchorCtr="0"/>
          <a:lstStyle>
            <a:lvl1pPr algn="l" eaLnBrk="1" fontAlgn="auto" hangingPunct="1">
              <a:spcBef>
                <a:spcPts val="0"/>
              </a:spcBef>
              <a:spcAft>
                <a:spcPts val="0"/>
              </a:spcAft>
              <a:defRPr sz="900" dirty="0">
                <a:solidFill>
                  <a:schemeClr val="tx2"/>
                </a:solidFill>
                <a:latin typeface="+mn-lt"/>
              </a:defRPr>
            </a:lvl1pPr>
          </a:lstStyle>
          <a:p>
            <a:pPr>
              <a:defRPr/>
            </a:pPr>
            <a:endParaRPr lang="de-DE"/>
          </a:p>
        </p:txBody>
      </p:sp>
      <p:cxnSp>
        <p:nvCxnSpPr>
          <p:cNvPr id="11" name="Gerader Verbinder 10"/>
          <p:cNvCxnSpPr/>
          <p:nvPr/>
        </p:nvCxnSpPr>
        <p:spPr>
          <a:xfrm>
            <a:off x="287338" y="814388"/>
            <a:ext cx="8569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287338" y="6040438"/>
            <a:ext cx="8569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userDrawn="1"/>
        </p:nvSpPr>
        <p:spPr>
          <a:xfrm>
            <a:off x="-2245177" y="5412101"/>
            <a:ext cx="2033134" cy="1477328"/>
          </a:xfrm>
          <a:prstGeom prst="rect">
            <a:avLst/>
          </a:prstGeom>
          <a:noFill/>
        </p:spPr>
        <p:txBody>
          <a:bodyPr wrap="square">
            <a:spAutoFit/>
          </a:bodyPr>
          <a:lstStyle/>
          <a:p>
            <a:pPr eaLnBrk="1" fontAlgn="auto" hangingPunct="1">
              <a:spcBef>
                <a:spcPts val="0"/>
              </a:spcBef>
              <a:spcAft>
                <a:spcPts val="0"/>
              </a:spcAft>
              <a:defRPr/>
            </a:pPr>
            <a:r>
              <a:rPr lang="de-DE" sz="1000" b="1" dirty="0">
                <a:latin typeface="+mn-lt"/>
              </a:rPr>
              <a:t>Fußzeile</a:t>
            </a:r>
            <a:r>
              <a:rPr lang="de-DE" sz="1000" b="1" baseline="0" dirty="0">
                <a:latin typeface="+mn-lt"/>
              </a:rPr>
              <a:t> anpassen</a:t>
            </a:r>
            <a:r>
              <a:rPr lang="de-DE" sz="1000" b="1" dirty="0">
                <a:latin typeface="+mn-lt"/>
              </a:rPr>
              <a:t>:</a:t>
            </a:r>
            <a:endParaRPr lang="de-DE" sz="1000" b="0" dirty="0">
              <a:latin typeface="+mn-lt"/>
            </a:endParaRPr>
          </a:p>
          <a:p>
            <a:pPr eaLnBrk="1" fontAlgn="auto" hangingPunct="1">
              <a:spcBef>
                <a:spcPts val="0"/>
              </a:spcBef>
              <a:spcAft>
                <a:spcPts val="0"/>
              </a:spcAft>
              <a:defRPr/>
            </a:pPr>
            <a:r>
              <a:rPr lang="de-DE" sz="1000" b="0" dirty="0">
                <a:latin typeface="+mn-lt"/>
              </a:rPr>
              <a:t>Zum</a:t>
            </a:r>
            <a:r>
              <a:rPr lang="de-DE" sz="1000" b="0" baseline="0" dirty="0">
                <a:latin typeface="+mn-lt"/>
              </a:rPr>
              <a:t> Anpassen der Fußzeile unter Karteireiter Ansicht &gt; auf Folienmaster klicken. Links in der Übersicht auf die oberste Folie scrollen und dort in die Fußzeile klicken. So wird der Text automatisch auf allen Seiten angepasst.</a:t>
            </a:r>
            <a:endParaRPr lang="de-DE" sz="1000" b="1" dirty="0">
              <a:latin typeface="+mn-lt"/>
            </a:endParaRPr>
          </a:p>
        </p:txBody>
      </p:sp>
      <p:sp>
        <p:nvSpPr>
          <p:cNvPr id="13" name="Textfeld 12"/>
          <p:cNvSpPr txBox="1"/>
          <p:nvPr userDrawn="1"/>
        </p:nvSpPr>
        <p:spPr>
          <a:xfrm>
            <a:off x="-2246313" y="506413"/>
            <a:ext cx="2066925" cy="4708525"/>
          </a:xfrm>
          <a:prstGeom prst="rect">
            <a:avLst/>
          </a:prstGeom>
          <a:noFill/>
        </p:spPr>
        <p:txBody>
          <a:bodyPr>
            <a:spAutoFit/>
          </a:bodyPr>
          <a:lstStyle/>
          <a:p>
            <a:pPr fontAlgn="auto">
              <a:spcBef>
                <a:spcPts val="0"/>
              </a:spcBef>
              <a:spcAft>
                <a:spcPts val="0"/>
              </a:spcAft>
              <a:defRPr/>
            </a:pPr>
            <a:r>
              <a:rPr lang="de-DE" sz="1000" b="1" dirty="0">
                <a:latin typeface="+mn-lt"/>
                <a:cs typeface="+mn-cs"/>
              </a:rPr>
              <a:t>Seitenzahlen:</a:t>
            </a:r>
          </a:p>
          <a:p>
            <a:pPr eaLnBrk="0" hangingPunct="0">
              <a:defRPr/>
            </a:pPr>
            <a:r>
              <a:rPr lang="de-DE" sz="1000" dirty="0">
                <a:cs typeface="+mn-cs"/>
              </a:rPr>
              <a:t>Die Seitenanzeige „1 von X“ ist nicht standardmäßig in </a:t>
            </a:r>
            <a:r>
              <a:rPr lang="de-DE" sz="1000" dirty="0" err="1">
                <a:cs typeface="+mn-cs"/>
              </a:rPr>
              <a:t>Powerpoint</a:t>
            </a:r>
            <a:r>
              <a:rPr lang="de-DE" sz="1000" dirty="0">
                <a:cs typeface="+mn-cs"/>
              </a:rPr>
              <a:t> verfügbar; daher benötigen Sie dazu ein Add-In. Das Add-In kann im Vorlagencenter heruntergeladen werden.</a:t>
            </a:r>
          </a:p>
          <a:p>
            <a:pPr eaLnBrk="0" hangingPunct="0">
              <a:defRPr/>
            </a:pPr>
            <a:endParaRPr lang="de-DE" sz="1000" dirty="0">
              <a:cs typeface="+mn-cs"/>
            </a:endParaRPr>
          </a:p>
          <a:p>
            <a:pPr eaLnBrk="0" hangingPunct="0">
              <a:defRPr/>
            </a:pPr>
            <a:r>
              <a:rPr lang="de-DE" sz="1000" b="1" dirty="0">
                <a:cs typeface="+mn-cs"/>
              </a:rPr>
              <a:t>Aktivieren</a:t>
            </a:r>
          </a:p>
          <a:p>
            <a:pPr eaLnBrk="0" hangingPunct="0">
              <a:defRPr/>
            </a:pPr>
            <a:r>
              <a:rPr lang="de-DE" sz="1000" dirty="0">
                <a:cs typeface="+mn-cs"/>
              </a:rPr>
              <a:t>Nach dem Öffnen der Vorlage, klicken Sie mit einem Doppelklick auf die Datei „RWTH-Addin-Seitenzahlen“, um das Add-In zu aktivieren. Nach dem Schließen von </a:t>
            </a:r>
            <a:r>
              <a:rPr lang="de-DE" sz="1000" dirty="0" err="1">
                <a:cs typeface="+mn-cs"/>
              </a:rPr>
              <a:t>Powerpoint</a:t>
            </a:r>
            <a:r>
              <a:rPr lang="de-DE" sz="1000" dirty="0">
                <a:cs typeface="+mn-cs"/>
              </a:rPr>
              <a:t> deaktiviert es sich automatisch wieder.</a:t>
            </a:r>
          </a:p>
          <a:p>
            <a:pPr eaLnBrk="0" hangingPunct="0">
              <a:defRPr/>
            </a:pPr>
            <a:endParaRPr lang="de-DE" sz="1000" dirty="0">
              <a:cs typeface="+mn-cs"/>
            </a:endParaRPr>
          </a:p>
          <a:p>
            <a:pPr eaLnBrk="0" hangingPunct="0">
              <a:defRPr/>
            </a:pPr>
            <a:r>
              <a:rPr lang="de-DE" sz="1000" b="1" dirty="0">
                <a:cs typeface="+mn-cs"/>
              </a:rPr>
              <a:t>Erstellen</a:t>
            </a:r>
          </a:p>
          <a:p>
            <a:pPr eaLnBrk="0" hangingPunct="0">
              <a:defRPr/>
            </a:pPr>
            <a:r>
              <a:rPr lang="de-DE" sz="1000" dirty="0">
                <a:cs typeface="+mn-cs"/>
              </a:rPr>
              <a:t>Gehen Sie in der Symbolleiste auf den Tab „RWTH </a:t>
            </a:r>
            <a:r>
              <a:rPr lang="de-DE" sz="1000" dirty="0" err="1">
                <a:cs typeface="+mn-cs"/>
              </a:rPr>
              <a:t>AddIn</a:t>
            </a:r>
            <a:r>
              <a:rPr lang="de-DE" sz="1000" dirty="0">
                <a:cs typeface="+mn-cs"/>
              </a:rPr>
              <a:t>“ und klicken Sie den Button. Nun stellen sich die Seitenzahlen automatisch ein. Falls Sie nachträglich noch Folien hinzufügen oder löschen, klicken Sie einfach erneut auf den Button, um die Seitenzahlen zu aktualisieren. </a:t>
            </a:r>
          </a:p>
          <a:p>
            <a:pPr eaLnBrk="0" hangingPunct="0">
              <a:defRPr/>
            </a:pPr>
            <a:endParaRPr lang="de-DE" sz="1000" dirty="0">
              <a:latin typeface="+mn-lt"/>
              <a:cs typeface="+mn-cs"/>
            </a:endParaRPr>
          </a:p>
        </p:txBody>
      </p:sp>
      <p:sp>
        <p:nvSpPr>
          <p:cNvPr id="14" name="Textfeld 13"/>
          <p:cNvSpPr txBox="1"/>
          <p:nvPr userDrawn="1"/>
        </p:nvSpPr>
        <p:spPr>
          <a:xfrm>
            <a:off x="9231313" y="506413"/>
            <a:ext cx="2066925" cy="5170487"/>
          </a:xfrm>
          <a:prstGeom prst="rect">
            <a:avLst/>
          </a:prstGeom>
          <a:noFill/>
        </p:spPr>
        <p:txBody>
          <a:bodyPr>
            <a:spAutoFit/>
          </a:bodyPr>
          <a:lstStyle/>
          <a:p>
            <a:pPr eaLnBrk="0" hangingPunct="0">
              <a:defRPr/>
            </a:pPr>
            <a:r>
              <a:rPr lang="de-DE" sz="1000" b="1" dirty="0">
                <a:cs typeface="+mn-cs"/>
              </a:rPr>
              <a:t>Add-In installieren </a:t>
            </a:r>
          </a:p>
          <a:p>
            <a:pPr eaLnBrk="0" hangingPunct="0">
              <a:defRPr/>
            </a:pPr>
            <a:r>
              <a:rPr lang="de-DE" sz="1000" dirty="0">
                <a:cs typeface="+mn-cs"/>
              </a:rPr>
              <a:t>Wenn Sie das Add-In dauerhaft installieren möchten, damit Sie es nicht immer anklicken müssen, gehen Sie wie folgt vor:</a:t>
            </a:r>
          </a:p>
          <a:p>
            <a:pPr eaLnBrk="0" hangingPunct="0">
              <a:defRPr/>
            </a:pPr>
            <a:r>
              <a:rPr lang="de-DE" sz="1000" dirty="0">
                <a:cs typeface="+mn-cs"/>
              </a:rPr>
              <a:t> </a:t>
            </a:r>
          </a:p>
          <a:p>
            <a:pPr marL="228600" indent="-228600" eaLnBrk="0" hangingPunct="0">
              <a:buFont typeface="+mj-lt"/>
              <a:buAutoNum type="arabicPeriod"/>
              <a:defRPr/>
            </a:pPr>
            <a:r>
              <a:rPr lang="de-DE" sz="1000" b="1" dirty="0">
                <a:cs typeface="+mn-cs"/>
              </a:rPr>
              <a:t>Schaltfläche Office</a:t>
            </a:r>
            <a:r>
              <a:rPr lang="de-DE" sz="1000" dirty="0">
                <a:cs typeface="+mn-cs"/>
              </a:rPr>
              <a:t> (für Office 2007-2010, runder Button oben links) bzw. auf </a:t>
            </a:r>
            <a:r>
              <a:rPr lang="de-DE" sz="1000" b="1" dirty="0">
                <a:cs typeface="+mn-cs"/>
              </a:rPr>
              <a:t>Datei</a:t>
            </a:r>
            <a:r>
              <a:rPr lang="de-DE" sz="1000" dirty="0">
                <a:cs typeface="+mn-cs"/>
              </a:rPr>
              <a:t> (Office 2013) </a:t>
            </a:r>
          </a:p>
          <a:p>
            <a:pPr marL="228600" indent="-228600" eaLnBrk="0" hangingPunct="0">
              <a:buFont typeface="+mj-lt"/>
              <a:buAutoNum type="arabicPeriod"/>
              <a:defRPr/>
            </a:pPr>
            <a:r>
              <a:rPr lang="de-DE" sz="1000" dirty="0">
                <a:cs typeface="+mn-cs"/>
              </a:rPr>
              <a:t>„</a:t>
            </a:r>
            <a:r>
              <a:rPr lang="de-DE" sz="1000" b="1" dirty="0">
                <a:cs typeface="+mn-cs"/>
              </a:rPr>
              <a:t>PowerPoint-Optionen</a:t>
            </a:r>
            <a:r>
              <a:rPr lang="de-DE" sz="1000" dirty="0">
                <a:cs typeface="+mn-cs"/>
              </a:rPr>
              <a:t>“ (für Office 2007-2010, unten rechts) bzw. </a:t>
            </a:r>
            <a:r>
              <a:rPr lang="de-DE" sz="1000" b="1" dirty="0">
                <a:cs typeface="+mn-cs"/>
              </a:rPr>
              <a:t>Optionen</a:t>
            </a:r>
            <a:r>
              <a:rPr lang="de-DE" sz="1000" dirty="0">
                <a:cs typeface="+mn-cs"/>
              </a:rPr>
              <a:t> (Office 2013) </a:t>
            </a:r>
          </a:p>
          <a:p>
            <a:pPr marL="228600" indent="-228600" eaLnBrk="0" hangingPunct="0">
              <a:buFont typeface="+mj-lt"/>
              <a:buAutoNum type="arabicPeriod"/>
              <a:defRPr/>
            </a:pPr>
            <a:r>
              <a:rPr lang="de-DE" sz="1000" b="1" dirty="0">
                <a:cs typeface="+mn-cs"/>
              </a:rPr>
              <a:t>Add-Ins</a:t>
            </a:r>
            <a:endParaRPr lang="de-DE" sz="1000" dirty="0">
              <a:cs typeface="+mn-cs"/>
            </a:endParaRPr>
          </a:p>
          <a:p>
            <a:pPr marL="228600" indent="-228600" eaLnBrk="0" hangingPunct="0">
              <a:buFont typeface="+mj-lt"/>
              <a:buAutoNum type="arabicPeriod"/>
              <a:defRPr/>
            </a:pPr>
            <a:r>
              <a:rPr lang="de-DE" sz="1000" dirty="0">
                <a:cs typeface="+mn-cs"/>
              </a:rPr>
              <a:t>wählen Sie ganz unten bei </a:t>
            </a:r>
            <a:r>
              <a:rPr lang="de-DE" sz="1000" b="1" dirty="0">
                <a:cs typeface="+mn-cs"/>
              </a:rPr>
              <a:t>Verwalten:</a:t>
            </a:r>
            <a:r>
              <a:rPr lang="de-DE" sz="1000" dirty="0">
                <a:cs typeface="+mn-cs"/>
              </a:rPr>
              <a:t> den Punkt </a:t>
            </a:r>
            <a:r>
              <a:rPr lang="de-DE" sz="1000" b="1" dirty="0">
                <a:cs typeface="+mn-cs"/>
              </a:rPr>
              <a:t>PowerPoint-Add Ins</a:t>
            </a:r>
            <a:r>
              <a:rPr lang="de-DE" sz="1000" dirty="0">
                <a:cs typeface="+mn-cs"/>
              </a:rPr>
              <a:t> und klicken Sie </a:t>
            </a:r>
            <a:r>
              <a:rPr lang="de-DE" sz="1000" b="1" dirty="0">
                <a:cs typeface="+mn-cs"/>
              </a:rPr>
              <a:t>Gehe zu…</a:t>
            </a:r>
            <a:r>
              <a:rPr lang="de-DE" sz="1000" dirty="0">
                <a:cs typeface="+mn-cs"/>
              </a:rPr>
              <a:t>.</a:t>
            </a:r>
          </a:p>
          <a:p>
            <a:pPr marL="228600" indent="-228600" eaLnBrk="0" hangingPunct="0">
              <a:buFont typeface="+mj-lt"/>
              <a:buAutoNum type="arabicPeriod"/>
              <a:defRPr/>
            </a:pPr>
            <a:r>
              <a:rPr lang="de-DE" sz="1000" dirty="0">
                <a:cs typeface="+mn-cs"/>
              </a:rPr>
              <a:t>Sollte das RWTH Add In angezeigt werden, entfernen Sie es! Anders ist eine dauerhafte Installierung nicht möglich.</a:t>
            </a:r>
          </a:p>
          <a:p>
            <a:pPr marL="228600" indent="-228600" eaLnBrk="0" hangingPunct="0">
              <a:buFont typeface="+mj-lt"/>
              <a:buAutoNum type="arabicPeriod"/>
              <a:defRPr/>
            </a:pPr>
            <a:r>
              <a:rPr lang="de-DE" sz="1000" dirty="0">
                <a:cs typeface="+mn-cs"/>
              </a:rPr>
              <a:t>Klicken Sie auf </a:t>
            </a:r>
            <a:r>
              <a:rPr lang="de-DE" sz="1000" b="1" dirty="0">
                <a:cs typeface="+mn-cs"/>
              </a:rPr>
              <a:t>Neu Hinzufügen…</a:t>
            </a:r>
            <a:r>
              <a:rPr lang="de-DE" sz="1000" dirty="0">
                <a:cs typeface="+mn-cs"/>
              </a:rPr>
              <a:t>, suchen Sie das Add-In auf ihrem PC raus und klicken Sie auf </a:t>
            </a:r>
            <a:r>
              <a:rPr lang="de-DE" sz="1000" b="1" dirty="0">
                <a:cs typeface="+mn-cs"/>
              </a:rPr>
              <a:t>OK</a:t>
            </a:r>
          </a:p>
          <a:p>
            <a:pPr marL="228600" indent="-228600" eaLnBrk="0" hangingPunct="0">
              <a:buFont typeface="+mj-lt"/>
              <a:buAutoNum type="arabicPeriod"/>
              <a:defRPr/>
            </a:pPr>
            <a:r>
              <a:rPr lang="de-DE" sz="1000" dirty="0">
                <a:cs typeface="+mn-cs"/>
              </a:rPr>
              <a:t>Mit </a:t>
            </a:r>
            <a:r>
              <a:rPr lang="de-DE" sz="1000" b="1" dirty="0">
                <a:cs typeface="+mn-cs"/>
              </a:rPr>
              <a:t>Schließen </a:t>
            </a:r>
            <a:r>
              <a:rPr lang="de-DE" sz="1000" dirty="0">
                <a:cs typeface="+mn-cs"/>
              </a:rPr>
              <a:t>wird das Add-In dauerhaft gespeichert. Sie können es danach jederzeit wieder entfernen</a:t>
            </a:r>
          </a:p>
        </p:txBody>
      </p:sp>
      <p:pic>
        <p:nvPicPr>
          <p:cNvPr id="15" name="Grafik 6">
            <a:extLst>
              <a:ext uri="{FF2B5EF4-FFF2-40B4-BE49-F238E27FC236}">
                <a16:creationId xmlns:a16="http://schemas.microsoft.com/office/drawing/2014/main" id="{0A1F76B9-948A-4D6A-8439-888D0B8FA743}"/>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51421"/>
          <a:stretch/>
        </p:blipFill>
        <p:spPr bwMode="auto">
          <a:xfrm>
            <a:off x="7255822" y="6044400"/>
            <a:ext cx="1729419"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52" r:id="rId6"/>
    <p:sldLayoutId id="2147483753" r:id="rId7"/>
    <p:sldLayoutId id="2147483759" r:id="rId8"/>
    <p:sldLayoutId id="2147483760" r:id="rId9"/>
    <p:sldLayoutId id="2147483761" r:id="rId10"/>
    <p:sldLayoutId id="2147483770" r:id="rId11"/>
  </p:sldLayoutIdLst>
  <p:hf sldNum="0" hdr="0" dt="0"/>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16000" indent="-216000" algn="l" defTabSz="216000" rtl="0" eaLnBrk="1" fontAlgn="base" hangingPunct="1">
        <a:lnSpc>
          <a:spcPct val="100000"/>
        </a:lnSpc>
        <a:spcBef>
          <a:spcPts val="0"/>
        </a:spcBef>
        <a:spcAft>
          <a:spcPct val="0"/>
        </a:spcAft>
        <a:buClr>
          <a:schemeClr val="tx2"/>
        </a:buClr>
        <a:buFont typeface="Arial" panose="020B0604020202020204" pitchFamily="34" charset="0"/>
        <a:buChar char="•"/>
        <a:tabLst>
          <a:tab pos="216000" algn="l"/>
        </a:tabLst>
        <a:defRPr sz="1800" kern="1200">
          <a:solidFill>
            <a:schemeClr val="tx1"/>
          </a:solidFill>
          <a:latin typeface="Arial" panose="020B0604020202020204" pitchFamily="34" charset="0"/>
          <a:ea typeface="+mn-ea"/>
          <a:cs typeface="Arial" panose="020B0604020202020204" pitchFamily="34" charset="0"/>
        </a:defRPr>
      </a:lvl1pPr>
      <a:lvl2pPr marL="432000" indent="-215900" algn="l" rtl="0" eaLnBrk="1" fontAlgn="base" hangingPunct="1">
        <a:lnSpc>
          <a:spcPct val="100000"/>
        </a:lnSpc>
        <a:spcBef>
          <a:spcPts val="0"/>
        </a:spcBef>
        <a:spcAft>
          <a:spcPct val="0"/>
        </a:spcAft>
        <a:buClr>
          <a:schemeClr val="tx2"/>
        </a:buClr>
        <a:buFont typeface="Symbol" panose="05050102010706020507" pitchFamily="18" charset="2"/>
        <a:buChar char="-"/>
        <a:tabLst>
          <a:tab pos="432000" algn="l"/>
        </a:tabLst>
        <a:defRPr sz="1600" kern="1200">
          <a:solidFill>
            <a:schemeClr val="tx1"/>
          </a:solidFill>
          <a:latin typeface="Arial" panose="020B0604020202020204" pitchFamily="34" charset="0"/>
          <a:ea typeface="+mn-ea"/>
          <a:cs typeface="Arial" panose="020B0604020202020204" pitchFamily="34" charset="0"/>
        </a:defRPr>
      </a:lvl2pPr>
      <a:lvl3pPr marL="648000" indent="-215900" algn="l" defTabSz="216000" rtl="0" eaLnBrk="1" fontAlgn="base" hangingPunct="1">
        <a:lnSpc>
          <a:spcPct val="100000"/>
        </a:lnSpc>
        <a:spcBef>
          <a:spcPts val="0"/>
        </a:spcBef>
        <a:spcAft>
          <a:spcPct val="0"/>
        </a:spcAft>
        <a:buClr>
          <a:schemeClr val="tx2"/>
        </a:buClr>
        <a:buSzPct val="80000"/>
        <a:buFont typeface="Wingdings" panose="05000000000000000000" pitchFamily="2" charset="2"/>
        <a:buChar char="§"/>
        <a:tabLst>
          <a:tab pos="648000" algn="l"/>
        </a:tabLst>
        <a:defRPr sz="1600" kern="1200">
          <a:solidFill>
            <a:schemeClr val="tx1"/>
          </a:solidFill>
          <a:latin typeface="Arial" panose="020B0604020202020204" pitchFamily="34" charset="0"/>
          <a:ea typeface="+mn-ea"/>
          <a:cs typeface="Arial" panose="020B0604020202020204" pitchFamily="34" charset="0"/>
        </a:defRPr>
      </a:lvl3pPr>
      <a:lvl4pPr marL="864000" indent="-216000" algn="l" defTabSz="216000" rtl="0" eaLnBrk="1" fontAlgn="base" hangingPunct="1">
        <a:lnSpc>
          <a:spcPct val="100000"/>
        </a:lnSpc>
        <a:spcBef>
          <a:spcPts val="0"/>
        </a:spcBef>
        <a:spcAft>
          <a:spcPct val="0"/>
        </a:spcAft>
        <a:buClr>
          <a:schemeClr val="tx2"/>
        </a:buClr>
        <a:buSzPct val="100000"/>
        <a:buFont typeface="Arial" panose="020B0604020202020204" pitchFamily="34" charset="0"/>
        <a:buChar char="-"/>
        <a:tabLst>
          <a:tab pos="864000" algn="l"/>
        </a:tabLst>
        <a:defRPr sz="1600" kern="1200">
          <a:solidFill>
            <a:schemeClr val="tx1"/>
          </a:solidFill>
          <a:latin typeface="Arial" panose="020B0604020202020204" pitchFamily="34" charset="0"/>
          <a:ea typeface="+mn-ea"/>
          <a:cs typeface="Arial" panose="020B0604020202020204" pitchFamily="34" charset="0"/>
        </a:defRPr>
      </a:lvl4pPr>
      <a:lvl5pPr marL="864000" indent="-216000" algn="l" rtl="0" eaLnBrk="1" fontAlgn="base" hangingPunct="1">
        <a:lnSpc>
          <a:spcPct val="90000"/>
        </a:lnSpc>
        <a:spcBef>
          <a:spcPts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57" userDrawn="1">
          <p15:clr>
            <a:srgbClr val="F26B43"/>
          </p15:clr>
        </p15:guide>
        <p15:guide id="2" orient="horz" pos="2863" userDrawn="1">
          <p15:clr>
            <a:srgbClr val="F26B43"/>
          </p15:clr>
        </p15:guide>
        <p15:guide id="3" pos="181" userDrawn="1">
          <p15:clr>
            <a:srgbClr val="F26B43"/>
          </p15:clr>
        </p15:guide>
        <p15:guide id="4" pos="5579" userDrawn="1">
          <p15:clr>
            <a:srgbClr val="F26B43"/>
          </p15:clr>
        </p15:guide>
        <p15:guide id="5" pos="1950" userDrawn="1">
          <p15:clr>
            <a:srgbClr val="F26B43"/>
          </p15:clr>
        </p15:guide>
        <p15:guide id="6" pos="2064" userDrawn="1">
          <p15:clr>
            <a:srgbClr val="F26B43"/>
          </p15:clr>
        </p15:guide>
        <p15:guide id="7" pos="3696" userDrawn="1">
          <p15:clr>
            <a:srgbClr val="F26B43"/>
          </p15:clr>
        </p15:guide>
        <p15:guide id="8" pos="38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8" Type="http://schemas.openxmlformats.org/officeDocument/2006/relationships/image" Target="../media/image137.png" /><Relationship Id="rId13" Type="http://schemas.openxmlformats.org/officeDocument/2006/relationships/customXml" Target="../ink/ink137.xml" /><Relationship Id="rId18" Type="http://schemas.openxmlformats.org/officeDocument/2006/relationships/image" Target="../media/image142.png" /><Relationship Id="rId3" Type="http://schemas.openxmlformats.org/officeDocument/2006/relationships/customXml" Target="../ink/ink132.xml" /><Relationship Id="rId21" Type="http://schemas.openxmlformats.org/officeDocument/2006/relationships/customXml" Target="../ink/ink141.xml" /><Relationship Id="rId7" Type="http://schemas.openxmlformats.org/officeDocument/2006/relationships/customXml" Target="../ink/ink134.xml" /><Relationship Id="rId12" Type="http://schemas.openxmlformats.org/officeDocument/2006/relationships/image" Target="../media/image139.png" /><Relationship Id="rId17" Type="http://schemas.openxmlformats.org/officeDocument/2006/relationships/customXml" Target="../ink/ink139.xml" /><Relationship Id="rId2" Type="http://schemas.openxmlformats.org/officeDocument/2006/relationships/notesSlide" Target="../notesSlides/notesSlide1.xml" /><Relationship Id="rId16" Type="http://schemas.openxmlformats.org/officeDocument/2006/relationships/image" Target="../media/image141.png" /><Relationship Id="rId20" Type="http://schemas.openxmlformats.org/officeDocument/2006/relationships/image" Target="../media/image143.png" /><Relationship Id="rId1" Type="http://schemas.openxmlformats.org/officeDocument/2006/relationships/slideLayout" Target="../slideLayouts/slideLayout7.xml" /><Relationship Id="rId6" Type="http://schemas.openxmlformats.org/officeDocument/2006/relationships/image" Target="../media/image136.png" /><Relationship Id="rId11" Type="http://schemas.openxmlformats.org/officeDocument/2006/relationships/customXml" Target="../ink/ink136.xml" /><Relationship Id="rId24" Type="http://schemas.openxmlformats.org/officeDocument/2006/relationships/image" Target="../media/image145.png" /><Relationship Id="rId5" Type="http://schemas.openxmlformats.org/officeDocument/2006/relationships/customXml" Target="../ink/ink133.xml" /><Relationship Id="rId15" Type="http://schemas.openxmlformats.org/officeDocument/2006/relationships/customXml" Target="../ink/ink138.xml" /><Relationship Id="rId23" Type="http://schemas.openxmlformats.org/officeDocument/2006/relationships/customXml" Target="../ink/ink142.xml" /><Relationship Id="rId10" Type="http://schemas.openxmlformats.org/officeDocument/2006/relationships/image" Target="../media/image138.png" /><Relationship Id="rId19" Type="http://schemas.openxmlformats.org/officeDocument/2006/relationships/customXml" Target="../ink/ink140.xml" /><Relationship Id="rId4" Type="http://schemas.openxmlformats.org/officeDocument/2006/relationships/image" Target="../media/image135.png" /><Relationship Id="rId9" Type="http://schemas.openxmlformats.org/officeDocument/2006/relationships/customXml" Target="../ink/ink135.xml" /><Relationship Id="rId14" Type="http://schemas.openxmlformats.org/officeDocument/2006/relationships/image" Target="../media/image140.png" /><Relationship Id="rId22" Type="http://schemas.openxmlformats.org/officeDocument/2006/relationships/image" Target="../media/image144.png" /></Relationships>
</file>

<file path=ppt/slides/_rels/slide11.xml.rels><?xml version="1.0" encoding="UTF-8" standalone="yes"?>
<Relationships xmlns="http://schemas.openxmlformats.org/package/2006/relationships"><Relationship Id="rId3" Type="http://schemas.openxmlformats.org/officeDocument/2006/relationships/image" Target="../media/image146.png" /><Relationship Id="rId2" Type="http://schemas.openxmlformats.org/officeDocument/2006/relationships/customXml" Target="../ink/ink143.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8" Type="http://schemas.openxmlformats.org/officeDocument/2006/relationships/customXml" Target="../ink/ink147.xml" /><Relationship Id="rId13" Type="http://schemas.openxmlformats.org/officeDocument/2006/relationships/image" Target="../media/image152.png" /><Relationship Id="rId18" Type="http://schemas.openxmlformats.org/officeDocument/2006/relationships/customXml" Target="../ink/ink152.xml" /><Relationship Id="rId26" Type="http://schemas.openxmlformats.org/officeDocument/2006/relationships/customXml" Target="../ink/ink156.xml" /><Relationship Id="rId39" Type="http://schemas.openxmlformats.org/officeDocument/2006/relationships/image" Target="../media/image165.png" /><Relationship Id="rId3" Type="http://schemas.openxmlformats.org/officeDocument/2006/relationships/image" Target="../media/image147.png" /><Relationship Id="rId21" Type="http://schemas.openxmlformats.org/officeDocument/2006/relationships/image" Target="../media/image156.png" /><Relationship Id="rId34" Type="http://schemas.openxmlformats.org/officeDocument/2006/relationships/customXml" Target="../ink/ink160.xml" /><Relationship Id="rId7" Type="http://schemas.openxmlformats.org/officeDocument/2006/relationships/image" Target="../media/image149.png" /><Relationship Id="rId12" Type="http://schemas.openxmlformats.org/officeDocument/2006/relationships/customXml" Target="../ink/ink149.xml" /><Relationship Id="rId17" Type="http://schemas.openxmlformats.org/officeDocument/2006/relationships/image" Target="../media/image154.png" /><Relationship Id="rId25" Type="http://schemas.openxmlformats.org/officeDocument/2006/relationships/image" Target="../media/image158.png" /><Relationship Id="rId33" Type="http://schemas.openxmlformats.org/officeDocument/2006/relationships/image" Target="../media/image162.png" /><Relationship Id="rId38" Type="http://schemas.openxmlformats.org/officeDocument/2006/relationships/customXml" Target="../ink/ink162.xml" /><Relationship Id="rId2" Type="http://schemas.openxmlformats.org/officeDocument/2006/relationships/customXml" Target="../ink/ink144.xml" /><Relationship Id="rId16" Type="http://schemas.openxmlformats.org/officeDocument/2006/relationships/customXml" Target="../ink/ink151.xml" /><Relationship Id="rId20" Type="http://schemas.openxmlformats.org/officeDocument/2006/relationships/customXml" Target="../ink/ink153.xml" /><Relationship Id="rId29" Type="http://schemas.openxmlformats.org/officeDocument/2006/relationships/image" Target="../media/image160.png" /><Relationship Id="rId41" Type="http://schemas.openxmlformats.org/officeDocument/2006/relationships/image" Target="../media/image166.png" /><Relationship Id="rId1" Type="http://schemas.openxmlformats.org/officeDocument/2006/relationships/slideLayout" Target="../slideLayouts/slideLayout7.xml" /><Relationship Id="rId6" Type="http://schemas.openxmlformats.org/officeDocument/2006/relationships/customXml" Target="../ink/ink146.xml" /><Relationship Id="rId11" Type="http://schemas.openxmlformats.org/officeDocument/2006/relationships/image" Target="../media/image151.png" /><Relationship Id="rId24" Type="http://schemas.openxmlformats.org/officeDocument/2006/relationships/customXml" Target="../ink/ink155.xml" /><Relationship Id="rId32" Type="http://schemas.openxmlformats.org/officeDocument/2006/relationships/customXml" Target="../ink/ink159.xml" /><Relationship Id="rId37" Type="http://schemas.openxmlformats.org/officeDocument/2006/relationships/image" Target="../media/image164.png" /><Relationship Id="rId40" Type="http://schemas.openxmlformats.org/officeDocument/2006/relationships/customXml" Target="../ink/ink163.xml" /><Relationship Id="rId5" Type="http://schemas.openxmlformats.org/officeDocument/2006/relationships/image" Target="../media/image148.png" /><Relationship Id="rId15" Type="http://schemas.openxmlformats.org/officeDocument/2006/relationships/image" Target="../media/image153.png" /><Relationship Id="rId23" Type="http://schemas.openxmlformats.org/officeDocument/2006/relationships/image" Target="../media/image157.png" /><Relationship Id="rId28" Type="http://schemas.openxmlformats.org/officeDocument/2006/relationships/customXml" Target="../ink/ink157.xml" /><Relationship Id="rId36" Type="http://schemas.openxmlformats.org/officeDocument/2006/relationships/customXml" Target="../ink/ink161.xml" /><Relationship Id="rId10" Type="http://schemas.openxmlformats.org/officeDocument/2006/relationships/customXml" Target="../ink/ink148.xml" /><Relationship Id="rId19" Type="http://schemas.openxmlformats.org/officeDocument/2006/relationships/image" Target="../media/image155.png" /><Relationship Id="rId31" Type="http://schemas.openxmlformats.org/officeDocument/2006/relationships/image" Target="../media/image161.png" /><Relationship Id="rId4" Type="http://schemas.openxmlformats.org/officeDocument/2006/relationships/customXml" Target="../ink/ink145.xml" /><Relationship Id="rId9" Type="http://schemas.openxmlformats.org/officeDocument/2006/relationships/image" Target="../media/image150.png" /><Relationship Id="rId14" Type="http://schemas.openxmlformats.org/officeDocument/2006/relationships/customXml" Target="../ink/ink150.xml" /><Relationship Id="rId22" Type="http://schemas.openxmlformats.org/officeDocument/2006/relationships/customXml" Target="../ink/ink154.xml" /><Relationship Id="rId27" Type="http://schemas.openxmlformats.org/officeDocument/2006/relationships/image" Target="../media/image159.png" /><Relationship Id="rId30" Type="http://schemas.openxmlformats.org/officeDocument/2006/relationships/customXml" Target="../ink/ink158.xml" /><Relationship Id="rId35" Type="http://schemas.openxmlformats.org/officeDocument/2006/relationships/image" Target="../media/image163.png" /></Relationships>
</file>

<file path=ppt/slides/_rels/slide14.xml.rels><?xml version="1.0" encoding="UTF-8" standalone="yes"?>
<Relationships xmlns="http://schemas.openxmlformats.org/package/2006/relationships"><Relationship Id="rId8" Type="http://schemas.openxmlformats.org/officeDocument/2006/relationships/customXml" Target="../ink/ink166.xml" /><Relationship Id="rId13" Type="http://schemas.openxmlformats.org/officeDocument/2006/relationships/image" Target="../media/image173.png" /><Relationship Id="rId18" Type="http://schemas.openxmlformats.org/officeDocument/2006/relationships/customXml" Target="../ink/ink171.xml" /><Relationship Id="rId3" Type="http://schemas.openxmlformats.org/officeDocument/2006/relationships/image" Target="../media/image168.jpeg" /><Relationship Id="rId21" Type="http://schemas.openxmlformats.org/officeDocument/2006/relationships/image" Target="../media/image177.png" /><Relationship Id="rId7" Type="http://schemas.openxmlformats.org/officeDocument/2006/relationships/image" Target="../media/image170.png" /><Relationship Id="rId12" Type="http://schemas.openxmlformats.org/officeDocument/2006/relationships/customXml" Target="../ink/ink168.xml" /><Relationship Id="rId17" Type="http://schemas.openxmlformats.org/officeDocument/2006/relationships/image" Target="../media/image175.png" /><Relationship Id="rId2" Type="http://schemas.openxmlformats.org/officeDocument/2006/relationships/image" Target="../media/image167.jpeg" /><Relationship Id="rId16" Type="http://schemas.openxmlformats.org/officeDocument/2006/relationships/customXml" Target="../ink/ink170.xml" /><Relationship Id="rId20" Type="http://schemas.openxmlformats.org/officeDocument/2006/relationships/customXml" Target="../ink/ink172.xml" /><Relationship Id="rId1" Type="http://schemas.openxmlformats.org/officeDocument/2006/relationships/slideLayout" Target="../slideLayouts/slideLayout7.xml" /><Relationship Id="rId6" Type="http://schemas.openxmlformats.org/officeDocument/2006/relationships/customXml" Target="../ink/ink165.xml" /><Relationship Id="rId11" Type="http://schemas.openxmlformats.org/officeDocument/2006/relationships/image" Target="../media/image172.png" /><Relationship Id="rId5" Type="http://schemas.openxmlformats.org/officeDocument/2006/relationships/image" Target="../media/image169.png" /><Relationship Id="rId15" Type="http://schemas.openxmlformats.org/officeDocument/2006/relationships/image" Target="../media/image174.png" /><Relationship Id="rId10" Type="http://schemas.openxmlformats.org/officeDocument/2006/relationships/customXml" Target="../ink/ink167.xml" /><Relationship Id="rId19" Type="http://schemas.openxmlformats.org/officeDocument/2006/relationships/image" Target="../media/image176.png" /><Relationship Id="rId4" Type="http://schemas.openxmlformats.org/officeDocument/2006/relationships/customXml" Target="../ink/ink164.xml" /><Relationship Id="rId9" Type="http://schemas.openxmlformats.org/officeDocument/2006/relationships/image" Target="../media/image171.png" /><Relationship Id="rId14" Type="http://schemas.openxmlformats.org/officeDocument/2006/relationships/customXml" Target="../ink/ink169.xml" /></Relationships>
</file>

<file path=ppt/slides/_rels/slide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customXml" Target="../ink/ink1.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8" Type="http://schemas.openxmlformats.org/officeDocument/2006/relationships/customXml" Target="../ink/ink5.xml" /><Relationship Id="rId13" Type="http://schemas.openxmlformats.org/officeDocument/2006/relationships/image" Target="../media/image12.png" /><Relationship Id="rId18" Type="http://schemas.openxmlformats.org/officeDocument/2006/relationships/customXml" Target="../ink/ink10.xml" /><Relationship Id="rId26" Type="http://schemas.openxmlformats.org/officeDocument/2006/relationships/customXml" Target="../ink/ink14.xml" /><Relationship Id="rId3" Type="http://schemas.openxmlformats.org/officeDocument/2006/relationships/image" Target="../media/image7.png" /><Relationship Id="rId21" Type="http://schemas.openxmlformats.org/officeDocument/2006/relationships/image" Target="../media/image16.png" /><Relationship Id="rId34" Type="http://schemas.openxmlformats.org/officeDocument/2006/relationships/customXml" Target="../ink/ink18.xml" /><Relationship Id="rId7" Type="http://schemas.openxmlformats.org/officeDocument/2006/relationships/image" Target="../media/image9.png" /><Relationship Id="rId12" Type="http://schemas.openxmlformats.org/officeDocument/2006/relationships/customXml" Target="../ink/ink7.xml" /><Relationship Id="rId17" Type="http://schemas.openxmlformats.org/officeDocument/2006/relationships/image" Target="../media/image14.png" /><Relationship Id="rId25" Type="http://schemas.openxmlformats.org/officeDocument/2006/relationships/image" Target="../media/image18.png" /><Relationship Id="rId33" Type="http://schemas.openxmlformats.org/officeDocument/2006/relationships/image" Target="../media/image22.png" /><Relationship Id="rId2" Type="http://schemas.openxmlformats.org/officeDocument/2006/relationships/customXml" Target="../ink/ink2.xml" /><Relationship Id="rId16" Type="http://schemas.openxmlformats.org/officeDocument/2006/relationships/customXml" Target="../ink/ink9.xml" /><Relationship Id="rId20" Type="http://schemas.openxmlformats.org/officeDocument/2006/relationships/customXml" Target="../ink/ink11.xml" /><Relationship Id="rId29" Type="http://schemas.openxmlformats.org/officeDocument/2006/relationships/image" Target="../media/image20.png" /><Relationship Id="rId1" Type="http://schemas.openxmlformats.org/officeDocument/2006/relationships/slideLayout" Target="../slideLayouts/slideLayout7.xml" /><Relationship Id="rId6" Type="http://schemas.openxmlformats.org/officeDocument/2006/relationships/customXml" Target="../ink/ink4.xml" /><Relationship Id="rId11" Type="http://schemas.openxmlformats.org/officeDocument/2006/relationships/image" Target="../media/image11.png" /><Relationship Id="rId24" Type="http://schemas.openxmlformats.org/officeDocument/2006/relationships/customXml" Target="../ink/ink13.xml" /><Relationship Id="rId32" Type="http://schemas.openxmlformats.org/officeDocument/2006/relationships/customXml" Target="../ink/ink17.xml" /><Relationship Id="rId37" Type="http://schemas.openxmlformats.org/officeDocument/2006/relationships/image" Target="../media/image24.png" /><Relationship Id="rId5" Type="http://schemas.openxmlformats.org/officeDocument/2006/relationships/image" Target="../media/image8.png" /><Relationship Id="rId15" Type="http://schemas.openxmlformats.org/officeDocument/2006/relationships/image" Target="../media/image13.png" /><Relationship Id="rId23" Type="http://schemas.openxmlformats.org/officeDocument/2006/relationships/image" Target="../media/image17.png" /><Relationship Id="rId28" Type="http://schemas.openxmlformats.org/officeDocument/2006/relationships/customXml" Target="../ink/ink15.xml" /><Relationship Id="rId36" Type="http://schemas.openxmlformats.org/officeDocument/2006/relationships/customXml" Target="../ink/ink19.xml" /><Relationship Id="rId10" Type="http://schemas.openxmlformats.org/officeDocument/2006/relationships/customXml" Target="../ink/ink6.xml" /><Relationship Id="rId19" Type="http://schemas.openxmlformats.org/officeDocument/2006/relationships/image" Target="../media/image15.png" /><Relationship Id="rId31" Type="http://schemas.openxmlformats.org/officeDocument/2006/relationships/image" Target="../media/image21.png" /><Relationship Id="rId4" Type="http://schemas.openxmlformats.org/officeDocument/2006/relationships/customXml" Target="../ink/ink3.xml" /><Relationship Id="rId9" Type="http://schemas.openxmlformats.org/officeDocument/2006/relationships/image" Target="../media/image10.png" /><Relationship Id="rId14" Type="http://schemas.openxmlformats.org/officeDocument/2006/relationships/customXml" Target="../ink/ink8.xml" /><Relationship Id="rId22" Type="http://schemas.openxmlformats.org/officeDocument/2006/relationships/customXml" Target="../ink/ink12.xml" /><Relationship Id="rId27" Type="http://schemas.openxmlformats.org/officeDocument/2006/relationships/image" Target="../media/image19.png" /><Relationship Id="rId30" Type="http://schemas.openxmlformats.org/officeDocument/2006/relationships/customXml" Target="../ink/ink16.xml" /><Relationship Id="rId35" Type="http://schemas.openxmlformats.org/officeDocument/2006/relationships/image" Target="../media/image23.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6" Type="http://schemas.openxmlformats.org/officeDocument/2006/relationships/customXml" Target="../ink/ink32.xml" /><Relationship Id="rId117" Type="http://schemas.openxmlformats.org/officeDocument/2006/relationships/image" Target="../media/image82.png" /><Relationship Id="rId21" Type="http://schemas.openxmlformats.org/officeDocument/2006/relationships/image" Target="../media/image34.png" /><Relationship Id="rId42" Type="http://schemas.openxmlformats.org/officeDocument/2006/relationships/customXml" Target="../ink/ink40.xml" /><Relationship Id="rId47" Type="http://schemas.openxmlformats.org/officeDocument/2006/relationships/image" Target="../media/image47.png" /><Relationship Id="rId63" Type="http://schemas.openxmlformats.org/officeDocument/2006/relationships/image" Target="../media/image55.png" /><Relationship Id="rId68" Type="http://schemas.openxmlformats.org/officeDocument/2006/relationships/customXml" Target="../ink/ink53.xml" /><Relationship Id="rId84" Type="http://schemas.openxmlformats.org/officeDocument/2006/relationships/customXml" Target="../ink/ink61.xml" /><Relationship Id="rId89" Type="http://schemas.openxmlformats.org/officeDocument/2006/relationships/image" Target="../media/image68.png" /><Relationship Id="rId112" Type="http://schemas.openxmlformats.org/officeDocument/2006/relationships/customXml" Target="../ink/ink75.xml" /><Relationship Id="rId16" Type="http://schemas.openxmlformats.org/officeDocument/2006/relationships/customXml" Target="../ink/ink27.xml" /><Relationship Id="rId107" Type="http://schemas.openxmlformats.org/officeDocument/2006/relationships/image" Target="../media/image77.png" /><Relationship Id="rId11" Type="http://schemas.openxmlformats.org/officeDocument/2006/relationships/image" Target="../media/image29.png" /><Relationship Id="rId32" Type="http://schemas.openxmlformats.org/officeDocument/2006/relationships/customXml" Target="../ink/ink35.xml" /><Relationship Id="rId37" Type="http://schemas.openxmlformats.org/officeDocument/2006/relationships/image" Target="../media/image42.png" /><Relationship Id="rId53" Type="http://schemas.openxmlformats.org/officeDocument/2006/relationships/image" Target="../media/image50.png" /><Relationship Id="rId58" Type="http://schemas.openxmlformats.org/officeDocument/2006/relationships/customXml" Target="../ink/ink48.xml" /><Relationship Id="rId74" Type="http://schemas.openxmlformats.org/officeDocument/2006/relationships/customXml" Target="../ink/ink56.xml" /><Relationship Id="rId79" Type="http://schemas.openxmlformats.org/officeDocument/2006/relationships/image" Target="../media/image63.png" /><Relationship Id="rId102" Type="http://schemas.openxmlformats.org/officeDocument/2006/relationships/customXml" Target="../ink/ink70.xml" /><Relationship Id="rId5" Type="http://schemas.openxmlformats.org/officeDocument/2006/relationships/image" Target="../media/image26.png" /><Relationship Id="rId61" Type="http://schemas.openxmlformats.org/officeDocument/2006/relationships/image" Target="../media/image54.png" /><Relationship Id="rId82" Type="http://schemas.openxmlformats.org/officeDocument/2006/relationships/customXml" Target="../ink/ink60.xml" /><Relationship Id="rId90" Type="http://schemas.openxmlformats.org/officeDocument/2006/relationships/customXml" Target="../ink/ink64.xml" /><Relationship Id="rId95" Type="http://schemas.openxmlformats.org/officeDocument/2006/relationships/image" Target="../media/image71.png" /><Relationship Id="rId19" Type="http://schemas.openxmlformats.org/officeDocument/2006/relationships/image" Target="../media/image33.png" /><Relationship Id="rId14" Type="http://schemas.openxmlformats.org/officeDocument/2006/relationships/customXml" Target="../ink/ink26.xml" /><Relationship Id="rId22" Type="http://schemas.openxmlformats.org/officeDocument/2006/relationships/customXml" Target="../ink/ink30.xml" /><Relationship Id="rId27" Type="http://schemas.openxmlformats.org/officeDocument/2006/relationships/image" Target="../media/image37.png" /><Relationship Id="rId30" Type="http://schemas.openxmlformats.org/officeDocument/2006/relationships/customXml" Target="../ink/ink34.xml" /><Relationship Id="rId35" Type="http://schemas.openxmlformats.org/officeDocument/2006/relationships/image" Target="../media/image41.png" /><Relationship Id="rId43" Type="http://schemas.openxmlformats.org/officeDocument/2006/relationships/image" Target="../media/image45.png" /><Relationship Id="rId48" Type="http://schemas.openxmlformats.org/officeDocument/2006/relationships/customXml" Target="../ink/ink43.xml" /><Relationship Id="rId56" Type="http://schemas.openxmlformats.org/officeDocument/2006/relationships/customXml" Target="../ink/ink47.xml" /><Relationship Id="rId64" Type="http://schemas.openxmlformats.org/officeDocument/2006/relationships/customXml" Target="../ink/ink51.xml" /><Relationship Id="rId69" Type="http://schemas.openxmlformats.org/officeDocument/2006/relationships/image" Target="../media/image58.png" /><Relationship Id="rId77" Type="http://schemas.openxmlformats.org/officeDocument/2006/relationships/image" Target="../media/image62.png" /><Relationship Id="rId100" Type="http://schemas.openxmlformats.org/officeDocument/2006/relationships/customXml" Target="../ink/ink69.xml" /><Relationship Id="rId105" Type="http://schemas.openxmlformats.org/officeDocument/2006/relationships/image" Target="../media/image76.png" /><Relationship Id="rId113" Type="http://schemas.openxmlformats.org/officeDocument/2006/relationships/image" Target="../media/image80.png" /><Relationship Id="rId118" Type="http://schemas.openxmlformats.org/officeDocument/2006/relationships/customXml" Target="../ink/ink78.xml" /><Relationship Id="rId8" Type="http://schemas.openxmlformats.org/officeDocument/2006/relationships/customXml" Target="../ink/ink23.xml" /><Relationship Id="rId51" Type="http://schemas.openxmlformats.org/officeDocument/2006/relationships/image" Target="../media/image49.png" /><Relationship Id="rId72" Type="http://schemas.openxmlformats.org/officeDocument/2006/relationships/customXml" Target="../ink/ink55.xml" /><Relationship Id="rId80" Type="http://schemas.openxmlformats.org/officeDocument/2006/relationships/customXml" Target="../ink/ink59.xml" /><Relationship Id="rId85" Type="http://schemas.openxmlformats.org/officeDocument/2006/relationships/image" Target="../media/image66.png" /><Relationship Id="rId93" Type="http://schemas.openxmlformats.org/officeDocument/2006/relationships/image" Target="../media/image70.png" /><Relationship Id="rId98" Type="http://schemas.openxmlformats.org/officeDocument/2006/relationships/customXml" Target="../ink/ink68.xml" /><Relationship Id="rId121" Type="http://schemas.openxmlformats.org/officeDocument/2006/relationships/image" Target="../media/image84.png" /><Relationship Id="rId3" Type="http://schemas.openxmlformats.org/officeDocument/2006/relationships/image" Target="../media/image25.png" /><Relationship Id="rId12" Type="http://schemas.openxmlformats.org/officeDocument/2006/relationships/customXml" Target="../ink/ink25.xml" /><Relationship Id="rId17" Type="http://schemas.openxmlformats.org/officeDocument/2006/relationships/image" Target="../media/image32.png" /><Relationship Id="rId25" Type="http://schemas.openxmlformats.org/officeDocument/2006/relationships/image" Target="../media/image36.png" /><Relationship Id="rId33" Type="http://schemas.openxmlformats.org/officeDocument/2006/relationships/image" Target="../media/image40.png" /><Relationship Id="rId38" Type="http://schemas.openxmlformats.org/officeDocument/2006/relationships/customXml" Target="../ink/ink38.xml" /><Relationship Id="rId46" Type="http://schemas.openxmlformats.org/officeDocument/2006/relationships/customXml" Target="../ink/ink42.xml" /><Relationship Id="rId59" Type="http://schemas.openxmlformats.org/officeDocument/2006/relationships/image" Target="../media/image53.png" /><Relationship Id="rId67" Type="http://schemas.openxmlformats.org/officeDocument/2006/relationships/image" Target="../media/image57.png" /><Relationship Id="rId103" Type="http://schemas.openxmlformats.org/officeDocument/2006/relationships/image" Target="../media/image75.png" /><Relationship Id="rId108" Type="http://schemas.openxmlformats.org/officeDocument/2006/relationships/customXml" Target="../ink/ink73.xml" /><Relationship Id="rId116" Type="http://schemas.openxmlformats.org/officeDocument/2006/relationships/customXml" Target="../ink/ink77.xml" /><Relationship Id="rId20" Type="http://schemas.openxmlformats.org/officeDocument/2006/relationships/customXml" Target="../ink/ink29.xml" /><Relationship Id="rId41" Type="http://schemas.openxmlformats.org/officeDocument/2006/relationships/image" Target="../media/image44.png" /><Relationship Id="rId54" Type="http://schemas.openxmlformats.org/officeDocument/2006/relationships/customXml" Target="../ink/ink46.xml" /><Relationship Id="rId62" Type="http://schemas.openxmlformats.org/officeDocument/2006/relationships/customXml" Target="../ink/ink50.xml" /><Relationship Id="rId70" Type="http://schemas.openxmlformats.org/officeDocument/2006/relationships/customXml" Target="../ink/ink54.xml" /><Relationship Id="rId75" Type="http://schemas.openxmlformats.org/officeDocument/2006/relationships/image" Target="../media/image61.png" /><Relationship Id="rId83" Type="http://schemas.openxmlformats.org/officeDocument/2006/relationships/image" Target="../media/image65.png" /><Relationship Id="rId88" Type="http://schemas.openxmlformats.org/officeDocument/2006/relationships/customXml" Target="../ink/ink63.xml" /><Relationship Id="rId91" Type="http://schemas.openxmlformats.org/officeDocument/2006/relationships/image" Target="../media/image69.png" /><Relationship Id="rId96" Type="http://schemas.openxmlformats.org/officeDocument/2006/relationships/customXml" Target="../ink/ink67.xml" /><Relationship Id="rId111" Type="http://schemas.openxmlformats.org/officeDocument/2006/relationships/image" Target="../media/image79.png" /><Relationship Id="rId1" Type="http://schemas.openxmlformats.org/officeDocument/2006/relationships/slideLayout" Target="../slideLayouts/slideLayout7.xml" /><Relationship Id="rId6" Type="http://schemas.openxmlformats.org/officeDocument/2006/relationships/customXml" Target="../ink/ink22.xml" /><Relationship Id="rId15" Type="http://schemas.openxmlformats.org/officeDocument/2006/relationships/image" Target="../media/image31.png" /><Relationship Id="rId23" Type="http://schemas.openxmlformats.org/officeDocument/2006/relationships/image" Target="../media/image35.png" /><Relationship Id="rId28" Type="http://schemas.openxmlformats.org/officeDocument/2006/relationships/customXml" Target="../ink/ink33.xml" /><Relationship Id="rId36" Type="http://schemas.openxmlformats.org/officeDocument/2006/relationships/customXml" Target="../ink/ink37.xml" /><Relationship Id="rId49" Type="http://schemas.openxmlformats.org/officeDocument/2006/relationships/image" Target="../media/image48.png" /><Relationship Id="rId57" Type="http://schemas.openxmlformats.org/officeDocument/2006/relationships/image" Target="../media/image52.png" /><Relationship Id="rId106" Type="http://schemas.openxmlformats.org/officeDocument/2006/relationships/customXml" Target="../ink/ink72.xml" /><Relationship Id="rId114" Type="http://schemas.openxmlformats.org/officeDocument/2006/relationships/customXml" Target="../ink/ink76.xml" /><Relationship Id="rId119" Type="http://schemas.openxmlformats.org/officeDocument/2006/relationships/image" Target="../media/image83.png" /><Relationship Id="rId10" Type="http://schemas.openxmlformats.org/officeDocument/2006/relationships/customXml" Target="../ink/ink24.xml" /><Relationship Id="rId31" Type="http://schemas.openxmlformats.org/officeDocument/2006/relationships/image" Target="../media/image39.png" /><Relationship Id="rId44" Type="http://schemas.openxmlformats.org/officeDocument/2006/relationships/customXml" Target="../ink/ink41.xml" /><Relationship Id="rId52" Type="http://schemas.openxmlformats.org/officeDocument/2006/relationships/customXml" Target="../ink/ink45.xml" /><Relationship Id="rId60" Type="http://schemas.openxmlformats.org/officeDocument/2006/relationships/customXml" Target="../ink/ink49.xml" /><Relationship Id="rId65" Type="http://schemas.openxmlformats.org/officeDocument/2006/relationships/image" Target="../media/image56.png" /><Relationship Id="rId73" Type="http://schemas.openxmlformats.org/officeDocument/2006/relationships/image" Target="../media/image60.png" /><Relationship Id="rId78" Type="http://schemas.openxmlformats.org/officeDocument/2006/relationships/customXml" Target="../ink/ink58.xml" /><Relationship Id="rId81" Type="http://schemas.openxmlformats.org/officeDocument/2006/relationships/image" Target="../media/image64.png" /><Relationship Id="rId86" Type="http://schemas.openxmlformats.org/officeDocument/2006/relationships/customXml" Target="../ink/ink62.xml" /><Relationship Id="rId94" Type="http://schemas.openxmlformats.org/officeDocument/2006/relationships/customXml" Target="../ink/ink66.xml" /><Relationship Id="rId99" Type="http://schemas.openxmlformats.org/officeDocument/2006/relationships/image" Target="../media/image73.png" /><Relationship Id="rId101" Type="http://schemas.openxmlformats.org/officeDocument/2006/relationships/image" Target="../media/image74.png" /><Relationship Id="rId4" Type="http://schemas.openxmlformats.org/officeDocument/2006/relationships/customXml" Target="../ink/ink21.xml" /><Relationship Id="rId9" Type="http://schemas.openxmlformats.org/officeDocument/2006/relationships/image" Target="../media/image28.png" /><Relationship Id="rId13" Type="http://schemas.openxmlformats.org/officeDocument/2006/relationships/image" Target="../media/image30.png" /><Relationship Id="rId18" Type="http://schemas.openxmlformats.org/officeDocument/2006/relationships/customXml" Target="../ink/ink28.xml" /><Relationship Id="rId39" Type="http://schemas.openxmlformats.org/officeDocument/2006/relationships/image" Target="../media/image43.png" /><Relationship Id="rId109" Type="http://schemas.openxmlformats.org/officeDocument/2006/relationships/image" Target="../media/image78.png" /><Relationship Id="rId34" Type="http://schemas.openxmlformats.org/officeDocument/2006/relationships/customXml" Target="../ink/ink36.xml" /><Relationship Id="rId50" Type="http://schemas.openxmlformats.org/officeDocument/2006/relationships/customXml" Target="../ink/ink44.xml" /><Relationship Id="rId55" Type="http://schemas.openxmlformats.org/officeDocument/2006/relationships/image" Target="../media/image51.png" /><Relationship Id="rId76" Type="http://schemas.openxmlformats.org/officeDocument/2006/relationships/customXml" Target="../ink/ink57.xml" /><Relationship Id="rId97" Type="http://schemas.openxmlformats.org/officeDocument/2006/relationships/image" Target="../media/image72.png" /><Relationship Id="rId104" Type="http://schemas.openxmlformats.org/officeDocument/2006/relationships/customXml" Target="../ink/ink71.xml" /><Relationship Id="rId120" Type="http://schemas.openxmlformats.org/officeDocument/2006/relationships/customXml" Target="../ink/ink79.xml" /><Relationship Id="rId7" Type="http://schemas.openxmlformats.org/officeDocument/2006/relationships/image" Target="../media/image27.png" /><Relationship Id="rId71" Type="http://schemas.openxmlformats.org/officeDocument/2006/relationships/image" Target="../media/image59.png" /><Relationship Id="rId92" Type="http://schemas.openxmlformats.org/officeDocument/2006/relationships/customXml" Target="../ink/ink65.xml" /><Relationship Id="rId2" Type="http://schemas.openxmlformats.org/officeDocument/2006/relationships/customXml" Target="../ink/ink20.xml" /><Relationship Id="rId29" Type="http://schemas.openxmlformats.org/officeDocument/2006/relationships/image" Target="../media/image38.png" /><Relationship Id="rId24" Type="http://schemas.openxmlformats.org/officeDocument/2006/relationships/customXml" Target="../ink/ink31.xml" /><Relationship Id="rId40" Type="http://schemas.openxmlformats.org/officeDocument/2006/relationships/customXml" Target="../ink/ink39.xml" /><Relationship Id="rId45" Type="http://schemas.openxmlformats.org/officeDocument/2006/relationships/image" Target="../media/image46.png" /><Relationship Id="rId66" Type="http://schemas.openxmlformats.org/officeDocument/2006/relationships/customXml" Target="../ink/ink52.xml" /><Relationship Id="rId87" Type="http://schemas.openxmlformats.org/officeDocument/2006/relationships/image" Target="../media/image67.png" /><Relationship Id="rId110" Type="http://schemas.openxmlformats.org/officeDocument/2006/relationships/customXml" Target="../ink/ink74.xml" /><Relationship Id="rId115" Type="http://schemas.openxmlformats.org/officeDocument/2006/relationships/image" Target="../media/image81.png" /></Relationships>
</file>

<file path=ppt/slides/_rels/slide6.xml.rels><?xml version="1.0" encoding="UTF-8" standalone="yes"?>
<Relationships xmlns="http://schemas.openxmlformats.org/package/2006/relationships"><Relationship Id="rId26" Type="http://schemas.openxmlformats.org/officeDocument/2006/relationships/customXml" Target="../ink/ink92.xml" /><Relationship Id="rId21" Type="http://schemas.openxmlformats.org/officeDocument/2006/relationships/image" Target="../media/image94.png" /><Relationship Id="rId42" Type="http://schemas.openxmlformats.org/officeDocument/2006/relationships/customXml" Target="../ink/ink100.xml" /><Relationship Id="rId47" Type="http://schemas.openxmlformats.org/officeDocument/2006/relationships/image" Target="../media/image105.png" /><Relationship Id="rId63" Type="http://schemas.openxmlformats.org/officeDocument/2006/relationships/image" Target="../media/image113.png" /><Relationship Id="rId68" Type="http://schemas.openxmlformats.org/officeDocument/2006/relationships/customXml" Target="../ink/ink113.xml" /><Relationship Id="rId84" Type="http://schemas.openxmlformats.org/officeDocument/2006/relationships/customXml" Target="../ink/ink121.xml" /><Relationship Id="rId89" Type="http://schemas.openxmlformats.org/officeDocument/2006/relationships/image" Target="../media/image126.png" /><Relationship Id="rId7" Type="http://schemas.openxmlformats.org/officeDocument/2006/relationships/image" Target="../media/image87.png" /><Relationship Id="rId71" Type="http://schemas.openxmlformats.org/officeDocument/2006/relationships/image" Target="../media/image117.png" /><Relationship Id="rId92" Type="http://schemas.openxmlformats.org/officeDocument/2006/relationships/customXml" Target="../ink/ink125.xml" /><Relationship Id="rId2" Type="http://schemas.openxmlformats.org/officeDocument/2006/relationships/customXml" Target="../ink/ink80.xml" /><Relationship Id="rId16" Type="http://schemas.openxmlformats.org/officeDocument/2006/relationships/customXml" Target="../ink/ink87.xml" /><Relationship Id="rId29" Type="http://schemas.openxmlformats.org/officeDocument/2006/relationships/image" Target="../media/image98.png" /><Relationship Id="rId11" Type="http://schemas.openxmlformats.org/officeDocument/2006/relationships/image" Target="../media/image89.png" /><Relationship Id="rId24" Type="http://schemas.openxmlformats.org/officeDocument/2006/relationships/customXml" Target="../ink/ink91.xml" /><Relationship Id="rId32" Type="http://schemas.openxmlformats.org/officeDocument/2006/relationships/customXml" Target="../ink/ink95.xml" /><Relationship Id="rId37" Type="http://schemas.openxmlformats.org/officeDocument/2006/relationships/image" Target="../media/image102.png" /><Relationship Id="rId40" Type="http://schemas.openxmlformats.org/officeDocument/2006/relationships/customXml" Target="../ink/ink99.xml" /><Relationship Id="rId45" Type="http://schemas.openxmlformats.org/officeDocument/2006/relationships/image" Target="../media/image104.png" /><Relationship Id="rId53" Type="http://schemas.openxmlformats.org/officeDocument/2006/relationships/image" Target="../media/image108.png" /><Relationship Id="rId58" Type="http://schemas.openxmlformats.org/officeDocument/2006/relationships/customXml" Target="../ink/ink108.xml" /><Relationship Id="rId66" Type="http://schemas.openxmlformats.org/officeDocument/2006/relationships/customXml" Target="../ink/ink112.xml" /><Relationship Id="rId74" Type="http://schemas.openxmlformats.org/officeDocument/2006/relationships/customXml" Target="../ink/ink116.xml" /><Relationship Id="rId79" Type="http://schemas.openxmlformats.org/officeDocument/2006/relationships/image" Target="../media/image121.png" /><Relationship Id="rId87" Type="http://schemas.openxmlformats.org/officeDocument/2006/relationships/image" Target="../media/image125.png" /><Relationship Id="rId102" Type="http://schemas.openxmlformats.org/officeDocument/2006/relationships/customXml" Target="../ink/ink130.xml" /><Relationship Id="rId5" Type="http://schemas.openxmlformats.org/officeDocument/2006/relationships/image" Target="../media/image86.png" /><Relationship Id="rId61" Type="http://schemas.openxmlformats.org/officeDocument/2006/relationships/image" Target="../media/image112.png" /><Relationship Id="rId82" Type="http://schemas.openxmlformats.org/officeDocument/2006/relationships/customXml" Target="../ink/ink120.xml" /><Relationship Id="rId90" Type="http://schemas.openxmlformats.org/officeDocument/2006/relationships/customXml" Target="../ink/ink124.xml" /><Relationship Id="rId95" Type="http://schemas.openxmlformats.org/officeDocument/2006/relationships/image" Target="../media/image129.png" /><Relationship Id="rId19" Type="http://schemas.openxmlformats.org/officeDocument/2006/relationships/image" Target="../media/image93.png" /><Relationship Id="rId14" Type="http://schemas.openxmlformats.org/officeDocument/2006/relationships/customXml" Target="../ink/ink86.xml" /><Relationship Id="rId22" Type="http://schemas.openxmlformats.org/officeDocument/2006/relationships/customXml" Target="../ink/ink90.xml" /><Relationship Id="rId27" Type="http://schemas.openxmlformats.org/officeDocument/2006/relationships/image" Target="../media/image97.png" /><Relationship Id="rId30" Type="http://schemas.openxmlformats.org/officeDocument/2006/relationships/customXml" Target="../ink/ink94.xml" /><Relationship Id="rId35" Type="http://schemas.openxmlformats.org/officeDocument/2006/relationships/image" Target="../media/image101.png" /><Relationship Id="rId43" Type="http://schemas.openxmlformats.org/officeDocument/2006/relationships/image" Target="../media/image65.png" /><Relationship Id="rId48" Type="http://schemas.openxmlformats.org/officeDocument/2006/relationships/customXml" Target="../ink/ink103.xml" /><Relationship Id="rId56" Type="http://schemas.openxmlformats.org/officeDocument/2006/relationships/customXml" Target="../ink/ink107.xml" /><Relationship Id="rId64" Type="http://schemas.openxmlformats.org/officeDocument/2006/relationships/customXml" Target="../ink/ink111.xml" /><Relationship Id="rId69" Type="http://schemas.openxmlformats.org/officeDocument/2006/relationships/image" Target="../media/image116.png" /><Relationship Id="rId77" Type="http://schemas.openxmlformats.org/officeDocument/2006/relationships/image" Target="../media/image120.png" /><Relationship Id="rId100" Type="http://schemas.openxmlformats.org/officeDocument/2006/relationships/customXml" Target="../ink/ink129.xml" /><Relationship Id="rId8" Type="http://schemas.openxmlformats.org/officeDocument/2006/relationships/customXml" Target="../ink/ink83.xml" /><Relationship Id="rId51" Type="http://schemas.openxmlformats.org/officeDocument/2006/relationships/image" Target="../media/image107.png" /><Relationship Id="rId72" Type="http://schemas.openxmlformats.org/officeDocument/2006/relationships/customXml" Target="../ink/ink115.xml" /><Relationship Id="rId80" Type="http://schemas.openxmlformats.org/officeDocument/2006/relationships/customXml" Target="../ink/ink119.xml" /><Relationship Id="rId85" Type="http://schemas.openxmlformats.org/officeDocument/2006/relationships/image" Target="../media/image124.png" /><Relationship Id="rId93" Type="http://schemas.openxmlformats.org/officeDocument/2006/relationships/image" Target="../media/image128.png" /><Relationship Id="rId98" Type="http://schemas.openxmlformats.org/officeDocument/2006/relationships/customXml" Target="../ink/ink128.xml" /><Relationship Id="rId3" Type="http://schemas.openxmlformats.org/officeDocument/2006/relationships/image" Target="../media/image85.png" /><Relationship Id="rId12" Type="http://schemas.openxmlformats.org/officeDocument/2006/relationships/customXml" Target="../ink/ink85.xml" /><Relationship Id="rId17" Type="http://schemas.openxmlformats.org/officeDocument/2006/relationships/image" Target="../media/image92.png" /><Relationship Id="rId25" Type="http://schemas.openxmlformats.org/officeDocument/2006/relationships/image" Target="../media/image96.png" /><Relationship Id="rId33" Type="http://schemas.openxmlformats.org/officeDocument/2006/relationships/image" Target="../media/image100.png" /><Relationship Id="rId38" Type="http://schemas.openxmlformats.org/officeDocument/2006/relationships/customXml" Target="../ink/ink98.xml" /><Relationship Id="rId46" Type="http://schemas.openxmlformats.org/officeDocument/2006/relationships/customXml" Target="../ink/ink102.xml" /><Relationship Id="rId59" Type="http://schemas.openxmlformats.org/officeDocument/2006/relationships/image" Target="../media/image111.png" /><Relationship Id="rId67" Type="http://schemas.openxmlformats.org/officeDocument/2006/relationships/image" Target="../media/image115.png" /><Relationship Id="rId103" Type="http://schemas.openxmlformats.org/officeDocument/2006/relationships/image" Target="../media/image133.png" /><Relationship Id="rId20" Type="http://schemas.openxmlformats.org/officeDocument/2006/relationships/customXml" Target="../ink/ink89.xml" /><Relationship Id="rId41" Type="http://schemas.openxmlformats.org/officeDocument/2006/relationships/image" Target="../media/image64.png" /><Relationship Id="rId54" Type="http://schemas.openxmlformats.org/officeDocument/2006/relationships/customXml" Target="../ink/ink106.xml" /><Relationship Id="rId62" Type="http://schemas.openxmlformats.org/officeDocument/2006/relationships/customXml" Target="../ink/ink110.xml" /><Relationship Id="rId70" Type="http://schemas.openxmlformats.org/officeDocument/2006/relationships/customXml" Target="../ink/ink114.xml" /><Relationship Id="rId75" Type="http://schemas.openxmlformats.org/officeDocument/2006/relationships/image" Target="../media/image119.png" /><Relationship Id="rId83" Type="http://schemas.openxmlformats.org/officeDocument/2006/relationships/image" Target="../media/image123.png" /><Relationship Id="rId88" Type="http://schemas.openxmlformats.org/officeDocument/2006/relationships/customXml" Target="../ink/ink123.xml" /><Relationship Id="rId91" Type="http://schemas.openxmlformats.org/officeDocument/2006/relationships/image" Target="../media/image127.png" /><Relationship Id="rId96" Type="http://schemas.openxmlformats.org/officeDocument/2006/relationships/customXml" Target="../ink/ink127.xml" /><Relationship Id="rId1" Type="http://schemas.openxmlformats.org/officeDocument/2006/relationships/slideLayout" Target="../slideLayouts/slideLayout7.xml" /><Relationship Id="rId6" Type="http://schemas.openxmlformats.org/officeDocument/2006/relationships/customXml" Target="../ink/ink82.xml" /><Relationship Id="rId15" Type="http://schemas.openxmlformats.org/officeDocument/2006/relationships/image" Target="../media/image91.png" /><Relationship Id="rId23" Type="http://schemas.openxmlformats.org/officeDocument/2006/relationships/image" Target="../media/image95.png" /><Relationship Id="rId28" Type="http://schemas.openxmlformats.org/officeDocument/2006/relationships/customXml" Target="../ink/ink93.xml" /><Relationship Id="rId36" Type="http://schemas.openxmlformats.org/officeDocument/2006/relationships/customXml" Target="../ink/ink97.xml" /><Relationship Id="rId49" Type="http://schemas.openxmlformats.org/officeDocument/2006/relationships/image" Target="../media/image106.png" /><Relationship Id="rId57" Type="http://schemas.openxmlformats.org/officeDocument/2006/relationships/image" Target="../media/image110.png" /><Relationship Id="rId10" Type="http://schemas.openxmlformats.org/officeDocument/2006/relationships/customXml" Target="../ink/ink84.xml" /><Relationship Id="rId31" Type="http://schemas.openxmlformats.org/officeDocument/2006/relationships/image" Target="../media/image99.png" /><Relationship Id="rId44" Type="http://schemas.openxmlformats.org/officeDocument/2006/relationships/customXml" Target="../ink/ink101.xml" /><Relationship Id="rId52" Type="http://schemas.openxmlformats.org/officeDocument/2006/relationships/customXml" Target="../ink/ink105.xml" /><Relationship Id="rId60" Type="http://schemas.openxmlformats.org/officeDocument/2006/relationships/customXml" Target="../ink/ink109.xml" /><Relationship Id="rId65" Type="http://schemas.openxmlformats.org/officeDocument/2006/relationships/image" Target="../media/image114.png" /><Relationship Id="rId73" Type="http://schemas.openxmlformats.org/officeDocument/2006/relationships/image" Target="../media/image118.png" /><Relationship Id="rId78" Type="http://schemas.openxmlformats.org/officeDocument/2006/relationships/customXml" Target="../ink/ink118.xml" /><Relationship Id="rId81" Type="http://schemas.openxmlformats.org/officeDocument/2006/relationships/image" Target="../media/image122.png" /><Relationship Id="rId86" Type="http://schemas.openxmlformats.org/officeDocument/2006/relationships/customXml" Target="../ink/ink122.xml" /><Relationship Id="rId94" Type="http://schemas.openxmlformats.org/officeDocument/2006/relationships/customXml" Target="../ink/ink126.xml" /><Relationship Id="rId99" Type="http://schemas.openxmlformats.org/officeDocument/2006/relationships/image" Target="../media/image131.png" /><Relationship Id="rId101" Type="http://schemas.openxmlformats.org/officeDocument/2006/relationships/image" Target="../media/image132.png" /><Relationship Id="rId4" Type="http://schemas.openxmlformats.org/officeDocument/2006/relationships/customXml" Target="../ink/ink81.xml" /><Relationship Id="rId9" Type="http://schemas.openxmlformats.org/officeDocument/2006/relationships/image" Target="../media/image88.png" /><Relationship Id="rId13" Type="http://schemas.openxmlformats.org/officeDocument/2006/relationships/image" Target="../media/image90.png" /><Relationship Id="rId18" Type="http://schemas.openxmlformats.org/officeDocument/2006/relationships/customXml" Target="../ink/ink88.xml" /><Relationship Id="rId39" Type="http://schemas.openxmlformats.org/officeDocument/2006/relationships/image" Target="../media/image103.png" /><Relationship Id="rId34" Type="http://schemas.openxmlformats.org/officeDocument/2006/relationships/customXml" Target="../ink/ink96.xml" /><Relationship Id="rId50" Type="http://schemas.openxmlformats.org/officeDocument/2006/relationships/customXml" Target="../ink/ink104.xml" /><Relationship Id="rId55" Type="http://schemas.openxmlformats.org/officeDocument/2006/relationships/image" Target="../media/image109.png" /><Relationship Id="rId76" Type="http://schemas.openxmlformats.org/officeDocument/2006/relationships/customXml" Target="../ink/ink117.xml" /><Relationship Id="rId97" Type="http://schemas.openxmlformats.org/officeDocument/2006/relationships/image" Target="../media/image130.png" /></Relationships>
</file>

<file path=ppt/slides/_rels/slide7.xml.rels><?xml version="1.0" encoding="UTF-8" standalone="yes"?>
<Relationships xmlns="http://schemas.openxmlformats.org/package/2006/relationships"><Relationship Id="rId3" Type="http://schemas.openxmlformats.org/officeDocument/2006/relationships/image" Target="../media/image134.png" /><Relationship Id="rId2" Type="http://schemas.openxmlformats.org/officeDocument/2006/relationships/customXml" Target="../ink/ink131.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5CA2E9-B6CD-46A4-9E2E-61451727842A}"/>
              </a:ext>
            </a:extLst>
          </p:cNvPr>
          <p:cNvSpPr>
            <a:spLocks noGrp="1"/>
          </p:cNvSpPr>
          <p:nvPr>
            <p:ph type="ctrTitle"/>
          </p:nvPr>
        </p:nvSpPr>
        <p:spPr>
          <a:xfrm>
            <a:off x="288000" y="3244572"/>
            <a:ext cx="8568000" cy="540000"/>
          </a:xfrm>
        </p:spPr>
        <p:txBody>
          <a:bodyPr/>
          <a:lstStyle/>
          <a:p>
            <a:pPr algn="ctr"/>
            <a:r>
              <a:rPr lang="en-US"/>
              <a:t>Towards compressed permutation oracles</a:t>
            </a:r>
          </a:p>
        </p:txBody>
      </p:sp>
      <p:sp>
        <p:nvSpPr>
          <p:cNvPr id="5" name="Subtitle 4">
            <a:extLst>
              <a:ext uri="{FF2B5EF4-FFF2-40B4-BE49-F238E27FC236}">
                <a16:creationId xmlns:a16="http://schemas.microsoft.com/office/drawing/2014/main" id="{5EC9086C-B7B0-4E0D-B9D7-D9F0B2BD68E4}"/>
              </a:ext>
            </a:extLst>
          </p:cNvPr>
          <p:cNvSpPr>
            <a:spLocks noGrp="1"/>
          </p:cNvSpPr>
          <p:nvPr>
            <p:ph type="subTitle" idx="1"/>
          </p:nvPr>
        </p:nvSpPr>
        <p:spPr>
          <a:xfrm>
            <a:off x="288000" y="3756595"/>
            <a:ext cx="8568000" cy="1655762"/>
          </a:xfrm>
        </p:spPr>
        <p:txBody>
          <a:bodyPr/>
          <a:lstStyle/>
          <a:p>
            <a:pPr algn="ctr"/>
            <a:endParaRPr lang="en-US"/>
          </a:p>
          <a:p>
            <a:pPr algn="ctr"/>
            <a:r>
              <a:rPr lang="en-US"/>
              <a:t>Dominique Unruh</a:t>
            </a:r>
          </a:p>
          <a:p>
            <a:pPr algn="ctr"/>
            <a:endParaRPr lang="en-US" sz="1600"/>
          </a:p>
          <a:p>
            <a:pPr algn="ctr"/>
            <a:r>
              <a:rPr lang="en-US" sz="1600"/>
              <a:t>RWTH Aachen</a:t>
            </a:r>
            <a:br>
              <a:rPr lang="en-US" sz="1600"/>
            </a:br>
            <a:r>
              <a:rPr lang="en-US" sz="1600"/>
              <a:t>University of Tartu</a:t>
            </a:r>
          </a:p>
          <a:p>
            <a:pPr algn="ctr"/>
            <a:endParaRPr lang="en-US"/>
          </a:p>
        </p:txBody>
      </p:sp>
    </p:spTree>
    <p:extLst>
      <p:ext uri="{BB962C8B-B14F-4D97-AF65-F5344CB8AC3E}">
        <p14:creationId xmlns:p14="http://schemas.microsoft.com/office/powerpoint/2010/main" val="178506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086A-C7AE-3610-1F39-686E6AB5053D}"/>
              </a:ext>
            </a:extLst>
          </p:cNvPr>
          <p:cNvSpPr>
            <a:spLocks noGrp="1"/>
          </p:cNvSpPr>
          <p:nvPr>
            <p:ph type="title"/>
          </p:nvPr>
        </p:nvSpPr>
        <p:spPr/>
        <p:txBody>
          <a:bodyPr/>
          <a:lstStyle/>
          <a:p>
            <a:r>
              <a:rPr lang="en-US" sz="3600"/>
              <a:t>Compressed permutation oracle,  CPO</a:t>
            </a:r>
          </a:p>
        </p:txBody>
      </p:sp>
      <p:sp>
        <p:nvSpPr>
          <p:cNvPr id="4" name="Footer Placeholder 3">
            <a:extLst>
              <a:ext uri="{FF2B5EF4-FFF2-40B4-BE49-F238E27FC236}">
                <a16:creationId xmlns:a16="http://schemas.microsoft.com/office/drawing/2014/main" id="{20661458-ED11-03A5-D936-714248159E14}"/>
              </a:ext>
            </a:extLst>
          </p:cNvPr>
          <p:cNvSpPr>
            <a:spLocks noGrp="1"/>
          </p:cNvSpPr>
          <p:nvPr>
            <p:ph type="ftr" sz="quarter" idx="11"/>
          </p:nvPr>
        </p:nvSpPr>
        <p:spPr/>
        <p:txBody>
          <a:bodyPr/>
          <a:lstStyle/>
          <a:p>
            <a:pPr>
              <a:defRPr/>
            </a:pPr>
            <a:endParaRPr lang="de-DE"/>
          </a:p>
        </p:txBody>
      </p:sp>
      <p:sp>
        <p:nvSpPr>
          <p:cNvPr id="5" name="Text Placeholder 4">
            <a:extLst>
              <a:ext uri="{FF2B5EF4-FFF2-40B4-BE49-F238E27FC236}">
                <a16:creationId xmlns:a16="http://schemas.microsoft.com/office/drawing/2014/main" id="{EBDD53D3-8CD5-38EA-0E62-1ADE3D878D72}"/>
              </a:ext>
            </a:extLst>
          </p:cNvPr>
          <p:cNvSpPr>
            <a:spLocks noGrp="1"/>
          </p:cNvSpPr>
          <p:nvPr>
            <p:ph type="body" sz="quarter" idx="12"/>
          </p:nvPr>
        </p:nvSpPr>
        <p:spPr/>
        <p:txBody>
          <a:bodyPr/>
          <a:lstStyle/>
          <a:p>
            <a:pPr marL="571500" indent="-571500">
              <a:buFont typeface="Arial" panose="020B0604020202020204" pitchFamily="34" charset="0"/>
              <a:buChar char="•"/>
            </a:pPr>
            <a:r>
              <a:rPr lang="en-US" sz="2400" b="1"/>
              <a:t>Random invertible permutation:  </a:t>
            </a:r>
            <a:r>
              <a:rPr lang="en-US" sz="2400" b="1" i="1"/>
              <a:t>H</a:t>
            </a:r>
            <a:r>
              <a:rPr lang="en-US" sz="2400" b="1"/>
              <a:t>  and  </a:t>
            </a:r>
            <a:r>
              <a:rPr lang="en-US" sz="2400" b="1" i="1"/>
              <a:t>H</a:t>
            </a:r>
            <a:r>
              <a:rPr lang="en-US" sz="2400" b="1" i="1" baseline="30000"/>
              <a:t>-1</a:t>
            </a:r>
            <a:endParaRPr lang="en-US" sz="2200" b="1"/>
          </a:p>
          <a:p>
            <a:pPr marL="571500" indent="-571500">
              <a:buFont typeface="Arial" panose="020B0604020202020204" pitchFamily="34" charset="0"/>
              <a:buChar char="•"/>
            </a:pPr>
            <a:endParaRPr lang="en-US" sz="2400" b="1"/>
          </a:p>
          <a:p>
            <a:pPr marL="571500" indent="-571500">
              <a:buFont typeface="Arial" panose="020B0604020202020204" pitchFamily="34" charset="0"/>
              <a:buChar char="•"/>
            </a:pPr>
            <a:r>
              <a:rPr lang="en-US" sz="2400" b="1"/>
              <a:t>Oracle state:  like CFO:  </a:t>
            </a:r>
          </a:p>
          <a:p>
            <a:endParaRPr lang="en-US" sz="2400" b="1"/>
          </a:p>
          <a:p>
            <a:pPr marL="571500" indent="-571500">
              <a:buFont typeface="Arial" panose="020B0604020202020204" pitchFamily="34" charset="0"/>
              <a:buChar char="•"/>
            </a:pPr>
            <a:r>
              <a:rPr lang="en-US" sz="2400" b="1"/>
              <a:t>Two queries:</a:t>
            </a:r>
            <a:endParaRPr lang="en-US" sz="2200" b="1"/>
          </a:p>
          <a:p>
            <a:pPr marL="1219500" lvl="2" indent="-571500">
              <a:buFont typeface="Arial" panose="020B0604020202020204" pitchFamily="34" charset="0"/>
              <a:buChar char="•"/>
            </a:pPr>
            <a:r>
              <a:rPr lang="en-US" sz="2200" b="1" i="1"/>
              <a:t>CFO</a:t>
            </a:r>
          </a:p>
          <a:p>
            <a:pPr marL="1219500" lvl="2" indent="-571500">
              <a:buFont typeface="Arial" panose="020B0604020202020204" pitchFamily="34" charset="0"/>
              <a:buChar char="•"/>
            </a:pPr>
            <a:r>
              <a:rPr lang="en-US" sz="2200" b="1" i="1"/>
              <a:t>FLIP o CFO o FLIP</a:t>
            </a:r>
          </a:p>
          <a:p>
            <a:pPr marL="1219500" lvl="2" indent="-571500">
              <a:buFont typeface="Arial" panose="020B0604020202020204" pitchFamily="34" charset="0"/>
              <a:buChar char="•"/>
            </a:pPr>
            <a:endParaRPr lang="en-US" sz="2200" b="1" i="1"/>
          </a:p>
        </p:txBody>
      </p:sp>
      <mc:AlternateContent xmlns:mc="http://schemas.openxmlformats.org/markup-compatibility/2006">
        <mc:Choice xmlns:p14="http://schemas.microsoft.com/office/powerpoint/2010/main" Requires="p14">
          <p:contentPart p14:bwMode="auto" r:id="rId3">
            <p14:nvContentPartPr>
              <p14:cNvPr id="13" name="Ink 12">
                <a:extLst>
                  <a:ext uri="{FF2B5EF4-FFF2-40B4-BE49-F238E27FC236}">
                    <a16:creationId xmlns:a16="http://schemas.microsoft.com/office/drawing/2014/main" id="{46BD2D12-5637-38D7-FAED-C25EBDF4118A}"/>
                  </a:ext>
                </a:extLst>
              </p14:cNvPr>
              <p14:cNvContentPartPr/>
              <p14:nvPr/>
            </p14:nvContentPartPr>
            <p14:xfrm>
              <a:off x="2902097" y="4755345"/>
              <a:ext cx="19440" cy="308160"/>
            </p14:xfrm>
          </p:contentPart>
        </mc:Choice>
        <mc:Fallback>
          <p:pic>
            <p:nvPicPr>
              <p:cNvPr id="13" name="Ink 12">
                <a:extLst>
                  <a:ext uri="{FF2B5EF4-FFF2-40B4-BE49-F238E27FC236}">
                    <a16:creationId xmlns:a16="http://schemas.microsoft.com/office/drawing/2014/main" id="{46BD2D12-5637-38D7-FAED-C25EBDF4118A}"/>
                  </a:ext>
                </a:extLst>
              </p:cNvPr>
              <p:cNvPicPr/>
              <p:nvPr/>
            </p:nvPicPr>
            <p:blipFill>
              <a:blip r:embed="rId4"/>
              <a:stretch>
                <a:fillRect/>
              </a:stretch>
            </p:blipFill>
            <p:spPr>
              <a:xfrm>
                <a:off x="2875457" y="4728345"/>
                <a:ext cx="7308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Ink 13">
                <a:extLst>
                  <a:ext uri="{FF2B5EF4-FFF2-40B4-BE49-F238E27FC236}">
                    <a16:creationId xmlns:a16="http://schemas.microsoft.com/office/drawing/2014/main" id="{D632621B-991F-2E96-A8BD-5F77887FA36D}"/>
                  </a:ext>
                </a:extLst>
              </p14:cNvPr>
              <p14:cNvContentPartPr/>
              <p14:nvPr/>
            </p14:nvContentPartPr>
            <p14:xfrm>
              <a:off x="1636697" y="4812585"/>
              <a:ext cx="804600" cy="336600"/>
            </p14:xfrm>
          </p:contentPart>
        </mc:Choice>
        <mc:Fallback>
          <p:pic>
            <p:nvPicPr>
              <p:cNvPr id="14" name="Ink 13">
                <a:extLst>
                  <a:ext uri="{FF2B5EF4-FFF2-40B4-BE49-F238E27FC236}">
                    <a16:creationId xmlns:a16="http://schemas.microsoft.com/office/drawing/2014/main" id="{D632621B-991F-2E96-A8BD-5F77887FA36D}"/>
                  </a:ext>
                </a:extLst>
              </p:cNvPr>
              <p:cNvPicPr/>
              <p:nvPr/>
            </p:nvPicPr>
            <p:blipFill>
              <a:blip r:embed="rId6"/>
              <a:stretch>
                <a:fillRect/>
              </a:stretch>
            </p:blipFill>
            <p:spPr>
              <a:xfrm>
                <a:off x="1609709" y="4785945"/>
                <a:ext cx="858216"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Ink 16">
                <a:extLst>
                  <a:ext uri="{FF2B5EF4-FFF2-40B4-BE49-F238E27FC236}">
                    <a16:creationId xmlns:a16="http://schemas.microsoft.com/office/drawing/2014/main" id="{6FDBACD2-0C61-7F2C-3E67-CC5F5BCB8E8F}"/>
                  </a:ext>
                </a:extLst>
              </p14:cNvPr>
              <p14:cNvContentPartPr/>
              <p14:nvPr/>
            </p14:nvContentPartPr>
            <p14:xfrm>
              <a:off x="3093977" y="4761465"/>
              <a:ext cx="353160" cy="243360"/>
            </p14:xfrm>
          </p:contentPart>
        </mc:Choice>
        <mc:Fallback>
          <p:pic>
            <p:nvPicPr>
              <p:cNvPr id="17" name="Ink 16">
                <a:extLst>
                  <a:ext uri="{FF2B5EF4-FFF2-40B4-BE49-F238E27FC236}">
                    <a16:creationId xmlns:a16="http://schemas.microsoft.com/office/drawing/2014/main" id="{6FDBACD2-0C61-7F2C-3E67-CC5F5BCB8E8F}"/>
                  </a:ext>
                </a:extLst>
              </p:cNvPr>
              <p:cNvPicPr/>
              <p:nvPr/>
            </p:nvPicPr>
            <p:blipFill>
              <a:blip r:embed="rId8"/>
              <a:stretch>
                <a:fillRect/>
              </a:stretch>
            </p:blipFill>
            <p:spPr>
              <a:xfrm>
                <a:off x="3067337" y="4734825"/>
                <a:ext cx="4068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 name="Ink 24">
                <a:extLst>
                  <a:ext uri="{FF2B5EF4-FFF2-40B4-BE49-F238E27FC236}">
                    <a16:creationId xmlns:a16="http://schemas.microsoft.com/office/drawing/2014/main" id="{AE813F1C-0F3D-ABB0-5F70-0344AE447B14}"/>
                  </a:ext>
                </a:extLst>
              </p14:cNvPr>
              <p14:cNvContentPartPr/>
              <p14:nvPr/>
            </p14:nvContentPartPr>
            <p14:xfrm>
              <a:off x="4703177" y="4674705"/>
              <a:ext cx="753840" cy="355320"/>
            </p14:xfrm>
          </p:contentPart>
        </mc:Choice>
        <mc:Fallback>
          <p:pic>
            <p:nvPicPr>
              <p:cNvPr id="25" name="Ink 24">
                <a:extLst>
                  <a:ext uri="{FF2B5EF4-FFF2-40B4-BE49-F238E27FC236}">
                    <a16:creationId xmlns:a16="http://schemas.microsoft.com/office/drawing/2014/main" id="{AE813F1C-0F3D-ABB0-5F70-0344AE447B14}"/>
                  </a:ext>
                </a:extLst>
              </p:cNvPr>
              <p:cNvPicPr/>
              <p:nvPr/>
            </p:nvPicPr>
            <p:blipFill>
              <a:blip r:embed="rId10"/>
              <a:stretch>
                <a:fillRect/>
              </a:stretch>
            </p:blipFill>
            <p:spPr>
              <a:xfrm>
                <a:off x="4676190" y="4647678"/>
                <a:ext cx="807454" cy="409375"/>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6" name="Ink 25">
                <a:extLst>
                  <a:ext uri="{FF2B5EF4-FFF2-40B4-BE49-F238E27FC236}">
                    <a16:creationId xmlns:a16="http://schemas.microsoft.com/office/drawing/2014/main" id="{B0B9DBE1-286C-5135-336C-0F0194CC924A}"/>
                  </a:ext>
                </a:extLst>
              </p14:cNvPr>
              <p14:cNvContentPartPr/>
              <p14:nvPr/>
            </p14:nvContentPartPr>
            <p14:xfrm>
              <a:off x="3801737" y="4813665"/>
              <a:ext cx="545400" cy="98640"/>
            </p14:xfrm>
          </p:contentPart>
        </mc:Choice>
        <mc:Fallback>
          <p:pic>
            <p:nvPicPr>
              <p:cNvPr id="26" name="Ink 25">
                <a:extLst>
                  <a:ext uri="{FF2B5EF4-FFF2-40B4-BE49-F238E27FC236}">
                    <a16:creationId xmlns:a16="http://schemas.microsoft.com/office/drawing/2014/main" id="{B0B9DBE1-286C-5135-336C-0F0194CC924A}"/>
                  </a:ext>
                </a:extLst>
              </p:cNvPr>
              <p:cNvPicPr/>
              <p:nvPr/>
            </p:nvPicPr>
            <p:blipFill>
              <a:blip r:embed="rId12"/>
              <a:stretch>
                <a:fillRect/>
              </a:stretch>
            </p:blipFill>
            <p:spPr>
              <a:xfrm>
                <a:off x="3774737" y="4787025"/>
                <a:ext cx="599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9" name="Ink 28">
                <a:extLst>
                  <a:ext uri="{FF2B5EF4-FFF2-40B4-BE49-F238E27FC236}">
                    <a16:creationId xmlns:a16="http://schemas.microsoft.com/office/drawing/2014/main" id="{CC828B56-DB72-303A-C690-7A8812ADBE81}"/>
                  </a:ext>
                </a:extLst>
              </p14:cNvPr>
              <p14:cNvContentPartPr/>
              <p14:nvPr/>
            </p14:nvContentPartPr>
            <p14:xfrm>
              <a:off x="2522297" y="4879545"/>
              <a:ext cx="28440" cy="79200"/>
            </p14:xfrm>
          </p:contentPart>
        </mc:Choice>
        <mc:Fallback>
          <p:pic>
            <p:nvPicPr>
              <p:cNvPr id="29" name="Ink 28">
                <a:extLst>
                  <a:ext uri="{FF2B5EF4-FFF2-40B4-BE49-F238E27FC236}">
                    <a16:creationId xmlns:a16="http://schemas.microsoft.com/office/drawing/2014/main" id="{CC828B56-DB72-303A-C690-7A8812ADBE81}"/>
                  </a:ext>
                </a:extLst>
              </p:cNvPr>
              <p:cNvPicPr/>
              <p:nvPr/>
            </p:nvPicPr>
            <p:blipFill>
              <a:blip r:embed="rId14"/>
              <a:stretch>
                <a:fillRect/>
              </a:stretch>
            </p:blipFill>
            <p:spPr>
              <a:xfrm>
                <a:off x="2495315" y="4852545"/>
                <a:ext cx="82768"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8" name="Ink 37">
                <a:extLst>
                  <a:ext uri="{FF2B5EF4-FFF2-40B4-BE49-F238E27FC236}">
                    <a16:creationId xmlns:a16="http://schemas.microsoft.com/office/drawing/2014/main" id="{13D3AAD1-377B-F157-BB76-E727E64AAC58}"/>
                  </a:ext>
                </a:extLst>
              </p14:cNvPr>
              <p14:cNvContentPartPr/>
              <p14:nvPr/>
            </p14:nvContentPartPr>
            <p14:xfrm>
              <a:off x="5960844" y="2647128"/>
              <a:ext cx="4320" cy="6480"/>
            </p14:xfrm>
          </p:contentPart>
        </mc:Choice>
        <mc:Fallback>
          <p:pic>
            <p:nvPicPr>
              <p:cNvPr id="38" name="Ink 37">
                <a:extLst>
                  <a:ext uri="{FF2B5EF4-FFF2-40B4-BE49-F238E27FC236}">
                    <a16:creationId xmlns:a16="http://schemas.microsoft.com/office/drawing/2014/main" id="{13D3AAD1-377B-F157-BB76-E727E64AAC58}"/>
                  </a:ext>
                </a:extLst>
              </p:cNvPr>
              <p:cNvPicPr/>
              <p:nvPr/>
            </p:nvPicPr>
            <p:blipFill>
              <a:blip r:embed="rId16"/>
              <a:stretch>
                <a:fillRect/>
              </a:stretch>
            </p:blipFill>
            <p:spPr>
              <a:xfrm>
                <a:off x="5933844" y="2620128"/>
                <a:ext cx="57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9" name="Ink 38">
                <a:extLst>
                  <a:ext uri="{FF2B5EF4-FFF2-40B4-BE49-F238E27FC236}">
                    <a16:creationId xmlns:a16="http://schemas.microsoft.com/office/drawing/2014/main" id="{808F1068-ECBB-884D-A857-1A9CEAC0C3EB}"/>
                  </a:ext>
                </a:extLst>
              </p14:cNvPr>
              <p14:cNvContentPartPr/>
              <p14:nvPr/>
            </p14:nvContentPartPr>
            <p14:xfrm>
              <a:off x="5302044" y="2440848"/>
              <a:ext cx="465120" cy="256320"/>
            </p14:xfrm>
          </p:contentPart>
        </mc:Choice>
        <mc:Fallback>
          <p:pic>
            <p:nvPicPr>
              <p:cNvPr id="39" name="Ink 38">
                <a:extLst>
                  <a:ext uri="{FF2B5EF4-FFF2-40B4-BE49-F238E27FC236}">
                    <a16:creationId xmlns:a16="http://schemas.microsoft.com/office/drawing/2014/main" id="{808F1068-ECBB-884D-A857-1A9CEAC0C3EB}"/>
                  </a:ext>
                </a:extLst>
              </p:cNvPr>
              <p:cNvPicPr/>
              <p:nvPr/>
            </p:nvPicPr>
            <p:blipFill>
              <a:blip r:embed="rId18"/>
              <a:stretch>
                <a:fillRect/>
              </a:stretch>
            </p:blipFill>
            <p:spPr>
              <a:xfrm>
                <a:off x="5275404" y="2414208"/>
                <a:ext cx="5187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0" name="Ink 39">
                <a:extLst>
                  <a:ext uri="{FF2B5EF4-FFF2-40B4-BE49-F238E27FC236}">
                    <a16:creationId xmlns:a16="http://schemas.microsoft.com/office/drawing/2014/main" id="{59E26BE2-10B3-12B1-EF98-1BFAC2AABE4F}"/>
                  </a:ext>
                </a:extLst>
              </p14:cNvPr>
              <p14:cNvContentPartPr/>
              <p14:nvPr/>
            </p14:nvContentPartPr>
            <p14:xfrm>
              <a:off x="4732164" y="2481168"/>
              <a:ext cx="413280" cy="238680"/>
            </p14:xfrm>
          </p:contentPart>
        </mc:Choice>
        <mc:Fallback>
          <p:pic>
            <p:nvPicPr>
              <p:cNvPr id="40" name="Ink 39">
                <a:extLst>
                  <a:ext uri="{FF2B5EF4-FFF2-40B4-BE49-F238E27FC236}">
                    <a16:creationId xmlns:a16="http://schemas.microsoft.com/office/drawing/2014/main" id="{59E26BE2-10B3-12B1-EF98-1BFAC2AABE4F}"/>
                  </a:ext>
                </a:extLst>
              </p:cNvPr>
              <p:cNvPicPr/>
              <p:nvPr/>
            </p:nvPicPr>
            <p:blipFill>
              <a:blip r:embed="rId20"/>
              <a:stretch>
                <a:fillRect/>
              </a:stretch>
            </p:blipFill>
            <p:spPr>
              <a:xfrm>
                <a:off x="4705524" y="2454528"/>
                <a:ext cx="4669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1" name="Ink 40">
                <a:extLst>
                  <a:ext uri="{FF2B5EF4-FFF2-40B4-BE49-F238E27FC236}">
                    <a16:creationId xmlns:a16="http://schemas.microsoft.com/office/drawing/2014/main" id="{EB9DCE1E-9474-D729-CFAE-3A027E81DEFD}"/>
                  </a:ext>
                </a:extLst>
              </p14:cNvPr>
              <p14:cNvContentPartPr/>
              <p14:nvPr/>
            </p14:nvContentPartPr>
            <p14:xfrm>
              <a:off x="6100884" y="2640648"/>
              <a:ext cx="114120" cy="20160"/>
            </p14:xfrm>
          </p:contentPart>
        </mc:Choice>
        <mc:Fallback>
          <p:pic>
            <p:nvPicPr>
              <p:cNvPr id="41" name="Ink 40">
                <a:extLst>
                  <a:ext uri="{FF2B5EF4-FFF2-40B4-BE49-F238E27FC236}">
                    <a16:creationId xmlns:a16="http://schemas.microsoft.com/office/drawing/2014/main" id="{EB9DCE1E-9474-D729-CFAE-3A027E81DEFD}"/>
                  </a:ext>
                </a:extLst>
              </p:cNvPr>
              <p:cNvPicPr/>
              <p:nvPr/>
            </p:nvPicPr>
            <p:blipFill>
              <a:blip r:embed="rId22"/>
              <a:stretch>
                <a:fillRect/>
              </a:stretch>
            </p:blipFill>
            <p:spPr>
              <a:xfrm>
                <a:off x="6073884" y="2613648"/>
                <a:ext cx="167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6" name="Ink 45">
                <a:extLst>
                  <a:ext uri="{FF2B5EF4-FFF2-40B4-BE49-F238E27FC236}">
                    <a16:creationId xmlns:a16="http://schemas.microsoft.com/office/drawing/2014/main" id="{32C1B444-2E2F-FFE0-DB05-109AFB39E026}"/>
                  </a:ext>
                </a:extLst>
              </p14:cNvPr>
              <p14:cNvContentPartPr/>
              <p14:nvPr/>
            </p14:nvContentPartPr>
            <p14:xfrm>
              <a:off x="6508404" y="2420328"/>
              <a:ext cx="539280" cy="225360"/>
            </p14:xfrm>
          </p:contentPart>
        </mc:Choice>
        <mc:Fallback>
          <p:pic>
            <p:nvPicPr>
              <p:cNvPr id="46" name="Ink 45">
                <a:extLst>
                  <a:ext uri="{FF2B5EF4-FFF2-40B4-BE49-F238E27FC236}">
                    <a16:creationId xmlns:a16="http://schemas.microsoft.com/office/drawing/2014/main" id="{32C1B444-2E2F-FFE0-DB05-109AFB39E026}"/>
                  </a:ext>
                </a:extLst>
              </p:cNvPr>
              <p:cNvPicPr/>
              <p:nvPr/>
            </p:nvPicPr>
            <p:blipFill>
              <a:blip r:embed="rId24"/>
              <a:stretch>
                <a:fillRect/>
              </a:stretch>
            </p:blipFill>
            <p:spPr>
              <a:xfrm>
                <a:off x="6481404" y="2393328"/>
                <a:ext cx="592920" cy="279000"/>
              </a:xfrm>
              <a:prstGeom prst="rect">
                <a:avLst/>
              </a:prstGeom>
            </p:spPr>
          </p:pic>
        </mc:Fallback>
      </mc:AlternateContent>
    </p:spTree>
    <p:extLst>
      <p:ext uri="{BB962C8B-B14F-4D97-AF65-F5344CB8AC3E}">
        <p14:creationId xmlns:p14="http://schemas.microsoft.com/office/powerpoint/2010/main" val="424608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DD97-384E-2170-77A4-201738F4D646}"/>
              </a:ext>
            </a:extLst>
          </p:cNvPr>
          <p:cNvSpPr>
            <a:spLocks noGrp="1"/>
          </p:cNvSpPr>
          <p:nvPr>
            <p:ph type="title"/>
          </p:nvPr>
        </p:nvSpPr>
        <p:spPr/>
        <p:txBody>
          <a:bodyPr/>
          <a:lstStyle/>
          <a:p>
            <a:r>
              <a:rPr lang="en-US" sz="3600"/>
              <a:t>CPO – features </a:t>
            </a:r>
          </a:p>
        </p:txBody>
      </p:sp>
      <p:sp>
        <p:nvSpPr>
          <p:cNvPr id="4" name="Footer Placeholder 3">
            <a:extLst>
              <a:ext uri="{FF2B5EF4-FFF2-40B4-BE49-F238E27FC236}">
                <a16:creationId xmlns:a16="http://schemas.microsoft.com/office/drawing/2014/main" id="{A439CD54-3A9A-89C4-2734-B0EA858ACF24}"/>
              </a:ext>
            </a:extLst>
          </p:cNvPr>
          <p:cNvSpPr>
            <a:spLocks noGrp="1"/>
          </p:cNvSpPr>
          <p:nvPr>
            <p:ph type="ftr" sz="quarter" idx="11"/>
          </p:nvPr>
        </p:nvSpPr>
        <p:spPr/>
        <p:txBody>
          <a:bodyPr/>
          <a:lstStyle/>
          <a:p>
            <a:pPr>
              <a:defRPr/>
            </a:pPr>
            <a:endParaRPr lang="de-DE"/>
          </a:p>
        </p:txBody>
      </p:sp>
      <p:sp>
        <p:nvSpPr>
          <p:cNvPr id="5" name="Text Placeholder 4">
            <a:extLst>
              <a:ext uri="{FF2B5EF4-FFF2-40B4-BE49-F238E27FC236}">
                <a16:creationId xmlns:a16="http://schemas.microsoft.com/office/drawing/2014/main" id="{C6419A31-1C5E-2A88-39C3-7D962D3FF558}"/>
              </a:ext>
            </a:extLst>
          </p:cNvPr>
          <p:cNvSpPr>
            <a:spLocks noGrp="1"/>
          </p:cNvSpPr>
          <p:nvPr>
            <p:ph type="body" sz="quarter" idx="12"/>
          </p:nvPr>
        </p:nvSpPr>
        <p:spPr/>
        <p:txBody>
          <a:bodyPr/>
          <a:lstStyle/>
          <a:p>
            <a:pPr marL="285750" indent="-285750">
              <a:buFont typeface="Arial" panose="020B0604020202020204" pitchFamily="34" charset="0"/>
              <a:buChar char="•"/>
            </a:pPr>
            <a:r>
              <a:rPr lang="en-US" sz="2400" b="1"/>
              <a:t>Each query extends domain by &lt;= 1</a:t>
            </a:r>
          </a:p>
          <a:p>
            <a:pPr marL="933750" lvl="2" indent="-285750">
              <a:buFont typeface="Arial" panose="020B0604020202020204" pitchFamily="34" charset="0"/>
              <a:buChar char="•"/>
            </a:pPr>
            <a:r>
              <a:rPr lang="en-US" sz="2200" b="1"/>
              <a:t>CFO:  we already know</a:t>
            </a:r>
          </a:p>
          <a:p>
            <a:pPr marL="933750" lvl="2" indent="-285750">
              <a:buFont typeface="Arial" panose="020B0604020202020204" pitchFamily="34" charset="0"/>
              <a:buChar char="•"/>
            </a:pPr>
            <a:r>
              <a:rPr lang="en-US" sz="2200" b="1"/>
              <a:t>FLIP:  preserves size</a:t>
            </a:r>
          </a:p>
          <a:p>
            <a:pPr marL="933750" lvl="2" indent="-285750">
              <a:buFont typeface="Arial" panose="020B0604020202020204" pitchFamily="34" charset="0"/>
              <a:buChar char="•"/>
            </a:pPr>
            <a:endParaRPr lang="en-US" sz="2200" b="1"/>
          </a:p>
          <a:p>
            <a:pPr marL="285750" indent="-285750">
              <a:buFont typeface="Arial" panose="020B0604020202020204" pitchFamily="34" charset="0"/>
              <a:buChar char="•"/>
            </a:pPr>
            <a:r>
              <a:rPr lang="en-US" sz="2400" b="1"/>
              <a:t>Reasoning about invariants</a:t>
            </a:r>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r>
              <a:rPr lang="en-US" sz="2400" b="1"/>
              <a:t>Compressed representation, efficiency</a:t>
            </a:r>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r>
              <a:rPr lang="en-US" sz="2400" b="1"/>
              <a:t>Indistinguishable from random permutation ?????</a:t>
            </a: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F0363767-7A45-463E-F2EC-EE0D9E740486}"/>
                  </a:ext>
                </a:extLst>
              </p14:cNvPr>
              <p14:cNvContentPartPr/>
              <p14:nvPr/>
            </p14:nvContentPartPr>
            <p14:xfrm>
              <a:off x="489027" y="4495333"/>
              <a:ext cx="7475040" cy="487080"/>
            </p14:xfrm>
          </p:contentPart>
        </mc:Choice>
        <mc:Fallback>
          <p:pic>
            <p:nvPicPr>
              <p:cNvPr id="7" name="Ink 6">
                <a:extLst>
                  <a:ext uri="{FF2B5EF4-FFF2-40B4-BE49-F238E27FC236}">
                    <a16:creationId xmlns:a16="http://schemas.microsoft.com/office/drawing/2014/main" id="{F0363767-7A45-463E-F2EC-EE0D9E740486}"/>
                  </a:ext>
                </a:extLst>
              </p:cNvPr>
              <p:cNvPicPr/>
              <p:nvPr/>
            </p:nvPicPr>
            <p:blipFill>
              <a:blip r:embed="rId3"/>
              <a:stretch>
                <a:fillRect/>
              </a:stretch>
            </p:blipFill>
            <p:spPr>
              <a:xfrm>
                <a:off x="444027" y="4405333"/>
                <a:ext cx="7564680" cy="666720"/>
              </a:xfrm>
              <a:prstGeom prst="rect">
                <a:avLst/>
              </a:prstGeom>
            </p:spPr>
          </p:pic>
        </mc:Fallback>
      </mc:AlternateContent>
    </p:spTree>
    <p:extLst>
      <p:ext uri="{BB962C8B-B14F-4D97-AF65-F5344CB8AC3E}">
        <p14:creationId xmlns:p14="http://schemas.microsoft.com/office/powerpoint/2010/main" val="132267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321D-E97E-7375-CE63-DB3A0398FD2D}"/>
              </a:ext>
            </a:extLst>
          </p:cNvPr>
          <p:cNvSpPr>
            <a:spLocks noGrp="1"/>
          </p:cNvSpPr>
          <p:nvPr>
            <p:ph type="title"/>
          </p:nvPr>
        </p:nvSpPr>
        <p:spPr/>
        <p:txBody>
          <a:bodyPr/>
          <a:lstStyle/>
          <a:p>
            <a:r>
              <a:rPr lang="en-US" sz="3600"/>
              <a:t>Main result</a:t>
            </a:r>
          </a:p>
        </p:txBody>
      </p:sp>
      <p:sp>
        <p:nvSpPr>
          <p:cNvPr id="4" name="Footer Placeholder 3">
            <a:extLst>
              <a:ext uri="{FF2B5EF4-FFF2-40B4-BE49-F238E27FC236}">
                <a16:creationId xmlns:a16="http://schemas.microsoft.com/office/drawing/2014/main" id="{43A2A6E8-67B9-790C-9767-CA44660A7462}"/>
              </a:ext>
            </a:extLst>
          </p:cNvPr>
          <p:cNvSpPr>
            <a:spLocks noGrp="1"/>
          </p:cNvSpPr>
          <p:nvPr>
            <p:ph type="ftr" sz="quarter" idx="11"/>
          </p:nvPr>
        </p:nvSpPr>
        <p:spPr/>
        <p:txBody>
          <a:bodyPr/>
          <a:lstStyle/>
          <a:p>
            <a:pPr>
              <a:defRPr/>
            </a:pPr>
            <a:endParaRPr lang="de-DE"/>
          </a:p>
        </p:txBody>
      </p:sp>
      <p:sp>
        <p:nvSpPr>
          <p:cNvPr id="5" name="Text Placeholder 4">
            <a:extLst>
              <a:ext uri="{FF2B5EF4-FFF2-40B4-BE49-F238E27FC236}">
                <a16:creationId xmlns:a16="http://schemas.microsoft.com/office/drawing/2014/main" id="{633BB2FD-BEB2-A1AB-97B4-75C4ADA48212}"/>
              </a:ext>
            </a:extLst>
          </p:cNvPr>
          <p:cNvSpPr>
            <a:spLocks noGrp="1"/>
          </p:cNvSpPr>
          <p:nvPr>
            <p:ph type="body" sz="quarter" idx="12"/>
          </p:nvPr>
        </p:nvSpPr>
        <p:spPr>
          <a:xfrm>
            <a:off x="287338" y="1055078"/>
            <a:ext cx="8569325" cy="4380986"/>
          </a:xfrm>
        </p:spPr>
        <p:txBody>
          <a:bodyPr/>
          <a:lstStyle/>
          <a:p>
            <a:r>
              <a:rPr lang="en-US" sz="2400" b="1"/>
              <a:t>Recall make-view:</a:t>
            </a:r>
          </a:p>
          <a:p>
            <a:pPr marL="342900" indent="-342900">
              <a:buFont typeface="Arial" panose="020B0604020202020204" pitchFamily="34" charset="0"/>
              <a:buChar char="•"/>
            </a:pPr>
            <a:r>
              <a:rPr lang="en-US" sz="2400" b="1"/>
              <a:t>Want to “implement” random permutation</a:t>
            </a:r>
          </a:p>
          <a:p>
            <a:pPr marL="342900" indent="-342900">
              <a:buFont typeface="Arial" panose="020B0604020202020204" pitchFamily="34" charset="0"/>
              <a:buChar char="•"/>
            </a:pPr>
            <a:r>
              <a:rPr lang="en-US" sz="2400" b="1"/>
              <a:t>E.g., Luby-Rackoff indistinguishable from random perm.</a:t>
            </a:r>
          </a:p>
          <a:p>
            <a:pPr marL="342900" indent="-342900">
              <a:buFont typeface="Arial" panose="020B0604020202020204" pitchFamily="34" charset="0"/>
              <a:buChar char="•"/>
            </a:pPr>
            <a:r>
              <a:rPr lang="en-US" sz="2400" b="1"/>
              <a:t>Proof steps:</a:t>
            </a:r>
          </a:p>
          <a:p>
            <a:pPr lvl="2" indent="0">
              <a:buNone/>
            </a:pPr>
            <a:r>
              <a:rPr lang="en-US" sz="2200" b="1"/>
              <a:t>(a)  C(H)  indistinguishable  CPO</a:t>
            </a:r>
          </a:p>
          <a:p>
            <a:pPr lvl="2" indent="0">
              <a:buNone/>
            </a:pPr>
            <a:r>
              <a:rPr lang="en-US" sz="2200" b="1"/>
              <a:t>(b)  CPO  indistinguishable  random perm.</a:t>
            </a:r>
          </a:p>
          <a:p>
            <a:endParaRPr lang="en-US" sz="2200" b="1"/>
          </a:p>
          <a:p>
            <a:r>
              <a:rPr lang="en-US" sz="2400" b="1"/>
              <a:t>Main theorem:</a:t>
            </a:r>
          </a:p>
          <a:p>
            <a:endParaRPr lang="en-US" sz="2400" b="1"/>
          </a:p>
          <a:p>
            <a:pPr algn="ctr"/>
            <a:r>
              <a:rPr lang="en-US" sz="2400" b="1"/>
              <a:t>Once you prove (a),    (b) follows for free!</a:t>
            </a:r>
          </a:p>
        </p:txBody>
      </p:sp>
    </p:spTree>
    <p:extLst>
      <p:ext uri="{BB962C8B-B14F-4D97-AF65-F5344CB8AC3E}">
        <p14:creationId xmlns:p14="http://schemas.microsoft.com/office/powerpoint/2010/main" val="2156783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ADDD-3BE6-EEFB-9FBA-C446DD45CB3D}"/>
              </a:ext>
            </a:extLst>
          </p:cNvPr>
          <p:cNvSpPr>
            <a:spLocks noGrp="1"/>
          </p:cNvSpPr>
          <p:nvPr>
            <p:ph type="title"/>
          </p:nvPr>
        </p:nvSpPr>
        <p:spPr/>
        <p:txBody>
          <a:bodyPr/>
          <a:lstStyle/>
          <a:p>
            <a:r>
              <a:rPr lang="en-US" sz="3600"/>
              <a:t>Proof sketch</a:t>
            </a:r>
          </a:p>
        </p:txBody>
      </p:sp>
      <p:sp>
        <p:nvSpPr>
          <p:cNvPr id="4" name="Footer Placeholder 3">
            <a:extLst>
              <a:ext uri="{FF2B5EF4-FFF2-40B4-BE49-F238E27FC236}">
                <a16:creationId xmlns:a16="http://schemas.microsoft.com/office/drawing/2014/main" id="{A22DE4CF-A5AC-7E84-E928-78A1AFEE9E7A}"/>
              </a:ext>
            </a:extLst>
          </p:cNvPr>
          <p:cNvSpPr>
            <a:spLocks noGrp="1"/>
          </p:cNvSpPr>
          <p:nvPr>
            <p:ph type="ftr" sz="quarter" idx="11"/>
          </p:nvPr>
        </p:nvSpPr>
        <p:spPr/>
        <p:txBody>
          <a:bodyPr/>
          <a:lstStyle/>
          <a:p>
            <a:pPr>
              <a:defRPr/>
            </a:pPr>
            <a:endParaRPr lang="de-DE"/>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AA313F1D-0957-3BE0-0309-0103966617DB}"/>
                  </a:ext>
                </a:extLst>
              </p14:cNvPr>
              <p14:cNvContentPartPr/>
              <p14:nvPr/>
            </p14:nvContentPartPr>
            <p14:xfrm>
              <a:off x="909507" y="1602013"/>
              <a:ext cx="339120" cy="241200"/>
            </p14:xfrm>
          </p:contentPart>
        </mc:Choice>
        <mc:Fallback>
          <p:pic>
            <p:nvPicPr>
              <p:cNvPr id="8" name="Ink 7">
                <a:extLst>
                  <a:ext uri="{FF2B5EF4-FFF2-40B4-BE49-F238E27FC236}">
                    <a16:creationId xmlns:a16="http://schemas.microsoft.com/office/drawing/2014/main" id="{AA313F1D-0957-3BE0-0309-0103966617DB}"/>
                  </a:ext>
                </a:extLst>
              </p:cNvPr>
              <p:cNvPicPr/>
              <p:nvPr/>
            </p:nvPicPr>
            <p:blipFill>
              <a:blip r:embed="rId3"/>
              <a:stretch>
                <a:fillRect/>
              </a:stretch>
            </p:blipFill>
            <p:spPr>
              <a:xfrm>
                <a:off x="873867" y="1566373"/>
                <a:ext cx="4107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47BDE3FC-0A76-D914-0420-4DE18A31609B}"/>
                  </a:ext>
                </a:extLst>
              </p14:cNvPr>
              <p14:cNvContentPartPr/>
              <p14:nvPr/>
            </p14:nvContentPartPr>
            <p14:xfrm>
              <a:off x="1234947" y="1560973"/>
              <a:ext cx="460080" cy="245160"/>
            </p14:xfrm>
          </p:contentPart>
        </mc:Choice>
        <mc:Fallback>
          <p:pic>
            <p:nvPicPr>
              <p:cNvPr id="11" name="Ink 10">
                <a:extLst>
                  <a:ext uri="{FF2B5EF4-FFF2-40B4-BE49-F238E27FC236}">
                    <a16:creationId xmlns:a16="http://schemas.microsoft.com/office/drawing/2014/main" id="{47BDE3FC-0A76-D914-0420-4DE18A31609B}"/>
                  </a:ext>
                </a:extLst>
              </p:cNvPr>
              <p:cNvPicPr/>
              <p:nvPr/>
            </p:nvPicPr>
            <p:blipFill>
              <a:blip r:embed="rId5"/>
              <a:stretch>
                <a:fillRect/>
              </a:stretch>
            </p:blipFill>
            <p:spPr>
              <a:xfrm>
                <a:off x="1198947" y="1525026"/>
                <a:ext cx="531720" cy="31669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A59D6B94-652D-B6E7-4079-F51CF1E4536E}"/>
                  </a:ext>
                </a:extLst>
              </p14:cNvPr>
              <p14:cNvContentPartPr/>
              <p14:nvPr/>
            </p14:nvContentPartPr>
            <p14:xfrm>
              <a:off x="2452107" y="1615693"/>
              <a:ext cx="359280" cy="261000"/>
            </p14:xfrm>
          </p:contentPart>
        </mc:Choice>
        <mc:Fallback>
          <p:pic>
            <p:nvPicPr>
              <p:cNvPr id="14" name="Ink 13">
                <a:extLst>
                  <a:ext uri="{FF2B5EF4-FFF2-40B4-BE49-F238E27FC236}">
                    <a16:creationId xmlns:a16="http://schemas.microsoft.com/office/drawing/2014/main" id="{A59D6B94-652D-B6E7-4079-F51CF1E4536E}"/>
                  </a:ext>
                </a:extLst>
              </p:cNvPr>
              <p:cNvPicPr/>
              <p:nvPr/>
            </p:nvPicPr>
            <p:blipFill>
              <a:blip r:embed="rId7"/>
              <a:stretch>
                <a:fillRect/>
              </a:stretch>
            </p:blipFill>
            <p:spPr>
              <a:xfrm>
                <a:off x="2416107" y="1579693"/>
                <a:ext cx="4309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Ink 19">
                <a:extLst>
                  <a:ext uri="{FF2B5EF4-FFF2-40B4-BE49-F238E27FC236}">
                    <a16:creationId xmlns:a16="http://schemas.microsoft.com/office/drawing/2014/main" id="{C80AC1F3-7EFA-F046-263D-3C7D660FAA78}"/>
                  </a:ext>
                </a:extLst>
              </p14:cNvPr>
              <p14:cNvContentPartPr/>
              <p14:nvPr/>
            </p14:nvContentPartPr>
            <p14:xfrm>
              <a:off x="3387027" y="1513813"/>
              <a:ext cx="252000" cy="366120"/>
            </p14:xfrm>
          </p:contentPart>
        </mc:Choice>
        <mc:Fallback>
          <p:pic>
            <p:nvPicPr>
              <p:cNvPr id="20" name="Ink 19">
                <a:extLst>
                  <a:ext uri="{FF2B5EF4-FFF2-40B4-BE49-F238E27FC236}">
                    <a16:creationId xmlns:a16="http://schemas.microsoft.com/office/drawing/2014/main" id="{C80AC1F3-7EFA-F046-263D-3C7D660FAA78}"/>
                  </a:ext>
                </a:extLst>
              </p:cNvPr>
              <p:cNvPicPr/>
              <p:nvPr/>
            </p:nvPicPr>
            <p:blipFill>
              <a:blip r:embed="rId9"/>
              <a:stretch>
                <a:fillRect/>
              </a:stretch>
            </p:blipFill>
            <p:spPr>
              <a:xfrm>
                <a:off x="3351387" y="1477813"/>
                <a:ext cx="32364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Ink 20">
                <a:extLst>
                  <a:ext uri="{FF2B5EF4-FFF2-40B4-BE49-F238E27FC236}">
                    <a16:creationId xmlns:a16="http://schemas.microsoft.com/office/drawing/2014/main" id="{DD030707-E8A3-67F4-EDE5-C3F06453DDB2}"/>
                  </a:ext>
                </a:extLst>
              </p14:cNvPr>
              <p14:cNvContentPartPr/>
              <p14:nvPr/>
            </p14:nvContentPartPr>
            <p14:xfrm>
              <a:off x="3968067" y="1608133"/>
              <a:ext cx="115200" cy="124560"/>
            </p14:xfrm>
          </p:contentPart>
        </mc:Choice>
        <mc:Fallback>
          <p:pic>
            <p:nvPicPr>
              <p:cNvPr id="21" name="Ink 20">
                <a:extLst>
                  <a:ext uri="{FF2B5EF4-FFF2-40B4-BE49-F238E27FC236}">
                    <a16:creationId xmlns:a16="http://schemas.microsoft.com/office/drawing/2014/main" id="{DD030707-E8A3-67F4-EDE5-C3F06453DDB2}"/>
                  </a:ext>
                </a:extLst>
              </p:cNvPr>
              <p:cNvPicPr/>
              <p:nvPr/>
            </p:nvPicPr>
            <p:blipFill>
              <a:blip r:embed="rId11"/>
              <a:stretch>
                <a:fillRect/>
              </a:stretch>
            </p:blipFill>
            <p:spPr>
              <a:xfrm>
                <a:off x="3932427" y="1572133"/>
                <a:ext cx="186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a:extLst>
                  <a:ext uri="{FF2B5EF4-FFF2-40B4-BE49-F238E27FC236}">
                    <a16:creationId xmlns:a16="http://schemas.microsoft.com/office/drawing/2014/main" id="{22D8152F-6E59-A968-5949-F2500C90B240}"/>
                  </a:ext>
                </a:extLst>
              </p14:cNvPr>
              <p14:cNvContentPartPr/>
              <p14:nvPr/>
            </p14:nvContentPartPr>
            <p14:xfrm>
              <a:off x="4414827" y="1523893"/>
              <a:ext cx="512640" cy="286560"/>
            </p14:xfrm>
          </p:contentPart>
        </mc:Choice>
        <mc:Fallback>
          <p:pic>
            <p:nvPicPr>
              <p:cNvPr id="24" name="Ink 23">
                <a:extLst>
                  <a:ext uri="{FF2B5EF4-FFF2-40B4-BE49-F238E27FC236}">
                    <a16:creationId xmlns:a16="http://schemas.microsoft.com/office/drawing/2014/main" id="{22D8152F-6E59-A968-5949-F2500C90B240}"/>
                  </a:ext>
                </a:extLst>
              </p:cNvPr>
              <p:cNvPicPr/>
              <p:nvPr/>
            </p:nvPicPr>
            <p:blipFill>
              <a:blip r:embed="rId13"/>
              <a:stretch>
                <a:fillRect/>
              </a:stretch>
            </p:blipFill>
            <p:spPr>
              <a:xfrm>
                <a:off x="4379187" y="1488253"/>
                <a:ext cx="5842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Ink 24">
                <a:extLst>
                  <a:ext uri="{FF2B5EF4-FFF2-40B4-BE49-F238E27FC236}">
                    <a16:creationId xmlns:a16="http://schemas.microsoft.com/office/drawing/2014/main" id="{D26C3698-ED4E-6B5D-603E-EC6DE9DAD39C}"/>
                  </a:ext>
                </a:extLst>
              </p14:cNvPr>
              <p14:cNvContentPartPr/>
              <p14:nvPr/>
            </p14:nvContentPartPr>
            <p14:xfrm>
              <a:off x="4786347" y="1679053"/>
              <a:ext cx="32760" cy="3240"/>
            </p14:xfrm>
          </p:contentPart>
        </mc:Choice>
        <mc:Fallback>
          <p:pic>
            <p:nvPicPr>
              <p:cNvPr id="25" name="Ink 24">
                <a:extLst>
                  <a:ext uri="{FF2B5EF4-FFF2-40B4-BE49-F238E27FC236}">
                    <a16:creationId xmlns:a16="http://schemas.microsoft.com/office/drawing/2014/main" id="{D26C3698-ED4E-6B5D-603E-EC6DE9DAD39C}"/>
                  </a:ext>
                </a:extLst>
              </p:cNvPr>
              <p:cNvPicPr/>
              <p:nvPr/>
            </p:nvPicPr>
            <p:blipFill>
              <a:blip r:embed="rId15"/>
              <a:stretch>
                <a:fillRect/>
              </a:stretch>
            </p:blipFill>
            <p:spPr>
              <a:xfrm>
                <a:off x="4750347" y="1643053"/>
                <a:ext cx="104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Ink 25">
                <a:extLst>
                  <a:ext uri="{FF2B5EF4-FFF2-40B4-BE49-F238E27FC236}">
                    <a16:creationId xmlns:a16="http://schemas.microsoft.com/office/drawing/2014/main" id="{F4998897-6BA9-ADDC-ED1B-A1CB28C5FA34}"/>
                  </a:ext>
                </a:extLst>
              </p14:cNvPr>
              <p14:cNvContentPartPr/>
              <p14:nvPr/>
            </p14:nvContentPartPr>
            <p14:xfrm>
              <a:off x="5060667" y="1524613"/>
              <a:ext cx="227520" cy="269640"/>
            </p14:xfrm>
          </p:contentPart>
        </mc:Choice>
        <mc:Fallback>
          <p:pic>
            <p:nvPicPr>
              <p:cNvPr id="26" name="Ink 25">
                <a:extLst>
                  <a:ext uri="{FF2B5EF4-FFF2-40B4-BE49-F238E27FC236}">
                    <a16:creationId xmlns:a16="http://schemas.microsoft.com/office/drawing/2014/main" id="{F4998897-6BA9-ADDC-ED1B-A1CB28C5FA34}"/>
                  </a:ext>
                </a:extLst>
              </p:cNvPr>
              <p:cNvPicPr/>
              <p:nvPr/>
            </p:nvPicPr>
            <p:blipFill>
              <a:blip r:embed="rId17"/>
              <a:stretch>
                <a:fillRect/>
              </a:stretch>
            </p:blipFill>
            <p:spPr>
              <a:xfrm>
                <a:off x="5024667" y="1488613"/>
                <a:ext cx="29916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7" name="Ink 36">
                <a:extLst>
                  <a:ext uri="{FF2B5EF4-FFF2-40B4-BE49-F238E27FC236}">
                    <a16:creationId xmlns:a16="http://schemas.microsoft.com/office/drawing/2014/main" id="{7FCFA52E-15AA-3389-C6AD-4F6B4075516D}"/>
                  </a:ext>
                </a:extLst>
              </p14:cNvPr>
              <p14:cNvContentPartPr/>
              <p14:nvPr/>
            </p14:nvContentPartPr>
            <p14:xfrm>
              <a:off x="2476227" y="2542693"/>
              <a:ext cx="388440" cy="127800"/>
            </p14:xfrm>
          </p:contentPart>
        </mc:Choice>
        <mc:Fallback>
          <p:pic>
            <p:nvPicPr>
              <p:cNvPr id="37" name="Ink 36">
                <a:extLst>
                  <a:ext uri="{FF2B5EF4-FFF2-40B4-BE49-F238E27FC236}">
                    <a16:creationId xmlns:a16="http://schemas.microsoft.com/office/drawing/2014/main" id="{7FCFA52E-15AA-3389-C6AD-4F6B4075516D}"/>
                  </a:ext>
                </a:extLst>
              </p:cNvPr>
              <p:cNvPicPr/>
              <p:nvPr/>
            </p:nvPicPr>
            <p:blipFill>
              <a:blip r:embed="rId19"/>
              <a:stretch>
                <a:fillRect/>
              </a:stretch>
            </p:blipFill>
            <p:spPr>
              <a:xfrm>
                <a:off x="2440227" y="2506693"/>
                <a:ext cx="460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0" name="Ink 39">
                <a:extLst>
                  <a:ext uri="{FF2B5EF4-FFF2-40B4-BE49-F238E27FC236}">
                    <a16:creationId xmlns:a16="http://schemas.microsoft.com/office/drawing/2014/main" id="{4F908144-1A20-0164-3BD7-A8C5587E20D1}"/>
                  </a:ext>
                </a:extLst>
              </p14:cNvPr>
              <p14:cNvContentPartPr/>
              <p14:nvPr/>
            </p14:nvContentPartPr>
            <p14:xfrm>
              <a:off x="2515827" y="2764813"/>
              <a:ext cx="312120" cy="82800"/>
            </p14:xfrm>
          </p:contentPart>
        </mc:Choice>
        <mc:Fallback>
          <p:pic>
            <p:nvPicPr>
              <p:cNvPr id="40" name="Ink 39">
                <a:extLst>
                  <a:ext uri="{FF2B5EF4-FFF2-40B4-BE49-F238E27FC236}">
                    <a16:creationId xmlns:a16="http://schemas.microsoft.com/office/drawing/2014/main" id="{4F908144-1A20-0164-3BD7-A8C5587E20D1}"/>
                  </a:ext>
                </a:extLst>
              </p:cNvPr>
              <p:cNvPicPr/>
              <p:nvPr/>
            </p:nvPicPr>
            <p:blipFill>
              <a:blip r:embed="rId21"/>
              <a:stretch>
                <a:fillRect/>
              </a:stretch>
            </p:blipFill>
            <p:spPr>
              <a:xfrm>
                <a:off x="2480187" y="2729173"/>
                <a:ext cx="383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3" name="Ink 42">
                <a:extLst>
                  <a:ext uri="{FF2B5EF4-FFF2-40B4-BE49-F238E27FC236}">
                    <a16:creationId xmlns:a16="http://schemas.microsoft.com/office/drawing/2014/main" id="{82CCD9BF-F9B2-C91C-392E-7829E31AF6F1}"/>
                  </a:ext>
                </a:extLst>
              </p14:cNvPr>
              <p14:cNvContentPartPr/>
              <p14:nvPr/>
            </p14:nvContentPartPr>
            <p14:xfrm>
              <a:off x="3928467" y="2605333"/>
              <a:ext cx="114120" cy="83160"/>
            </p14:xfrm>
          </p:contentPart>
        </mc:Choice>
        <mc:Fallback>
          <p:pic>
            <p:nvPicPr>
              <p:cNvPr id="43" name="Ink 42">
                <a:extLst>
                  <a:ext uri="{FF2B5EF4-FFF2-40B4-BE49-F238E27FC236}">
                    <a16:creationId xmlns:a16="http://schemas.microsoft.com/office/drawing/2014/main" id="{82CCD9BF-F9B2-C91C-392E-7829E31AF6F1}"/>
                  </a:ext>
                </a:extLst>
              </p:cNvPr>
              <p:cNvPicPr/>
              <p:nvPr/>
            </p:nvPicPr>
            <p:blipFill>
              <a:blip r:embed="rId23"/>
              <a:stretch>
                <a:fillRect/>
              </a:stretch>
            </p:blipFill>
            <p:spPr>
              <a:xfrm>
                <a:off x="3892827" y="2569693"/>
                <a:ext cx="185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4" name="Ink 43">
                <a:extLst>
                  <a:ext uri="{FF2B5EF4-FFF2-40B4-BE49-F238E27FC236}">
                    <a16:creationId xmlns:a16="http://schemas.microsoft.com/office/drawing/2014/main" id="{B42D8107-0129-3BB9-A564-01E76CFB2B4F}"/>
                  </a:ext>
                </a:extLst>
              </p14:cNvPr>
              <p14:cNvContentPartPr/>
              <p14:nvPr/>
            </p14:nvContentPartPr>
            <p14:xfrm>
              <a:off x="3332307" y="2496973"/>
              <a:ext cx="217440" cy="304920"/>
            </p14:xfrm>
          </p:contentPart>
        </mc:Choice>
        <mc:Fallback>
          <p:pic>
            <p:nvPicPr>
              <p:cNvPr id="44" name="Ink 43">
                <a:extLst>
                  <a:ext uri="{FF2B5EF4-FFF2-40B4-BE49-F238E27FC236}">
                    <a16:creationId xmlns:a16="http://schemas.microsoft.com/office/drawing/2014/main" id="{B42D8107-0129-3BB9-A564-01E76CFB2B4F}"/>
                  </a:ext>
                </a:extLst>
              </p:cNvPr>
              <p:cNvPicPr/>
              <p:nvPr/>
            </p:nvPicPr>
            <p:blipFill>
              <a:blip r:embed="rId25"/>
              <a:stretch>
                <a:fillRect/>
              </a:stretch>
            </p:blipFill>
            <p:spPr>
              <a:xfrm>
                <a:off x="3296726" y="2461333"/>
                <a:ext cx="288962"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8" name="Ink 47">
                <a:extLst>
                  <a:ext uri="{FF2B5EF4-FFF2-40B4-BE49-F238E27FC236}">
                    <a16:creationId xmlns:a16="http://schemas.microsoft.com/office/drawing/2014/main" id="{CB7122F7-412F-6102-5A5A-170CC1240854}"/>
                  </a:ext>
                </a:extLst>
              </p14:cNvPr>
              <p14:cNvContentPartPr/>
              <p14:nvPr/>
            </p14:nvContentPartPr>
            <p14:xfrm>
              <a:off x="4486107" y="2464933"/>
              <a:ext cx="594360" cy="299160"/>
            </p14:xfrm>
          </p:contentPart>
        </mc:Choice>
        <mc:Fallback>
          <p:pic>
            <p:nvPicPr>
              <p:cNvPr id="48" name="Ink 47">
                <a:extLst>
                  <a:ext uri="{FF2B5EF4-FFF2-40B4-BE49-F238E27FC236}">
                    <a16:creationId xmlns:a16="http://schemas.microsoft.com/office/drawing/2014/main" id="{CB7122F7-412F-6102-5A5A-170CC1240854}"/>
                  </a:ext>
                </a:extLst>
              </p:cNvPr>
              <p:cNvPicPr/>
              <p:nvPr/>
            </p:nvPicPr>
            <p:blipFill>
              <a:blip r:embed="rId27"/>
              <a:stretch>
                <a:fillRect/>
              </a:stretch>
            </p:blipFill>
            <p:spPr>
              <a:xfrm>
                <a:off x="4450107" y="2429293"/>
                <a:ext cx="66600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 name="Ink 50">
                <a:extLst>
                  <a:ext uri="{FF2B5EF4-FFF2-40B4-BE49-F238E27FC236}">
                    <a16:creationId xmlns:a16="http://schemas.microsoft.com/office/drawing/2014/main" id="{16D4525A-A956-9D5A-4806-F5864FE957A9}"/>
                  </a:ext>
                </a:extLst>
              </p14:cNvPr>
              <p14:cNvContentPartPr/>
              <p14:nvPr/>
            </p14:nvContentPartPr>
            <p14:xfrm>
              <a:off x="5079027" y="2417413"/>
              <a:ext cx="354960" cy="357120"/>
            </p14:xfrm>
          </p:contentPart>
        </mc:Choice>
        <mc:Fallback>
          <p:pic>
            <p:nvPicPr>
              <p:cNvPr id="51" name="Ink 50">
                <a:extLst>
                  <a:ext uri="{FF2B5EF4-FFF2-40B4-BE49-F238E27FC236}">
                    <a16:creationId xmlns:a16="http://schemas.microsoft.com/office/drawing/2014/main" id="{16D4525A-A956-9D5A-4806-F5864FE957A9}"/>
                  </a:ext>
                </a:extLst>
              </p:cNvPr>
              <p:cNvPicPr/>
              <p:nvPr/>
            </p:nvPicPr>
            <p:blipFill>
              <a:blip r:embed="rId29"/>
              <a:stretch>
                <a:fillRect/>
              </a:stretch>
            </p:blipFill>
            <p:spPr>
              <a:xfrm>
                <a:off x="5043027" y="2381413"/>
                <a:ext cx="42660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5" name="Ink 64">
                <a:extLst>
                  <a:ext uri="{FF2B5EF4-FFF2-40B4-BE49-F238E27FC236}">
                    <a16:creationId xmlns:a16="http://schemas.microsoft.com/office/drawing/2014/main" id="{D556F658-2F3D-73BB-16C7-09F2FAB84FEA}"/>
                  </a:ext>
                </a:extLst>
              </p14:cNvPr>
              <p14:cNvContentPartPr/>
              <p14:nvPr/>
            </p14:nvContentPartPr>
            <p14:xfrm>
              <a:off x="2486667" y="3372493"/>
              <a:ext cx="416880" cy="292320"/>
            </p14:xfrm>
          </p:contentPart>
        </mc:Choice>
        <mc:Fallback>
          <p:pic>
            <p:nvPicPr>
              <p:cNvPr id="65" name="Ink 64">
                <a:extLst>
                  <a:ext uri="{FF2B5EF4-FFF2-40B4-BE49-F238E27FC236}">
                    <a16:creationId xmlns:a16="http://schemas.microsoft.com/office/drawing/2014/main" id="{D556F658-2F3D-73BB-16C7-09F2FAB84FEA}"/>
                  </a:ext>
                </a:extLst>
              </p:cNvPr>
              <p:cNvPicPr/>
              <p:nvPr/>
            </p:nvPicPr>
            <p:blipFill>
              <a:blip r:embed="rId31"/>
              <a:stretch>
                <a:fillRect/>
              </a:stretch>
            </p:blipFill>
            <p:spPr>
              <a:xfrm>
                <a:off x="2450667" y="3336809"/>
                <a:ext cx="488520" cy="364048"/>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8" name="Ink 67">
                <a:extLst>
                  <a:ext uri="{FF2B5EF4-FFF2-40B4-BE49-F238E27FC236}">
                    <a16:creationId xmlns:a16="http://schemas.microsoft.com/office/drawing/2014/main" id="{E70B1B43-B012-F759-627F-921B10994358}"/>
                  </a:ext>
                </a:extLst>
              </p14:cNvPr>
              <p14:cNvContentPartPr/>
              <p14:nvPr/>
            </p14:nvContentPartPr>
            <p14:xfrm>
              <a:off x="3303147" y="3295093"/>
              <a:ext cx="242640" cy="336960"/>
            </p14:xfrm>
          </p:contentPart>
        </mc:Choice>
        <mc:Fallback>
          <p:pic>
            <p:nvPicPr>
              <p:cNvPr id="68" name="Ink 67">
                <a:extLst>
                  <a:ext uri="{FF2B5EF4-FFF2-40B4-BE49-F238E27FC236}">
                    <a16:creationId xmlns:a16="http://schemas.microsoft.com/office/drawing/2014/main" id="{E70B1B43-B012-F759-627F-921B10994358}"/>
                  </a:ext>
                </a:extLst>
              </p:cNvPr>
              <p:cNvPicPr/>
              <p:nvPr/>
            </p:nvPicPr>
            <p:blipFill>
              <a:blip r:embed="rId33"/>
              <a:stretch>
                <a:fillRect/>
              </a:stretch>
            </p:blipFill>
            <p:spPr>
              <a:xfrm>
                <a:off x="3267147" y="3259093"/>
                <a:ext cx="31428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3" name="Ink 82">
                <a:extLst>
                  <a:ext uri="{FF2B5EF4-FFF2-40B4-BE49-F238E27FC236}">
                    <a16:creationId xmlns:a16="http://schemas.microsoft.com/office/drawing/2014/main" id="{EDA6524E-A0F4-A788-F5E9-C2DEDF603DD8}"/>
                  </a:ext>
                </a:extLst>
              </p14:cNvPr>
              <p14:cNvContentPartPr/>
              <p14:nvPr/>
            </p14:nvContentPartPr>
            <p14:xfrm>
              <a:off x="732747" y="4605853"/>
              <a:ext cx="693000" cy="335880"/>
            </p14:xfrm>
          </p:contentPart>
        </mc:Choice>
        <mc:Fallback>
          <p:pic>
            <p:nvPicPr>
              <p:cNvPr id="83" name="Ink 82">
                <a:extLst>
                  <a:ext uri="{FF2B5EF4-FFF2-40B4-BE49-F238E27FC236}">
                    <a16:creationId xmlns:a16="http://schemas.microsoft.com/office/drawing/2014/main" id="{EDA6524E-A0F4-A788-F5E9-C2DEDF603DD8}"/>
                  </a:ext>
                </a:extLst>
              </p:cNvPr>
              <p:cNvPicPr/>
              <p:nvPr/>
            </p:nvPicPr>
            <p:blipFill>
              <a:blip r:embed="rId35"/>
              <a:stretch>
                <a:fillRect/>
              </a:stretch>
            </p:blipFill>
            <p:spPr>
              <a:xfrm>
                <a:off x="697088" y="4570213"/>
                <a:ext cx="764677"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9" name="Ink 88">
                <a:extLst>
                  <a:ext uri="{FF2B5EF4-FFF2-40B4-BE49-F238E27FC236}">
                    <a16:creationId xmlns:a16="http://schemas.microsoft.com/office/drawing/2014/main" id="{73A6B21F-57EA-564A-BA78-AC5F697DBA25}"/>
                  </a:ext>
                </a:extLst>
              </p14:cNvPr>
              <p14:cNvContentPartPr/>
              <p14:nvPr/>
            </p14:nvContentPartPr>
            <p14:xfrm>
              <a:off x="3870507" y="4612333"/>
              <a:ext cx="284040" cy="213840"/>
            </p14:xfrm>
          </p:contentPart>
        </mc:Choice>
        <mc:Fallback>
          <p:pic>
            <p:nvPicPr>
              <p:cNvPr id="89" name="Ink 88">
                <a:extLst>
                  <a:ext uri="{FF2B5EF4-FFF2-40B4-BE49-F238E27FC236}">
                    <a16:creationId xmlns:a16="http://schemas.microsoft.com/office/drawing/2014/main" id="{73A6B21F-57EA-564A-BA78-AC5F697DBA25}"/>
                  </a:ext>
                </a:extLst>
              </p:cNvPr>
              <p:cNvPicPr/>
              <p:nvPr/>
            </p:nvPicPr>
            <p:blipFill>
              <a:blip r:embed="rId37"/>
              <a:stretch>
                <a:fillRect/>
              </a:stretch>
            </p:blipFill>
            <p:spPr>
              <a:xfrm>
                <a:off x="3834867" y="4576693"/>
                <a:ext cx="3556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0" name="Ink 89">
                <a:extLst>
                  <a:ext uri="{FF2B5EF4-FFF2-40B4-BE49-F238E27FC236}">
                    <a16:creationId xmlns:a16="http://schemas.microsoft.com/office/drawing/2014/main" id="{D3E86A7D-2529-8F70-5C49-30DBEB49C907}"/>
                  </a:ext>
                </a:extLst>
              </p14:cNvPr>
              <p14:cNvContentPartPr/>
              <p14:nvPr/>
            </p14:nvContentPartPr>
            <p14:xfrm>
              <a:off x="2348787" y="4599733"/>
              <a:ext cx="917280" cy="298080"/>
            </p14:xfrm>
          </p:contentPart>
        </mc:Choice>
        <mc:Fallback>
          <p:pic>
            <p:nvPicPr>
              <p:cNvPr id="90" name="Ink 89">
                <a:extLst>
                  <a:ext uri="{FF2B5EF4-FFF2-40B4-BE49-F238E27FC236}">
                    <a16:creationId xmlns:a16="http://schemas.microsoft.com/office/drawing/2014/main" id="{D3E86A7D-2529-8F70-5C49-30DBEB49C907}"/>
                  </a:ext>
                </a:extLst>
              </p:cNvPr>
              <p:cNvPicPr/>
              <p:nvPr/>
            </p:nvPicPr>
            <p:blipFill>
              <a:blip r:embed="rId39"/>
              <a:stretch>
                <a:fillRect/>
              </a:stretch>
            </p:blipFill>
            <p:spPr>
              <a:xfrm>
                <a:off x="2313133" y="4564093"/>
                <a:ext cx="988948"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6" name="Ink 95">
                <a:extLst>
                  <a:ext uri="{FF2B5EF4-FFF2-40B4-BE49-F238E27FC236}">
                    <a16:creationId xmlns:a16="http://schemas.microsoft.com/office/drawing/2014/main" id="{C63EC8E3-4A64-D6D4-8B0C-9379295FDC33}"/>
                  </a:ext>
                </a:extLst>
              </p14:cNvPr>
              <p14:cNvContentPartPr/>
              <p14:nvPr/>
            </p14:nvContentPartPr>
            <p14:xfrm>
              <a:off x="4594467" y="4500013"/>
              <a:ext cx="248760" cy="335520"/>
            </p14:xfrm>
          </p:contentPart>
        </mc:Choice>
        <mc:Fallback>
          <p:pic>
            <p:nvPicPr>
              <p:cNvPr id="96" name="Ink 95">
                <a:extLst>
                  <a:ext uri="{FF2B5EF4-FFF2-40B4-BE49-F238E27FC236}">
                    <a16:creationId xmlns:a16="http://schemas.microsoft.com/office/drawing/2014/main" id="{C63EC8E3-4A64-D6D4-8B0C-9379295FDC33}"/>
                  </a:ext>
                </a:extLst>
              </p:cNvPr>
              <p:cNvPicPr/>
              <p:nvPr/>
            </p:nvPicPr>
            <p:blipFill>
              <a:blip r:embed="rId41"/>
              <a:stretch>
                <a:fillRect/>
              </a:stretch>
            </p:blipFill>
            <p:spPr>
              <a:xfrm>
                <a:off x="4558467" y="4464373"/>
                <a:ext cx="320400" cy="407160"/>
              </a:xfrm>
              <a:prstGeom prst="rect">
                <a:avLst/>
              </a:prstGeom>
            </p:spPr>
          </p:pic>
        </mc:Fallback>
      </mc:AlternateContent>
      <p:sp>
        <p:nvSpPr>
          <p:cNvPr id="97" name="TextBox 96">
            <a:extLst>
              <a:ext uri="{FF2B5EF4-FFF2-40B4-BE49-F238E27FC236}">
                <a16:creationId xmlns:a16="http://schemas.microsoft.com/office/drawing/2014/main" id="{EBB53226-F485-EB00-0DC6-177D93BB8E80}"/>
              </a:ext>
            </a:extLst>
          </p:cNvPr>
          <p:cNvSpPr txBox="1"/>
          <p:nvPr/>
        </p:nvSpPr>
        <p:spPr>
          <a:xfrm>
            <a:off x="3613638" y="2543045"/>
            <a:ext cx="1828800" cy="1828800"/>
          </a:xfrm>
          <a:prstGeom prst="rect">
            <a:avLst/>
          </a:prstGeom>
          <a:noFill/>
        </p:spPr>
        <p:txBody>
          <a:bodyPr wrap="square" rtlCol="0">
            <a:spAutoFit/>
          </a:bodyPr>
          <a:lstStyle/>
          <a:p>
            <a:pPr algn="l"/>
            <a:endParaRPr lang="en-US"/>
          </a:p>
        </p:txBody>
      </p:sp>
      <p:sp>
        <p:nvSpPr>
          <p:cNvPr id="99" name="TextBox 98">
            <a:extLst>
              <a:ext uri="{FF2B5EF4-FFF2-40B4-BE49-F238E27FC236}">
                <a16:creationId xmlns:a16="http://schemas.microsoft.com/office/drawing/2014/main" id="{A77B43F9-1B1B-D504-2F73-21AFCEBD8B5E}"/>
              </a:ext>
            </a:extLst>
          </p:cNvPr>
          <p:cNvSpPr txBox="1"/>
          <p:nvPr/>
        </p:nvSpPr>
        <p:spPr>
          <a:xfrm>
            <a:off x="6558987" y="1380870"/>
            <a:ext cx="2114366" cy="461665"/>
          </a:xfrm>
          <a:prstGeom prst="rect">
            <a:avLst/>
          </a:prstGeom>
          <a:noFill/>
        </p:spPr>
        <p:txBody>
          <a:bodyPr wrap="square" rtlCol="0">
            <a:spAutoFit/>
          </a:bodyPr>
          <a:lstStyle/>
          <a:p>
            <a:pPr algn="l"/>
            <a:r>
              <a:rPr lang="en-US" sz="2400" b="1"/>
              <a:t>// symmetry</a:t>
            </a:r>
          </a:p>
        </p:txBody>
      </p:sp>
      <p:sp>
        <p:nvSpPr>
          <p:cNvPr id="101" name="TextBox 100">
            <a:extLst>
              <a:ext uri="{FF2B5EF4-FFF2-40B4-BE49-F238E27FC236}">
                <a16:creationId xmlns:a16="http://schemas.microsoft.com/office/drawing/2014/main" id="{CE65A45F-8047-2865-0AA7-5801F75EA574}"/>
              </a:ext>
            </a:extLst>
          </p:cNvPr>
          <p:cNvSpPr txBox="1"/>
          <p:nvPr/>
        </p:nvSpPr>
        <p:spPr>
          <a:xfrm>
            <a:off x="6558987" y="2297482"/>
            <a:ext cx="2114366" cy="461665"/>
          </a:xfrm>
          <a:prstGeom prst="rect">
            <a:avLst/>
          </a:prstGeom>
          <a:noFill/>
        </p:spPr>
        <p:txBody>
          <a:bodyPr wrap="square" rtlCol="0">
            <a:spAutoFit/>
          </a:bodyPr>
          <a:lstStyle/>
          <a:p>
            <a:pPr algn="l"/>
            <a:r>
              <a:rPr lang="en-US" sz="2400" b="1"/>
              <a:t>// by (a)</a:t>
            </a:r>
          </a:p>
        </p:txBody>
      </p:sp>
      <p:sp>
        <p:nvSpPr>
          <p:cNvPr id="103" name="TextBox 102">
            <a:extLst>
              <a:ext uri="{FF2B5EF4-FFF2-40B4-BE49-F238E27FC236}">
                <a16:creationId xmlns:a16="http://schemas.microsoft.com/office/drawing/2014/main" id="{28606B78-B286-51B4-9DD7-69B857056BC0}"/>
              </a:ext>
            </a:extLst>
          </p:cNvPr>
          <p:cNvSpPr txBox="1"/>
          <p:nvPr/>
        </p:nvSpPr>
        <p:spPr>
          <a:xfrm>
            <a:off x="6558987" y="3198167"/>
            <a:ext cx="2114366" cy="830997"/>
          </a:xfrm>
          <a:prstGeom prst="rect">
            <a:avLst/>
          </a:prstGeom>
          <a:noFill/>
        </p:spPr>
        <p:txBody>
          <a:bodyPr wrap="square" rtlCol="0">
            <a:spAutoFit/>
          </a:bodyPr>
          <a:lstStyle/>
          <a:p>
            <a:pPr algn="l"/>
            <a:r>
              <a:rPr lang="en-US" sz="2400" b="1"/>
              <a:t>// </a:t>
            </a:r>
            <a:r>
              <a:rPr lang="en-US" sz="2400" b="1" i="1"/>
              <a:t>C(H) </a:t>
            </a:r>
            <a:r>
              <a:rPr lang="en-US" sz="2400" b="1"/>
              <a:t>perm,</a:t>
            </a:r>
            <a:br>
              <a:rPr lang="en-US" sz="2400" b="1"/>
            </a:br>
            <a:r>
              <a:rPr lang="en-US" sz="2400" b="1"/>
              <a:t>  </a:t>
            </a:r>
            <a:r>
              <a:rPr lang="en-US" sz="2400" b="1" i="1"/>
              <a:t> f</a:t>
            </a:r>
            <a:r>
              <a:rPr lang="en-US" sz="2400" b="1"/>
              <a:t> random</a:t>
            </a:r>
          </a:p>
        </p:txBody>
      </p:sp>
    </p:spTree>
    <p:extLst>
      <p:ext uri="{BB962C8B-B14F-4D97-AF65-F5344CB8AC3E}">
        <p14:creationId xmlns:p14="http://schemas.microsoft.com/office/powerpoint/2010/main" val="341508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2AD1-6B77-FCEE-CFBE-EBC1C80613E5}"/>
              </a:ext>
            </a:extLst>
          </p:cNvPr>
          <p:cNvSpPr>
            <a:spLocks noGrp="1"/>
          </p:cNvSpPr>
          <p:nvPr>
            <p:ph type="title"/>
          </p:nvPr>
        </p:nvSpPr>
        <p:spPr/>
        <p:txBody>
          <a:bodyPr/>
          <a:lstStyle/>
          <a:p>
            <a:r>
              <a:rPr lang="en-US" sz="3600"/>
              <a:t>Funders</a:t>
            </a:r>
          </a:p>
        </p:txBody>
      </p:sp>
      <p:sp>
        <p:nvSpPr>
          <p:cNvPr id="4" name="Footer Placeholder 3">
            <a:extLst>
              <a:ext uri="{FF2B5EF4-FFF2-40B4-BE49-F238E27FC236}">
                <a16:creationId xmlns:a16="http://schemas.microsoft.com/office/drawing/2014/main" id="{B08DE6D9-D3AD-F25C-D0CE-7ECB870E199E}"/>
              </a:ext>
            </a:extLst>
          </p:cNvPr>
          <p:cNvSpPr>
            <a:spLocks noGrp="1"/>
          </p:cNvSpPr>
          <p:nvPr>
            <p:ph type="ftr" sz="quarter" idx="11"/>
          </p:nvPr>
        </p:nvSpPr>
        <p:spPr/>
        <p:txBody>
          <a:bodyPr/>
          <a:lstStyle/>
          <a:p>
            <a:pPr>
              <a:defRPr/>
            </a:pPr>
            <a:endParaRPr lang="de-DE"/>
          </a:p>
        </p:txBody>
      </p:sp>
      <p:pic>
        <p:nvPicPr>
          <p:cNvPr id="10" name="Picture 9">
            <a:extLst>
              <a:ext uri="{FF2B5EF4-FFF2-40B4-BE49-F238E27FC236}">
                <a16:creationId xmlns:a16="http://schemas.microsoft.com/office/drawing/2014/main" id="{B8FD3A53-EDC2-7F55-448F-736C3B943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382" y="1058503"/>
            <a:ext cx="3019425" cy="2486025"/>
          </a:xfrm>
          <a:prstGeom prst="rect">
            <a:avLst/>
          </a:prstGeom>
        </p:spPr>
      </p:pic>
      <p:pic>
        <p:nvPicPr>
          <p:cNvPr id="11" name="Picture 10">
            <a:extLst>
              <a:ext uri="{FF2B5EF4-FFF2-40B4-BE49-F238E27FC236}">
                <a16:creationId xmlns:a16="http://schemas.microsoft.com/office/drawing/2014/main" id="{CEC998CA-C0D3-20B8-B993-B8049B834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67" y="1416936"/>
            <a:ext cx="4087626" cy="1769158"/>
          </a:xfrm>
          <a:prstGeom prst="rect">
            <a:avLst/>
          </a:prstGeom>
        </p:spPr>
      </p:pic>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2AE0EA4C-ACB4-D635-C6DC-DF8B6374A9A0}"/>
                  </a:ext>
                </a:extLst>
              </p14:cNvPr>
              <p14:cNvContentPartPr/>
              <p14:nvPr/>
            </p14:nvContentPartPr>
            <p14:xfrm>
              <a:off x="1637787" y="4335493"/>
              <a:ext cx="702360" cy="595440"/>
            </p14:xfrm>
          </p:contentPart>
        </mc:Choice>
        <mc:Fallback>
          <p:pic>
            <p:nvPicPr>
              <p:cNvPr id="15" name="Ink 14">
                <a:extLst>
                  <a:ext uri="{FF2B5EF4-FFF2-40B4-BE49-F238E27FC236}">
                    <a16:creationId xmlns:a16="http://schemas.microsoft.com/office/drawing/2014/main" id="{2AE0EA4C-ACB4-D635-C6DC-DF8B6374A9A0}"/>
                  </a:ext>
                </a:extLst>
              </p:cNvPr>
              <p:cNvPicPr/>
              <p:nvPr/>
            </p:nvPicPr>
            <p:blipFill>
              <a:blip r:embed="rId5"/>
              <a:stretch>
                <a:fillRect/>
              </a:stretch>
            </p:blipFill>
            <p:spPr>
              <a:xfrm>
                <a:off x="1601787" y="4299493"/>
                <a:ext cx="77400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Ink 17">
                <a:extLst>
                  <a:ext uri="{FF2B5EF4-FFF2-40B4-BE49-F238E27FC236}">
                    <a16:creationId xmlns:a16="http://schemas.microsoft.com/office/drawing/2014/main" id="{87BBD3A4-1C71-8F98-708E-41F88928DFBE}"/>
                  </a:ext>
                </a:extLst>
              </p14:cNvPr>
              <p14:cNvContentPartPr/>
              <p14:nvPr/>
            </p14:nvContentPartPr>
            <p14:xfrm>
              <a:off x="2439507" y="4118053"/>
              <a:ext cx="1097640" cy="954360"/>
            </p14:xfrm>
          </p:contentPart>
        </mc:Choice>
        <mc:Fallback>
          <p:pic>
            <p:nvPicPr>
              <p:cNvPr id="18" name="Ink 17">
                <a:extLst>
                  <a:ext uri="{FF2B5EF4-FFF2-40B4-BE49-F238E27FC236}">
                    <a16:creationId xmlns:a16="http://schemas.microsoft.com/office/drawing/2014/main" id="{87BBD3A4-1C71-8F98-708E-41F88928DFBE}"/>
                  </a:ext>
                </a:extLst>
              </p:cNvPr>
              <p:cNvPicPr/>
              <p:nvPr/>
            </p:nvPicPr>
            <p:blipFill>
              <a:blip r:embed="rId7"/>
              <a:stretch>
                <a:fillRect/>
              </a:stretch>
            </p:blipFill>
            <p:spPr>
              <a:xfrm>
                <a:off x="2403507" y="4082053"/>
                <a:ext cx="1169280" cy="102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Ink 18">
                <a:extLst>
                  <a:ext uri="{FF2B5EF4-FFF2-40B4-BE49-F238E27FC236}">
                    <a16:creationId xmlns:a16="http://schemas.microsoft.com/office/drawing/2014/main" id="{707B70EF-4B8F-55DB-DAC4-20555A53EC02}"/>
                  </a:ext>
                </a:extLst>
              </p14:cNvPr>
              <p14:cNvContentPartPr/>
              <p14:nvPr/>
            </p14:nvContentPartPr>
            <p14:xfrm>
              <a:off x="3330147" y="4723573"/>
              <a:ext cx="675360" cy="220320"/>
            </p14:xfrm>
          </p:contentPart>
        </mc:Choice>
        <mc:Fallback>
          <p:pic>
            <p:nvPicPr>
              <p:cNvPr id="19" name="Ink 18">
                <a:extLst>
                  <a:ext uri="{FF2B5EF4-FFF2-40B4-BE49-F238E27FC236}">
                    <a16:creationId xmlns:a16="http://schemas.microsoft.com/office/drawing/2014/main" id="{707B70EF-4B8F-55DB-DAC4-20555A53EC02}"/>
                  </a:ext>
                </a:extLst>
              </p:cNvPr>
              <p:cNvPicPr/>
              <p:nvPr/>
            </p:nvPicPr>
            <p:blipFill>
              <a:blip r:embed="rId9"/>
              <a:stretch>
                <a:fillRect/>
              </a:stretch>
            </p:blipFill>
            <p:spPr>
              <a:xfrm>
                <a:off x="3294507" y="4687573"/>
                <a:ext cx="7470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 name="Ink 24">
                <a:extLst>
                  <a:ext uri="{FF2B5EF4-FFF2-40B4-BE49-F238E27FC236}">
                    <a16:creationId xmlns:a16="http://schemas.microsoft.com/office/drawing/2014/main" id="{1EBA99A3-9A25-955A-FDAF-A4EC91B34E3C}"/>
                  </a:ext>
                </a:extLst>
              </p14:cNvPr>
              <p14:cNvContentPartPr/>
              <p14:nvPr/>
            </p14:nvContentPartPr>
            <p14:xfrm>
              <a:off x="4800747" y="4380493"/>
              <a:ext cx="1248840" cy="1288800"/>
            </p14:xfrm>
          </p:contentPart>
        </mc:Choice>
        <mc:Fallback>
          <p:pic>
            <p:nvPicPr>
              <p:cNvPr id="25" name="Ink 24">
                <a:extLst>
                  <a:ext uri="{FF2B5EF4-FFF2-40B4-BE49-F238E27FC236}">
                    <a16:creationId xmlns:a16="http://schemas.microsoft.com/office/drawing/2014/main" id="{1EBA99A3-9A25-955A-FDAF-A4EC91B34E3C}"/>
                  </a:ext>
                </a:extLst>
              </p:cNvPr>
              <p:cNvPicPr/>
              <p:nvPr/>
            </p:nvPicPr>
            <p:blipFill>
              <a:blip r:embed="rId11"/>
              <a:stretch>
                <a:fillRect/>
              </a:stretch>
            </p:blipFill>
            <p:spPr>
              <a:xfrm>
                <a:off x="4765107" y="4344493"/>
                <a:ext cx="1320480" cy="1360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 name="Ink 25">
                <a:extLst>
                  <a:ext uri="{FF2B5EF4-FFF2-40B4-BE49-F238E27FC236}">
                    <a16:creationId xmlns:a16="http://schemas.microsoft.com/office/drawing/2014/main" id="{A1C0B352-634B-E0CE-5861-A7B1A582D6B8}"/>
                  </a:ext>
                </a:extLst>
              </p14:cNvPr>
              <p14:cNvContentPartPr/>
              <p14:nvPr/>
            </p14:nvContentPartPr>
            <p14:xfrm>
              <a:off x="6274947" y="4958293"/>
              <a:ext cx="965880" cy="467640"/>
            </p14:xfrm>
          </p:contentPart>
        </mc:Choice>
        <mc:Fallback>
          <p:pic>
            <p:nvPicPr>
              <p:cNvPr id="26" name="Ink 25">
                <a:extLst>
                  <a:ext uri="{FF2B5EF4-FFF2-40B4-BE49-F238E27FC236}">
                    <a16:creationId xmlns:a16="http://schemas.microsoft.com/office/drawing/2014/main" id="{A1C0B352-634B-E0CE-5861-A7B1A582D6B8}"/>
                  </a:ext>
                </a:extLst>
              </p:cNvPr>
              <p:cNvPicPr/>
              <p:nvPr/>
            </p:nvPicPr>
            <p:blipFill>
              <a:blip r:embed="rId13"/>
              <a:stretch>
                <a:fillRect/>
              </a:stretch>
            </p:blipFill>
            <p:spPr>
              <a:xfrm>
                <a:off x="6238947" y="4922293"/>
                <a:ext cx="103752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Ink 26">
                <a:extLst>
                  <a:ext uri="{FF2B5EF4-FFF2-40B4-BE49-F238E27FC236}">
                    <a16:creationId xmlns:a16="http://schemas.microsoft.com/office/drawing/2014/main" id="{5FD1374A-C70B-A077-77D2-1963D7ECFF92}"/>
                  </a:ext>
                </a:extLst>
              </p14:cNvPr>
              <p14:cNvContentPartPr/>
              <p14:nvPr/>
            </p14:nvContentPartPr>
            <p14:xfrm>
              <a:off x="7749507" y="4717093"/>
              <a:ext cx="63720" cy="489960"/>
            </p14:xfrm>
          </p:contentPart>
        </mc:Choice>
        <mc:Fallback>
          <p:pic>
            <p:nvPicPr>
              <p:cNvPr id="27" name="Ink 26">
                <a:extLst>
                  <a:ext uri="{FF2B5EF4-FFF2-40B4-BE49-F238E27FC236}">
                    <a16:creationId xmlns:a16="http://schemas.microsoft.com/office/drawing/2014/main" id="{5FD1374A-C70B-A077-77D2-1963D7ECFF92}"/>
                  </a:ext>
                </a:extLst>
              </p:cNvPr>
              <p:cNvPicPr/>
              <p:nvPr/>
            </p:nvPicPr>
            <p:blipFill>
              <a:blip r:embed="rId15"/>
              <a:stretch>
                <a:fillRect/>
              </a:stretch>
            </p:blipFill>
            <p:spPr>
              <a:xfrm>
                <a:off x="7713507" y="4681093"/>
                <a:ext cx="13536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 name="Ink 30">
                <a:extLst>
                  <a:ext uri="{FF2B5EF4-FFF2-40B4-BE49-F238E27FC236}">
                    <a16:creationId xmlns:a16="http://schemas.microsoft.com/office/drawing/2014/main" id="{2874B39F-2900-D3D7-48B8-03681C8EB010}"/>
                  </a:ext>
                </a:extLst>
              </p14:cNvPr>
              <p14:cNvContentPartPr/>
              <p14:nvPr/>
            </p14:nvContentPartPr>
            <p14:xfrm>
              <a:off x="8388507" y="5456893"/>
              <a:ext cx="222840" cy="32040"/>
            </p14:xfrm>
          </p:contentPart>
        </mc:Choice>
        <mc:Fallback>
          <p:pic>
            <p:nvPicPr>
              <p:cNvPr id="31" name="Ink 30">
                <a:extLst>
                  <a:ext uri="{FF2B5EF4-FFF2-40B4-BE49-F238E27FC236}">
                    <a16:creationId xmlns:a16="http://schemas.microsoft.com/office/drawing/2014/main" id="{2874B39F-2900-D3D7-48B8-03681C8EB010}"/>
                  </a:ext>
                </a:extLst>
              </p:cNvPr>
              <p:cNvPicPr/>
              <p:nvPr/>
            </p:nvPicPr>
            <p:blipFill>
              <a:blip r:embed="rId17"/>
              <a:stretch>
                <a:fillRect/>
              </a:stretch>
            </p:blipFill>
            <p:spPr>
              <a:xfrm>
                <a:off x="8352809" y="5420848"/>
                <a:ext cx="294596" cy="104494"/>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3" name="Ink 32">
                <a:extLst>
                  <a:ext uri="{FF2B5EF4-FFF2-40B4-BE49-F238E27FC236}">
                    <a16:creationId xmlns:a16="http://schemas.microsoft.com/office/drawing/2014/main" id="{A6AA239A-C1FB-093B-DE04-7B0AD259C92A}"/>
                  </a:ext>
                </a:extLst>
              </p14:cNvPr>
              <p14:cNvContentPartPr/>
              <p14:nvPr/>
            </p14:nvContentPartPr>
            <p14:xfrm>
              <a:off x="8156667" y="5245573"/>
              <a:ext cx="734400" cy="651600"/>
            </p14:xfrm>
          </p:contentPart>
        </mc:Choice>
        <mc:Fallback>
          <p:pic>
            <p:nvPicPr>
              <p:cNvPr id="33" name="Ink 32">
                <a:extLst>
                  <a:ext uri="{FF2B5EF4-FFF2-40B4-BE49-F238E27FC236}">
                    <a16:creationId xmlns:a16="http://schemas.microsoft.com/office/drawing/2014/main" id="{A6AA239A-C1FB-093B-DE04-7B0AD259C92A}"/>
                  </a:ext>
                </a:extLst>
              </p:cNvPr>
              <p:cNvPicPr/>
              <p:nvPr/>
            </p:nvPicPr>
            <p:blipFill>
              <a:blip r:embed="rId19"/>
              <a:stretch>
                <a:fillRect/>
              </a:stretch>
            </p:blipFill>
            <p:spPr>
              <a:xfrm>
                <a:off x="8120667" y="5209573"/>
                <a:ext cx="806040" cy="723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6" name="Ink 35">
                <a:extLst>
                  <a:ext uri="{FF2B5EF4-FFF2-40B4-BE49-F238E27FC236}">
                    <a16:creationId xmlns:a16="http://schemas.microsoft.com/office/drawing/2014/main" id="{05A49800-FF4E-F00D-7700-DD90EABF7F9A}"/>
                  </a:ext>
                </a:extLst>
              </p14:cNvPr>
              <p14:cNvContentPartPr/>
              <p14:nvPr/>
            </p14:nvContentPartPr>
            <p14:xfrm>
              <a:off x="8420187" y="5136493"/>
              <a:ext cx="334800" cy="81000"/>
            </p14:xfrm>
          </p:contentPart>
        </mc:Choice>
        <mc:Fallback>
          <p:pic>
            <p:nvPicPr>
              <p:cNvPr id="36" name="Ink 35">
                <a:extLst>
                  <a:ext uri="{FF2B5EF4-FFF2-40B4-BE49-F238E27FC236}">
                    <a16:creationId xmlns:a16="http://schemas.microsoft.com/office/drawing/2014/main" id="{05A49800-FF4E-F00D-7700-DD90EABF7F9A}"/>
                  </a:ext>
                </a:extLst>
              </p:cNvPr>
              <p:cNvPicPr/>
              <p:nvPr/>
            </p:nvPicPr>
            <p:blipFill>
              <a:blip r:embed="rId21"/>
              <a:stretch>
                <a:fillRect/>
              </a:stretch>
            </p:blipFill>
            <p:spPr>
              <a:xfrm>
                <a:off x="8384187" y="5100853"/>
                <a:ext cx="406440" cy="152640"/>
              </a:xfrm>
              <a:prstGeom prst="rect">
                <a:avLst/>
              </a:prstGeom>
            </p:spPr>
          </p:pic>
        </mc:Fallback>
      </mc:AlternateContent>
    </p:spTree>
    <p:extLst>
      <p:ext uri="{BB962C8B-B14F-4D97-AF65-F5344CB8AC3E}">
        <p14:creationId xmlns:p14="http://schemas.microsoft.com/office/powerpoint/2010/main" val="1534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DFF6B0-7DB1-4F5B-A1E8-E5FD9EFA86FF}"/>
              </a:ext>
            </a:extLst>
          </p:cNvPr>
          <p:cNvSpPr>
            <a:spLocks noGrp="1"/>
          </p:cNvSpPr>
          <p:nvPr>
            <p:ph type="title"/>
          </p:nvPr>
        </p:nvSpPr>
        <p:spPr/>
        <p:txBody>
          <a:bodyPr/>
          <a:lstStyle/>
          <a:p>
            <a:r>
              <a:rPr lang="en-US" sz="3600"/>
              <a:t>Overview</a:t>
            </a:r>
          </a:p>
        </p:txBody>
      </p:sp>
      <p:sp>
        <p:nvSpPr>
          <p:cNvPr id="2" name="Footer Placeholder 1">
            <a:extLst>
              <a:ext uri="{FF2B5EF4-FFF2-40B4-BE49-F238E27FC236}">
                <a16:creationId xmlns:a16="http://schemas.microsoft.com/office/drawing/2014/main" id="{F8B2C505-933B-4B3A-84FF-C6685E310BC5}"/>
              </a:ext>
            </a:extLst>
          </p:cNvPr>
          <p:cNvSpPr>
            <a:spLocks noGrp="1"/>
          </p:cNvSpPr>
          <p:nvPr>
            <p:ph type="ftr" sz="quarter" idx="11"/>
          </p:nvPr>
        </p:nvSpPr>
        <p:spPr/>
        <p:txBody>
          <a:bodyPr/>
          <a:lstStyle/>
          <a:p>
            <a:pPr>
              <a:defRPr/>
            </a:pPr>
            <a:endParaRPr lang="de-DE" dirty="0"/>
          </a:p>
        </p:txBody>
      </p:sp>
      <p:sp>
        <p:nvSpPr>
          <p:cNvPr id="7" name="Text Placeholder 6">
            <a:extLst>
              <a:ext uri="{FF2B5EF4-FFF2-40B4-BE49-F238E27FC236}">
                <a16:creationId xmlns:a16="http://schemas.microsoft.com/office/drawing/2014/main" id="{093AC171-ED14-4490-8CBE-150859797A4D}"/>
              </a:ext>
            </a:extLst>
          </p:cNvPr>
          <p:cNvSpPr>
            <a:spLocks noGrp="1"/>
          </p:cNvSpPr>
          <p:nvPr>
            <p:ph type="body" sz="quarter" idx="12"/>
          </p:nvPr>
        </p:nvSpPr>
        <p:spPr>
          <a:xfrm>
            <a:off x="287338" y="1684800"/>
            <a:ext cx="8569325" cy="3751263"/>
          </a:xfrm>
        </p:spPr>
        <p:txBody>
          <a:bodyPr/>
          <a:lstStyle/>
          <a:p>
            <a:pPr marL="342900" indent="-342900">
              <a:buFont typeface="Arial" panose="020B0604020202020204" pitchFamily="34" charset="0"/>
              <a:buChar char="•"/>
            </a:pPr>
            <a:r>
              <a:rPr lang="en-US" sz="2400" b="1"/>
              <a:t>Quantum Random Oracle</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Compressed (function) oracles   </a:t>
            </a:r>
            <a:r>
              <a:rPr lang="en-US" sz="2400"/>
              <a:t> (CFO)</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Compressed permutation oracles   </a:t>
            </a:r>
            <a:r>
              <a:rPr lang="en-US" sz="2400"/>
              <a:t> (CPO)</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Main result:  towards CPO</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5F5DC3E8-EE47-9B6C-EBF6-346639E082F4}"/>
                  </a:ext>
                </a:extLst>
              </p14:cNvPr>
              <p14:cNvContentPartPr/>
              <p14:nvPr/>
            </p14:nvContentPartPr>
            <p14:xfrm>
              <a:off x="5645547" y="5881897"/>
              <a:ext cx="835560" cy="630000"/>
            </p14:xfrm>
          </p:contentPart>
        </mc:Choice>
        <mc:Fallback xmlns="">
          <p:pic>
            <p:nvPicPr>
              <p:cNvPr id="13" name="Ink 12">
                <a:extLst>
                  <a:ext uri="{FF2B5EF4-FFF2-40B4-BE49-F238E27FC236}">
                    <a16:creationId xmlns:a16="http://schemas.microsoft.com/office/drawing/2014/main" id="{5F5DC3E8-EE47-9B6C-EBF6-346639E082F4}"/>
                  </a:ext>
                </a:extLst>
              </p:cNvPr>
              <p:cNvPicPr/>
              <p:nvPr/>
            </p:nvPicPr>
            <p:blipFill>
              <a:blip r:embed="rId3"/>
              <a:stretch>
                <a:fillRect/>
              </a:stretch>
            </p:blipFill>
            <p:spPr>
              <a:xfrm>
                <a:off x="5609922" y="5845876"/>
                <a:ext cx="907169" cy="701681"/>
              </a:xfrm>
              <a:prstGeom prst="rect">
                <a:avLst/>
              </a:prstGeom>
            </p:spPr>
          </p:pic>
        </mc:Fallback>
      </mc:AlternateContent>
      <p:sp>
        <p:nvSpPr>
          <p:cNvPr id="27" name="TextBox 26">
            <a:extLst>
              <a:ext uri="{FF2B5EF4-FFF2-40B4-BE49-F238E27FC236}">
                <a16:creationId xmlns:a16="http://schemas.microsoft.com/office/drawing/2014/main" id="{EEA6EB2E-F869-DA79-E06C-5E2AA78929A2}"/>
              </a:ext>
            </a:extLst>
          </p:cNvPr>
          <p:cNvSpPr txBox="1"/>
          <p:nvPr/>
        </p:nvSpPr>
        <p:spPr>
          <a:xfrm>
            <a:off x="6266846" y="5230092"/>
            <a:ext cx="1828800" cy="646331"/>
          </a:xfrm>
          <a:prstGeom prst="rect">
            <a:avLst/>
          </a:prstGeom>
          <a:noFill/>
        </p:spPr>
        <p:txBody>
          <a:bodyPr wrap="square" rtlCol="0">
            <a:spAutoFit/>
          </a:bodyPr>
          <a:lstStyle/>
          <a:p>
            <a:pPr algn="l"/>
            <a:r>
              <a:rPr lang="en-US"/>
              <a:t>Can’t edit this in PPT Android !!!</a:t>
            </a:r>
          </a:p>
        </p:txBody>
      </p:sp>
    </p:spTree>
    <p:extLst>
      <p:ext uri="{BB962C8B-B14F-4D97-AF65-F5344CB8AC3E}">
        <p14:creationId xmlns:p14="http://schemas.microsoft.com/office/powerpoint/2010/main" val="297049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B95-CA9F-B10B-66F4-7C046D276688}"/>
              </a:ext>
            </a:extLst>
          </p:cNvPr>
          <p:cNvSpPr>
            <a:spLocks noGrp="1"/>
          </p:cNvSpPr>
          <p:nvPr>
            <p:ph type="title"/>
          </p:nvPr>
        </p:nvSpPr>
        <p:spPr/>
        <p:txBody>
          <a:bodyPr/>
          <a:lstStyle/>
          <a:p>
            <a:r>
              <a:rPr lang="en-US" sz="3600"/>
              <a:t>Quantum random oracle model, QROM</a:t>
            </a:r>
          </a:p>
        </p:txBody>
      </p:sp>
      <p:sp>
        <p:nvSpPr>
          <p:cNvPr id="4" name="Footer Placeholder 3">
            <a:extLst>
              <a:ext uri="{FF2B5EF4-FFF2-40B4-BE49-F238E27FC236}">
                <a16:creationId xmlns:a16="http://schemas.microsoft.com/office/drawing/2014/main" id="{1F6A96A9-13CA-1273-10E2-E5E7304B80B7}"/>
              </a:ext>
            </a:extLst>
          </p:cNvPr>
          <p:cNvSpPr>
            <a:spLocks noGrp="1"/>
          </p:cNvSpPr>
          <p:nvPr>
            <p:ph type="ftr" sz="quarter" idx="11"/>
          </p:nvPr>
        </p:nvSpPr>
        <p:spPr/>
        <p:txBody>
          <a:bodyPr/>
          <a:lstStyle/>
          <a:p>
            <a:pPr>
              <a:defRPr/>
            </a:pPr>
            <a:endParaRPr lang="de-DE"/>
          </a:p>
        </p:txBody>
      </p:sp>
      <p:sp>
        <p:nvSpPr>
          <p:cNvPr id="5" name="Text Placeholder 4">
            <a:extLst>
              <a:ext uri="{FF2B5EF4-FFF2-40B4-BE49-F238E27FC236}">
                <a16:creationId xmlns:a16="http://schemas.microsoft.com/office/drawing/2014/main" id="{841EF526-5F1E-D251-1213-1457D040CED1}"/>
              </a:ext>
            </a:extLst>
          </p:cNvPr>
          <p:cNvSpPr>
            <a:spLocks noGrp="1"/>
          </p:cNvSpPr>
          <p:nvPr>
            <p:ph type="body" sz="quarter" idx="12"/>
          </p:nvPr>
        </p:nvSpPr>
        <p:spPr/>
        <p:txBody>
          <a:bodyPr/>
          <a:lstStyle/>
          <a:p>
            <a:pPr marL="342900" indent="-342900">
              <a:buFont typeface="Arial" panose="020B0604020202020204" pitchFamily="34" charset="0"/>
              <a:buChar char="•"/>
            </a:pPr>
            <a:r>
              <a:rPr lang="en-US" sz="2400" b="1"/>
              <a:t>Analogue to random oracle in classical crypto,</a:t>
            </a:r>
            <a:br>
              <a:rPr lang="en-US" sz="2400" b="1"/>
            </a:br>
            <a:r>
              <a:rPr lang="en-US" sz="2400" b="1"/>
              <a:t>for (post-)quantum crypto</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Heuristic for modeling hash functions</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Random function, adversary has “superposition access”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mc:AlternateContent xmlns:mc="http://schemas.openxmlformats.org/markup-compatibility/2006">
        <mc:Choice xmlns:p14="http://schemas.microsoft.com/office/powerpoint/2010/main" Requires="p14">
          <p:contentPart p14:bwMode="auto" r:id="rId2">
            <p14:nvContentPartPr>
              <p14:cNvPr id="12" name="Ink 11">
                <a:extLst>
                  <a:ext uri="{FF2B5EF4-FFF2-40B4-BE49-F238E27FC236}">
                    <a16:creationId xmlns:a16="http://schemas.microsoft.com/office/drawing/2014/main" id="{C04DA6BD-40D4-DB80-1BD9-814AA7BD8131}"/>
                  </a:ext>
                </a:extLst>
              </p14:cNvPr>
              <p14:cNvContentPartPr/>
              <p14:nvPr/>
            </p14:nvContentPartPr>
            <p14:xfrm>
              <a:off x="882579" y="5235978"/>
              <a:ext cx="941400" cy="283320"/>
            </p14:xfrm>
          </p:contentPart>
        </mc:Choice>
        <mc:Fallback>
          <p:pic>
            <p:nvPicPr>
              <p:cNvPr id="12" name="Ink 11">
                <a:extLst>
                  <a:ext uri="{FF2B5EF4-FFF2-40B4-BE49-F238E27FC236}">
                    <a16:creationId xmlns:a16="http://schemas.microsoft.com/office/drawing/2014/main" id="{C04DA6BD-40D4-DB80-1BD9-814AA7BD8131}"/>
                  </a:ext>
                </a:extLst>
              </p:cNvPr>
              <p:cNvPicPr/>
              <p:nvPr/>
            </p:nvPicPr>
            <p:blipFill>
              <a:blip r:embed="rId3"/>
              <a:stretch>
                <a:fillRect/>
              </a:stretch>
            </p:blipFill>
            <p:spPr>
              <a:xfrm>
                <a:off x="846593" y="5200338"/>
                <a:ext cx="1013013"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D9BC0BDB-8064-995C-4F9A-F319F3626BAE}"/>
                  </a:ext>
                </a:extLst>
              </p14:cNvPr>
              <p14:cNvContentPartPr/>
              <p14:nvPr/>
            </p14:nvContentPartPr>
            <p14:xfrm>
              <a:off x="781059" y="4720458"/>
              <a:ext cx="1005840" cy="269280"/>
            </p14:xfrm>
          </p:contentPart>
        </mc:Choice>
        <mc:Fallback>
          <p:pic>
            <p:nvPicPr>
              <p:cNvPr id="13" name="Ink 12">
                <a:extLst>
                  <a:ext uri="{FF2B5EF4-FFF2-40B4-BE49-F238E27FC236}">
                    <a16:creationId xmlns:a16="http://schemas.microsoft.com/office/drawing/2014/main" id="{D9BC0BDB-8064-995C-4F9A-F319F3626BAE}"/>
                  </a:ext>
                </a:extLst>
              </p:cNvPr>
              <p:cNvPicPr/>
              <p:nvPr/>
            </p:nvPicPr>
            <p:blipFill>
              <a:blip r:embed="rId5"/>
              <a:stretch>
                <a:fillRect/>
              </a:stretch>
            </p:blipFill>
            <p:spPr>
              <a:xfrm>
                <a:off x="745059" y="4684458"/>
                <a:ext cx="107748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A4859B57-7CC2-4652-9C2B-A9CB8C813506}"/>
                  </a:ext>
                </a:extLst>
              </p14:cNvPr>
              <p14:cNvContentPartPr/>
              <p14:nvPr/>
            </p14:nvContentPartPr>
            <p14:xfrm>
              <a:off x="1831539" y="4559178"/>
              <a:ext cx="773280" cy="986400"/>
            </p14:xfrm>
          </p:contentPart>
        </mc:Choice>
        <mc:Fallback>
          <p:pic>
            <p:nvPicPr>
              <p:cNvPr id="16" name="Ink 15">
                <a:extLst>
                  <a:ext uri="{FF2B5EF4-FFF2-40B4-BE49-F238E27FC236}">
                    <a16:creationId xmlns:a16="http://schemas.microsoft.com/office/drawing/2014/main" id="{A4859B57-7CC2-4652-9C2B-A9CB8C813506}"/>
                  </a:ext>
                </a:extLst>
              </p:cNvPr>
              <p:cNvPicPr/>
              <p:nvPr/>
            </p:nvPicPr>
            <p:blipFill>
              <a:blip r:embed="rId7"/>
              <a:stretch>
                <a:fillRect/>
              </a:stretch>
            </p:blipFill>
            <p:spPr>
              <a:xfrm>
                <a:off x="1795882" y="4523178"/>
                <a:ext cx="844953" cy="1058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Ink 16">
                <a:extLst>
                  <a:ext uri="{FF2B5EF4-FFF2-40B4-BE49-F238E27FC236}">
                    <a16:creationId xmlns:a16="http://schemas.microsoft.com/office/drawing/2014/main" id="{D8340F2B-77A1-835F-B616-C2CFA758BE41}"/>
                  </a:ext>
                </a:extLst>
              </p14:cNvPr>
              <p14:cNvContentPartPr/>
              <p14:nvPr/>
            </p14:nvContentPartPr>
            <p14:xfrm>
              <a:off x="1839099" y="4564578"/>
              <a:ext cx="65520" cy="66240"/>
            </p14:xfrm>
          </p:contentPart>
        </mc:Choice>
        <mc:Fallback>
          <p:pic>
            <p:nvPicPr>
              <p:cNvPr id="17" name="Ink 16">
                <a:extLst>
                  <a:ext uri="{FF2B5EF4-FFF2-40B4-BE49-F238E27FC236}">
                    <a16:creationId xmlns:a16="http://schemas.microsoft.com/office/drawing/2014/main" id="{D8340F2B-77A1-835F-B616-C2CFA758BE41}"/>
                  </a:ext>
                </a:extLst>
              </p:cNvPr>
              <p:cNvPicPr/>
              <p:nvPr/>
            </p:nvPicPr>
            <p:blipFill>
              <a:blip r:embed="rId9"/>
              <a:stretch>
                <a:fillRect/>
              </a:stretch>
            </p:blipFill>
            <p:spPr>
              <a:xfrm>
                <a:off x="1803459" y="4528938"/>
                <a:ext cx="137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Ink 19">
                <a:extLst>
                  <a:ext uri="{FF2B5EF4-FFF2-40B4-BE49-F238E27FC236}">
                    <a16:creationId xmlns:a16="http://schemas.microsoft.com/office/drawing/2014/main" id="{C1885906-9184-4A05-DAAA-1F6AB66545E9}"/>
                  </a:ext>
                </a:extLst>
              </p14:cNvPr>
              <p14:cNvContentPartPr/>
              <p14:nvPr/>
            </p14:nvContentPartPr>
            <p14:xfrm>
              <a:off x="1849899" y="5426418"/>
              <a:ext cx="8280" cy="87840"/>
            </p14:xfrm>
          </p:contentPart>
        </mc:Choice>
        <mc:Fallback>
          <p:pic>
            <p:nvPicPr>
              <p:cNvPr id="20" name="Ink 19">
                <a:extLst>
                  <a:ext uri="{FF2B5EF4-FFF2-40B4-BE49-F238E27FC236}">
                    <a16:creationId xmlns:a16="http://schemas.microsoft.com/office/drawing/2014/main" id="{C1885906-9184-4A05-DAAA-1F6AB66545E9}"/>
                  </a:ext>
                </a:extLst>
              </p:cNvPr>
              <p:cNvPicPr/>
              <p:nvPr/>
            </p:nvPicPr>
            <p:blipFill>
              <a:blip r:embed="rId11"/>
              <a:stretch>
                <a:fillRect/>
              </a:stretch>
            </p:blipFill>
            <p:spPr>
              <a:xfrm>
                <a:off x="1813899" y="5390418"/>
                <a:ext cx="79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a:extLst>
                  <a:ext uri="{FF2B5EF4-FFF2-40B4-BE49-F238E27FC236}">
                    <a16:creationId xmlns:a16="http://schemas.microsoft.com/office/drawing/2014/main" id="{479884B2-0030-3BEF-8737-F8C8FBDA01C4}"/>
                  </a:ext>
                </a:extLst>
              </p14:cNvPr>
              <p14:cNvContentPartPr/>
              <p14:nvPr/>
            </p14:nvContentPartPr>
            <p14:xfrm>
              <a:off x="2014779" y="4882098"/>
              <a:ext cx="303120" cy="386280"/>
            </p14:xfrm>
          </p:contentPart>
        </mc:Choice>
        <mc:Fallback>
          <p:pic>
            <p:nvPicPr>
              <p:cNvPr id="24" name="Ink 23">
                <a:extLst>
                  <a:ext uri="{FF2B5EF4-FFF2-40B4-BE49-F238E27FC236}">
                    <a16:creationId xmlns:a16="http://schemas.microsoft.com/office/drawing/2014/main" id="{479884B2-0030-3BEF-8737-F8C8FBDA01C4}"/>
                  </a:ext>
                </a:extLst>
              </p:cNvPr>
              <p:cNvPicPr/>
              <p:nvPr/>
            </p:nvPicPr>
            <p:blipFill>
              <a:blip r:embed="rId13"/>
              <a:stretch>
                <a:fillRect/>
              </a:stretch>
            </p:blipFill>
            <p:spPr>
              <a:xfrm>
                <a:off x="1979097" y="4846458"/>
                <a:ext cx="374845"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Ink 26">
                <a:extLst>
                  <a:ext uri="{FF2B5EF4-FFF2-40B4-BE49-F238E27FC236}">
                    <a16:creationId xmlns:a16="http://schemas.microsoft.com/office/drawing/2014/main" id="{A61AB3DF-690C-8520-8E7B-CD1C1C3078A0}"/>
                  </a:ext>
                </a:extLst>
              </p14:cNvPr>
              <p14:cNvContentPartPr/>
              <p14:nvPr/>
            </p14:nvContentPartPr>
            <p14:xfrm>
              <a:off x="2614539" y="4758258"/>
              <a:ext cx="612360" cy="47160"/>
            </p14:xfrm>
          </p:contentPart>
        </mc:Choice>
        <mc:Fallback>
          <p:pic>
            <p:nvPicPr>
              <p:cNvPr id="27" name="Ink 26">
                <a:extLst>
                  <a:ext uri="{FF2B5EF4-FFF2-40B4-BE49-F238E27FC236}">
                    <a16:creationId xmlns:a16="http://schemas.microsoft.com/office/drawing/2014/main" id="{A61AB3DF-690C-8520-8E7B-CD1C1C3078A0}"/>
                  </a:ext>
                </a:extLst>
              </p:cNvPr>
              <p:cNvPicPr/>
              <p:nvPr/>
            </p:nvPicPr>
            <p:blipFill>
              <a:blip r:embed="rId15"/>
              <a:stretch>
                <a:fillRect/>
              </a:stretch>
            </p:blipFill>
            <p:spPr>
              <a:xfrm>
                <a:off x="2578899" y="4722618"/>
                <a:ext cx="684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 name="Ink 28">
                <a:extLst>
                  <a:ext uri="{FF2B5EF4-FFF2-40B4-BE49-F238E27FC236}">
                    <a16:creationId xmlns:a16="http://schemas.microsoft.com/office/drawing/2014/main" id="{A515B1A2-557F-8426-7B02-1F0CE07EF632}"/>
                  </a:ext>
                </a:extLst>
              </p14:cNvPr>
              <p14:cNvContentPartPr/>
              <p14:nvPr/>
            </p14:nvContentPartPr>
            <p14:xfrm>
              <a:off x="2321139" y="5073978"/>
              <a:ext cx="931320" cy="205560"/>
            </p14:xfrm>
          </p:contentPart>
        </mc:Choice>
        <mc:Fallback>
          <p:pic>
            <p:nvPicPr>
              <p:cNvPr id="29" name="Ink 28">
                <a:extLst>
                  <a:ext uri="{FF2B5EF4-FFF2-40B4-BE49-F238E27FC236}">
                    <a16:creationId xmlns:a16="http://schemas.microsoft.com/office/drawing/2014/main" id="{A515B1A2-557F-8426-7B02-1F0CE07EF632}"/>
                  </a:ext>
                </a:extLst>
              </p:cNvPr>
              <p:cNvPicPr/>
              <p:nvPr/>
            </p:nvPicPr>
            <p:blipFill>
              <a:blip r:embed="rId17"/>
              <a:stretch>
                <a:fillRect/>
              </a:stretch>
            </p:blipFill>
            <p:spPr>
              <a:xfrm>
                <a:off x="2285139" y="5038338"/>
                <a:ext cx="10029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 name="Ink 34">
                <a:extLst>
                  <a:ext uri="{FF2B5EF4-FFF2-40B4-BE49-F238E27FC236}">
                    <a16:creationId xmlns:a16="http://schemas.microsoft.com/office/drawing/2014/main" id="{8DB3816E-447A-7FB6-FC8C-9490B426AAAD}"/>
                  </a:ext>
                </a:extLst>
              </p14:cNvPr>
              <p14:cNvContentPartPr/>
              <p14:nvPr/>
            </p14:nvContentPartPr>
            <p14:xfrm>
              <a:off x="3784407" y="4821246"/>
              <a:ext cx="287280" cy="351360"/>
            </p14:xfrm>
          </p:contentPart>
        </mc:Choice>
        <mc:Fallback>
          <p:pic>
            <p:nvPicPr>
              <p:cNvPr id="35" name="Ink 34">
                <a:extLst>
                  <a:ext uri="{FF2B5EF4-FFF2-40B4-BE49-F238E27FC236}">
                    <a16:creationId xmlns:a16="http://schemas.microsoft.com/office/drawing/2014/main" id="{8DB3816E-447A-7FB6-FC8C-9490B426AAAD}"/>
                  </a:ext>
                </a:extLst>
              </p:cNvPr>
              <p:cNvPicPr/>
              <p:nvPr/>
            </p:nvPicPr>
            <p:blipFill>
              <a:blip r:embed="rId19"/>
              <a:stretch>
                <a:fillRect/>
              </a:stretch>
            </p:blipFill>
            <p:spPr>
              <a:xfrm>
                <a:off x="3757407" y="4794606"/>
                <a:ext cx="34092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0" name="Ink 39">
                <a:extLst>
                  <a:ext uri="{FF2B5EF4-FFF2-40B4-BE49-F238E27FC236}">
                    <a16:creationId xmlns:a16="http://schemas.microsoft.com/office/drawing/2014/main" id="{07FAFA5C-A24D-04BA-E5D7-DC9C058B3D44}"/>
                  </a:ext>
                </a:extLst>
              </p14:cNvPr>
              <p14:cNvContentPartPr/>
              <p14:nvPr/>
            </p14:nvContentPartPr>
            <p14:xfrm>
              <a:off x="4085727" y="4920606"/>
              <a:ext cx="222120" cy="245880"/>
            </p14:xfrm>
          </p:contentPart>
        </mc:Choice>
        <mc:Fallback>
          <p:pic>
            <p:nvPicPr>
              <p:cNvPr id="40" name="Ink 39">
                <a:extLst>
                  <a:ext uri="{FF2B5EF4-FFF2-40B4-BE49-F238E27FC236}">
                    <a16:creationId xmlns:a16="http://schemas.microsoft.com/office/drawing/2014/main" id="{07FAFA5C-A24D-04BA-E5D7-DC9C058B3D44}"/>
                  </a:ext>
                </a:extLst>
              </p:cNvPr>
              <p:cNvPicPr/>
              <p:nvPr/>
            </p:nvPicPr>
            <p:blipFill>
              <a:blip r:embed="rId21"/>
              <a:stretch>
                <a:fillRect/>
              </a:stretch>
            </p:blipFill>
            <p:spPr>
              <a:xfrm>
                <a:off x="4058727" y="4893606"/>
                <a:ext cx="27576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7" name="Ink 46">
                <a:extLst>
                  <a:ext uri="{FF2B5EF4-FFF2-40B4-BE49-F238E27FC236}">
                    <a16:creationId xmlns:a16="http://schemas.microsoft.com/office/drawing/2014/main" id="{367380C1-3F91-B07D-E19B-F23FEB537A69}"/>
                  </a:ext>
                </a:extLst>
              </p14:cNvPr>
              <p14:cNvContentPartPr/>
              <p14:nvPr/>
            </p14:nvContentPartPr>
            <p14:xfrm>
              <a:off x="4659546" y="4840556"/>
              <a:ext cx="468000" cy="228960"/>
            </p14:xfrm>
          </p:contentPart>
        </mc:Choice>
        <mc:Fallback>
          <p:pic>
            <p:nvPicPr>
              <p:cNvPr id="47" name="Ink 46">
                <a:extLst>
                  <a:ext uri="{FF2B5EF4-FFF2-40B4-BE49-F238E27FC236}">
                    <a16:creationId xmlns:a16="http://schemas.microsoft.com/office/drawing/2014/main" id="{367380C1-3F91-B07D-E19B-F23FEB537A69}"/>
                  </a:ext>
                </a:extLst>
              </p:cNvPr>
              <p:cNvPicPr/>
              <p:nvPr/>
            </p:nvPicPr>
            <p:blipFill>
              <a:blip r:embed="rId23"/>
              <a:stretch>
                <a:fillRect/>
              </a:stretch>
            </p:blipFill>
            <p:spPr>
              <a:xfrm>
                <a:off x="4632906" y="4813598"/>
                <a:ext cx="521640" cy="282516"/>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5" name="Ink 54">
                <a:extLst>
                  <a:ext uri="{FF2B5EF4-FFF2-40B4-BE49-F238E27FC236}">
                    <a16:creationId xmlns:a16="http://schemas.microsoft.com/office/drawing/2014/main" id="{69EDFF2F-70B9-96C8-5D8F-FA7A746D26F5}"/>
                  </a:ext>
                </a:extLst>
              </p14:cNvPr>
              <p14:cNvContentPartPr/>
              <p14:nvPr/>
            </p14:nvContentPartPr>
            <p14:xfrm>
              <a:off x="6140946" y="4826876"/>
              <a:ext cx="425520" cy="181080"/>
            </p14:xfrm>
          </p:contentPart>
        </mc:Choice>
        <mc:Fallback>
          <p:pic>
            <p:nvPicPr>
              <p:cNvPr id="55" name="Ink 54">
                <a:extLst>
                  <a:ext uri="{FF2B5EF4-FFF2-40B4-BE49-F238E27FC236}">
                    <a16:creationId xmlns:a16="http://schemas.microsoft.com/office/drawing/2014/main" id="{69EDFF2F-70B9-96C8-5D8F-FA7A746D26F5}"/>
                  </a:ext>
                </a:extLst>
              </p:cNvPr>
              <p:cNvPicPr/>
              <p:nvPr/>
            </p:nvPicPr>
            <p:blipFill>
              <a:blip r:embed="rId25"/>
              <a:stretch>
                <a:fillRect/>
              </a:stretch>
            </p:blipFill>
            <p:spPr>
              <a:xfrm>
                <a:off x="6113946" y="4799876"/>
                <a:ext cx="4791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6" name="Ink 55">
                <a:extLst>
                  <a:ext uri="{FF2B5EF4-FFF2-40B4-BE49-F238E27FC236}">
                    <a16:creationId xmlns:a16="http://schemas.microsoft.com/office/drawing/2014/main" id="{096479EB-1FCF-AFBE-946B-7A8FEFA7C3E7}"/>
                  </a:ext>
                </a:extLst>
              </p14:cNvPr>
              <p14:cNvContentPartPr/>
              <p14:nvPr/>
            </p14:nvContentPartPr>
            <p14:xfrm>
              <a:off x="5320866" y="4822196"/>
              <a:ext cx="473400" cy="331200"/>
            </p14:xfrm>
          </p:contentPart>
        </mc:Choice>
        <mc:Fallback>
          <p:pic>
            <p:nvPicPr>
              <p:cNvPr id="56" name="Ink 55">
                <a:extLst>
                  <a:ext uri="{FF2B5EF4-FFF2-40B4-BE49-F238E27FC236}">
                    <a16:creationId xmlns:a16="http://schemas.microsoft.com/office/drawing/2014/main" id="{096479EB-1FCF-AFBE-946B-7A8FEFA7C3E7}"/>
                  </a:ext>
                </a:extLst>
              </p:cNvPr>
              <p:cNvPicPr/>
              <p:nvPr/>
            </p:nvPicPr>
            <p:blipFill>
              <a:blip r:embed="rId27"/>
              <a:stretch>
                <a:fillRect/>
              </a:stretch>
            </p:blipFill>
            <p:spPr>
              <a:xfrm>
                <a:off x="5293887" y="4795556"/>
                <a:ext cx="526999"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1" name="Ink 60">
                <a:extLst>
                  <a:ext uri="{FF2B5EF4-FFF2-40B4-BE49-F238E27FC236}">
                    <a16:creationId xmlns:a16="http://schemas.microsoft.com/office/drawing/2014/main" id="{CE830C9F-F180-3FBB-28EB-1063855C1D3F}"/>
                  </a:ext>
                </a:extLst>
              </p14:cNvPr>
              <p14:cNvContentPartPr/>
              <p14:nvPr/>
            </p14:nvContentPartPr>
            <p14:xfrm>
              <a:off x="6838279" y="4770858"/>
              <a:ext cx="388800" cy="247680"/>
            </p14:xfrm>
          </p:contentPart>
        </mc:Choice>
        <mc:Fallback>
          <p:pic>
            <p:nvPicPr>
              <p:cNvPr id="61" name="Ink 60">
                <a:extLst>
                  <a:ext uri="{FF2B5EF4-FFF2-40B4-BE49-F238E27FC236}">
                    <a16:creationId xmlns:a16="http://schemas.microsoft.com/office/drawing/2014/main" id="{CE830C9F-F180-3FBB-28EB-1063855C1D3F}"/>
                  </a:ext>
                </a:extLst>
              </p:cNvPr>
              <p:cNvPicPr/>
              <p:nvPr/>
            </p:nvPicPr>
            <p:blipFill>
              <a:blip r:embed="rId29"/>
              <a:stretch>
                <a:fillRect/>
              </a:stretch>
            </p:blipFill>
            <p:spPr>
              <a:xfrm>
                <a:off x="6811304" y="4743858"/>
                <a:ext cx="44239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2" name="Ink 61">
                <a:extLst>
                  <a:ext uri="{FF2B5EF4-FFF2-40B4-BE49-F238E27FC236}">
                    <a16:creationId xmlns:a16="http://schemas.microsoft.com/office/drawing/2014/main" id="{C5D3D967-8415-46A4-A978-B957B825D3CC}"/>
                  </a:ext>
                </a:extLst>
              </p14:cNvPr>
              <p14:cNvContentPartPr/>
              <p14:nvPr/>
            </p14:nvContentPartPr>
            <p14:xfrm>
              <a:off x="7450279" y="4761858"/>
              <a:ext cx="8280" cy="229320"/>
            </p14:xfrm>
          </p:contentPart>
        </mc:Choice>
        <mc:Fallback>
          <p:pic>
            <p:nvPicPr>
              <p:cNvPr id="62" name="Ink 61">
                <a:extLst>
                  <a:ext uri="{FF2B5EF4-FFF2-40B4-BE49-F238E27FC236}">
                    <a16:creationId xmlns:a16="http://schemas.microsoft.com/office/drawing/2014/main" id="{C5D3D967-8415-46A4-A978-B957B825D3CC}"/>
                  </a:ext>
                </a:extLst>
              </p:cNvPr>
              <p:cNvPicPr/>
              <p:nvPr/>
            </p:nvPicPr>
            <p:blipFill>
              <a:blip r:embed="rId31"/>
              <a:stretch>
                <a:fillRect/>
              </a:stretch>
            </p:blipFill>
            <p:spPr>
              <a:xfrm>
                <a:off x="7423279" y="4735218"/>
                <a:ext cx="619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7" name="Ink 66">
                <a:extLst>
                  <a:ext uri="{FF2B5EF4-FFF2-40B4-BE49-F238E27FC236}">
                    <a16:creationId xmlns:a16="http://schemas.microsoft.com/office/drawing/2014/main" id="{95086E98-362E-9545-2BFA-86A3763853CE}"/>
                  </a:ext>
                </a:extLst>
              </p14:cNvPr>
              <p14:cNvContentPartPr/>
              <p14:nvPr/>
            </p14:nvContentPartPr>
            <p14:xfrm>
              <a:off x="7595359" y="4819818"/>
              <a:ext cx="369000" cy="270720"/>
            </p14:xfrm>
          </p:contentPart>
        </mc:Choice>
        <mc:Fallback>
          <p:pic>
            <p:nvPicPr>
              <p:cNvPr id="67" name="Ink 66">
                <a:extLst>
                  <a:ext uri="{FF2B5EF4-FFF2-40B4-BE49-F238E27FC236}">
                    <a16:creationId xmlns:a16="http://schemas.microsoft.com/office/drawing/2014/main" id="{95086E98-362E-9545-2BFA-86A3763853CE}"/>
                  </a:ext>
                </a:extLst>
              </p:cNvPr>
              <p:cNvPicPr/>
              <p:nvPr/>
            </p:nvPicPr>
            <p:blipFill>
              <a:blip r:embed="rId33"/>
              <a:stretch>
                <a:fillRect/>
              </a:stretch>
            </p:blipFill>
            <p:spPr>
              <a:xfrm>
                <a:off x="7568693" y="4793143"/>
                <a:ext cx="422692" cy="324431"/>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5" name="Ink 74">
                <a:extLst>
                  <a:ext uri="{FF2B5EF4-FFF2-40B4-BE49-F238E27FC236}">
                    <a16:creationId xmlns:a16="http://schemas.microsoft.com/office/drawing/2014/main" id="{BECD9FFD-2121-F444-FE4D-325A078FEAA2}"/>
                  </a:ext>
                </a:extLst>
              </p14:cNvPr>
              <p14:cNvContentPartPr/>
              <p14:nvPr/>
            </p14:nvContentPartPr>
            <p14:xfrm>
              <a:off x="8096479" y="4720458"/>
              <a:ext cx="483480" cy="254160"/>
            </p14:xfrm>
          </p:contentPart>
        </mc:Choice>
        <mc:Fallback>
          <p:pic>
            <p:nvPicPr>
              <p:cNvPr id="75" name="Ink 74">
                <a:extLst>
                  <a:ext uri="{FF2B5EF4-FFF2-40B4-BE49-F238E27FC236}">
                    <a16:creationId xmlns:a16="http://schemas.microsoft.com/office/drawing/2014/main" id="{BECD9FFD-2121-F444-FE4D-325A078FEAA2}"/>
                  </a:ext>
                </a:extLst>
              </p:cNvPr>
              <p:cNvPicPr/>
              <p:nvPr/>
            </p:nvPicPr>
            <p:blipFill>
              <a:blip r:embed="rId35"/>
              <a:stretch>
                <a:fillRect/>
              </a:stretch>
            </p:blipFill>
            <p:spPr>
              <a:xfrm>
                <a:off x="8069839" y="4693818"/>
                <a:ext cx="5371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6" name="Ink 75">
                <a:extLst>
                  <a:ext uri="{FF2B5EF4-FFF2-40B4-BE49-F238E27FC236}">
                    <a16:creationId xmlns:a16="http://schemas.microsoft.com/office/drawing/2014/main" id="{C9535AF9-1FEF-3408-597B-C3FA926F1857}"/>
                  </a:ext>
                </a:extLst>
              </p14:cNvPr>
              <p14:cNvContentPartPr/>
              <p14:nvPr/>
            </p14:nvContentPartPr>
            <p14:xfrm>
              <a:off x="8636839" y="4723698"/>
              <a:ext cx="139680" cy="244080"/>
            </p14:xfrm>
          </p:contentPart>
        </mc:Choice>
        <mc:Fallback>
          <p:pic>
            <p:nvPicPr>
              <p:cNvPr id="76" name="Ink 75">
                <a:extLst>
                  <a:ext uri="{FF2B5EF4-FFF2-40B4-BE49-F238E27FC236}">
                    <a16:creationId xmlns:a16="http://schemas.microsoft.com/office/drawing/2014/main" id="{C9535AF9-1FEF-3408-597B-C3FA926F1857}"/>
                  </a:ext>
                </a:extLst>
              </p:cNvPr>
              <p:cNvPicPr/>
              <p:nvPr/>
            </p:nvPicPr>
            <p:blipFill>
              <a:blip r:embed="rId37"/>
              <a:stretch>
                <a:fillRect/>
              </a:stretch>
            </p:blipFill>
            <p:spPr>
              <a:xfrm>
                <a:off x="8610199" y="4697058"/>
                <a:ext cx="193320" cy="297720"/>
              </a:xfrm>
              <a:prstGeom prst="rect">
                <a:avLst/>
              </a:prstGeom>
            </p:spPr>
          </p:pic>
        </mc:Fallback>
      </mc:AlternateContent>
    </p:spTree>
    <p:extLst>
      <p:ext uri="{BB962C8B-B14F-4D97-AF65-F5344CB8AC3E}">
        <p14:creationId xmlns:p14="http://schemas.microsoft.com/office/powerpoint/2010/main" val="164374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3F25-DA64-C321-2527-F54249467CAC}"/>
              </a:ext>
            </a:extLst>
          </p:cNvPr>
          <p:cNvSpPr>
            <a:spLocks noGrp="1"/>
          </p:cNvSpPr>
          <p:nvPr>
            <p:ph type="title"/>
          </p:nvPr>
        </p:nvSpPr>
        <p:spPr/>
        <p:txBody>
          <a:bodyPr/>
          <a:lstStyle/>
          <a:p>
            <a:r>
              <a:rPr lang="en-US" sz="3600"/>
              <a:t>Quantum random oracle – techniques </a:t>
            </a:r>
          </a:p>
        </p:txBody>
      </p:sp>
      <p:sp>
        <p:nvSpPr>
          <p:cNvPr id="4" name="Footer Placeholder 3">
            <a:extLst>
              <a:ext uri="{FF2B5EF4-FFF2-40B4-BE49-F238E27FC236}">
                <a16:creationId xmlns:a16="http://schemas.microsoft.com/office/drawing/2014/main" id="{685C7CEB-CA40-AF3C-5BD3-0BFC3DE12BBB}"/>
              </a:ext>
            </a:extLst>
          </p:cNvPr>
          <p:cNvSpPr>
            <a:spLocks noGrp="1"/>
          </p:cNvSpPr>
          <p:nvPr>
            <p:ph type="ftr" sz="quarter" idx="11"/>
          </p:nvPr>
        </p:nvSpPr>
        <p:spPr/>
        <p:txBody>
          <a:bodyPr/>
          <a:lstStyle/>
          <a:p>
            <a:pPr>
              <a:defRPr/>
            </a:pPr>
            <a:endParaRPr lang="de-DE"/>
          </a:p>
        </p:txBody>
      </p:sp>
      <p:sp>
        <p:nvSpPr>
          <p:cNvPr id="5" name="Text Placeholder 4">
            <a:extLst>
              <a:ext uri="{FF2B5EF4-FFF2-40B4-BE49-F238E27FC236}">
                <a16:creationId xmlns:a16="http://schemas.microsoft.com/office/drawing/2014/main" id="{7A8DA57C-9F6B-A096-5209-8CD1715163AB}"/>
              </a:ext>
            </a:extLst>
          </p:cNvPr>
          <p:cNvSpPr>
            <a:spLocks noGrp="1"/>
          </p:cNvSpPr>
          <p:nvPr>
            <p:ph type="body" sz="quarter" idx="12"/>
          </p:nvPr>
        </p:nvSpPr>
        <p:spPr>
          <a:xfrm>
            <a:off x="287338" y="1358964"/>
            <a:ext cx="8569325" cy="3751263"/>
          </a:xfrm>
        </p:spPr>
        <p:txBody>
          <a:bodyPr/>
          <a:lstStyle/>
          <a:p>
            <a:r>
              <a:rPr lang="en-US" sz="2400" b="1"/>
              <a:t>Much harder to use than classical QROM</a:t>
            </a:r>
          </a:p>
          <a:p>
            <a:endParaRPr lang="en-US" sz="2400" b="1"/>
          </a:p>
          <a:p>
            <a:pPr marL="342900" indent="-342900">
              <a:buFont typeface="Arial" panose="020B0604020202020204" pitchFamily="34" charset="0"/>
              <a:buChar char="•"/>
            </a:pPr>
            <a:r>
              <a:rPr lang="en-US" sz="2400"/>
              <a:t>Small-range distributions [Zhandry]</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One-way to hiding [Unruh]</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2q-wise functions [Zhandry]</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Random function = random permutation [Zhandry]</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Compressed oracles [Zhandry]</a:t>
            </a:r>
          </a:p>
        </p:txBody>
      </p:sp>
    </p:spTree>
    <p:extLst>
      <p:ext uri="{BB962C8B-B14F-4D97-AF65-F5344CB8AC3E}">
        <p14:creationId xmlns:p14="http://schemas.microsoft.com/office/powerpoint/2010/main" val="41399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9470-E64C-A4DC-6E8B-511EBE18FF25}"/>
              </a:ext>
            </a:extLst>
          </p:cNvPr>
          <p:cNvSpPr>
            <a:spLocks noGrp="1"/>
          </p:cNvSpPr>
          <p:nvPr>
            <p:ph type="title"/>
          </p:nvPr>
        </p:nvSpPr>
        <p:spPr/>
        <p:txBody>
          <a:bodyPr/>
          <a:lstStyle/>
          <a:p>
            <a:r>
              <a:rPr lang="en-US" sz="3600"/>
              <a:t>The “standard oracle”,  StO</a:t>
            </a:r>
          </a:p>
        </p:txBody>
      </p:sp>
      <p:sp>
        <p:nvSpPr>
          <p:cNvPr id="4" name="Footer Placeholder 3">
            <a:extLst>
              <a:ext uri="{FF2B5EF4-FFF2-40B4-BE49-F238E27FC236}">
                <a16:creationId xmlns:a16="http://schemas.microsoft.com/office/drawing/2014/main" id="{BCE30CD5-F2DF-DE5A-2CAF-53833606784E}"/>
              </a:ext>
            </a:extLst>
          </p:cNvPr>
          <p:cNvSpPr>
            <a:spLocks noGrp="1"/>
          </p:cNvSpPr>
          <p:nvPr>
            <p:ph type="ftr" sz="quarter" idx="11"/>
          </p:nvPr>
        </p:nvSpPr>
        <p:spPr/>
        <p:txBody>
          <a:bodyPr/>
          <a:lstStyle/>
          <a:p>
            <a:pPr>
              <a:defRPr/>
            </a:pPr>
            <a:endParaRPr lang="de-DE"/>
          </a:p>
        </p:txBody>
      </p:sp>
      <p:sp>
        <p:nvSpPr>
          <p:cNvPr id="5" name="Text Placeholder 4">
            <a:extLst>
              <a:ext uri="{FF2B5EF4-FFF2-40B4-BE49-F238E27FC236}">
                <a16:creationId xmlns:a16="http://schemas.microsoft.com/office/drawing/2014/main" id="{122EEBEB-98F6-B07C-69CE-F60596D5E606}"/>
              </a:ext>
            </a:extLst>
          </p:cNvPr>
          <p:cNvSpPr>
            <a:spLocks noGrp="1"/>
          </p:cNvSpPr>
          <p:nvPr>
            <p:ph type="body" sz="quarter" idx="12"/>
          </p:nvPr>
        </p:nvSpPr>
        <p:spPr>
          <a:xfrm>
            <a:off x="287338" y="1122312"/>
            <a:ext cx="8569325" cy="4313751"/>
          </a:xfrm>
        </p:spPr>
        <p:txBody>
          <a:bodyPr/>
          <a:lstStyle/>
          <a:p>
            <a:pPr marL="342900" indent="-342900">
              <a:buFont typeface="Arial" panose="020B0604020202020204" pitchFamily="34" charset="0"/>
              <a:buChar char="•"/>
            </a:pPr>
            <a:r>
              <a:rPr lang="en-US" sz="2400" b="1"/>
              <a:t>Keep function in superposition</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Register </a:t>
            </a:r>
            <a:r>
              <a:rPr lang="en-US" sz="2400" b="1" i="1"/>
              <a:t>H</a:t>
            </a:r>
            <a:r>
              <a:rPr lang="en-US" sz="2400" b="1" i="1" baseline="-25000"/>
              <a:t>x</a:t>
            </a:r>
            <a:r>
              <a:rPr lang="en-US" sz="2400" b="1"/>
              <a:t> – contains the output </a:t>
            </a:r>
            <a:r>
              <a:rPr lang="en-US" sz="2400" b="1" i="1"/>
              <a:t>H(x)</a:t>
            </a:r>
            <a:r>
              <a:rPr lang="en-US" sz="2400" b="1"/>
              <a:t>.</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Initial state: </a:t>
            </a:r>
          </a:p>
          <a:p>
            <a:pPr marL="342900" indent="-342900">
              <a:buFont typeface="Arial" panose="020B0604020202020204" pitchFamily="34" charset="0"/>
              <a:buChar char="•"/>
            </a:pPr>
            <a:r>
              <a:rPr lang="en-US" sz="2400" b="1"/>
              <a:t>Query: </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Indistinguishable from random function  </a:t>
            </a:r>
          </a:p>
        </p:txBody>
      </p:sp>
      <mc:AlternateContent xmlns:mc="http://schemas.openxmlformats.org/markup-compatibility/2006">
        <mc:Choice xmlns:p14="http://schemas.microsoft.com/office/powerpoint/2010/main" Requires="p14">
          <p:contentPart p14:bwMode="auto" r:id="rId2">
            <p14:nvContentPartPr>
              <p14:cNvPr id="11" name="Ink 10">
                <a:extLst>
                  <a:ext uri="{FF2B5EF4-FFF2-40B4-BE49-F238E27FC236}">
                    <a16:creationId xmlns:a16="http://schemas.microsoft.com/office/drawing/2014/main" id="{62E9FFAB-A2CD-671F-5866-63CA4D0EAE38}"/>
                  </a:ext>
                </a:extLst>
              </p14:cNvPr>
              <p14:cNvContentPartPr/>
              <p14:nvPr/>
            </p14:nvContentPartPr>
            <p14:xfrm>
              <a:off x="5951667" y="843493"/>
              <a:ext cx="2854080" cy="853560"/>
            </p14:xfrm>
          </p:contentPart>
        </mc:Choice>
        <mc:Fallback>
          <p:pic>
            <p:nvPicPr>
              <p:cNvPr id="11" name="Ink 10">
                <a:extLst>
                  <a:ext uri="{FF2B5EF4-FFF2-40B4-BE49-F238E27FC236}">
                    <a16:creationId xmlns:a16="http://schemas.microsoft.com/office/drawing/2014/main" id="{62E9FFAB-A2CD-671F-5866-63CA4D0EAE38}"/>
                  </a:ext>
                </a:extLst>
              </p:cNvPr>
              <p:cNvPicPr/>
              <p:nvPr/>
            </p:nvPicPr>
            <p:blipFill>
              <a:blip r:embed="rId3"/>
              <a:stretch>
                <a:fillRect/>
              </a:stretch>
            </p:blipFill>
            <p:spPr>
              <a:xfrm>
                <a:off x="5925027" y="816853"/>
                <a:ext cx="2907720" cy="907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7" name="Ink 16">
                <a:extLst>
                  <a:ext uri="{FF2B5EF4-FFF2-40B4-BE49-F238E27FC236}">
                    <a16:creationId xmlns:a16="http://schemas.microsoft.com/office/drawing/2014/main" id="{13B51146-B50C-6D98-D92D-90F52DAA214A}"/>
                  </a:ext>
                </a:extLst>
              </p14:cNvPr>
              <p14:cNvContentPartPr/>
              <p14:nvPr/>
            </p14:nvContentPartPr>
            <p14:xfrm>
              <a:off x="6302667" y="1114573"/>
              <a:ext cx="382320" cy="263880"/>
            </p14:xfrm>
          </p:contentPart>
        </mc:Choice>
        <mc:Fallback>
          <p:pic>
            <p:nvPicPr>
              <p:cNvPr id="17" name="Ink 16">
                <a:extLst>
                  <a:ext uri="{FF2B5EF4-FFF2-40B4-BE49-F238E27FC236}">
                    <a16:creationId xmlns:a16="http://schemas.microsoft.com/office/drawing/2014/main" id="{13B51146-B50C-6D98-D92D-90F52DAA214A}"/>
                  </a:ext>
                </a:extLst>
              </p:cNvPr>
              <p:cNvPicPr/>
              <p:nvPr/>
            </p:nvPicPr>
            <p:blipFill>
              <a:blip r:embed="rId5"/>
              <a:stretch>
                <a:fillRect/>
              </a:stretch>
            </p:blipFill>
            <p:spPr>
              <a:xfrm>
                <a:off x="6275692" y="1087933"/>
                <a:ext cx="43591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 name="Ink 20">
                <a:extLst>
                  <a:ext uri="{FF2B5EF4-FFF2-40B4-BE49-F238E27FC236}">
                    <a16:creationId xmlns:a16="http://schemas.microsoft.com/office/drawing/2014/main" id="{D2F0D529-E55D-90A2-B414-E56A9581823D}"/>
                  </a:ext>
                </a:extLst>
              </p14:cNvPr>
              <p14:cNvContentPartPr/>
              <p14:nvPr/>
            </p14:nvContentPartPr>
            <p14:xfrm>
              <a:off x="6856707" y="1166773"/>
              <a:ext cx="256320" cy="128160"/>
            </p14:xfrm>
          </p:contentPart>
        </mc:Choice>
        <mc:Fallback>
          <p:pic>
            <p:nvPicPr>
              <p:cNvPr id="21" name="Ink 20">
                <a:extLst>
                  <a:ext uri="{FF2B5EF4-FFF2-40B4-BE49-F238E27FC236}">
                    <a16:creationId xmlns:a16="http://schemas.microsoft.com/office/drawing/2014/main" id="{D2F0D529-E55D-90A2-B414-E56A9581823D}"/>
                  </a:ext>
                </a:extLst>
              </p:cNvPr>
              <p:cNvPicPr/>
              <p:nvPr/>
            </p:nvPicPr>
            <p:blipFill>
              <a:blip r:embed="rId7"/>
              <a:stretch>
                <a:fillRect/>
              </a:stretch>
            </p:blipFill>
            <p:spPr>
              <a:xfrm>
                <a:off x="6829707" y="1139773"/>
                <a:ext cx="309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Ink 23">
                <a:extLst>
                  <a:ext uri="{FF2B5EF4-FFF2-40B4-BE49-F238E27FC236}">
                    <a16:creationId xmlns:a16="http://schemas.microsoft.com/office/drawing/2014/main" id="{86E52E0A-4146-8296-8D2B-BF81CF90CF4A}"/>
                  </a:ext>
                </a:extLst>
              </p14:cNvPr>
              <p14:cNvContentPartPr/>
              <p14:nvPr/>
            </p14:nvContentPartPr>
            <p14:xfrm>
              <a:off x="7377987" y="1054453"/>
              <a:ext cx="286200" cy="354240"/>
            </p14:xfrm>
          </p:contentPart>
        </mc:Choice>
        <mc:Fallback>
          <p:pic>
            <p:nvPicPr>
              <p:cNvPr id="24" name="Ink 23">
                <a:extLst>
                  <a:ext uri="{FF2B5EF4-FFF2-40B4-BE49-F238E27FC236}">
                    <a16:creationId xmlns:a16="http://schemas.microsoft.com/office/drawing/2014/main" id="{86E52E0A-4146-8296-8D2B-BF81CF90CF4A}"/>
                  </a:ext>
                </a:extLst>
              </p:cNvPr>
              <p:cNvPicPr/>
              <p:nvPr/>
            </p:nvPicPr>
            <p:blipFill>
              <a:blip r:embed="rId9"/>
              <a:stretch>
                <a:fillRect/>
              </a:stretch>
            </p:blipFill>
            <p:spPr>
              <a:xfrm>
                <a:off x="7351347" y="1027813"/>
                <a:ext cx="33984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Ink 34">
                <a:extLst>
                  <a:ext uri="{FF2B5EF4-FFF2-40B4-BE49-F238E27FC236}">
                    <a16:creationId xmlns:a16="http://schemas.microsoft.com/office/drawing/2014/main" id="{0B380EF1-D5AF-EE37-3623-ED968E2676F9}"/>
                  </a:ext>
                </a:extLst>
              </p14:cNvPr>
              <p14:cNvContentPartPr/>
              <p14:nvPr/>
            </p14:nvContentPartPr>
            <p14:xfrm>
              <a:off x="7928427" y="1107733"/>
              <a:ext cx="564480" cy="287640"/>
            </p14:xfrm>
          </p:contentPart>
        </mc:Choice>
        <mc:Fallback>
          <p:pic>
            <p:nvPicPr>
              <p:cNvPr id="35" name="Ink 34">
                <a:extLst>
                  <a:ext uri="{FF2B5EF4-FFF2-40B4-BE49-F238E27FC236}">
                    <a16:creationId xmlns:a16="http://schemas.microsoft.com/office/drawing/2014/main" id="{0B380EF1-D5AF-EE37-3623-ED968E2676F9}"/>
                  </a:ext>
                </a:extLst>
              </p:cNvPr>
              <p:cNvPicPr/>
              <p:nvPr/>
            </p:nvPicPr>
            <p:blipFill>
              <a:blip r:embed="rId11"/>
              <a:stretch>
                <a:fillRect/>
              </a:stretch>
            </p:blipFill>
            <p:spPr>
              <a:xfrm>
                <a:off x="7901444" y="1080733"/>
                <a:ext cx="618086"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6" name="Ink 35">
                <a:extLst>
                  <a:ext uri="{FF2B5EF4-FFF2-40B4-BE49-F238E27FC236}">
                    <a16:creationId xmlns:a16="http://schemas.microsoft.com/office/drawing/2014/main" id="{DFEAD951-175C-CA96-C41D-4530CAB1AEF7}"/>
                  </a:ext>
                </a:extLst>
              </p14:cNvPr>
              <p14:cNvContentPartPr/>
              <p14:nvPr/>
            </p14:nvContentPartPr>
            <p14:xfrm>
              <a:off x="7488867" y="1501213"/>
              <a:ext cx="77760" cy="60120"/>
            </p14:xfrm>
          </p:contentPart>
        </mc:Choice>
        <mc:Fallback>
          <p:pic>
            <p:nvPicPr>
              <p:cNvPr id="36" name="Ink 35">
                <a:extLst>
                  <a:ext uri="{FF2B5EF4-FFF2-40B4-BE49-F238E27FC236}">
                    <a16:creationId xmlns:a16="http://schemas.microsoft.com/office/drawing/2014/main" id="{DFEAD951-175C-CA96-C41D-4530CAB1AEF7}"/>
                  </a:ext>
                </a:extLst>
              </p:cNvPr>
              <p:cNvPicPr/>
              <p:nvPr/>
            </p:nvPicPr>
            <p:blipFill>
              <a:blip r:embed="rId13"/>
              <a:stretch>
                <a:fillRect/>
              </a:stretch>
            </p:blipFill>
            <p:spPr>
              <a:xfrm>
                <a:off x="7461867" y="1474573"/>
                <a:ext cx="131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Ink 41">
                <a:extLst>
                  <a:ext uri="{FF2B5EF4-FFF2-40B4-BE49-F238E27FC236}">
                    <a16:creationId xmlns:a16="http://schemas.microsoft.com/office/drawing/2014/main" id="{BCECF104-EC01-2FCA-E655-503381353806}"/>
                  </a:ext>
                </a:extLst>
              </p14:cNvPr>
              <p14:cNvContentPartPr/>
              <p14:nvPr/>
            </p14:nvContentPartPr>
            <p14:xfrm>
              <a:off x="2799507" y="2646013"/>
              <a:ext cx="507240" cy="257400"/>
            </p14:xfrm>
          </p:contentPart>
        </mc:Choice>
        <mc:Fallback>
          <p:pic>
            <p:nvPicPr>
              <p:cNvPr id="42" name="Ink 41">
                <a:extLst>
                  <a:ext uri="{FF2B5EF4-FFF2-40B4-BE49-F238E27FC236}">
                    <a16:creationId xmlns:a16="http://schemas.microsoft.com/office/drawing/2014/main" id="{BCECF104-EC01-2FCA-E655-503381353806}"/>
                  </a:ext>
                </a:extLst>
              </p:cNvPr>
              <p:cNvPicPr/>
              <p:nvPr/>
            </p:nvPicPr>
            <p:blipFill>
              <a:blip r:embed="rId15"/>
              <a:stretch>
                <a:fillRect/>
              </a:stretch>
            </p:blipFill>
            <p:spPr>
              <a:xfrm>
                <a:off x="2772507" y="2619373"/>
                <a:ext cx="56088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3" name="Ink 42">
                <a:extLst>
                  <a:ext uri="{FF2B5EF4-FFF2-40B4-BE49-F238E27FC236}">
                    <a16:creationId xmlns:a16="http://schemas.microsoft.com/office/drawing/2014/main" id="{0ABB2125-1DB2-13DE-F8E0-B0A92430E7D7}"/>
                  </a:ext>
                </a:extLst>
              </p14:cNvPr>
              <p14:cNvContentPartPr/>
              <p14:nvPr/>
            </p14:nvContentPartPr>
            <p14:xfrm>
              <a:off x="3455427" y="2678053"/>
              <a:ext cx="11160" cy="225720"/>
            </p14:xfrm>
          </p:contentPart>
        </mc:Choice>
        <mc:Fallback>
          <p:pic>
            <p:nvPicPr>
              <p:cNvPr id="43" name="Ink 42">
                <a:extLst>
                  <a:ext uri="{FF2B5EF4-FFF2-40B4-BE49-F238E27FC236}">
                    <a16:creationId xmlns:a16="http://schemas.microsoft.com/office/drawing/2014/main" id="{0ABB2125-1DB2-13DE-F8E0-B0A92430E7D7}"/>
                  </a:ext>
                </a:extLst>
              </p:cNvPr>
              <p:cNvPicPr/>
              <p:nvPr/>
            </p:nvPicPr>
            <p:blipFill>
              <a:blip r:embed="rId17"/>
              <a:stretch>
                <a:fillRect/>
              </a:stretch>
            </p:blipFill>
            <p:spPr>
              <a:xfrm>
                <a:off x="3428427" y="2651053"/>
                <a:ext cx="648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3" name="Ink 62">
                <a:extLst>
                  <a:ext uri="{FF2B5EF4-FFF2-40B4-BE49-F238E27FC236}">
                    <a16:creationId xmlns:a16="http://schemas.microsoft.com/office/drawing/2014/main" id="{6A067A1F-1178-5D00-D61B-027BCC93D842}"/>
                  </a:ext>
                </a:extLst>
              </p14:cNvPr>
              <p14:cNvContentPartPr/>
              <p14:nvPr/>
            </p14:nvContentPartPr>
            <p14:xfrm>
              <a:off x="3551187" y="2672653"/>
              <a:ext cx="441720" cy="219960"/>
            </p14:xfrm>
          </p:contentPart>
        </mc:Choice>
        <mc:Fallback>
          <p:pic>
            <p:nvPicPr>
              <p:cNvPr id="63" name="Ink 62">
                <a:extLst>
                  <a:ext uri="{FF2B5EF4-FFF2-40B4-BE49-F238E27FC236}">
                    <a16:creationId xmlns:a16="http://schemas.microsoft.com/office/drawing/2014/main" id="{6A067A1F-1178-5D00-D61B-027BCC93D842}"/>
                  </a:ext>
                </a:extLst>
              </p:cNvPr>
              <p:cNvPicPr/>
              <p:nvPr/>
            </p:nvPicPr>
            <p:blipFill>
              <a:blip r:embed="rId19"/>
              <a:stretch>
                <a:fillRect/>
              </a:stretch>
            </p:blipFill>
            <p:spPr>
              <a:xfrm>
                <a:off x="3524547" y="2646013"/>
                <a:ext cx="4953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5" name="Ink 64">
                <a:extLst>
                  <a:ext uri="{FF2B5EF4-FFF2-40B4-BE49-F238E27FC236}">
                    <a16:creationId xmlns:a16="http://schemas.microsoft.com/office/drawing/2014/main" id="{AD37CEAE-3EAD-A07C-A92B-BA74DEC82288}"/>
                  </a:ext>
                </a:extLst>
              </p14:cNvPr>
              <p14:cNvContentPartPr/>
              <p14:nvPr/>
            </p14:nvContentPartPr>
            <p14:xfrm>
              <a:off x="4170027" y="2834293"/>
              <a:ext cx="181800" cy="14040"/>
            </p14:xfrm>
          </p:contentPart>
        </mc:Choice>
        <mc:Fallback>
          <p:pic>
            <p:nvPicPr>
              <p:cNvPr id="65" name="Ink 64">
                <a:extLst>
                  <a:ext uri="{FF2B5EF4-FFF2-40B4-BE49-F238E27FC236}">
                    <a16:creationId xmlns:a16="http://schemas.microsoft.com/office/drawing/2014/main" id="{AD37CEAE-3EAD-A07C-A92B-BA74DEC82288}"/>
                  </a:ext>
                </a:extLst>
              </p:cNvPr>
              <p:cNvPicPr/>
              <p:nvPr/>
            </p:nvPicPr>
            <p:blipFill>
              <a:blip r:embed="rId21"/>
              <a:stretch>
                <a:fillRect/>
              </a:stretch>
            </p:blipFill>
            <p:spPr>
              <a:xfrm>
                <a:off x="4143027" y="2807293"/>
                <a:ext cx="235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2" name="Ink 71">
                <a:extLst>
                  <a:ext uri="{FF2B5EF4-FFF2-40B4-BE49-F238E27FC236}">
                    <a16:creationId xmlns:a16="http://schemas.microsoft.com/office/drawing/2014/main" id="{382B3313-15E9-551A-8790-790C8754485E}"/>
                  </a:ext>
                </a:extLst>
              </p14:cNvPr>
              <p14:cNvContentPartPr/>
              <p14:nvPr/>
            </p14:nvContentPartPr>
            <p14:xfrm>
              <a:off x="4569267" y="2630893"/>
              <a:ext cx="529560" cy="237240"/>
            </p14:xfrm>
          </p:contentPart>
        </mc:Choice>
        <mc:Fallback>
          <p:pic>
            <p:nvPicPr>
              <p:cNvPr id="72" name="Ink 71">
                <a:extLst>
                  <a:ext uri="{FF2B5EF4-FFF2-40B4-BE49-F238E27FC236}">
                    <a16:creationId xmlns:a16="http://schemas.microsoft.com/office/drawing/2014/main" id="{382B3313-15E9-551A-8790-790C8754485E}"/>
                  </a:ext>
                </a:extLst>
              </p:cNvPr>
              <p:cNvPicPr/>
              <p:nvPr/>
            </p:nvPicPr>
            <p:blipFill>
              <a:blip r:embed="rId23"/>
              <a:stretch>
                <a:fillRect/>
              </a:stretch>
            </p:blipFill>
            <p:spPr>
              <a:xfrm>
                <a:off x="4542627" y="2604253"/>
                <a:ext cx="5832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6" name="Ink 75">
                <a:extLst>
                  <a:ext uri="{FF2B5EF4-FFF2-40B4-BE49-F238E27FC236}">
                    <a16:creationId xmlns:a16="http://schemas.microsoft.com/office/drawing/2014/main" id="{F7BAFDEA-5F51-DE2E-2BBA-B12F68051E35}"/>
                  </a:ext>
                </a:extLst>
              </p14:cNvPr>
              <p14:cNvContentPartPr/>
              <p14:nvPr/>
            </p14:nvContentPartPr>
            <p14:xfrm>
              <a:off x="2752347" y="3074413"/>
              <a:ext cx="392760" cy="271440"/>
            </p14:xfrm>
          </p:contentPart>
        </mc:Choice>
        <mc:Fallback>
          <p:pic>
            <p:nvPicPr>
              <p:cNvPr id="76" name="Ink 75">
                <a:extLst>
                  <a:ext uri="{FF2B5EF4-FFF2-40B4-BE49-F238E27FC236}">
                    <a16:creationId xmlns:a16="http://schemas.microsoft.com/office/drawing/2014/main" id="{F7BAFDEA-5F51-DE2E-2BBA-B12F68051E35}"/>
                  </a:ext>
                </a:extLst>
              </p:cNvPr>
              <p:cNvPicPr/>
              <p:nvPr/>
            </p:nvPicPr>
            <p:blipFill>
              <a:blip r:embed="rId25"/>
              <a:stretch>
                <a:fillRect/>
              </a:stretch>
            </p:blipFill>
            <p:spPr>
              <a:xfrm>
                <a:off x="2725347" y="3047773"/>
                <a:ext cx="4464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7" name="Ink 76">
                <a:extLst>
                  <a:ext uri="{FF2B5EF4-FFF2-40B4-BE49-F238E27FC236}">
                    <a16:creationId xmlns:a16="http://schemas.microsoft.com/office/drawing/2014/main" id="{4A49F1B6-BC58-B152-4A5A-77658F3918C9}"/>
                  </a:ext>
                </a:extLst>
              </p14:cNvPr>
              <p14:cNvContentPartPr/>
              <p14:nvPr/>
            </p14:nvContentPartPr>
            <p14:xfrm>
              <a:off x="3279747" y="3074053"/>
              <a:ext cx="177120" cy="246600"/>
            </p14:xfrm>
          </p:contentPart>
        </mc:Choice>
        <mc:Fallback>
          <p:pic>
            <p:nvPicPr>
              <p:cNvPr id="77" name="Ink 76">
                <a:extLst>
                  <a:ext uri="{FF2B5EF4-FFF2-40B4-BE49-F238E27FC236}">
                    <a16:creationId xmlns:a16="http://schemas.microsoft.com/office/drawing/2014/main" id="{4A49F1B6-BC58-B152-4A5A-77658F3918C9}"/>
                  </a:ext>
                </a:extLst>
              </p:cNvPr>
              <p:cNvPicPr/>
              <p:nvPr/>
            </p:nvPicPr>
            <p:blipFill>
              <a:blip r:embed="rId27"/>
              <a:stretch>
                <a:fillRect/>
              </a:stretch>
            </p:blipFill>
            <p:spPr>
              <a:xfrm>
                <a:off x="3252747" y="3047053"/>
                <a:ext cx="2307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8" name="Ink 77">
                <a:extLst>
                  <a:ext uri="{FF2B5EF4-FFF2-40B4-BE49-F238E27FC236}">
                    <a16:creationId xmlns:a16="http://schemas.microsoft.com/office/drawing/2014/main" id="{B0F769F4-9E8F-E913-C000-929F10631A6F}"/>
                  </a:ext>
                </a:extLst>
              </p14:cNvPr>
              <p14:cNvContentPartPr/>
              <p14:nvPr/>
            </p14:nvContentPartPr>
            <p14:xfrm>
              <a:off x="3596187" y="3072253"/>
              <a:ext cx="18720" cy="249120"/>
            </p14:xfrm>
          </p:contentPart>
        </mc:Choice>
        <mc:Fallback>
          <p:pic>
            <p:nvPicPr>
              <p:cNvPr id="78" name="Ink 77">
                <a:extLst>
                  <a:ext uri="{FF2B5EF4-FFF2-40B4-BE49-F238E27FC236}">
                    <a16:creationId xmlns:a16="http://schemas.microsoft.com/office/drawing/2014/main" id="{B0F769F4-9E8F-E913-C000-929F10631A6F}"/>
                  </a:ext>
                </a:extLst>
              </p:cNvPr>
              <p:cNvPicPr/>
              <p:nvPr/>
            </p:nvPicPr>
            <p:blipFill>
              <a:blip r:embed="rId29"/>
              <a:stretch>
                <a:fillRect/>
              </a:stretch>
            </p:blipFill>
            <p:spPr>
              <a:xfrm>
                <a:off x="3569547" y="3045613"/>
                <a:ext cx="723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0" name="Ink 79">
                <a:extLst>
                  <a:ext uri="{FF2B5EF4-FFF2-40B4-BE49-F238E27FC236}">
                    <a16:creationId xmlns:a16="http://schemas.microsoft.com/office/drawing/2014/main" id="{8D7DD91B-1983-6A74-0B86-F8A096BFCFDF}"/>
                  </a:ext>
                </a:extLst>
              </p14:cNvPr>
              <p14:cNvContentPartPr/>
              <p14:nvPr/>
            </p14:nvContentPartPr>
            <p14:xfrm>
              <a:off x="3721107" y="3095653"/>
              <a:ext cx="82080" cy="181800"/>
            </p14:xfrm>
          </p:contentPart>
        </mc:Choice>
        <mc:Fallback>
          <p:pic>
            <p:nvPicPr>
              <p:cNvPr id="80" name="Ink 79">
                <a:extLst>
                  <a:ext uri="{FF2B5EF4-FFF2-40B4-BE49-F238E27FC236}">
                    <a16:creationId xmlns:a16="http://schemas.microsoft.com/office/drawing/2014/main" id="{8D7DD91B-1983-6A74-0B86-F8A096BFCFDF}"/>
                  </a:ext>
                </a:extLst>
              </p:cNvPr>
              <p:cNvPicPr/>
              <p:nvPr/>
            </p:nvPicPr>
            <p:blipFill>
              <a:blip r:embed="rId31"/>
              <a:stretch>
                <a:fillRect/>
              </a:stretch>
            </p:blipFill>
            <p:spPr>
              <a:xfrm>
                <a:off x="3694107" y="3068653"/>
                <a:ext cx="1357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1" name="Ink 80">
                <a:extLst>
                  <a:ext uri="{FF2B5EF4-FFF2-40B4-BE49-F238E27FC236}">
                    <a16:creationId xmlns:a16="http://schemas.microsoft.com/office/drawing/2014/main" id="{D70B03D5-7F02-59FF-5C29-30D694DCB98F}"/>
                  </a:ext>
                </a:extLst>
              </p14:cNvPr>
              <p14:cNvContentPartPr/>
              <p14:nvPr/>
            </p14:nvContentPartPr>
            <p14:xfrm>
              <a:off x="3877707" y="3259453"/>
              <a:ext cx="60120" cy="76680"/>
            </p14:xfrm>
          </p:contentPart>
        </mc:Choice>
        <mc:Fallback>
          <p:pic>
            <p:nvPicPr>
              <p:cNvPr id="81" name="Ink 80">
                <a:extLst>
                  <a:ext uri="{FF2B5EF4-FFF2-40B4-BE49-F238E27FC236}">
                    <a16:creationId xmlns:a16="http://schemas.microsoft.com/office/drawing/2014/main" id="{D70B03D5-7F02-59FF-5C29-30D694DCB98F}"/>
                  </a:ext>
                </a:extLst>
              </p:cNvPr>
              <p:cNvPicPr/>
              <p:nvPr/>
            </p:nvPicPr>
            <p:blipFill>
              <a:blip r:embed="rId33"/>
              <a:stretch>
                <a:fillRect/>
              </a:stretch>
            </p:blipFill>
            <p:spPr>
              <a:xfrm>
                <a:off x="3850707" y="3232453"/>
                <a:ext cx="113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2" name="Ink 91">
                <a:extLst>
                  <a:ext uri="{FF2B5EF4-FFF2-40B4-BE49-F238E27FC236}">
                    <a16:creationId xmlns:a16="http://schemas.microsoft.com/office/drawing/2014/main" id="{774A17C6-76B7-B32B-65BE-1FD40629B66D}"/>
                  </a:ext>
                </a:extLst>
              </p14:cNvPr>
              <p14:cNvContentPartPr/>
              <p14:nvPr/>
            </p14:nvContentPartPr>
            <p14:xfrm>
              <a:off x="4047267" y="3059293"/>
              <a:ext cx="244440" cy="232200"/>
            </p14:xfrm>
          </p:contentPart>
        </mc:Choice>
        <mc:Fallback>
          <p:pic>
            <p:nvPicPr>
              <p:cNvPr id="92" name="Ink 91">
                <a:extLst>
                  <a:ext uri="{FF2B5EF4-FFF2-40B4-BE49-F238E27FC236}">
                    <a16:creationId xmlns:a16="http://schemas.microsoft.com/office/drawing/2014/main" id="{774A17C6-76B7-B32B-65BE-1FD40629B66D}"/>
                  </a:ext>
                </a:extLst>
              </p:cNvPr>
              <p:cNvPicPr/>
              <p:nvPr/>
            </p:nvPicPr>
            <p:blipFill>
              <a:blip r:embed="rId35"/>
              <a:stretch>
                <a:fillRect/>
              </a:stretch>
            </p:blipFill>
            <p:spPr>
              <a:xfrm>
                <a:off x="4020627" y="3032293"/>
                <a:ext cx="2980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3" name="Ink 92">
                <a:extLst>
                  <a:ext uri="{FF2B5EF4-FFF2-40B4-BE49-F238E27FC236}">
                    <a16:creationId xmlns:a16="http://schemas.microsoft.com/office/drawing/2014/main" id="{ED1559F6-705F-7D6A-86A3-900AA7DF8606}"/>
                  </a:ext>
                </a:extLst>
              </p14:cNvPr>
              <p14:cNvContentPartPr/>
              <p14:nvPr/>
            </p14:nvContentPartPr>
            <p14:xfrm>
              <a:off x="4397547" y="3263773"/>
              <a:ext cx="105480" cy="9720"/>
            </p14:xfrm>
          </p:contentPart>
        </mc:Choice>
        <mc:Fallback>
          <p:pic>
            <p:nvPicPr>
              <p:cNvPr id="93" name="Ink 92">
                <a:extLst>
                  <a:ext uri="{FF2B5EF4-FFF2-40B4-BE49-F238E27FC236}">
                    <a16:creationId xmlns:a16="http://schemas.microsoft.com/office/drawing/2014/main" id="{ED1559F6-705F-7D6A-86A3-900AA7DF8606}"/>
                  </a:ext>
                </a:extLst>
              </p:cNvPr>
              <p:cNvPicPr/>
              <p:nvPr/>
            </p:nvPicPr>
            <p:blipFill>
              <a:blip r:embed="rId37"/>
              <a:stretch>
                <a:fillRect/>
              </a:stretch>
            </p:blipFill>
            <p:spPr>
              <a:xfrm>
                <a:off x="4370907" y="3236773"/>
                <a:ext cx="159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9" name="Ink 98">
                <a:extLst>
                  <a:ext uri="{FF2B5EF4-FFF2-40B4-BE49-F238E27FC236}">
                    <a16:creationId xmlns:a16="http://schemas.microsoft.com/office/drawing/2014/main" id="{B9302C29-7F34-E7F9-D4CB-D776E9B4146D}"/>
                  </a:ext>
                </a:extLst>
              </p14:cNvPr>
              <p14:cNvContentPartPr/>
              <p14:nvPr/>
            </p14:nvContentPartPr>
            <p14:xfrm>
              <a:off x="4682307" y="3040933"/>
              <a:ext cx="307080" cy="277560"/>
            </p14:xfrm>
          </p:contentPart>
        </mc:Choice>
        <mc:Fallback>
          <p:pic>
            <p:nvPicPr>
              <p:cNvPr id="99" name="Ink 98">
                <a:extLst>
                  <a:ext uri="{FF2B5EF4-FFF2-40B4-BE49-F238E27FC236}">
                    <a16:creationId xmlns:a16="http://schemas.microsoft.com/office/drawing/2014/main" id="{B9302C29-7F34-E7F9-D4CB-D776E9B4146D}"/>
                  </a:ext>
                </a:extLst>
              </p:cNvPr>
              <p:cNvPicPr/>
              <p:nvPr/>
            </p:nvPicPr>
            <p:blipFill>
              <a:blip r:embed="rId39"/>
              <a:stretch>
                <a:fillRect/>
              </a:stretch>
            </p:blipFill>
            <p:spPr>
              <a:xfrm>
                <a:off x="4655307" y="3013968"/>
                <a:ext cx="360720" cy="331131"/>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03" name="Ink 102">
                <a:extLst>
                  <a:ext uri="{FF2B5EF4-FFF2-40B4-BE49-F238E27FC236}">
                    <a16:creationId xmlns:a16="http://schemas.microsoft.com/office/drawing/2014/main" id="{804F4427-6324-A01F-BF3F-3433D89A986D}"/>
                  </a:ext>
                </a:extLst>
              </p14:cNvPr>
              <p14:cNvContentPartPr/>
              <p14:nvPr/>
            </p14:nvContentPartPr>
            <p14:xfrm>
              <a:off x="4980387" y="3047413"/>
              <a:ext cx="325080" cy="277200"/>
            </p14:xfrm>
          </p:contentPart>
        </mc:Choice>
        <mc:Fallback>
          <p:pic>
            <p:nvPicPr>
              <p:cNvPr id="103" name="Ink 102">
                <a:extLst>
                  <a:ext uri="{FF2B5EF4-FFF2-40B4-BE49-F238E27FC236}">
                    <a16:creationId xmlns:a16="http://schemas.microsoft.com/office/drawing/2014/main" id="{804F4427-6324-A01F-BF3F-3433D89A986D}"/>
                  </a:ext>
                </a:extLst>
              </p:cNvPr>
              <p:cNvPicPr/>
              <p:nvPr/>
            </p:nvPicPr>
            <p:blipFill>
              <a:blip r:embed="rId41"/>
              <a:stretch>
                <a:fillRect/>
              </a:stretch>
            </p:blipFill>
            <p:spPr>
              <a:xfrm>
                <a:off x="4953387" y="3020413"/>
                <a:ext cx="3787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09" name="Ink 108">
                <a:extLst>
                  <a:ext uri="{FF2B5EF4-FFF2-40B4-BE49-F238E27FC236}">
                    <a16:creationId xmlns:a16="http://schemas.microsoft.com/office/drawing/2014/main" id="{7D2CDB85-4484-1AE9-481F-006FF8292F44}"/>
                  </a:ext>
                </a:extLst>
              </p14:cNvPr>
              <p14:cNvContentPartPr/>
              <p14:nvPr/>
            </p14:nvContentPartPr>
            <p14:xfrm>
              <a:off x="5514267" y="2996293"/>
              <a:ext cx="595440" cy="261000"/>
            </p14:xfrm>
          </p:contentPart>
        </mc:Choice>
        <mc:Fallback>
          <p:pic>
            <p:nvPicPr>
              <p:cNvPr id="109" name="Ink 108">
                <a:extLst>
                  <a:ext uri="{FF2B5EF4-FFF2-40B4-BE49-F238E27FC236}">
                    <a16:creationId xmlns:a16="http://schemas.microsoft.com/office/drawing/2014/main" id="{7D2CDB85-4484-1AE9-481F-006FF8292F44}"/>
                  </a:ext>
                </a:extLst>
              </p:cNvPr>
              <p:cNvPicPr/>
              <p:nvPr/>
            </p:nvPicPr>
            <p:blipFill>
              <a:blip r:embed="rId43"/>
              <a:stretch>
                <a:fillRect/>
              </a:stretch>
            </p:blipFill>
            <p:spPr>
              <a:xfrm>
                <a:off x="5487611" y="2969653"/>
                <a:ext cx="649112"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2" name="Ink 111">
                <a:extLst>
                  <a:ext uri="{FF2B5EF4-FFF2-40B4-BE49-F238E27FC236}">
                    <a16:creationId xmlns:a16="http://schemas.microsoft.com/office/drawing/2014/main" id="{25C25585-97D1-69B9-2C90-30B1130A6590}"/>
                  </a:ext>
                </a:extLst>
              </p14:cNvPr>
              <p14:cNvContentPartPr/>
              <p14:nvPr/>
            </p14:nvContentPartPr>
            <p14:xfrm>
              <a:off x="6145707" y="3000613"/>
              <a:ext cx="327960" cy="371160"/>
            </p14:xfrm>
          </p:contentPart>
        </mc:Choice>
        <mc:Fallback>
          <p:pic>
            <p:nvPicPr>
              <p:cNvPr id="112" name="Ink 111">
                <a:extLst>
                  <a:ext uri="{FF2B5EF4-FFF2-40B4-BE49-F238E27FC236}">
                    <a16:creationId xmlns:a16="http://schemas.microsoft.com/office/drawing/2014/main" id="{25C25585-97D1-69B9-2C90-30B1130A6590}"/>
                  </a:ext>
                </a:extLst>
              </p:cNvPr>
              <p:cNvPicPr/>
              <p:nvPr/>
            </p:nvPicPr>
            <p:blipFill>
              <a:blip r:embed="rId45"/>
              <a:stretch>
                <a:fillRect/>
              </a:stretch>
            </p:blipFill>
            <p:spPr>
              <a:xfrm>
                <a:off x="6119067" y="2973973"/>
                <a:ext cx="38160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6" name="Ink 115">
                <a:extLst>
                  <a:ext uri="{FF2B5EF4-FFF2-40B4-BE49-F238E27FC236}">
                    <a16:creationId xmlns:a16="http://schemas.microsoft.com/office/drawing/2014/main" id="{E4C60643-DCB7-720A-3DBB-5DE63922E988}"/>
                  </a:ext>
                </a:extLst>
              </p14:cNvPr>
              <p14:cNvContentPartPr/>
              <p14:nvPr/>
            </p14:nvContentPartPr>
            <p14:xfrm>
              <a:off x="6745827" y="3036973"/>
              <a:ext cx="392400" cy="147600"/>
            </p14:xfrm>
          </p:contentPart>
        </mc:Choice>
        <mc:Fallback>
          <p:pic>
            <p:nvPicPr>
              <p:cNvPr id="116" name="Ink 115">
                <a:extLst>
                  <a:ext uri="{FF2B5EF4-FFF2-40B4-BE49-F238E27FC236}">
                    <a16:creationId xmlns:a16="http://schemas.microsoft.com/office/drawing/2014/main" id="{E4C60643-DCB7-720A-3DBB-5DE63922E988}"/>
                  </a:ext>
                </a:extLst>
              </p:cNvPr>
              <p:cNvPicPr/>
              <p:nvPr/>
            </p:nvPicPr>
            <p:blipFill>
              <a:blip r:embed="rId47"/>
              <a:stretch>
                <a:fillRect/>
              </a:stretch>
            </p:blipFill>
            <p:spPr>
              <a:xfrm>
                <a:off x="6719187" y="3010268"/>
                <a:ext cx="446040" cy="201371"/>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19" name="Ink 118">
                <a:extLst>
                  <a:ext uri="{FF2B5EF4-FFF2-40B4-BE49-F238E27FC236}">
                    <a16:creationId xmlns:a16="http://schemas.microsoft.com/office/drawing/2014/main" id="{016267A5-F4C3-2903-8128-3FF1B5F6C15D}"/>
                  </a:ext>
                </a:extLst>
              </p14:cNvPr>
              <p14:cNvContentPartPr/>
              <p14:nvPr/>
            </p14:nvContentPartPr>
            <p14:xfrm>
              <a:off x="7373667" y="3083053"/>
              <a:ext cx="182160" cy="29520"/>
            </p14:xfrm>
          </p:contentPart>
        </mc:Choice>
        <mc:Fallback>
          <p:pic>
            <p:nvPicPr>
              <p:cNvPr id="119" name="Ink 118">
                <a:extLst>
                  <a:ext uri="{FF2B5EF4-FFF2-40B4-BE49-F238E27FC236}">
                    <a16:creationId xmlns:a16="http://schemas.microsoft.com/office/drawing/2014/main" id="{016267A5-F4C3-2903-8128-3FF1B5F6C15D}"/>
                  </a:ext>
                </a:extLst>
              </p:cNvPr>
              <p:cNvPicPr/>
              <p:nvPr/>
            </p:nvPicPr>
            <p:blipFill>
              <a:blip r:embed="rId49"/>
              <a:stretch>
                <a:fillRect/>
              </a:stretch>
            </p:blipFill>
            <p:spPr>
              <a:xfrm>
                <a:off x="7346974" y="3056413"/>
                <a:ext cx="235906"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1" name="Ink 130">
                <a:extLst>
                  <a:ext uri="{FF2B5EF4-FFF2-40B4-BE49-F238E27FC236}">
                    <a16:creationId xmlns:a16="http://schemas.microsoft.com/office/drawing/2014/main" id="{ED014D27-8264-54FE-9AFB-3C5906DA2FAD}"/>
                  </a:ext>
                </a:extLst>
              </p14:cNvPr>
              <p14:cNvContentPartPr/>
              <p14:nvPr/>
            </p14:nvContentPartPr>
            <p14:xfrm>
              <a:off x="7708107" y="2986573"/>
              <a:ext cx="6840" cy="266040"/>
            </p14:xfrm>
          </p:contentPart>
        </mc:Choice>
        <mc:Fallback>
          <p:pic>
            <p:nvPicPr>
              <p:cNvPr id="131" name="Ink 130">
                <a:extLst>
                  <a:ext uri="{FF2B5EF4-FFF2-40B4-BE49-F238E27FC236}">
                    <a16:creationId xmlns:a16="http://schemas.microsoft.com/office/drawing/2014/main" id="{ED014D27-8264-54FE-9AFB-3C5906DA2FAD}"/>
                  </a:ext>
                </a:extLst>
              </p:cNvPr>
              <p:cNvPicPr/>
              <p:nvPr/>
            </p:nvPicPr>
            <p:blipFill>
              <a:blip r:embed="rId51"/>
              <a:stretch>
                <a:fillRect/>
              </a:stretch>
            </p:blipFill>
            <p:spPr>
              <a:xfrm>
                <a:off x="7681107" y="2959536"/>
                <a:ext cx="60480" cy="319753"/>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2" name="Ink 131">
                <a:extLst>
                  <a:ext uri="{FF2B5EF4-FFF2-40B4-BE49-F238E27FC236}">
                    <a16:creationId xmlns:a16="http://schemas.microsoft.com/office/drawing/2014/main" id="{3E0E1FA2-F8B1-0E06-C3F6-E9BADC883E48}"/>
                  </a:ext>
                </a:extLst>
              </p14:cNvPr>
              <p14:cNvContentPartPr/>
              <p14:nvPr/>
            </p14:nvContentPartPr>
            <p14:xfrm>
              <a:off x="7830867" y="3078373"/>
              <a:ext cx="117360" cy="246960"/>
            </p14:xfrm>
          </p:contentPart>
        </mc:Choice>
        <mc:Fallback>
          <p:pic>
            <p:nvPicPr>
              <p:cNvPr id="132" name="Ink 131">
                <a:extLst>
                  <a:ext uri="{FF2B5EF4-FFF2-40B4-BE49-F238E27FC236}">
                    <a16:creationId xmlns:a16="http://schemas.microsoft.com/office/drawing/2014/main" id="{3E0E1FA2-F8B1-0E06-C3F6-E9BADC883E48}"/>
                  </a:ext>
                </a:extLst>
              </p:cNvPr>
              <p:cNvPicPr/>
              <p:nvPr/>
            </p:nvPicPr>
            <p:blipFill>
              <a:blip r:embed="rId53"/>
              <a:stretch>
                <a:fillRect/>
              </a:stretch>
            </p:blipFill>
            <p:spPr>
              <a:xfrm>
                <a:off x="7803867" y="3051373"/>
                <a:ext cx="1710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3" name="Ink 132">
                <a:extLst>
                  <a:ext uri="{FF2B5EF4-FFF2-40B4-BE49-F238E27FC236}">
                    <a16:creationId xmlns:a16="http://schemas.microsoft.com/office/drawing/2014/main" id="{663F2E3B-803D-44C0-D344-3097DB2C6C1B}"/>
                  </a:ext>
                </a:extLst>
              </p14:cNvPr>
              <p14:cNvContentPartPr/>
              <p14:nvPr/>
            </p14:nvContentPartPr>
            <p14:xfrm>
              <a:off x="8093307" y="3098173"/>
              <a:ext cx="147960" cy="19800"/>
            </p14:xfrm>
          </p:contentPart>
        </mc:Choice>
        <mc:Fallback>
          <p:pic>
            <p:nvPicPr>
              <p:cNvPr id="133" name="Ink 132">
                <a:extLst>
                  <a:ext uri="{FF2B5EF4-FFF2-40B4-BE49-F238E27FC236}">
                    <a16:creationId xmlns:a16="http://schemas.microsoft.com/office/drawing/2014/main" id="{663F2E3B-803D-44C0-D344-3097DB2C6C1B}"/>
                  </a:ext>
                </a:extLst>
              </p:cNvPr>
              <p:cNvPicPr/>
              <p:nvPr/>
            </p:nvPicPr>
            <p:blipFill>
              <a:blip r:embed="rId55"/>
              <a:stretch>
                <a:fillRect/>
              </a:stretch>
            </p:blipFill>
            <p:spPr>
              <a:xfrm>
                <a:off x="8066307" y="3071173"/>
                <a:ext cx="201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4" name="Ink 133">
                <a:extLst>
                  <a:ext uri="{FF2B5EF4-FFF2-40B4-BE49-F238E27FC236}">
                    <a16:creationId xmlns:a16="http://schemas.microsoft.com/office/drawing/2014/main" id="{313E2F9D-D3A8-F539-7C65-A7DF9B8285F9}"/>
                  </a:ext>
                </a:extLst>
              </p14:cNvPr>
              <p14:cNvContentPartPr/>
              <p14:nvPr/>
            </p14:nvContentPartPr>
            <p14:xfrm>
              <a:off x="8184747" y="3050653"/>
              <a:ext cx="16560" cy="112680"/>
            </p14:xfrm>
          </p:contentPart>
        </mc:Choice>
        <mc:Fallback>
          <p:pic>
            <p:nvPicPr>
              <p:cNvPr id="134" name="Ink 133">
                <a:extLst>
                  <a:ext uri="{FF2B5EF4-FFF2-40B4-BE49-F238E27FC236}">
                    <a16:creationId xmlns:a16="http://schemas.microsoft.com/office/drawing/2014/main" id="{313E2F9D-D3A8-F539-7C65-A7DF9B8285F9}"/>
                  </a:ext>
                </a:extLst>
              </p:cNvPr>
              <p:cNvPicPr/>
              <p:nvPr/>
            </p:nvPicPr>
            <p:blipFill>
              <a:blip r:embed="rId57"/>
              <a:stretch>
                <a:fillRect/>
              </a:stretch>
            </p:blipFill>
            <p:spPr>
              <a:xfrm>
                <a:off x="8157747" y="3023653"/>
                <a:ext cx="70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5" name="Ink 134">
                <a:extLst>
                  <a:ext uri="{FF2B5EF4-FFF2-40B4-BE49-F238E27FC236}">
                    <a16:creationId xmlns:a16="http://schemas.microsoft.com/office/drawing/2014/main" id="{0F9E8593-D460-A69A-5583-2E9013912E22}"/>
                  </a:ext>
                </a:extLst>
              </p14:cNvPr>
              <p14:cNvContentPartPr/>
              <p14:nvPr/>
            </p14:nvContentPartPr>
            <p14:xfrm>
              <a:off x="8108427" y="3001693"/>
              <a:ext cx="202680" cy="202680"/>
            </p14:xfrm>
          </p:contentPart>
        </mc:Choice>
        <mc:Fallback>
          <p:pic>
            <p:nvPicPr>
              <p:cNvPr id="135" name="Ink 134">
                <a:extLst>
                  <a:ext uri="{FF2B5EF4-FFF2-40B4-BE49-F238E27FC236}">
                    <a16:creationId xmlns:a16="http://schemas.microsoft.com/office/drawing/2014/main" id="{0F9E8593-D460-A69A-5583-2E9013912E22}"/>
                  </a:ext>
                </a:extLst>
              </p:cNvPr>
              <p:cNvPicPr/>
              <p:nvPr/>
            </p:nvPicPr>
            <p:blipFill>
              <a:blip r:embed="rId59"/>
              <a:stretch>
                <a:fillRect/>
              </a:stretch>
            </p:blipFill>
            <p:spPr>
              <a:xfrm>
                <a:off x="8081427" y="2974645"/>
                <a:ext cx="256320" cy="256415"/>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43" name="Ink 142">
                <a:extLst>
                  <a:ext uri="{FF2B5EF4-FFF2-40B4-BE49-F238E27FC236}">
                    <a16:creationId xmlns:a16="http://schemas.microsoft.com/office/drawing/2014/main" id="{C35AF811-E603-28A6-6CC3-7B153BCCB8FA}"/>
                  </a:ext>
                </a:extLst>
              </p14:cNvPr>
              <p14:cNvContentPartPr/>
              <p14:nvPr/>
            </p14:nvContentPartPr>
            <p14:xfrm>
              <a:off x="8437827" y="2984413"/>
              <a:ext cx="525240" cy="291960"/>
            </p14:xfrm>
          </p:contentPart>
        </mc:Choice>
        <mc:Fallback>
          <p:pic>
            <p:nvPicPr>
              <p:cNvPr id="143" name="Ink 142">
                <a:extLst>
                  <a:ext uri="{FF2B5EF4-FFF2-40B4-BE49-F238E27FC236}">
                    <a16:creationId xmlns:a16="http://schemas.microsoft.com/office/drawing/2014/main" id="{C35AF811-E603-28A6-6CC3-7B153BCCB8FA}"/>
                  </a:ext>
                </a:extLst>
              </p:cNvPr>
              <p:cNvPicPr/>
              <p:nvPr/>
            </p:nvPicPr>
            <p:blipFill>
              <a:blip r:embed="rId61"/>
              <a:stretch>
                <a:fillRect/>
              </a:stretch>
            </p:blipFill>
            <p:spPr>
              <a:xfrm>
                <a:off x="8411187" y="2957773"/>
                <a:ext cx="5788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50" name="Ink 149">
                <a:extLst>
                  <a:ext uri="{FF2B5EF4-FFF2-40B4-BE49-F238E27FC236}">
                    <a16:creationId xmlns:a16="http://schemas.microsoft.com/office/drawing/2014/main" id="{357FAE5E-79C6-24F1-28EC-224FDF94A273}"/>
                  </a:ext>
                </a:extLst>
              </p14:cNvPr>
              <p14:cNvContentPartPr/>
              <p14:nvPr/>
            </p14:nvContentPartPr>
            <p14:xfrm>
              <a:off x="1550943" y="3919136"/>
              <a:ext cx="174600" cy="464760"/>
            </p14:xfrm>
          </p:contentPart>
        </mc:Choice>
        <mc:Fallback>
          <p:pic>
            <p:nvPicPr>
              <p:cNvPr id="150" name="Ink 149">
                <a:extLst>
                  <a:ext uri="{FF2B5EF4-FFF2-40B4-BE49-F238E27FC236}">
                    <a16:creationId xmlns:a16="http://schemas.microsoft.com/office/drawing/2014/main" id="{357FAE5E-79C6-24F1-28EC-224FDF94A273}"/>
                  </a:ext>
                </a:extLst>
              </p:cNvPr>
              <p:cNvPicPr/>
              <p:nvPr/>
            </p:nvPicPr>
            <p:blipFill>
              <a:blip r:embed="rId63"/>
              <a:stretch>
                <a:fillRect/>
              </a:stretch>
            </p:blipFill>
            <p:spPr>
              <a:xfrm>
                <a:off x="1523943" y="3892115"/>
                <a:ext cx="228240" cy="518442"/>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54" name="Ink 153">
                <a:extLst>
                  <a:ext uri="{FF2B5EF4-FFF2-40B4-BE49-F238E27FC236}">
                    <a16:creationId xmlns:a16="http://schemas.microsoft.com/office/drawing/2014/main" id="{1993F12F-D5F9-3F96-AAC5-8C09022CABB6}"/>
                  </a:ext>
                </a:extLst>
              </p14:cNvPr>
              <p14:cNvContentPartPr/>
              <p14:nvPr/>
            </p14:nvContentPartPr>
            <p14:xfrm>
              <a:off x="1574703" y="4207856"/>
              <a:ext cx="158040" cy="455400"/>
            </p14:xfrm>
          </p:contentPart>
        </mc:Choice>
        <mc:Fallback>
          <p:pic>
            <p:nvPicPr>
              <p:cNvPr id="154" name="Ink 153">
                <a:extLst>
                  <a:ext uri="{FF2B5EF4-FFF2-40B4-BE49-F238E27FC236}">
                    <a16:creationId xmlns:a16="http://schemas.microsoft.com/office/drawing/2014/main" id="{1993F12F-D5F9-3F96-AAC5-8C09022CABB6}"/>
                  </a:ext>
                </a:extLst>
              </p:cNvPr>
              <p:cNvPicPr/>
              <p:nvPr/>
            </p:nvPicPr>
            <p:blipFill>
              <a:blip r:embed="rId65"/>
              <a:stretch>
                <a:fillRect/>
              </a:stretch>
            </p:blipFill>
            <p:spPr>
              <a:xfrm>
                <a:off x="1547703" y="4181216"/>
                <a:ext cx="21168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57" name="Ink 156">
                <a:extLst>
                  <a:ext uri="{FF2B5EF4-FFF2-40B4-BE49-F238E27FC236}">
                    <a16:creationId xmlns:a16="http://schemas.microsoft.com/office/drawing/2014/main" id="{0DD5BA0E-994B-7C1A-DA7E-DBFC16B4EC9E}"/>
                  </a:ext>
                </a:extLst>
              </p14:cNvPr>
              <p14:cNvContentPartPr/>
              <p14:nvPr/>
            </p14:nvContentPartPr>
            <p14:xfrm>
              <a:off x="1585503" y="4494056"/>
              <a:ext cx="153000" cy="206640"/>
            </p14:xfrm>
          </p:contentPart>
        </mc:Choice>
        <mc:Fallback>
          <p:pic>
            <p:nvPicPr>
              <p:cNvPr id="157" name="Ink 156">
                <a:extLst>
                  <a:ext uri="{FF2B5EF4-FFF2-40B4-BE49-F238E27FC236}">
                    <a16:creationId xmlns:a16="http://schemas.microsoft.com/office/drawing/2014/main" id="{0DD5BA0E-994B-7C1A-DA7E-DBFC16B4EC9E}"/>
                  </a:ext>
                </a:extLst>
              </p:cNvPr>
              <p:cNvPicPr/>
              <p:nvPr/>
            </p:nvPicPr>
            <p:blipFill>
              <a:blip r:embed="rId67"/>
              <a:stretch>
                <a:fillRect/>
              </a:stretch>
            </p:blipFill>
            <p:spPr>
              <a:xfrm>
                <a:off x="1558503" y="4467416"/>
                <a:ext cx="2066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69" name="Ink 168">
                <a:extLst>
                  <a:ext uri="{FF2B5EF4-FFF2-40B4-BE49-F238E27FC236}">
                    <a16:creationId xmlns:a16="http://schemas.microsoft.com/office/drawing/2014/main" id="{B0DEF42B-9690-D6E4-028C-7C3030BECF92}"/>
                  </a:ext>
                </a:extLst>
              </p14:cNvPr>
              <p14:cNvContentPartPr/>
              <p14:nvPr/>
            </p14:nvContentPartPr>
            <p14:xfrm>
              <a:off x="2141343" y="3898976"/>
              <a:ext cx="314640" cy="172080"/>
            </p14:xfrm>
          </p:contentPart>
        </mc:Choice>
        <mc:Fallback>
          <p:pic>
            <p:nvPicPr>
              <p:cNvPr id="169" name="Ink 168">
                <a:extLst>
                  <a:ext uri="{FF2B5EF4-FFF2-40B4-BE49-F238E27FC236}">
                    <a16:creationId xmlns:a16="http://schemas.microsoft.com/office/drawing/2014/main" id="{B0DEF42B-9690-D6E4-028C-7C3030BECF92}"/>
                  </a:ext>
                </a:extLst>
              </p:cNvPr>
              <p:cNvPicPr/>
              <p:nvPr/>
            </p:nvPicPr>
            <p:blipFill>
              <a:blip r:embed="rId69"/>
              <a:stretch>
                <a:fillRect/>
              </a:stretch>
            </p:blipFill>
            <p:spPr>
              <a:xfrm>
                <a:off x="2114703" y="3872336"/>
                <a:ext cx="3682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80" name="Ink 179">
                <a:extLst>
                  <a:ext uri="{FF2B5EF4-FFF2-40B4-BE49-F238E27FC236}">
                    <a16:creationId xmlns:a16="http://schemas.microsoft.com/office/drawing/2014/main" id="{5928D2EF-6B95-F141-85A3-A4FC051D3BA8}"/>
                  </a:ext>
                </a:extLst>
              </p14:cNvPr>
              <p14:cNvContentPartPr/>
              <p14:nvPr/>
            </p14:nvContentPartPr>
            <p14:xfrm>
              <a:off x="2147463" y="4496576"/>
              <a:ext cx="296640" cy="168840"/>
            </p14:xfrm>
          </p:contentPart>
        </mc:Choice>
        <mc:Fallback>
          <p:pic>
            <p:nvPicPr>
              <p:cNvPr id="180" name="Ink 179">
                <a:extLst>
                  <a:ext uri="{FF2B5EF4-FFF2-40B4-BE49-F238E27FC236}">
                    <a16:creationId xmlns:a16="http://schemas.microsoft.com/office/drawing/2014/main" id="{5928D2EF-6B95-F141-85A3-A4FC051D3BA8}"/>
                  </a:ext>
                </a:extLst>
              </p:cNvPr>
              <p:cNvPicPr/>
              <p:nvPr/>
            </p:nvPicPr>
            <p:blipFill>
              <a:blip r:embed="rId71"/>
              <a:stretch>
                <a:fillRect/>
              </a:stretch>
            </p:blipFill>
            <p:spPr>
              <a:xfrm>
                <a:off x="2120823" y="4469576"/>
                <a:ext cx="350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81" name="Ink 180">
                <a:extLst>
                  <a:ext uri="{FF2B5EF4-FFF2-40B4-BE49-F238E27FC236}">
                    <a16:creationId xmlns:a16="http://schemas.microsoft.com/office/drawing/2014/main" id="{C0F8B5DC-E423-6D63-3965-5508D75BABD4}"/>
                  </a:ext>
                </a:extLst>
              </p14:cNvPr>
              <p14:cNvContentPartPr/>
              <p14:nvPr/>
            </p14:nvContentPartPr>
            <p14:xfrm>
              <a:off x="2157543" y="4187336"/>
              <a:ext cx="324000" cy="183960"/>
            </p14:xfrm>
          </p:contentPart>
        </mc:Choice>
        <mc:Fallback>
          <p:pic>
            <p:nvPicPr>
              <p:cNvPr id="181" name="Ink 180">
                <a:extLst>
                  <a:ext uri="{FF2B5EF4-FFF2-40B4-BE49-F238E27FC236}">
                    <a16:creationId xmlns:a16="http://schemas.microsoft.com/office/drawing/2014/main" id="{C0F8B5DC-E423-6D63-3965-5508D75BABD4}"/>
                  </a:ext>
                </a:extLst>
              </p:cNvPr>
              <p:cNvPicPr/>
              <p:nvPr/>
            </p:nvPicPr>
            <p:blipFill>
              <a:blip r:embed="rId73"/>
              <a:stretch>
                <a:fillRect/>
              </a:stretch>
            </p:blipFill>
            <p:spPr>
              <a:xfrm>
                <a:off x="2130543" y="4160748"/>
                <a:ext cx="377280" cy="237495"/>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83" name="Ink 182">
                <a:extLst>
                  <a:ext uri="{FF2B5EF4-FFF2-40B4-BE49-F238E27FC236}">
                    <a16:creationId xmlns:a16="http://schemas.microsoft.com/office/drawing/2014/main" id="{DA61BF4D-8A2A-5FE2-6590-BA4F1A37024D}"/>
                  </a:ext>
                </a:extLst>
              </p14:cNvPr>
              <p14:cNvContentPartPr/>
              <p14:nvPr/>
            </p14:nvContentPartPr>
            <p14:xfrm>
              <a:off x="2572263" y="3960896"/>
              <a:ext cx="275400" cy="20160"/>
            </p14:xfrm>
          </p:contentPart>
        </mc:Choice>
        <mc:Fallback>
          <p:pic>
            <p:nvPicPr>
              <p:cNvPr id="183" name="Ink 182">
                <a:extLst>
                  <a:ext uri="{FF2B5EF4-FFF2-40B4-BE49-F238E27FC236}">
                    <a16:creationId xmlns:a16="http://schemas.microsoft.com/office/drawing/2014/main" id="{DA61BF4D-8A2A-5FE2-6590-BA4F1A37024D}"/>
                  </a:ext>
                </a:extLst>
              </p:cNvPr>
              <p:cNvPicPr/>
              <p:nvPr/>
            </p:nvPicPr>
            <p:blipFill>
              <a:blip r:embed="rId75"/>
              <a:stretch>
                <a:fillRect/>
              </a:stretch>
            </p:blipFill>
            <p:spPr>
              <a:xfrm>
                <a:off x="2545623" y="3933896"/>
                <a:ext cx="329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84" name="Ink 183">
                <a:extLst>
                  <a:ext uri="{FF2B5EF4-FFF2-40B4-BE49-F238E27FC236}">
                    <a16:creationId xmlns:a16="http://schemas.microsoft.com/office/drawing/2014/main" id="{B5422464-FBF0-F431-B852-E01F3DFC88A1}"/>
                  </a:ext>
                </a:extLst>
              </p14:cNvPr>
              <p14:cNvContentPartPr/>
              <p14:nvPr/>
            </p14:nvContentPartPr>
            <p14:xfrm>
              <a:off x="2560023" y="4257896"/>
              <a:ext cx="258480" cy="34560"/>
            </p14:xfrm>
          </p:contentPart>
        </mc:Choice>
        <mc:Fallback>
          <p:pic>
            <p:nvPicPr>
              <p:cNvPr id="184" name="Ink 183">
                <a:extLst>
                  <a:ext uri="{FF2B5EF4-FFF2-40B4-BE49-F238E27FC236}">
                    <a16:creationId xmlns:a16="http://schemas.microsoft.com/office/drawing/2014/main" id="{B5422464-FBF0-F431-B852-E01F3DFC88A1}"/>
                  </a:ext>
                </a:extLst>
              </p:cNvPr>
              <p:cNvPicPr/>
              <p:nvPr/>
            </p:nvPicPr>
            <p:blipFill>
              <a:blip r:embed="rId77"/>
              <a:stretch>
                <a:fillRect/>
              </a:stretch>
            </p:blipFill>
            <p:spPr>
              <a:xfrm>
                <a:off x="2533383" y="4230896"/>
                <a:ext cx="312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85" name="Ink 184">
                <a:extLst>
                  <a:ext uri="{FF2B5EF4-FFF2-40B4-BE49-F238E27FC236}">
                    <a16:creationId xmlns:a16="http://schemas.microsoft.com/office/drawing/2014/main" id="{C0FAE657-0B00-172A-D934-161D2124CBD8}"/>
                  </a:ext>
                </a:extLst>
              </p14:cNvPr>
              <p14:cNvContentPartPr/>
              <p14:nvPr/>
            </p14:nvContentPartPr>
            <p14:xfrm>
              <a:off x="2543463" y="4507736"/>
              <a:ext cx="296280" cy="51480"/>
            </p14:xfrm>
          </p:contentPart>
        </mc:Choice>
        <mc:Fallback>
          <p:pic>
            <p:nvPicPr>
              <p:cNvPr id="185" name="Ink 184">
                <a:extLst>
                  <a:ext uri="{FF2B5EF4-FFF2-40B4-BE49-F238E27FC236}">
                    <a16:creationId xmlns:a16="http://schemas.microsoft.com/office/drawing/2014/main" id="{C0FAE657-0B00-172A-D934-161D2124CBD8}"/>
                  </a:ext>
                </a:extLst>
              </p:cNvPr>
              <p:cNvPicPr/>
              <p:nvPr/>
            </p:nvPicPr>
            <p:blipFill>
              <a:blip r:embed="rId79"/>
              <a:stretch>
                <a:fillRect/>
              </a:stretch>
            </p:blipFill>
            <p:spPr>
              <a:xfrm>
                <a:off x="2516823" y="4481096"/>
                <a:ext cx="349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86" name="Ink 185">
                <a:extLst>
                  <a:ext uri="{FF2B5EF4-FFF2-40B4-BE49-F238E27FC236}">
                    <a16:creationId xmlns:a16="http://schemas.microsoft.com/office/drawing/2014/main" id="{90562BAE-71C3-02FE-EE4A-36F7D7A293E9}"/>
                  </a:ext>
                </a:extLst>
              </p14:cNvPr>
              <p14:cNvContentPartPr/>
              <p14:nvPr/>
            </p14:nvContentPartPr>
            <p14:xfrm>
              <a:off x="3299103" y="4312616"/>
              <a:ext cx="34920" cy="34920"/>
            </p14:xfrm>
          </p:contentPart>
        </mc:Choice>
        <mc:Fallback>
          <p:pic>
            <p:nvPicPr>
              <p:cNvPr id="186" name="Ink 185">
                <a:extLst>
                  <a:ext uri="{FF2B5EF4-FFF2-40B4-BE49-F238E27FC236}">
                    <a16:creationId xmlns:a16="http://schemas.microsoft.com/office/drawing/2014/main" id="{90562BAE-71C3-02FE-EE4A-36F7D7A293E9}"/>
                  </a:ext>
                </a:extLst>
              </p:cNvPr>
              <p:cNvPicPr/>
              <p:nvPr/>
            </p:nvPicPr>
            <p:blipFill>
              <a:blip r:embed="rId81"/>
              <a:stretch>
                <a:fillRect/>
              </a:stretch>
            </p:blipFill>
            <p:spPr>
              <a:xfrm>
                <a:off x="3272103" y="4285976"/>
                <a:ext cx="88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87" name="Ink 186">
                <a:extLst>
                  <a:ext uri="{FF2B5EF4-FFF2-40B4-BE49-F238E27FC236}">
                    <a16:creationId xmlns:a16="http://schemas.microsoft.com/office/drawing/2014/main" id="{582D4606-B090-05A3-1CAA-71887B509030}"/>
                  </a:ext>
                </a:extLst>
              </p14:cNvPr>
              <p14:cNvContentPartPr/>
              <p14:nvPr/>
            </p14:nvContentPartPr>
            <p14:xfrm>
              <a:off x="3559743" y="4314776"/>
              <a:ext cx="44280" cy="21960"/>
            </p14:xfrm>
          </p:contentPart>
        </mc:Choice>
        <mc:Fallback>
          <p:pic>
            <p:nvPicPr>
              <p:cNvPr id="187" name="Ink 186">
                <a:extLst>
                  <a:ext uri="{FF2B5EF4-FFF2-40B4-BE49-F238E27FC236}">
                    <a16:creationId xmlns:a16="http://schemas.microsoft.com/office/drawing/2014/main" id="{582D4606-B090-05A3-1CAA-71887B509030}"/>
                  </a:ext>
                </a:extLst>
              </p:cNvPr>
              <p:cNvPicPr/>
              <p:nvPr/>
            </p:nvPicPr>
            <p:blipFill>
              <a:blip r:embed="rId83"/>
              <a:stretch>
                <a:fillRect/>
              </a:stretch>
            </p:blipFill>
            <p:spPr>
              <a:xfrm>
                <a:off x="3533103" y="4288136"/>
                <a:ext cx="97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88" name="Ink 187">
                <a:extLst>
                  <a:ext uri="{FF2B5EF4-FFF2-40B4-BE49-F238E27FC236}">
                    <a16:creationId xmlns:a16="http://schemas.microsoft.com/office/drawing/2014/main" id="{7C9276C1-EAB2-B62E-9686-2D6832950749}"/>
                  </a:ext>
                </a:extLst>
              </p14:cNvPr>
              <p14:cNvContentPartPr/>
              <p14:nvPr/>
            </p14:nvContentPartPr>
            <p14:xfrm>
              <a:off x="3814983" y="4303256"/>
              <a:ext cx="31680" cy="41040"/>
            </p14:xfrm>
          </p:contentPart>
        </mc:Choice>
        <mc:Fallback>
          <p:pic>
            <p:nvPicPr>
              <p:cNvPr id="188" name="Ink 187">
                <a:extLst>
                  <a:ext uri="{FF2B5EF4-FFF2-40B4-BE49-F238E27FC236}">
                    <a16:creationId xmlns:a16="http://schemas.microsoft.com/office/drawing/2014/main" id="{7C9276C1-EAB2-B62E-9686-2D6832950749}"/>
                  </a:ext>
                </a:extLst>
              </p:cNvPr>
              <p:cNvPicPr/>
              <p:nvPr/>
            </p:nvPicPr>
            <p:blipFill>
              <a:blip r:embed="rId85"/>
              <a:stretch>
                <a:fillRect/>
              </a:stretch>
            </p:blipFill>
            <p:spPr>
              <a:xfrm>
                <a:off x="3787983" y="4276616"/>
                <a:ext cx="84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92" name="Ink 191">
                <a:extLst>
                  <a:ext uri="{FF2B5EF4-FFF2-40B4-BE49-F238E27FC236}">
                    <a16:creationId xmlns:a16="http://schemas.microsoft.com/office/drawing/2014/main" id="{11ADAC05-AB0C-8FF0-ADDD-DCA7E36227EC}"/>
                  </a:ext>
                </a:extLst>
              </p14:cNvPr>
              <p14:cNvContentPartPr/>
              <p14:nvPr/>
            </p14:nvContentPartPr>
            <p14:xfrm>
              <a:off x="4491507" y="3855434"/>
              <a:ext cx="186120" cy="214560"/>
            </p14:xfrm>
          </p:contentPart>
        </mc:Choice>
        <mc:Fallback>
          <p:pic>
            <p:nvPicPr>
              <p:cNvPr id="192" name="Ink 191">
                <a:extLst>
                  <a:ext uri="{FF2B5EF4-FFF2-40B4-BE49-F238E27FC236}">
                    <a16:creationId xmlns:a16="http://schemas.microsoft.com/office/drawing/2014/main" id="{11ADAC05-AB0C-8FF0-ADDD-DCA7E36227EC}"/>
                  </a:ext>
                </a:extLst>
              </p:cNvPr>
              <p:cNvPicPr/>
              <p:nvPr/>
            </p:nvPicPr>
            <p:blipFill>
              <a:blip r:embed="rId87"/>
              <a:stretch>
                <a:fillRect/>
              </a:stretch>
            </p:blipFill>
            <p:spPr>
              <a:xfrm>
                <a:off x="4464815" y="3828434"/>
                <a:ext cx="239864"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96" name="Ink 195">
                <a:extLst>
                  <a:ext uri="{FF2B5EF4-FFF2-40B4-BE49-F238E27FC236}">
                    <a16:creationId xmlns:a16="http://schemas.microsoft.com/office/drawing/2014/main" id="{290CC296-C3E4-9DDE-F723-99B8DB016D99}"/>
                  </a:ext>
                </a:extLst>
              </p14:cNvPr>
              <p14:cNvContentPartPr/>
              <p14:nvPr/>
            </p14:nvContentPartPr>
            <p14:xfrm>
              <a:off x="4482147" y="4169354"/>
              <a:ext cx="175680" cy="249120"/>
            </p14:xfrm>
          </p:contentPart>
        </mc:Choice>
        <mc:Fallback>
          <p:pic>
            <p:nvPicPr>
              <p:cNvPr id="196" name="Ink 195">
                <a:extLst>
                  <a:ext uri="{FF2B5EF4-FFF2-40B4-BE49-F238E27FC236}">
                    <a16:creationId xmlns:a16="http://schemas.microsoft.com/office/drawing/2014/main" id="{290CC296-C3E4-9DDE-F723-99B8DB016D99}"/>
                  </a:ext>
                </a:extLst>
              </p:cNvPr>
              <p:cNvPicPr/>
              <p:nvPr/>
            </p:nvPicPr>
            <p:blipFill>
              <a:blip r:embed="rId89"/>
              <a:stretch>
                <a:fillRect/>
              </a:stretch>
            </p:blipFill>
            <p:spPr>
              <a:xfrm>
                <a:off x="4455452" y="4142354"/>
                <a:ext cx="22943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99" name="Ink 198">
                <a:extLst>
                  <a:ext uri="{FF2B5EF4-FFF2-40B4-BE49-F238E27FC236}">
                    <a16:creationId xmlns:a16="http://schemas.microsoft.com/office/drawing/2014/main" id="{2BAE94F5-CB64-AAA8-62A4-CF525FA606F6}"/>
                  </a:ext>
                </a:extLst>
              </p14:cNvPr>
              <p14:cNvContentPartPr/>
              <p14:nvPr/>
            </p14:nvContentPartPr>
            <p14:xfrm>
              <a:off x="4486827" y="4512434"/>
              <a:ext cx="182880" cy="240840"/>
            </p14:xfrm>
          </p:contentPart>
        </mc:Choice>
        <mc:Fallback>
          <p:pic>
            <p:nvPicPr>
              <p:cNvPr id="199" name="Ink 198">
                <a:extLst>
                  <a:ext uri="{FF2B5EF4-FFF2-40B4-BE49-F238E27FC236}">
                    <a16:creationId xmlns:a16="http://schemas.microsoft.com/office/drawing/2014/main" id="{2BAE94F5-CB64-AAA8-62A4-CF525FA606F6}"/>
                  </a:ext>
                </a:extLst>
              </p:cNvPr>
              <p:cNvPicPr/>
              <p:nvPr/>
            </p:nvPicPr>
            <p:blipFill>
              <a:blip r:embed="rId91"/>
              <a:stretch>
                <a:fillRect/>
              </a:stretch>
            </p:blipFill>
            <p:spPr>
              <a:xfrm>
                <a:off x="4460239" y="4485434"/>
                <a:ext cx="236415"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04" name="Ink 203">
                <a:extLst>
                  <a:ext uri="{FF2B5EF4-FFF2-40B4-BE49-F238E27FC236}">
                    <a16:creationId xmlns:a16="http://schemas.microsoft.com/office/drawing/2014/main" id="{B38007DD-E80B-20F2-7AB5-9B1C83233BB9}"/>
                  </a:ext>
                </a:extLst>
              </p14:cNvPr>
              <p14:cNvContentPartPr/>
              <p14:nvPr/>
            </p14:nvContentPartPr>
            <p14:xfrm>
              <a:off x="4531467" y="5101754"/>
              <a:ext cx="131040" cy="230400"/>
            </p14:xfrm>
          </p:contentPart>
        </mc:Choice>
        <mc:Fallback>
          <p:pic>
            <p:nvPicPr>
              <p:cNvPr id="204" name="Ink 203">
                <a:extLst>
                  <a:ext uri="{FF2B5EF4-FFF2-40B4-BE49-F238E27FC236}">
                    <a16:creationId xmlns:a16="http://schemas.microsoft.com/office/drawing/2014/main" id="{B38007DD-E80B-20F2-7AB5-9B1C83233BB9}"/>
                  </a:ext>
                </a:extLst>
              </p:cNvPr>
              <p:cNvPicPr/>
              <p:nvPr/>
            </p:nvPicPr>
            <p:blipFill>
              <a:blip r:embed="rId93"/>
              <a:stretch>
                <a:fillRect/>
              </a:stretch>
            </p:blipFill>
            <p:spPr>
              <a:xfrm>
                <a:off x="4504467" y="5074754"/>
                <a:ext cx="1846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05" name="Ink 204">
                <a:extLst>
                  <a:ext uri="{FF2B5EF4-FFF2-40B4-BE49-F238E27FC236}">
                    <a16:creationId xmlns:a16="http://schemas.microsoft.com/office/drawing/2014/main" id="{CBE36242-32D3-B57B-E886-4F3C5CD286AF}"/>
                  </a:ext>
                </a:extLst>
              </p14:cNvPr>
              <p14:cNvContentPartPr/>
              <p14:nvPr/>
            </p14:nvContentPartPr>
            <p14:xfrm>
              <a:off x="4504467" y="4829594"/>
              <a:ext cx="135000" cy="181440"/>
            </p14:xfrm>
          </p:contentPart>
        </mc:Choice>
        <mc:Fallback>
          <p:pic>
            <p:nvPicPr>
              <p:cNvPr id="205" name="Ink 204">
                <a:extLst>
                  <a:ext uri="{FF2B5EF4-FFF2-40B4-BE49-F238E27FC236}">
                    <a16:creationId xmlns:a16="http://schemas.microsoft.com/office/drawing/2014/main" id="{CBE36242-32D3-B57B-E886-4F3C5CD286AF}"/>
                  </a:ext>
                </a:extLst>
              </p:cNvPr>
              <p:cNvPicPr/>
              <p:nvPr/>
            </p:nvPicPr>
            <p:blipFill>
              <a:blip r:embed="rId95"/>
              <a:stretch>
                <a:fillRect/>
              </a:stretch>
            </p:blipFill>
            <p:spPr>
              <a:xfrm>
                <a:off x="4477827" y="4802954"/>
                <a:ext cx="188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06" name="Ink 205">
                <a:extLst>
                  <a:ext uri="{FF2B5EF4-FFF2-40B4-BE49-F238E27FC236}">
                    <a16:creationId xmlns:a16="http://schemas.microsoft.com/office/drawing/2014/main" id="{73B5E7AC-E01C-7D9F-87A9-AB0CE2B2234D}"/>
                  </a:ext>
                </a:extLst>
              </p14:cNvPr>
              <p14:cNvContentPartPr/>
              <p14:nvPr/>
            </p14:nvContentPartPr>
            <p14:xfrm>
              <a:off x="4854747" y="3894314"/>
              <a:ext cx="433440" cy="55800"/>
            </p14:xfrm>
          </p:contentPart>
        </mc:Choice>
        <mc:Fallback>
          <p:pic>
            <p:nvPicPr>
              <p:cNvPr id="206" name="Ink 205">
                <a:extLst>
                  <a:ext uri="{FF2B5EF4-FFF2-40B4-BE49-F238E27FC236}">
                    <a16:creationId xmlns:a16="http://schemas.microsoft.com/office/drawing/2014/main" id="{73B5E7AC-E01C-7D9F-87A9-AB0CE2B2234D}"/>
                  </a:ext>
                </a:extLst>
              </p:cNvPr>
              <p:cNvPicPr/>
              <p:nvPr/>
            </p:nvPicPr>
            <p:blipFill>
              <a:blip r:embed="rId97"/>
              <a:stretch>
                <a:fillRect/>
              </a:stretch>
            </p:blipFill>
            <p:spPr>
              <a:xfrm>
                <a:off x="4828107" y="3867674"/>
                <a:ext cx="487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1" name="Ink 210">
                <a:extLst>
                  <a:ext uri="{FF2B5EF4-FFF2-40B4-BE49-F238E27FC236}">
                    <a16:creationId xmlns:a16="http://schemas.microsoft.com/office/drawing/2014/main" id="{BCF258AF-97C4-CB73-26F9-2C03F54341DB}"/>
                  </a:ext>
                </a:extLst>
              </p14:cNvPr>
              <p14:cNvContentPartPr/>
              <p14:nvPr/>
            </p14:nvContentPartPr>
            <p14:xfrm>
              <a:off x="4922427" y="4833194"/>
              <a:ext cx="109080" cy="113760"/>
            </p14:xfrm>
          </p:contentPart>
        </mc:Choice>
        <mc:Fallback>
          <p:pic>
            <p:nvPicPr>
              <p:cNvPr id="211" name="Ink 210">
                <a:extLst>
                  <a:ext uri="{FF2B5EF4-FFF2-40B4-BE49-F238E27FC236}">
                    <a16:creationId xmlns:a16="http://schemas.microsoft.com/office/drawing/2014/main" id="{BCF258AF-97C4-CB73-26F9-2C03F54341DB}"/>
                  </a:ext>
                </a:extLst>
              </p:cNvPr>
              <p:cNvPicPr/>
              <p:nvPr/>
            </p:nvPicPr>
            <p:blipFill>
              <a:blip r:embed="rId99"/>
              <a:stretch>
                <a:fillRect/>
              </a:stretch>
            </p:blipFill>
            <p:spPr>
              <a:xfrm>
                <a:off x="4895516" y="4806554"/>
                <a:ext cx="162544"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14" name="Ink 213">
                <a:extLst>
                  <a:ext uri="{FF2B5EF4-FFF2-40B4-BE49-F238E27FC236}">
                    <a16:creationId xmlns:a16="http://schemas.microsoft.com/office/drawing/2014/main" id="{F4D1614A-5428-0E75-026E-1B004EA91D00}"/>
                  </a:ext>
                </a:extLst>
              </p14:cNvPr>
              <p14:cNvContentPartPr/>
              <p14:nvPr/>
            </p14:nvContentPartPr>
            <p14:xfrm>
              <a:off x="4935387" y="5115794"/>
              <a:ext cx="452160" cy="79200"/>
            </p14:xfrm>
          </p:contentPart>
        </mc:Choice>
        <mc:Fallback>
          <p:pic>
            <p:nvPicPr>
              <p:cNvPr id="214" name="Ink 213">
                <a:extLst>
                  <a:ext uri="{FF2B5EF4-FFF2-40B4-BE49-F238E27FC236}">
                    <a16:creationId xmlns:a16="http://schemas.microsoft.com/office/drawing/2014/main" id="{F4D1614A-5428-0E75-026E-1B004EA91D00}"/>
                  </a:ext>
                </a:extLst>
              </p:cNvPr>
              <p:cNvPicPr/>
              <p:nvPr/>
            </p:nvPicPr>
            <p:blipFill>
              <a:blip r:embed="rId101"/>
              <a:stretch>
                <a:fillRect/>
              </a:stretch>
            </p:blipFill>
            <p:spPr>
              <a:xfrm>
                <a:off x="4908387" y="5089154"/>
                <a:ext cx="505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5" name="Ink 214">
                <a:extLst>
                  <a:ext uri="{FF2B5EF4-FFF2-40B4-BE49-F238E27FC236}">
                    <a16:creationId xmlns:a16="http://schemas.microsoft.com/office/drawing/2014/main" id="{96F3FC36-30AE-8282-2355-B14D42B9F03C}"/>
                  </a:ext>
                </a:extLst>
              </p14:cNvPr>
              <p14:cNvContentPartPr/>
              <p14:nvPr/>
            </p14:nvContentPartPr>
            <p14:xfrm>
              <a:off x="5096667" y="4816634"/>
              <a:ext cx="237600" cy="117720"/>
            </p14:xfrm>
          </p:contentPart>
        </mc:Choice>
        <mc:Fallback>
          <p:pic>
            <p:nvPicPr>
              <p:cNvPr id="215" name="Ink 214">
                <a:extLst>
                  <a:ext uri="{FF2B5EF4-FFF2-40B4-BE49-F238E27FC236}">
                    <a16:creationId xmlns:a16="http://schemas.microsoft.com/office/drawing/2014/main" id="{96F3FC36-30AE-8282-2355-B14D42B9F03C}"/>
                  </a:ext>
                </a:extLst>
              </p:cNvPr>
              <p:cNvPicPr/>
              <p:nvPr/>
            </p:nvPicPr>
            <p:blipFill>
              <a:blip r:embed="rId103"/>
              <a:stretch>
                <a:fillRect/>
              </a:stretch>
            </p:blipFill>
            <p:spPr>
              <a:xfrm>
                <a:off x="5069667" y="4789994"/>
                <a:ext cx="291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21" name="Ink 220">
                <a:extLst>
                  <a:ext uri="{FF2B5EF4-FFF2-40B4-BE49-F238E27FC236}">
                    <a16:creationId xmlns:a16="http://schemas.microsoft.com/office/drawing/2014/main" id="{E86C7D60-CE03-B15A-FD6A-579ECD2BDB70}"/>
                  </a:ext>
                </a:extLst>
              </p14:cNvPr>
              <p14:cNvContentPartPr/>
              <p14:nvPr/>
            </p14:nvContentPartPr>
            <p14:xfrm>
              <a:off x="5392227" y="4989794"/>
              <a:ext cx="659880" cy="170640"/>
            </p14:xfrm>
          </p:contentPart>
        </mc:Choice>
        <mc:Fallback>
          <p:pic>
            <p:nvPicPr>
              <p:cNvPr id="221" name="Ink 220">
                <a:extLst>
                  <a:ext uri="{FF2B5EF4-FFF2-40B4-BE49-F238E27FC236}">
                    <a16:creationId xmlns:a16="http://schemas.microsoft.com/office/drawing/2014/main" id="{E86C7D60-CE03-B15A-FD6A-579ECD2BDB70}"/>
                  </a:ext>
                </a:extLst>
              </p:cNvPr>
              <p:cNvPicPr/>
              <p:nvPr/>
            </p:nvPicPr>
            <p:blipFill>
              <a:blip r:embed="rId105"/>
              <a:stretch>
                <a:fillRect/>
              </a:stretch>
            </p:blipFill>
            <p:spPr>
              <a:xfrm>
                <a:off x="5365227" y="4963154"/>
                <a:ext cx="7135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23" name="Ink 222">
                <a:extLst>
                  <a:ext uri="{FF2B5EF4-FFF2-40B4-BE49-F238E27FC236}">
                    <a16:creationId xmlns:a16="http://schemas.microsoft.com/office/drawing/2014/main" id="{B08EED96-74A7-111B-6563-D5247A51CCC7}"/>
                  </a:ext>
                </a:extLst>
              </p14:cNvPr>
              <p14:cNvContentPartPr/>
              <p14:nvPr/>
            </p14:nvContentPartPr>
            <p14:xfrm>
              <a:off x="4874907" y="4204634"/>
              <a:ext cx="720000" cy="946440"/>
            </p14:xfrm>
          </p:contentPart>
        </mc:Choice>
        <mc:Fallback>
          <p:pic>
            <p:nvPicPr>
              <p:cNvPr id="223" name="Ink 222">
                <a:extLst>
                  <a:ext uri="{FF2B5EF4-FFF2-40B4-BE49-F238E27FC236}">
                    <a16:creationId xmlns:a16="http://schemas.microsoft.com/office/drawing/2014/main" id="{B08EED96-74A7-111B-6563-D5247A51CCC7}"/>
                  </a:ext>
                </a:extLst>
              </p:cNvPr>
              <p:cNvPicPr/>
              <p:nvPr/>
            </p:nvPicPr>
            <p:blipFill>
              <a:blip r:embed="rId107"/>
              <a:stretch>
                <a:fillRect/>
              </a:stretch>
            </p:blipFill>
            <p:spPr>
              <a:xfrm>
                <a:off x="4848254" y="4177644"/>
                <a:ext cx="773667" cy="10000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24" name="Ink 223">
                <a:extLst>
                  <a:ext uri="{FF2B5EF4-FFF2-40B4-BE49-F238E27FC236}">
                    <a16:creationId xmlns:a16="http://schemas.microsoft.com/office/drawing/2014/main" id="{0B5EE249-F083-CA27-3C86-0ACF841E9C0B}"/>
                  </a:ext>
                </a:extLst>
              </p14:cNvPr>
              <p14:cNvContentPartPr/>
              <p14:nvPr/>
            </p14:nvContentPartPr>
            <p14:xfrm>
              <a:off x="5473587" y="4762994"/>
              <a:ext cx="555480" cy="69840"/>
            </p14:xfrm>
          </p:contentPart>
        </mc:Choice>
        <mc:Fallback>
          <p:pic>
            <p:nvPicPr>
              <p:cNvPr id="224" name="Ink 223">
                <a:extLst>
                  <a:ext uri="{FF2B5EF4-FFF2-40B4-BE49-F238E27FC236}">
                    <a16:creationId xmlns:a16="http://schemas.microsoft.com/office/drawing/2014/main" id="{0B5EE249-F083-CA27-3C86-0ACF841E9C0B}"/>
                  </a:ext>
                </a:extLst>
              </p:cNvPr>
              <p:cNvPicPr/>
              <p:nvPr/>
            </p:nvPicPr>
            <p:blipFill>
              <a:blip r:embed="rId109"/>
              <a:stretch>
                <a:fillRect/>
              </a:stretch>
            </p:blipFill>
            <p:spPr>
              <a:xfrm>
                <a:off x="5446587" y="4735994"/>
                <a:ext cx="609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27" name="Ink 226">
                <a:extLst>
                  <a:ext uri="{FF2B5EF4-FFF2-40B4-BE49-F238E27FC236}">
                    <a16:creationId xmlns:a16="http://schemas.microsoft.com/office/drawing/2014/main" id="{0A1A57BE-4C68-DB0A-A3F8-D7A9C2D2D24A}"/>
                  </a:ext>
                </a:extLst>
              </p14:cNvPr>
              <p14:cNvContentPartPr/>
              <p14:nvPr/>
            </p14:nvContentPartPr>
            <p14:xfrm>
              <a:off x="5290347" y="4519994"/>
              <a:ext cx="694080" cy="91440"/>
            </p14:xfrm>
          </p:contentPart>
        </mc:Choice>
        <mc:Fallback>
          <p:pic>
            <p:nvPicPr>
              <p:cNvPr id="227" name="Ink 226">
                <a:extLst>
                  <a:ext uri="{FF2B5EF4-FFF2-40B4-BE49-F238E27FC236}">
                    <a16:creationId xmlns:a16="http://schemas.microsoft.com/office/drawing/2014/main" id="{0A1A57BE-4C68-DB0A-A3F8-D7A9C2D2D24A}"/>
                  </a:ext>
                </a:extLst>
              </p:cNvPr>
              <p:cNvPicPr/>
              <p:nvPr/>
            </p:nvPicPr>
            <p:blipFill>
              <a:blip r:embed="rId111"/>
              <a:stretch>
                <a:fillRect/>
              </a:stretch>
            </p:blipFill>
            <p:spPr>
              <a:xfrm>
                <a:off x="5263361" y="4493354"/>
                <a:ext cx="747692"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28" name="Ink 227">
                <a:extLst>
                  <a:ext uri="{FF2B5EF4-FFF2-40B4-BE49-F238E27FC236}">
                    <a16:creationId xmlns:a16="http://schemas.microsoft.com/office/drawing/2014/main" id="{AE73891E-D7E4-2286-5C31-D9D68827051B}"/>
                  </a:ext>
                </a:extLst>
              </p14:cNvPr>
              <p14:cNvContentPartPr/>
              <p14:nvPr/>
            </p14:nvContentPartPr>
            <p14:xfrm>
              <a:off x="5338227" y="4595954"/>
              <a:ext cx="25560" cy="5040"/>
            </p14:xfrm>
          </p:contentPart>
        </mc:Choice>
        <mc:Fallback>
          <p:pic>
            <p:nvPicPr>
              <p:cNvPr id="228" name="Ink 227">
                <a:extLst>
                  <a:ext uri="{FF2B5EF4-FFF2-40B4-BE49-F238E27FC236}">
                    <a16:creationId xmlns:a16="http://schemas.microsoft.com/office/drawing/2014/main" id="{AE73891E-D7E4-2286-5C31-D9D68827051B}"/>
                  </a:ext>
                </a:extLst>
              </p:cNvPr>
              <p:cNvPicPr/>
              <p:nvPr/>
            </p:nvPicPr>
            <p:blipFill>
              <a:blip r:embed="rId113"/>
              <a:stretch>
                <a:fillRect/>
              </a:stretch>
            </p:blipFill>
            <p:spPr>
              <a:xfrm>
                <a:off x="5311587" y="4568954"/>
                <a:ext cx="79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30" name="Ink 229">
                <a:extLst>
                  <a:ext uri="{FF2B5EF4-FFF2-40B4-BE49-F238E27FC236}">
                    <a16:creationId xmlns:a16="http://schemas.microsoft.com/office/drawing/2014/main" id="{E4A8553A-12DB-1280-8C98-844C16A91C7E}"/>
                  </a:ext>
                </a:extLst>
              </p14:cNvPr>
              <p14:cNvContentPartPr/>
              <p14:nvPr/>
            </p14:nvContentPartPr>
            <p14:xfrm>
              <a:off x="5297547" y="3857594"/>
              <a:ext cx="710640" cy="51840"/>
            </p14:xfrm>
          </p:contentPart>
        </mc:Choice>
        <mc:Fallback>
          <p:pic>
            <p:nvPicPr>
              <p:cNvPr id="230" name="Ink 229">
                <a:extLst>
                  <a:ext uri="{FF2B5EF4-FFF2-40B4-BE49-F238E27FC236}">
                    <a16:creationId xmlns:a16="http://schemas.microsoft.com/office/drawing/2014/main" id="{E4A8553A-12DB-1280-8C98-844C16A91C7E}"/>
                  </a:ext>
                </a:extLst>
              </p:cNvPr>
              <p:cNvPicPr/>
              <p:nvPr/>
            </p:nvPicPr>
            <p:blipFill>
              <a:blip r:embed="rId115"/>
              <a:stretch>
                <a:fillRect/>
              </a:stretch>
            </p:blipFill>
            <p:spPr>
              <a:xfrm>
                <a:off x="5270907" y="3830594"/>
                <a:ext cx="764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31" name="Ink 230">
                <a:extLst>
                  <a:ext uri="{FF2B5EF4-FFF2-40B4-BE49-F238E27FC236}">
                    <a16:creationId xmlns:a16="http://schemas.microsoft.com/office/drawing/2014/main" id="{E6FCE260-31F6-3A2F-FAE4-794D063ED69A}"/>
                  </a:ext>
                </a:extLst>
              </p14:cNvPr>
              <p14:cNvContentPartPr/>
              <p14:nvPr/>
            </p14:nvContentPartPr>
            <p14:xfrm>
              <a:off x="5543067" y="4181594"/>
              <a:ext cx="500760" cy="65160"/>
            </p14:xfrm>
          </p:contentPart>
        </mc:Choice>
        <mc:Fallback>
          <p:pic>
            <p:nvPicPr>
              <p:cNvPr id="231" name="Ink 230">
                <a:extLst>
                  <a:ext uri="{FF2B5EF4-FFF2-40B4-BE49-F238E27FC236}">
                    <a16:creationId xmlns:a16="http://schemas.microsoft.com/office/drawing/2014/main" id="{E6FCE260-31F6-3A2F-FAE4-794D063ED69A}"/>
                  </a:ext>
                </a:extLst>
              </p:cNvPr>
              <p:cNvPicPr/>
              <p:nvPr/>
            </p:nvPicPr>
            <p:blipFill>
              <a:blip r:embed="rId117"/>
              <a:stretch>
                <a:fillRect/>
              </a:stretch>
            </p:blipFill>
            <p:spPr>
              <a:xfrm>
                <a:off x="5516427" y="4154594"/>
                <a:ext cx="554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32" name="Ink 231">
                <a:extLst>
                  <a:ext uri="{FF2B5EF4-FFF2-40B4-BE49-F238E27FC236}">
                    <a16:creationId xmlns:a16="http://schemas.microsoft.com/office/drawing/2014/main" id="{A5D01879-F524-8A28-771D-108016DC240F}"/>
                  </a:ext>
                </a:extLst>
              </p14:cNvPr>
              <p14:cNvContentPartPr/>
              <p14:nvPr/>
            </p14:nvContentPartPr>
            <p14:xfrm>
              <a:off x="6382227" y="4287794"/>
              <a:ext cx="47520" cy="58320"/>
            </p14:xfrm>
          </p:contentPart>
        </mc:Choice>
        <mc:Fallback>
          <p:pic>
            <p:nvPicPr>
              <p:cNvPr id="232" name="Ink 231">
                <a:extLst>
                  <a:ext uri="{FF2B5EF4-FFF2-40B4-BE49-F238E27FC236}">
                    <a16:creationId xmlns:a16="http://schemas.microsoft.com/office/drawing/2014/main" id="{A5D01879-F524-8A28-771D-108016DC240F}"/>
                  </a:ext>
                </a:extLst>
              </p:cNvPr>
              <p:cNvPicPr/>
              <p:nvPr/>
            </p:nvPicPr>
            <p:blipFill>
              <a:blip r:embed="rId119"/>
              <a:stretch>
                <a:fillRect/>
              </a:stretch>
            </p:blipFill>
            <p:spPr>
              <a:xfrm>
                <a:off x="6355587" y="4261154"/>
                <a:ext cx="101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35" name="Ink 234">
                <a:extLst>
                  <a:ext uri="{FF2B5EF4-FFF2-40B4-BE49-F238E27FC236}">
                    <a16:creationId xmlns:a16="http://schemas.microsoft.com/office/drawing/2014/main" id="{E8D9F7EF-FA91-C273-5ACA-A037897284C6}"/>
                  </a:ext>
                </a:extLst>
              </p14:cNvPr>
              <p14:cNvContentPartPr/>
              <p14:nvPr/>
            </p14:nvContentPartPr>
            <p14:xfrm>
              <a:off x="6748707" y="4283114"/>
              <a:ext cx="364320" cy="38880"/>
            </p14:xfrm>
          </p:contentPart>
        </mc:Choice>
        <mc:Fallback>
          <p:pic>
            <p:nvPicPr>
              <p:cNvPr id="235" name="Ink 234">
                <a:extLst>
                  <a:ext uri="{FF2B5EF4-FFF2-40B4-BE49-F238E27FC236}">
                    <a16:creationId xmlns:a16="http://schemas.microsoft.com/office/drawing/2014/main" id="{E8D9F7EF-FA91-C273-5ACA-A037897284C6}"/>
                  </a:ext>
                </a:extLst>
              </p:cNvPr>
              <p:cNvPicPr/>
              <p:nvPr/>
            </p:nvPicPr>
            <p:blipFill>
              <a:blip r:embed="rId121"/>
              <a:stretch>
                <a:fillRect/>
              </a:stretch>
            </p:blipFill>
            <p:spPr>
              <a:xfrm>
                <a:off x="6721707" y="4256474"/>
                <a:ext cx="417960" cy="92520"/>
              </a:xfrm>
              <a:prstGeom prst="rect">
                <a:avLst/>
              </a:prstGeom>
            </p:spPr>
          </p:pic>
        </mc:Fallback>
      </mc:AlternateContent>
    </p:spTree>
    <p:extLst>
      <p:ext uri="{BB962C8B-B14F-4D97-AF65-F5344CB8AC3E}">
        <p14:creationId xmlns:p14="http://schemas.microsoft.com/office/powerpoint/2010/main" val="102134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0B83-BE42-F0D0-4718-BA775DDE68A9}"/>
              </a:ext>
            </a:extLst>
          </p:cNvPr>
          <p:cNvSpPr>
            <a:spLocks noGrp="1"/>
          </p:cNvSpPr>
          <p:nvPr>
            <p:ph type="title"/>
          </p:nvPr>
        </p:nvSpPr>
        <p:spPr/>
        <p:txBody>
          <a:bodyPr/>
          <a:lstStyle/>
          <a:p>
            <a:r>
              <a:rPr lang="en-US" sz="3600"/>
              <a:t>Compressed function oracle,  CFO</a:t>
            </a:r>
          </a:p>
        </p:txBody>
      </p:sp>
      <p:sp>
        <p:nvSpPr>
          <p:cNvPr id="4" name="Footer Placeholder 3">
            <a:extLst>
              <a:ext uri="{FF2B5EF4-FFF2-40B4-BE49-F238E27FC236}">
                <a16:creationId xmlns:a16="http://schemas.microsoft.com/office/drawing/2014/main" id="{4D69B446-E4A5-D638-0744-C727C56DACB4}"/>
              </a:ext>
            </a:extLst>
          </p:cNvPr>
          <p:cNvSpPr>
            <a:spLocks noGrp="1"/>
          </p:cNvSpPr>
          <p:nvPr>
            <p:ph type="ftr" sz="quarter" idx="11"/>
          </p:nvPr>
        </p:nvSpPr>
        <p:spPr/>
        <p:txBody>
          <a:bodyPr/>
          <a:lstStyle/>
          <a:p>
            <a:pPr>
              <a:defRPr/>
            </a:pPr>
            <a:endParaRPr lang="de-DE"/>
          </a:p>
        </p:txBody>
      </p:sp>
      <p:sp>
        <p:nvSpPr>
          <p:cNvPr id="5" name="Text Placeholder 4">
            <a:extLst>
              <a:ext uri="{FF2B5EF4-FFF2-40B4-BE49-F238E27FC236}">
                <a16:creationId xmlns:a16="http://schemas.microsoft.com/office/drawing/2014/main" id="{05B4B633-41B4-9D22-9F95-A77B965B8061}"/>
              </a:ext>
            </a:extLst>
          </p:cNvPr>
          <p:cNvSpPr>
            <a:spLocks noGrp="1"/>
          </p:cNvSpPr>
          <p:nvPr>
            <p:ph type="body" sz="quarter" idx="12"/>
          </p:nvPr>
        </p:nvSpPr>
        <p:spPr/>
        <p:txBody>
          <a:bodyPr/>
          <a:lstStyle/>
          <a:p>
            <a:pPr marL="285750" indent="-285750">
              <a:buFont typeface="Arial" panose="020B0604020202020204" pitchFamily="34" charset="0"/>
              <a:buChar char="•"/>
            </a:pPr>
            <a:r>
              <a:rPr lang="en-US" sz="2400" b="1"/>
              <a:t>Decompression operation:</a:t>
            </a:r>
          </a:p>
          <a:p>
            <a:pPr marL="285750" indent="-285750">
              <a:buFont typeface="Arial" panose="020B0604020202020204" pitchFamily="34" charset="0"/>
              <a:buChar char="•"/>
            </a:pPr>
            <a:endParaRPr lang="en-US" sz="2400" b="1"/>
          </a:p>
          <a:p>
            <a:endParaRPr lang="en-US" sz="2400" b="1"/>
          </a:p>
          <a:p>
            <a:endParaRPr lang="en-US" sz="2400" b="1"/>
          </a:p>
          <a:p>
            <a:pPr marL="285750" indent="-285750">
              <a:buFont typeface="Arial" panose="020B0604020202020204" pitchFamily="34" charset="0"/>
              <a:buChar char="•"/>
            </a:pPr>
            <a:r>
              <a:rPr lang="en-US" sz="2400" b="1"/>
              <a:t>Oracle:</a:t>
            </a:r>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r>
              <a:rPr lang="en-US" sz="2400" b="1"/>
              <a:t>Indististinguishable from StO</a:t>
            </a:r>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90CDF0F-06EB-03BE-3D48-CF905D8909A9}"/>
                  </a:ext>
                </a:extLst>
              </p14:cNvPr>
              <p14:cNvContentPartPr/>
              <p14:nvPr/>
            </p14:nvContentPartPr>
            <p14:xfrm>
              <a:off x="2678547" y="2228773"/>
              <a:ext cx="551880" cy="285480"/>
            </p14:xfrm>
          </p:contentPart>
        </mc:Choice>
        <mc:Fallback>
          <p:pic>
            <p:nvPicPr>
              <p:cNvPr id="10" name="Ink 9">
                <a:extLst>
                  <a:ext uri="{FF2B5EF4-FFF2-40B4-BE49-F238E27FC236}">
                    <a16:creationId xmlns:a16="http://schemas.microsoft.com/office/drawing/2014/main" id="{A90CDF0F-06EB-03BE-3D48-CF905D8909A9}"/>
                  </a:ext>
                </a:extLst>
              </p:cNvPr>
              <p:cNvPicPr/>
              <p:nvPr/>
            </p:nvPicPr>
            <p:blipFill>
              <a:blip r:embed="rId3"/>
              <a:stretch>
                <a:fillRect/>
              </a:stretch>
            </p:blipFill>
            <p:spPr>
              <a:xfrm>
                <a:off x="2651529" y="2201773"/>
                <a:ext cx="605555"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4" name="Ink 13">
                <a:extLst>
                  <a:ext uri="{FF2B5EF4-FFF2-40B4-BE49-F238E27FC236}">
                    <a16:creationId xmlns:a16="http://schemas.microsoft.com/office/drawing/2014/main" id="{B1E8CD08-5FF4-316E-DB4E-2CA1D912244F}"/>
                  </a:ext>
                </a:extLst>
              </p14:cNvPr>
              <p14:cNvContentPartPr/>
              <p14:nvPr/>
            </p14:nvContentPartPr>
            <p14:xfrm>
              <a:off x="3307827" y="2412013"/>
              <a:ext cx="370080" cy="89640"/>
            </p14:xfrm>
          </p:contentPart>
        </mc:Choice>
        <mc:Fallback>
          <p:pic>
            <p:nvPicPr>
              <p:cNvPr id="14" name="Ink 13">
                <a:extLst>
                  <a:ext uri="{FF2B5EF4-FFF2-40B4-BE49-F238E27FC236}">
                    <a16:creationId xmlns:a16="http://schemas.microsoft.com/office/drawing/2014/main" id="{B1E8CD08-5FF4-316E-DB4E-2CA1D912244F}"/>
                  </a:ext>
                </a:extLst>
              </p:cNvPr>
              <p:cNvPicPr/>
              <p:nvPr/>
            </p:nvPicPr>
            <p:blipFill>
              <a:blip r:embed="rId5"/>
              <a:stretch>
                <a:fillRect/>
              </a:stretch>
            </p:blipFill>
            <p:spPr>
              <a:xfrm>
                <a:off x="3281187" y="2385013"/>
                <a:ext cx="423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Ink 19">
                <a:extLst>
                  <a:ext uri="{FF2B5EF4-FFF2-40B4-BE49-F238E27FC236}">
                    <a16:creationId xmlns:a16="http://schemas.microsoft.com/office/drawing/2014/main" id="{F4F8DF10-1397-F461-6F3A-AB6CA4C8B930}"/>
                  </a:ext>
                </a:extLst>
              </p14:cNvPr>
              <p14:cNvContentPartPr/>
              <p14:nvPr/>
            </p14:nvContentPartPr>
            <p14:xfrm>
              <a:off x="3793827" y="2381773"/>
              <a:ext cx="160920" cy="249480"/>
            </p14:xfrm>
          </p:contentPart>
        </mc:Choice>
        <mc:Fallback>
          <p:pic>
            <p:nvPicPr>
              <p:cNvPr id="20" name="Ink 19">
                <a:extLst>
                  <a:ext uri="{FF2B5EF4-FFF2-40B4-BE49-F238E27FC236}">
                    <a16:creationId xmlns:a16="http://schemas.microsoft.com/office/drawing/2014/main" id="{F4F8DF10-1397-F461-6F3A-AB6CA4C8B930}"/>
                  </a:ext>
                </a:extLst>
              </p:cNvPr>
              <p:cNvPicPr/>
              <p:nvPr/>
            </p:nvPicPr>
            <p:blipFill>
              <a:blip r:embed="rId7"/>
              <a:stretch>
                <a:fillRect/>
              </a:stretch>
            </p:blipFill>
            <p:spPr>
              <a:xfrm>
                <a:off x="3766827" y="2354812"/>
                <a:ext cx="214560" cy="30304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Ink 20">
                <a:extLst>
                  <a:ext uri="{FF2B5EF4-FFF2-40B4-BE49-F238E27FC236}">
                    <a16:creationId xmlns:a16="http://schemas.microsoft.com/office/drawing/2014/main" id="{B0C46CFB-141C-FA6D-19D7-2B9E3C85A29B}"/>
                  </a:ext>
                </a:extLst>
              </p14:cNvPr>
              <p14:cNvContentPartPr/>
              <p14:nvPr/>
            </p14:nvContentPartPr>
            <p14:xfrm>
              <a:off x="4006587" y="2462413"/>
              <a:ext cx="62640" cy="94680"/>
            </p14:xfrm>
          </p:contentPart>
        </mc:Choice>
        <mc:Fallback>
          <p:pic>
            <p:nvPicPr>
              <p:cNvPr id="21" name="Ink 20">
                <a:extLst>
                  <a:ext uri="{FF2B5EF4-FFF2-40B4-BE49-F238E27FC236}">
                    <a16:creationId xmlns:a16="http://schemas.microsoft.com/office/drawing/2014/main" id="{B0C46CFB-141C-FA6D-19D7-2B9E3C85A29B}"/>
                  </a:ext>
                </a:extLst>
              </p:cNvPr>
              <p:cNvPicPr/>
              <p:nvPr/>
            </p:nvPicPr>
            <p:blipFill>
              <a:blip r:embed="rId9"/>
              <a:stretch>
                <a:fillRect/>
              </a:stretch>
            </p:blipFill>
            <p:spPr>
              <a:xfrm>
                <a:off x="3979947" y="2435413"/>
                <a:ext cx="116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Ink 21">
                <a:extLst>
                  <a:ext uri="{FF2B5EF4-FFF2-40B4-BE49-F238E27FC236}">
                    <a16:creationId xmlns:a16="http://schemas.microsoft.com/office/drawing/2014/main" id="{A757D924-D9F9-705B-A834-1FDA7CC975B5}"/>
                  </a:ext>
                </a:extLst>
              </p14:cNvPr>
              <p14:cNvContentPartPr/>
              <p14:nvPr/>
            </p14:nvContentPartPr>
            <p14:xfrm>
              <a:off x="4730907" y="2160373"/>
              <a:ext cx="9000" cy="325800"/>
            </p14:xfrm>
          </p:contentPart>
        </mc:Choice>
        <mc:Fallback>
          <p:pic>
            <p:nvPicPr>
              <p:cNvPr id="22" name="Ink 21">
                <a:extLst>
                  <a:ext uri="{FF2B5EF4-FFF2-40B4-BE49-F238E27FC236}">
                    <a16:creationId xmlns:a16="http://schemas.microsoft.com/office/drawing/2014/main" id="{A757D924-D9F9-705B-A834-1FDA7CC975B5}"/>
                  </a:ext>
                </a:extLst>
              </p:cNvPr>
              <p:cNvPicPr/>
              <p:nvPr/>
            </p:nvPicPr>
            <p:blipFill>
              <a:blip r:embed="rId11"/>
              <a:stretch>
                <a:fillRect/>
              </a:stretch>
            </p:blipFill>
            <p:spPr>
              <a:xfrm>
                <a:off x="4704267" y="2133733"/>
                <a:ext cx="6264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 name="Ink 28">
                <a:extLst>
                  <a:ext uri="{FF2B5EF4-FFF2-40B4-BE49-F238E27FC236}">
                    <a16:creationId xmlns:a16="http://schemas.microsoft.com/office/drawing/2014/main" id="{81EE42D2-F767-0CE0-8F30-6EFC89E191A8}"/>
                  </a:ext>
                </a:extLst>
              </p14:cNvPr>
              <p14:cNvContentPartPr/>
              <p14:nvPr/>
            </p14:nvContentPartPr>
            <p14:xfrm>
              <a:off x="4900107" y="2198533"/>
              <a:ext cx="184680" cy="232200"/>
            </p14:xfrm>
          </p:contentPart>
        </mc:Choice>
        <mc:Fallback>
          <p:pic>
            <p:nvPicPr>
              <p:cNvPr id="29" name="Ink 28">
                <a:extLst>
                  <a:ext uri="{FF2B5EF4-FFF2-40B4-BE49-F238E27FC236}">
                    <a16:creationId xmlns:a16="http://schemas.microsoft.com/office/drawing/2014/main" id="{81EE42D2-F767-0CE0-8F30-6EFC89E191A8}"/>
                  </a:ext>
                </a:extLst>
              </p:cNvPr>
              <p:cNvPicPr/>
              <p:nvPr/>
            </p:nvPicPr>
            <p:blipFill>
              <a:blip r:embed="rId13"/>
              <a:stretch>
                <a:fillRect/>
              </a:stretch>
            </p:blipFill>
            <p:spPr>
              <a:xfrm>
                <a:off x="4873467" y="2171575"/>
                <a:ext cx="238320" cy="28575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 name="Ink 30">
                <a:extLst>
                  <a:ext uri="{FF2B5EF4-FFF2-40B4-BE49-F238E27FC236}">
                    <a16:creationId xmlns:a16="http://schemas.microsoft.com/office/drawing/2014/main" id="{EA209F49-6232-A1F1-0059-D4EB87926DD0}"/>
                  </a:ext>
                </a:extLst>
              </p14:cNvPr>
              <p14:cNvContentPartPr/>
              <p14:nvPr/>
            </p14:nvContentPartPr>
            <p14:xfrm>
              <a:off x="5214027" y="2186293"/>
              <a:ext cx="169920" cy="262800"/>
            </p14:xfrm>
          </p:contentPart>
        </mc:Choice>
        <mc:Fallback>
          <p:pic>
            <p:nvPicPr>
              <p:cNvPr id="31" name="Ink 30">
                <a:extLst>
                  <a:ext uri="{FF2B5EF4-FFF2-40B4-BE49-F238E27FC236}">
                    <a16:creationId xmlns:a16="http://schemas.microsoft.com/office/drawing/2014/main" id="{EA209F49-6232-A1F1-0059-D4EB87926DD0}"/>
                  </a:ext>
                </a:extLst>
              </p:cNvPr>
              <p:cNvPicPr/>
              <p:nvPr/>
            </p:nvPicPr>
            <p:blipFill>
              <a:blip r:embed="rId15"/>
              <a:stretch>
                <a:fillRect/>
              </a:stretch>
            </p:blipFill>
            <p:spPr>
              <a:xfrm>
                <a:off x="5187027" y="2159653"/>
                <a:ext cx="2235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2" name="Ink 31">
                <a:extLst>
                  <a:ext uri="{FF2B5EF4-FFF2-40B4-BE49-F238E27FC236}">
                    <a16:creationId xmlns:a16="http://schemas.microsoft.com/office/drawing/2014/main" id="{7E3C70F3-26CB-42FB-01AA-6E113DFFA6BE}"/>
                  </a:ext>
                </a:extLst>
              </p14:cNvPr>
              <p14:cNvContentPartPr/>
              <p14:nvPr/>
            </p14:nvContentPartPr>
            <p14:xfrm>
              <a:off x="5695347" y="2328493"/>
              <a:ext cx="584280" cy="30600"/>
            </p14:xfrm>
          </p:contentPart>
        </mc:Choice>
        <mc:Fallback>
          <p:pic>
            <p:nvPicPr>
              <p:cNvPr id="32" name="Ink 31">
                <a:extLst>
                  <a:ext uri="{FF2B5EF4-FFF2-40B4-BE49-F238E27FC236}">
                    <a16:creationId xmlns:a16="http://schemas.microsoft.com/office/drawing/2014/main" id="{7E3C70F3-26CB-42FB-01AA-6E113DFFA6BE}"/>
                  </a:ext>
                </a:extLst>
              </p:cNvPr>
              <p:cNvPicPr/>
              <p:nvPr/>
            </p:nvPicPr>
            <p:blipFill>
              <a:blip r:embed="rId17"/>
              <a:stretch>
                <a:fillRect/>
              </a:stretch>
            </p:blipFill>
            <p:spPr>
              <a:xfrm>
                <a:off x="5668330" y="2301807"/>
                <a:ext cx="637953" cy="83616"/>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4" name="Ink 33">
                <a:extLst>
                  <a:ext uri="{FF2B5EF4-FFF2-40B4-BE49-F238E27FC236}">
                    <a16:creationId xmlns:a16="http://schemas.microsoft.com/office/drawing/2014/main" id="{F5C4C448-DF9A-F482-62CA-CD8D542138CF}"/>
                  </a:ext>
                </a:extLst>
              </p14:cNvPr>
              <p14:cNvContentPartPr/>
              <p14:nvPr/>
            </p14:nvContentPartPr>
            <p14:xfrm>
              <a:off x="6250467" y="2295373"/>
              <a:ext cx="120600" cy="105480"/>
            </p14:xfrm>
          </p:contentPart>
        </mc:Choice>
        <mc:Fallback>
          <p:pic>
            <p:nvPicPr>
              <p:cNvPr id="34" name="Ink 33">
                <a:extLst>
                  <a:ext uri="{FF2B5EF4-FFF2-40B4-BE49-F238E27FC236}">
                    <a16:creationId xmlns:a16="http://schemas.microsoft.com/office/drawing/2014/main" id="{F5C4C448-DF9A-F482-62CA-CD8D542138CF}"/>
                  </a:ext>
                </a:extLst>
              </p:cNvPr>
              <p:cNvPicPr/>
              <p:nvPr/>
            </p:nvPicPr>
            <p:blipFill>
              <a:blip r:embed="rId19"/>
              <a:stretch>
                <a:fillRect/>
              </a:stretch>
            </p:blipFill>
            <p:spPr>
              <a:xfrm>
                <a:off x="6223467" y="2268373"/>
                <a:ext cx="174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5" name="Ink 34">
                <a:extLst>
                  <a:ext uri="{FF2B5EF4-FFF2-40B4-BE49-F238E27FC236}">
                    <a16:creationId xmlns:a16="http://schemas.microsoft.com/office/drawing/2014/main" id="{9D8AB065-1CE1-B404-D40D-0310BC8662A0}"/>
                  </a:ext>
                </a:extLst>
              </p14:cNvPr>
              <p14:cNvContentPartPr/>
              <p14:nvPr/>
            </p14:nvContentPartPr>
            <p14:xfrm>
              <a:off x="6715227" y="2136973"/>
              <a:ext cx="14040" cy="337680"/>
            </p14:xfrm>
          </p:contentPart>
        </mc:Choice>
        <mc:Fallback>
          <p:pic>
            <p:nvPicPr>
              <p:cNvPr id="35" name="Ink 34">
                <a:extLst>
                  <a:ext uri="{FF2B5EF4-FFF2-40B4-BE49-F238E27FC236}">
                    <a16:creationId xmlns:a16="http://schemas.microsoft.com/office/drawing/2014/main" id="{9D8AB065-1CE1-B404-D40D-0310BC8662A0}"/>
                  </a:ext>
                </a:extLst>
              </p:cNvPr>
              <p:cNvPicPr/>
              <p:nvPr/>
            </p:nvPicPr>
            <p:blipFill>
              <a:blip r:embed="rId21"/>
              <a:stretch>
                <a:fillRect/>
              </a:stretch>
            </p:blipFill>
            <p:spPr>
              <a:xfrm>
                <a:off x="6688227" y="2109973"/>
                <a:ext cx="6768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 name="Ink 35">
                <a:extLst>
                  <a:ext uri="{FF2B5EF4-FFF2-40B4-BE49-F238E27FC236}">
                    <a16:creationId xmlns:a16="http://schemas.microsoft.com/office/drawing/2014/main" id="{50ABD602-A38C-E58C-5A5D-C626AB6F49F6}"/>
                  </a:ext>
                </a:extLst>
              </p14:cNvPr>
              <p14:cNvContentPartPr/>
              <p14:nvPr/>
            </p14:nvContentPartPr>
            <p14:xfrm>
              <a:off x="6886587" y="2225893"/>
              <a:ext cx="97560" cy="136800"/>
            </p14:xfrm>
          </p:contentPart>
        </mc:Choice>
        <mc:Fallback>
          <p:pic>
            <p:nvPicPr>
              <p:cNvPr id="36" name="Ink 35">
                <a:extLst>
                  <a:ext uri="{FF2B5EF4-FFF2-40B4-BE49-F238E27FC236}">
                    <a16:creationId xmlns:a16="http://schemas.microsoft.com/office/drawing/2014/main" id="{50ABD602-A38C-E58C-5A5D-C626AB6F49F6}"/>
                  </a:ext>
                </a:extLst>
              </p:cNvPr>
              <p:cNvPicPr/>
              <p:nvPr/>
            </p:nvPicPr>
            <p:blipFill>
              <a:blip r:embed="rId23"/>
              <a:stretch>
                <a:fillRect/>
              </a:stretch>
            </p:blipFill>
            <p:spPr>
              <a:xfrm>
                <a:off x="6859587" y="2198893"/>
                <a:ext cx="151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Ink 36">
                <a:extLst>
                  <a:ext uri="{FF2B5EF4-FFF2-40B4-BE49-F238E27FC236}">
                    <a16:creationId xmlns:a16="http://schemas.microsoft.com/office/drawing/2014/main" id="{51DA08A2-CF7E-378D-94E6-E055867F348B}"/>
                  </a:ext>
                </a:extLst>
              </p14:cNvPr>
              <p14:cNvContentPartPr/>
              <p14:nvPr/>
            </p14:nvContentPartPr>
            <p14:xfrm>
              <a:off x="6806667" y="2236333"/>
              <a:ext cx="209520" cy="134280"/>
            </p14:xfrm>
          </p:contentPart>
        </mc:Choice>
        <mc:Fallback>
          <p:pic>
            <p:nvPicPr>
              <p:cNvPr id="37" name="Ink 36">
                <a:extLst>
                  <a:ext uri="{FF2B5EF4-FFF2-40B4-BE49-F238E27FC236}">
                    <a16:creationId xmlns:a16="http://schemas.microsoft.com/office/drawing/2014/main" id="{51DA08A2-CF7E-378D-94E6-E055867F348B}"/>
                  </a:ext>
                </a:extLst>
              </p:cNvPr>
              <p:cNvPicPr/>
              <p:nvPr/>
            </p:nvPicPr>
            <p:blipFill>
              <a:blip r:embed="rId25"/>
              <a:stretch>
                <a:fillRect/>
              </a:stretch>
            </p:blipFill>
            <p:spPr>
              <a:xfrm>
                <a:off x="6779667" y="2209260"/>
                <a:ext cx="263160" cy="188064"/>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643AAF94-C09F-3D1D-6E0C-876C1263216A}"/>
                  </a:ext>
                </a:extLst>
              </p14:cNvPr>
              <p14:cNvContentPartPr/>
              <p14:nvPr/>
            </p14:nvContentPartPr>
            <p14:xfrm>
              <a:off x="6918267" y="2205373"/>
              <a:ext cx="43200" cy="183600"/>
            </p14:xfrm>
          </p:contentPart>
        </mc:Choice>
        <mc:Fallback>
          <p:pic>
            <p:nvPicPr>
              <p:cNvPr id="43" name="Ink 42">
                <a:extLst>
                  <a:ext uri="{FF2B5EF4-FFF2-40B4-BE49-F238E27FC236}">
                    <a16:creationId xmlns:a16="http://schemas.microsoft.com/office/drawing/2014/main" id="{643AAF94-C09F-3D1D-6E0C-876C1263216A}"/>
                  </a:ext>
                </a:extLst>
              </p:cNvPr>
              <p:cNvPicPr/>
              <p:nvPr/>
            </p:nvPicPr>
            <p:blipFill>
              <a:blip r:embed="rId27"/>
              <a:stretch>
                <a:fillRect/>
              </a:stretch>
            </p:blipFill>
            <p:spPr>
              <a:xfrm>
                <a:off x="6891627" y="2178733"/>
                <a:ext cx="96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Ink 43">
                <a:extLst>
                  <a:ext uri="{FF2B5EF4-FFF2-40B4-BE49-F238E27FC236}">
                    <a16:creationId xmlns:a16="http://schemas.microsoft.com/office/drawing/2014/main" id="{BC5E962D-D904-F410-C884-0050DD96918E}"/>
                  </a:ext>
                </a:extLst>
              </p14:cNvPr>
              <p14:cNvContentPartPr/>
              <p14:nvPr/>
            </p14:nvContentPartPr>
            <p14:xfrm>
              <a:off x="7145427" y="2153893"/>
              <a:ext cx="221040" cy="281880"/>
            </p14:xfrm>
          </p:contentPart>
        </mc:Choice>
        <mc:Fallback>
          <p:pic>
            <p:nvPicPr>
              <p:cNvPr id="44" name="Ink 43">
                <a:extLst>
                  <a:ext uri="{FF2B5EF4-FFF2-40B4-BE49-F238E27FC236}">
                    <a16:creationId xmlns:a16="http://schemas.microsoft.com/office/drawing/2014/main" id="{BC5E962D-D904-F410-C884-0050DD96918E}"/>
                  </a:ext>
                </a:extLst>
              </p:cNvPr>
              <p:cNvPicPr/>
              <p:nvPr/>
            </p:nvPicPr>
            <p:blipFill>
              <a:blip r:embed="rId29"/>
              <a:stretch>
                <a:fillRect/>
              </a:stretch>
            </p:blipFill>
            <p:spPr>
              <a:xfrm>
                <a:off x="7118787" y="2127253"/>
                <a:ext cx="27468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 name="Ink 50">
                <a:extLst>
                  <a:ext uri="{FF2B5EF4-FFF2-40B4-BE49-F238E27FC236}">
                    <a16:creationId xmlns:a16="http://schemas.microsoft.com/office/drawing/2014/main" id="{FA61A4BC-85A2-936F-3CE8-C8209B189FC7}"/>
                  </a:ext>
                </a:extLst>
              </p14:cNvPr>
              <p14:cNvContentPartPr/>
              <p14:nvPr/>
            </p14:nvContentPartPr>
            <p14:xfrm>
              <a:off x="4228347" y="2265133"/>
              <a:ext cx="27360" cy="45360"/>
            </p14:xfrm>
          </p:contentPart>
        </mc:Choice>
        <mc:Fallback>
          <p:pic>
            <p:nvPicPr>
              <p:cNvPr id="51" name="Ink 50">
                <a:extLst>
                  <a:ext uri="{FF2B5EF4-FFF2-40B4-BE49-F238E27FC236}">
                    <a16:creationId xmlns:a16="http://schemas.microsoft.com/office/drawing/2014/main" id="{FA61A4BC-85A2-936F-3CE8-C8209B189FC7}"/>
                  </a:ext>
                </a:extLst>
              </p:cNvPr>
              <p:cNvPicPr/>
              <p:nvPr/>
            </p:nvPicPr>
            <p:blipFill>
              <a:blip r:embed="rId31"/>
              <a:stretch>
                <a:fillRect/>
              </a:stretch>
            </p:blipFill>
            <p:spPr>
              <a:xfrm>
                <a:off x="4201707" y="2238133"/>
                <a:ext cx="81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5" name="Ink 54">
                <a:extLst>
                  <a:ext uri="{FF2B5EF4-FFF2-40B4-BE49-F238E27FC236}">
                    <a16:creationId xmlns:a16="http://schemas.microsoft.com/office/drawing/2014/main" id="{E8C0D333-72FD-DC4A-5D1A-3A1964CBA189}"/>
                  </a:ext>
                </a:extLst>
              </p14:cNvPr>
              <p14:cNvContentPartPr/>
              <p14:nvPr/>
            </p14:nvContentPartPr>
            <p14:xfrm>
              <a:off x="4209627" y="2441173"/>
              <a:ext cx="47160" cy="33480"/>
            </p14:xfrm>
          </p:contentPart>
        </mc:Choice>
        <mc:Fallback>
          <p:pic>
            <p:nvPicPr>
              <p:cNvPr id="55" name="Ink 54">
                <a:extLst>
                  <a:ext uri="{FF2B5EF4-FFF2-40B4-BE49-F238E27FC236}">
                    <a16:creationId xmlns:a16="http://schemas.microsoft.com/office/drawing/2014/main" id="{E8C0D333-72FD-DC4A-5D1A-3A1964CBA189}"/>
                  </a:ext>
                </a:extLst>
              </p:cNvPr>
              <p:cNvPicPr/>
              <p:nvPr/>
            </p:nvPicPr>
            <p:blipFill>
              <a:blip r:embed="rId33"/>
              <a:stretch>
                <a:fillRect/>
              </a:stretch>
            </p:blipFill>
            <p:spPr>
              <a:xfrm>
                <a:off x="4182627" y="2414533"/>
                <a:ext cx="100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0" name="Ink 59">
                <a:extLst>
                  <a:ext uri="{FF2B5EF4-FFF2-40B4-BE49-F238E27FC236}">
                    <a16:creationId xmlns:a16="http://schemas.microsoft.com/office/drawing/2014/main" id="{C992E3EF-BE8B-14D8-528D-E0469F790255}"/>
                  </a:ext>
                </a:extLst>
              </p14:cNvPr>
              <p14:cNvContentPartPr/>
              <p14:nvPr/>
            </p14:nvContentPartPr>
            <p14:xfrm>
              <a:off x="4734147" y="2643853"/>
              <a:ext cx="593640" cy="308880"/>
            </p14:xfrm>
          </p:contentPart>
        </mc:Choice>
        <mc:Fallback>
          <p:pic>
            <p:nvPicPr>
              <p:cNvPr id="60" name="Ink 59">
                <a:extLst>
                  <a:ext uri="{FF2B5EF4-FFF2-40B4-BE49-F238E27FC236}">
                    <a16:creationId xmlns:a16="http://schemas.microsoft.com/office/drawing/2014/main" id="{C992E3EF-BE8B-14D8-528D-E0469F790255}"/>
                  </a:ext>
                </a:extLst>
              </p:cNvPr>
              <p:cNvPicPr/>
              <p:nvPr/>
            </p:nvPicPr>
            <p:blipFill>
              <a:blip r:embed="rId35"/>
              <a:stretch>
                <a:fillRect/>
              </a:stretch>
            </p:blipFill>
            <p:spPr>
              <a:xfrm>
                <a:off x="4707491" y="2617213"/>
                <a:ext cx="647313"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7" name="Ink 66">
                <a:extLst>
                  <a:ext uri="{FF2B5EF4-FFF2-40B4-BE49-F238E27FC236}">
                    <a16:creationId xmlns:a16="http://schemas.microsoft.com/office/drawing/2014/main" id="{405A715E-417F-A8B7-D068-995A266EFC49}"/>
                  </a:ext>
                </a:extLst>
              </p14:cNvPr>
              <p14:cNvContentPartPr/>
              <p14:nvPr/>
            </p14:nvContentPartPr>
            <p14:xfrm>
              <a:off x="6741147" y="2631613"/>
              <a:ext cx="652320" cy="251280"/>
            </p14:xfrm>
          </p:contentPart>
        </mc:Choice>
        <mc:Fallback>
          <p:pic>
            <p:nvPicPr>
              <p:cNvPr id="67" name="Ink 66">
                <a:extLst>
                  <a:ext uri="{FF2B5EF4-FFF2-40B4-BE49-F238E27FC236}">
                    <a16:creationId xmlns:a16="http://schemas.microsoft.com/office/drawing/2014/main" id="{405A715E-417F-A8B7-D068-995A266EFC49}"/>
                  </a:ext>
                </a:extLst>
              </p:cNvPr>
              <p:cNvPicPr/>
              <p:nvPr/>
            </p:nvPicPr>
            <p:blipFill>
              <a:blip r:embed="rId37"/>
              <a:stretch>
                <a:fillRect/>
              </a:stretch>
            </p:blipFill>
            <p:spPr>
              <a:xfrm>
                <a:off x="6714162" y="2604613"/>
                <a:ext cx="70593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8" name="Ink 67">
                <a:extLst>
                  <a:ext uri="{FF2B5EF4-FFF2-40B4-BE49-F238E27FC236}">
                    <a16:creationId xmlns:a16="http://schemas.microsoft.com/office/drawing/2014/main" id="{3F6F8360-A52B-508B-E4B2-294506AB740F}"/>
                  </a:ext>
                </a:extLst>
              </p14:cNvPr>
              <p14:cNvContentPartPr/>
              <p14:nvPr/>
            </p14:nvContentPartPr>
            <p14:xfrm>
              <a:off x="5715867" y="2718733"/>
              <a:ext cx="678240" cy="99000"/>
            </p14:xfrm>
          </p:contentPart>
        </mc:Choice>
        <mc:Fallback>
          <p:pic>
            <p:nvPicPr>
              <p:cNvPr id="68" name="Ink 67">
                <a:extLst>
                  <a:ext uri="{FF2B5EF4-FFF2-40B4-BE49-F238E27FC236}">
                    <a16:creationId xmlns:a16="http://schemas.microsoft.com/office/drawing/2014/main" id="{3F6F8360-A52B-508B-E4B2-294506AB740F}"/>
                  </a:ext>
                </a:extLst>
              </p:cNvPr>
              <p:cNvPicPr/>
              <p:nvPr/>
            </p:nvPicPr>
            <p:blipFill>
              <a:blip r:embed="rId39"/>
              <a:stretch>
                <a:fillRect/>
              </a:stretch>
            </p:blipFill>
            <p:spPr>
              <a:xfrm>
                <a:off x="5689213" y="2692093"/>
                <a:ext cx="731908"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8" name="Ink 87">
                <a:extLst>
                  <a:ext uri="{FF2B5EF4-FFF2-40B4-BE49-F238E27FC236}">
                    <a16:creationId xmlns:a16="http://schemas.microsoft.com/office/drawing/2014/main" id="{FAEAD093-AC1E-A90E-A454-FF64C7E0BF6D}"/>
                  </a:ext>
                </a:extLst>
              </p14:cNvPr>
              <p14:cNvContentPartPr/>
              <p14:nvPr/>
            </p14:nvContentPartPr>
            <p14:xfrm>
              <a:off x="3376683" y="4030548"/>
              <a:ext cx="34920" cy="34920"/>
            </p14:xfrm>
          </p:contentPart>
        </mc:Choice>
        <mc:Fallback>
          <p:pic>
            <p:nvPicPr>
              <p:cNvPr id="88" name="Ink 87">
                <a:extLst>
                  <a:ext uri="{FF2B5EF4-FFF2-40B4-BE49-F238E27FC236}">
                    <a16:creationId xmlns:a16="http://schemas.microsoft.com/office/drawing/2014/main" id="{FAEAD093-AC1E-A90E-A454-FF64C7E0BF6D}"/>
                  </a:ext>
                </a:extLst>
              </p:cNvPr>
              <p:cNvPicPr/>
              <p:nvPr/>
            </p:nvPicPr>
            <p:blipFill>
              <a:blip r:embed="rId41"/>
              <a:stretch>
                <a:fillRect/>
              </a:stretch>
            </p:blipFill>
            <p:spPr>
              <a:xfrm>
                <a:off x="3349683" y="4003548"/>
                <a:ext cx="88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0" name="Ink 89">
                <a:extLst>
                  <a:ext uri="{FF2B5EF4-FFF2-40B4-BE49-F238E27FC236}">
                    <a16:creationId xmlns:a16="http://schemas.microsoft.com/office/drawing/2014/main" id="{27DDA495-33E1-945F-DEE0-B11546D0CDB3}"/>
                  </a:ext>
                </a:extLst>
              </p14:cNvPr>
              <p14:cNvContentPartPr/>
              <p14:nvPr/>
            </p14:nvContentPartPr>
            <p14:xfrm>
              <a:off x="3637323" y="4032708"/>
              <a:ext cx="44280" cy="21960"/>
            </p14:xfrm>
          </p:contentPart>
        </mc:Choice>
        <mc:Fallback>
          <p:pic>
            <p:nvPicPr>
              <p:cNvPr id="90" name="Ink 89">
                <a:extLst>
                  <a:ext uri="{FF2B5EF4-FFF2-40B4-BE49-F238E27FC236}">
                    <a16:creationId xmlns:a16="http://schemas.microsoft.com/office/drawing/2014/main" id="{27DDA495-33E1-945F-DEE0-B11546D0CDB3}"/>
                  </a:ext>
                </a:extLst>
              </p:cNvPr>
              <p:cNvPicPr/>
              <p:nvPr/>
            </p:nvPicPr>
            <p:blipFill>
              <a:blip r:embed="rId43"/>
              <a:stretch>
                <a:fillRect/>
              </a:stretch>
            </p:blipFill>
            <p:spPr>
              <a:xfrm>
                <a:off x="3610102" y="4005258"/>
                <a:ext cx="98360" cy="76494"/>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2" name="Ink 91">
                <a:extLst>
                  <a:ext uri="{FF2B5EF4-FFF2-40B4-BE49-F238E27FC236}">
                    <a16:creationId xmlns:a16="http://schemas.microsoft.com/office/drawing/2014/main" id="{166B28C8-99EA-27F9-78CF-52D813A5874E}"/>
                  </a:ext>
                </a:extLst>
              </p14:cNvPr>
              <p14:cNvContentPartPr/>
              <p14:nvPr/>
            </p14:nvContentPartPr>
            <p14:xfrm>
              <a:off x="3892563" y="4021188"/>
              <a:ext cx="31680" cy="41040"/>
            </p14:xfrm>
          </p:contentPart>
        </mc:Choice>
        <mc:Fallback>
          <p:pic>
            <p:nvPicPr>
              <p:cNvPr id="92" name="Ink 91">
                <a:extLst>
                  <a:ext uri="{FF2B5EF4-FFF2-40B4-BE49-F238E27FC236}">
                    <a16:creationId xmlns:a16="http://schemas.microsoft.com/office/drawing/2014/main" id="{166B28C8-99EA-27F9-78CF-52D813A5874E}"/>
                  </a:ext>
                </a:extLst>
              </p:cNvPr>
              <p:cNvPicPr/>
              <p:nvPr/>
            </p:nvPicPr>
            <p:blipFill>
              <a:blip r:embed="rId45"/>
              <a:stretch>
                <a:fillRect/>
              </a:stretch>
            </p:blipFill>
            <p:spPr>
              <a:xfrm>
                <a:off x="3865563" y="3993949"/>
                <a:ext cx="85320" cy="9515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9" name="Ink 128">
                <a:extLst>
                  <a:ext uri="{FF2B5EF4-FFF2-40B4-BE49-F238E27FC236}">
                    <a16:creationId xmlns:a16="http://schemas.microsoft.com/office/drawing/2014/main" id="{CDCEC593-6C3E-C274-29DB-1CF19DB1FE38}"/>
                  </a:ext>
                </a:extLst>
              </p14:cNvPr>
              <p14:cNvContentPartPr/>
              <p14:nvPr/>
            </p14:nvContentPartPr>
            <p14:xfrm>
              <a:off x="2218923" y="3624108"/>
              <a:ext cx="706320" cy="164520"/>
            </p14:xfrm>
          </p:contentPart>
        </mc:Choice>
        <mc:Fallback>
          <p:pic>
            <p:nvPicPr>
              <p:cNvPr id="129" name="Ink 128">
                <a:extLst>
                  <a:ext uri="{FF2B5EF4-FFF2-40B4-BE49-F238E27FC236}">
                    <a16:creationId xmlns:a16="http://schemas.microsoft.com/office/drawing/2014/main" id="{CDCEC593-6C3E-C274-29DB-1CF19DB1FE38}"/>
                  </a:ext>
                </a:extLst>
              </p:cNvPr>
              <p:cNvPicPr/>
              <p:nvPr/>
            </p:nvPicPr>
            <p:blipFill>
              <a:blip r:embed="rId47"/>
              <a:stretch>
                <a:fillRect/>
              </a:stretch>
            </p:blipFill>
            <p:spPr>
              <a:xfrm>
                <a:off x="2191923" y="3597108"/>
                <a:ext cx="759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0" name="Ink 129">
                <a:extLst>
                  <a:ext uri="{FF2B5EF4-FFF2-40B4-BE49-F238E27FC236}">
                    <a16:creationId xmlns:a16="http://schemas.microsoft.com/office/drawing/2014/main" id="{9B400D96-2523-D748-9EA7-D68C8068A72D}"/>
                  </a:ext>
                </a:extLst>
              </p14:cNvPr>
              <p14:cNvContentPartPr/>
              <p14:nvPr/>
            </p14:nvContentPartPr>
            <p14:xfrm>
              <a:off x="4559727" y="3887286"/>
              <a:ext cx="905400" cy="1162800"/>
            </p14:xfrm>
          </p:contentPart>
        </mc:Choice>
        <mc:Fallback>
          <p:pic>
            <p:nvPicPr>
              <p:cNvPr id="130" name="Ink 129">
                <a:extLst>
                  <a:ext uri="{FF2B5EF4-FFF2-40B4-BE49-F238E27FC236}">
                    <a16:creationId xmlns:a16="http://schemas.microsoft.com/office/drawing/2014/main" id="{9B400D96-2523-D748-9EA7-D68C8068A72D}"/>
                  </a:ext>
                </a:extLst>
              </p:cNvPr>
              <p:cNvPicPr/>
              <p:nvPr/>
            </p:nvPicPr>
            <p:blipFill>
              <a:blip r:embed="rId49"/>
              <a:stretch>
                <a:fillRect/>
              </a:stretch>
            </p:blipFill>
            <p:spPr>
              <a:xfrm>
                <a:off x="4532727" y="3860286"/>
                <a:ext cx="959040" cy="1216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1" name="Ink 130">
                <a:extLst>
                  <a:ext uri="{FF2B5EF4-FFF2-40B4-BE49-F238E27FC236}">
                    <a16:creationId xmlns:a16="http://schemas.microsoft.com/office/drawing/2014/main" id="{FA4D3401-F3D8-9201-1C97-427744C9DF19}"/>
                  </a:ext>
                </a:extLst>
              </p14:cNvPr>
              <p14:cNvContentPartPr/>
              <p14:nvPr/>
            </p14:nvContentPartPr>
            <p14:xfrm>
              <a:off x="1628523" y="3637068"/>
              <a:ext cx="187920" cy="781200"/>
            </p14:xfrm>
          </p:contentPart>
        </mc:Choice>
        <mc:Fallback>
          <p:pic>
            <p:nvPicPr>
              <p:cNvPr id="131" name="Ink 130">
                <a:extLst>
                  <a:ext uri="{FF2B5EF4-FFF2-40B4-BE49-F238E27FC236}">
                    <a16:creationId xmlns:a16="http://schemas.microsoft.com/office/drawing/2014/main" id="{FA4D3401-F3D8-9201-1C97-427744C9DF19}"/>
                  </a:ext>
                </a:extLst>
              </p:cNvPr>
              <p:cNvPicPr/>
              <p:nvPr/>
            </p:nvPicPr>
            <p:blipFill>
              <a:blip r:embed="rId51"/>
              <a:stretch>
                <a:fillRect/>
              </a:stretch>
            </p:blipFill>
            <p:spPr>
              <a:xfrm>
                <a:off x="1601523" y="3610068"/>
                <a:ext cx="241560" cy="834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2" name="Ink 131">
                <a:extLst>
                  <a:ext uri="{FF2B5EF4-FFF2-40B4-BE49-F238E27FC236}">
                    <a16:creationId xmlns:a16="http://schemas.microsoft.com/office/drawing/2014/main" id="{B5EFE04F-C0E5-FADF-F2C0-43353EA82411}"/>
                  </a:ext>
                </a:extLst>
              </p14:cNvPr>
              <p14:cNvContentPartPr/>
              <p14:nvPr/>
            </p14:nvContentPartPr>
            <p14:xfrm>
              <a:off x="2235123" y="3905268"/>
              <a:ext cx="660960" cy="184320"/>
            </p14:xfrm>
          </p:contentPart>
        </mc:Choice>
        <mc:Fallback>
          <p:pic>
            <p:nvPicPr>
              <p:cNvPr id="132" name="Ink 131">
                <a:extLst>
                  <a:ext uri="{FF2B5EF4-FFF2-40B4-BE49-F238E27FC236}">
                    <a16:creationId xmlns:a16="http://schemas.microsoft.com/office/drawing/2014/main" id="{B5EFE04F-C0E5-FADF-F2C0-43353EA82411}"/>
                  </a:ext>
                </a:extLst>
              </p:cNvPr>
              <p:cNvPicPr/>
              <p:nvPr/>
            </p:nvPicPr>
            <p:blipFill>
              <a:blip r:embed="rId53"/>
              <a:stretch>
                <a:fillRect/>
              </a:stretch>
            </p:blipFill>
            <p:spPr>
              <a:xfrm>
                <a:off x="2208123" y="3878268"/>
                <a:ext cx="7146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3" name="Ink 132">
                <a:extLst>
                  <a:ext uri="{FF2B5EF4-FFF2-40B4-BE49-F238E27FC236}">
                    <a16:creationId xmlns:a16="http://schemas.microsoft.com/office/drawing/2014/main" id="{CAD4DF80-B095-CAE5-A8D0-E10841DF1412}"/>
                  </a:ext>
                </a:extLst>
              </p14:cNvPr>
              <p14:cNvContentPartPr/>
              <p14:nvPr/>
            </p14:nvContentPartPr>
            <p14:xfrm>
              <a:off x="4569087" y="3573366"/>
              <a:ext cx="796680" cy="214560"/>
            </p14:xfrm>
          </p:contentPart>
        </mc:Choice>
        <mc:Fallback>
          <p:pic>
            <p:nvPicPr>
              <p:cNvPr id="133" name="Ink 132">
                <a:extLst>
                  <a:ext uri="{FF2B5EF4-FFF2-40B4-BE49-F238E27FC236}">
                    <a16:creationId xmlns:a16="http://schemas.microsoft.com/office/drawing/2014/main" id="{CAD4DF80-B095-CAE5-A8D0-E10841DF1412}"/>
                  </a:ext>
                </a:extLst>
              </p:cNvPr>
              <p:cNvPicPr/>
              <p:nvPr/>
            </p:nvPicPr>
            <p:blipFill>
              <a:blip r:embed="rId55"/>
              <a:stretch>
                <a:fillRect/>
              </a:stretch>
            </p:blipFill>
            <p:spPr>
              <a:xfrm>
                <a:off x="4542087" y="3546366"/>
                <a:ext cx="8503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4" name="Ink 133">
                <a:extLst>
                  <a:ext uri="{FF2B5EF4-FFF2-40B4-BE49-F238E27FC236}">
                    <a16:creationId xmlns:a16="http://schemas.microsoft.com/office/drawing/2014/main" id="{C160CF83-49D8-3671-F75A-CEA248DC87C7}"/>
                  </a:ext>
                </a:extLst>
              </p14:cNvPr>
              <p14:cNvContentPartPr/>
              <p14:nvPr/>
            </p14:nvContentPartPr>
            <p14:xfrm>
              <a:off x="2225043" y="4214508"/>
              <a:ext cx="692280" cy="168840"/>
            </p14:xfrm>
          </p:contentPart>
        </mc:Choice>
        <mc:Fallback>
          <p:pic>
            <p:nvPicPr>
              <p:cNvPr id="134" name="Ink 133">
                <a:extLst>
                  <a:ext uri="{FF2B5EF4-FFF2-40B4-BE49-F238E27FC236}">
                    <a16:creationId xmlns:a16="http://schemas.microsoft.com/office/drawing/2014/main" id="{C160CF83-49D8-3671-F75A-CEA248DC87C7}"/>
                  </a:ext>
                </a:extLst>
              </p:cNvPr>
              <p:cNvPicPr/>
              <p:nvPr/>
            </p:nvPicPr>
            <p:blipFill>
              <a:blip r:embed="rId57"/>
              <a:stretch>
                <a:fillRect/>
              </a:stretch>
            </p:blipFill>
            <p:spPr>
              <a:xfrm>
                <a:off x="2198043" y="4187508"/>
                <a:ext cx="7459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8" name="Ink 137">
                <a:extLst>
                  <a:ext uri="{FF2B5EF4-FFF2-40B4-BE49-F238E27FC236}">
                    <a16:creationId xmlns:a16="http://schemas.microsoft.com/office/drawing/2014/main" id="{B550ACAB-E364-EF7C-1216-0594CA310156}"/>
                  </a:ext>
                </a:extLst>
              </p14:cNvPr>
              <p14:cNvContentPartPr/>
              <p14:nvPr/>
            </p14:nvContentPartPr>
            <p14:xfrm>
              <a:off x="2297116" y="3637869"/>
              <a:ext cx="116280" cy="119160"/>
            </p14:xfrm>
          </p:contentPart>
        </mc:Choice>
        <mc:Fallback>
          <p:pic>
            <p:nvPicPr>
              <p:cNvPr id="138" name="Ink 137">
                <a:extLst>
                  <a:ext uri="{FF2B5EF4-FFF2-40B4-BE49-F238E27FC236}">
                    <a16:creationId xmlns:a16="http://schemas.microsoft.com/office/drawing/2014/main" id="{B550ACAB-E364-EF7C-1216-0594CA310156}"/>
                  </a:ext>
                </a:extLst>
              </p:cNvPr>
              <p:cNvPicPr/>
              <p:nvPr/>
            </p:nvPicPr>
            <p:blipFill>
              <a:blip r:embed="rId59"/>
              <a:stretch>
                <a:fillRect/>
              </a:stretch>
            </p:blipFill>
            <p:spPr>
              <a:xfrm>
                <a:off x="2270116" y="3610950"/>
                <a:ext cx="169920" cy="172638"/>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43" name="Ink 142">
                <a:extLst>
                  <a:ext uri="{FF2B5EF4-FFF2-40B4-BE49-F238E27FC236}">
                    <a16:creationId xmlns:a16="http://schemas.microsoft.com/office/drawing/2014/main" id="{37331C27-16F2-EA05-1DC2-F869B38ED149}"/>
                  </a:ext>
                </a:extLst>
              </p14:cNvPr>
              <p14:cNvContentPartPr/>
              <p14:nvPr/>
            </p14:nvContentPartPr>
            <p14:xfrm>
              <a:off x="2292796" y="4210989"/>
              <a:ext cx="99000" cy="140760"/>
            </p14:xfrm>
          </p:contentPart>
        </mc:Choice>
        <mc:Fallback>
          <p:pic>
            <p:nvPicPr>
              <p:cNvPr id="143" name="Ink 142">
                <a:extLst>
                  <a:ext uri="{FF2B5EF4-FFF2-40B4-BE49-F238E27FC236}">
                    <a16:creationId xmlns:a16="http://schemas.microsoft.com/office/drawing/2014/main" id="{37331C27-16F2-EA05-1DC2-F869B38ED149}"/>
                  </a:ext>
                </a:extLst>
              </p:cNvPr>
              <p:cNvPicPr/>
              <p:nvPr/>
            </p:nvPicPr>
            <p:blipFill>
              <a:blip r:embed="rId61"/>
              <a:stretch>
                <a:fillRect/>
              </a:stretch>
            </p:blipFill>
            <p:spPr>
              <a:xfrm>
                <a:off x="2266156" y="4184058"/>
                <a:ext cx="152280" cy="194263"/>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44" name="Ink 143">
                <a:extLst>
                  <a:ext uri="{FF2B5EF4-FFF2-40B4-BE49-F238E27FC236}">
                    <a16:creationId xmlns:a16="http://schemas.microsoft.com/office/drawing/2014/main" id="{2ED818AD-2668-065D-5291-B5A22F232D54}"/>
                  </a:ext>
                </a:extLst>
              </p14:cNvPr>
              <p14:cNvContentPartPr/>
              <p14:nvPr/>
            </p14:nvContentPartPr>
            <p14:xfrm>
              <a:off x="2306476" y="3923709"/>
              <a:ext cx="114120" cy="115200"/>
            </p14:xfrm>
          </p:contentPart>
        </mc:Choice>
        <mc:Fallback>
          <p:pic>
            <p:nvPicPr>
              <p:cNvPr id="144" name="Ink 143">
                <a:extLst>
                  <a:ext uri="{FF2B5EF4-FFF2-40B4-BE49-F238E27FC236}">
                    <a16:creationId xmlns:a16="http://schemas.microsoft.com/office/drawing/2014/main" id="{2ED818AD-2668-065D-5291-B5A22F232D54}"/>
                  </a:ext>
                </a:extLst>
              </p:cNvPr>
              <p:cNvPicPr/>
              <p:nvPr/>
            </p:nvPicPr>
            <p:blipFill>
              <a:blip r:embed="rId63"/>
              <a:stretch>
                <a:fillRect/>
              </a:stretch>
            </p:blipFill>
            <p:spPr>
              <a:xfrm>
                <a:off x="2279476" y="3896709"/>
                <a:ext cx="167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60" name="Ink 159">
                <a:extLst>
                  <a:ext uri="{FF2B5EF4-FFF2-40B4-BE49-F238E27FC236}">
                    <a16:creationId xmlns:a16="http://schemas.microsoft.com/office/drawing/2014/main" id="{FC7C92AB-620F-B872-9BB5-977EE46361BC}"/>
                  </a:ext>
                </a:extLst>
              </p14:cNvPr>
              <p14:cNvContentPartPr/>
              <p14:nvPr/>
            </p14:nvContentPartPr>
            <p14:xfrm>
              <a:off x="5438176" y="3517447"/>
              <a:ext cx="239760" cy="149760"/>
            </p14:xfrm>
          </p:contentPart>
        </mc:Choice>
        <mc:Fallback>
          <p:pic>
            <p:nvPicPr>
              <p:cNvPr id="160" name="Ink 159">
                <a:extLst>
                  <a:ext uri="{FF2B5EF4-FFF2-40B4-BE49-F238E27FC236}">
                    <a16:creationId xmlns:a16="http://schemas.microsoft.com/office/drawing/2014/main" id="{FC7C92AB-620F-B872-9BB5-977EE46361BC}"/>
                  </a:ext>
                </a:extLst>
              </p:cNvPr>
              <p:cNvPicPr/>
              <p:nvPr/>
            </p:nvPicPr>
            <p:blipFill>
              <a:blip r:embed="rId65"/>
              <a:stretch>
                <a:fillRect/>
              </a:stretch>
            </p:blipFill>
            <p:spPr>
              <a:xfrm>
                <a:off x="5420536" y="3499447"/>
                <a:ext cx="275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61" name="Ink 160">
                <a:extLst>
                  <a:ext uri="{FF2B5EF4-FFF2-40B4-BE49-F238E27FC236}">
                    <a16:creationId xmlns:a16="http://schemas.microsoft.com/office/drawing/2014/main" id="{D1987A65-A844-A4DB-EF01-6E641FEBCBCC}"/>
                  </a:ext>
                </a:extLst>
              </p14:cNvPr>
              <p14:cNvContentPartPr/>
              <p14:nvPr/>
            </p14:nvContentPartPr>
            <p14:xfrm>
              <a:off x="5727616" y="3550207"/>
              <a:ext cx="325080" cy="156240"/>
            </p14:xfrm>
          </p:contentPart>
        </mc:Choice>
        <mc:Fallback>
          <p:pic>
            <p:nvPicPr>
              <p:cNvPr id="161" name="Ink 160">
                <a:extLst>
                  <a:ext uri="{FF2B5EF4-FFF2-40B4-BE49-F238E27FC236}">
                    <a16:creationId xmlns:a16="http://schemas.microsoft.com/office/drawing/2014/main" id="{D1987A65-A844-A4DB-EF01-6E641FEBCBCC}"/>
                  </a:ext>
                </a:extLst>
              </p:cNvPr>
              <p:cNvPicPr/>
              <p:nvPr/>
            </p:nvPicPr>
            <p:blipFill>
              <a:blip r:embed="rId67"/>
              <a:stretch>
                <a:fillRect/>
              </a:stretch>
            </p:blipFill>
            <p:spPr>
              <a:xfrm>
                <a:off x="5709616" y="3532207"/>
                <a:ext cx="360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65" name="Ink 164">
                <a:extLst>
                  <a:ext uri="{FF2B5EF4-FFF2-40B4-BE49-F238E27FC236}">
                    <a16:creationId xmlns:a16="http://schemas.microsoft.com/office/drawing/2014/main" id="{909263F4-54C5-2DF7-4BA5-06E52C3CDB8C}"/>
                  </a:ext>
                </a:extLst>
              </p14:cNvPr>
              <p14:cNvContentPartPr/>
              <p14:nvPr/>
            </p14:nvContentPartPr>
            <p14:xfrm>
              <a:off x="5472016" y="3873847"/>
              <a:ext cx="189360" cy="145800"/>
            </p14:xfrm>
          </p:contentPart>
        </mc:Choice>
        <mc:Fallback>
          <p:pic>
            <p:nvPicPr>
              <p:cNvPr id="165" name="Ink 164">
                <a:extLst>
                  <a:ext uri="{FF2B5EF4-FFF2-40B4-BE49-F238E27FC236}">
                    <a16:creationId xmlns:a16="http://schemas.microsoft.com/office/drawing/2014/main" id="{909263F4-54C5-2DF7-4BA5-06E52C3CDB8C}"/>
                  </a:ext>
                </a:extLst>
              </p:cNvPr>
              <p:cNvPicPr/>
              <p:nvPr/>
            </p:nvPicPr>
            <p:blipFill>
              <a:blip r:embed="rId69"/>
              <a:stretch>
                <a:fillRect/>
              </a:stretch>
            </p:blipFill>
            <p:spPr>
              <a:xfrm>
                <a:off x="5454376" y="3855847"/>
                <a:ext cx="225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66" name="Ink 165">
                <a:extLst>
                  <a:ext uri="{FF2B5EF4-FFF2-40B4-BE49-F238E27FC236}">
                    <a16:creationId xmlns:a16="http://schemas.microsoft.com/office/drawing/2014/main" id="{36390FB3-A69B-2665-E32A-B3AC23F2AA6E}"/>
                  </a:ext>
                </a:extLst>
              </p14:cNvPr>
              <p14:cNvContentPartPr/>
              <p14:nvPr/>
            </p14:nvContentPartPr>
            <p14:xfrm>
              <a:off x="5721856" y="3882127"/>
              <a:ext cx="382320" cy="154440"/>
            </p14:xfrm>
          </p:contentPart>
        </mc:Choice>
        <mc:Fallback>
          <p:pic>
            <p:nvPicPr>
              <p:cNvPr id="166" name="Ink 165">
                <a:extLst>
                  <a:ext uri="{FF2B5EF4-FFF2-40B4-BE49-F238E27FC236}">
                    <a16:creationId xmlns:a16="http://schemas.microsoft.com/office/drawing/2014/main" id="{36390FB3-A69B-2665-E32A-B3AC23F2AA6E}"/>
                  </a:ext>
                </a:extLst>
              </p:cNvPr>
              <p:cNvPicPr/>
              <p:nvPr/>
            </p:nvPicPr>
            <p:blipFill>
              <a:blip r:embed="rId71"/>
              <a:stretch>
                <a:fillRect/>
              </a:stretch>
            </p:blipFill>
            <p:spPr>
              <a:xfrm>
                <a:off x="5703856" y="3864127"/>
                <a:ext cx="417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70" name="Ink 169">
                <a:extLst>
                  <a:ext uri="{FF2B5EF4-FFF2-40B4-BE49-F238E27FC236}">
                    <a16:creationId xmlns:a16="http://schemas.microsoft.com/office/drawing/2014/main" id="{4B05AE91-195B-FE41-0674-9F2B19293944}"/>
                  </a:ext>
                </a:extLst>
              </p14:cNvPr>
              <p14:cNvContentPartPr/>
              <p14:nvPr/>
            </p14:nvContentPartPr>
            <p14:xfrm>
              <a:off x="5478496" y="4241407"/>
              <a:ext cx="190800" cy="117720"/>
            </p14:xfrm>
          </p:contentPart>
        </mc:Choice>
        <mc:Fallback>
          <p:pic>
            <p:nvPicPr>
              <p:cNvPr id="170" name="Ink 169">
                <a:extLst>
                  <a:ext uri="{FF2B5EF4-FFF2-40B4-BE49-F238E27FC236}">
                    <a16:creationId xmlns:a16="http://schemas.microsoft.com/office/drawing/2014/main" id="{4B05AE91-195B-FE41-0674-9F2B19293944}"/>
                  </a:ext>
                </a:extLst>
              </p:cNvPr>
              <p:cNvPicPr/>
              <p:nvPr/>
            </p:nvPicPr>
            <p:blipFill>
              <a:blip r:embed="rId73"/>
              <a:stretch>
                <a:fillRect/>
              </a:stretch>
            </p:blipFill>
            <p:spPr>
              <a:xfrm>
                <a:off x="5460496" y="4223462"/>
                <a:ext cx="226440" cy="153251"/>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74" name="Ink 173">
                <a:extLst>
                  <a:ext uri="{FF2B5EF4-FFF2-40B4-BE49-F238E27FC236}">
                    <a16:creationId xmlns:a16="http://schemas.microsoft.com/office/drawing/2014/main" id="{780B64C4-10E9-4B22-211E-BD9E8B5BAC16}"/>
                  </a:ext>
                </a:extLst>
              </p14:cNvPr>
              <p14:cNvContentPartPr/>
              <p14:nvPr/>
            </p14:nvContentPartPr>
            <p14:xfrm>
              <a:off x="5721856" y="4210447"/>
              <a:ext cx="392400" cy="139680"/>
            </p14:xfrm>
          </p:contentPart>
        </mc:Choice>
        <mc:Fallback>
          <p:pic>
            <p:nvPicPr>
              <p:cNvPr id="174" name="Ink 173">
                <a:extLst>
                  <a:ext uri="{FF2B5EF4-FFF2-40B4-BE49-F238E27FC236}">
                    <a16:creationId xmlns:a16="http://schemas.microsoft.com/office/drawing/2014/main" id="{780B64C4-10E9-4B22-211E-BD9E8B5BAC16}"/>
                  </a:ext>
                </a:extLst>
              </p:cNvPr>
              <p:cNvPicPr/>
              <p:nvPr/>
            </p:nvPicPr>
            <p:blipFill>
              <a:blip r:embed="rId75"/>
              <a:stretch>
                <a:fillRect/>
              </a:stretch>
            </p:blipFill>
            <p:spPr>
              <a:xfrm>
                <a:off x="5703856" y="4192493"/>
                <a:ext cx="428040" cy="175228"/>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78" name="Ink 177">
                <a:extLst>
                  <a:ext uri="{FF2B5EF4-FFF2-40B4-BE49-F238E27FC236}">
                    <a16:creationId xmlns:a16="http://schemas.microsoft.com/office/drawing/2014/main" id="{1375A2C9-7B75-0CCE-3774-57148C53F7B8}"/>
                  </a:ext>
                </a:extLst>
              </p14:cNvPr>
              <p14:cNvContentPartPr/>
              <p14:nvPr/>
            </p14:nvContentPartPr>
            <p14:xfrm>
              <a:off x="7337536" y="3468127"/>
              <a:ext cx="643320" cy="269640"/>
            </p14:xfrm>
          </p:contentPart>
        </mc:Choice>
        <mc:Fallback>
          <p:pic>
            <p:nvPicPr>
              <p:cNvPr id="178" name="Ink 177">
                <a:extLst>
                  <a:ext uri="{FF2B5EF4-FFF2-40B4-BE49-F238E27FC236}">
                    <a16:creationId xmlns:a16="http://schemas.microsoft.com/office/drawing/2014/main" id="{1375A2C9-7B75-0CCE-3774-57148C53F7B8}"/>
                  </a:ext>
                </a:extLst>
              </p:cNvPr>
              <p:cNvPicPr/>
              <p:nvPr/>
            </p:nvPicPr>
            <p:blipFill>
              <a:blip r:embed="rId77"/>
              <a:stretch>
                <a:fillRect/>
              </a:stretch>
            </p:blipFill>
            <p:spPr>
              <a:xfrm>
                <a:off x="7319536" y="3450487"/>
                <a:ext cx="6789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81" name="Ink 180">
                <a:extLst>
                  <a:ext uri="{FF2B5EF4-FFF2-40B4-BE49-F238E27FC236}">
                    <a16:creationId xmlns:a16="http://schemas.microsoft.com/office/drawing/2014/main" id="{2DBFA22D-D6D8-FAA4-7010-B6F76E0AF8C0}"/>
                  </a:ext>
                </a:extLst>
              </p14:cNvPr>
              <p14:cNvContentPartPr/>
              <p14:nvPr/>
            </p14:nvContentPartPr>
            <p14:xfrm>
              <a:off x="7319536" y="3842887"/>
              <a:ext cx="672480" cy="205200"/>
            </p14:xfrm>
          </p:contentPart>
        </mc:Choice>
        <mc:Fallback>
          <p:pic>
            <p:nvPicPr>
              <p:cNvPr id="181" name="Ink 180">
                <a:extLst>
                  <a:ext uri="{FF2B5EF4-FFF2-40B4-BE49-F238E27FC236}">
                    <a16:creationId xmlns:a16="http://schemas.microsoft.com/office/drawing/2014/main" id="{2DBFA22D-D6D8-FAA4-7010-B6F76E0AF8C0}"/>
                  </a:ext>
                </a:extLst>
              </p:cNvPr>
              <p:cNvPicPr/>
              <p:nvPr/>
            </p:nvPicPr>
            <p:blipFill>
              <a:blip r:embed="rId79"/>
              <a:stretch>
                <a:fillRect/>
              </a:stretch>
            </p:blipFill>
            <p:spPr>
              <a:xfrm>
                <a:off x="7301896" y="3824887"/>
                <a:ext cx="7081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85" name="Ink 184">
                <a:extLst>
                  <a:ext uri="{FF2B5EF4-FFF2-40B4-BE49-F238E27FC236}">
                    <a16:creationId xmlns:a16="http://schemas.microsoft.com/office/drawing/2014/main" id="{31CA5EB6-EC78-4B02-2DEB-66134FB4A620}"/>
                  </a:ext>
                </a:extLst>
              </p14:cNvPr>
              <p14:cNvContentPartPr/>
              <p14:nvPr/>
            </p14:nvContentPartPr>
            <p14:xfrm>
              <a:off x="7286776" y="4184527"/>
              <a:ext cx="312480" cy="169200"/>
            </p14:xfrm>
          </p:contentPart>
        </mc:Choice>
        <mc:Fallback>
          <p:pic>
            <p:nvPicPr>
              <p:cNvPr id="185" name="Ink 184">
                <a:extLst>
                  <a:ext uri="{FF2B5EF4-FFF2-40B4-BE49-F238E27FC236}">
                    <a16:creationId xmlns:a16="http://schemas.microsoft.com/office/drawing/2014/main" id="{31CA5EB6-EC78-4B02-2DEB-66134FB4A620}"/>
                  </a:ext>
                </a:extLst>
              </p:cNvPr>
              <p:cNvPicPr/>
              <p:nvPr/>
            </p:nvPicPr>
            <p:blipFill>
              <a:blip r:embed="rId81"/>
              <a:stretch>
                <a:fillRect/>
              </a:stretch>
            </p:blipFill>
            <p:spPr>
              <a:xfrm>
                <a:off x="7269136" y="4166887"/>
                <a:ext cx="348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96" name="Ink 195">
                <a:extLst>
                  <a:ext uri="{FF2B5EF4-FFF2-40B4-BE49-F238E27FC236}">
                    <a16:creationId xmlns:a16="http://schemas.microsoft.com/office/drawing/2014/main" id="{BC235BA5-BE55-5A4F-8B8A-B2F138205BEC}"/>
                  </a:ext>
                </a:extLst>
              </p14:cNvPr>
              <p14:cNvContentPartPr/>
              <p14:nvPr/>
            </p14:nvContentPartPr>
            <p14:xfrm>
              <a:off x="8007136" y="3776287"/>
              <a:ext cx="374760" cy="156960"/>
            </p14:xfrm>
          </p:contentPart>
        </mc:Choice>
        <mc:Fallback>
          <p:pic>
            <p:nvPicPr>
              <p:cNvPr id="196" name="Ink 195">
                <a:extLst>
                  <a:ext uri="{FF2B5EF4-FFF2-40B4-BE49-F238E27FC236}">
                    <a16:creationId xmlns:a16="http://schemas.microsoft.com/office/drawing/2014/main" id="{BC235BA5-BE55-5A4F-8B8A-B2F138205BEC}"/>
                  </a:ext>
                </a:extLst>
              </p:cNvPr>
              <p:cNvPicPr/>
              <p:nvPr/>
            </p:nvPicPr>
            <p:blipFill>
              <a:blip r:embed="rId83"/>
              <a:stretch>
                <a:fillRect/>
              </a:stretch>
            </p:blipFill>
            <p:spPr>
              <a:xfrm>
                <a:off x="7989153" y="3758287"/>
                <a:ext cx="410366"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97" name="Ink 196">
                <a:extLst>
                  <a:ext uri="{FF2B5EF4-FFF2-40B4-BE49-F238E27FC236}">
                    <a16:creationId xmlns:a16="http://schemas.microsoft.com/office/drawing/2014/main" id="{80EF1884-850D-A11C-D2E6-DF7CF2F821B8}"/>
                  </a:ext>
                </a:extLst>
              </p14:cNvPr>
              <p14:cNvContentPartPr/>
              <p14:nvPr/>
            </p14:nvContentPartPr>
            <p14:xfrm>
              <a:off x="8030176" y="3466687"/>
              <a:ext cx="447480" cy="110520"/>
            </p14:xfrm>
          </p:contentPart>
        </mc:Choice>
        <mc:Fallback>
          <p:pic>
            <p:nvPicPr>
              <p:cNvPr id="197" name="Ink 196">
                <a:extLst>
                  <a:ext uri="{FF2B5EF4-FFF2-40B4-BE49-F238E27FC236}">
                    <a16:creationId xmlns:a16="http://schemas.microsoft.com/office/drawing/2014/main" id="{80EF1884-850D-A11C-D2E6-DF7CF2F821B8}"/>
                  </a:ext>
                </a:extLst>
              </p:cNvPr>
              <p:cNvPicPr/>
              <p:nvPr/>
            </p:nvPicPr>
            <p:blipFill>
              <a:blip r:embed="rId85"/>
              <a:stretch>
                <a:fillRect/>
              </a:stretch>
            </p:blipFill>
            <p:spPr>
              <a:xfrm>
                <a:off x="8012536" y="3449047"/>
                <a:ext cx="483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98" name="Ink 197">
                <a:extLst>
                  <a:ext uri="{FF2B5EF4-FFF2-40B4-BE49-F238E27FC236}">
                    <a16:creationId xmlns:a16="http://schemas.microsoft.com/office/drawing/2014/main" id="{BBC5FC96-F72E-9B08-44BC-0B8C1E3D9B4E}"/>
                  </a:ext>
                </a:extLst>
              </p14:cNvPr>
              <p14:cNvContentPartPr/>
              <p14:nvPr/>
            </p14:nvContentPartPr>
            <p14:xfrm>
              <a:off x="7633096" y="4108927"/>
              <a:ext cx="771120" cy="300960"/>
            </p14:xfrm>
          </p:contentPart>
        </mc:Choice>
        <mc:Fallback>
          <p:pic>
            <p:nvPicPr>
              <p:cNvPr id="198" name="Ink 197">
                <a:extLst>
                  <a:ext uri="{FF2B5EF4-FFF2-40B4-BE49-F238E27FC236}">
                    <a16:creationId xmlns:a16="http://schemas.microsoft.com/office/drawing/2014/main" id="{BBC5FC96-F72E-9B08-44BC-0B8C1E3D9B4E}"/>
                  </a:ext>
                </a:extLst>
              </p:cNvPr>
              <p:cNvPicPr/>
              <p:nvPr/>
            </p:nvPicPr>
            <p:blipFill>
              <a:blip r:embed="rId87"/>
              <a:stretch>
                <a:fillRect/>
              </a:stretch>
            </p:blipFill>
            <p:spPr>
              <a:xfrm>
                <a:off x="7615456" y="4091287"/>
                <a:ext cx="80676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99" name="Ink 198">
                <a:extLst>
                  <a:ext uri="{FF2B5EF4-FFF2-40B4-BE49-F238E27FC236}">
                    <a16:creationId xmlns:a16="http://schemas.microsoft.com/office/drawing/2014/main" id="{53A59686-1DB0-789F-D2D3-7C44C8D2EE0F}"/>
                  </a:ext>
                </a:extLst>
              </p14:cNvPr>
              <p14:cNvContentPartPr/>
              <p14:nvPr/>
            </p14:nvContentPartPr>
            <p14:xfrm>
              <a:off x="6177616" y="3562087"/>
              <a:ext cx="1007280" cy="35280"/>
            </p14:xfrm>
          </p:contentPart>
        </mc:Choice>
        <mc:Fallback>
          <p:pic>
            <p:nvPicPr>
              <p:cNvPr id="199" name="Ink 198">
                <a:extLst>
                  <a:ext uri="{FF2B5EF4-FFF2-40B4-BE49-F238E27FC236}">
                    <a16:creationId xmlns:a16="http://schemas.microsoft.com/office/drawing/2014/main" id="{53A59686-1DB0-789F-D2D3-7C44C8D2EE0F}"/>
                  </a:ext>
                </a:extLst>
              </p:cNvPr>
              <p:cNvPicPr/>
              <p:nvPr/>
            </p:nvPicPr>
            <p:blipFill>
              <a:blip r:embed="rId89"/>
              <a:stretch>
                <a:fillRect/>
              </a:stretch>
            </p:blipFill>
            <p:spPr>
              <a:xfrm>
                <a:off x="6159976" y="3544087"/>
                <a:ext cx="1042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02" name="Ink 201">
                <a:extLst>
                  <a:ext uri="{FF2B5EF4-FFF2-40B4-BE49-F238E27FC236}">
                    <a16:creationId xmlns:a16="http://schemas.microsoft.com/office/drawing/2014/main" id="{C68B0BFF-8833-129D-1780-E953929CA781}"/>
                  </a:ext>
                </a:extLst>
              </p14:cNvPr>
              <p14:cNvContentPartPr/>
              <p14:nvPr/>
            </p14:nvContentPartPr>
            <p14:xfrm>
              <a:off x="6217936" y="3875287"/>
              <a:ext cx="981000" cy="49320"/>
            </p14:xfrm>
          </p:contentPart>
        </mc:Choice>
        <mc:Fallback>
          <p:pic>
            <p:nvPicPr>
              <p:cNvPr id="202" name="Ink 201">
                <a:extLst>
                  <a:ext uri="{FF2B5EF4-FFF2-40B4-BE49-F238E27FC236}">
                    <a16:creationId xmlns:a16="http://schemas.microsoft.com/office/drawing/2014/main" id="{C68B0BFF-8833-129D-1780-E953929CA781}"/>
                  </a:ext>
                </a:extLst>
              </p:cNvPr>
              <p:cNvPicPr/>
              <p:nvPr/>
            </p:nvPicPr>
            <p:blipFill>
              <a:blip r:embed="rId91"/>
              <a:stretch>
                <a:fillRect/>
              </a:stretch>
            </p:blipFill>
            <p:spPr>
              <a:xfrm>
                <a:off x="6200290" y="3857647"/>
                <a:ext cx="1016653"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03" name="Ink 202">
                <a:extLst>
                  <a:ext uri="{FF2B5EF4-FFF2-40B4-BE49-F238E27FC236}">
                    <a16:creationId xmlns:a16="http://schemas.microsoft.com/office/drawing/2014/main" id="{984BEF84-97AB-72E9-3786-9FC05C72A690}"/>
                  </a:ext>
                </a:extLst>
              </p14:cNvPr>
              <p14:cNvContentPartPr/>
              <p14:nvPr/>
            </p14:nvContentPartPr>
            <p14:xfrm>
              <a:off x="6233056" y="4223767"/>
              <a:ext cx="968400" cy="31680"/>
            </p14:xfrm>
          </p:contentPart>
        </mc:Choice>
        <mc:Fallback>
          <p:pic>
            <p:nvPicPr>
              <p:cNvPr id="203" name="Ink 202">
                <a:extLst>
                  <a:ext uri="{FF2B5EF4-FFF2-40B4-BE49-F238E27FC236}">
                    <a16:creationId xmlns:a16="http://schemas.microsoft.com/office/drawing/2014/main" id="{984BEF84-97AB-72E9-3786-9FC05C72A690}"/>
                  </a:ext>
                </a:extLst>
              </p:cNvPr>
              <p:cNvPicPr/>
              <p:nvPr/>
            </p:nvPicPr>
            <p:blipFill>
              <a:blip r:embed="rId93"/>
              <a:stretch>
                <a:fillRect/>
              </a:stretch>
            </p:blipFill>
            <p:spPr>
              <a:xfrm>
                <a:off x="6215056" y="4206127"/>
                <a:ext cx="1004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07" name="Ink 206">
                <a:extLst>
                  <a:ext uri="{FF2B5EF4-FFF2-40B4-BE49-F238E27FC236}">
                    <a16:creationId xmlns:a16="http://schemas.microsoft.com/office/drawing/2014/main" id="{47D7310C-BC61-4331-8BC2-1ECB812F10C7}"/>
                  </a:ext>
                </a:extLst>
              </p14:cNvPr>
              <p14:cNvContentPartPr/>
              <p14:nvPr/>
            </p14:nvContentPartPr>
            <p14:xfrm>
              <a:off x="5400736" y="4473607"/>
              <a:ext cx="2983680" cy="88560"/>
            </p14:xfrm>
          </p:contentPart>
        </mc:Choice>
        <mc:Fallback>
          <p:pic>
            <p:nvPicPr>
              <p:cNvPr id="207" name="Ink 206">
                <a:extLst>
                  <a:ext uri="{FF2B5EF4-FFF2-40B4-BE49-F238E27FC236}">
                    <a16:creationId xmlns:a16="http://schemas.microsoft.com/office/drawing/2014/main" id="{47D7310C-BC61-4331-8BC2-1ECB812F10C7}"/>
                  </a:ext>
                </a:extLst>
              </p:cNvPr>
              <p:cNvPicPr/>
              <p:nvPr/>
            </p:nvPicPr>
            <p:blipFill>
              <a:blip r:embed="rId95"/>
              <a:stretch>
                <a:fillRect/>
              </a:stretch>
            </p:blipFill>
            <p:spPr>
              <a:xfrm>
                <a:off x="5383096" y="4455607"/>
                <a:ext cx="3019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09" name="Ink 208">
                <a:extLst>
                  <a:ext uri="{FF2B5EF4-FFF2-40B4-BE49-F238E27FC236}">
                    <a16:creationId xmlns:a16="http://schemas.microsoft.com/office/drawing/2014/main" id="{F445C6C3-9D98-0425-D22C-9AFE337E5AEF}"/>
                  </a:ext>
                </a:extLst>
              </p14:cNvPr>
              <p14:cNvContentPartPr/>
              <p14:nvPr/>
            </p14:nvContentPartPr>
            <p14:xfrm>
              <a:off x="5468416" y="4714087"/>
              <a:ext cx="2924640" cy="111240"/>
            </p14:xfrm>
          </p:contentPart>
        </mc:Choice>
        <mc:Fallback>
          <p:pic>
            <p:nvPicPr>
              <p:cNvPr id="209" name="Ink 208">
                <a:extLst>
                  <a:ext uri="{FF2B5EF4-FFF2-40B4-BE49-F238E27FC236}">
                    <a16:creationId xmlns:a16="http://schemas.microsoft.com/office/drawing/2014/main" id="{F445C6C3-9D98-0425-D22C-9AFE337E5AEF}"/>
                  </a:ext>
                </a:extLst>
              </p:cNvPr>
              <p:cNvPicPr/>
              <p:nvPr/>
            </p:nvPicPr>
            <p:blipFill>
              <a:blip r:embed="rId97"/>
              <a:stretch>
                <a:fillRect/>
              </a:stretch>
            </p:blipFill>
            <p:spPr>
              <a:xfrm>
                <a:off x="5450776" y="4696087"/>
                <a:ext cx="2960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3" name="Ink 212">
                <a:extLst>
                  <a:ext uri="{FF2B5EF4-FFF2-40B4-BE49-F238E27FC236}">
                    <a16:creationId xmlns:a16="http://schemas.microsoft.com/office/drawing/2014/main" id="{05ACBD0B-D32E-C687-6910-1ADE3D9A99B4}"/>
                  </a:ext>
                </a:extLst>
              </p14:cNvPr>
              <p14:cNvContentPartPr/>
              <p14:nvPr/>
            </p14:nvContentPartPr>
            <p14:xfrm>
              <a:off x="6601696" y="3862687"/>
              <a:ext cx="196560" cy="1014480"/>
            </p14:xfrm>
          </p:contentPart>
        </mc:Choice>
        <mc:Fallback>
          <p:pic>
            <p:nvPicPr>
              <p:cNvPr id="213" name="Ink 212">
                <a:extLst>
                  <a:ext uri="{FF2B5EF4-FFF2-40B4-BE49-F238E27FC236}">
                    <a16:creationId xmlns:a16="http://schemas.microsoft.com/office/drawing/2014/main" id="{05ACBD0B-D32E-C687-6910-1ADE3D9A99B4}"/>
                  </a:ext>
                </a:extLst>
              </p:cNvPr>
              <p:cNvPicPr/>
              <p:nvPr/>
            </p:nvPicPr>
            <p:blipFill>
              <a:blip r:embed="rId99"/>
              <a:stretch>
                <a:fillRect/>
              </a:stretch>
            </p:blipFill>
            <p:spPr>
              <a:xfrm>
                <a:off x="6583696" y="3844687"/>
                <a:ext cx="232200" cy="1050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17" name="Ink 216">
                <a:extLst>
                  <a:ext uri="{FF2B5EF4-FFF2-40B4-BE49-F238E27FC236}">
                    <a16:creationId xmlns:a16="http://schemas.microsoft.com/office/drawing/2014/main" id="{D3A6C719-F5F9-0E22-B0FA-7E5EC1FD787D}"/>
                  </a:ext>
                </a:extLst>
              </p14:cNvPr>
              <p14:cNvContentPartPr/>
              <p14:nvPr/>
            </p14:nvContentPartPr>
            <p14:xfrm>
              <a:off x="7605147" y="2633053"/>
              <a:ext cx="318960" cy="183960"/>
            </p14:xfrm>
          </p:contentPart>
        </mc:Choice>
        <mc:Fallback>
          <p:pic>
            <p:nvPicPr>
              <p:cNvPr id="217" name="Ink 216">
                <a:extLst>
                  <a:ext uri="{FF2B5EF4-FFF2-40B4-BE49-F238E27FC236}">
                    <a16:creationId xmlns:a16="http://schemas.microsoft.com/office/drawing/2014/main" id="{D3A6C719-F5F9-0E22-B0FA-7E5EC1FD787D}"/>
                  </a:ext>
                </a:extLst>
              </p:cNvPr>
              <p:cNvPicPr/>
              <p:nvPr/>
            </p:nvPicPr>
            <p:blipFill>
              <a:blip r:embed="rId101"/>
              <a:stretch>
                <a:fillRect/>
              </a:stretch>
            </p:blipFill>
            <p:spPr>
              <a:xfrm>
                <a:off x="7587507" y="2615413"/>
                <a:ext cx="354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20" name="Ink 219">
                <a:extLst>
                  <a:ext uri="{FF2B5EF4-FFF2-40B4-BE49-F238E27FC236}">
                    <a16:creationId xmlns:a16="http://schemas.microsoft.com/office/drawing/2014/main" id="{C96CD38A-B8B7-6A9C-FDB4-C410EEFB0581}"/>
                  </a:ext>
                </a:extLst>
              </p14:cNvPr>
              <p14:cNvContentPartPr/>
              <p14:nvPr/>
            </p14:nvContentPartPr>
            <p14:xfrm>
              <a:off x="8015547" y="2559973"/>
              <a:ext cx="606600" cy="234720"/>
            </p14:xfrm>
          </p:contentPart>
        </mc:Choice>
        <mc:Fallback>
          <p:pic>
            <p:nvPicPr>
              <p:cNvPr id="220" name="Ink 219">
                <a:extLst>
                  <a:ext uri="{FF2B5EF4-FFF2-40B4-BE49-F238E27FC236}">
                    <a16:creationId xmlns:a16="http://schemas.microsoft.com/office/drawing/2014/main" id="{C96CD38A-B8B7-6A9C-FDB4-C410EEFB0581}"/>
                  </a:ext>
                </a:extLst>
              </p:cNvPr>
              <p:cNvPicPr/>
              <p:nvPr/>
            </p:nvPicPr>
            <p:blipFill>
              <a:blip r:embed="rId103"/>
              <a:stretch>
                <a:fillRect/>
              </a:stretch>
            </p:blipFill>
            <p:spPr>
              <a:xfrm>
                <a:off x="7997907" y="2541973"/>
                <a:ext cx="642240" cy="270360"/>
              </a:xfrm>
              <a:prstGeom prst="rect">
                <a:avLst/>
              </a:prstGeom>
            </p:spPr>
          </p:pic>
        </mc:Fallback>
      </mc:AlternateContent>
    </p:spTree>
    <p:extLst>
      <p:ext uri="{BB962C8B-B14F-4D97-AF65-F5344CB8AC3E}">
        <p14:creationId xmlns:p14="http://schemas.microsoft.com/office/powerpoint/2010/main" val="164479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6A3E-793C-B506-94F1-673620463A12}"/>
              </a:ext>
            </a:extLst>
          </p:cNvPr>
          <p:cNvSpPr>
            <a:spLocks noGrp="1"/>
          </p:cNvSpPr>
          <p:nvPr>
            <p:ph type="title"/>
          </p:nvPr>
        </p:nvSpPr>
        <p:spPr/>
        <p:txBody>
          <a:bodyPr/>
          <a:lstStyle/>
          <a:p>
            <a:r>
              <a:rPr lang="en-US" sz="3600"/>
              <a:t>CFO – features </a:t>
            </a:r>
          </a:p>
        </p:txBody>
      </p:sp>
      <p:sp>
        <p:nvSpPr>
          <p:cNvPr id="4" name="Footer Placeholder 3">
            <a:extLst>
              <a:ext uri="{FF2B5EF4-FFF2-40B4-BE49-F238E27FC236}">
                <a16:creationId xmlns:a16="http://schemas.microsoft.com/office/drawing/2014/main" id="{767EBDEA-B3D1-DB2B-B786-EC7F8A632C13}"/>
              </a:ext>
            </a:extLst>
          </p:cNvPr>
          <p:cNvSpPr>
            <a:spLocks noGrp="1"/>
          </p:cNvSpPr>
          <p:nvPr>
            <p:ph type="ftr" sz="quarter" idx="11"/>
          </p:nvPr>
        </p:nvSpPr>
        <p:spPr/>
        <p:txBody>
          <a:bodyPr/>
          <a:lstStyle/>
          <a:p>
            <a:pPr>
              <a:defRPr/>
            </a:pPr>
            <a:endParaRPr lang="de-DE"/>
          </a:p>
        </p:txBody>
      </p:sp>
      <p:sp>
        <p:nvSpPr>
          <p:cNvPr id="5" name="Text Placeholder 4">
            <a:extLst>
              <a:ext uri="{FF2B5EF4-FFF2-40B4-BE49-F238E27FC236}">
                <a16:creationId xmlns:a16="http://schemas.microsoft.com/office/drawing/2014/main" id="{B99B8F1F-F473-9EEC-03F4-918411B82EDF}"/>
              </a:ext>
            </a:extLst>
          </p:cNvPr>
          <p:cNvSpPr>
            <a:spLocks noGrp="1"/>
          </p:cNvSpPr>
          <p:nvPr>
            <p:ph type="body" sz="quarter" idx="12"/>
          </p:nvPr>
        </p:nvSpPr>
        <p:spPr>
          <a:xfrm>
            <a:off x="287338" y="1236096"/>
            <a:ext cx="8569325" cy="4199968"/>
          </a:xfrm>
        </p:spPr>
        <p:txBody>
          <a:bodyPr/>
          <a:lstStyle/>
          <a:p>
            <a:r>
              <a:rPr lang="en-US" sz="2400" b="1"/>
              <a:t>Query “changes” only queried</a:t>
            </a:r>
            <a:r>
              <a:rPr lang="en-US" sz="2400" b="1" i="1"/>
              <a:t> H</a:t>
            </a:r>
            <a:r>
              <a:rPr lang="en-US" sz="2400" b="1"/>
              <a:t>-output.</a:t>
            </a:r>
          </a:p>
          <a:p>
            <a:endParaRPr lang="en-US" sz="2400" b="1"/>
          </a:p>
          <a:p>
            <a:r>
              <a:rPr lang="en-US" sz="2400" b="1"/>
              <a:t>Consequences:</a:t>
            </a:r>
          </a:p>
          <a:p>
            <a:endParaRPr lang="en-US" sz="2400" b="1"/>
          </a:p>
          <a:p>
            <a:pPr marL="342900" indent="-342900">
              <a:buFont typeface="Arial" panose="020B0604020202020204" pitchFamily="34" charset="0"/>
              <a:buChar char="•"/>
            </a:pPr>
            <a:r>
              <a:rPr lang="en-US" sz="2400" b="1"/>
              <a:t>Superposition of states that are     in most </a:t>
            </a:r>
            <a:r>
              <a:rPr lang="en-US" sz="2400" b="1" i="1"/>
              <a:t>H</a:t>
            </a:r>
            <a:r>
              <a:rPr lang="en-US" sz="2400" b="1" i="1" baseline="-25000"/>
              <a:t>x</a:t>
            </a:r>
            <a:endParaRPr lang="en-US" sz="2400" b="1" i="1"/>
          </a:p>
          <a:p>
            <a:pPr marL="990900" lvl="2" indent="-342900">
              <a:buFont typeface="Arial" panose="020B0604020202020204" pitchFamily="34" charset="0"/>
              <a:buChar char="•"/>
            </a:pPr>
            <a:r>
              <a:rPr lang="en-US" sz="2200" b="1"/>
              <a:t>Partial functions of size &lt;= q</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Efficient representation</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“Log” of queries</a:t>
            </a: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4D3169E5-912C-17E1-7FD4-6C5293DEC9F6}"/>
                  </a:ext>
                </a:extLst>
              </p14:cNvPr>
              <p14:cNvContentPartPr/>
              <p14:nvPr/>
            </p14:nvContentPartPr>
            <p14:xfrm>
              <a:off x="5301147" y="2808733"/>
              <a:ext cx="224280" cy="258840"/>
            </p14:xfrm>
          </p:contentPart>
        </mc:Choice>
        <mc:Fallback>
          <p:pic>
            <p:nvPicPr>
              <p:cNvPr id="7" name="Ink 6">
                <a:extLst>
                  <a:ext uri="{FF2B5EF4-FFF2-40B4-BE49-F238E27FC236}">
                    <a16:creationId xmlns:a16="http://schemas.microsoft.com/office/drawing/2014/main" id="{4D3169E5-912C-17E1-7FD4-6C5293DEC9F6}"/>
                  </a:ext>
                </a:extLst>
              </p:cNvPr>
              <p:cNvPicPr/>
              <p:nvPr/>
            </p:nvPicPr>
            <p:blipFill>
              <a:blip r:embed="rId3"/>
              <a:stretch>
                <a:fillRect/>
              </a:stretch>
            </p:blipFill>
            <p:spPr>
              <a:xfrm>
                <a:off x="5283507" y="2791093"/>
                <a:ext cx="259920" cy="294480"/>
              </a:xfrm>
              <a:prstGeom prst="rect">
                <a:avLst/>
              </a:prstGeom>
            </p:spPr>
          </p:pic>
        </mc:Fallback>
      </mc:AlternateContent>
    </p:spTree>
    <p:extLst>
      <p:ext uri="{BB962C8B-B14F-4D97-AF65-F5344CB8AC3E}">
        <p14:creationId xmlns:p14="http://schemas.microsoft.com/office/powerpoint/2010/main" val="20086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893-117D-0E24-939C-2602F14C2B85}"/>
              </a:ext>
            </a:extLst>
          </p:cNvPr>
          <p:cNvSpPr>
            <a:spLocks noGrp="1"/>
          </p:cNvSpPr>
          <p:nvPr>
            <p:ph type="title"/>
          </p:nvPr>
        </p:nvSpPr>
        <p:spPr/>
        <p:txBody>
          <a:bodyPr/>
          <a:lstStyle/>
          <a:p>
            <a:r>
              <a:rPr lang="en-US" sz="3600"/>
              <a:t>Use-view   vs.   make-view</a:t>
            </a:r>
          </a:p>
        </p:txBody>
      </p:sp>
      <p:sp>
        <p:nvSpPr>
          <p:cNvPr id="4" name="Footer Placeholder 3">
            <a:extLst>
              <a:ext uri="{FF2B5EF4-FFF2-40B4-BE49-F238E27FC236}">
                <a16:creationId xmlns:a16="http://schemas.microsoft.com/office/drawing/2014/main" id="{A0FE70C9-2BC9-483F-295B-15D63721C170}"/>
              </a:ext>
            </a:extLst>
          </p:cNvPr>
          <p:cNvSpPr>
            <a:spLocks noGrp="1"/>
          </p:cNvSpPr>
          <p:nvPr>
            <p:ph type="ftr" sz="quarter" idx="11"/>
          </p:nvPr>
        </p:nvSpPr>
        <p:spPr/>
        <p:txBody>
          <a:bodyPr/>
          <a:lstStyle/>
          <a:p>
            <a:pPr>
              <a:defRPr/>
            </a:pPr>
            <a:endParaRPr lang="de-DE"/>
          </a:p>
        </p:txBody>
      </p:sp>
      <p:sp>
        <p:nvSpPr>
          <p:cNvPr id="5" name="Text Placeholder 4">
            <a:extLst>
              <a:ext uri="{FF2B5EF4-FFF2-40B4-BE49-F238E27FC236}">
                <a16:creationId xmlns:a16="http://schemas.microsoft.com/office/drawing/2014/main" id="{09BB2707-2F06-A911-C8CC-FE50841977A5}"/>
              </a:ext>
            </a:extLst>
          </p:cNvPr>
          <p:cNvSpPr>
            <a:spLocks noGrp="1"/>
          </p:cNvSpPr>
          <p:nvPr>
            <p:ph type="body" sz="quarter" idx="12"/>
          </p:nvPr>
        </p:nvSpPr>
        <p:spPr>
          <a:xfrm>
            <a:off x="287338" y="1189548"/>
            <a:ext cx="8569325" cy="4246515"/>
          </a:xfrm>
        </p:spPr>
        <p:txBody>
          <a:bodyPr/>
          <a:lstStyle/>
          <a:p>
            <a:r>
              <a:rPr lang="en-US" sz="2400" b="1"/>
              <a:t>Two use-cases of CFO:   Use-view  /  make-view</a:t>
            </a:r>
          </a:p>
          <a:p>
            <a:endParaRPr lang="en-US" sz="2400" b="1"/>
          </a:p>
          <a:p>
            <a:pPr marL="342900" indent="-342900">
              <a:buFont typeface="Arial" panose="020B0604020202020204" pitchFamily="34" charset="0"/>
              <a:buChar char="•"/>
            </a:pPr>
            <a:r>
              <a:rPr lang="en-US" sz="2400"/>
              <a:t>Use-view:</a:t>
            </a:r>
            <a:br>
              <a:rPr lang="en-US" sz="2400"/>
            </a:br>
            <a:r>
              <a:rPr lang="en-US" sz="2400"/>
              <a:t>Have construction using a hash function,</a:t>
            </a:r>
            <a:br>
              <a:rPr lang="en-US" sz="2400"/>
            </a:br>
            <a:r>
              <a:rPr lang="en-US" sz="2400"/>
              <a:t>model hash function using CFO</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Make-view:</a:t>
            </a:r>
            <a:br>
              <a:rPr lang="en-US" sz="2400" b="1"/>
            </a:br>
            <a:r>
              <a:rPr lang="en-US" sz="2400" b="1"/>
              <a:t>Have construction implementing a random function</a:t>
            </a:r>
            <a:br>
              <a:rPr lang="en-US" sz="2400" b="1"/>
            </a:br>
            <a:r>
              <a:rPr lang="en-US" sz="2400" b="1"/>
              <a:t>model random function using CFO</a:t>
            </a:r>
          </a:p>
          <a:p>
            <a:pPr marL="342900" indent="-342900">
              <a:buFont typeface="Arial" panose="020B0604020202020204" pitchFamily="34" charset="0"/>
              <a:buChar char="•"/>
            </a:pPr>
            <a:endParaRPr lang="en-US" sz="2400" b="1"/>
          </a:p>
          <a:p>
            <a:r>
              <a:rPr lang="en-US" sz="2400" b="1"/>
              <a:t>		(a) Prove </a:t>
            </a:r>
            <a:r>
              <a:rPr lang="en-US" sz="2400" b="1" i="1"/>
              <a:t>C(H)</a:t>
            </a:r>
            <a:r>
              <a:rPr lang="en-US" sz="2400" b="1"/>
              <a:t> indistinguishable from CFO</a:t>
            </a:r>
          </a:p>
          <a:p>
            <a:r>
              <a:rPr lang="en-US" sz="2400" b="1"/>
              <a:t>		(b) Use: CFO indistinguishable from RF</a:t>
            </a:r>
          </a:p>
        </p:txBody>
      </p:sp>
    </p:spTree>
    <p:extLst>
      <p:ext uri="{BB962C8B-B14F-4D97-AF65-F5344CB8AC3E}">
        <p14:creationId xmlns:p14="http://schemas.microsoft.com/office/powerpoint/2010/main" val="173629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CA21-8F0A-47C5-DAE6-ED7BDE7D64A1}"/>
              </a:ext>
            </a:extLst>
          </p:cNvPr>
          <p:cNvSpPr>
            <a:spLocks noGrp="1"/>
          </p:cNvSpPr>
          <p:nvPr>
            <p:ph type="title"/>
          </p:nvPr>
        </p:nvSpPr>
        <p:spPr/>
        <p:txBody>
          <a:bodyPr/>
          <a:lstStyle/>
          <a:p>
            <a:r>
              <a:rPr lang="en-US" sz="3600"/>
              <a:t>Permutation oracles – why?</a:t>
            </a:r>
          </a:p>
        </p:txBody>
      </p:sp>
      <p:sp>
        <p:nvSpPr>
          <p:cNvPr id="4" name="Footer Placeholder 3">
            <a:extLst>
              <a:ext uri="{FF2B5EF4-FFF2-40B4-BE49-F238E27FC236}">
                <a16:creationId xmlns:a16="http://schemas.microsoft.com/office/drawing/2014/main" id="{D7206F87-9D03-D9BC-CEC1-86C4B744212F}"/>
              </a:ext>
            </a:extLst>
          </p:cNvPr>
          <p:cNvSpPr>
            <a:spLocks noGrp="1"/>
          </p:cNvSpPr>
          <p:nvPr>
            <p:ph type="ftr" sz="quarter" idx="11"/>
          </p:nvPr>
        </p:nvSpPr>
        <p:spPr/>
        <p:txBody>
          <a:bodyPr/>
          <a:lstStyle/>
          <a:p>
            <a:pPr>
              <a:defRPr/>
            </a:pPr>
            <a:endParaRPr lang="de-DE"/>
          </a:p>
        </p:txBody>
      </p:sp>
      <p:sp>
        <p:nvSpPr>
          <p:cNvPr id="5" name="Text Placeholder 4">
            <a:extLst>
              <a:ext uri="{FF2B5EF4-FFF2-40B4-BE49-F238E27FC236}">
                <a16:creationId xmlns:a16="http://schemas.microsoft.com/office/drawing/2014/main" id="{4332144C-AF3B-4AB4-792D-3C5EBCC642FB}"/>
              </a:ext>
            </a:extLst>
          </p:cNvPr>
          <p:cNvSpPr>
            <a:spLocks noGrp="1"/>
          </p:cNvSpPr>
          <p:nvPr>
            <p:ph type="body" sz="quarter" idx="12"/>
          </p:nvPr>
        </p:nvSpPr>
        <p:spPr/>
        <p:txBody>
          <a:bodyPr/>
          <a:lstStyle/>
          <a:p>
            <a:r>
              <a:rPr lang="en-US" sz="2400" b="1"/>
              <a:t>CFO models random</a:t>
            </a:r>
            <a:r>
              <a:rPr lang="en-US" sz="2400" b="1" i="1"/>
              <a:t> functions</a:t>
            </a:r>
            <a:r>
              <a:rPr lang="en-US" sz="2400" b="1"/>
              <a:t>,</a:t>
            </a:r>
            <a:br>
              <a:rPr lang="en-US" sz="2400" b="1"/>
            </a:br>
            <a:r>
              <a:rPr lang="en-US" sz="2400" b="1"/>
              <a:t>sometimes need random </a:t>
            </a:r>
            <a:r>
              <a:rPr lang="en-US" sz="2400" b="1" i="1"/>
              <a:t>invertible permutations</a:t>
            </a:r>
          </a:p>
          <a:p>
            <a:endParaRPr lang="en-US" sz="2400" b="1" i="1"/>
          </a:p>
          <a:p>
            <a:pPr marL="342900" indent="-342900">
              <a:buFont typeface="Arial" panose="020B0604020202020204" pitchFamily="34" charset="0"/>
              <a:buChar char="•"/>
            </a:pPr>
            <a:r>
              <a:rPr lang="en-US" sz="2400" b="1"/>
              <a:t>Modeling ideal ciphers  (use-view)</a:t>
            </a:r>
          </a:p>
          <a:p>
            <a:pPr marL="342900" indent="-342900">
              <a:buFont typeface="Arial" panose="020B0604020202020204" pitchFamily="34" charset="0"/>
              <a:buChar char="•"/>
            </a:pPr>
            <a:r>
              <a:rPr lang="en-US" sz="2400" b="1"/>
              <a:t>Proving Luby-Rackoff   (make-view)</a:t>
            </a:r>
          </a:p>
          <a:p>
            <a:pPr marL="342900" indent="-342900">
              <a:buFont typeface="Arial" panose="020B0604020202020204" pitchFamily="34" charset="0"/>
              <a:buChar char="•"/>
            </a:pPr>
            <a:r>
              <a:rPr lang="en-US" sz="2400" b="1"/>
              <a:t>Proving SHA3                 (use-view)</a:t>
            </a:r>
          </a:p>
          <a:p>
            <a:pPr marL="342900" indent="-342900">
              <a:buFont typeface="Arial" panose="020B0604020202020204" pitchFamily="34" charset="0"/>
              <a:buChar char="•"/>
            </a:pPr>
            <a:endParaRPr lang="en-US" sz="2400" b="1"/>
          </a:p>
          <a:p>
            <a:r>
              <a:rPr lang="en-US" sz="2400" b="1"/>
              <a:t>CFO analysis inherently relies on:</a:t>
            </a:r>
            <a:br>
              <a:rPr lang="en-US" sz="2400" b="1"/>
            </a:br>
            <a:r>
              <a:rPr lang="en-US" sz="2400" b="1" i="1"/>
              <a:t>H</a:t>
            </a:r>
            <a:r>
              <a:rPr lang="en-US" sz="2400" b="1"/>
              <a:t>-outputs independently distributed</a:t>
            </a:r>
          </a:p>
        </p:txBody>
      </p:sp>
      <p:sp>
        <p:nvSpPr>
          <p:cNvPr id="6" name="TextBox 5">
            <a:extLst>
              <a:ext uri="{FF2B5EF4-FFF2-40B4-BE49-F238E27FC236}">
                <a16:creationId xmlns:a16="http://schemas.microsoft.com/office/drawing/2014/main" id="{3F209B46-323F-73D6-0C4C-B5D776748878}"/>
              </a:ext>
            </a:extLst>
          </p:cNvPr>
          <p:cNvSpPr txBox="1"/>
          <p:nvPr/>
        </p:nvSpPr>
        <p:spPr>
          <a:xfrm>
            <a:off x="3613638" y="2543045"/>
            <a:ext cx="1828800" cy="1828800"/>
          </a:xfrm>
          <a:prstGeom prst="rect">
            <a:avLst/>
          </a:prstGeom>
          <a:noFill/>
        </p:spPr>
        <p:txBody>
          <a:bodyPr wrap="square" rtlCol="0">
            <a:spAutoFit/>
          </a:bodyPr>
          <a:lstStyle/>
          <a:p>
            <a:pPr algn="l"/>
            <a:endParaRPr lang="en-US"/>
          </a:p>
        </p:txBody>
      </p:sp>
      <p:sp>
        <p:nvSpPr>
          <p:cNvPr id="3" name="Rectangle: Rounded Corners 2">
            <a:extLst>
              <a:ext uri="{FF2B5EF4-FFF2-40B4-BE49-F238E27FC236}">
                <a16:creationId xmlns:a16="http://schemas.microsoft.com/office/drawing/2014/main" id="{A606B7A9-4280-369B-2794-03832BC748EB}"/>
              </a:ext>
            </a:extLst>
          </p:cNvPr>
          <p:cNvSpPr/>
          <p:nvPr/>
        </p:nvSpPr>
        <p:spPr>
          <a:xfrm>
            <a:off x="6607726" y="4371845"/>
            <a:ext cx="2161012" cy="13024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Very elusive!!!</a:t>
            </a:r>
          </a:p>
        </p:txBody>
      </p:sp>
    </p:spTree>
    <p:extLst>
      <p:ext uri="{BB962C8B-B14F-4D97-AF65-F5344CB8AC3E}">
        <p14:creationId xmlns:p14="http://schemas.microsoft.com/office/powerpoint/2010/main" val="2224604922"/>
      </p:ext>
    </p:extLst>
  </p:cSld>
  <p:clrMapOvr>
    <a:masterClrMapping/>
  </p:clrMapOvr>
</p:sld>
</file>

<file path=ppt/theme/theme1.xml><?xml version="1.0" encoding="utf-8"?>
<a:theme xmlns:a="http://schemas.openxmlformats.org/drawingml/2006/main" name="140715_Powerpointvorlage_institute">
  <a:themeElements>
    <a:clrScheme name="RWTH Farben">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wth-template.potm" id="{42A55437-5F07-4B39-B8B4-2A4EA0D3951F}" vid="{BB120659-2377-4A9A-9931-3F44ECAE17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0</Words>
  <Application>Microsoft Office PowerPoint</Application>
  <PresentationFormat>On-screen Show (4:3)</PresentationFormat>
  <Paragraphs>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140715_Powerpointvorlage_institute</vt:lpstr>
      <vt:lpstr>Towards compressed permutation oracles</vt:lpstr>
      <vt:lpstr>Overview</vt:lpstr>
      <vt:lpstr>Quantum random oracle model, QROM</vt:lpstr>
      <vt:lpstr>Quantum random oracle – techniques </vt:lpstr>
      <vt:lpstr>The “standard oracle”,  StO</vt:lpstr>
      <vt:lpstr>Compressed function oracle,  CFO</vt:lpstr>
      <vt:lpstr>CFO – features </vt:lpstr>
      <vt:lpstr>Use-view   vs.   make-view</vt:lpstr>
      <vt:lpstr>Permutation oracles – why?</vt:lpstr>
      <vt:lpstr>Compressed permutation oracle,  CPO</vt:lpstr>
      <vt:lpstr>CPO – features </vt:lpstr>
      <vt:lpstr>Main result</vt:lpstr>
      <vt:lpstr>Proof sketch</vt:lpstr>
      <vt:lpstr>Funders</vt:lpstr>
    </vt:vector>
  </TitlesOfParts>
  <Company>RWTH Aachen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pstdieli</dc:creator>
  <cp:lastModifiedBy>Dominique Unruh</cp:lastModifiedBy>
  <cp:revision>14</cp:revision>
  <dcterms:created xsi:type="dcterms:W3CDTF">2014-08-11T16:06:40Z</dcterms:created>
  <dcterms:modified xsi:type="dcterms:W3CDTF">2023-12-04T11:50:17Z</dcterms:modified>
</cp:coreProperties>
</file>