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784" r:id="rId3"/>
    <p:sldId id="1785" r:id="rId4"/>
    <p:sldId id="1786" r:id="rId5"/>
    <p:sldId id="1787" r:id="rId6"/>
    <p:sldId id="1789" r:id="rId7"/>
    <p:sldId id="1790" r:id="rId8"/>
    <p:sldId id="1792" r:id="rId9"/>
    <p:sldId id="1793" r:id="rId10"/>
    <p:sldId id="1794" r:id="rId11"/>
    <p:sldId id="1795" r:id="rId12"/>
    <p:sldId id="1796" r:id="rId13"/>
    <p:sldId id="1797" r:id="rId14"/>
    <p:sldId id="1798" r:id="rId15"/>
    <p:sldId id="1799" r:id="rId16"/>
    <p:sldId id="1800" r:id="rId17"/>
    <p:sldId id="1802" r:id="rId18"/>
    <p:sldId id="1803" r:id="rId19"/>
    <p:sldId id="1804" r:id="rId20"/>
    <p:sldId id="27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574EE7C-5C59-4D06-A7CD-C0C1470073E6}">
          <p14:sldIdLst>
            <p14:sldId id="256"/>
            <p14:sldId id="1784"/>
            <p14:sldId id="1785"/>
            <p14:sldId id="1786"/>
            <p14:sldId id="1787"/>
            <p14:sldId id="1789"/>
            <p14:sldId id="1790"/>
            <p14:sldId id="1792"/>
            <p14:sldId id="1793"/>
            <p14:sldId id="1794"/>
            <p14:sldId id="1795"/>
            <p14:sldId id="1796"/>
            <p14:sldId id="1797"/>
            <p14:sldId id="1798"/>
            <p14:sldId id="1799"/>
            <p14:sldId id="1800"/>
            <p14:sldId id="1802"/>
            <p14:sldId id="1803"/>
            <p14:sldId id="180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pos="304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orient="horz" pos="472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065FF-4B8B-4D24-AE9A-0E6DE9ED4E48}" v="69" dt="2023-12-03T14:09:4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82857" autoAdjust="0"/>
  </p:normalViewPr>
  <p:slideViewPr>
    <p:cSldViewPr snapToGrid="0" showGuides="1">
      <p:cViewPr varScale="1">
        <p:scale>
          <a:sx n="103" d="100"/>
          <a:sy n="103" d="100"/>
        </p:scale>
        <p:origin x="1186" y="58"/>
      </p:cViewPr>
      <p:guideLst>
        <p:guide pos="304"/>
        <p:guide pos="7368"/>
        <p:guide orient="horz" pos="472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yi Zhang" userId="60e37b37646eca6f" providerId="LiveId" clId="{510D6676-B3F4-4D59-8A4D-2B364A7F3093}"/>
    <pc:docChg chg="undo custSel addSld delSld modSld addSection delSection modSection">
      <pc:chgData name="Kaiyi Zhang" userId="60e37b37646eca6f" providerId="LiveId" clId="{510D6676-B3F4-4D59-8A4D-2B364A7F3093}" dt="2023-12-02T10:54:00.449" v="6687" actId="20577"/>
      <pc:docMkLst>
        <pc:docMk/>
      </pc:docMkLst>
      <pc:sldChg chg="addSp delSp modSp mod modNotesTx">
        <pc:chgData name="Kaiyi Zhang" userId="60e37b37646eca6f" providerId="LiveId" clId="{510D6676-B3F4-4D59-8A4D-2B364A7F3093}" dt="2023-11-30T07:35:47.544" v="460" actId="1076"/>
        <pc:sldMkLst>
          <pc:docMk/>
          <pc:sldMk cId="2554813121" sldId="256"/>
        </pc:sldMkLst>
        <pc:spChg chg="mod">
          <ac:chgData name="Kaiyi Zhang" userId="60e37b37646eca6f" providerId="LiveId" clId="{510D6676-B3F4-4D59-8A4D-2B364A7F3093}" dt="2023-11-30T06:12:24.785" v="2"/>
          <ac:spMkLst>
            <pc:docMk/>
            <pc:sldMk cId="2554813121" sldId="256"/>
            <ac:spMk id="2" creationId="{BA289117-A229-429C-9C25-E8A79F911657}"/>
          </ac:spMkLst>
        </pc:spChg>
        <pc:spChg chg="del mod">
          <ac:chgData name="Kaiyi Zhang" userId="60e37b37646eca6f" providerId="LiveId" clId="{510D6676-B3F4-4D59-8A4D-2B364A7F3093}" dt="2023-11-30T07:22:14.452" v="184" actId="478"/>
          <ac:spMkLst>
            <pc:docMk/>
            <pc:sldMk cId="2554813121" sldId="256"/>
            <ac:spMk id="3" creationId="{1A06ED05-D9D7-4C83-BAA0-E63018468C58}"/>
          </ac:spMkLst>
        </pc:spChg>
        <pc:spChg chg="del mod">
          <ac:chgData name="Kaiyi Zhang" userId="60e37b37646eca6f" providerId="LiveId" clId="{510D6676-B3F4-4D59-8A4D-2B364A7F3093}" dt="2023-11-30T07:10:36.559" v="59" actId="478"/>
          <ac:spMkLst>
            <pc:docMk/>
            <pc:sldMk cId="2554813121" sldId="256"/>
            <ac:spMk id="4" creationId="{1F8B5093-6632-3124-35B8-C15835D695AF}"/>
          </ac:spMkLst>
        </pc:spChg>
        <pc:spChg chg="add mod">
          <ac:chgData name="Kaiyi Zhang" userId="60e37b37646eca6f" providerId="LiveId" clId="{510D6676-B3F4-4D59-8A4D-2B364A7F3093}" dt="2023-11-30T07:11:48.027" v="70" actId="1076"/>
          <ac:spMkLst>
            <pc:docMk/>
            <pc:sldMk cId="2554813121" sldId="256"/>
            <ac:spMk id="9" creationId="{436DA9A4-D089-6B16-3583-2F28E1020998}"/>
          </ac:spMkLst>
        </pc:spChg>
        <pc:spChg chg="add del mod">
          <ac:chgData name="Kaiyi Zhang" userId="60e37b37646eca6f" providerId="LiveId" clId="{510D6676-B3F4-4D59-8A4D-2B364A7F3093}" dt="2023-11-30T07:22:14.453" v="186"/>
          <ac:spMkLst>
            <pc:docMk/>
            <pc:sldMk cId="2554813121" sldId="256"/>
            <ac:spMk id="13" creationId="{48955EC4-54AD-75B6-8DB1-4DCEF22C3BE0}"/>
          </ac:spMkLst>
        </pc:spChg>
        <pc:spChg chg="add del mod">
          <ac:chgData name="Kaiyi Zhang" userId="60e37b37646eca6f" providerId="LiveId" clId="{510D6676-B3F4-4D59-8A4D-2B364A7F3093}" dt="2023-11-30T07:24:48.824" v="264" actId="478"/>
          <ac:spMkLst>
            <pc:docMk/>
            <pc:sldMk cId="2554813121" sldId="256"/>
            <ac:spMk id="14" creationId="{09237039-B404-001D-E7BD-B8C05A9F8232}"/>
          </ac:spMkLst>
        </pc:spChg>
        <pc:spChg chg="add del mod">
          <ac:chgData name="Kaiyi Zhang" userId="60e37b37646eca6f" providerId="LiveId" clId="{510D6676-B3F4-4D59-8A4D-2B364A7F3093}" dt="2023-11-30T07:26:17.910" v="291" actId="478"/>
          <ac:spMkLst>
            <pc:docMk/>
            <pc:sldMk cId="2554813121" sldId="256"/>
            <ac:spMk id="15" creationId="{423F3D9D-169D-A0BE-4758-79502CF69DCF}"/>
          </ac:spMkLst>
        </pc:spChg>
        <pc:spChg chg="add del mod">
          <ac:chgData name="Kaiyi Zhang" userId="60e37b37646eca6f" providerId="LiveId" clId="{510D6676-B3F4-4D59-8A4D-2B364A7F3093}" dt="2023-11-30T07:22:17.045" v="187" actId="478"/>
          <ac:spMkLst>
            <pc:docMk/>
            <pc:sldMk cId="2554813121" sldId="256"/>
            <ac:spMk id="17" creationId="{39227CB7-9B17-4E0E-AA31-EDCD8B600D37}"/>
          </ac:spMkLst>
        </pc:spChg>
        <pc:spChg chg="add mod">
          <ac:chgData name="Kaiyi Zhang" userId="60e37b37646eca6f" providerId="LiveId" clId="{510D6676-B3F4-4D59-8A4D-2B364A7F3093}" dt="2023-11-30T07:33:26.059" v="403" actId="27636"/>
          <ac:spMkLst>
            <pc:docMk/>
            <pc:sldMk cId="2554813121" sldId="256"/>
            <ac:spMk id="18" creationId="{25EA73E9-5D1C-B79B-04EE-C682E344B785}"/>
          </ac:spMkLst>
        </pc:spChg>
        <pc:spChg chg="add del mod">
          <ac:chgData name="Kaiyi Zhang" userId="60e37b37646eca6f" providerId="LiveId" clId="{510D6676-B3F4-4D59-8A4D-2B364A7F3093}" dt="2023-11-30T07:10:37.820" v="60" actId="478"/>
          <ac:spMkLst>
            <pc:docMk/>
            <pc:sldMk cId="2554813121" sldId="256"/>
            <ac:spMk id="20" creationId="{696B4ACD-1533-42C8-9F09-33877C860CEF}"/>
          </ac:spMkLst>
        </pc:spChg>
        <pc:spChg chg="add mod">
          <ac:chgData name="Kaiyi Zhang" userId="60e37b37646eca6f" providerId="LiveId" clId="{510D6676-B3F4-4D59-8A4D-2B364A7F3093}" dt="2023-11-30T07:35:14.802" v="458" actId="255"/>
          <ac:spMkLst>
            <pc:docMk/>
            <pc:sldMk cId="2554813121" sldId="256"/>
            <ac:spMk id="21" creationId="{1D496A93-097A-69AD-2C8B-1D0B28E36D10}"/>
          </ac:spMkLst>
        </pc:spChg>
        <pc:spChg chg="add mod">
          <ac:chgData name="Kaiyi Zhang" userId="60e37b37646eca6f" providerId="LiveId" clId="{510D6676-B3F4-4D59-8A4D-2B364A7F3093}" dt="2023-11-30T07:33:46.254" v="412" actId="27636"/>
          <ac:spMkLst>
            <pc:docMk/>
            <pc:sldMk cId="2554813121" sldId="256"/>
            <ac:spMk id="22" creationId="{8C9835D0-11AF-58C6-608D-60445F31B7ED}"/>
          </ac:spMkLst>
        </pc:spChg>
        <pc:spChg chg="add del mod">
          <ac:chgData name="Kaiyi Zhang" userId="60e37b37646eca6f" providerId="LiveId" clId="{510D6676-B3F4-4D59-8A4D-2B364A7F3093}" dt="2023-11-30T07:31:17.978" v="319" actId="478"/>
          <ac:spMkLst>
            <pc:docMk/>
            <pc:sldMk cId="2554813121" sldId="256"/>
            <ac:spMk id="23" creationId="{F12A313B-FCD0-6B96-77BF-64DACCF2788A}"/>
          </ac:spMkLst>
        </pc:spChg>
        <pc:spChg chg="add mod">
          <ac:chgData name="Kaiyi Zhang" userId="60e37b37646eca6f" providerId="LiveId" clId="{510D6676-B3F4-4D59-8A4D-2B364A7F3093}" dt="2023-11-30T07:35:09.898" v="457" actId="27636"/>
          <ac:spMkLst>
            <pc:docMk/>
            <pc:sldMk cId="2554813121" sldId="256"/>
            <ac:spMk id="24" creationId="{F3832622-97C2-840C-E889-7DAF52A6E71D}"/>
          </ac:spMkLst>
        </pc:spChg>
        <pc:spChg chg="add mod">
          <ac:chgData name="Kaiyi Zhang" userId="60e37b37646eca6f" providerId="LiveId" clId="{510D6676-B3F4-4D59-8A4D-2B364A7F3093}" dt="2023-11-30T07:35:47.544" v="460" actId="1076"/>
          <ac:spMkLst>
            <pc:docMk/>
            <pc:sldMk cId="2554813121" sldId="256"/>
            <ac:spMk id="25" creationId="{DE0F73FC-8C49-4BFE-006B-B06253ABDE12}"/>
          </ac:spMkLst>
        </pc:spChg>
        <pc:picChg chg="add del mod">
          <ac:chgData name="Kaiyi Zhang" userId="60e37b37646eca6f" providerId="LiveId" clId="{510D6676-B3F4-4D59-8A4D-2B364A7F3093}" dt="2023-11-30T07:16:30.452" v="123" actId="478"/>
          <ac:picMkLst>
            <pc:docMk/>
            <pc:sldMk cId="2554813121" sldId="256"/>
            <ac:picMk id="8" creationId="{1C8E4D5C-18E5-9D9C-919E-80A5CB8BD516}"/>
          </ac:picMkLst>
        </pc:picChg>
        <pc:picChg chg="add del mod">
          <ac:chgData name="Kaiyi Zhang" userId="60e37b37646eca6f" providerId="LiveId" clId="{510D6676-B3F4-4D59-8A4D-2B364A7F3093}" dt="2023-11-30T07:16:31.293" v="125" actId="478"/>
          <ac:picMkLst>
            <pc:docMk/>
            <pc:sldMk cId="2554813121" sldId="256"/>
            <ac:picMk id="10" creationId="{8FB59247-7122-0E78-C023-1C8042929515}"/>
          </ac:picMkLst>
        </pc:picChg>
        <pc:picChg chg="add del mod">
          <ac:chgData name="Kaiyi Zhang" userId="60e37b37646eca6f" providerId="LiveId" clId="{510D6676-B3F4-4D59-8A4D-2B364A7F3093}" dt="2023-11-30T07:16:30.854" v="124" actId="478"/>
          <ac:picMkLst>
            <pc:docMk/>
            <pc:sldMk cId="2554813121" sldId="256"/>
            <ac:picMk id="12" creationId="{941CEA31-05B4-B69A-069C-CE9515AB8EF5}"/>
          </ac:picMkLst>
        </pc:picChg>
        <pc:picChg chg="add del">
          <ac:chgData name="Kaiyi Zhang" userId="60e37b37646eca6f" providerId="LiveId" clId="{510D6676-B3F4-4D59-8A4D-2B364A7F3093}" dt="2023-11-30T06:35:29.040" v="16"/>
          <ac:picMkLst>
            <pc:docMk/>
            <pc:sldMk cId="2554813121" sldId="256"/>
            <ac:picMk id="1026" creationId="{E158D61A-6F0C-0A4F-62B9-21FF01BB0788}"/>
          </ac:picMkLst>
        </pc:picChg>
        <pc:picChg chg="add del">
          <ac:chgData name="Kaiyi Zhang" userId="60e37b37646eca6f" providerId="LiveId" clId="{510D6676-B3F4-4D59-8A4D-2B364A7F3093}" dt="2023-11-30T06:35:53.853" v="18"/>
          <ac:picMkLst>
            <pc:docMk/>
            <pc:sldMk cId="2554813121" sldId="256"/>
            <ac:picMk id="1028" creationId="{A2EB91FE-E60C-D2CD-912D-5703721E0F89}"/>
          </ac:picMkLst>
        </pc:picChg>
        <pc:picChg chg="add del mod">
          <ac:chgData name="Kaiyi Zhang" userId="60e37b37646eca6f" providerId="LiveId" clId="{510D6676-B3F4-4D59-8A4D-2B364A7F3093}" dt="2023-11-30T06:37:18.081" v="28"/>
          <ac:picMkLst>
            <pc:docMk/>
            <pc:sldMk cId="2554813121" sldId="256"/>
            <ac:picMk id="1030" creationId="{0A7B5D49-4C41-AF47-9DD8-03810D113A3D}"/>
          </ac:picMkLst>
        </pc:picChg>
        <pc:picChg chg="add del mod">
          <ac:chgData name="Kaiyi Zhang" userId="60e37b37646eca6f" providerId="LiveId" clId="{510D6676-B3F4-4D59-8A4D-2B364A7F3093}" dt="2023-11-30T07:16:29.884" v="122" actId="478"/>
          <ac:picMkLst>
            <pc:docMk/>
            <pc:sldMk cId="2554813121" sldId="256"/>
            <ac:picMk id="1034" creationId="{51A0EBAE-6797-FBA2-84FE-4933AF86D807}"/>
          </ac:picMkLst>
        </pc:picChg>
        <pc:picChg chg="add del mod">
          <ac:chgData name="Kaiyi Zhang" userId="60e37b37646eca6f" providerId="LiveId" clId="{510D6676-B3F4-4D59-8A4D-2B364A7F3093}" dt="2023-11-30T07:16:25.698" v="118"/>
          <ac:picMkLst>
            <pc:docMk/>
            <pc:sldMk cId="2554813121" sldId="256"/>
            <ac:picMk id="1036" creationId="{8149472D-BDD1-C44B-5E7E-F31C1C3D7B95}"/>
          </ac:picMkLst>
        </pc:picChg>
      </pc:sldChg>
      <pc:sldChg chg="del">
        <pc:chgData name="Kaiyi Zhang" userId="60e37b37646eca6f" providerId="LiveId" clId="{510D6676-B3F4-4D59-8A4D-2B364A7F3093}" dt="2023-11-30T07:38:31.623" v="476" actId="47"/>
        <pc:sldMkLst>
          <pc:docMk/>
          <pc:sldMk cId="4100842926" sldId="274"/>
        </pc:sldMkLst>
      </pc:sldChg>
      <pc:sldChg chg="del">
        <pc:chgData name="Kaiyi Zhang" userId="60e37b37646eca6f" providerId="LiveId" clId="{510D6676-B3F4-4D59-8A4D-2B364A7F3093}" dt="2023-11-30T07:38:31.737" v="477" actId="47"/>
        <pc:sldMkLst>
          <pc:docMk/>
          <pc:sldMk cId="2435982419" sldId="275"/>
        </pc:sldMkLst>
      </pc:sldChg>
      <pc:sldChg chg="del">
        <pc:chgData name="Kaiyi Zhang" userId="60e37b37646eca6f" providerId="LiveId" clId="{510D6676-B3F4-4D59-8A4D-2B364A7F3093}" dt="2023-11-30T07:38:29.078" v="464" actId="47"/>
        <pc:sldMkLst>
          <pc:docMk/>
          <pc:sldMk cId="2682607209" sldId="292"/>
        </pc:sldMkLst>
      </pc:sldChg>
      <pc:sldChg chg="del">
        <pc:chgData name="Kaiyi Zhang" userId="60e37b37646eca6f" providerId="LiveId" clId="{510D6676-B3F4-4D59-8A4D-2B364A7F3093}" dt="2023-11-30T07:38:31.276" v="474" actId="47"/>
        <pc:sldMkLst>
          <pc:docMk/>
          <pc:sldMk cId="1175592199" sldId="298"/>
        </pc:sldMkLst>
      </pc:sldChg>
      <pc:sldChg chg="del">
        <pc:chgData name="Kaiyi Zhang" userId="60e37b37646eca6f" providerId="LiveId" clId="{510D6676-B3F4-4D59-8A4D-2B364A7F3093}" dt="2023-11-30T07:38:30.583" v="470" actId="47"/>
        <pc:sldMkLst>
          <pc:docMk/>
          <pc:sldMk cId="443561063" sldId="300"/>
        </pc:sldMkLst>
      </pc:sldChg>
      <pc:sldChg chg="del">
        <pc:chgData name="Kaiyi Zhang" userId="60e37b37646eca6f" providerId="LiveId" clId="{510D6676-B3F4-4D59-8A4D-2B364A7F3093}" dt="2023-11-30T07:38:28.527" v="461" actId="47"/>
        <pc:sldMkLst>
          <pc:docMk/>
          <pc:sldMk cId="586364070" sldId="1728"/>
        </pc:sldMkLst>
      </pc:sldChg>
      <pc:sldChg chg="del">
        <pc:chgData name="Kaiyi Zhang" userId="60e37b37646eca6f" providerId="LiveId" clId="{510D6676-B3F4-4D59-8A4D-2B364A7F3093}" dt="2023-11-30T07:38:31.442" v="475" actId="47"/>
        <pc:sldMkLst>
          <pc:docMk/>
          <pc:sldMk cId="842805831" sldId="1744"/>
        </pc:sldMkLst>
      </pc:sldChg>
      <pc:sldChg chg="del">
        <pc:chgData name="Kaiyi Zhang" userId="60e37b37646eca6f" providerId="LiveId" clId="{510D6676-B3F4-4D59-8A4D-2B364A7F3093}" dt="2023-11-30T07:38:29.156" v="465" actId="47"/>
        <pc:sldMkLst>
          <pc:docMk/>
          <pc:sldMk cId="217658758" sldId="1780"/>
        </pc:sldMkLst>
      </pc:sldChg>
      <pc:sldChg chg="del">
        <pc:chgData name="Kaiyi Zhang" userId="60e37b37646eca6f" providerId="LiveId" clId="{510D6676-B3F4-4D59-8A4D-2B364A7F3093}" dt="2023-11-30T07:38:28.780" v="462" actId="47"/>
        <pc:sldMkLst>
          <pc:docMk/>
          <pc:sldMk cId="3825381691" sldId="1783"/>
        </pc:sldMkLst>
      </pc:sldChg>
      <pc:sldChg chg="addSp delSp modSp mod modClrScheme chgLayout modNotesTx">
        <pc:chgData name="Kaiyi Zhang" userId="60e37b37646eca6f" providerId="LiveId" clId="{510D6676-B3F4-4D59-8A4D-2B364A7F3093}" dt="2023-12-02T07:44:59.628" v="5909" actId="20577"/>
        <pc:sldMkLst>
          <pc:docMk/>
          <pc:sldMk cId="3990453595" sldId="1784"/>
        </pc:sldMkLst>
        <pc:spChg chg="mod ord">
          <ac:chgData name="Kaiyi Zhang" userId="60e37b37646eca6f" providerId="LiveId" clId="{510D6676-B3F4-4D59-8A4D-2B364A7F3093}" dt="2023-11-30T12:30:23.420" v="1135" actId="700"/>
          <ac:spMkLst>
            <pc:docMk/>
            <pc:sldMk cId="3990453595" sldId="1784"/>
            <ac:spMk id="2" creationId="{912A70F5-73E4-1F8E-7285-843C08CE1C96}"/>
          </ac:spMkLst>
        </pc:spChg>
        <pc:spChg chg="mod ord">
          <ac:chgData name="Kaiyi Zhang" userId="60e37b37646eca6f" providerId="LiveId" clId="{510D6676-B3F4-4D59-8A4D-2B364A7F3093}" dt="2023-11-30T12:30:23.420" v="1135" actId="700"/>
          <ac:spMkLst>
            <pc:docMk/>
            <pc:sldMk cId="3990453595" sldId="1784"/>
            <ac:spMk id="3" creationId="{E2286DEE-40AB-16E3-6A03-A119D58AA039}"/>
          </ac:spMkLst>
        </pc:spChg>
        <pc:spChg chg="mod ord">
          <ac:chgData name="Kaiyi Zhang" userId="60e37b37646eca6f" providerId="LiveId" clId="{510D6676-B3F4-4D59-8A4D-2B364A7F3093}" dt="2023-12-02T07:44:59.628" v="5909" actId="20577"/>
          <ac:spMkLst>
            <pc:docMk/>
            <pc:sldMk cId="3990453595" sldId="1784"/>
            <ac:spMk id="4" creationId="{A50CFD86-E919-A29A-2E9C-4F24FDB3A440}"/>
          </ac:spMkLst>
        </pc:spChg>
        <pc:spChg chg="add del mod ord">
          <ac:chgData name="Kaiyi Zhang" userId="60e37b37646eca6f" providerId="LiveId" clId="{510D6676-B3F4-4D59-8A4D-2B364A7F3093}" dt="2023-11-30T12:30:23.420" v="1135" actId="700"/>
          <ac:spMkLst>
            <pc:docMk/>
            <pc:sldMk cId="3990453595" sldId="1784"/>
            <ac:spMk id="5" creationId="{4F35ECFB-F0DB-5986-51CC-D58F31BD8563}"/>
          </ac:spMkLst>
        </pc:spChg>
        <pc:spChg chg="add mod">
          <ac:chgData name="Kaiyi Zhang" userId="60e37b37646eca6f" providerId="LiveId" clId="{510D6676-B3F4-4D59-8A4D-2B364A7F3093}" dt="2023-11-30T12:52:40.344" v="2356" actId="20577"/>
          <ac:spMkLst>
            <pc:docMk/>
            <pc:sldMk cId="3990453595" sldId="1784"/>
            <ac:spMk id="6" creationId="{7722053A-3258-EF52-EBC0-04C54D52B4C6}"/>
          </ac:spMkLst>
        </pc:spChg>
      </pc:sldChg>
      <pc:sldChg chg="del">
        <pc:chgData name="Kaiyi Zhang" userId="60e37b37646eca6f" providerId="LiveId" clId="{510D6676-B3F4-4D59-8A4D-2B364A7F3093}" dt="2023-11-30T07:38:29.791" v="467" actId="47"/>
        <pc:sldMkLst>
          <pc:docMk/>
          <pc:sldMk cId="773684778" sldId="1785"/>
        </pc:sldMkLst>
      </pc:sldChg>
      <pc:sldChg chg="addSp delSp modSp new mod modClrScheme chgLayout">
        <pc:chgData name="Kaiyi Zhang" userId="60e37b37646eca6f" providerId="LiveId" clId="{510D6676-B3F4-4D59-8A4D-2B364A7F3093}" dt="2023-12-02T07:50:40.942" v="5912" actId="20577"/>
        <pc:sldMkLst>
          <pc:docMk/>
          <pc:sldMk cId="1817080931" sldId="1785"/>
        </pc:sldMkLst>
        <pc:spChg chg="del mod ord">
          <ac:chgData name="Kaiyi Zhang" userId="60e37b37646eca6f" providerId="LiveId" clId="{510D6676-B3F4-4D59-8A4D-2B364A7F3093}" dt="2023-11-30T12:45:42.800" v="2048" actId="478"/>
          <ac:spMkLst>
            <pc:docMk/>
            <pc:sldMk cId="1817080931" sldId="1785"/>
            <ac:spMk id="2" creationId="{C998E750-1AA2-15A6-E0F0-6546BD3B6602}"/>
          </ac:spMkLst>
        </pc:spChg>
        <pc:spChg chg="mod ord">
          <ac:chgData name="Kaiyi Zhang" userId="60e37b37646eca6f" providerId="LiveId" clId="{510D6676-B3F4-4D59-8A4D-2B364A7F3093}" dt="2023-11-30T12:54:11.540" v="2403" actId="20577"/>
          <ac:spMkLst>
            <pc:docMk/>
            <pc:sldMk cId="1817080931" sldId="1785"/>
            <ac:spMk id="3" creationId="{ED587533-D4CB-A176-8C24-1A9A62D86971}"/>
          </ac:spMkLst>
        </pc:spChg>
        <pc:spChg chg="mod ord">
          <ac:chgData name="Kaiyi Zhang" userId="60e37b37646eca6f" providerId="LiveId" clId="{510D6676-B3F4-4D59-8A4D-2B364A7F3093}" dt="2023-11-30T12:55:35.665" v="2427" actId="313"/>
          <ac:spMkLst>
            <pc:docMk/>
            <pc:sldMk cId="1817080931" sldId="1785"/>
            <ac:spMk id="4" creationId="{12222181-0D3F-3495-3024-89EE5579913E}"/>
          </ac:spMkLst>
        </pc:spChg>
        <pc:spChg chg="add mod ord">
          <ac:chgData name="Kaiyi Zhang" userId="60e37b37646eca6f" providerId="LiveId" clId="{510D6676-B3F4-4D59-8A4D-2B364A7F3093}" dt="2023-12-02T07:50:40.942" v="5912" actId="20577"/>
          <ac:spMkLst>
            <pc:docMk/>
            <pc:sldMk cId="1817080931" sldId="1785"/>
            <ac:spMk id="5" creationId="{E975C097-A737-2E31-3BB9-CF08106D1809}"/>
          </ac:spMkLst>
        </pc:spChg>
      </pc:sldChg>
      <pc:sldChg chg="modSp new mod">
        <pc:chgData name="Kaiyi Zhang" userId="60e37b37646eca6f" providerId="LiveId" clId="{510D6676-B3F4-4D59-8A4D-2B364A7F3093}" dt="2023-12-02T07:51:15.547" v="5954" actId="20577"/>
        <pc:sldMkLst>
          <pc:docMk/>
          <pc:sldMk cId="2629732608" sldId="1786"/>
        </pc:sldMkLst>
        <pc:spChg chg="mod">
          <ac:chgData name="Kaiyi Zhang" userId="60e37b37646eca6f" providerId="LiveId" clId="{510D6676-B3F4-4D59-8A4D-2B364A7F3093}" dt="2023-11-30T11:41:30.966" v="693" actId="20577"/>
          <ac:spMkLst>
            <pc:docMk/>
            <pc:sldMk cId="2629732608" sldId="1786"/>
            <ac:spMk id="3" creationId="{8F559DDC-DF30-9ACC-CB2D-54F0631BC2E6}"/>
          </ac:spMkLst>
        </pc:spChg>
        <pc:spChg chg="mod">
          <ac:chgData name="Kaiyi Zhang" userId="60e37b37646eca6f" providerId="LiveId" clId="{510D6676-B3F4-4D59-8A4D-2B364A7F3093}" dt="2023-12-02T07:51:15.547" v="5954" actId="20577"/>
          <ac:spMkLst>
            <pc:docMk/>
            <pc:sldMk cId="2629732608" sldId="1786"/>
            <ac:spMk id="4" creationId="{A6388147-3CF7-36A4-3706-E53B07CC4026}"/>
          </ac:spMkLst>
        </pc:spChg>
      </pc:sldChg>
      <pc:sldChg chg="del">
        <pc:chgData name="Kaiyi Zhang" userId="60e37b37646eca6f" providerId="LiveId" clId="{510D6676-B3F4-4D59-8A4D-2B364A7F3093}" dt="2023-11-30T07:38:30.430" v="469" actId="47"/>
        <pc:sldMkLst>
          <pc:docMk/>
          <pc:sldMk cId="4142340665" sldId="1786"/>
        </pc:sldMkLst>
      </pc:sldChg>
      <pc:sldChg chg="del">
        <pc:chgData name="Kaiyi Zhang" userId="60e37b37646eca6f" providerId="LiveId" clId="{510D6676-B3F4-4D59-8A4D-2B364A7F3093}" dt="2023-11-30T07:38:30.181" v="468" actId="47"/>
        <pc:sldMkLst>
          <pc:docMk/>
          <pc:sldMk cId="939955954" sldId="1787"/>
        </pc:sldMkLst>
      </pc:sldChg>
      <pc:sldChg chg="addSp delSp modSp new mod modClrScheme chgLayout">
        <pc:chgData name="Kaiyi Zhang" userId="60e37b37646eca6f" providerId="LiveId" clId="{510D6676-B3F4-4D59-8A4D-2B364A7F3093}" dt="2023-12-02T07:59:14.930" v="6033" actId="20577"/>
        <pc:sldMkLst>
          <pc:docMk/>
          <pc:sldMk cId="3513724915" sldId="1787"/>
        </pc:sldMkLst>
        <pc:spChg chg="mod ord">
          <ac:chgData name="Kaiyi Zhang" userId="60e37b37646eca6f" providerId="LiveId" clId="{510D6676-B3F4-4D59-8A4D-2B364A7F3093}" dt="2023-11-30T11:47:44.312" v="810" actId="700"/>
          <ac:spMkLst>
            <pc:docMk/>
            <pc:sldMk cId="3513724915" sldId="1787"/>
            <ac:spMk id="2" creationId="{020FCEB8-FD62-99B9-F285-C937F3939E6B}"/>
          </ac:spMkLst>
        </pc:spChg>
        <pc:spChg chg="mod ord">
          <ac:chgData name="Kaiyi Zhang" userId="60e37b37646eca6f" providerId="LiveId" clId="{510D6676-B3F4-4D59-8A4D-2B364A7F3093}" dt="2023-11-30T11:47:44.312" v="810" actId="700"/>
          <ac:spMkLst>
            <pc:docMk/>
            <pc:sldMk cId="3513724915" sldId="1787"/>
            <ac:spMk id="3" creationId="{90209A40-DF0D-FC67-1307-BC82DF815972}"/>
          </ac:spMkLst>
        </pc:spChg>
        <pc:spChg chg="del mod ord">
          <ac:chgData name="Kaiyi Zhang" userId="60e37b37646eca6f" providerId="LiveId" clId="{510D6676-B3F4-4D59-8A4D-2B364A7F3093}" dt="2023-11-30T11:47:44.312" v="810" actId="700"/>
          <ac:spMkLst>
            <pc:docMk/>
            <pc:sldMk cId="3513724915" sldId="1787"/>
            <ac:spMk id="4" creationId="{1995AC6C-6333-99CB-2408-F0878538F90D}"/>
          </ac:spMkLst>
        </pc:spChg>
        <pc:spChg chg="add mod ord">
          <ac:chgData name="Kaiyi Zhang" userId="60e37b37646eca6f" providerId="LiveId" clId="{510D6676-B3F4-4D59-8A4D-2B364A7F3093}" dt="2023-12-02T07:57:02.501" v="5970" actId="20577"/>
          <ac:spMkLst>
            <pc:docMk/>
            <pc:sldMk cId="3513724915" sldId="1787"/>
            <ac:spMk id="5" creationId="{F33CBA9C-2BCE-72EF-2C94-224E97A40DEA}"/>
          </ac:spMkLst>
        </pc:spChg>
        <pc:spChg chg="add mod ord">
          <ac:chgData name="Kaiyi Zhang" userId="60e37b37646eca6f" providerId="LiveId" clId="{510D6676-B3F4-4D59-8A4D-2B364A7F3093}" dt="2023-12-02T07:59:14.930" v="6033" actId="20577"/>
          <ac:spMkLst>
            <pc:docMk/>
            <pc:sldMk cId="3513724915" sldId="1787"/>
            <ac:spMk id="6" creationId="{C24CBB95-85FC-94F6-0599-CD22F7C8EC49}"/>
          </ac:spMkLst>
        </pc:spChg>
        <pc:picChg chg="add del mod">
          <ac:chgData name="Kaiyi Zhang" userId="60e37b37646eca6f" providerId="LiveId" clId="{510D6676-B3F4-4D59-8A4D-2B364A7F3093}" dt="2023-12-02T07:56:23.824" v="5955" actId="478"/>
          <ac:picMkLst>
            <pc:docMk/>
            <pc:sldMk cId="3513724915" sldId="1787"/>
            <ac:picMk id="7" creationId="{EEA96E48-D068-B049-B988-BBA177F3DBCE}"/>
          </ac:picMkLst>
        </pc:picChg>
        <pc:picChg chg="add mod">
          <ac:chgData name="Kaiyi Zhang" userId="60e37b37646eca6f" providerId="LiveId" clId="{510D6676-B3F4-4D59-8A4D-2B364A7F3093}" dt="2023-12-02T07:56:54.282" v="5967" actId="1076"/>
          <ac:picMkLst>
            <pc:docMk/>
            <pc:sldMk cId="3513724915" sldId="1787"/>
            <ac:picMk id="8" creationId="{ABCE0B83-83B3-E172-2ECF-92C3563FECC1}"/>
          </ac:picMkLst>
        </pc:picChg>
      </pc:sldChg>
      <pc:sldChg chg="del">
        <pc:chgData name="Kaiyi Zhang" userId="60e37b37646eca6f" providerId="LiveId" clId="{510D6676-B3F4-4D59-8A4D-2B364A7F3093}" dt="2023-11-30T07:38:29.420" v="466" actId="47"/>
        <pc:sldMkLst>
          <pc:docMk/>
          <pc:sldMk cId="152987114" sldId="1788"/>
        </pc:sldMkLst>
      </pc:sldChg>
      <pc:sldChg chg="addSp delSp modSp new del mod modClrScheme chgLayout">
        <pc:chgData name="Kaiyi Zhang" userId="60e37b37646eca6f" providerId="LiveId" clId="{510D6676-B3F4-4D59-8A4D-2B364A7F3093}" dt="2023-12-01T04:43:10.704" v="2632" actId="47"/>
        <pc:sldMkLst>
          <pc:docMk/>
          <pc:sldMk cId="2164555291" sldId="1788"/>
        </pc:sldMkLst>
        <pc:spChg chg="mod ord">
          <ac:chgData name="Kaiyi Zhang" userId="60e37b37646eca6f" providerId="LiveId" clId="{510D6676-B3F4-4D59-8A4D-2B364A7F3093}" dt="2023-12-01T04:42:03.855" v="2624" actId="700"/>
          <ac:spMkLst>
            <pc:docMk/>
            <pc:sldMk cId="2164555291" sldId="1788"/>
            <ac:spMk id="2" creationId="{C4B9AEA1-E560-5C9A-D003-91F6F21EB097}"/>
          </ac:spMkLst>
        </pc:spChg>
        <pc:spChg chg="mod ord">
          <ac:chgData name="Kaiyi Zhang" userId="60e37b37646eca6f" providerId="LiveId" clId="{510D6676-B3F4-4D59-8A4D-2B364A7F3093}" dt="2023-12-01T04:42:53.952" v="2630" actId="21"/>
          <ac:spMkLst>
            <pc:docMk/>
            <pc:sldMk cId="2164555291" sldId="1788"/>
            <ac:spMk id="3" creationId="{3E9F6604-B3DA-031B-8A18-D3E8B63D9C04}"/>
          </ac:spMkLst>
        </pc:spChg>
        <pc:spChg chg="del">
          <ac:chgData name="Kaiyi Zhang" userId="60e37b37646eca6f" providerId="LiveId" clId="{510D6676-B3F4-4D59-8A4D-2B364A7F3093}" dt="2023-12-01T04:42:03.855" v="2624" actId="700"/>
          <ac:spMkLst>
            <pc:docMk/>
            <pc:sldMk cId="2164555291" sldId="1788"/>
            <ac:spMk id="4" creationId="{E17A7F33-39AA-8E9C-0790-01E2C5E5FA4D}"/>
          </ac:spMkLst>
        </pc:spChg>
        <pc:spChg chg="mod ord">
          <ac:chgData name="Kaiyi Zhang" userId="60e37b37646eca6f" providerId="LiveId" clId="{510D6676-B3F4-4D59-8A4D-2B364A7F3093}" dt="2023-12-01T04:42:03.855" v="2624" actId="700"/>
          <ac:spMkLst>
            <pc:docMk/>
            <pc:sldMk cId="2164555291" sldId="1788"/>
            <ac:spMk id="5" creationId="{86D18B78-93E9-3ECE-1DEE-AC740459BA2D}"/>
          </ac:spMkLst>
        </pc:spChg>
        <pc:picChg chg="add mod">
          <ac:chgData name="Kaiyi Zhang" userId="60e37b37646eca6f" providerId="LiveId" clId="{510D6676-B3F4-4D59-8A4D-2B364A7F3093}" dt="2023-12-01T04:42:40.489" v="2626" actId="1076"/>
          <ac:picMkLst>
            <pc:docMk/>
            <pc:sldMk cId="2164555291" sldId="1788"/>
            <ac:picMk id="6" creationId="{3BDA4CA0-D8CD-A468-BCE3-9412CAD3C096}"/>
          </ac:picMkLst>
        </pc:picChg>
      </pc:sldChg>
      <pc:sldChg chg="addSp delSp modSp add mod">
        <pc:chgData name="Kaiyi Zhang" userId="60e37b37646eca6f" providerId="LiveId" clId="{510D6676-B3F4-4D59-8A4D-2B364A7F3093}" dt="2023-12-02T08:16:54.727" v="6089"/>
        <pc:sldMkLst>
          <pc:docMk/>
          <pc:sldMk cId="700546936" sldId="1789"/>
        </pc:sldMkLst>
        <pc:spChg chg="mod">
          <ac:chgData name="Kaiyi Zhang" userId="60e37b37646eca6f" providerId="LiveId" clId="{510D6676-B3F4-4D59-8A4D-2B364A7F3093}" dt="2023-12-01T04:54:50.561" v="3022" actId="20577"/>
          <ac:spMkLst>
            <pc:docMk/>
            <pc:sldMk cId="700546936" sldId="1789"/>
            <ac:spMk id="3" creationId="{90209A40-DF0D-FC67-1307-BC82DF815972}"/>
          </ac:spMkLst>
        </pc:spChg>
        <pc:spChg chg="mod">
          <ac:chgData name="Kaiyi Zhang" userId="60e37b37646eca6f" providerId="LiveId" clId="{510D6676-B3F4-4D59-8A4D-2B364A7F3093}" dt="2023-12-01T04:52:54.388" v="2886" actId="2711"/>
          <ac:spMkLst>
            <pc:docMk/>
            <pc:sldMk cId="700546936" sldId="1789"/>
            <ac:spMk id="5" creationId="{F33CBA9C-2BCE-72EF-2C94-224E97A40DEA}"/>
          </ac:spMkLst>
        </pc:spChg>
        <pc:spChg chg="mod">
          <ac:chgData name="Kaiyi Zhang" userId="60e37b37646eca6f" providerId="LiveId" clId="{510D6676-B3F4-4D59-8A4D-2B364A7F3093}" dt="2023-12-02T08:03:39.485" v="6070" actId="20577"/>
          <ac:spMkLst>
            <pc:docMk/>
            <pc:sldMk cId="700546936" sldId="1789"/>
            <ac:spMk id="6" creationId="{C24CBB95-85FC-94F6-0599-CD22F7C8EC49}"/>
          </ac:spMkLst>
        </pc:spChg>
        <pc:picChg chg="add mod">
          <ac:chgData name="Kaiyi Zhang" userId="60e37b37646eca6f" providerId="LiveId" clId="{510D6676-B3F4-4D59-8A4D-2B364A7F3093}" dt="2023-12-02T08:16:54.727" v="6089"/>
          <ac:picMkLst>
            <pc:docMk/>
            <pc:sldMk cId="700546936" sldId="1789"/>
            <ac:picMk id="4" creationId="{0F03E3F5-2F3B-A44F-3FA3-7EF8C317F27D}"/>
          </ac:picMkLst>
        </pc:picChg>
        <pc:picChg chg="del">
          <ac:chgData name="Kaiyi Zhang" userId="60e37b37646eca6f" providerId="LiveId" clId="{510D6676-B3F4-4D59-8A4D-2B364A7F3093}" dt="2023-12-02T08:16:54.448" v="6088" actId="478"/>
          <ac:picMkLst>
            <pc:docMk/>
            <pc:sldMk cId="700546936" sldId="1789"/>
            <ac:picMk id="7" creationId="{EEA96E48-D068-B049-B988-BBA177F3DBCE}"/>
          </ac:picMkLst>
        </pc:picChg>
      </pc:sldChg>
      <pc:sldChg chg="del">
        <pc:chgData name="Kaiyi Zhang" userId="60e37b37646eca6f" providerId="LiveId" clId="{510D6676-B3F4-4D59-8A4D-2B364A7F3093}" dt="2023-11-30T07:38:30.750" v="471" actId="47"/>
        <pc:sldMkLst>
          <pc:docMk/>
          <pc:sldMk cId="1798596666" sldId="1790"/>
        </pc:sldMkLst>
      </pc:sldChg>
      <pc:sldChg chg="modSp new mod">
        <pc:chgData name="Kaiyi Zhang" userId="60e37b37646eca6f" providerId="LiveId" clId="{510D6676-B3F4-4D59-8A4D-2B364A7F3093}" dt="2023-12-01T05:31:52.272" v="3709"/>
        <pc:sldMkLst>
          <pc:docMk/>
          <pc:sldMk cId="2631340038" sldId="1790"/>
        </pc:sldMkLst>
        <pc:spChg chg="mod">
          <ac:chgData name="Kaiyi Zhang" userId="60e37b37646eca6f" providerId="LiveId" clId="{510D6676-B3F4-4D59-8A4D-2B364A7F3093}" dt="2023-12-01T05:19:21.353" v="3482" actId="14100"/>
          <ac:spMkLst>
            <pc:docMk/>
            <pc:sldMk cId="2631340038" sldId="1790"/>
            <ac:spMk id="3" creationId="{63440D06-602D-F90E-BC27-5F1125091395}"/>
          </ac:spMkLst>
        </pc:spChg>
        <pc:spChg chg="mod">
          <ac:chgData name="Kaiyi Zhang" userId="60e37b37646eca6f" providerId="LiveId" clId="{510D6676-B3F4-4D59-8A4D-2B364A7F3093}" dt="2023-12-01T05:31:52.272" v="3709"/>
          <ac:spMkLst>
            <pc:docMk/>
            <pc:sldMk cId="2631340038" sldId="1790"/>
            <ac:spMk id="4" creationId="{40E07338-DE6F-E9D7-BCDE-12B79AED83B1}"/>
          </ac:spMkLst>
        </pc:spChg>
        <pc:spChg chg="mod">
          <ac:chgData name="Kaiyi Zhang" userId="60e37b37646eca6f" providerId="LiveId" clId="{510D6676-B3F4-4D59-8A4D-2B364A7F3093}" dt="2023-12-01T04:56:47.227" v="3034" actId="20577"/>
          <ac:spMkLst>
            <pc:docMk/>
            <pc:sldMk cId="2631340038" sldId="1790"/>
            <ac:spMk id="5" creationId="{040FE431-F4A4-8375-5585-DCAAF33D6E47}"/>
          </ac:spMkLst>
        </pc:spChg>
      </pc:sldChg>
      <pc:sldChg chg="new del">
        <pc:chgData name="Kaiyi Zhang" userId="60e37b37646eca6f" providerId="LiveId" clId="{510D6676-B3F4-4D59-8A4D-2B364A7F3093}" dt="2023-12-01T05:32:59.849" v="3712" actId="47"/>
        <pc:sldMkLst>
          <pc:docMk/>
          <pc:sldMk cId="1141859872" sldId="1791"/>
        </pc:sldMkLst>
      </pc:sldChg>
      <pc:sldChg chg="del">
        <pc:chgData name="Kaiyi Zhang" userId="60e37b37646eca6f" providerId="LiveId" clId="{510D6676-B3F4-4D59-8A4D-2B364A7F3093}" dt="2023-11-30T07:38:30.982" v="472" actId="47"/>
        <pc:sldMkLst>
          <pc:docMk/>
          <pc:sldMk cId="3521170274" sldId="1791"/>
        </pc:sldMkLst>
      </pc:sldChg>
      <pc:sldChg chg="modSp add mod">
        <pc:chgData name="Kaiyi Zhang" userId="60e37b37646eca6f" providerId="LiveId" clId="{510D6676-B3F4-4D59-8A4D-2B364A7F3093}" dt="2023-12-02T08:14:44.797" v="6081" actId="20577"/>
        <pc:sldMkLst>
          <pc:docMk/>
          <pc:sldMk cId="2164780496" sldId="1792"/>
        </pc:sldMkLst>
        <pc:spChg chg="mod">
          <ac:chgData name="Kaiyi Zhang" userId="60e37b37646eca6f" providerId="LiveId" clId="{510D6676-B3F4-4D59-8A4D-2B364A7F3093}" dt="2023-12-02T08:13:52.008" v="6077" actId="20577"/>
          <ac:spMkLst>
            <pc:docMk/>
            <pc:sldMk cId="2164780496" sldId="1792"/>
            <ac:spMk id="3" creationId="{63440D06-602D-F90E-BC27-5F1125091395}"/>
          </ac:spMkLst>
        </pc:spChg>
        <pc:spChg chg="mod">
          <ac:chgData name="Kaiyi Zhang" userId="60e37b37646eca6f" providerId="LiveId" clId="{510D6676-B3F4-4D59-8A4D-2B364A7F3093}" dt="2023-12-02T08:14:44.797" v="6081" actId="20577"/>
          <ac:spMkLst>
            <pc:docMk/>
            <pc:sldMk cId="2164780496" sldId="1792"/>
            <ac:spMk id="4" creationId="{40E07338-DE6F-E9D7-BCDE-12B79AED83B1}"/>
          </ac:spMkLst>
        </pc:spChg>
      </pc:sldChg>
      <pc:sldChg chg="del">
        <pc:chgData name="Kaiyi Zhang" userId="60e37b37646eca6f" providerId="LiveId" clId="{510D6676-B3F4-4D59-8A4D-2B364A7F3093}" dt="2023-11-30T07:38:31.212" v="473" actId="47"/>
        <pc:sldMkLst>
          <pc:docMk/>
          <pc:sldMk cId="3028992693" sldId="1792"/>
        </pc:sldMkLst>
      </pc:sldChg>
      <pc:sldChg chg="addSp delSp modSp new mod">
        <pc:chgData name="Kaiyi Zhang" userId="60e37b37646eca6f" providerId="LiveId" clId="{510D6676-B3F4-4D59-8A4D-2B364A7F3093}" dt="2023-12-02T08:17:33.334" v="6092"/>
        <pc:sldMkLst>
          <pc:docMk/>
          <pc:sldMk cId="2037333979" sldId="1793"/>
        </pc:sldMkLst>
        <pc:spChg chg="mod">
          <ac:chgData name="Kaiyi Zhang" userId="60e37b37646eca6f" providerId="LiveId" clId="{510D6676-B3F4-4D59-8A4D-2B364A7F3093}" dt="2023-12-02T08:17:33.334" v="6092"/>
          <ac:spMkLst>
            <pc:docMk/>
            <pc:sldMk cId="2037333979" sldId="1793"/>
            <ac:spMk id="3" creationId="{FC60DE63-88A2-C2C9-9171-3E05402F64B6}"/>
          </ac:spMkLst>
        </pc:spChg>
        <pc:spChg chg="mod">
          <ac:chgData name="Kaiyi Zhang" userId="60e37b37646eca6f" providerId="LiveId" clId="{510D6676-B3F4-4D59-8A4D-2B364A7F3093}" dt="2023-12-01T06:18:38.865" v="4282" actId="20577"/>
          <ac:spMkLst>
            <pc:docMk/>
            <pc:sldMk cId="2037333979" sldId="1793"/>
            <ac:spMk id="5" creationId="{DCAEB956-AE97-E1BA-5DD6-1097E1DAC170}"/>
          </ac:spMkLst>
        </pc:spChg>
        <pc:picChg chg="add del mod">
          <ac:chgData name="Kaiyi Zhang" userId="60e37b37646eca6f" providerId="LiveId" clId="{510D6676-B3F4-4D59-8A4D-2B364A7F3093}" dt="2023-12-02T08:16:28.484" v="6082" actId="478"/>
          <ac:picMkLst>
            <pc:docMk/>
            <pc:sldMk cId="2037333979" sldId="1793"/>
            <ac:picMk id="6" creationId="{AD41ED18-4689-C3AB-7B86-68F9004902AC}"/>
          </ac:picMkLst>
        </pc:picChg>
        <pc:picChg chg="add mod">
          <ac:chgData name="Kaiyi Zhang" userId="60e37b37646eca6f" providerId="LiveId" clId="{510D6676-B3F4-4D59-8A4D-2B364A7F3093}" dt="2023-12-02T08:17:11.622" v="6091" actId="1076"/>
          <ac:picMkLst>
            <pc:docMk/>
            <pc:sldMk cId="2037333979" sldId="1793"/>
            <ac:picMk id="8" creationId="{D047B37B-B306-894C-B413-21DD019E2756}"/>
          </ac:picMkLst>
        </pc:picChg>
      </pc:sldChg>
      <pc:sldChg chg="del">
        <pc:chgData name="Kaiyi Zhang" userId="60e37b37646eca6f" providerId="LiveId" clId="{510D6676-B3F4-4D59-8A4D-2B364A7F3093}" dt="2023-11-30T07:38:33.333" v="479" actId="47"/>
        <pc:sldMkLst>
          <pc:docMk/>
          <pc:sldMk cId="269968346" sldId="1794"/>
        </pc:sldMkLst>
      </pc:sldChg>
      <pc:sldChg chg="modSp new mod">
        <pc:chgData name="Kaiyi Zhang" userId="60e37b37646eca6f" providerId="LiveId" clId="{510D6676-B3F4-4D59-8A4D-2B364A7F3093}" dt="2023-12-02T08:21:00.435" v="6104" actId="20577"/>
        <pc:sldMkLst>
          <pc:docMk/>
          <pc:sldMk cId="2140118839" sldId="1794"/>
        </pc:sldMkLst>
        <pc:spChg chg="mod">
          <ac:chgData name="Kaiyi Zhang" userId="60e37b37646eca6f" providerId="LiveId" clId="{510D6676-B3F4-4D59-8A4D-2B364A7F3093}" dt="2023-12-01T06:00:54.313" v="4185" actId="20577"/>
          <ac:spMkLst>
            <pc:docMk/>
            <pc:sldMk cId="2140118839" sldId="1794"/>
            <ac:spMk id="3" creationId="{6EFE15E8-DB2A-B97C-DBB5-7108DB6A91FE}"/>
          </ac:spMkLst>
        </pc:spChg>
        <pc:spChg chg="mod">
          <ac:chgData name="Kaiyi Zhang" userId="60e37b37646eca6f" providerId="LiveId" clId="{510D6676-B3F4-4D59-8A4D-2B364A7F3093}" dt="2023-12-02T08:21:00.435" v="6104" actId="20577"/>
          <ac:spMkLst>
            <pc:docMk/>
            <pc:sldMk cId="2140118839" sldId="1794"/>
            <ac:spMk id="4" creationId="{7FD636BF-7E85-E13A-C02C-B091CE70FF52}"/>
          </ac:spMkLst>
        </pc:spChg>
        <pc:spChg chg="mod">
          <ac:chgData name="Kaiyi Zhang" userId="60e37b37646eca6f" providerId="LiveId" clId="{510D6676-B3F4-4D59-8A4D-2B364A7F3093}" dt="2023-12-01T06:00:28.431" v="4126" actId="20577"/>
          <ac:spMkLst>
            <pc:docMk/>
            <pc:sldMk cId="2140118839" sldId="1794"/>
            <ac:spMk id="5" creationId="{BBEE928F-F7F0-96CA-4859-C83E79D62CC1}"/>
          </ac:spMkLst>
        </pc:spChg>
      </pc:sldChg>
      <pc:sldChg chg="addSp delSp modSp new mod">
        <pc:chgData name="Kaiyi Zhang" userId="60e37b37646eca6f" providerId="LiveId" clId="{510D6676-B3F4-4D59-8A4D-2B364A7F3093}" dt="2023-12-02T08:26:59.132" v="6158" actId="1076"/>
        <pc:sldMkLst>
          <pc:docMk/>
          <pc:sldMk cId="246949143" sldId="1795"/>
        </pc:sldMkLst>
        <pc:spChg chg="mod">
          <ac:chgData name="Kaiyi Zhang" userId="60e37b37646eca6f" providerId="LiveId" clId="{510D6676-B3F4-4D59-8A4D-2B364A7F3093}" dt="2023-12-01T06:22:25.790" v="4539" actId="14100"/>
          <ac:spMkLst>
            <pc:docMk/>
            <pc:sldMk cId="246949143" sldId="1795"/>
            <ac:spMk id="3" creationId="{12B6C98C-03EB-B73A-B3AA-42D3C6B8C37C}"/>
          </ac:spMkLst>
        </pc:spChg>
        <pc:spChg chg="mod">
          <ac:chgData name="Kaiyi Zhang" userId="60e37b37646eca6f" providerId="LiveId" clId="{510D6676-B3F4-4D59-8A4D-2B364A7F3093}" dt="2023-12-01T06:22:29.291" v="4540" actId="5793"/>
          <ac:spMkLst>
            <pc:docMk/>
            <pc:sldMk cId="246949143" sldId="1795"/>
            <ac:spMk id="4" creationId="{EE92A6FD-6F75-D6EA-42AE-14FB68EF4295}"/>
          </ac:spMkLst>
        </pc:spChg>
        <pc:spChg chg="mod">
          <ac:chgData name="Kaiyi Zhang" userId="60e37b37646eca6f" providerId="LiveId" clId="{510D6676-B3F4-4D59-8A4D-2B364A7F3093}" dt="2023-12-01T06:06:41.779" v="4281" actId="20577"/>
          <ac:spMkLst>
            <pc:docMk/>
            <pc:sldMk cId="246949143" sldId="1795"/>
            <ac:spMk id="5" creationId="{748AF1DA-DF14-A0C1-D965-88461799FE77}"/>
          </ac:spMkLst>
        </pc:spChg>
        <pc:spChg chg="add mod">
          <ac:chgData name="Kaiyi Zhang" userId="60e37b37646eca6f" providerId="LiveId" clId="{510D6676-B3F4-4D59-8A4D-2B364A7F3093}" dt="2023-12-02T08:26:59.132" v="6158" actId="1076"/>
          <ac:spMkLst>
            <pc:docMk/>
            <pc:sldMk cId="246949143" sldId="1795"/>
            <ac:spMk id="13" creationId="{59B55E7E-3EEF-595D-87DF-D05511923EF9}"/>
          </ac:spMkLst>
        </pc:spChg>
        <pc:picChg chg="add del mod">
          <ac:chgData name="Kaiyi Zhang" userId="60e37b37646eca6f" providerId="LiveId" clId="{510D6676-B3F4-4D59-8A4D-2B364A7F3093}" dt="2023-12-02T08:22:06.844" v="6105" actId="478"/>
          <ac:picMkLst>
            <pc:docMk/>
            <pc:sldMk cId="246949143" sldId="1795"/>
            <ac:picMk id="6" creationId="{3E530107-7313-4CB1-B1E5-7DE17B923D88}"/>
          </ac:picMkLst>
        </pc:picChg>
        <pc:picChg chg="add mod">
          <ac:chgData name="Kaiyi Zhang" userId="60e37b37646eca6f" providerId="LiveId" clId="{510D6676-B3F4-4D59-8A4D-2B364A7F3093}" dt="2023-12-02T08:25:41.971" v="6113" actId="1076"/>
          <ac:picMkLst>
            <pc:docMk/>
            <pc:sldMk cId="246949143" sldId="1795"/>
            <ac:picMk id="7" creationId="{F115BE9A-DAF9-D9E4-D3E5-D32BED9EE13A}"/>
          </ac:picMkLst>
        </pc:picChg>
        <pc:cxnChg chg="add del">
          <ac:chgData name="Kaiyi Zhang" userId="60e37b37646eca6f" providerId="LiveId" clId="{510D6676-B3F4-4D59-8A4D-2B364A7F3093}" dt="2023-12-02T08:25:40.793" v="6111" actId="11529"/>
          <ac:cxnSpMkLst>
            <pc:docMk/>
            <pc:sldMk cId="246949143" sldId="1795"/>
            <ac:cxnSpMk id="9" creationId="{9AB85078-CEC6-037A-9696-C0856E16DA9E}"/>
          </ac:cxnSpMkLst>
        </pc:cxnChg>
        <pc:cxnChg chg="add mod">
          <ac:chgData name="Kaiyi Zhang" userId="60e37b37646eca6f" providerId="LiveId" clId="{510D6676-B3F4-4D59-8A4D-2B364A7F3093}" dt="2023-12-02T08:26:00.566" v="6115" actId="14100"/>
          <ac:cxnSpMkLst>
            <pc:docMk/>
            <pc:sldMk cId="246949143" sldId="1795"/>
            <ac:cxnSpMk id="11" creationId="{E66217A9-19D6-50AB-E238-10C17AE69D3D}"/>
          </ac:cxnSpMkLst>
        </pc:cxnChg>
      </pc:sldChg>
      <pc:sldChg chg="del">
        <pc:chgData name="Kaiyi Zhang" userId="60e37b37646eca6f" providerId="LiveId" clId="{510D6676-B3F4-4D59-8A4D-2B364A7F3093}" dt="2023-11-30T07:38:33.627" v="480" actId="47"/>
        <pc:sldMkLst>
          <pc:docMk/>
          <pc:sldMk cId="4165759971" sldId="1795"/>
        </pc:sldMkLst>
      </pc:sldChg>
      <pc:sldChg chg="del">
        <pc:chgData name="Kaiyi Zhang" userId="60e37b37646eca6f" providerId="LiveId" clId="{510D6676-B3F4-4D59-8A4D-2B364A7F3093}" dt="2023-11-30T07:38:33.990" v="481" actId="47"/>
        <pc:sldMkLst>
          <pc:docMk/>
          <pc:sldMk cId="1388877078" sldId="1796"/>
        </pc:sldMkLst>
      </pc:sldChg>
      <pc:sldChg chg="addSp delSp modSp new mod">
        <pc:chgData name="Kaiyi Zhang" userId="60e37b37646eca6f" providerId="LiveId" clId="{510D6676-B3F4-4D59-8A4D-2B364A7F3093}" dt="2023-12-02T10:39:37.006" v="6510" actId="20577"/>
        <pc:sldMkLst>
          <pc:docMk/>
          <pc:sldMk cId="3929803739" sldId="1796"/>
        </pc:sldMkLst>
        <pc:spChg chg="mod">
          <ac:chgData name="Kaiyi Zhang" userId="60e37b37646eca6f" providerId="LiveId" clId="{510D6676-B3F4-4D59-8A4D-2B364A7F3093}" dt="2023-12-02T08:30:08.776" v="6163"/>
          <ac:spMkLst>
            <pc:docMk/>
            <pc:sldMk cId="3929803739" sldId="1796"/>
            <ac:spMk id="3" creationId="{E453D0EF-811D-B9F2-236B-3814A75A3F30}"/>
          </ac:spMkLst>
        </pc:spChg>
        <pc:spChg chg="mod">
          <ac:chgData name="Kaiyi Zhang" userId="60e37b37646eca6f" providerId="LiveId" clId="{510D6676-B3F4-4D59-8A4D-2B364A7F3093}" dt="2023-12-02T10:39:37.006" v="6510" actId="20577"/>
          <ac:spMkLst>
            <pc:docMk/>
            <pc:sldMk cId="3929803739" sldId="1796"/>
            <ac:spMk id="4" creationId="{74F1D03E-D590-47B8-FF83-AACD5E1576D5}"/>
          </ac:spMkLst>
        </pc:spChg>
        <pc:spChg chg="mod">
          <ac:chgData name="Kaiyi Zhang" userId="60e37b37646eca6f" providerId="LiveId" clId="{510D6676-B3F4-4D59-8A4D-2B364A7F3093}" dt="2023-12-01T06:22:49.947" v="4555" actId="20577"/>
          <ac:spMkLst>
            <pc:docMk/>
            <pc:sldMk cId="3929803739" sldId="1796"/>
            <ac:spMk id="5" creationId="{5B2EDC63-A390-8D5C-7DE7-BE53371FD413}"/>
          </ac:spMkLst>
        </pc:spChg>
        <pc:picChg chg="add del mod">
          <ac:chgData name="Kaiyi Zhang" userId="60e37b37646eca6f" providerId="LiveId" clId="{510D6676-B3F4-4D59-8A4D-2B364A7F3093}" dt="2023-12-02T08:29:49.748" v="6159" actId="478"/>
          <ac:picMkLst>
            <pc:docMk/>
            <pc:sldMk cId="3929803739" sldId="1796"/>
            <ac:picMk id="6" creationId="{C9845148-DE6D-B221-0CD9-3C462150A1A9}"/>
          </ac:picMkLst>
        </pc:picChg>
        <pc:picChg chg="add mod">
          <ac:chgData name="Kaiyi Zhang" userId="60e37b37646eca6f" providerId="LiveId" clId="{510D6676-B3F4-4D59-8A4D-2B364A7F3093}" dt="2023-12-02T08:29:55.679" v="6162" actId="1076"/>
          <ac:picMkLst>
            <pc:docMk/>
            <pc:sldMk cId="3929803739" sldId="1796"/>
            <ac:picMk id="8" creationId="{6FA3CD3B-94DF-65B3-E600-00C1735A7D10}"/>
          </ac:picMkLst>
        </pc:picChg>
      </pc:sldChg>
      <pc:sldChg chg="del">
        <pc:chgData name="Kaiyi Zhang" userId="60e37b37646eca6f" providerId="LiveId" clId="{510D6676-B3F4-4D59-8A4D-2B364A7F3093}" dt="2023-11-30T07:38:35.205" v="482" actId="47"/>
        <pc:sldMkLst>
          <pc:docMk/>
          <pc:sldMk cId="433880645" sldId="1797"/>
        </pc:sldMkLst>
      </pc:sldChg>
      <pc:sldChg chg="modSp new mod">
        <pc:chgData name="Kaiyi Zhang" userId="60e37b37646eca6f" providerId="LiveId" clId="{510D6676-B3F4-4D59-8A4D-2B364A7F3093}" dt="2023-12-02T08:57:29.822" v="6505" actId="20577"/>
        <pc:sldMkLst>
          <pc:docMk/>
          <pc:sldMk cId="3748410474" sldId="1797"/>
        </pc:sldMkLst>
        <pc:spChg chg="mod">
          <ac:chgData name="Kaiyi Zhang" userId="60e37b37646eca6f" providerId="LiveId" clId="{510D6676-B3F4-4D59-8A4D-2B364A7F3093}" dt="2023-12-02T08:34:24.710" v="6320" actId="20577"/>
          <ac:spMkLst>
            <pc:docMk/>
            <pc:sldMk cId="3748410474" sldId="1797"/>
            <ac:spMk id="3" creationId="{8D59E29F-BE5A-7110-E8C8-D8C4F7C2254E}"/>
          </ac:spMkLst>
        </pc:spChg>
        <pc:spChg chg="mod">
          <ac:chgData name="Kaiyi Zhang" userId="60e37b37646eca6f" providerId="LiveId" clId="{510D6676-B3F4-4D59-8A4D-2B364A7F3093}" dt="2023-12-02T08:57:29.822" v="6505" actId="20577"/>
          <ac:spMkLst>
            <pc:docMk/>
            <pc:sldMk cId="3748410474" sldId="1797"/>
            <ac:spMk id="4" creationId="{BE7AA650-6259-3577-20ED-DB2260FB9537}"/>
          </ac:spMkLst>
        </pc:spChg>
        <pc:spChg chg="mod">
          <ac:chgData name="Kaiyi Zhang" userId="60e37b37646eca6f" providerId="LiveId" clId="{510D6676-B3F4-4D59-8A4D-2B364A7F3093}" dt="2023-12-01T07:24:48.677" v="4578" actId="20577"/>
          <ac:spMkLst>
            <pc:docMk/>
            <pc:sldMk cId="3748410474" sldId="1797"/>
            <ac:spMk id="5" creationId="{0F05ED8E-D084-FDE6-45E7-74F16B0CFBE8}"/>
          </ac:spMkLst>
        </pc:spChg>
      </pc:sldChg>
      <pc:sldChg chg="del">
        <pc:chgData name="Kaiyi Zhang" userId="60e37b37646eca6f" providerId="LiveId" clId="{510D6676-B3F4-4D59-8A4D-2B364A7F3093}" dt="2023-11-30T07:38:28.977" v="463" actId="47"/>
        <pc:sldMkLst>
          <pc:docMk/>
          <pc:sldMk cId="3025422000" sldId="1798"/>
        </pc:sldMkLst>
      </pc:sldChg>
      <pc:sldChg chg="addSp delSp modSp new mod modClrScheme chgLayout">
        <pc:chgData name="Kaiyi Zhang" userId="60e37b37646eca6f" providerId="LiveId" clId="{510D6676-B3F4-4D59-8A4D-2B364A7F3093}" dt="2023-12-02T08:39:55.303" v="6368" actId="20577"/>
        <pc:sldMkLst>
          <pc:docMk/>
          <pc:sldMk cId="3507301274" sldId="1798"/>
        </pc:sldMkLst>
        <pc:spChg chg="mod ord">
          <ac:chgData name="Kaiyi Zhang" userId="60e37b37646eca6f" providerId="LiveId" clId="{510D6676-B3F4-4D59-8A4D-2B364A7F3093}" dt="2023-12-01T07:28:46.700" v="4815" actId="700"/>
          <ac:spMkLst>
            <pc:docMk/>
            <pc:sldMk cId="3507301274" sldId="1798"/>
            <ac:spMk id="2" creationId="{72693500-DEF1-39BE-1A6F-1CA3419B982A}"/>
          </ac:spMkLst>
        </pc:spChg>
        <pc:spChg chg="del mod ord">
          <ac:chgData name="Kaiyi Zhang" userId="60e37b37646eca6f" providerId="LiveId" clId="{510D6676-B3F4-4D59-8A4D-2B364A7F3093}" dt="2023-12-01T07:28:46.700" v="4815" actId="700"/>
          <ac:spMkLst>
            <pc:docMk/>
            <pc:sldMk cId="3507301274" sldId="1798"/>
            <ac:spMk id="3" creationId="{B7C2F77B-1C6D-FE59-ED91-6A5D38B14825}"/>
          </ac:spMkLst>
        </pc:spChg>
        <pc:spChg chg="del">
          <ac:chgData name="Kaiyi Zhang" userId="60e37b37646eca6f" providerId="LiveId" clId="{510D6676-B3F4-4D59-8A4D-2B364A7F3093}" dt="2023-12-01T07:28:46.700" v="4815" actId="700"/>
          <ac:spMkLst>
            <pc:docMk/>
            <pc:sldMk cId="3507301274" sldId="1798"/>
            <ac:spMk id="4" creationId="{4C65749C-E63B-722C-6220-1C242930AD02}"/>
          </ac:spMkLst>
        </pc:spChg>
        <pc:spChg chg="mod ord">
          <ac:chgData name="Kaiyi Zhang" userId="60e37b37646eca6f" providerId="LiveId" clId="{510D6676-B3F4-4D59-8A4D-2B364A7F3093}" dt="2023-12-01T07:28:46.700" v="4815" actId="700"/>
          <ac:spMkLst>
            <pc:docMk/>
            <pc:sldMk cId="3507301274" sldId="1798"/>
            <ac:spMk id="5" creationId="{5CC2F815-3D66-ECEA-021C-E72AD15F0721}"/>
          </ac:spMkLst>
        </pc:spChg>
        <pc:spChg chg="add mod ord">
          <ac:chgData name="Kaiyi Zhang" userId="60e37b37646eca6f" providerId="LiveId" clId="{510D6676-B3F4-4D59-8A4D-2B364A7F3093}" dt="2023-12-02T08:39:55.303" v="6368" actId="20577"/>
          <ac:spMkLst>
            <pc:docMk/>
            <pc:sldMk cId="3507301274" sldId="1798"/>
            <ac:spMk id="6" creationId="{DE182DC6-EC78-BE3C-2B69-CCB93C4DE034}"/>
          </ac:spMkLst>
        </pc:spChg>
      </pc:sldChg>
      <pc:sldChg chg="del">
        <pc:chgData name="Kaiyi Zhang" userId="60e37b37646eca6f" providerId="LiveId" clId="{510D6676-B3F4-4D59-8A4D-2B364A7F3093}" dt="2023-11-30T07:38:32.906" v="478" actId="47"/>
        <pc:sldMkLst>
          <pc:docMk/>
          <pc:sldMk cId="50289039" sldId="1799"/>
        </pc:sldMkLst>
      </pc:sldChg>
      <pc:sldChg chg="addSp delSp modSp new mod modClrScheme chgLayout">
        <pc:chgData name="Kaiyi Zhang" userId="60e37b37646eca6f" providerId="LiveId" clId="{510D6676-B3F4-4D59-8A4D-2B364A7F3093}" dt="2023-12-02T10:48:53.977" v="6622" actId="114"/>
        <pc:sldMkLst>
          <pc:docMk/>
          <pc:sldMk cId="1828080505" sldId="1799"/>
        </pc:sldMkLst>
        <pc:spChg chg="mod ord">
          <ac:chgData name="Kaiyi Zhang" userId="60e37b37646eca6f" providerId="LiveId" clId="{510D6676-B3F4-4D59-8A4D-2B364A7F3093}" dt="2023-12-01T07:32:16.332" v="5044" actId="700"/>
          <ac:spMkLst>
            <pc:docMk/>
            <pc:sldMk cId="1828080505" sldId="1799"/>
            <ac:spMk id="2" creationId="{195B24FE-1838-4597-5111-FB7ED46FC4DF}"/>
          </ac:spMkLst>
        </pc:spChg>
        <pc:spChg chg="mod ord">
          <ac:chgData name="Kaiyi Zhang" userId="60e37b37646eca6f" providerId="LiveId" clId="{510D6676-B3F4-4D59-8A4D-2B364A7F3093}" dt="2023-12-01T07:32:16.332" v="5044" actId="700"/>
          <ac:spMkLst>
            <pc:docMk/>
            <pc:sldMk cId="1828080505" sldId="1799"/>
            <ac:spMk id="3" creationId="{FC1DE0F5-8B04-D005-F67C-A9C77D571BCE}"/>
          </ac:spMkLst>
        </pc:spChg>
        <pc:spChg chg="del mod ord">
          <ac:chgData name="Kaiyi Zhang" userId="60e37b37646eca6f" providerId="LiveId" clId="{510D6676-B3F4-4D59-8A4D-2B364A7F3093}" dt="2023-12-01T07:32:16.332" v="5044" actId="700"/>
          <ac:spMkLst>
            <pc:docMk/>
            <pc:sldMk cId="1828080505" sldId="1799"/>
            <ac:spMk id="4" creationId="{E35FD455-6568-E7DE-5E06-6129615F5884}"/>
          </ac:spMkLst>
        </pc:spChg>
        <pc:spChg chg="add mod ord">
          <ac:chgData name="Kaiyi Zhang" userId="60e37b37646eca6f" providerId="LiveId" clId="{510D6676-B3F4-4D59-8A4D-2B364A7F3093}" dt="2023-12-02T08:42:20.527" v="6406" actId="6549"/>
          <ac:spMkLst>
            <pc:docMk/>
            <pc:sldMk cId="1828080505" sldId="1799"/>
            <ac:spMk id="5" creationId="{466E51D6-875F-7AEA-19BE-3AD7C3014E72}"/>
          </ac:spMkLst>
        </pc:spChg>
        <pc:spChg chg="add mod ord">
          <ac:chgData name="Kaiyi Zhang" userId="60e37b37646eca6f" providerId="LiveId" clId="{510D6676-B3F4-4D59-8A4D-2B364A7F3093}" dt="2023-12-02T10:46:54.123" v="6558" actId="20577"/>
          <ac:spMkLst>
            <pc:docMk/>
            <pc:sldMk cId="1828080505" sldId="1799"/>
            <ac:spMk id="6" creationId="{438852A7-9096-BB48-E4C5-6387B54BD4C9}"/>
          </ac:spMkLst>
        </pc:spChg>
        <pc:spChg chg="add mod">
          <ac:chgData name="Kaiyi Zhang" userId="60e37b37646eca6f" providerId="LiveId" clId="{510D6676-B3F4-4D59-8A4D-2B364A7F3093}" dt="2023-12-02T10:48:13.677" v="6580" actId="1076"/>
          <ac:spMkLst>
            <pc:docMk/>
            <pc:sldMk cId="1828080505" sldId="1799"/>
            <ac:spMk id="12" creationId="{AC80B736-3D8B-5778-6588-4C95AF99D1B7}"/>
          </ac:spMkLst>
        </pc:spChg>
        <pc:spChg chg="add mod">
          <ac:chgData name="Kaiyi Zhang" userId="60e37b37646eca6f" providerId="LiveId" clId="{510D6676-B3F4-4D59-8A4D-2B364A7F3093}" dt="2023-12-02T10:48:53.977" v="6622" actId="114"/>
          <ac:spMkLst>
            <pc:docMk/>
            <pc:sldMk cId="1828080505" sldId="1799"/>
            <ac:spMk id="13" creationId="{29A8B1B7-511A-8EAD-0BE8-82FC1D7F20F6}"/>
          </ac:spMkLst>
        </pc:spChg>
        <pc:picChg chg="add mod">
          <ac:chgData name="Kaiyi Zhang" userId="60e37b37646eca6f" providerId="LiveId" clId="{510D6676-B3F4-4D59-8A4D-2B364A7F3093}" dt="2023-12-02T08:41:42.658" v="6389" actId="1076"/>
          <ac:picMkLst>
            <pc:docMk/>
            <pc:sldMk cId="1828080505" sldId="1799"/>
            <ac:picMk id="4" creationId="{99257F32-C4E8-1E2A-EC85-84365D9DE27A}"/>
          </ac:picMkLst>
        </pc:picChg>
        <pc:picChg chg="add del mod">
          <ac:chgData name="Kaiyi Zhang" userId="60e37b37646eca6f" providerId="LiveId" clId="{510D6676-B3F4-4D59-8A4D-2B364A7F3093}" dt="2023-12-02T08:41:05.630" v="6369" actId="478"/>
          <ac:picMkLst>
            <pc:docMk/>
            <pc:sldMk cId="1828080505" sldId="1799"/>
            <ac:picMk id="7" creationId="{CCF7FFEC-72A9-C36E-BC94-A6E44F020EB0}"/>
          </ac:picMkLst>
        </pc:picChg>
        <pc:cxnChg chg="add">
          <ac:chgData name="Kaiyi Zhang" userId="60e37b37646eca6f" providerId="LiveId" clId="{510D6676-B3F4-4D59-8A4D-2B364A7F3093}" dt="2023-12-02T10:47:05.640" v="6559" actId="11529"/>
          <ac:cxnSpMkLst>
            <pc:docMk/>
            <pc:sldMk cId="1828080505" sldId="1799"/>
            <ac:cxnSpMk id="9" creationId="{3B1F3730-BC9B-0564-D062-8F0919325B17}"/>
          </ac:cxnSpMkLst>
        </pc:cxnChg>
        <pc:cxnChg chg="add">
          <ac:chgData name="Kaiyi Zhang" userId="60e37b37646eca6f" providerId="LiveId" clId="{510D6676-B3F4-4D59-8A4D-2B364A7F3093}" dt="2023-12-02T10:47:36.707" v="6560" actId="11529"/>
          <ac:cxnSpMkLst>
            <pc:docMk/>
            <pc:sldMk cId="1828080505" sldId="1799"/>
            <ac:cxnSpMk id="11" creationId="{8D48EA01-F58F-B74F-E6CF-FCC5CB424031}"/>
          </ac:cxnSpMkLst>
        </pc:cxnChg>
      </pc:sldChg>
      <pc:sldChg chg="addSp modSp new mod">
        <pc:chgData name="Kaiyi Zhang" userId="60e37b37646eca6f" providerId="LiveId" clId="{510D6676-B3F4-4D59-8A4D-2B364A7F3093}" dt="2023-12-01T07:36:30.644" v="5444" actId="20577"/>
        <pc:sldMkLst>
          <pc:docMk/>
          <pc:sldMk cId="2110093706" sldId="1800"/>
        </pc:sldMkLst>
        <pc:spChg chg="mod">
          <ac:chgData name="Kaiyi Zhang" userId="60e37b37646eca6f" providerId="LiveId" clId="{510D6676-B3F4-4D59-8A4D-2B364A7F3093}" dt="2023-12-01T07:36:05.885" v="5396" actId="20577"/>
          <ac:spMkLst>
            <pc:docMk/>
            <pc:sldMk cId="2110093706" sldId="1800"/>
            <ac:spMk id="3" creationId="{9953C462-E0EE-968E-AF88-81F5A0DCD128}"/>
          </ac:spMkLst>
        </pc:spChg>
        <pc:spChg chg="mod">
          <ac:chgData name="Kaiyi Zhang" userId="60e37b37646eca6f" providerId="LiveId" clId="{510D6676-B3F4-4D59-8A4D-2B364A7F3093}" dt="2023-12-01T07:36:30.644" v="5444" actId="20577"/>
          <ac:spMkLst>
            <pc:docMk/>
            <pc:sldMk cId="2110093706" sldId="1800"/>
            <ac:spMk id="4" creationId="{35F15E32-2E80-BB21-282B-EB43BFE66BE3}"/>
          </ac:spMkLst>
        </pc:spChg>
        <pc:spChg chg="mod">
          <ac:chgData name="Kaiyi Zhang" userId="60e37b37646eca6f" providerId="LiveId" clId="{510D6676-B3F4-4D59-8A4D-2B364A7F3093}" dt="2023-12-01T07:35:05.055" v="5253" actId="20577"/>
          <ac:spMkLst>
            <pc:docMk/>
            <pc:sldMk cId="2110093706" sldId="1800"/>
            <ac:spMk id="5" creationId="{70333806-5257-BB8E-FCB5-03B0FE20545D}"/>
          </ac:spMkLst>
        </pc:spChg>
        <pc:picChg chg="add mod">
          <ac:chgData name="Kaiyi Zhang" userId="60e37b37646eca6f" providerId="LiveId" clId="{510D6676-B3F4-4D59-8A4D-2B364A7F3093}" dt="2023-12-01T07:35:11.499" v="5258" actId="1076"/>
          <ac:picMkLst>
            <pc:docMk/>
            <pc:sldMk cId="2110093706" sldId="1800"/>
            <ac:picMk id="6" creationId="{F6C4215B-8ADB-38D0-5843-1F7BA4850960}"/>
          </ac:picMkLst>
        </pc:picChg>
      </pc:sldChg>
      <pc:sldChg chg="new del">
        <pc:chgData name="Kaiyi Zhang" userId="60e37b37646eca6f" providerId="LiveId" clId="{510D6676-B3F4-4D59-8A4D-2B364A7F3093}" dt="2023-12-01T07:36:45.507" v="5447" actId="47"/>
        <pc:sldMkLst>
          <pc:docMk/>
          <pc:sldMk cId="3150513084" sldId="1801"/>
        </pc:sldMkLst>
      </pc:sldChg>
      <pc:sldChg chg="modSp add mod">
        <pc:chgData name="Kaiyi Zhang" userId="60e37b37646eca6f" providerId="LiveId" clId="{510D6676-B3F4-4D59-8A4D-2B364A7F3093}" dt="2023-12-02T10:53:26.808" v="6685" actId="20577"/>
        <pc:sldMkLst>
          <pc:docMk/>
          <pc:sldMk cId="1346512062" sldId="1802"/>
        </pc:sldMkLst>
        <pc:spChg chg="mod">
          <ac:chgData name="Kaiyi Zhang" userId="60e37b37646eca6f" providerId="LiveId" clId="{510D6676-B3F4-4D59-8A4D-2B364A7F3093}" dt="2023-12-02T10:52:46.907" v="6630" actId="20577"/>
          <ac:spMkLst>
            <pc:docMk/>
            <pc:sldMk cId="1346512062" sldId="1802"/>
            <ac:spMk id="3" creationId="{9953C462-E0EE-968E-AF88-81F5A0DCD128}"/>
          </ac:spMkLst>
        </pc:spChg>
        <pc:spChg chg="mod">
          <ac:chgData name="Kaiyi Zhang" userId="60e37b37646eca6f" providerId="LiveId" clId="{510D6676-B3F4-4D59-8A4D-2B364A7F3093}" dt="2023-12-02T10:53:26.808" v="6685" actId="20577"/>
          <ac:spMkLst>
            <pc:docMk/>
            <pc:sldMk cId="1346512062" sldId="1802"/>
            <ac:spMk id="4" creationId="{35F15E32-2E80-BB21-282B-EB43BFE66BE3}"/>
          </ac:spMkLst>
        </pc:spChg>
      </pc:sldChg>
      <pc:sldChg chg="addSp modSp new mod">
        <pc:chgData name="Kaiyi Zhang" userId="60e37b37646eca6f" providerId="LiveId" clId="{510D6676-B3F4-4D59-8A4D-2B364A7F3093}" dt="2023-12-02T10:54:00.449" v="6687" actId="20577"/>
        <pc:sldMkLst>
          <pc:docMk/>
          <pc:sldMk cId="1326441044" sldId="1803"/>
        </pc:sldMkLst>
        <pc:spChg chg="mod">
          <ac:chgData name="Kaiyi Zhang" userId="60e37b37646eca6f" providerId="LiveId" clId="{510D6676-B3F4-4D59-8A4D-2B364A7F3093}" dt="2023-12-02T10:54:00.449" v="6687" actId="20577"/>
          <ac:spMkLst>
            <pc:docMk/>
            <pc:sldMk cId="1326441044" sldId="1803"/>
            <ac:spMk id="3" creationId="{BB0C5BF8-4457-4B82-19AF-5220B4AA4339}"/>
          </ac:spMkLst>
        </pc:spChg>
        <pc:spChg chg="mod">
          <ac:chgData name="Kaiyi Zhang" userId="60e37b37646eca6f" providerId="LiveId" clId="{510D6676-B3F4-4D59-8A4D-2B364A7F3093}" dt="2023-12-01T07:39:39.811" v="5804" actId="20577"/>
          <ac:spMkLst>
            <pc:docMk/>
            <pc:sldMk cId="1326441044" sldId="1803"/>
            <ac:spMk id="4" creationId="{DE5F3CEB-7E6F-A9F3-2ED8-C4B7618064B0}"/>
          </ac:spMkLst>
        </pc:spChg>
        <pc:spChg chg="mod">
          <ac:chgData name="Kaiyi Zhang" userId="60e37b37646eca6f" providerId="LiveId" clId="{510D6676-B3F4-4D59-8A4D-2B364A7F3093}" dt="2023-12-01T07:37:30.173" v="5538" actId="6549"/>
          <ac:spMkLst>
            <pc:docMk/>
            <pc:sldMk cId="1326441044" sldId="1803"/>
            <ac:spMk id="5" creationId="{9AC4BF20-E636-7659-D6D6-5DD3021CB4DD}"/>
          </ac:spMkLst>
        </pc:spChg>
        <pc:picChg chg="add mod">
          <ac:chgData name="Kaiyi Zhang" userId="60e37b37646eca6f" providerId="LiveId" clId="{510D6676-B3F4-4D59-8A4D-2B364A7F3093}" dt="2023-12-01T07:38:28.440" v="5630" actId="1076"/>
          <ac:picMkLst>
            <pc:docMk/>
            <pc:sldMk cId="1326441044" sldId="1803"/>
            <ac:picMk id="6" creationId="{2F73B12B-1891-E59B-9390-D4233CB4E9B0}"/>
          </ac:picMkLst>
        </pc:picChg>
      </pc:sldChg>
      <pc:sldChg chg="addSp modSp new mod">
        <pc:chgData name="Kaiyi Zhang" userId="60e37b37646eca6f" providerId="LiveId" clId="{510D6676-B3F4-4D59-8A4D-2B364A7F3093}" dt="2023-12-01T07:41:52.777" v="5886" actId="20577"/>
        <pc:sldMkLst>
          <pc:docMk/>
          <pc:sldMk cId="1237145413" sldId="1804"/>
        </pc:sldMkLst>
        <pc:spChg chg="mod">
          <ac:chgData name="Kaiyi Zhang" userId="60e37b37646eca6f" providerId="LiveId" clId="{510D6676-B3F4-4D59-8A4D-2B364A7F3093}" dt="2023-12-01T07:41:38.331" v="5876" actId="20577"/>
          <ac:spMkLst>
            <pc:docMk/>
            <pc:sldMk cId="1237145413" sldId="1804"/>
            <ac:spMk id="3" creationId="{287D37C0-F366-4BA2-6DBE-3DF48E419E8A}"/>
          </ac:spMkLst>
        </pc:spChg>
        <pc:spChg chg="mod">
          <ac:chgData name="Kaiyi Zhang" userId="60e37b37646eca6f" providerId="LiveId" clId="{510D6676-B3F4-4D59-8A4D-2B364A7F3093}" dt="2023-12-01T07:41:52.777" v="5886" actId="20577"/>
          <ac:spMkLst>
            <pc:docMk/>
            <pc:sldMk cId="1237145413" sldId="1804"/>
            <ac:spMk id="4" creationId="{9B1A14D3-CB42-A82F-79B4-A955ED727811}"/>
          </ac:spMkLst>
        </pc:spChg>
        <pc:spChg chg="mod">
          <ac:chgData name="Kaiyi Zhang" userId="60e37b37646eca6f" providerId="LiveId" clId="{510D6676-B3F4-4D59-8A4D-2B364A7F3093}" dt="2023-12-01T07:40:13.879" v="5844" actId="20577"/>
          <ac:spMkLst>
            <pc:docMk/>
            <pc:sldMk cId="1237145413" sldId="1804"/>
            <ac:spMk id="5" creationId="{1C12DBAE-21EC-AB20-7B86-C3EA9AC5C2BB}"/>
          </ac:spMkLst>
        </pc:spChg>
        <pc:picChg chg="add mod">
          <ac:chgData name="Kaiyi Zhang" userId="60e37b37646eca6f" providerId="LiveId" clId="{510D6676-B3F4-4D59-8A4D-2B364A7F3093}" dt="2023-12-01T07:41:29.588" v="5853" actId="1076"/>
          <ac:picMkLst>
            <pc:docMk/>
            <pc:sldMk cId="1237145413" sldId="1804"/>
            <ac:picMk id="7" creationId="{7A531456-DB55-D09F-DF3B-5157744AFF78}"/>
          </ac:picMkLst>
        </pc:picChg>
        <pc:picChg chg="add mod">
          <ac:chgData name="Kaiyi Zhang" userId="60e37b37646eca6f" providerId="LiveId" clId="{510D6676-B3F4-4D59-8A4D-2B364A7F3093}" dt="2023-12-01T07:41:31.588" v="5854" actId="1076"/>
          <ac:picMkLst>
            <pc:docMk/>
            <pc:sldMk cId="1237145413" sldId="1804"/>
            <ac:picMk id="9" creationId="{E3739195-2914-76A8-677C-5AB3FEE736EF}"/>
          </ac:picMkLst>
        </pc:picChg>
      </pc:sldChg>
    </pc:docChg>
  </pc:docChgLst>
  <pc:docChgLst>
    <pc:chgData name="Zhang Kaiyi" userId="60e37b37646eca6f" providerId="LiveId" clId="{7E5C0DB9-B3F0-42AF-B4DE-C48B5913B04F}"/>
    <pc:docChg chg="undo custSel addSld delSld modSld sldOrd addMainMaster delMainMaster modMainMaster addSection delSection modSection">
      <pc:chgData name="Zhang Kaiyi" userId="60e37b37646eca6f" providerId="LiveId" clId="{7E5C0DB9-B3F0-42AF-B4DE-C48B5913B04F}" dt="2023-08-17T11:47:00.694" v="15967"/>
      <pc:docMkLst>
        <pc:docMk/>
      </pc:docMkLst>
      <pc:sldChg chg="modSp mod chgLayout modNotesTx">
        <pc:chgData name="Zhang Kaiyi" userId="60e37b37646eca6f" providerId="LiveId" clId="{7E5C0DB9-B3F0-42AF-B4DE-C48B5913B04F}" dt="2023-08-17T05:55:41.993" v="5088" actId="20577"/>
        <pc:sldMkLst>
          <pc:docMk/>
          <pc:sldMk cId="2554813121" sldId="256"/>
        </pc:sldMkLst>
        <pc:spChg chg="mod ord">
          <ac:chgData name="Zhang Kaiyi" userId="60e37b37646eca6f" providerId="LiveId" clId="{7E5C0DB9-B3F0-42AF-B4DE-C48B5913B04F}" dt="2023-08-16T06:15:21.019" v="192" actId="403"/>
          <ac:spMkLst>
            <pc:docMk/>
            <pc:sldMk cId="2554813121" sldId="256"/>
            <ac:spMk id="2" creationId="{BA289117-A229-429C-9C25-E8A79F911657}"/>
          </ac:spMkLst>
        </pc:spChg>
        <pc:spChg chg="mod ord">
          <ac:chgData name="Zhang Kaiyi" userId="60e37b37646eca6f" providerId="LiveId" clId="{7E5C0DB9-B3F0-42AF-B4DE-C48B5913B04F}" dt="2023-08-16T06:14:49.273" v="185" actId="700"/>
          <ac:spMkLst>
            <pc:docMk/>
            <pc:sldMk cId="2554813121" sldId="256"/>
            <ac:spMk id="3" creationId="{1A06ED05-D9D7-4C83-BAA0-E63018468C58}"/>
          </ac:spMkLst>
        </pc:spChg>
        <pc:spChg chg="mod">
          <ac:chgData name="Zhang Kaiyi" userId="60e37b37646eca6f" providerId="LiveId" clId="{7E5C0DB9-B3F0-42AF-B4DE-C48B5913B04F}" dt="2023-08-16T06:14:24.984" v="182" actId="20577"/>
          <ac:spMkLst>
            <pc:docMk/>
            <pc:sldMk cId="2554813121" sldId="256"/>
            <ac:spMk id="4" creationId="{1F8B5093-6632-3124-35B8-C15835D695AF}"/>
          </ac:spMkLst>
        </pc:spChg>
        <pc:spChg chg="mod">
          <ac:chgData name="Zhang Kaiyi" userId="60e37b37646eca6f" providerId="LiveId" clId="{7E5C0DB9-B3F0-42AF-B4DE-C48B5913B04F}" dt="2023-08-16T06:14:24.509" v="181" actId="1076"/>
          <ac:spMkLst>
            <pc:docMk/>
            <pc:sldMk cId="2554813121" sldId="256"/>
            <ac:spMk id="6" creationId="{0F5F7A16-4E2B-4F11-A46F-2F0ADA0A8C50}"/>
          </ac:spMkLst>
        </pc:spChg>
      </pc:sldChg>
      <pc:sldChg chg="addSp delSp modSp del mod modClrScheme chgLayout">
        <pc:chgData name="Zhang Kaiyi" userId="60e37b37646eca6f" providerId="LiveId" clId="{7E5C0DB9-B3F0-42AF-B4DE-C48B5913B04F}" dt="2023-08-16T06:29:38.339" v="273" actId="47"/>
        <pc:sldMkLst>
          <pc:docMk/>
          <pc:sldMk cId="2364515098" sldId="258"/>
        </pc:sldMkLst>
        <pc:spChg chg="add del 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2" creationId="{3C66FAFA-0FDC-DD22-3574-05493CE9F49B}"/>
          </ac:spMkLst>
        </pc:spChg>
        <pc:spChg chg="add del 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3" creationId="{AC4DC9BC-20DF-32F5-9B6D-176D30649B64}"/>
          </ac:spMkLst>
        </pc:spChg>
        <pc:spChg chg="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4" creationId="{7487495B-721A-9DBC-8E42-074ADF28131D}"/>
          </ac:spMkLst>
        </pc:spChg>
        <pc:spChg chg="del mod ord">
          <ac:chgData name="Zhang Kaiyi" userId="60e37b37646eca6f" providerId="LiveId" clId="{7E5C0DB9-B3F0-42AF-B4DE-C48B5913B04F}" dt="2023-08-16T06:02:17.751" v="18" actId="700"/>
          <ac:spMkLst>
            <pc:docMk/>
            <pc:sldMk cId="2364515098" sldId="258"/>
            <ac:spMk id="5" creationId="{E87D2559-E086-80EA-D575-36625D49BE17}"/>
          </ac:spMkLst>
        </pc:spChg>
        <pc:spChg chg="add 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6" creationId="{C1107554-86D2-D7B1-3EE5-08422BEFBCA9}"/>
          </ac:spMkLst>
        </pc:spChg>
      </pc:sldChg>
      <pc:sldChg chg="del">
        <pc:chgData name="Zhang Kaiyi" userId="60e37b37646eca6f" providerId="LiveId" clId="{7E5C0DB9-B3F0-42AF-B4DE-C48B5913B04F}" dt="2023-08-16T06:34:56.806" v="275" actId="47"/>
        <pc:sldMkLst>
          <pc:docMk/>
          <pc:sldMk cId="770936201" sldId="268"/>
        </pc:sldMkLst>
      </pc:sldChg>
      <pc:sldChg chg="addSp delSp modSp del mod chgLayout">
        <pc:chgData name="Zhang Kaiyi" userId="60e37b37646eca6f" providerId="LiveId" clId="{7E5C0DB9-B3F0-42AF-B4DE-C48B5913B04F}" dt="2023-08-16T06:29:39.356" v="274" actId="47"/>
        <pc:sldMkLst>
          <pc:docMk/>
          <pc:sldMk cId="2792784233" sldId="270"/>
        </pc:sldMkLst>
        <pc:spChg chg="add mod ord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2" creationId="{70612562-640D-5785-64EE-367B00C7188E}"/>
          </ac:spMkLst>
        </pc:spChg>
        <pc:spChg chg="add mod ord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3" creationId="{843FC9CE-E01B-280F-B241-7350996963DE}"/>
          </ac:spMkLst>
        </pc:spChg>
        <pc:spChg chg="mod ord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4" creationId="{1EAEAD2E-3BE6-7C30-8523-8E084F644816}"/>
          </ac:spMkLst>
        </pc:spChg>
        <pc:spChg chg="del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6" creationId="{4D9C1621-6309-7993-35F4-88E797224CEA}"/>
          </ac:spMkLst>
        </pc:spChg>
        <pc:spChg chg="del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7" creationId="{864B2665-7265-B8FC-14DF-5698B332CFA2}"/>
          </ac:spMkLst>
        </pc:spChg>
        <pc:spChg chg="del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8" creationId="{22960335-34BA-0439-5910-DB94834795CB}"/>
          </ac:spMkLst>
        </pc:spChg>
      </pc:sldChg>
      <pc:sldChg chg="modSp mod chgLayout">
        <pc:chgData name="Zhang Kaiyi" userId="60e37b37646eca6f" providerId="LiveId" clId="{7E5C0DB9-B3F0-42AF-B4DE-C48B5913B04F}" dt="2023-08-16T06:16:16.592" v="197" actId="403"/>
        <pc:sldMkLst>
          <pc:docMk/>
          <pc:sldMk cId="2179814869" sldId="272"/>
        </pc:sldMkLst>
        <pc:spChg chg="mod ord">
          <ac:chgData name="Zhang Kaiyi" userId="60e37b37646eca6f" providerId="LiveId" clId="{7E5C0DB9-B3F0-42AF-B4DE-C48B5913B04F}" dt="2023-08-16T06:16:16.592" v="197" actId="403"/>
          <ac:spMkLst>
            <pc:docMk/>
            <pc:sldMk cId="2179814869" sldId="272"/>
            <ac:spMk id="2" creationId="{BA289117-A229-429C-9C25-E8A79F911657}"/>
          </ac:spMkLst>
        </pc:spChg>
        <pc:spChg chg="mod ord">
          <ac:chgData name="Zhang Kaiyi" userId="60e37b37646eca6f" providerId="LiveId" clId="{7E5C0DB9-B3F0-42AF-B4DE-C48B5913B04F}" dt="2023-08-16T06:16:10.872" v="193" actId="700"/>
          <ac:spMkLst>
            <pc:docMk/>
            <pc:sldMk cId="2179814869" sldId="272"/>
            <ac:spMk id="3" creationId="{1A06ED05-D9D7-4C83-BAA0-E63018468C58}"/>
          </ac:spMkLst>
        </pc:spChg>
      </pc:sldChg>
      <pc:sldChg chg="addSp delSp modSp new add del mod modClrScheme chgLayout">
        <pc:chgData name="Zhang Kaiyi" userId="60e37b37646eca6f" providerId="LiveId" clId="{7E5C0DB9-B3F0-42AF-B4DE-C48B5913B04F}" dt="2023-08-16T06:14:13.047" v="176" actId="47"/>
        <pc:sldMkLst>
          <pc:docMk/>
          <pc:sldMk cId="1828438201" sldId="273"/>
        </pc:sldMkLst>
        <pc:spChg chg="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2" creationId="{E050CD31-8C1D-81B4-0184-B4F7964332DA}"/>
          </ac:spMkLst>
        </pc:spChg>
        <pc:spChg chg="del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3" creationId="{8669FA57-5F83-6B4C-452C-7B21D8EF41FB}"/>
          </ac:spMkLst>
        </pc:spChg>
        <pc:spChg chg="del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4" creationId="{A47FC274-6C46-8711-D8FE-A5639CEBFC30}"/>
          </ac:spMkLst>
        </pc:spChg>
        <pc:spChg chg="add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5" creationId="{325E778B-011E-CE65-60C5-ED6E3102CD60}"/>
          </ac:spMkLst>
        </pc:spChg>
        <pc:spChg chg="add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6" creationId="{3B8267AB-2CC0-B0C9-1A03-E29529962025}"/>
          </ac:spMkLst>
        </pc:spChg>
      </pc:sldChg>
      <pc:sldChg chg="addSp delSp modSp new add del mod modClrScheme chgLayout">
        <pc:chgData name="Zhang Kaiyi" userId="60e37b37646eca6f" providerId="LiveId" clId="{7E5C0DB9-B3F0-42AF-B4DE-C48B5913B04F}" dt="2023-08-16T06:14:05.122" v="173" actId="680"/>
        <pc:sldMkLst>
          <pc:docMk/>
          <pc:sldMk cId="2469500658" sldId="273"/>
        </pc:sldMkLst>
        <pc:spChg chg="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2" creationId="{3C74B1FD-741D-42C4-5CFE-5F3D5231D5E0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3" creationId="{D54AEF6F-FA6B-21F8-9B29-BE858D46AE28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4" creationId="{E4520FF9-EE63-DE75-F095-09CAC0280216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5" creationId="{379B629B-CFDF-BD2A-3D59-EBCF7EC3439C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6" creationId="{23DBD151-2C5A-F609-B400-E89ED832CE6A}"/>
          </ac:spMkLst>
        </pc:spChg>
      </pc:sldChg>
      <pc:sldChg chg="modSp add mod modClrScheme chgLayout modNotesTx">
        <pc:chgData name="Zhang Kaiyi" userId="60e37b37646eca6f" providerId="LiveId" clId="{7E5C0DB9-B3F0-42AF-B4DE-C48B5913B04F}" dt="2023-08-17T10:57:07.282" v="15143" actId="20577"/>
        <pc:sldMkLst>
          <pc:docMk/>
          <pc:sldMk cId="4100842926" sldId="274"/>
        </pc:sldMkLst>
        <pc:spChg chg="mod ord">
          <ac:chgData name="Zhang Kaiyi" userId="60e37b37646eca6f" providerId="LiveId" clId="{7E5C0DB9-B3F0-42AF-B4DE-C48B5913B04F}" dt="2023-08-16T06:28:57.257" v="260" actId="700"/>
          <ac:spMkLst>
            <pc:docMk/>
            <pc:sldMk cId="4100842926" sldId="274"/>
            <ac:spMk id="2" creationId="{0E9C4E68-0059-4875-92DB-9EF681C06B9A}"/>
          </ac:spMkLst>
        </pc:spChg>
        <pc:spChg chg="mod ord">
          <ac:chgData name="Zhang Kaiyi" userId="60e37b37646eca6f" providerId="LiveId" clId="{7E5C0DB9-B3F0-42AF-B4DE-C48B5913B04F}" dt="2023-08-16T06:28:57.257" v="260" actId="700"/>
          <ac:spMkLst>
            <pc:docMk/>
            <pc:sldMk cId="4100842926" sldId="274"/>
            <ac:spMk id="3" creationId="{752A204E-E438-450A-8CA4-169293A726F5}"/>
          </ac:spMkLst>
        </pc:spChg>
        <pc:picChg chg="mod ord">
          <ac:chgData name="Zhang Kaiyi" userId="60e37b37646eca6f" providerId="LiveId" clId="{7E5C0DB9-B3F0-42AF-B4DE-C48B5913B04F}" dt="2023-08-16T06:28:57.257" v="260" actId="700"/>
          <ac:picMkLst>
            <pc:docMk/>
            <pc:sldMk cId="4100842926" sldId="274"/>
            <ac:picMk id="6" creationId="{9BB1B2AF-7F5C-4ABA-AB0F-0C194D47CE42}"/>
          </ac:picMkLst>
        </pc:picChg>
      </pc:sldChg>
      <pc:sldChg chg="modSp add mod modClrScheme chgLayout modNotesTx">
        <pc:chgData name="Zhang Kaiyi" userId="60e37b37646eca6f" providerId="LiveId" clId="{7E5C0DB9-B3F0-42AF-B4DE-C48B5913B04F}" dt="2023-08-17T10:57:23.356" v="15146" actId="6549"/>
        <pc:sldMkLst>
          <pc:docMk/>
          <pc:sldMk cId="2435982419" sldId="275"/>
        </pc:sldMkLst>
        <pc:spChg chg="mod ord">
          <ac:chgData name="Zhang Kaiyi" userId="60e37b37646eca6f" providerId="LiveId" clId="{7E5C0DB9-B3F0-42AF-B4DE-C48B5913B04F}" dt="2023-08-16T06:29:00.453" v="261" actId="700"/>
          <ac:spMkLst>
            <pc:docMk/>
            <pc:sldMk cId="2435982419" sldId="275"/>
            <ac:spMk id="2" creationId="{0E9C4E68-0059-4875-92DB-9EF681C06B9A}"/>
          </ac:spMkLst>
        </pc:spChg>
        <pc:spChg chg="mod ord">
          <ac:chgData name="Zhang Kaiyi" userId="60e37b37646eca6f" providerId="LiveId" clId="{7E5C0DB9-B3F0-42AF-B4DE-C48B5913B04F}" dt="2023-08-16T06:29:00.453" v="261" actId="700"/>
          <ac:spMkLst>
            <pc:docMk/>
            <pc:sldMk cId="2435982419" sldId="275"/>
            <ac:spMk id="3" creationId="{752A204E-E438-450A-8CA4-169293A726F5}"/>
          </ac:spMkLst>
        </pc:spChg>
        <pc:picChg chg="mod ord">
          <ac:chgData name="Zhang Kaiyi" userId="60e37b37646eca6f" providerId="LiveId" clId="{7E5C0DB9-B3F0-42AF-B4DE-C48B5913B04F}" dt="2023-08-16T06:29:00.453" v="261" actId="700"/>
          <ac:picMkLst>
            <pc:docMk/>
            <pc:sldMk cId="2435982419" sldId="275"/>
            <ac:picMk id="6" creationId="{9BB1B2AF-7F5C-4ABA-AB0F-0C194D47CE42}"/>
          </ac:picMkLst>
        </pc:picChg>
      </pc:sldChg>
      <pc:sldChg chg="modSp add del mod modClrScheme chgLayout">
        <pc:chgData name="Zhang Kaiyi" userId="60e37b37646eca6f" providerId="LiveId" clId="{7E5C0DB9-B3F0-42AF-B4DE-C48B5913B04F}" dt="2023-08-16T13:47:37.725" v="3885" actId="47"/>
        <pc:sldMkLst>
          <pc:docMk/>
          <pc:sldMk cId="1304800538" sldId="276"/>
        </pc:sldMkLst>
        <pc:spChg chg="mod ord">
          <ac:chgData name="Zhang Kaiyi" userId="60e37b37646eca6f" providerId="LiveId" clId="{7E5C0DB9-B3F0-42AF-B4DE-C48B5913B04F}" dt="2023-08-16T06:29:07.262" v="263" actId="700"/>
          <ac:spMkLst>
            <pc:docMk/>
            <pc:sldMk cId="1304800538" sldId="276"/>
            <ac:spMk id="2" creationId="{7895BD5D-61C4-4346-984D-0EC8346158D8}"/>
          </ac:spMkLst>
        </pc:spChg>
        <pc:spChg chg="mod ord">
          <ac:chgData name="Zhang Kaiyi" userId="60e37b37646eca6f" providerId="LiveId" clId="{7E5C0DB9-B3F0-42AF-B4DE-C48B5913B04F}" dt="2023-08-16T06:29:07.327" v="264" actId="27636"/>
          <ac:spMkLst>
            <pc:docMk/>
            <pc:sldMk cId="1304800538" sldId="276"/>
            <ac:spMk id="3" creationId="{87EB3009-9BDC-493C-BD18-BD8E26DEE30F}"/>
          </ac:spMkLst>
        </pc:spChg>
        <pc:picChg chg="mod ord">
          <ac:chgData name="Zhang Kaiyi" userId="60e37b37646eca6f" providerId="LiveId" clId="{7E5C0DB9-B3F0-42AF-B4DE-C48B5913B04F}" dt="2023-08-16T06:29:07.262" v="263" actId="700"/>
          <ac:picMkLst>
            <pc:docMk/>
            <pc:sldMk cId="1304800538" sldId="276"/>
            <ac:picMk id="9" creationId="{B7D1FEF3-DBCC-4131-B7CC-210F68458E01}"/>
          </ac:picMkLst>
        </pc:picChg>
      </pc:sldChg>
      <pc:sldChg chg="addSp delSp modSp add mod modClrScheme chgLayout modNotesTx">
        <pc:chgData name="Zhang Kaiyi" userId="60e37b37646eca6f" providerId="LiveId" clId="{7E5C0DB9-B3F0-42AF-B4DE-C48B5913B04F}" dt="2023-08-17T11:36:17.612" v="15922" actId="20577"/>
        <pc:sldMkLst>
          <pc:docMk/>
          <pc:sldMk cId="2682607209" sldId="292"/>
        </pc:sldMkLst>
        <pc:spChg chg="mod ord">
          <ac:chgData name="Zhang Kaiyi" userId="60e37b37646eca6f" providerId="LiveId" clId="{7E5C0DB9-B3F0-42AF-B4DE-C48B5913B04F}" dt="2023-08-16T06:56:20.242" v="646" actId="20577"/>
          <ac:spMkLst>
            <pc:docMk/>
            <pc:sldMk cId="2682607209" sldId="292"/>
            <ac:spMk id="2" creationId="{49D11671-1B15-42EB-9525-638EC28D03BE}"/>
          </ac:spMkLst>
        </pc:spChg>
        <pc:spChg chg="add del mod or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3" creationId="{24A2BD58-A7A4-094C-8D50-5C9CEE1BCC68}"/>
          </ac:spMkLst>
        </pc:spChg>
        <pc:spChg chg="mod ord">
          <ac:chgData name="Zhang Kaiyi" userId="60e37b37646eca6f" providerId="LiveId" clId="{7E5C0DB9-B3F0-42AF-B4DE-C48B5913B04F}" dt="2023-08-16T06:51:30.412" v="556" actId="700"/>
          <ac:spMkLst>
            <pc:docMk/>
            <pc:sldMk cId="2682607209" sldId="292"/>
            <ac:spMk id="4" creationId="{19E8B37E-E193-4DA0-BD98-96A54B39B352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5" creationId="{D8DF593C-E24E-4920-B0FE-B167D51E1894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8" creationId="{F0C0CBBB-ACDB-4AF8-BC11-18D25D8D51D1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9" creationId="{CED64B55-CB11-4964-AE12-9AE2666EAFD8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10" creationId="{5AC8AF45-EC61-4313-B5D7-3F14F3CDD8D1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13" creationId="{FCB316E3-482E-4C18-AEEC-A0B920C6FBD6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14" creationId="{50C10290-627B-4FAA-A6CC-13EC51D8E546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16" creationId="{FA20FCC1-2B6D-24DD-6662-C035AF72120E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19" creationId="{0C11390A-ED08-ED2F-5011-758ED59ED24C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0" creationId="{AF851A8D-9AB9-B39E-3522-1EF0AF6A479E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1" creationId="{EF8F71CB-BBE8-F236-A104-62A906B91A5B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4" creationId="{9FBE2B99-5E40-5EE3-F029-498866B8E4E3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5" creationId="{0B051B2C-E36A-8810-7170-6D4046BEEBDD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35" creationId="{CC76B958-5125-AB18-F957-4E89EF068212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38" creationId="{FCDC2F10-9D1F-0653-6A1F-C0DD92EAE29B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39" creationId="{BB0F2FB4-188A-D658-7DAD-5156E7EDF9AB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40" creationId="{D08A73AC-0071-63CD-5D58-23E8A7E9FEC2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43" creationId="{7442E526-2A34-C6E8-1894-6ED1E743E758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44" creationId="{358A3B71-8138-1CAE-19BC-8D7C547B37B6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46" creationId="{3BEF85D7-445F-E294-132C-F8C4680AAB6B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49" creationId="{570287AF-EAE1-543B-2661-B9B3063D3C68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0" creationId="{31942E3F-49EB-FAD4-E1D2-4D559DEB29A4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1" creationId="{260070EB-07A0-0FA7-FE83-89D5491B7E65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4" creationId="{BF0C68B8-289C-1F7A-4D5C-24AFAD6ADC61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5" creationId="{6B45E14D-DF5F-EEBD-87B3-17339153583B}"/>
          </ac:spMkLst>
        </pc:spChg>
        <pc:spChg chg="add del">
          <ac:chgData name="Zhang Kaiyi" userId="60e37b37646eca6f" providerId="LiveId" clId="{7E5C0DB9-B3F0-42AF-B4DE-C48B5913B04F}" dt="2023-08-16T06:53:11.852" v="573" actId="11529"/>
          <ac:spMkLst>
            <pc:docMk/>
            <pc:sldMk cId="2682607209" sldId="292"/>
            <ac:spMk id="57" creationId="{74CF7CB0-0EDF-F1D7-F44C-FF09E8FB619D}"/>
          </ac:spMkLst>
        </pc:sp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6" creationId="{2907E991-3799-4DA3-90A7-AEA21A1D8B7B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7" creationId="{156C5661-98B8-4452-A5C7-FB7EA5873BB3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11" creationId="{119AAD92-B41D-4EF6-A1E9-E61321B77B0C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12" creationId="{2C8EDADB-1C2A-4E50-BC17-B29221F3541B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15" creationId="{59AD0C73-8B7A-4FBD-92BB-AC87DF5D7A9B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17" creationId="{C1722B4A-D5E9-0BE5-3A6D-F2E0823C0CD8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18" creationId="{5347D314-E629-FB73-7BAF-B557C4680981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22" creationId="{B9DE6935-B4E8-E8D6-B73E-84EE3233E814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23" creationId="{D804B877-C6DE-4543-E342-B88589879D94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26" creationId="{8FD7BFEF-0E86-D788-2065-2B2562B88E3D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36" creationId="{3F6634AF-C967-40B9-4E34-AB22A8F401D7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37" creationId="{FC56C5E5-4730-035D-16DA-DD06A3311667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41" creationId="{02569578-DDAA-95A0-D042-99D38DF49728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42" creationId="{C0FC6D84-D039-2781-23AA-27CB9D2DE12D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45" creationId="{4B2881DD-8224-F5B0-E64D-CF5A431F5341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47" creationId="{D033486C-9199-55BC-EBFE-CACEC8BDA3B1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48" creationId="{8EDCDEC7-BC4D-0E51-F141-31867D2DA87B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52" creationId="{D08E37E8-11C0-DE46-40C5-7A7B279C1790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53" creationId="{6EA89701-4B2C-7582-FFF0-ABEACD4084D4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56" creationId="{63C0087D-2525-477D-0F52-94BEA5F76741}"/>
          </ac:cxnSpMkLst>
        </pc:cxnChg>
      </pc:sldChg>
      <pc:sldChg chg="addSp delSp modSp add del mod modClrScheme delAnim chgLayout modNotesTx">
        <pc:chgData name="Zhang Kaiyi" userId="60e37b37646eca6f" providerId="LiveId" clId="{7E5C0DB9-B3F0-42AF-B4DE-C48B5913B04F}" dt="2023-08-17T08:06:52.672" v="9858" actId="47"/>
        <pc:sldMkLst>
          <pc:docMk/>
          <pc:sldMk cId="4169384568" sldId="293"/>
        </pc:sldMkLst>
        <pc:spChg chg="mod ord">
          <ac:chgData name="Zhang Kaiyi" userId="60e37b37646eca6f" providerId="LiveId" clId="{7E5C0DB9-B3F0-42AF-B4DE-C48B5913B04F}" dt="2023-08-16T11:22:55.953" v="1511" actId="20577"/>
          <ac:spMkLst>
            <pc:docMk/>
            <pc:sldMk cId="4169384568" sldId="293"/>
            <ac:spMk id="2" creationId="{0F690E27-8BE5-4A6C-BA5A-D5027C37512A}"/>
          </ac:spMkLst>
        </pc:spChg>
        <pc:spChg chg="add del mod ord">
          <ac:chgData name="Zhang Kaiyi" userId="60e37b37646eca6f" providerId="LiveId" clId="{7E5C0DB9-B3F0-42AF-B4DE-C48B5913B04F}" dt="2023-08-16T11:00:16.007" v="1394" actId="478"/>
          <ac:spMkLst>
            <pc:docMk/>
            <pc:sldMk cId="4169384568" sldId="293"/>
            <ac:spMk id="3" creationId="{EC936EA5-3EB1-D2B1-B758-AF5A37B3C7B9}"/>
          </ac:spMkLst>
        </pc:spChg>
        <pc:spChg chg="mod ord">
          <ac:chgData name="Zhang Kaiyi" userId="60e37b37646eca6f" providerId="LiveId" clId="{7E5C0DB9-B3F0-42AF-B4DE-C48B5913B04F}" dt="2023-08-16T06:28:46.751" v="258" actId="700"/>
          <ac:spMkLst>
            <pc:docMk/>
            <pc:sldMk cId="4169384568" sldId="293"/>
            <ac:spMk id="4" creationId="{8C9423A1-4813-4244-B213-1915C559AA09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5" creationId="{363D731A-B845-4CB8-9308-5DA790A71EDC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6" creationId="{B315F70C-ED83-4019-8BEC-C0189C393911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7" creationId="{AA0EA903-E54E-4DB2-8330-07B14115165A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8" creationId="{002C8A6E-7119-4C96-BB90-754464EAF20C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9" creationId="{31FD291E-A318-4E5B-9B9C-E564EF9BBF46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0" creationId="{6B290704-2C3F-4937-AEA5-182B8A7B3D28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4" creationId="{986EC96D-D69D-43F3-9EB1-B8C3BE0DFB62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5" creationId="{9E4CC53D-B10E-4113-85E4-C411814A0E76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6" creationId="{29146329-045E-4F07-BB03-5C94C6BA37A3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7" creationId="{85DC90D0-608D-4175-AC5E-810F44A89E72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1" creationId="{3202C510-CFE4-45BF-8CD1-EF69DB7BF0D7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2" creationId="{3E06EC8A-2586-405C-967C-FE31D9C4E7BA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3" creationId="{438D1D75-8284-4400-BFFB-D6810E4F7DAB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4" creationId="{F0AF0E8D-C50E-4F03-84D9-FF2255CE20B8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8" creationId="{7536F7E6-BA4D-464A-A7DB-D7FC317055C1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9" creationId="{AE456412-41E8-4D70-A1A1-BA128EF5584D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0" creationId="{3A7060DC-268C-C2C2-9895-19E12BE6D5B2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1" creationId="{67691A09-D97E-08EA-CCC3-974A5325465D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2" creationId="{C14B2A6F-4A59-6F91-EA2D-36F92B414561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4" creationId="{98D93776-B2CA-E194-5E5F-279497C7FCF0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5" creationId="{8E0CECC6-9DA1-1983-793B-4D6B7B949FD4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7" creationId="{E274C691-5D45-2FAD-F2F7-BA7F8AFE5288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43" creationId="{F1E6D694-6DB6-27F9-ACF8-EF61A94DB40D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48" creationId="{2979E021-4436-DA87-B329-3D99E3460FFC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49" creationId="{02F63E50-822D-7690-7DD8-615359664828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0" creationId="{67697CD9-8F70-2A71-61DA-FE42DF6DE3C2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4" creationId="{CABC6746-7690-A219-7AAE-A5591B8E5B8B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5" creationId="{342278DA-BD13-DB59-7311-B3751B439A9A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6" creationId="{48C30C6F-CAEC-8C21-71AC-7E6A9D985078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7" creationId="{6924061A-9C2B-77C4-8849-775EA44E373F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61" creationId="{D589A97C-B467-E27E-ACF3-322B11550366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62" creationId="{F9F7D589-2A00-E405-5A58-03246BFA8C15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3" creationId="{6B30F85A-C6C7-C762-DA12-9F9F3BA4E2BD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4" creationId="{A7763BF3-1DF9-0C3E-AEF9-FC3AFE741195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5" creationId="{F4EDC282-85C8-0E33-0B00-CF185A380515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6" creationId="{8C01D451-0626-EEA7-4282-C0763DCA5884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7" creationId="{E50D3092-895D-860F-6DAE-1314FF63B77E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8" creationId="{42138320-B505-D17A-4BC8-E7157852B693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2" creationId="{D94BDB78-7207-2EE7-6DBA-2032FB09C1EE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3" creationId="{ED11951D-ABC4-3234-0DB3-2CB5169CB8F2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4" creationId="{9E9E6F3D-6DFF-66A8-2E6C-B374DB199789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5" creationId="{75276167-7B44-5602-CA51-46D46A14CE90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9" creationId="{17C619B9-7322-910B-C531-4102074B9453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0" creationId="{C796962E-376D-025D-C06E-88A892C00A89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1" creationId="{A71AAC43-E60A-4FC0-182F-554E09078B13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2" creationId="{C0A058BB-DFE9-8880-EF14-977A1968D731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6" creationId="{D8ABFF65-0292-1440-A665-7C99CB4C78FE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7" creationId="{59171D24-E57C-29FB-9632-B57425496FDF}"/>
          </ac:spMkLst>
        </pc:spChg>
        <pc:grpChg chg="del">
          <ac:chgData name="Zhang Kaiyi" userId="60e37b37646eca6f" providerId="LiveId" clId="{7E5C0DB9-B3F0-42AF-B4DE-C48B5913B04F}" dt="2023-08-16T11:00:11.446" v="1392" actId="478"/>
          <ac:grpSpMkLst>
            <pc:docMk/>
            <pc:sldMk cId="4169384568" sldId="293"/>
            <ac:grpSpMk id="45" creationId="{6CC75F07-0D87-D780-5368-5FFA7585A122}"/>
          </ac:grpSpMkLst>
        </pc:grpChg>
        <pc:grpChg chg="del">
          <ac:chgData name="Zhang Kaiyi" userId="60e37b37646eca6f" providerId="LiveId" clId="{7E5C0DB9-B3F0-42AF-B4DE-C48B5913B04F}" dt="2023-08-16T11:00:11.446" v="1392" actId="478"/>
          <ac:grpSpMkLst>
            <pc:docMk/>
            <pc:sldMk cId="4169384568" sldId="293"/>
            <ac:grpSpMk id="47" creationId="{6CFF0824-84CF-06C8-63B0-3862A6E249C8}"/>
          </ac:grpSpMkLst>
        </pc:grp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1" creationId="{A0ADF05F-DDB5-4E81-921D-1AE638203E2A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2" creationId="{8FFE2EC6-5EB2-4563-82CE-C889F496E2D5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3" creationId="{641C230C-551A-4387-A4FB-B37A072AD45C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8" creationId="{CF79D965-CDEA-4AA1-8FEA-99D2D965B4E8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9" creationId="{9CE28D86-F47E-4D37-9C35-D2108FF40C7D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0" creationId="{A5A458F8-DBF7-4718-9844-81B844023812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5" creationId="{ABED50DA-A673-42B5-90EB-4AC5F4DE2C85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6" creationId="{204378CF-3C9F-4573-A699-B1D5FFCE74C7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7" creationId="{4AAE087C-DFFE-4BD5-AB9B-601BCC80BAF4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38" creationId="{BD90CEE1-6F1E-2952-6783-0AADB982A673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39" creationId="{A935EBD3-9D81-68F0-82BA-F6A5985680A8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41" creationId="{B3A60D2D-A3B1-CD23-C549-FC588B49CBDE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1" creationId="{952348E4-8E95-BE90-303C-3051E377F468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2" creationId="{D9033F79-E7B5-9436-4751-0D439E099A53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3" creationId="{385FA4CF-BD9C-8B9E-68CF-9D2E25DC4441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8" creationId="{D89B9782-527A-D501-F597-FE05B40976D5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9" creationId="{C4BC4BDD-59D7-3C26-5916-879667733797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60" creationId="{A2D39ACD-8E7A-3269-BFC2-594872901535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69" creationId="{DB9BFE21-853D-B8D1-7480-DEF6FAB5B35D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0" creationId="{948B5D98-71C5-9292-4CFD-D932A7A23B44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1" creationId="{0D10FF02-1857-C54F-2008-966BDAE74256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6" creationId="{451249F1-563C-89F7-09A8-3B41801C0471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7" creationId="{D1B50C05-43AE-0EF2-42FB-7FB83DB6E269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8" creationId="{2120EA04-8841-9BD3-32FB-295006D6443A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83" creationId="{7FA9162E-1199-18DB-8FC5-C6FDAB2A7CC0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84" creationId="{04A1086F-2085-2DE2-B4E0-72DAEC1C5152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85" creationId="{D7280E90-E9ED-08DA-37AD-FF329FC1FB98}"/>
          </ac:cxnSpMkLst>
        </pc:cxnChg>
      </pc:sldChg>
      <pc:sldChg chg="addSp delSp modSp add mod modClrScheme chgLayout modNotesTx">
        <pc:chgData name="Zhang Kaiyi" userId="60e37b37646eca6f" providerId="LiveId" clId="{7E5C0DB9-B3F0-42AF-B4DE-C48B5913B04F}" dt="2023-08-17T11:44:25.335" v="15957" actId="20577"/>
        <pc:sldMkLst>
          <pc:docMk/>
          <pc:sldMk cId="1175592199" sldId="298"/>
        </pc:sldMkLst>
        <pc:spChg chg="add del mod ord">
          <ac:chgData name="Zhang Kaiyi" userId="60e37b37646eca6f" providerId="LiveId" clId="{7E5C0DB9-B3F0-42AF-B4DE-C48B5913B04F}" dt="2023-08-16T12:55:30.547" v="3517" actId="20577"/>
          <ac:spMkLst>
            <pc:docMk/>
            <pc:sldMk cId="1175592199" sldId="298"/>
            <ac:spMk id="2" creationId="{0F331EB4-EFD0-46AE-A2A3-8ADEF71B87CC}"/>
          </ac:spMkLst>
        </pc:spChg>
        <pc:spChg chg="add del mod ord">
          <ac:chgData name="Zhang Kaiyi" userId="60e37b37646eca6f" providerId="LiveId" clId="{7E5C0DB9-B3F0-42AF-B4DE-C48B5913B04F}" dt="2023-08-16T06:18:00.653" v="204" actId="700"/>
          <ac:spMkLst>
            <pc:docMk/>
            <pc:sldMk cId="1175592199" sldId="298"/>
            <ac:spMk id="3" creationId="{E88A87F4-CE0C-DC03-8699-BB94058E93FD}"/>
          </ac:spMkLst>
        </pc:spChg>
        <pc:spChg chg="add del mod ord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3" creationId="{E9A5062A-AD93-998E-0BE5-C352FF7F8768}"/>
          </ac:spMkLst>
        </pc:spChg>
        <pc:spChg chg="mod ord">
          <ac:chgData name="Zhang Kaiyi" userId="60e37b37646eca6f" providerId="LiveId" clId="{7E5C0DB9-B3F0-42AF-B4DE-C48B5913B04F}" dt="2023-08-16T12:35:32.232" v="2952" actId="242"/>
          <ac:spMkLst>
            <pc:docMk/>
            <pc:sldMk cId="1175592199" sldId="298"/>
            <ac:spMk id="4" creationId="{D3B4880C-DB9E-440D-8A96-F9C89C135009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5" creationId="{30E1B33C-1AA2-4BF8-99DC-864F0180962D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6" creationId="{3B19BF84-515C-4C40-B8D4-F861EF68665A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7" creationId="{BCF1537C-85C2-44A4-9B70-6C2F470FE9E6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8" creationId="{53D29BB6-380B-4E86-9BB5-C8107A827D5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9" creationId="{A0C73D42-5B1E-4362-8A32-74B9572F151E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0" creationId="{9BAAB0D0-3793-407B-8A57-52C3CAD2E9EB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4" creationId="{5A34FB8B-2A98-4050-AFFE-61A3FD812AE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5" creationId="{6BA3C9CB-62E0-465E-8F17-F962FD01FADC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6" creationId="{AA3645D1-B8AA-41DE-A609-8E6FF3B67A38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7" creationId="{709FD590-DB74-4CFE-97E6-06AC2C757786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1" creationId="{CCDF8285-8036-4A93-9064-287D834D880C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2" creationId="{E60978E6-31E3-4007-B707-6CB3B4F99A1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3" creationId="{14B8289A-F99F-470F-9007-23F0949952EB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4" creationId="{168DD407-6F63-49DE-B745-2B614C30C8B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8" creationId="{7E0281DE-8EDA-4CCF-9408-3FC9F59F966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9" creationId="{126C1BEC-20DB-449A-8D13-CE7EDA1C7D8E}"/>
          </ac:spMkLst>
        </pc:spChg>
        <pc:spChg chg="add del mod ord">
          <ac:chgData name="Zhang Kaiyi" userId="60e37b37646eca6f" providerId="LiveId" clId="{7E5C0DB9-B3F0-42AF-B4DE-C48B5913B04F}" dt="2023-08-16T06:18:07.977" v="206" actId="700"/>
          <ac:spMkLst>
            <pc:docMk/>
            <pc:sldMk cId="1175592199" sldId="298"/>
            <ac:spMk id="38" creationId="{BB9B9AAD-B6EF-93F5-2FA9-E40772545782}"/>
          </ac:spMkLst>
        </pc:spChg>
        <pc:spChg chg="add mod">
          <ac:chgData name="Zhang Kaiyi" userId="60e37b37646eca6f" providerId="LiveId" clId="{7E5C0DB9-B3F0-42AF-B4DE-C48B5913B04F}" dt="2023-08-16T12:55:09.309" v="3511" actId="14100"/>
          <ac:spMkLst>
            <pc:docMk/>
            <pc:sldMk cId="1175592199" sldId="298"/>
            <ac:spMk id="44" creationId="{68A68011-EB61-A899-9159-6E6B60D67888}"/>
          </ac:spMkLst>
        </pc:spChg>
        <pc:grpChg chg="del">
          <ac:chgData name="Zhang Kaiyi" userId="60e37b37646eca6f" providerId="LiveId" clId="{7E5C0DB9-B3F0-42AF-B4DE-C48B5913B04F}" dt="2023-08-16T11:00:55.805" v="1395" actId="478"/>
          <ac:grpSpMkLst>
            <pc:docMk/>
            <pc:sldMk cId="1175592199" sldId="298"/>
            <ac:grpSpMk id="30" creationId="{6CC75F07-0D87-D780-5368-5FFA7585A122}"/>
          </ac:grpSpMkLst>
        </pc:grpChg>
        <pc:grpChg chg="del">
          <ac:chgData name="Zhang Kaiyi" userId="60e37b37646eca6f" providerId="LiveId" clId="{7E5C0DB9-B3F0-42AF-B4DE-C48B5913B04F}" dt="2023-08-16T11:00:55.805" v="1395" actId="478"/>
          <ac:grpSpMkLst>
            <pc:docMk/>
            <pc:sldMk cId="1175592199" sldId="298"/>
            <ac:grpSpMk id="34" creationId="{6CFF0824-84CF-06C8-63B0-3862A6E249C8}"/>
          </ac:grpSpMkLst>
        </pc:grpChg>
        <pc:picChg chg="add del mod">
          <ac:chgData name="Zhang Kaiyi" userId="60e37b37646eca6f" providerId="LiveId" clId="{7E5C0DB9-B3F0-42AF-B4DE-C48B5913B04F}" dt="2023-08-16T12:36:03.331" v="2955" actId="478"/>
          <ac:picMkLst>
            <pc:docMk/>
            <pc:sldMk cId="1175592199" sldId="298"/>
            <ac:picMk id="39" creationId="{F216AFFB-82D5-0D14-31E9-2DE309057629}"/>
          </ac:picMkLst>
        </pc:picChg>
        <pc:picChg chg="add del mod ord">
          <ac:chgData name="Zhang Kaiyi" userId="60e37b37646eca6f" providerId="LiveId" clId="{7E5C0DB9-B3F0-42AF-B4DE-C48B5913B04F}" dt="2023-08-16T12:51:30.720" v="3330" actId="22"/>
          <ac:picMkLst>
            <pc:docMk/>
            <pc:sldMk cId="1175592199" sldId="298"/>
            <ac:picMk id="41" creationId="{AD9BE508-9979-12BD-2579-57068D176746}"/>
          </ac:picMkLst>
        </pc:picChg>
        <pc:picChg chg="add mod">
          <ac:chgData name="Zhang Kaiyi" userId="60e37b37646eca6f" providerId="LiveId" clId="{7E5C0DB9-B3F0-42AF-B4DE-C48B5913B04F}" dt="2023-08-16T12:55:02.609" v="3509" actId="1076"/>
          <ac:picMkLst>
            <pc:docMk/>
            <pc:sldMk cId="1175592199" sldId="298"/>
            <ac:picMk id="43" creationId="{6256C5A0-96A4-1717-CD25-D6971216C4E8}"/>
          </ac:picMkLst>
        </pc:pic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1" creationId="{8E0BFD46-E36F-441D-9806-BEE4B44A6281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2" creationId="{E9AF5596-BD83-4055-925A-EA6E0B56C6EF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3" creationId="{EDE96FB8-8BAE-403A-B28C-703FBB1C5F0A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8" creationId="{89A66B18-3767-4F45-885C-A4F7AA24FD7A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9" creationId="{27155333-0E9A-4142-90D0-0B466FC28E19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0" creationId="{B36EDF07-58A2-4B31-A7C1-1EF57575C337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5" creationId="{57E21AFA-363D-4399-BB00-621984D66BBB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6" creationId="{DD27E019-B693-4A57-BAEA-5414C789F089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7" creationId="{6F0EFAF0-2F80-4FD5-8347-E6F78D45D907}"/>
          </ac:cxnSpMkLst>
        </pc:cxnChg>
      </pc:sldChg>
      <pc:sldChg chg="modSp add mod chgLayout modNotesTx">
        <pc:chgData name="Zhang Kaiyi" userId="60e37b37646eca6f" providerId="LiveId" clId="{7E5C0DB9-B3F0-42AF-B4DE-C48B5913B04F}" dt="2023-08-17T11:40:30.074" v="15945" actId="20577"/>
        <pc:sldMkLst>
          <pc:docMk/>
          <pc:sldMk cId="443561063" sldId="300"/>
        </pc:sldMkLst>
        <pc:spChg chg="mod ord">
          <ac:chgData name="Zhang Kaiyi" userId="60e37b37646eca6f" providerId="LiveId" clId="{7E5C0DB9-B3F0-42AF-B4DE-C48B5913B04F}" dt="2023-08-17T08:45:15.963" v="14121" actId="20577"/>
          <ac:spMkLst>
            <pc:docMk/>
            <pc:sldMk cId="443561063" sldId="300"/>
            <ac:spMk id="2" creationId="{9618D298-9089-46C6-8628-A696BB04B96E}"/>
          </ac:spMkLst>
        </pc:spChg>
        <pc:spChg chg="mod ord">
          <ac:chgData name="Zhang Kaiyi" userId="60e37b37646eca6f" providerId="LiveId" clId="{7E5C0DB9-B3F0-42AF-B4DE-C48B5913B04F}" dt="2023-08-16T06:17:29.906" v="200" actId="700"/>
          <ac:spMkLst>
            <pc:docMk/>
            <pc:sldMk cId="443561063" sldId="300"/>
            <ac:spMk id="4" creationId="{86AE0A57-233E-4368-9F46-C912A7D6ADBC}"/>
          </ac:spMkLst>
        </pc:spChg>
      </pc:sldChg>
      <pc:sldChg chg="add del">
        <pc:chgData name="Zhang Kaiyi" userId="60e37b37646eca6f" providerId="LiveId" clId="{7E5C0DB9-B3F0-42AF-B4DE-C48B5913B04F}" dt="2023-08-16T06:29:37.510" v="272" actId="47"/>
        <pc:sldMkLst>
          <pc:docMk/>
          <pc:sldMk cId="2998951484" sldId="757"/>
        </pc:sldMkLst>
      </pc:sldChg>
      <pc:sldChg chg="addSp delSp modSp add mod modClrScheme addAnim delAnim modAnim chgLayout modNotesTx">
        <pc:chgData name="Zhang Kaiyi" userId="60e37b37646eca6f" providerId="LiveId" clId="{7E5C0DB9-B3F0-42AF-B4DE-C48B5913B04F}" dt="2023-08-17T11:34:05.541" v="15914" actId="20577"/>
        <pc:sldMkLst>
          <pc:docMk/>
          <pc:sldMk cId="586364070" sldId="1728"/>
        </pc:sldMkLst>
        <pc:spChg chg="mod ord">
          <ac:chgData name="Zhang Kaiyi" userId="60e37b37646eca6f" providerId="LiveId" clId="{7E5C0DB9-B3F0-42AF-B4DE-C48B5913B04F}" dt="2023-08-17T06:15:58.618" v="6480" actId="20577"/>
          <ac:spMkLst>
            <pc:docMk/>
            <pc:sldMk cId="586364070" sldId="1728"/>
            <ac:spMk id="2" creationId="{23FAEBCA-8D0E-4DCA-8D47-9E7F08F91834}"/>
          </ac:spMkLst>
        </pc:spChg>
        <pc:spChg chg="add del mod ord">
          <ac:chgData name="Zhang Kaiyi" userId="60e37b37646eca6f" providerId="LiveId" clId="{7E5C0DB9-B3F0-42AF-B4DE-C48B5913B04F}" dt="2023-08-17T07:13:38.726" v="7018" actId="20577"/>
          <ac:spMkLst>
            <pc:docMk/>
            <pc:sldMk cId="586364070" sldId="1728"/>
            <ac:spMk id="3" creationId="{6A69B193-23A8-4F39-9EB6-A544449FC6B8}"/>
          </ac:spMkLst>
        </pc:spChg>
        <pc:spChg chg="mod ord">
          <ac:chgData name="Zhang Kaiyi" userId="60e37b37646eca6f" providerId="LiveId" clId="{7E5C0DB9-B3F0-42AF-B4DE-C48B5913B04F}" dt="2023-08-16T06:42:16.185" v="357" actId="700"/>
          <ac:spMkLst>
            <pc:docMk/>
            <pc:sldMk cId="586364070" sldId="1728"/>
            <ac:spMk id="4" creationId="{8D6D3665-BEC5-4B60-80F4-05919327B44F}"/>
          </ac:spMkLst>
        </pc:spChg>
        <pc:spChg chg="del">
          <ac:chgData name="Zhang Kaiyi" userId="60e37b37646eca6f" providerId="LiveId" clId="{7E5C0DB9-B3F0-42AF-B4DE-C48B5913B04F}" dt="2023-08-16T06:35:46.923" v="280" actId="478"/>
          <ac:spMkLst>
            <pc:docMk/>
            <pc:sldMk cId="586364070" sldId="1728"/>
            <ac:spMk id="5" creationId="{06AFFB3C-6044-DCBA-18C6-E28421B6225E}"/>
          </ac:spMkLst>
        </pc:spChg>
        <pc:spChg chg="del">
          <ac:chgData name="Zhang Kaiyi" userId="60e37b37646eca6f" providerId="LiveId" clId="{7E5C0DB9-B3F0-42AF-B4DE-C48B5913B04F}" dt="2023-08-16T06:35:48.577" v="283" actId="478"/>
          <ac:spMkLst>
            <pc:docMk/>
            <pc:sldMk cId="586364070" sldId="1728"/>
            <ac:spMk id="6" creationId="{5EFA9553-EFE1-0B2B-AC57-39CE6A6C63DE}"/>
          </ac:spMkLst>
        </pc:spChg>
        <pc:spChg chg="add mod">
          <ac:chgData name="Zhang Kaiyi" userId="60e37b37646eca6f" providerId="LiveId" clId="{7E5C0DB9-B3F0-42AF-B4DE-C48B5913B04F}" dt="2023-08-16T06:44:37.258" v="399" actId="20577"/>
          <ac:spMkLst>
            <pc:docMk/>
            <pc:sldMk cId="586364070" sldId="1728"/>
            <ac:spMk id="7" creationId="{1A7451C6-2084-BDA3-AC76-A3BCFE5C8DAE}"/>
          </ac:spMkLst>
        </pc:spChg>
        <pc:spChg chg="del">
          <ac:chgData name="Zhang Kaiyi" userId="60e37b37646eca6f" providerId="LiveId" clId="{7E5C0DB9-B3F0-42AF-B4DE-C48B5913B04F}" dt="2023-08-16T06:35:50.872" v="286" actId="478"/>
          <ac:spMkLst>
            <pc:docMk/>
            <pc:sldMk cId="586364070" sldId="1728"/>
            <ac:spMk id="8" creationId="{FECAA744-C9A7-1EE0-07AA-3E9A53B152EA}"/>
          </ac:spMkLst>
        </pc:spChg>
        <pc:spChg chg="del">
          <ac:chgData name="Zhang Kaiyi" userId="60e37b37646eca6f" providerId="LiveId" clId="{7E5C0DB9-B3F0-42AF-B4DE-C48B5913B04F}" dt="2023-08-16T06:35:50.388" v="285" actId="478"/>
          <ac:spMkLst>
            <pc:docMk/>
            <pc:sldMk cId="586364070" sldId="1728"/>
            <ac:spMk id="9" creationId="{95E061C7-A069-CB53-79C3-6428166F545B}"/>
          </ac:spMkLst>
        </pc:spChg>
        <pc:spChg chg="del">
          <ac:chgData name="Zhang Kaiyi" userId="60e37b37646eca6f" providerId="LiveId" clId="{7E5C0DB9-B3F0-42AF-B4DE-C48B5913B04F}" dt="2023-08-16T06:35:49.267" v="284" actId="478"/>
          <ac:spMkLst>
            <pc:docMk/>
            <pc:sldMk cId="586364070" sldId="1728"/>
            <ac:spMk id="10" creationId="{4D511809-72DC-D7C0-70F0-D7437D43DE08}"/>
          </ac:spMkLst>
        </pc:spChg>
        <pc:spChg chg="del">
          <ac:chgData name="Zhang Kaiyi" userId="60e37b37646eca6f" providerId="LiveId" clId="{7E5C0DB9-B3F0-42AF-B4DE-C48B5913B04F}" dt="2023-08-16T06:35:47.717" v="281" actId="478"/>
          <ac:spMkLst>
            <pc:docMk/>
            <pc:sldMk cId="586364070" sldId="1728"/>
            <ac:spMk id="11" creationId="{B1F07426-E242-01D0-FC17-9BD4AAE7D539}"/>
          </ac:spMkLst>
        </pc:spChg>
        <pc:spChg chg="del mod">
          <ac:chgData name="Zhang Kaiyi" userId="60e37b37646eca6f" providerId="LiveId" clId="{7E5C0DB9-B3F0-42AF-B4DE-C48B5913B04F}" dt="2023-08-16T06:35:52.644" v="287" actId="478"/>
          <ac:spMkLst>
            <pc:docMk/>
            <pc:sldMk cId="586364070" sldId="1728"/>
            <ac:spMk id="13" creationId="{A1AECE0A-D102-2F51-7405-44719A2E0F98}"/>
          </ac:spMkLst>
        </pc:spChg>
        <pc:spChg chg="del mod">
          <ac:chgData name="Zhang Kaiyi" userId="60e37b37646eca6f" providerId="LiveId" clId="{7E5C0DB9-B3F0-42AF-B4DE-C48B5913B04F}" dt="2023-08-16T06:35:53.882" v="288" actId="478"/>
          <ac:spMkLst>
            <pc:docMk/>
            <pc:sldMk cId="586364070" sldId="1728"/>
            <ac:spMk id="15" creationId="{B8DB8426-A066-2A7F-7E78-1BB086CD5216}"/>
          </ac:spMkLst>
        </pc:spChg>
      </pc:sldChg>
      <pc:sldChg chg="modSp add modNotesTx">
        <pc:chgData name="Zhang Kaiyi" userId="60e37b37646eca6f" providerId="LiveId" clId="{7E5C0DB9-B3F0-42AF-B4DE-C48B5913B04F}" dt="2023-08-17T10:54:18.711" v="15045" actId="20577"/>
        <pc:sldMkLst>
          <pc:docMk/>
          <pc:sldMk cId="842805831" sldId="1744"/>
        </pc:sldMkLst>
        <pc:spChg chg="mod">
          <ac:chgData name="Zhang Kaiyi" userId="60e37b37646eca6f" providerId="LiveId" clId="{7E5C0DB9-B3F0-42AF-B4DE-C48B5913B04F}" dt="2023-08-17T08:56:14.699" v="14610" actId="20577"/>
          <ac:spMkLst>
            <pc:docMk/>
            <pc:sldMk cId="842805831" sldId="1744"/>
            <ac:spMk id="5" creationId="{E569C7C7-B115-8174-7025-220FB0984F2B}"/>
          </ac:spMkLst>
        </pc:spChg>
      </pc:sldChg>
      <pc:sldChg chg="modSp add del mod chgLayout">
        <pc:chgData name="Zhang Kaiyi" userId="60e37b37646eca6f" providerId="LiveId" clId="{7E5C0DB9-B3F0-42AF-B4DE-C48B5913B04F}" dt="2023-08-16T13:52:22.410" v="4341" actId="47"/>
        <pc:sldMkLst>
          <pc:docMk/>
          <pc:sldMk cId="187087987" sldId="1746"/>
        </pc:sldMkLst>
        <pc:spChg chg="mod ord">
          <ac:chgData name="Zhang Kaiyi" userId="60e37b37646eca6f" providerId="LiveId" clId="{7E5C0DB9-B3F0-42AF-B4DE-C48B5913B04F}" dt="2023-08-16T06:29:22.667" v="268" actId="700"/>
          <ac:spMkLst>
            <pc:docMk/>
            <pc:sldMk cId="187087987" sldId="1746"/>
            <ac:spMk id="2" creationId="{C7D6A0EF-E2A9-C87F-9D15-314131891AFB}"/>
          </ac:spMkLst>
        </pc:spChg>
        <pc:spChg chg="mod ord">
          <ac:chgData name="Zhang Kaiyi" userId="60e37b37646eca6f" providerId="LiveId" clId="{7E5C0DB9-B3F0-42AF-B4DE-C48B5913B04F}" dt="2023-08-16T06:29:22.667" v="268" actId="700"/>
          <ac:spMkLst>
            <pc:docMk/>
            <pc:sldMk cId="187087987" sldId="1746"/>
            <ac:spMk id="3" creationId="{6B2B51A3-3F0E-7F58-06BD-56D73072A42D}"/>
          </ac:spMkLst>
        </pc:spChg>
      </pc:sldChg>
      <pc:sldChg chg="modSp add del mod modClrScheme chgLayout">
        <pc:chgData name="Zhang Kaiyi" userId="60e37b37646eca6f" providerId="LiveId" clId="{7E5C0DB9-B3F0-42AF-B4DE-C48B5913B04F}" dt="2023-08-16T13:52:23.048" v="4342" actId="47"/>
        <pc:sldMkLst>
          <pc:docMk/>
          <pc:sldMk cId="2871534847" sldId="1747"/>
        </pc:sldMkLst>
        <pc:spChg chg="mod ord">
          <ac:chgData name="Zhang Kaiyi" userId="60e37b37646eca6f" providerId="LiveId" clId="{7E5C0DB9-B3F0-42AF-B4DE-C48B5913B04F}" dt="2023-08-16T06:29:25.519" v="269" actId="700"/>
          <ac:spMkLst>
            <pc:docMk/>
            <pc:sldMk cId="2871534847" sldId="1747"/>
            <ac:spMk id="2" creationId="{EA11235C-8BB1-C3EF-18B2-20A728E676F6}"/>
          </ac:spMkLst>
        </pc:spChg>
        <pc:spChg chg="mod ord">
          <ac:chgData name="Zhang Kaiyi" userId="60e37b37646eca6f" providerId="LiveId" clId="{7E5C0DB9-B3F0-42AF-B4DE-C48B5913B04F}" dt="2023-08-16T06:29:25.519" v="269" actId="700"/>
          <ac:spMkLst>
            <pc:docMk/>
            <pc:sldMk cId="2871534847" sldId="1747"/>
            <ac:spMk id="3" creationId="{4C87863D-F472-02D7-B070-8165014BA6EC}"/>
          </ac:spMkLst>
        </pc:spChg>
      </pc:sldChg>
      <pc:sldChg chg="modSp add del mod modClrScheme chgLayout">
        <pc:chgData name="Zhang Kaiyi" userId="60e37b37646eca6f" providerId="LiveId" clId="{7E5C0DB9-B3F0-42AF-B4DE-C48B5913B04F}" dt="2023-08-16T13:55:35.661" v="4420" actId="47"/>
        <pc:sldMkLst>
          <pc:docMk/>
          <pc:sldMk cId="277493333" sldId="1748"/>
        </pc:sldMkLst>
        <pc:spChg chg="mod ord">
          <ac:chgData name="Zhang Kaiyi" userId="60e37b37646eca6f" providerId="LiveId" clId="{7E5C0DB9-B3F0-42AF-B4DE-C48B5913B04F}" dt="2023-08-16T06:29:31.693" v="270" actId="700"/>
          <ac:spMkLst>
            <pc:docMk/>
            <pc:sldMk cId="277493333" sldId="1748"/>
            <ac:spMk id="2" creationId="{5543F47C-078C-87D9-A8B8-E0E8FCB77C47}"/>
          </ac:spMkLst>
        </pc:spChg>
        <pc:spChg chg="mod ord">
          <ac:chgData name="Zhang Kaiyi" userId="60e37b37646eca6f" providerId="LiveId" clId="{7E5C0DB9-B3F0-42AF-B4DE-C48B5913B04F}" dt="2023-08-16T06:29:31.693" v="270" actId="700"/>
          <ac:spMkLst>
            <pc:docMk/>
            <pc:sldMk cId="277493333" sldId="1748"/>
            <ac:spMk id="3" creationId="{500088DB-1746-1EA7-CB17-251E950E2DFF}"/>
          </ac:spMkLst>
        </pc:spChg>
      </pc:sldChg>
      <pc:sldChg chg="modSp add del mod chgLayout">
        <pc:chgData name="Zhang Kaiyi" userId="60e37b37646eca6f" providerId="LiveId" clId="{7E5C0DB9-B3F0-42AF-B4DE-C48B5913B04F}" dt="2023-08-16T13:47:37.277" v="3884" actId="47"/>
        <pc:sldMkLst>
          <pc:docMk/>
          <pc:sldMk cId="3942224831" sldId="1779"/>
        </pc:sldMkLst>
        <pc:spChg chg="mod ord">
          <ac:chgData name="Zhang Kaiyi" userId="60e37b37646eca6f" providerId="LiveId" clId="{7E5C0DB9-B3F0-42AF-B4DE-C48B5913B04F}" dt="2023-08-16T06:29:03.495" v="262" actId="700"/>
          <ac:spMkLst>
            <pc:docMk/>
            <pc:sldMk cId="3942224831" sldId="1779"/>
            <ac:spMk id="2" creationId="{71B2038A-5F7C-D785-A3F5-E164653B5C65}"/>
          </ac:spMkLst>
        </pc:spChg>
        <pc:spChg chg="mod ord">
          <ac:chgData name="Zhang Kaiyi" userId="60e37b37646eca6f" providerId="LiveId" clId="{7E5C0DB9-B3F0-42AF-B4DE-C48B5913B04F}" dt="2023-08-16T06:29:03.495" v="262" actId="700"/>
          <ac:spMkLst>
            <pc:docMk/>
            <pc:sldMk cId="3942224831" sldId="1779"/>
            <ac:spMk id="3" creationId="{60F1046D-13A8-9438-0BD9-F04BDCAB0ACF}"/>
          </ac:spMkLst>
        </pc:spChg>
      </pc:sldChg>
      <pc:sldChg chg="addSp delSp modSp add mod modClrScheme chgLayout modNotesTx">
        <pc:chgData name="Zhang Kaiyi" userId="60e37b37646eca6f" providerId="LiveId" clId="{7E5C0DB9-B3F0-42AF-B4DE-C48B5913B04F}" dt="2023-08-17T11:36:57.513" v="15924" actId="20577"/>
        <pc:sldMkLst>
          <pc:docMk/>
          <pc:sldMk cId="217658758" sldId="1780"/>
        </pc:sldMkLst>
        <pc:spChg chg="add del mod ord">
          <ac:chgData name="Zhang Kaiyi" userId="60e37b37646eca6f" providerId="LiveId" clId="{7E5C0DB9-B3F0-42AF-B4DE-C48B5913B04F}" dt="2023-08-16T07:07:54.372" v="647" actId="700"/>
          <ac:spMkLst>
            <pc:docMk/>
            <pc:sldMk cId="217658758" sldId="1780"/>
            <ac:spMk id="2" creationId="{C2CA5B9F-7338-304D-50EB-3960A0F20331}"/>
          </ac:spMkLst>
        </pc:spChg>
        <pc:spChg chg="mod ord">
          <ac:chgData name="Zhang Kaiyi" userId="60e37b37646eca6f" providerId="LiveId" clId="{7E5C0DB9-B3F0-42AF-B4DE-C48B5913B04F}" dt="2023-08-17T07:06:14.090" v="6507" actId="700"/>
          <ac:spMkLst>
            <pc:docMk/>
            <pc:sldMk cId="217658758" sldId="1780"/>
            <ac:spMk id="3" creationId="{9B76086F-A6E6-66BF-13CC-ADCE182523AC}"/>
          </ac:spMkLst>
        </pc:spChg>
        <pc:spChg chg="add mod ord">
          <ac:chgData name="Zhang Kaiyi" userId="60e37b37646eca6f" providerId="LiveId" clId="{7E5C0DB9-B3F0-42AF-B4DE-C48B5913B04F}" dt="2023-08-17T07:58:20.760" v="9163" actId="20577"/>
          <ac:spMkLst>
            <pc:docMk/>
            <pc:sldMk cId="217658758" sldId="1780"/>
            <ac:spMk id="4" creationId="{2B587F1A-4B32-0C66-E6BD-0B71556FE98E}"/>
          </ac:spMkLst>
        </pc:spChg>
        <pc:spChg chg="del">
          <ac:chgData name="Zhang Kaiyi" userId="60e37b37646eca6f" providerId="LiveId" clId="{7E5C0DB9-B3F0-42AF-B4DE-C48B5913B04F}" dt="2023-08-16T06:17:29.906" v="200" actId="700"/>
          <ac:spMkLst>
            <pc:docMk/>
            <pc:sldMk cId="217658758" sldId="1780"/>
            <ac:spMk id="4" creationId="{AE750012-1B63-B963-333C-617C28D81163}"/>
          </ac:spMkLst>
        </pc:spChg>
        <pc:spChg chg="add del mod ord">
          <ac:chgData name="Zhang Kaiyi" userId="60e37b37646eca6f" providerId="LiveId" clId="{7E5C0DB9-B3F0-42AF-B4DE-C48B5913B04F}" dt="2023-08-16T07:49:57.286" v="1044"/>
          <ac:spMkLst>
            <pc:docMk/>
            <pc:sldMk cId="217658758" sldId="1780"/>
            <ac:spMk id="5" creationId="{FE730D20-AD7D-BE69-3C3A-A29C85307927}"/>
          </ac:spMkLst>
        </pc:spChg>
        <pc:spChg chg="add del mod">
          <ac:chgData name="Zhang Kaiyi" userId="60e37b37646eca6f" providerId="LiveId" clId="{7E5C0DB9-B3F0-42AF-B4DE-C48B5913B04F}" dt="2023-08-17T06:06:22.327" v="5859" actId="478"/>
          <ac:spMkLst>
            <pc:docMk/>
            <pc:sldMk cId="217658758" sldId="1780"/>
            <ac:spMk id="8" creationId="{13EA2DF3-2218-DDCE-08ED-15809D300AA0}"/>
          </ac:spMkLst>
        </pc:spChg>
        <pc:graphicFrameChg chg="add mod">
          <ac:chgData name="Zhang Kaiyi" userId="60e37b37646eca6f" providerId="LiveId" clId="{7E5C0DB9-B3F0-42AF-B4DE-C48B5913B04F}" dt="2023-08-17T08:01:03.310" v="9188" actId="1076"/>
          <ac:graphicFrameMkLst>
            <pc:docMk/>
            <pc:sldMk cId="217658758" sldId="1780"/>
            <ac:graphicFrameMk id="12" creationId="{F044214C-E420-9028-E6AA-43A6BD7AA7C3}"/>
          </ac:graphicFrameMkLst>
        </pc:graphicFrameChg>
        <pc:graphicFrameChg chg="add mod">
          <ac:chgData name="Zhang Kaiyi" userId="60e37b37646eca6f" providerId="LiveId" clId="{7E5C0DB9-B3F0-42AF-B4DE-C48B5913B04F}" dt="2023-08-17T08:01:08.194" v="9190" actId="1076"/>
          <ac:graphicFrameMkLst>
            <pc:docMk/>
            <pc:sldMk cId="217658758" sldId="1780"/>
            <ac:graphicFrameMk id="13" creationId="{711832A9-A6F6-9390-CEB6-8A31A76B895C}"/>
          </ac:graphicFrameMkLst>
        </pc:graphicFrameChg>
        <pc:picChg chg="add del mod">
          <ac:chgData name="Zhang Kaiyi" userId="60e37b37646eca6f" providerId="LiveId" clId="{7E5C0DB9-B3F0-42AF-B4DE-C48B5913B04F}" dt="2023-08-17T07:05:50.344" v="6504" actId="478"/>
          <ac:picMkLst>
            <pc:docMk/>
            <pc:sldMk cId="217658758" sldId="1780"/>
            <ac:picMk id="2" creationId="{E0E33B8D-5D78-A4CD-394A-C4D4095674E8}"/>
          </ac:picMkLst>
        </pc:picChg>
        <pc:picChg chg="add del mod">
          <ac:chgData name="Zhang Kaiyi" userId="60e37b37646eca6f" providerId="LiveId" clId="{7E5C0DB9-B3F0-42AF-B4DE-C48B5913B04F}" dt="2023-08-17T07:05:50.052" v="6503" actId="478"/>
          <ac:picMkLst>
            <pc:docMk/>
            <pc:sldMk cId="217658758" sldId="1780"/>
            <ac:picMk id="5" creationId="{381D338C-3E1D-6CA5-B5D4-25D15156DFDA}"/>
          </ac:picMkLst>
        </pc:picChg>
        <pc:picChg chg="add del mod">
          <ac:chgData name="Zhang Kaiyi" userId="60e37b37646eca6f" providerId="LiveId" clId="{7E5C0DB9-B3F0-42AF-B4DE-C48B5913B04F}" dt="2023-08-17T06:06:17.977" v="5858" actId="478"/>
          <ac:picMkLst>
            <pc:docMk/>
            <pc:sldMk cId="217658758" sldId="1780"/>
            <ac:picMk id="6" creationId="{30EA04E9-8B3E-5D8E-1777-2C922997BA67}"/>
          </ac:picMkLst>
        </pc:picChg>
        <pc:picChg chg="add mod ord">
          <ac:chgData name="Zhang Kaiyi" userId="60e37b37646eca6f" providerId="LiveId" clId="{7E5C0DB9-B3F0-42AF-B4DE-C48B5913B04F}" dt="2023-08-17T07:06:14.090" v="6507" actId="700"/>
          <ac:picMkLst>
            <pc:docMk/>
            <pc:sldMk cId="217658758" sldId="1780"/>
            <ac:picMk id="9" creationId="{858DA255-9A10-2326-040F-129D24AD4C7C}"/>
          </ac:picMkLst>
        </pc:picChg>
      </pc:sldChg>
      <pc:sldChg chg="addSp delSp modSp add del mod chgLayout">
        <pc:chgData name="Zhang Kaiyi" userId="60e37b37646eca6f" providerId="LiveId" clId="{7E5C0DB9-B3F0-42AF-B4DE-C48B5913B04F}" dt="2023-08-16T11:06:51.220" v="1399" actId="47"/>
        <pc:sldMkLst>
          <pc:docMk/>
          <pc:sldMk cId="878328436" sldId="1781"/>
        </pc:sldMkLst>
        <pc:spChg chg="add mod ord">
          <ac:chgData name="Zhang Kaiyi" userId="60e37b37646eca6f" providerId="LiveId" clId="{7E5C0DB9-B3F0-42AF-B4DE-C48B5913B04F}" dt="2023-08-16T06:29:10.303" v="265" actId="700"/>
          <ac:spMkLst>
            <pc:docMk/>
            <pc:sldMk cId="878328436" sldId="1781"/>
            <ac:spMk id="2" creationId="{F154DA3E-FBAE-C888-F194-88E4394F96B1}"/>
          </ac:spMkLst>
        </pc:spChg>
        <pc:spChg chg="mod ord">
          <ac:chgData name="Zhang Kaiyi" userId="60e37b37646eca6f" providerId="LiveId" clId="{7E5C0DB9-B3F0-42AF-B4DE-C48B5913B04F}" dt="2023-08-16T06:29:10.303" v="265" actId="700"/>
          <ac:spMkLst>
            <pc:docMk/>
            <pc:sldMk cId="878328436" sldId="1781"/>
            <ac:spMk id="3" creationId="{1686387C-581D-BA00-2D4F-2414A3B39FCE}"/>
          </ac:spMkLst>
        </pc:spChg>
        <pc:spChg chg="del">
          <ac:chgData name="Zhang Kaiyi" userId="60e37b37646eca6f" providerId="LiveId" clId="{7E5C0DB9-B3F0-42AF-B4DE-C48B5913B04F}" dt="2023-08-16T06:29:10.303" v="265" actId="700"/>
          <ac:spMkLst>
            <pc:docMk/>
            <pc:sldMk cId="878328436" sldId="1781"/>
            <ac:spMk id="4" creationId="{06CDFAEB-4026-C1B2-BD14-0E07F565D79D}"/>
          </ac:spMkLst>
        </pc:spChg>
      </pc:sldChg>
      <pc:sldChg chg="addSp delSp modSp add del mod modClrScheme chgLayout">
        <pc:chgData name="Zhang Kaiyi" userId="60e37b37646eca6f" providerId="LiveId" clId="{7E5C0DB9-B3F0-42AF-B4DE-C48B5913B04F}" dt="2023-08-16T13:55:39.085" v="4422" actId="47"/>
        <pc:sldMkLst>
          <pc:docMk/>
          <pc:sldMk cId="1810521057" sldId="1782"/>
        </pc:sldMkLst>
        <pc:spChg chg="del mod ord">
          <ac:chgData name="Zhang Kaiyi" userId="60e37b37646eca6f" providerId="LiveId" clId="{7E5C0DB9-B3F0-42AF-B4DE-C48B5913B04F}" dt="2023-08-16T06:29:34.946" v="271" actId="700"/>
          <ac:spMkLst>
            <pc:docMk/>
            <pc:sldMk cId="1810521057" sldId="1782"/>
            <ac:spMk id="2" creationId="{FC395D9F-6A8F-8831-C054-26E140EE6ADE}"/>
          </ac:spMkLst>
        </pc:spChg>
        <pc:spChg chg="mod ord">
          <ac:chgData name="Zhang Kaiyi" userId="60e37b37646eca6f" providerId="LiveId" clId="{7E5C0DB9-B3F0-42AF-B4DE-C48B5913B04F}" dt="2023-08-16T06:29:34.946" v="271" actId="700"/>
          <ac:spMkLst>
            <pc:docMk/>
            <pc:sldMk cId="1810521057" sldId="1782"/>
            <ac:spMk id="3" creationId="{079B350A-4904-265D-9848-B8D8E96FD5CE}"/>
          </ac:spMkLst>
        </pc:spChg>
        <pc:spChg chg="add mod ord">
          <ac:chgData name="Zhang Kaiyi" userId="60e37b37646eca6f" providerId="LiveId" clId="{7E5C0DB9-B3F0-42AF-B4DE-C48B5913B04F}" dt="2023-08-16T06:29:34.946" v="271" actId="700"/>
          <ac:spMkLst>
            <pc:docMk/>
            <pc:sldMk cId="1810521057" sldId="1782"/>
            <ac:spMk id="5" creationId="{B3E8617C-A0A1-C6BD-965F-70F4AB0BFDAA}"/>
          </ac:spMkLst>
        </pc:spChg>
        <pc:graphicFrameChg chg="del">
          <ac:chgData name="Zhang Kaiyi" userId="60e37b37646eca6f" providerId="LiveId" clId="{7E5C0DB9-B3F0-42AF-B4DE-C48B5913B04F}" dt="2023-08-16T11:02:10.375" v="1398" actId="478"/>
          <ac:graphicFrameMkLst>
            <pc:docMk/>
            <pc:sldMk cId="1810521057" sldId="1782"/>
            <ac:graphicFrameMk id="4" creationId="{C00C6D58-6538-90E8-4C1D-0A385F5017BA}"/>
          </ac:graphicFrameMkLst>
        </pc:graphicFrameChg>
      </pc:sldChg>
      <pc:sldChg chg="addSp delSp modSp add mod modNotesTx">
        <pc:chgData name="Zhang Kaiyi" userId="60e37b37646eca6f" providerId="LiveId" clId="{7E5C0DB9-B3F0-42AF-B4DE-C48B5913B04F}" dt="2023-08-17T11:34:26.579" v="15915"/>
        <pc:sldMkLst>
          <pc:docMk/>
          <pc:sldMk cId="3825381691" sldId="1783"/>
        </pc:sldMkLst>
        <pc:spChg chg="mod">
          <ac:chgData name="Zhang Kaiyi" userId="60e37b37646eca6f" providerId="LiveId" clId="{7E5C0DB9-B3F0-42AF-B4DE-C48B5913B04F}" dt="2023-08-17T06:16:08.207" v="6482" actId="6549"/>
          <ac:spMkLst>
            <pc:docMk/>
            <pc:sldMk cId="3825381691" sldId="1783"/>
            <ac:spMk id="2" creationId="{23FAEBCA-8D0E-4DCA-8D47-9E7F08F91834}"/>
          </ac:spMkLst>
        </pc:spChg>
        <pc:spChg chg="mod">
          <ac:chgData name="Zhang Kaiyi" userId="60e37b37646eca6f" providerId="LiveId" clId="{7E5C0DB9-B3F0-42AF-B4DE-C48B5913B04F}" dt="2023-08-17T07:13:55.120" v="7028" actId="20577"/>
          <ac:spMkLst>
            <pc:docMk/>
            <pc:sldMk cId="3825381691" sldId="1783"/>
            <ac:spMk id="3" creationId="{6A69B193-23A8-4F39-9EB6-A544449FC6B8}"/>
          </ac:spMkLst>
        </pc:spChg>
        <pc:spChg chg="add mod">
          <ac:chgData name="Zhang Kaiyi" userId="60e37b37646eca6f" providerId="LiveId" clId="{7E5C0DB9-B3F0-42AF-B4DE-C48B5913B04F}" dt="2023-08-16T06:47:26.554" v="438" actId="1582"/>
          <ac:spMkLst>
            <pc:docMk/>
            <pc:sldMk cId="3825381691" sldId="1783"/>
            <ac:spMk id="5" creationId="{4DE243E3-DE5C-CE36-E4EB-97B885EBE801}"/>
          </ac:spMkLst>
        </pc:spChg>
        <pc:spChg chg="add del mod">
          <ac:chgData name="Zhang Kaiyi" userId="60e37b37646eca6f" providerId="LiveId" clId="{7E5C0DB9-B3F0-42AF-B4DE-C48B5913B04F}" dt="2023-08-16T06:47:33.116" v="441" actId="478"/>
          <ac:spMkLst>
            <pc:docMk/>
            <pc:sldMk cId="3825381691" sldId="1783"/>
            <ac:spMk id="6" creationId="{6F0E4079-CC55-0ADD-DE65-71187F0E9023}"/>
          </ac:spMkLst>
        </pc:spChg>
        <pc:spChg chg="mod">
          <ac:chgData name="Zhang Kaiyi" userId="60e37b37646eca6f" providerId="LiveId" clId="{7E5C0DB9-B3F0-42AF-B4DE-C48B5913B04F}" dt="2023-08-17T07:20:21.727" v="7397" actId="20577"/>
          <ac:spMkLst>
            <pc:docMk/>
            <pc:sldMk cId="3825381691" sldId="1783"/>
            <ac:spMk id="7" creationId="{1A7451C6-2084-BDA3-AC76-A3BCFE5C8DAE}"/>
          </ac:spMkLst>
        </pc:spChg>
        <pc:spChg chg="add del mod">
          <ac:chgData name="Zhang Kaiyi" userId="60e37b37646eca6f" providerId="LiveId" clId="{7E5C0DB9-B3F0-42AF-B4DE-C48B5913B04F}" dt="2023-08-16T06:47:34.252" v="442" actId="478"/>
          <ac:spMkLst>
            <pc:docMk/>
            <pc:sldMk cId="3825381691" sldId="1783"/>
            <ac:spMk id="8" creationId="{09DD5094-880A-7707-DEDE-31D9023AFAE7}"/>
          </ac:spMkLst>
        </pc:spChg>
        <pc:spChg chg="add del mod">
          <ac:chgData name="Zhang Kaiyi" userId="60e37b37646eca6f" providerId="LiveId" clId="{7E5C0DB9-B3F0-42AF-B4DE-C48B5913B04F}" dt="2023-08-16T06:47:31.646" v="440"/>
          <ac:spMkLst>
            <pc:docMk/>
            <pc:sldMk cId="3825381691" sldId="1783"/>
            <ac:spMk id="9" creationId="{4B34B44A-C6CA-A375-7A4C-D2BE56A642EC}"/>
          </ac:spMkLst>
        </pc:spChg>
        <pc:spChg chg="add mod">
          <ac:chgData name="Zhang Kaiyi" userId="60e37b37646eca6f" providerId="LiveId" clId="{7E5C0DB9-B3F0-42AF-B4DE-C48B5913B04F}" dt="2023-08-16T06:47:44.009" v="444" actId="1076"/>
          <ac:spMkLst>
            <pc:docMk/>
            <pc:sldMk cId="3825381691" sldId="1783"/>
            <ac:spMk id="10" creationId="{BC7EA9F2-803B-A8D1-E4A5-5E69E0C51152}"/>
          </ac:spMkLst>
        </pc:spChg>
        <pc:spChg chg="add mod">
          <ac:chgData name="Zhang Kaiyi" userId="60e37b37646eca6f" providerId="LiveId" clId="{7E5C0DB9-B3F0-42AF-B4DE-C48B5913B04F}" dt="2023-08-16T06:47:48.740" v="446" actId="1076"/>
          <ac:spMkLst>
            <pc:docMk/>
            <pc:sldMk cId="3825381691" sldId="1783"/>
            <ac:spMk id="11" creationId="{18EA82A6-CD76-A8DA-0043-6A05C1096DF6}"/>
          </ac:spMkLst>
        </pc:spChg>
      </pc:sldChg>
      <pc:sldChg chg="addSp delSp modSp new mod chgLayout modNotesTx">
        <pc:chgData name="Zhang Kaiyi" userId="60e37b37646eca6f" providerId="LiveId" clId="{7E5C0DB9-B3F0-42AF-B4DE-C48B5913B04F}" dt="2023-08-17T11:33:39.249" v="15909" actId="20577"/>
        <pc:sldMkLst>
          <pc:docMk/>
          <pc:sldMk cId="3990453595" sldId="1784"/>
        </pc:sldMkLst>
        <pc:spChg chg="mod ord">
          <ac:chgData name="Zhang Kaiyi" userId="60e37b37646eca6f" providerId="LiveId" clId="{7E5C0DB9-B3F0-42AF-B4DE-C48B5913B04F}" dt="2023-08-16T10:58:18.415" v="1339" actId="700"/>
          <ac:spMkLst>
            <pc:docMk/>
            <pc:sldMk cId="3990453595" sldId="1784"/>
            <ac:spMk id="2" creationId="{912A70F5-73E4-1F8E-7285-843C08CE1C96}"/>
          </ac:spMkLst>
        </pc:spChg>
        <pc:spChg chg="mod ord">
          <ac:chgData name="Zhang Kaiyi" userId="60e37b37646eca6f" providerId="LiveId" clId="{7E5C0DB9-B3F0-42AF-B4DE-C48B5913B04F}" dt="2023-08-16T10:58:18.415" v="1339" actId="700"/>
          <ac:spMkLst>
            <pc:docMk/>
            <pc:sldMk cId="3990453595" sldId="1784"/>
            <ac:spMk id="3" creationId="{E2286DEE-40AB-16E3-6A03-A119D58AA039}"/>
          </ac:spMkLst>
        </pc:spChg>
        <pc:spChg chg="mod ord">
          <ac:chgData name="Zhang Kaiyi" userId="60e37b37646eca6f" providerId="LiveId" clId="{7E5C0DB9-B3F0-42AF-B4DE-C48B5913B04F}" dt="2023-08-17T06:05:35.912" v="5852" actId="21"/>
          <ac:spMkLst>
            <pc:docMk/>
            <pc:sldMk cId="3990453595" sldId="1784"/>
            <ac:spMk id="4" creationId="{A50CFD86-E919-A29A-2E9C-4F24FDB3A440}"/>
          </ac:spMkLst>
        </pc:spChg>
        <pc:picChg chg="add del mod">
          <ac:chgData name="Zhang Kaiyi" userId="60e37b37646eca6f" providerId="LiveId" clId="{7E5C0DB9-B3F0-42AF-B4DE-C48B5913B04F}" dt="2023-08-17T06:05:51.011" v="5856" actId="21"/>
          <ac:picMkLst>
            <pc:docMk/>
            <pc:sldMk cId="3990453595" sldId="1784"/>
            <ac:picMk id="5" creationId="{568775AC-B2F6-9E0A-47D4-525A750726DC}"/>
          </ac:picMkLst>
        </pc:picChg>
        <pc:picChg chg="add del mod">
          <ac:chgData name="Zhang Kaiyi" userId="60e37b37646eca6f" providerId="LiveId" clId="{7E5C0DB9-B3F0-42AF-B4DE-C48B5913B04F}" dt="2023-08-17T06:05:51.011" v="5856" actId="21"/>
          <ac:picMkLst>
            <pc:docMk/>
            <pc:sldMk cId="3990453595" sldId="1784"/>
            <ac:picMk id="6" creationId="{8325DA01-61B6-D3BB-2BE9-F62B9EFBCE63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38:41.325" v="15933" actId="20577"/>
        <pc:sldMkLst>
          <pc:docMk/>
          <pc:sldMk cId="773684778" sldId="1785"/>
        </pc:sldMkLst>
        <pc:spChg chg="mod">
          <ac:chgData name="Zhang Kaiyi" userId="60e37b37646eca6f" providerId="LiveId" clId="{7E5C0DB9-B3F0-42AF-B4DE-C48B5913B04F}" dt="2023-08-16T12:09:22.861" v="2679" actId="20577"/>
          <ac:spMkLst>
            <pc:docMk/>
            <pc:sldMk cId="773684778" sldId="1785"/>
            <ac:spMk id="2" creationId="{0F690E27-8BE5-4A6C-BA5A-D5027C37512A}"/>
          </ac:spMkLst>
        </pc:spChg>
        <pc:spChg chg="add del">
          <ac:chgData name="Zhang Kaiyi" userId="60e37b37646eca6f" providerId="LiveId" clId="{7E5C0DB9-B3F0-42AF-B4DE-C48B5913B04F}" dt="2023-08-16T11:27:22.320" v="1605" actId="21"/>
          <ac:spMkLst>
            <pc:docMk/>
            <pc:sldMk cId="773684778" sldId="1785"/>
            <ac:spMk id="3" creationId="{269D6914-14E5-ABC2-E145-8C7103B0E554}"/>
          </ac:spMkLst>
        </pc:spChg>
        <pc:spChg chg="add mod">
          <ac:chgData name="Zhang Kaiyi" userId="60e37b37646eca6f" providerId="LiveId" clId="{7E5C0DB9-B3F0-42AF-B4DE-C48B5913B04F}" dt="2023-08-16T11:28:08.119" v="1611" actId="208"/>
          <ac:spMkLst>
            <pc:docMk/>
            <pc:sldMk cId="773684778" sldId="1785"/>
            <ac:spMk id="5" creationId="{00A750E0-E82D-0DA0-40A0-433CDF4EEFA6}"/>
          </ac:spMkLst>
        </pc:spChg>
        <pc:spChg chg="add mod">
          <ac:chgData name="Zhang Kaiyi" userId="60e37b37646eca6f" providerId="LiveId" clId="{7E5C0DB9-B3F0-42AF-B4DE-C48B5913B04F}" dt="2023-08-16T11:28:28.812" v="1614" actId="1076"/>
          <ac:spMkLst>
            <pc:docMk/>
            <pc:sldMk cId="773684778" sldId="1785"/>
            <ac:spMk id="6" creationId="{9D8A133A-C0B1-73DB-EBFE-72AAA38B3A5D}"/>
          </ac:spMkLst>
        </pc:spChg>
        <pc:spChg chg="add mod">
          <ac:chgData name="Zhang Kaiyi" userId="60e37b37646eca6f" providerId="LiveId" clId="{7E5C0DB9-B3F0-42AF-B4DE-C48B5913B04F}" dt="2023-08-16T11:28:39.126" v="1617" actId="1076"/>
          <ac:spMkLst>
            <pc:docMk/>
            <pc:sldMk cId="773684778" sldId="1785"/>
            <ac:spMk id="7" creationId="{EB57AE9B-CF48-1BF1-BB4F-EB22E6445B75}"/>
          </ac:spMkLst>
        </pc:spChg>
      </pc:sldChg>
      <pc:sldChg chg="addSp delSp modSp new del mod modClrScheme chgLayout">
        <pc:chgData name="Zhang Kaiyi" userId="60e37b37646eca6f" providerId="LiveId" clId="{7E5C0DB9-B3F0-42AF-B4DE-C48B5913B04F}" dt="2023-08-16T11:15:26.949" v="1441" actId="47"/>
        <pc:sldMkLst>
          <pc:docMk/>
          <pc:sldMk cId="2768441817" sldId="1785"/>
        </pc:sldMkLst>
        <pc:spChg chg="mod ord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2" creationId="{996DE651-779E-B3BD-D17C-65D37D5BBC7F}"/>
          </ac:spMkLst>
        </pc:spChg>
        <pc:spChg chg="del mod ord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3" creationId="{B1AA126F-0D6C-AED0-8B18-80B9C5D0EB14}"/>
          </ac:spMkLst>
        </pc:spChg>
        <pc:spChg chg="del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4" creationId="{F5A2B559-69EF-1B4E-382A-AAEFDDCE8050}"/>
          </ac:spMkLst>
        </pc:spChg>
        <pc:spChg chg="mod ord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5" creationId="{E891D78B-812D-8B90-7217-4E7758EADEBB}"/>
          </ac:spMkLst>
        </pc:spChg>
        <pc:spChg chg="add mod ord">
          <ac:chgData name="Zhang Kaiyi" userId="60e37b37646eca6f" providerId="LiveId" clId="{7E5C0DB9-B3F0-42AF-B4DE-C48B5913B04F}" dt="2023-08-16T11:14:26.289" v="1440" actId="20577"/>
          <ac:spMkLst>
            <pc:docMk/>
            <pc:sldMk cId="2768441817" sldId="1785"/>
            <ac:spMk id="6" creationId="{F15F8A7F-2C2C-3EE5-E094-5867C84F92BD}"/>
          </ac:spMkLst>
        </pc:spChg>
      </pc:sldChg>
      <pc:sldChg chg="addSp modSp add mod modNotesTx">
        <pc:chgData name="Zhang Kaiyi" userId="60e37b37646eca6f" providerId="LiveId" clId="{7E5C0DB9-B3F0-42AF-B4DE-C48B5913B04F}" dt="2023-08-17T11:39:34.098" v="15938" actId="20577"/>
        <pc:sldMkLst>
          <pc:docMk/>
          <pc:sldMk cId="4142340665" sldId="1786"/>
        </pc:sldMkLst>
        <pc:spChg chg="mod">
          <ac:chgData name="Zhang Kaiyi" userId="60e37b37646eca6f" providerId="LiveId" clId="{7E5C0DB9-B3F0-42AF-B4DE-C48B5913B04F}" dt="2023-08-16T11:35:12.044" v="1737" actId="20577"/>
          <ac:spMkLst>
            <pc:docMk/>
            <pc:sldMk cId="4142340665" sldId="1786"/>
            <ac:spMk id="2" creationId="{0F690E27-8BE5-4A6C-BA5A-D5027C37512A}"/>
          </ac:spMkLst>
        </pc:spChg>
        <pc:spChg chg="add mod">
          <ac:chgData name="Zhang Kaiyi" userId="60e37b37646eca6f" providerId="LiveId" clId="{7E5C0DB9-B3F0-42AF-B4DE-C48B5913B04F}" dt="2023-08-16T11:31:03.267" v="1675" actId="208"/>
          <ac:spMkLst>
            <pc:docMk/>
            <pc:sldMk cId="4142340665" sldId="1786"/>
            <ac:spMk id="3" creationId="{7C4F4437-9847-0697-166E-F836399A5ABA}"/>
          </ac:spMkLst>
        </pc:spChg>
        <pc:spChg chg="add mod">
          <ac:chgData name="Zhang Kaiyi" userId="60e37b37646eca6f" providerId="LiveId" clId="{7E5C0DB9-B3F0-42AF-B4DE-C48B5913B04F}" dt="2023-08-16T11:31:26.277" v="1680" actId="1076"/>
          <ac:spMkLst>
            <pc:docMk/>
            <pc:sldMk cId="4142340665" sldId="1786"/>
            <ac:spMk id="8" creationId="{87448562-47F1-A8D9-168E-130A5BDF871E}"/>
          </ac:spMkLst>
        </pc:spChg>
        <pc:spChg chg="add mod">
          <ac:chgData name="Zhang Kaiyi" userId="60e37b37646eca6f" providerId="LiveId" clId="{7E5C0DB9-B3F0-42AF-B4DE-C48B5913B04F}" dt="2023-08-16T11:31:41.689" v="1681" actId="1076"/>
          <ac:spMkLst>
            <pc:docMk/>
            <pc:sldMk cId="4142340665" sldId="1786"/>
            <ac:spMk id="9" creationId="{DC814D90-AD80-B61A-9633-7400B32ABEF2}"/>
          </ac:spMkLst>
        </pc:spChg>
      </pc:sldChg>
      <pc:sldChg chg="addSp modSp add mod modNotesTx">
        <pc:chgData name="Zhang Kaiyi" userId="60e37b37646eca6f" providerId="LiveId" clId="{7E5C0DB9-B3F0-42AF-B4DE-C48B5913B04F}" dt="2023-08-17T11:39:03.016" v="15935" actId="20577"/>
        <pc:sldMkLst>
          <pc:docMk/>
          <pc:sldMk cId="939955954" sldId="1787"/>
        </pc:sldMkLst>
        <pc:spChg chg="add mod">
          <ac:chgData name="Zhang Kaiyi" userId="60e37b37646eca6f" providerId="LiveId" clId="{7E5C0DB9-B3F0-42AF-B4DE-C48B5913B04F}" dt="2023-08-16T11:40:16.830" v="1902" actId="20577"/>
          <ac:spMkLst>
            <pc:docMk/>
            <pc:sldMk cId="939955954" sldId="1787"/>
            <ac:spMk id="3" creationId="{DBF806FF-460A-CFE4-EA9E-6292116DAF1B}"/>
          </ac:spMkLst>
        </pc:spChg>
      </pc:sldChg>
      <pc:sldChg chg="addSp delSp modSp add mod ord modNotesTx">
        <pc:chgData name="Zhang Kaiyi" userId="60e37b37646eca6f" providerId="LiveId" clId="{7E5C0DB9-B3F0-42AF-B4DE-C48B5913B04F}" dt="2023-08-17T11:37:38.258" v="15928" actId="20577"/>
        <pc:sldMkLst>
          <pc:docMk/>
          <pc:sldMk cId="152987114" sldId="1788"/>
        </pc:sldMkLst>
        <pc:spChg chg="mod">
          <ac:chgData name="Zhang Kaiyi" userId="60e37b37646eca6f" providerId="LiveId" clId="{7E5C0DB9-B3F0-42AF-B4DE-C48B5913B04F}" dt="2023-08-16T11:45:46.375" v="2132" actId="207"/>
          <ac:spMkLst>
            <pc:docMk/>
            <pc:sldMk cId="152987114" sldId="1788"/>
            <ac:spMk id="2" creationId="{23FAEBCA-8D0E-4DCA-8D47-9E7F08F91834}"/>
          </ac:spMkLst>
        </pc:spChg>
        <pc:spChg chg="add del">
          <ac:chgData name="Zhang Kaiyi" userId="60e37b37646eca6f" providerId="LiveId" clId="{7E5C0DB9-B3F0-42AF-B4DE-C48B5913B04F}" dt="2023-08-16T11:45:22.130" v="2131" actId="478"/>
          <ac:spMkLst>
            <pc:docMk/>
            <pc:sldMk cId="152987114" sldId="1788"/>
            <ac:spMk id="3" creationId="{6A69B193-23A8-4F39-9EB6-A544449FC6B8}"/>
          </ac:spMkLst>
        </pc:spChg>
        <pc:spChg chg="mod">
          <ac:chgData name="Zhang Kaiyi" userId="60e37b37646eca6f" providerId="LiveId" clId="{7E5C0DB9-B3F0-42AF-B4DE-C48B5913B04F}" dt="2023-08-17T08:02:43.433" v="9280" actId="20577"/>
          <ac:spMkLst>
            <pc:docMk/>
            <pc:sldMk cId="152987114" sldId="1788"/>
            <ac:spMk id="7" creationId="{1A7451C6-2084-BDA3-AC76-A3BCFE5C8DAE}"/>
          </ac:spMkLst>
        </pc:spChg>
        <pc:spChg chg="add del mod">
          <ac:chgData name="Zhang Kaiyi" userId="60e37b37646eca6f" providerId="LiveId" clId="{7E5C0DB9-B3F0-42AF-B4DE-C48B5913B04F}" dt="2023-08-16T11:43:15.328" v="2118" actId="478"/>
          <ac:spMkLst>
            <pc:docMk/>
            <pc:sldMk cId="152987114" sldId="1788"/>
            <ac:spMk id="8" creationId="{DB225F16-6A78-2A2C-3012-74A205A68207}"/>
          </ac:spMkLst>
        </pc:spChg>
        <pc:spChg chg="add mod">
          <ac:chgData name="Zhang Kaiyi" userId="60e37b37646eca6f" providerId="LiveId" clId="{7E5C0DB9-B3F0-42AF-B4DE-C48B5913B04F}" dt="2023-08-16T11:45:22.130" v="2131" actId="478"/>
          <ac:spMkLst>
            <pc:docMk/>
            <pc:sldMk cId="152987114" sldId="1788"/>
            <ac:spMk id="12" creationId="{DC272503-62DE-71A0-2158-B1FB5EF063B1}"/>
          </ac:spMkLst>
        </pc:spChg>
      </pc:sldChg>
      <pc:sldChg chg="add del">
        <pc:chgData name="Zhang Kaiyi" userId="60e37b37646eca6f" providerId="LiveId" clId="{7E5C0DB9-B3F0-42AF-B4DE-C48B5913B04F}" dt="2023-08-16T12:35:47.584" v="2953" actId="47"/>
        <pc:sldMkLst>
          <pc:docMk/>
          <pc:sldMk cId="1674620381" sldId="1789"/>
        </pc:sldMkLst>
      </pc:sldChg>
      <pc:sldChg chg="modSp add mod modNotesTx">
        <pc:chgData name="Zhang Kaiyi" userId="60e37b37646eca6f" providerId="LiveId" clId="{7E5C0DB9-B3F0-42AF-B4DE-C48B5913B04F}" dt="2023-08-17T11:41:48.997" v="15951" actId="20577"/>
        <pc:sldMkLst>
          <pc:docMk/>
          <pc:sldMk cId="1798596666" sldId="1790"/>
        </pc:sldMkLst>
        <pc:spChg chg="mod">
          <ac:chgData name="Zhang Kaiyi" userId="60e37b37646eca6f" providerId="LiveId" clId="{7E5C0DB9-B3F0-42AF-B4DE-C48B5913B04F}" dt="2023-08-17T08:45:43.463" v="14123" actId="27636"/>
          <ac:spMkLst>
            <pc:docMk/>
            <pc:sldMk cId="1798596666" sldId="1790"/>
            <ac:spMk id="2" creationId="{9618D298-9089-46C6-8628-A696BB04B96E}"/>
          </ac:spMkLst>
        </pc:spChg>
      </pc:sldChg>
      <pc:sldChg chg="addSp delSp modSp add mod modNotesTx">
        <pc:chgData name="Zhang Kaiyi" userId="60e37b37646eca6f" providerId="LiveId" clId="{7E5C0DB9-B3F0-42AF-B4DE-C48B5913B04F}" dt="2023-08-17T08:45:48.741" v="14125" actId="27636"/>
        <pc:sldMkLst>
          <pc:docMk/>
          <pc:sldMk cId="3521170274" sldId="1791"/>
        </pc:sldMkLst>
        <pc:spChg chg="mod">
          <ac:chgData name="Zhang Kaiyi" userId="60e37b37646eca6f" providerId="LiveId" clId="{7E5C0DB9-B3F0-42AF-B4DE-C48B5913B04F}" dt="2023-08-17T08:45:48.741" v="14125" actId="27636"/>
          <ac:spMkLst>
            <pc:docMk/>
            <pc:sldMk cId="3521170274" sldId="1791"/>
            <ac:spMk id="2" creationId="{9618D298-9089-46C6-8628-A696BB04B96E}"/>
          </ac:spMkLst>
        </pc:spChg>
        <pc:spChg chg="add del mod">
          <ac:chgData name="Zhang Kaiyi" userId="60e37b37646eca6f" providerId="LiveId" clId="{7E5C0DB9-B3F0-42AF-B4DE-C48B5913B04F}" dt="2023-08-16T12:24:09.157" v="2880" actId="478"/>
          <ac:spMkLst>
            <pc:docMk/>
            <pc:sldMk cId="3521170274" sldId="1791"/>
            <ac:spMk id="3" creationId="{A3E78AD3-7FEC-FC46-D850-87018AAE174F}"/>
          </ac:spMkLst>
        </pc:spChg>
        <pc:spChg chg="add del">
          <ac:chgData name="Zhang Kaiyi" userId="60e37b37646eca6f" providerId="LiveId" clId="{7E5C0DB9-B3F0-42AF-B4DE-C48B5913B04F}" dt="2023-08-16T12:24:06.963" v="2879" actId="478"/>
          <ac:spMkLst>
            <pc:docMk/>
            <pc:sldMk cId="3521170274" sldId="1791"/>
            <ac:spMk id="5" creationId="{E41B1F08-29F2-8861-9881-6F2F983005A9}"/>
          </ac:spMkLst>
        </pc:spChg>
        <pc:spChg chg="add mod">
          <ac:chgData name="Zhang Kaiyi" userId="60e37b37646eca6f" providerId="LiveId" clId="{7E5C0DB9-B3F0-42AF-B4DE-C48B5913B04F}" dt="2023-08-16T12:25:15.174" v="2947" actId="14100"/>
          <ac:spMkLst>
            <pc:docMk/>
            <pc:sldMk cId="3521170274" sldId="1791"/>
            <ac:spMk id="6" creationId="{D575D71E-F2F5-EF62-6639-0D1087319C58}"/>
          </ac:spMkLst>
        </pc:spChg>
      </pc:sldChg>
      <pc:sldChg chg="modSp add mod ord modNotesTx">
        <pc:chgData name="Zhang Kaiyi" userId="60e37b37646eca6f" providerId="LiveId" clId="{7E5C0DB9-B3F0-42AF-B4DE-C48B5913B04F}" dt="2023-08-17T11:43:08.074" v="15952"/>
        <pc:sldMkLst>
          <pc:docMk/>
          <pc:sldMk cId="3028992693" sldId="1792"/>
        </pc:sldMkLst>
        <pc:spChg chg="mod">
          <ac:chgData name="Zhang Kaiyi" userId="60e37b37646eca6f" providerId="LiveId" clId="{7E5C0DB9-B3F0-42AF-B4DE-C48B5913B04F}" dt="2023-08-17T10:54:59.465" v="15078" actId="20577"/>
          <ac:spMkLst>
            <pc:docMk/>
            <pc:sldMk cId="3028992693" sldId="1792"/>
            <ac:spMk id="2" creationId="{0F331EB4-EFD0-46AE-A2A3-8ADEF71B87CC}"/>
          </ac:spMkLst>
        </pc:spChg>
      </pc:sldChg>
      <pc:sldChg chg="delSp modSp new del mod modClrScheme chgLayout">
        <pc:chgData name="Zhang Kaiyi" userId="60e37b37646eca6f" providerId="LiveId" clId="{7E5C0DB9-B3F0-42AF-B4DE-C48B5913B04F}" dt="2023-08-16T13:49:42.977" v="4053" actId="47"/>
        <pc:sldMkLst>
          <pc:docMk/>
          <pc:sldMk cId="3899799960" sldId="1793"/>
        </pc:sldMkLst>
        <pc:spChg chg="mod ord">
          <ac:chgData name="Zhang Kaiyi" userId="60e37b37646eca6f" providerId="LiveId" clId="{7E5C0DB9-B3F0-42AF-B4DE-C48B5913B04F}" dt="2023-08-16T13:49:19.951" v="4041" actId="700"/>
          <ac:spMkLst>
            <pc:docMk/>
            <pc:sldMk cId="3899799960" sldId="1793"/>
            <ac:spMk id="2" creationId="{F11D9D37-83B8-32A2-E7B9-3334939ACE45}"/>
          </ac:spMkLst>
        </pc:spChg>
        <pc:spChg chg="mod ord">
          <ac:chgData name="Zhang Kaiyi" userId="60e37b37646eca6f" providerId="LiveId" clId="{7E5C0DB9-B3F0-42AF-B4DE-C48B5913B04F}" dt="2023-08-16T13:49:19.951" v="4041" actId="700"/>
          <ac:spMkLst>
            <pc:docMk/>
            <pc:sldMk cId="3899799960" sldId="1793"/>
            <ac:spMk id="3" creationId="{1AC9B9DC-06FC-0EA1-23C1-C8A85AE7A146}"/>
          </ac:spMkLst>
        </pc:spChg>
        <pc:spChg chg="del mod">
          <ac:chgData name="Zhang Kaiyi" userId="60e37b37646eca6f" providerId="LiveId" clId="{7E5C0DB9-B3F0-42AF-B4DE-C48B5913B04F}" dt="2023-08-16T13:49:19.951" v="4041" actId="700"/>
          <ac:spMkLst>
            <pc:docMk/>
            <pc:sldMk cId="3899799960" sldId="1793"/>
            <ac:spMk id="4" creationId="{F828BAF2-EC89-09AC-FC02-2A5037C875BB}"/>
          </ac:spMkLst>
        </pc:spChg>
        <pc:spChg chg="mod ord">
          <ac:chgData name="Zhang Kaiyi" userId="60e37b37646eca6f" providerId="LiveId" clId="{7E5C0DB9-B3F0-42AF-B4DE-C48B5913B04F}" dt="2023-08-16T13:49:24.349" v="4045" actId="20577"/>
          <ac:spMkLst>
            <pc:docMk/>
            <pc:sldMk cId="3899799960" sldId="1793"/>
            <ac:spMk id="5" creationId="{ED6C0C95-1541-1F8C-660D-E611E14A99E2}"/>
          </ac:spMkLst>
        </pc:spChg>
      </pc:sldChg>
      <pc:sldChg chg="modSp add mod modNotesTx">
        <pc:chgData name="Zhang Kaiyi" userId="60e37b37646eca6f" providerId="LiveId" clId="{7E5C0DB9-B3F0-42AF-B4DE-C48B5913B04F}" dt="2023-08-17T11:45:40.841" v="15962" actId="6549"/>
        <pc:sldMkLst>
          <pc:docMk/>
          <pc:sldMk cId="269968346" sldId="1794"/>
        </pc:sldMkLst>
        <pc:spChg chg="mod">
          <ac:chgData name="Zhang Kaiyi" userId="60e37b37646eca6f" providerId="LiveId" clId="{7E5C0DB9-B3F0-42AF-B4DE-C48B5913B04F}" dt="2023-08-17T11:05:22.102" v="15707" actId="20577"/>
          <ac:spMkLst>
            <pc:docMk/>
            <pc:sldMk cId="269968346" sldId="1794"/>
            <ac:spMk id="3" creationId="{1AC9B9DC-06FC-0EA1-23C1-C8A85AE7A146}"/>
          </ac:spMkLst>
        </pc:spChg>
        <pc:spChg chg="mod">
          <ac:chgData name="Zhang Kaiyi" userId="60e37b37646eca6f" providerId="LiveId" clId="{7E5C0DB9-B3F0-42AF-B4DE-C48B5913B04F}" dt="2023-08-16T13:49:41.234" v="4052" actId="20577"/>
          <ac:spMkLst>
            <pc:docMk/>
            <pc:sldMk cId="269968346" sldId="1794"/>
            <ac:spMk id="5" creationId="{ED6C0C95-1541-1F8C-660D-E611E14A99E2}"/>
          </ac:spMkLst>
        </pc:spChg>
      </pc:sldChg>
      <pc:sldChg chg="addSp modSp add mod modClrScheme chgLayout modNotesTx">
        <pc:chgData name="Zhang Kaiyi" userId="60e37b37646eca6f" providerId="LiveId" clId="{7E5C0DB9-B3F0-42AF-B4DE-C48B5913B04F}" dt="2023-08-17T11:46:42.353" v="15965" actId="20577"/>
        <pc:sldMkLst>
          <pc:docMk/>
          <pc:sldMk cId="4165759971" sldId="1795"/>
        </pc:sldMkLst>
        <pc:spChg chg="mod ord">
          <ac:chgData name="Zhang Kaiyi" userId="60e37b37646eca6f" providerId="LiveId" clId="{7E5C0DB9-B3F0-42AF-B4DE-C48B5913B04F}" dt="2023-08-16T13:51:02.650" v="4115" actId="700"/>
          <ac:spMkLst>
            <pc:docMk/>
            <pc:sldMk cId="4165759971" sldId="1795"/>
            <ac:spMk id="2" creationId="{F11D9D37-83B8-32A2-E7B9-3334939ACE45}"/>
          </ac:spMkLst>
        </pc:spChg>
        <pc:spChg chg="mod ord">
          <ac:chgData name="Zhang Kaiyi" userId="60e37b37646eca6f" providerId="LiveId" clId="{7E5C0DB9-B3F0-42AF-B4DE-C48B5913B04F}" dt="2023-08-17T11:46:42.353" v="15965" actId="20577"/>
          <ac:spMkLst>
            <pc:docMk/>
            <pc:sldMk cId="4165759971" sldId="1795"/>
            <ac:spMk id="3" creationId="{1AC9B9DC-06FC-0EA1-23C1-C8A85AE7A146}"/>
          </ac:spMkLst>
        </pc:spChg>
        <pc:spChg chg="mod ord">
          <ac:chgData name="Zhang Kaiyi" userId="60e37b37646eca6f" providerId="LiveId" clId="{7E5C0DB9-B3F0-42AF-B4DE-C48B5913B04F}" dt="2023-08-16T13:51:02.650" v="4115" actId="700"/>
          <ac:spMkLst>
            <pc:docMk/>
            <pc:sldMk cId="4165759971" sldId="1795"/>
            <ac:spMk id="5" creationId="{ED6C0C95-1541-1F8C-660D-E611E14A99E2}"/>
          </ac:spMkLst>
        </pc:spChg>
        <pc:spChg chg="add mod ord">
          <ac:chgData name="Zhang Kaiyi" userId="60e37b37646eca6f" providerId="LiveId" clId="{7E5C0DB9-B3F0-42AF-B4DE-C48B5913B04F}" dt="2023-08-16T13:51:02.650" v="4115" actId="700"/>
          <ac:spMkLst>
            <pc:docMk/>
            <pc:sldMk cId="4165759971" sldId="1795"/>
            <ac:spMk id="7" creationId="{2E79D8F1-AD54-A0F1-51E2-CEAD8AF9000A}"/>
          </ac:spMkLst>
        </pc:spChg>
        <pc:picChg chg="add mod">
          <ac:chgData name="Zhang Kaiyi" userId="60e37b37646eca6f" providerId="LiveId" clId="{7E5C0DB9-B3F0-42AF-B4DE-C48B5913B04F}" dt="2023-08-16T13:50:33.565" v="4081" actId="1076"/>
          <ac:picMkLst>
            <pc:docMk/>
            <pc:sldMk cId="4165759971" sldId="1795"/>
            <ac:picMk id="4" creationId="{222E24E2-81A9-898B-EFED-208896598146}"/>
          </ac:picMkLst>
        </pc:picChg>
        <pc:picChg chg="add mod">
          <ac:chgData name="Zhang Kaiyi" userId="60e37b37646eca6f" providerId="LiveId" clId="{7E5C0DB9-B3F0-42AF-B4DE-C48B5913B04F}" dt="2023-08-16T13:50:40.799" v="4084" actId="14100"/>
          <ac:picMkLst>
            <pc:docMk/>
            <pc:sldMk cId="4165759971" sldId="1795"/>
            <ac:picMk id="6" creationId="{02F9EA02-9A98-3FC8-180B-E14AED57F854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47:00.694" v="15967"/>
        <pc:sldMkLst>
          <pc:docMk/>
          <pc:sldMk cId="1388877078" sldId="1796"/>
        </pc:sldMkLst>
        <pc:spChg chg="mod">
          <ac:chgData name="Zhang Kaiyi" userId="60e37b37646eca6f" providerId="LiveId" clId="{7E5C0DB9-B3F0-42AF-B4DE-C48B5913B04F}" dt="2023-08-17T11:46:56.694" v="15966"/>
          <ac:spMkLst>
            <pc:docMk/>
            <pc:sldMk cId="1388877078" sldId="1796"/>
            <ac:spMk id="3" creationId="{1AC9B9DC-06FC-0EA1-23C1-C8A85AE7A146}"/>
          </ac:spMkLst>
        </pc:spChg>
        <pc:spChg chg="mod">
          <ac:chgData name="Zhang Kaiyi" userId="60e37b37646eca6f" providerId="LiveId" clId="{7E5C0DB9-B3F0-42AF-B4DE-C48B5913B04F}" dt="2023-08-16T13:52:30.829" v="4344" actId="20577"/>
          <ac:spMkLst>
            <pc:docMk/>
            <pc:sldMk cId="1388877078" sldId="1796"/>
            <ac:spMk id="5" creationId="{ED6C0C95-1541-1F8C-660D-E611E14A99E2}"/>
          </ac:spMkLst>
        </pc:spChg>
        <pc:spChg chg="del">
          <ac:chgData name="Zhang Kaiyi" userId="60e37b37646eca6f" providerId="LiveId" clId="{7E5C0DB9-B3F0-42AF-B4DE-C48B5913B04F}" dt="2023-08-16T13:55:15.329" v="4419" actId="22"/>
          <ac:spMkLst>
            <pc:docMk/>
            <pc:sldMk cId="1388877078" sldId="1796"/>
            <ac:spMk id="7" creationId="{2E79D8F1-AD54-A0F1-51E2-CEAD8AF9000A}"/>
          </ac:spMkLst>
        </pc:spChg>
        <pc:picChg chg="del">
          <ac:chgData name="Zhang Kaiyi" userId="60e37b37646eca6f" providerId="LiveId" clId="{7E5C0DB9-B3F0-42AF-B4DE-C48B5913B04F}" dt="2023-08-16T13:55:13.487" v="4417" actId="478"/>
          <ac:picMkLst>
            <pc:docMk/>
            <pc:sldMk cId="1388877078" sldId="1796"/>
            <ac:picMk id="4" creationId="{222E24E2-81A9-898B-EFED-208896598146}"/>
          </ac:picMkLst>
        </pc:picChg>
        <pc:picChg chg="del">
          <ac:chgData name="Zhang Kaiyi" userId="60e37b37646eca6f" providerId="LiveId" clId="{7E5C0DB9-B3F0-42AF-B4DE-C48B5913B04F}" dt="2023-08-16T13:55:14.289" v="4418" actId="478"/>
          <ac:picMkLst>
            <pc:docMk/>
            <pc:sldMk cId="1388877078" sldId="1796"/>
            <ac:picMk id="6" creationId="{02F9EA02-9A98-3FC8-180B-E14AED57F854}"/>
          </ac:picMkLst>
        </pc:picChg>
        <pc:picChg chg="add mod ord">
          <ac:chgData name="Zhang Kaiyi" userId="60e37b37646eca6f" providerId="LiveId" clId="{7E5C0DB9-B3F0-42AF-B4DE-C48B5913B04F}" dt="2023-08-16T13:55:15.329" v="4419" actId="22"/>
          <ac:picMkLst>
            <pc:docMk/>
            <pc:sldMk cId="1388877078" sldId="1796"/>
            <ac:picMk id="9" creationId="{BC598C7A-4BE5-852F-850D-5AD1328C716F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10:01.163" v="15902"/>
        <pc:sldMkLst>
          <pc:docMk/>
          <pc:sldMk cId="433880645" sldId="1797"/>
        </pc:sldMkLst>
        <pc:spChg chg="mod">
          <ac:chgData name="Zhang Kaiyi" userId="60e37b37646eca6f" providerId="LiveId" clId="{7E5C0DB9-B3F0-42AF-B4DE-C48B5913B04F}" dt="2023-08-16T14:11:39.151" v="4740"/>
          <ac:spMkLst>
            <pc:docMk/>
            <pc:sldMk cId="433880645" sldId="1797"/>
            <ac:spMk id="3" creationId="{1AC9B9DC-06FC-0EA1-23C1-C8A85AE7A146}"/>
          </ac:spMkLst>
        </pc:spChg>
        <pc:spChg chg="mod">
          <ac:chgData name="Zhang Kaiyi" userId="60e37b37646eca6f" providerId="LiveId" clId="{7E5C0DB9-B3F0-42AF-B4DE-C48B5913B04F}" dt="2023-08-16T13:55:42.072" v="4423" actId="20577"/>
          <ac:spMkLst>
            <pc:docMk/>
            <pc:sldMk cId="433880645" sldId="1797"/>
            <ac:spMk id="5" creationId="{ED6C0C95-1541-1F8C-660D-E611E14A99E2}"/>
          </ac:spMkLst>
        </pc:spChg>
        <pc:spChg chg="add mod">
          <ac:chgData name="Zhang Kaiyi" userId="60e37b37646eca6f" providerId="LiveId" clId="{7E5C0DB9-B3F0-42AF-B4DE-C48B5913B04F}" dt="2023-08-16T14:12:51.666" v="4865" actId="20577"/>
          <ac:spMkLst>
            <pc:docMk/>
            <pc:sldMk cId="433880645" sldId="1797"/>
            <ac:spMk id="6" creationId="{5B5E057D-31DE-C5B5-3DA3-7895A2B43FED}"/>
          </ac:spMkLst>
        </pc:spChg>
        <pc:picChg chg="add del mod">
          <ac:chgData name="Zhang Kaiyi" userId="60e37b37646eca6f" providerId="LiveId" clId="{7E5C0DB9-B3F0-42AF-B4DE-C48B5913B04F}" dt="2023-08-16T14:08:44.862" v="4566" actId="478"/>
          <ac:picMkLst>
            <pc:docMk/>
            <pc:sldMk cId="433880645" sldId="1797"/>
            <ac:picMk id="8" creationId="{23BBD396-515B-9EDE-F2EF-B7D562642E53}"/>
          </ac:picMkLst>
        </pc:picChg>
        <pc:picChg chg="del">
          <ac:chgData name="Zhang Kaiyi" userId="60e37b37646eca6f" providerId="LiveId" clId="{7E5C0DB9-B3F0-42AF-B4DE-C48B5913B04F}" dt="2023-08-16T13:55:43.656" v="4424" actId="478"/>
          <ac:picMkLst>
            <pc:docMk/>
            <pc:sldMk cId="433880645" sldId="1797"/>
            <ac:picMk id="9" creationId="{BC598C7A-4BE5-852F-850D-5AD1328C716F}"/>
          </ac:picMkLst>
        </pc:picChg>
        <pc:picChg chg="add mod">
          <ac:chgData name="Zhang Kaiyi" userId="60e37b37646eca6f" providerId="LiveId" clId="{7E5C0DB9-B3F0-42AF-B4DE-C48B5913B04F}" dt="2023-08-16T14:09:44.940" v="4569" actId="1076"/>
          <ac:picMkLst>
            <pc:docMk/>
            <pc:sldMk cId="433880645" sldId="1797"/>
            <ac:picMk id="11" creationId="{B9B86634-BFBC-8914-458F-6504B1E6E9AF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34:43.709" v="15916"/>
        <pc:sldMkLst>
          <pc:docMk/>
          <pc:sldMk cId="3025422000" sldId="1798"/>
        </pc:sldMkLst>
        <pc:spChg chg="del">
          <ac:chgData name="Zhang Kaiyi" userId="60e37b37646eca6f" providerId="LiveId" clId="{7E5C0DB9-B3F0-42AF-B4DE-C48B5913B04F}" dt="2023-08-17T07:14:28.258" v="7030" actId="478"/>
          <ac:spMkLst>
            <pc:docMk/>
            <pc:sldMk cId="3025422000" sldId="1798"/>
            <ac:spMk id="2" creationId="{23FAEBCA-8D0E-4DCA-8D47-9E7F08F91834}"/>
          </ac:spMkLst>
        </pc:spChg>
        <pc:spChg chg="del">
          <ac:chgData name="Zhang Kaiyi" userId="60e37b37646eca6f" providerId="LiveId" clId="{7E5C0DB9-B3F0-42AF-B4DE-C48B5913B04F}" dt="2023-08-17T07:14:30.426" v="7031" actId="478"/>
          <ac:spMkLst>
            <pc:docMk/>
            <pc:sldMk cId="3025422000" sldId="1798"/>
            <ac:spMk id="3" creationId="{6A69B193-23A8-4F39-9EB6-A544449FC6B8}"/>
          </ac:spMkLst>
        </pc:spChg>
        <pc:spChg chg="mod">
          <ac:chgData name="Zhang Kaiyi" userId="60e37b37646eca6f" providerId="LiveId" clId="{7E5C0DB9-B3F0-42AF-B4DE-C48B5913B04F}" dt="2023-08-17T07:15:13.359" v="7045" actId="207"/>
          <ac:spMkLst>
            <pc:docMk/>
            <pc:sldMk cId="3025422000" sldId="1798"/>
            <ac:spMk id="4" creationId="{8D6D3665-BEC5-4B60-80F4-05919327B44F}"/>
          </ac:spMkLst>
        </pc:spChg>
        <pc:spChg chg="mod">
          <ac:chgData name="Zhang Kaiyi" userId="60e37b37646eca6f" providerId="LiveId" clId="{7E5C0DB9-B3F0-42AF-B4DE-C48B5913B04F}" dt="2023-08-17T07:29:00.595" v="7706" actId="20577"/>
          <ac:spMkLst>
            <pc:docMk/>
            <pc:sldMk cId="3025422000" sldId="1798"/>
            <ac:spMk id="7" creationId="{1A7451C6-2084-BDA3-AC76-A3BCFE5C8DAE}"/>
          </ac:spMkLst>
        </pc:spChg>
        <pc:spChg chg="add del mod">
          <ac:chgData name="Zhang Kaiyi" userId="60e37b37646eca6f" providerId="LiveId" clId="{7E5C0DB9-B3F0-42AF-B4DE-C48B5913B04F}" dt="2023-08-17T07:14:38.614" v="7032" actId="478"/>
          <ac:spMkLst>
            <pc:docMk/>
            <pc:sldMk cId="3025422000" sldId="1798"/>
            <ac:spMk id="8" creationId="{FCB2E31F-4BA7-F061-3471-ACED4EB51AEF}"/>
          </ac:spMkLst>
        </pc:spChg>
        <pc:spChg chg="mod">
          <ac:chgData name="Zhang Kaiyi" userId="60e37b37646eca6f" providerId="LiveId" clId="{7E5C0DB9-B3F0-42AF-B4DE-C48B5913B04F}" dt="2023-08-17T07:24:56.036" v="7561" actId="1076"/>
          <ac:spMkLst>
            <pc:docMk/>
            <pc:sldMk cId="3025422000" sldId="1798"/>
            <ac:spMk id="11" creationId="{18EA82A6-CD76-A8DA-0043-6A05C1096DF6}"/>
          </ac:spMkLst>
        </pc:spChg>
        <pc:spChg chg="add del mod">
          <ac:chgData name="Zhang Kaiyi" userId="60e37b37646eca6f" providerId="LiveId" clId="{7E5C0DB9-B3F0-42AF-B4DE-C48B5913B04F}" dt="2023-08-17T07:14:44.302" v="7033" actId="478"/>
          <ac:spMkLst>
            <pc:docMk/>
            <pc:sldMk cId="3025422000" sldId="1798"/>
            <ac:spMk id="12" creationId="{E181BF1A-5DB5-5D5F-EB2F-D3AD8C58CA7F}"/>
          </ac:spMkLst>
        </pc:spChg>
        <pc:spChg chg="add del mod">
          <ac:chgData name="Zhang Kaiyi" userId="60e37b37646eca6f" providerId="LiveId" clId="{7E5C0DB9-B3F0-42AF-B4DE-C48B5913B04F}" dt="2023-08-17T07:16:35.788" v="7071" actId="478"/>
          <ac:spMkLst>
            <pc:docMk/>
            <pc:sldMk cId="3025422000" sldId="1798"/>
            <ac:spMk id="13" creationId="{5C7B09A7-50C0-4331-6AD4-C9669B46B7CE}"/>
          </ac:spMkLst>
        </pc:spChg>
        <pc:spChg chg="add del mod">
          <ac:chgData name="Zhang Kaiyi" userId="60e37b37646eca6f" providerId="LiveId" clId="{7E5C0DB9-B3F0-42AF-B4DE-C48B5913B04F}" dt="2023-08-17T07:16:04.775" v="7067"/>
          <ac:spMkLst>
            <pc:docMk/>
            <pc:sldMk cId="3025422000" sldId="1798"/>
            <ac:spMk id="14" creationId="{07B4BCAA-0A86-85FF-AF47-877C311B5BDE}"/>
          </ac:spMkLst>
        </pc:spChg>
        <pc:spChg chg="add del mod">
          <ac:chgData name="Zhang Kaiyi" userId="60e37b37646eca6f" providerId="LiveId" clId="{7E5C0DB9-B3F0-42AF-B4DE-C48B5913B04F}" dt="2023-08-17T07:16:03.422" v="7065"/>
          <ac:spMkLst>
            <pc:docMk/>
            <pc:sldMk cId="3025422000" sldId="1798"/>
            <ac:spMk id="15" creationId="{15C9C334-AE60-324A-E122-34399C94D875}"/>
          </ac:spMkLst>
        </pc:spChg>
        <pc:spChg chg="add mod">
          <ac:chgData name="Zhang Kaiyi" userId="60e37b37646eca6f" providerId="LiveId" clId="{7E5C0DB9-B3F0-42AF-B4DE-C48B5913B04F}" dt="2023-08-17T07:23:19.778" v="7539" actId="208"/>
          <ac:spMkLst>
            <pc:docMk/>
            <pc:sldMk cId="3025422000" sldId="1798"/>
            <ac:spMk id="16" creationId="{DE04030C-B34C-DEA2-EF75-908774682862}"/>
          </ac:spMkLst>
        </pc:spChg>
        <pc:spChg chg="add mod">
          <ac:chgData name="Zhang Kaiyi" userId="60e37b37646eca6f" providerId="LiveId" clId="{7E5C0DB9-B3F0-42AF-B4DE-C48B5913B04F}" dt="2023-08-17T07:23:39.038" v="7542" actId="208"/>
          <ac:spMkLst>
            <pc:docMk/>
            <pc:sldMk cId="3025422000" sldId="1798"/>
            <ac:spMk id="17" creationId="{3DC9829E-BF8D-C631-FCE0-E1FD90B96E80}"/>
          </ac:spMkLst>
        </pc:spChg>
        <pc:spChg chg="add mod">
          <ac:chgData name="Zhang Kaiyi" userId="60e37b37646eca6f" providerId="LiveId" clId="{7E5C0DB9-B3F0-42AF-B4DE-C48B5913B04F}" dt="2023-08-17T07:25:10.647" v="7564" actId="1076"/>
          <ac:spMkLst>
            <pc:docMk/>
            <pc:sldMk cId="3025422000" sldId="1798"/>
            <ac:spMk id="18" creationId="{41971BDB-54D1-368C-B243-39CC8D0C5661}"/>
          </ac:spMkLst>
        </pc:spChg>
        <pc:spChg chg="add mod">
          <ac:chgData name="Zhang Kaiyi" userId="60e37b37646eca6f" providerId="LiveId" clId="{7E5C0DB9-B3F0-42AF-B4DE-C48B5913B04F}" dt="2023-08-17T07:22:06.836" v="7531" actId="1076"/>
          <ac:spMkLst>
            <pc:docMk/>
            <pc:sldMk cId="3025422000" sldId="1798"/>
            <ac:spMk id="19" creationId="{7497D25F-2A07-0E99-6689-E2F6B5404AFB}"/>
          </ac:spMkLst>
        </pc:spChg>
        <pc:spChg chg="add mod">
          <ac:chgData name="Zhang Kaiyi" userId="60e37b37646eca6f" providerId="LiveId" clId="{7E5C0DB9-B3F0-42AF-B4DE-C48B5913B04F}" dt="2023-08-17T07:22:12.351" v="7533" actId="1076"/>
          <ac:spMkLst>
            <pc:docMk/>
            <pc:sldMk cId="3025422000" sldId="1798"/>
            <ac:spMk id="20" creationId="{F01CC13F-21D7-62F3-4151-CA54B64CF620}"/>
          </ac:spMkLst>
        </pc:spChg>
        <pc:spChg chg="add mod">
          <ac:chgData name="Zhang Kaiyi" userId="60e37b37646eca6f" providerId="LiveId" clId="{7E5C0DB9-B3F0-42AF-B4DE-C48B5913B04F}" dt="2023-08-17T07:25:04.481" v="7563" actId="1076"/>
          <ac:spMkLst>
            <pc:docMk/>
            <pc:sldMk cId="3025422000" sldId="1798"/>
            <ac:spMk id="21" creationId="{C7FBDB72-0650-A8B3-720C-C155ECB3414B}"/>
          </ac:spMkLst>
        </pc:spChg>
        <pc:picChg chg="add mod">
          <ac:chgData name="Zhang Kaiyi" userId="60e37b37646eca6f" providerId="LiveId" clId="{7E5C0DB9-B3F0-42AF-B4DE-C48B5913B04F}" dt="2023-08-17T07:27:50.259" v="7699" actId="1076"/>
          <ac:picMkLst>
            <pc:docMk/>
            <pc:sldMk cId="3025422000" sldId="1798"/>
            <ac:picMk id="23" creationId="{1E0E1BFF-07AF-3208-3373-58CE5FFF2AC6}"/>
          </ac:picMkLst>
        </pc:picChg>
      </pc:sldChg>
      <pc:sldChg chg="addSp delSp modSp new mod modClrScheme chgLayout modNotesTx">
        <pc:chgData name="Zhang Kaiyi" userId="60e37b37646eca6f" providerId="LiveId" clId="{7E5C0DB9-B3F0-42AF-B4DE-C48B5913B04F}" dt="2023-08-17T11:00:27.950" v="15383" actId="20577"/>
        <pc:sldMkLst>
          <pc:docMk/>
          <pc:sldMk cId="50289039" sldId="1799"/>
        </pc:sldMkLst>
        <pc:spChg chg="mod ord">
          <ac:chgData name="Zhang Kaiyi" userId="60e37b37646eca6f" providerId="LiveId" clId="{7E5C0DB9-B3F0-42AF-B4DE-C48B5913B04F}" dt="2023-08-17T10:47:19.614" v="14616" actId="700"/>
          <ac:spMkLst>
            <pc:docMk/>
            <pc:sldMk cId="50289039" sldId="1799"/>
            <ac:spMk id="2" creationId="{C314C337-4B2F-3694-F743-019DDB8C37AD}"/>
          </ac:spMkLst>
        </pc:spChg>
        <pc:spChg chg="del mod ord">
          <ac:chgData name="Zhang Kaiyi" userId="60e37b37646eca6f" providerId="LiveId" clId="{7E5C0DB9-B3F0-42AF-B4DE-C48B5913B04F}" dt="2023-08-17T10:47:00.837" v="14615" actId="700"/>
          <ac:spMkLst>
            <pc:docMk/>
            <pc:sldMk cId="50289039" sldId="1799"/>
            <ac:spMk id="3" creationId="{D51E3B26-AB43-B8EA-3193-42F8E8462ADD}"/>
          </ac:spMkLst>
        </pc:spChg>
        <pc:spChg chg="del">
          <ac:chgData name="Zhang Kaiyi" userId="60e37b37646eca6f" providerId="LiveId" clId="{7E5C0DB9-B3F0-42AF-B4DE-C48B5913B04F}" dt="2023-08-17T10:47:00.837" v="14615" actId="700"/>
          <ac:spMkLst>
            <pc:docMk/>
            <pc:sldMk cId="50289039" sldId="1799"/>
            <ac:spMk id="4" creationId="{8540F94F-E685-9597-6070-9BA07C6E28D3}"/>
          </ac:spMkLst>
        </pc:spChg>
        <pc:spChg chg="mod ord">
          <ac:chgData name="Zhang Kaiyi" userId="60e37b37646eca6f" providerId="LiveId" clId="{7E5C0DB9-B3F0-42AF-B4DE-C48B5913B04F}" dt="2023-08-17T10:47:19.614" v="14616" actId="700"/>
          <ac:spMkLst>
            <pc:docMk/>
            <pc:sldMk cId="50289039" sldId="1799"/>
            <ac:spMk id="5" creationId="{A6064084-D3E5-EDF8-2AE9-C4E10C2CE65F}"/>
          </ac:spMkLst>
        </pc:spChg>
        <pc:spChg chg="add del mod ord">
          <ac:chgData name="Zhang Kaiyi" userId="60e37b37646eca6f" providerId="LiveId" clId="{7E5C0DB9-B3F0-42AF-B4DE-C48B5913B04F}" dt="2023-08-17T10:47:19.614" v="14616" actId="700"/>
          <ac:spMkLst>
            <pc:docMk/>
            <pc:sldMk cId="50289039" sldId="1799"/>
            <ac:spMk id="6" creationId="{5B16B3A5-4D14-143E-EC4B-EB52CF8EBB79}"/>
          </ac:spMkLst>
        </pc:spChg>
        <pc:spChg chg="add mod ord">
          <ac:chgData name="Zhang Kaiyi" userId="60e37b37646eca6f" providerId="LiveId" clId="{7E5C0DB9-B3F0-42AF-B4DE-C48B5913B04F}" dt="2023-08-17T10:49:04.456" v="14810" actId="20577"/>
          <ac:spMkLst>
            <pc:docMk/>
            <pc:sldMk cId="50289039" sldId="1799"/>
            <ac:spMk id="7" creationId="{6DB327C0-7D11-AB83-0DD6-03253CEB3250}"/>
          </ac:spMkLst>
        </pc:spChg>
        <pc:spChg chg="add del mod ord">
          <ac:chgData name="Zhang Kaiyi" userId="60e37b37646eca6f" providerId="LiveId" clId="{7E5C0DB9-B3F0-42AF-B4DE-C48B5913B04F}" dt="2023-08-17T10:47:20.334" v="14617" actId="22"/>
          <ac:spMkLst>
            <pc:docMk/>
            <pc:sldMk cId="50289039" sldId="1799"/>
            <ac:spMk id="8" creationId="{F39D8962-B462-0041-3075-CD95294CEB00}"/>
          </ac:spMkLst>
        </pc:spChg>
        <pc:picChg chg="add mod ord">
          <ac:chgData name="Zhang Kaiyi" userId="60e37b37646eca6f" providerId="LiveId" clId="{7E5C0DB9-B3F0-42AF-B4DE-C48B5913B04F}" dt="2023-08-17T10:59:41.278" v="15328" actId="14100"/>
          <ac:picMkLst>
            <pc:docMk/>
            <pc:sldMk cId="50289039" sldId="1799"/>
            <ac:picMk id="10" creationId="{616BACC4-A0FE-88EF-A0F9-ECBD8516859A}"/>
          </ac:picMkLst>
        </pc:picChg>
      </pc:sldChg>
      <pc:sldMasterChg chg="addSp delSp modSp mod delSldLayout modSldLayout">
        <pc:chgData name="Zhang Kaiyi" userId="60e37b37646eca6f" providerId="LiveId" clId="{7E5C0DB9-B3F0-42AF-B4DE-C48B5913B04F}" dt="2023-08-16T06:29:37.510" v="272" actId="47"/>
        <pc:sldMasterMkLst>
          <pc:docMk/>
          <pc:sldMasterMk cId="896904367" sldId="2147483648"/>
        </pc:sldMasterMkLst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3" creationId="{160E610A-0A7E-372A-C992-E1234F141C8B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7" creationId="{0F7BB785-074B-EDA4-EA5F-817FC405D1CA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8" creationId="{4FA6B9F0-5909-E628-F1F7-70B2787BEE3E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9" creationId="{DA93FACB-A066-0E94-3374-A66E1CBD7686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0" creationId="{58991D0E-93BA-3C9B-8731-EE7BD13F82C2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1" creationId="{38565597-9555-4019-01B1-71F554A55177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2" creationId="{1E83AA3B-322B-9D9D-D51C-982D046BA19C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3" creationId="{8BF07844-F1BE-FA4A-E905-CAB59D6F785E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4" creationId="{F5984B78-D2B1-113C-F6B4-66BA86716AB0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5" creationId="{573F114F-0AD3-11D8-BD90-636DA703EB6B}"/>
          </ac:spMkLst>
        </pc:spChg>
        <pc:grpChg chg="add mod">
          <ac:chgData name="Zhang Kaiyi" userId="60e37b37646eca6f" providerId="LiveId" clId="{7E5C0DB9-B3F0-42AF-B4DE-C48B5913B04F}" dt="2023-08-16T06:01:48.866" v="15"/>
          <ac:grpSpMkLst>
            <pc:docMk/>
            <pc:sldMasterMk cId="896904367" sldId="2147483648"/>
            <ac:grpSpMk id="2" creationId="{A0749156-65C8-35D2-7CC0-815C8C2E6615}"/>
          </ac:grpSpMkLst>
        </pc:grpChg>
        <pc:grpChg chg="add del mod">
          <ac:chgData name="Zhang Kaiyi" userId="60e37b37646eca6f" providerId="LiveId" clId="{7E5C0DB9-B3F0-42AF-B4DE-C48B5913B04F}" dt="2023-08-16T06:00:41.046" v="9" actId="478"/>
          <ac:grpSpMkLst>
            <pc:docMk/>
            <pc:sldMasterMk cId="896904367" sldId="2147483648"/>
            <ac:grpSpMk id="5" creationId="{BFBC9CD0-A939-AAC6-2416-5DA869385CEA}"/>
          </ac:grpSpMkLst>
        </pc:grpChg>
        <pc:cxnChg chg="add del">
          <ac:chgData name="Zhang Kaiyi" userId="60e37b37646eca6f" providerId="LiveId" clId="{7E5C0DB9-B3F0-42AF-B4DE-C48B5913B04F}" dt="2023-08-16T06:00:39.823" v="7" actId="478"/>
          <ac:cxnSpMkLst>
            <pc:docMk/>
            <pc:sldMasterMk cId="896904367" sldId="2147483648"/>
            <ac:cxnSpMk id="4" creationId="{D2F8A8D7-3A37-8C7B-9E1F-EBC690F93164}"/>
          </ac:cxnSpMkLst>
        </pc:cxnChg>
        <pc:cxnChg chg="add mod">
          <ac:chgData name="Zhang Kaiyi" userId="60e37b37646eca6f" providerId="LiveId" clId="{7E5C0DB9-B3F0-42AF-B4DE-C48B5913B04F}" dt="2023-08-16T06:01:48.866" v="15"/>
          <ac:cxnSpMkLst>
            <pc:docMk/>
            <pc:sldMasterMk cId="896904367" sldId="2147483648"/>
            <ac:cxnSpMk id="16" creationId="{02059ABC-AC8D-8F04-587A-8A43DC520FF7}"/>
          </ac:cxnSpMkLst>
        </pc:cxnChg>
        <pc:sldLayoutChg chg="addSp delSp modSp mod">
          <pc:chgData name="Zhang Kaiyi" userId="60e37b37646eca6f" providerId="LiveId" clId="{7E5C0DB9-B3F0-42AF-B4DE-C48B5913B04F}" dt="2023-08-16T06:16:39.791" v="198" actId="255"/>
          <pc:sldLayoutMkLst>
            <pc:docMk/>
            <pc:sldMasterMk cId="896904367" sldId="2147483648"/>
            <pc:sldLayoutMk cId="2728316304" sldId="2147483649"/>
          </pc:sldLayoutMkLst>
          <pc:spChg chg="del">
            <ac:chgData name="Zhang Kaiyi" userId="60e37b37646eca6f" providerId="LiveId" clId="{7E5C0DB9-B3F0-42AF-B4DE-C48B5913B04F}" dt="2023-08-16T06:09:05.465" v="23" actId="478"/>
            <ac:spMkLst>
              <pc:docMk/>
              <pc:sldMasterMk cId="896904367" sldId="2147483648"/>
              <pc:sldLayoutMk cId="2728316304" sldId="2147483649"/>
              <ac:spMk id="2" creationId="{F0BD8F6F-08AB-422E-BF07-88B099000CA3}"/>
            </ac:spMkLst>
          </pc:spChg>
          <pc:spChg chg="del">
            <ac:chgData name="Zhang Kaiyi" userId="60e37b37646eca6f" providerId="LiveId" clId="{7E5C0DB9-B3F0-42AF-B4DE-C48B5913B04F}" dt="2023-08-16T06:09:06.799" v="24" actId="478"/>
            <ac:spMkLst>
              <pc:docMk/>
              <pc:sldMasterMk cId="896904367" sldId="2147483648"/>
              <pc:sldLayoutMk cId="2728316304" sldId="2147483649"/>
              <ac:spMk id="3" creationId="{5B68DE6F-6712-4B07-97EE-B9935CF4B6E7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4" creationId="{D3CFEEC7-3D20-68E1-958A-2AA729DB2DF5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5" creationId="{2E890AF3-1894-3B93-69B5-DA2094D8C914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7" creationId="{F3FB46D3-8EFE-97BD-339D-AF5F47FFF8D2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8" creationId="{1295F02A-8585-9929-FC0A-E28054643729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9" creationId="{CACEE24C-235D-A886-D7CC-7C9535C941DB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1" creationId="{928E29BC-F17F-B9FB-3373-F35AC8FD9EC0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2" creationId="{6F03C1D0-EB80-83DD-5F84-E0C3605699A6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3" creationId="{24063197-16C3-8BE5-0C03-979D5290E762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4" creationId="{5AF97BAD-1CA7-DBB9-123B-3677D8028AD4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5" creationId="{46FE0032-A17E-4A14-B131-9A84857C50C7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6" creationId="{9A521D97-67C7-B5DF-D084-C54E00351D97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7" creationId="{55A2A1F9-0B51-6CF7-B0F8-BAC6511EF411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8" creationId="{33E6645B-70EB-D561-7386-F9F9F59018A1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9" creationId="{CD0DFE71-4B42-6FFE-2109-142C058ABA65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20" creationId="{CB587092-D412-17CF-317D-30618F9899BF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23" creationId="{E2B628EF-287B-C4D6-087E-93806F48C933}"/>
            </ac:spMkLst>
          </pc:spChg>
          <pc:spChg chg="add 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24" creationId="{B919212A-D4F2-302C-A0AC-02B947A88DE2}"/>
            </ac:spMkLst>
          </pc:spChg>
          <pc:spChg chg="add 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25" creationId="{3639EF8B-14A7-8314-BC89-89B362025DF7}"/>
            </ac:spMkLst>
          </pc:spChg>
          <pc:spChg chg="add mod">
            <ac:chgData name="Zhang Kaiyi" userId="60e37b37646eca6f" providerId="LiveId" clId="{7E5C0DB9-B3F0-42AF-B4DE-C48B5913B04F}" dt="2023-08-16T06:16:39.791" v="198" actId="255"/>
            <ac:spMkLst>
              <pc:docMk/>
              <pc:sldMasterMk cId="896904367" sldId="2147483648"/>
              <pc:sldLayoutMk cId="2728316304" sldId="2147483649"/>
              <ac:spMk id="27" creationId="{FEFA531C-22F2-4436-C40B-1196FD77A677}"/>
            </ac:spMkLst>
          </pc:spChg>
          <pc:spChg chg="add mod">
            <ac:chgData name="Zhang Kaiyi" userId="60e37b37646eca6f" providerId="LiveId" clId="{7E5C0DB9-B3F0-42AF-B4DE-C48B5913B04F}" dt="2023-08-16T06:11:32.308" v="142" actId="20577"/>
            <ac:spMkLst>
              <pc:docMk/>
              <pc:sldMasterMk cId="896904367" sldId="2147483648"/>
              <pc:sldLayoutMk cId="2728316304" sldId="2147483649"/>
              <ac:spMk id="28" creationId="{1DBAF608-E2A0-1FB9-B85F-232128A2807F}"/>
            </ac:spMkLst>
          </pc:spChg>
          <pc:spChg chg="add del mod">
            <ac:chgData name="Zhang Kaiyi" userId="60e37b37646eca6f" providerId="LiveId" clId="{7E5C0DB9-B3F0-42AF-B4DE-C48B5913B04F}" dt="2023-08-16T06:12:41.955" v="148" actId="478"/>
            <ac:spMkLst>
              <pc:docMk/>
              <pc:sldMasterMk cId="896904367" sldId="2147483648"/>
              <pc:sldLayoutMk cId="2728316304" sldId="2147483649"/>
              <ac:spMk id="29" creationId="{1964FD2F-1825-055E-5CC9-8162DEC11391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1" creationId="{7F453870-CF37-58DA-B152-88EF6B9F70D8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2" creationId="{3A0351EA-2392-6C88-4274-6B62810FB5AE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3" creationId="{72A4A0E0-C250-0A13-0593-5DD54CCDDD80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4" creationId="{55BFB5AC-4B9D-E19A-90E1-69A3C63BEE62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5" creationId="{DF0CDB3D-D5EA-543F-3C76-7963FF5648E0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6" creationId="{74B570B7-EB46-9029-A4CC-BBC2BF76625C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7" creationId="{9D221E70-FF35-4BCB-40C4-DE5D50289D9C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8" creationId="{D0B48FE6-3218-6D15-FEF2-C932419EAA97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9" creationId="{2168594E-FC08-5262-3B3B-E967241DF3FD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40" creationId="{2F9A47BF-65F2-DEEE-3E54-8314F0367AA7}"/>
            </ac:spMkLst>
          </pc:spChg>
          <pc:spChg chg="add del mod">
            <ac:chgData name="Zhang Kaiyi" userId="60e37b37646eca6f" providerId="LiveId" clId="{7E5C0DB9-B3F0-42AF-B4DE-C48B5913B04F}" dt="2023-08-16T06:12:43.620" v="149" actId="478"/>
            <ac:spMkLst>
              <pc:docMk/>
              <pc:sldMasterMk cId="896904367" sldId="2147483648"/>
              <pc:sldLayoutMk cId="2728316304" sldId="2147483649"/>
              <ac:spMk id="43" creationId="{9F6020B9-403C-3183-8F2E-EBD9CCD4F99E}"/>
            </ac:spMkLst>
          </pc:spChg>
          <pc:spChg chg="add del mod">
            <ac:chgData name="Zhang Kaiyi" userId="60e37b37646eca6f" providerId="LiveId" clId="{7E5C0DB9-B3F0-42AF-B4DE-C48B5913B04F}" dt="2023-08-16T06:14:39.392" v="183" actId="478"/>
            <ac:spMkLst>
              <pc:docMk/>
              <pc:sldMasterMk cId="896904367" sldId="2147483648"/>
              <pc:sldLayoutMk cId="2728316304" sldId="2147483649"/>
              <ac:spMk id="44" creationId="{0818F218-8489-18D6-1B9D-4A9AF0007926}"/>
            </ac:spMkLst>
          </pc:spChg>
          <pc:spChg chg="add del mod">
            <ac:chgData name="Zhang Kaiyi" userId="60e37b37646eca6f" providerId="LiveId" clId="{7E5C0DB9-B3F0-42AF-B4DE-C48B5913B04F}" dt="2023-08-16T06:14:40.455" v="184" actId="478"/>
            <ac:spMkLst>
              <pc:docMk/>
              <pc:sldMasterMk cId="896904367" sldId="2147483648"/>
              <pc:sldLayoutMk cId="2728316304" sldId="2147483649"/>
              <ac:spMk id="45" creationId="{8B9AB56F-401D-01C0-50F2-6EDDDC0434E0}"/>
            </ac:spMkLst>
          </pc:spChg>
          <pc:grpChg chg="add del mod">
            <ac:chgData name="Zhang Kaiyi" userId="60e37b37646eca6f" providerId="LiveId" clId="{7E5C0DB9-B3F0-42AF-B4DE-C48B5913B04F}" dt="2023-08-16T06:09:03.065" v="22"/>
            <ac:grpSpMkLst>
              <pc:docMk/>
              <pc:sldMasterMk cId="896904367" sldId="2147483648"/>
              <pc:sldLayoutMk cId="2728316304" sldId="2147483649"/>
              <ac:grpSpMk id="10" creationId="{B0267801-2587-9FD2-BFA3-D6D31B524C61}"/>
            </ac:grpSpMkLst>
          </pc:grpChg>
          <pc:grpChg chg="add mod">
            <ac:chgData name="Zhang Kaiyi" userId="60e37b37646eca6f" providerId="LiveId" clId="{7E5C0DB9-B3F0-42AF-B4DE-C48B5913B04F}" dt="2023-08-16T06:09:07.665" v="25"/>
            <ac:grpSpMkLst>
              <pc:docMk/>
              <pc:sldMasterMk cId="896904367" sldId="2147483648"/>
              <pc:sldLayoutMk cId="2728316304" sldId="2147483649"/>
              <ac:grpSpMk id="30" creationId="{737D8205-AF46-D470-7437-A5B3C74EDC3D}"/>
            </ac:grpSpMkLst>
          </pc:grpChg>
          <pc:picChg chg="add del mod">
            <ac:chgData name="Zhang Kaiyi" userId="60e37b37646eca6f" providerId="LiveId" clId="{7E5C0DB9-B3F0-42AF-B4DE-C48B5913B04F}" dt="2023-08-16T06:09:03.065" v="22"/>
            <ac:picMkLst>
              <pc:docMk/>
              <pc:sldMasterMk cId="896904367" sldId="2147483648"/>
              <pc:sldLayoutMk cId="2728316304" sldId="2147483649"/>
              <ac:picMk id="6" creationId="{F8198923-9B92-33AA-6707-64273CE055C5}"/>
            </ac:picMkLst>
          </pc:picChg>
          <pc:picChg chg="add mod">
            <ac:chgData name="Zhang Kaiyi" userId="60e37b37646eca6f" providerId="LiveId" clId="{7E5C0DB9-B3F0-42AF-B4DE-C48B5913B04F}" dt="2023-08-16T06:09:07.665" v="25"/>
            <ac:picMkLst>
              <pc:docMk/>
              <pc:sldMasterMk cId="896904367" sldId="2147483648"/>
              <pc:sldLayoutMk cId="2728316304" sldId="2147483649"/>
              <ac:picMk id="26" creationId="{35D50FFA-A119-8FE0-E5E9-5F455A030B00}"/>
            </ac:picMkLst>
          </pc:picChg>
          <pc:cxnChg chg="add del mod">
            <ac:chgData name="Zhang Kaiyi" userId="60e37b37646eca6f" providerId="LiveId" clId="{7E5C0DB9-B3F0-42AF-B4DE-C48B5913B04F}" dt="2023-08-16T06:09:03.065" v="22"/>
            <ac:cxnSpMkLst>
              <pc:docMk/>
              <pc:sldMasterMk cId="896904367" sldId="2147483648"/>
              <pc:sldLayoutMk cId="2728316304" sldId="2147483649"/>
              <ac:cxnSpMk id="21" creationId="{FA309925-60DC-B202-8C01-77AE53C0602D}"/>
            </ac:cxnSpMkLst>
          </pc:cxnChg>
          <pc:cxnChg chg="add del mod">
            <ac:chgData name="Zhang Kaiyi" userId="60e37b37646eca6f" providerId="LiveId" clId="{7E5C0DB9-B3F0-42AF-B4DE-C48B5913B04F}" dt="2023-08-16T06:09:03.065" v="22"/>
            <ac:cxnSpMkLst>
              <pc:docMk/>
              <pc:sldMasterMk cId="896904367" sldId="2147483648"/>
              <pc:sldLayoutMk cId="2728316304" sldId="2147483649"/>
              <ac:cxnSpMk id="22" creationId="{BB4EBD3F-E6B5-5419-50E4-2AB418945CD5}"/>
            </ac:cxnSpMkLst>
          </pc:cxnChg>
          <pc:cxnChg chg="add mod">
            <ac:chgData name="Zhang Kaiyi" userId="60e37b37646eca6f" providerId="LiveId" clId="{7E5C0DB9-B3F0-42AF-B4DE-C48B5913B04F}" dt="2023-08-16T06:09:07.665" v="25"/>
            <ac:cxnSpMkLst>
              <pc:docMk/>
              <pc:sldMasterMk cId="896904367" sldId="2147483648"/>
              <pc:sldLayoutMk cId="2728316304" sldId="2147483649"/>
              <ac:cxnSpMk id="41" creationId="{65287E6A-95C5-D4B9-F7BE-83095D1A8DE5}"/>
            </ac:cxnSpMkLst>
          </pc:cxnChg>
          <pc:cxnChg chg="add mod">
            <ac:chgData name="Zhang Kaiyi" userId="60e37b37646eca6f" providerId="LiveId" clId="{7E5C0DB9-B3F0-42AF-B4DE-C48B5913B04F}" dt="2023-08-16T06:09:07.665" v="25"/>
            <ac:cxnSpMkLst>
              <pc:docMk/>
              <pc:sldMasterMk cId="896904367" sldId="2147483648"/>
              <pc:sldLayoutMk cId="2728316304" sldId="2147483649"/>
              <ac:cxnSpMk id="42" creationId="{8CD53861-1495-A60B-BE25-3A62453DF393}"/>
            </ac:cxnSpMkLst>
          </pc:cxnChg>
        </pc:sldLayoutChg>
        <pc:sldLayoutChg chg="addSp delSp modSp mod">
          <pc:chgData name="Zhang Kaiyi" userId="60e37b37646eca6f" providerId="LiveId" clId="{7E5C0DB9-B3F0-42AF-B4DE-C48B5913B04F}" dt="2023-08-16T06:01:34.625" v="14" actId="242"/>
          <pc:sldLayoutMkLst>
            <pc:docMk/>
            <pc:sldMasterMk cId="896904367" sldId="2147483648"/>
            <pc:sldLayoutMk cId="1520473198" sldId="2147483650"/>
          </pc:sldLayoutMkLst>
          <pc:spChg chg="mod">
            <ac:chgData name="Zhang Kaiyi" userId="60e37b37646eca6f" providerId="LiveId" clId="{7E5C0DB9-B3F0-42AF-B4DE-C48B5913B04F}" dt="2023-08-16T06:01:34.625" v="14" actId="242"/>
            <ac:spMkLst>
              <pc:docMk/>
              <pc:sldMasterMk cId="896904367" sldId="2147483648"/>
              <pc:sldLayoutMk cId="1520473198" sldId="2147483650"/>
              <ac:spMk id="4" creationId="{65DE5B7E-6296-A3F1-7423-6040BCBCB901}"/>
            </ac:spMkLst>
          </pc:spChg>
          <pc:grpChg chg="mod">
            <ac:chgData name="Zhang Kaiyi" userId="60e37b37646eca6f" providerId="LiveId" clId="{7E5C0DB9-B3F0-42AF-B4DE-C48B5913B04F}" dt="2023-08-16T06:01:20.871" v="13" actId="1076"/>
            <ac:grpSpMkLst>
              <pc:docMk/>
              <pc:sldMasterMk cId="896904367" sldId="2147483648"/>
              <pc:sldLayoutMk cId="1520473198" sldId="2147483650"/>
              <ac:grpSpMk id="8" creationId="{754A13A7-7F54-6384-A314-AE0F8E63A737}"/>
            </ac:grpSpMkLst>
          </pc:grpChg>
          <pc:cxnChg chg="add del mod">
            <ac:chgData name="Zhang Kaiyi" userId="60e37b37646eca6f" providerId="LiveId" clId="{7E5C0DB9-B3F0-42AF-B4DE-C48B5913B04F}" dt="2023-08-16T06:00:35.181" v="5"/>
            <ac:cxnSpMkLst>
              <pc:docMk/>
              <pc:sldMasterMk cId="896904367" sldId="2147483648"/>
              <pc:sldLayoutMk cId="1520473198" sldId="2147483650"/>
              <ac:cxnSpMk id="2" creationId="{B0F12B03-C17D-0122-0292-578743FAF5B8}"/>
            </ac:cxnSpMkLst>
          </pc:cxnChg>
          <pc:cxnChg chg="add mod">
            <ac:chgData name="Zhang Kaiyi" userId="60e37b37646eca6f" providerId="LiveId" clId="{7E5C0DB9-B3F0-42AF-B4DE-C48B5913B04F}" dt="2023-08-16T06:00:59.493" v="10" actId="1076"/>
            <ac:cxnSpMkLst>
              <pc:docMk/>
              <pc:sldMasterMk cId="896904367" sldId="2147483648"/>
              <pc:sldLayoutMk cId="1520473198" sldId="2147483650"/>
              <ac:cxnSpMk id="3" creationId="{FFCAA61B-AB7E-14DA-ED4B-547D7B36FE13}"/>
            </ac:cxnSpMkLst>
          </pc:cxnChg>
        </pc:sldLayoutChg>
        <pc:sldLayoutChg chg="addSp delSp modSp mod">
          <pc:chgData name="Zhang Kaiyi" userId="60e37b37646eca6f" providerId="LiveId" clId="{7E5C0DB9-B3F0-42AF-B4DE-C48B5913B04F}" dt="2023-08-16T06:28:30.836" v="257"/>
          <pc:sldLayoutMkLst>
            <pc:docMk/>
            <pc:sldMasterMk cId="896904367" sldId="2147483648"/>
            <pc:sldLayoutMk cId="779849282" sldId="2147483652"/>
          </pc:sldLayoutMkLst>
          <pc:spChg chg="add del mod">
            <ac:chgData name="Zhang Kaiyi" userId="60e37b37646eca6f" providerId="LiveId" clId="{7E5C0DB9-B3F0-42AF-B4DE-C48B5913B04F}" dt="2023-08-16T06:28:26.942" v="256" actId="478"/>
            <ac:spMkLst>
              <pc:docMk/>
              <pc:sldMasterMk cId="896904367" sldId="2147483648"/>
              <pc:sldLayoutMk cId="779849282" sldId="2147483652"/>
              <ac:spMk id="2" creationId="{324AE15F-8526-1C4E-CB5A-336320BCFBC0}"/>
            </ac:spMkLst>
          </pc:spChg>
          <pc:spChg chg="add mod">
            <ac:chgData name="Zhang Kaiyi" userId="60e37b37646eca6f" providerId="LiveId" clId="{7E5C0DB9-B3F0-42AF-B4DE-C48B5913B04F}" dt="2023-08-16T06:28:30.836" v="257"/>
            <ac:spMkLst>
              <pc:docMk/>
              <pc:sldMasterMk cId="896904367" sldId="2147483648"/>
              <pc:sldLayoutMk cId="779849282" sldId="2147483652"/>
              <ac:spMk id="3" creationId="{8099A545-0965-0B5C-CBC2-A6BB00EA400B}"/>
            </ac:spMkLst>
          </pc:spChg>
          <pc:spChg chg="del">
            <ac:chgData name="Zhang Kaiyi" userId="60e37b37646eca6f" providerId="LiveId" clId="{7E5C0DB9-B3F0-42AF-B4DE-C48B5913B04F}" dt="2023-08-16T06:02:05.046" v="17" actId="478"/>
            <ac:spMkLst>
              <pc:docMk/>
              <pc:sldMasterMk cId="896904367" sldId="2147483648"/>
              <pc:sldLayoutMk cId="779849282" sldId="2147483652"/>
              <ac:spMk id="5" creationId="{3048FF4B-B485-C81D-F5D9-E5CAA44CEC40}"/>
            </ac:spMkLst>
          </pc:spChg>
        </pc:sldLayoutChg>
        <pc:sldLayoutChg chg="delSp mod">
          <pc:chgData name="Zhang Kaiyi" userId="60e37b37646eca6f" providerId="LiveId" clId="{7E5C0DB9-B3F0-42AF-B4DE-C48B5913B04F}" dt="2023-08-16T06:11:39.691" v="143" actId="478"/>
          <pc:sldLayoutMkLst>
            <pc:docMk/>
            <pc:sldMasterMk cId="896904367" sldId="2147483648"/>
            <pc:sldLayoutMk cId="1446294777" sldId="2147483654"/>
          </pc:sldLayoutMkLst>
          <pc:spChg chg="del">
            <ac:chgData name="Zhang Kaiyi" userId="60e37b37646eca6f" providerId="LiveId" clId="{7E5C0DB9-B3F0-42AF-B4DE-C48B5913B04F}" dt="2023-08-16T06:11:39.691" v="143" actId="478"/>
            <ac:spMkLst>
              <pc:docMk/>
              <pc:sldMasterMk cId="896904367" sldId="2147483648"/>
              <pc:sldLayoutMk cId="1446294777" sldId="2147483654"/>
              <ac:spMk id="2" creationId="{C59C42F6-7BC7-4B9F-8BBD-23FE1B41C79A}"/>
            </ac:spMkLst>
          </pc:spChg>
        </pc:sldLayoutChg>
        <pc:sldLayoutChg chg="del">
          <pc:chgData name="Zhang Kaiyi" userId="60e37b37646eca6f" providerId="LiveId" clId="{7E5C0DB9-B3F0-42AF-B4DE-C48B5913B04F}" dt="2023-08-16T06:18:39.160" v="207" actId="2696"/>
          <pc:sldLayoutMkLst>
            <pc:docMk/>
            <pc:sldMasterMk cId="896904367" sldId="2147483648"/>
            <pc:sldLayoutMk cId="4011320734" sldId="2147483655"/>
          </pc:sldLayoutMkLst>
        </pc:sldLayoutChg>
        <pc:sldLayoutChg chg="del">
          <pc:chgData name="Zhang Kaiyi" userId="60e37b37646eca6f" providerId="LiveId" clId="{7E5C0DB9-B3F0-42AF-B4DE-C48B5913B04F}" dt="2023-08-16T06:29:37.510" v="272" actId="47"/>
          <pc:sldLayoutMkLst>
            <pc:docMk/>
            <pc:sldMasterMk cId="896904367" sldId="2147483648"/>
            <pc:sldLayoutMk cId="1186153193" sldId="2147483656"/>
          </pc:sldLayoutMkLst>
        </pc:sldLayoutChg>
        <pc:sldLayoutChg chg="modSp del">
          <pc:chgData name="Zhang Kaiyi" userId="60e37b37646eca6f" providerId="LiveId" clId="{7E5C0DB9-B3F0-42AF-B4DE-C48B5913B04F}" dt="2023-08-16T06:27:41.550" v="241" actId="2696"/>
          <pc:sldLayoutMkLst>
            <pc:docMk/>
            <pc:sldMasterMk cId="896904367" sldId="2147483648"/>
            <pc:sldLayoutMk cId="2439942224" sldId="2147483665"/>
          </pc:sldLayoutMkLst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2" creationId="{CD64E7D3-E576-D3A1-81A8-284169E6EE06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3" creationId="{4F1CA0B4-B298-54C6-B28D-ADE50898705F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4" creationId="{EDEAACE1-0B6C-99D6-AB83-30BEA2D501E0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5" creationId="{354EF64E-A16B-4B3A-F9C7-1A1D48D222A7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6" creationId="{94FAF8B6-4DC2-8F4F-8CBC-67A400D218AF}"/>
            </ac:spMkLst>
          </pc:spChg>
        </pc:sldLayoutChg>
        <pc:sldLayoutChg chg="modSp del mod">
          <pc:chgData name="Zhang Kaiyi" userId="60e37b37646eca6f" providerId="LiveId" clId="{7E5C0DB9-B3F0-42AF-B4DE-C48B5913B04F}" dt="2023-08-16T06:28:22.397" v="255" actId="2696"/>
          <pc:sldLayoutMkLst>
            <pc:docMk/>
            <pc:sldMasterMk cId="896904367" sldId="2147483648"/>
            <pc:sldLayoutMk cId="2914159323" sldId="2147483665"/>
          </pc:sldLayoutMkLst>
          <pc:spChg chg="mod">
            <ac:chgData name="Zhang Kaiyi" userId="60e37b37646eca6f" providerId="LiveId" clId="{7E5C0DB9-B3F0-42AF-B4DE-C48B5913B04F}" dt="2023-08-16T06:27:51.661" v="247" actId="20577"/>
            <ac:spMkLst>
              <pc:docMk/>
              <pc:sldMasterMk cId="896904367" sldId="2147483648"/>
              <pc:sldLayoutMk cId="2914159323" sldId="2147483665"/>
              <ac:spMk id="2" creationId="{CD64E7D3-E576-D3A1-81A8-284169E6EE06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3" creationId="{4F1CA0B4-B298-54C6-B28D-ADE50898705F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4" creationId="{EDEAACE1-0B6C-99D6-AB83-30BEA2D501E0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5" creationId="{354EF64E-A16B-4B3A-F9C7-1A1D48D222A7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6" creationId="{94FAF8B6-4DC2-8F4F-8CBC-67A400D218AF}"/>
            </ac:spMkLst>
          </pc:spChg>
        </pc:sldLayoutChg>
      </pc:sldMasterChg>
      <pc:sldMasterChg chg="addSp delSp modSp add del mod addSldLayout delSldLayout modSldLayout">
        <pc:chgData name="Zhang Kaiyi" userId="60e37b37646eca6f" providerId="LiveId" clId="{7E5C0DB9-B3F0-42AF-B4DE-C48B5913B04F}" dt="2023-08-16T06:28:18.112" v="254" actId="2696"/>
        <pc:sldMasterMkLst>
          <pc:docMk/>
          <pc:sldMasterMk cId="126754508" sldId="2147483657"/>
        </pc:sldMasterMkLst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8" creationId="{1431F7D9-B5C3-038A-371F-FD7F63267A3E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9" creationId="{5AD9A1F0-32DA-99E3-D859-E6A9E0E6B7E9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0" creationId="{4D8FF9B5-89BB-FF09-06BA-3E565F027B36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1" creationId="{E4138760-A721-74A7-D321-7B4FBC389BAF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2" creationId="{FFC968D9-7E1D-E424-E037-F9588F0988A2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3" creationId="{1F95F513-04E7-B4DF-687E-EE0D5C726217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4" creationId="{DF985723-3F57-F564-A854-4F458495C8AB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5" creationId="{D5071CD6-BCE0-3783-73FA-B5B2B5DCB839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6" creationId="{972C16BB-2565-D26A-BD8B-8D0F12926AA3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7" creationId="{7A6F0B0F-5308-97DB-3FF7-9AEE3665D5DD}"/>
          </ac:spMkLst>
        </pc:spChg>
        <pc:grpChg chg="add del mod">
          <ac:chgData name="Zhang Kaiyi" userId="60e37b37646eca6f" providerId="LiveId" clId="{7E5C0DB9-B3F0-42AF-B4DE-C48B5913B04F}" dt="2023-08-16T06:27:11.475" v="239" actId="478"/>
          <ac:grpSpMkLst>
            <pc:docMk/>
            <pc:sldMasterMk cId="126754508" sldId="2147483657"/>
            <ac:grpSpMk id="7" creationId="{5F8A4918-8C87-BADD-5B6A-629547A21142}"/>
          </ac:grpSpMkLst>
        </pc:grpChg>
        <pc:cxnChg chg="add del mod">
          <ac:chgData name="Zhang Kaiyi" userId="60e37b37646eca6f" providerId="LiveId" clId="{7E5C0DB9-B3F0-42AF-B4DE-C48B5913B04F}" dt="2023-08-16T06:27:10.488" v="238" actId="478"/>
          <ac:cxnSpMkLst>
            <pc:docMk/>
            <pc:sldMasterMk cId="126754508" sldId="2147483657"/>
            <ac:cxnSpMk id="18" creationId="{9D894254-22ED-2524-3144-73109076382A}"/>
          </ac:cxnSpMkLst>
        </pc:cxnChg>
        <pc:sldLayoutChg chg="add del">
          <pc:chgData name="Zhang Kaiyi" userId="60e37b37646eca6f" providerId="LiveId" clId="{7E5C0DB9-B3F0-42AF-B4DE-C48B5913B04F}" dt="2023-08-16T06:28:18.112" v="250" actId="2696"/>
          <pc:sldLayoutMkLst>
            <pc:docMk/>
            <pc:sldMasterMk cId="126754508" sldId="2147483657"/>
            <pc:sldLayoutMk cId="3019924675" sldId="2147483658"/>
          </pc:sldLayoutMkLst>
        </pc:sldLayoutChg>
        <pc:sldLayoutChg chg="add del">
          <pc:chgData name="Zhang Kaiyi" userId="60e37b37646eca6f" providerId="LiveId" clId="{7E5C0DB9-B3F0-42AF-B4DE-C48B5913B04F}" dt="2023-08-16T06:28:18.112" v="251" actId="2696"/>
          <pc:sldLayoutMkLst>
            <pc:docMk/>
            <pc:sldMasterMk cId="126754508" sldId="2147483657"/>
            <pc:sldLayoutMk cId="2064430637" sldId="2147483659"/>
          </pc:sldLayoutMkLst>
        </pc:sldLayoutChg>
        <pc:sldLayoutChg chg="del">
          <pc:chgData name="Zhang Kaiyi" userId="60e37b37646eca6f" providerId="LiveId" clId="{7E5C0DB9-B3F0-42AF-B4DE-C48B5913B04F}" dt="2023-08-16T06:26:23.161" v="220" actId="2696"/>
          <pc:sldLayoutMkLst>
            <pc:docMk/>
            <pc:sldMasterMk cId="126754508" sldId="2147483657"/>
            <pc:sldLayoutMk cId="2325329204" sldId="2147483660"/>
          </pc:sldLayoutMkLst>
        </pc:sldLayoutChg>
        <pc:sldLayoutChg chg="add del">
          <pc:chgData name="Zhang Kaiyi" userId="60e37b37646eca6f" providerId="LiveId" clId="{7E5C0DB9-B3F0-42AF-B4DE-C48B5913B04F}" dt="2023-08-16T06:28:18.112" v="252" actId="2696"/>
          <pc:sldLayoutMkLst>
            <pc:docMk/>
            <pc:sldMasterMk cId="126754508" sldId="2147483657"/>
            <pc:sldLayoutMk cId="4256807790" sldId="2147483661"/>
          </pc:sldLayoutMkLst>
        </pc:sldLayoutChg>
        <pc:sldLayoutChg chg="del">
          <pc:chgData name="Zhang Kaiyi" userId="60e37b37646eca6f" providerId="LiveId" clId="{7E5C0DB9-B3F0-42AF-B4DE-C48B5913B04F}" dt="2023-08-16T06:26:26.004" v="221" actId="2696"/>
          <pc:sldLayoutMkLst>
            <pc:docMk/>
            <pc:sldMasterMk cId="126754508" sldId="2147483657"/>
            <pc:sldLayoutMk cId="504108599" sldId="2147483662"/>
          </pc:sldLayoutMkLst>
        </pc:sldLayoutChg>
        <pc:sldLayoutChg chg="del">
          <pc:chgData name="Zhang Kaiyi" userId="60e37b37646eca6f" providerId="LiveId" clId="{7E5C0DB9-B3F0-42AF-B4DE-C48B5913B04F}" dt="2023-08-16T06:26:26.786" v="222" actId="2696"/>
          <pc:sldLayoutMkLst>
            <pc:docMk/>
            <pc:sldMasterMk cId="126754508" sldId="2147483657"/>
            <pc:sldLayoutMk cId="1544498716" sldId="2147483663"/>
          </pc:sldLayoutMkLst>
        </pc:sldLayoutChg>
        <pc:sldLayoutChg chg="add del">
          <pc:chgData name="Zhang Kaiyi" userId="60e37b37646eca6f" providerId="LiveId" clId="{7E5C0DB9-B3F0-42AF-B4DE-C48B5913B04F}" dt="2023-08-16T06:28:18.112" v="253" actId="2696"/>
          <pc:sldLayoutMkLst>
            <pc:docMk/>
            <pc:sldMasterMk cId="126754508" sldId="2147483657"/>
            <pc:sldLayoutMk cId="3120513604" sldId="2147483664"/>
          </pc:sldLayoutMkLst>
        </pc:sldLayoutChg>
        <pc:sldLayoutChg chg="del">
          <pc:chgData name="Zhang Kaiyi" userId="60e37b37646eca6f" providerId="LiveId" clId="{7E5C0DB9-B3F0-42AF-B4DE-C48B5913B04F}" dt="2023-08-16T06:26:28.077" v="223" actId="2696"/>
          <pc:sldLayoutMkLst>
            <pc:docMk/>
            <pc:sldMasterMk cId="126754508" sldId="2147483657"/>
            <pc:sldLayoutMk cId="1022939128" sldId="2147483665"/>
          </pc:sldLayoutMkLst>
        </pc:sldLayoutChg>
        <pc:sldLayoutChg chg="del">
          <pc:chgData name="Zhang Kaiyi" userId="60e37b37646eca6f" providerId="LiveId" clId="{7E5C0DB9-B3F0-42AF-B4DE-C48B5913B04F}" dt="2023-08-16T06:26:28.672" v="224" actId="2696"/>
          <pc:sldLayoutMkLst>
            <pc:docMk/>
            <pc:sldMasterMk cId="126754508" sldId="2147483657"/>
            <pc:sldLayoutMk cId="393561671" sldId="2147483666"/>
          </pc:sldLayoutMkLst>
        </pc:sldLayoutChg>
        <pc:sldLayoutChg chg="add del mod replId modTransition">
          <pc:chgData name="Zhang Kaiyi" userId="60e37b37646eca6f" providerId="LiveId" clId="{7E5C0DB9-B3F0-42AF-B4DE-C48B5913B04F}" dt="2023-08-16T06:28:14.969" v="249" actId="2890"/>
          <pc:sldLayoutMkLst>
            <pc:docMk/>
            <pc:sldMasterMk cId="126754508" sldId="2147483657"/>
            <pc:sldLayoutMk cId="841563191" sldId="2147483666"/>
          </pc:sldLayoutMkLst>
        </pc:sldLayoutChg>
        <pc:sldLayoutChg chg="del">
          <pc:chgData name="Zhang Kaiyi" userId="60e37b37646eca6f" providerId="LiveId" clId="{7E5C0DB9-B3F0-42AF-B4DE-C48B5913B04F}" dt="2023-08-16T06:26:30.618" v="225" actId="2696"/>
          <pc:sldLayoutMkLst>
            <pc:docMk/>
            <pc:sldMasterMk cId="126754508" sldId="2147483657"/>
            <pc:sldLayoutMk cId="3678551785" sldId="2147483667"/>
          </pc:sldLayoutMkLst>
        </pc:sldLayoutChg>
        <pc:sldLayoutChg chg="del">
          <pc:chgData name="Zhang Kaiyi" userId="60e37b37646eca6f" providerId="LiveId" clId="{7E5C0DB9-B3F0-42AF-B4DE-C48B5913B04F}" dt="2023-08-16T06:26:31.118" v="226" actId="2696"/>
          <pc:sldLayoutMkLst>
            <pc:docMk/>
            <pc:sldMasterMk cId="126754508" sldId="2147483657"/>
            <pc:sldLayoutMk cId="924437115" sldId="2147483668"/>
          </pc:sldLayoutMkLst>
        </pc:sldLayoutChg>
      </pc:sldMasterChg>
      <pc:sldMasterChg chg="del delSldLayout">
        <pc:chgData name="Zhang Kaiyi" userId="60e37b37646eca6f" providerId="LiveId" clId="{7E5C0DB9-B3F0-42AF-B4DE-C48B5913B04F}" dt="2023-08-16T06:26:14.581" v="219" actId="2696"/>
        <pc:sldMasterMkLst>
          <pc:docMk/>
          <pc:sldMasterMk cId="668143839" sldId="2147483657"/>
        </pc:sldMasterMkLst>
        <pc:sldLayoutChg chg="del">
          <pc:chgData name="Zhang Kaiyi" userId="60e37b37646eca6f" providerId="LiveId" clId="{7E5C0DB9-B3F0-42AF-B4DE-C48B5913B04F}" dt="2023-08-16T06:26:12.431" v="218" actId="2696"/>
          <pc:sldLayoutMkLst>
            <pc:docMk/>
            <pc:sldMasterMk cId="668143839" sldId="2147483657"/>
            <pc:sldLayoutMk cId="2392707114" sldId="2147483658"/>
          </pc:sldLayoutMkLst>
        </pc:sldLayoutChg>
        <pc:sldLayoutChg chg="del">
          <pc:chgData name="Zhang Kaiyi" userId="60e37b37646eca6f" providerId="LiveId" clId="{7E5C0DB9-B3F0-42AF-B4DE-C48B5913B04F}" dt="2023-08-16T06:26:12.040" v="217" actId="2696"/>
          <pc:sldLayoutMkLst>
            <pc:docMk/>
            <pc:sldMasterMk cId="668143839" sldId="2147483657"/>
            <pc:sldLayoutMk cId="3365910672" sldId="2147483659"/>
          </pc:sldLayoutMkLst>
        </pc:sldLayoutChg>
        <pc:sldLayoutChg chg="del">
          <pc:chgData name="Zhang Kaiyi" userId="60e37b37646eca6f" providerId="LiveId" clId="{7E5C0DB9-B3F0-42AF-B4DE-C48B5913B04F}" dt="2023-08-16T06:26:11.728" v="216" actId="2696"/>
          <pc:sldLayoutMkLst>
            <pc:docMk/>
            <pc:sldMasterMk cId="668143839" sldId="2147483657"/>
            <pc:sldLayoutMk cId="2000975678" sldId="2147483660"/>
          </pc:sldLayoutMkLst>
        </pc:sldLayoutChg>
        <pc:sldLayoutChg chg="del">
          <pc:chgData name="Zhang Kaiyi" userId="60e37b37646eca6f" providerId="LiveId" clId="{7E5C0DB9-B3F0-42AF-B4DE-C48B5913B04F}" dt="2023-08-16T06:26:10.961" v="215" actId="2696"/>
          <pc:sldLayoutMkLst>
            <pc:docMk/>
            <pc:sldMasterMk cId="668143839" sldId="2147483657"/>
            <pc:sldLayoutMk cId="1755304399" sldId="2147483661"/>
          </pc:sldLayoutMkLst>
        </pc:sldLayoutChg>
        <pc:sldLayoutChg chg="del">
          <pc:chgData name="Zhang Kaiyi" userId="60e37b37646eca6f" providerId="LiveId" clId="{7E5C0DB9-B3F0-42AF-B4DE-C48B5913B04F}" dt="2023-08-16T06:26:07.877" v="214" actId="2696"/>
          <pc:sldLayoutMkLst>
            <pc:docMk/>
            <pc:sldMasterMk cId="668143839" sldId="2147483657"/>
            <pc:sldLayoutMk cId="1409583290" sldId="2147483662"/>
          </pc:sldLayoutMkLst>
        </pc:sldLayoutChg>
        <pc:sldLayoutChg chg="del">
          <pc:chgData name="Zhang Kaiyi" userId="60e37b37646eca6f" providerId="LiveId" clId="{7E5C0DB9-B3F0-42AF-B4DE-C48B5913B04F}" dt="2023-08-16T06:26:05.356" v="213" actId="2696"/>
          <pc:sldLayoutMkLst>
            <pc:docMk/>
            <pc:sldMasterMk cId="668143839" sldId="2147483657"/>
            <pc:sldLayoutMk cId="2706280203" sldId="2147483663"/>
          </pc:sldLayoutMkLst>
        </pc:sldLayoutChg>
        <pc:sldLayoutChg chg="del">
          <pc:chgData name="Zhang Kaiyi" userId="60e37b37646eca6f" providerId="LiveId" clId="{7E5C0DB9-B3F0-42AF-B4DE-C48B5913B04F}" dt="2023-08-16T06:26:04.448" v="212" actId="2696"/>
          <pc:sldLayoutMkLst>
            <pc:docMk/>
            <pc:sldMasterMk cId="668143839" sldId="2147483657"/>
            <pc:sldLayoutMk cId="720083012" sldId="2147483664"/>
          </pc:sldLayoutMkLst>
        </pc:sldLayoutChg>
        <pc:sldLayoutChg chg="del">
          <pc:chgData name="Zhang Kaiyi" userId="60e37b37646eca6f" providerId="LiveId" clId="{7E5C0DB9-B3F0-42AF-B4DE-C48B5913B04F}" dt="2023-08-16T06:26:04.104" v="211" actId="2696"/>
          <pc:sldLayoutMkLst>
            <pc:docMk/>
            <pc:sldMasterMk cId="668143839" sldId="2147483657"/>
            <pc:sldLayoutMk cId="3624049379" sldId="2147483665"/>
          </pc:sldLayoutMkLst>
        </pc:sldLayoutChg>
        <pc:sldLayoutChg chg="del">
          <pc:chgData name="Zhang Kaiyi" userId="60e37b37646eca6f" providerId="LiveId" clId="{7E5C0DB9-B3F0-42AF-B4DE-C48B5913B04F}" dt="2023-08-16T06:26:03.745" v="210" actId="2696"/>
          <pc:sldLayoutMkLst>
            <pc:docMk/>
            <pc:sldMasterMk cId="668143839" sldId="2147483657"/>
            <pc:sldLayoutMk cId="3871451095" sldId="2147483666"/>
          </pc:sldLayoutMkLst>
        </pc:sldLayoutChg>
        <pc:sldLayoutChg chg="del">
          <pc:chgData name="Zhang Kaiyi" userId="60e37b37646eca6f" providerId="LiveId" clId="{7E5C0DB9-B3F0-42AF-B4DE-C48B5913B04F}" dt="2023-08-16T06:26:03.447" v="209" actId="2696"/>
          <pc:sldLayoutMkLst>
            <pc:docMk/>
            <pc:sldMasterMk cId="668143839" sldId="2147483657"/>
            <pc:sldLayoutMk cId="1522691692" sldId="2147483667"/>
          </pc:sldLayoutMkLst>
        </pc:sldLayoutChg>
        <pc:sldLayoutChg chg="del">
          <pc:chgData name="Zhang Kaiyi" userId="60e37b37646eca6f" providerId="LiveId" clId="{7E5C0DB9-B3F0-42AF-B4DE-C48B5913B04F}" dt="2023-08-16T06:26:03.071" v="208" actId="2696"/>
          <pc:sldLayoutMkLst>
            <pc:docMk/>
            <pc:sldMasterMk cId="668143839" sldId="2147483657"/>
            <pc:sldLayoutMk cId="3405305252" sldId="2147483668"/>
          </pc:sldLayoutMkLst>
        </pc:sldLayoutChg>
      </pc:sldMasterChg>
    </pc:docChg>
  </pc:docChgLst>
  <pc:docChgLst>
    <pc:chgData name="Kaiyi Zhang" userId="60e37b37646eca6f" providerId="LiveId" clId="{5F0065FF-4B8B-4D24-AE9A-0E6DE9ED4E48}"/>
    <pc:docChg chg="custSel modSld">
      <pc:chgData name="Kaiyi Zhang" userId="60e37b37646eca6f" providerId="LiveId" clId="{5F0065FF-4B8B-4D24-AE9A-0E6DE9ED4E48}" dt="2023-12-03T14:09:46.796" v="251" actId="20577"/>
      <pc:docMkLst>
        <pc:docMk/>
      </pc:docMkLst>
      <pc:sldChg chg="modSp mod">
        <pc:chgData name="Kaiyi Zhang" userId="60e37b37646eca6f" providerId="LiveId" clId="{5F0065FF-4B8B-4D24-AE9A-0E6DE9ED4E48}" dt="2023-12-03T13:40:54.197" v="72" actId="20577"/>
        <pc:sldMkLst>
          <pc:docMk/>
          <pc:sldMk cId="3990453595" sldId="1784"/>
        </pc:sldMkLst>
        <pc:spChg chg="mod">
          <ac:chgData name="Kaiyi Zhang" userId="60e37b37646eca6f" providerId="LiveId" clId="{5F0065FF-4B8B-4D24-AE9A-0E6DE9ED4E48}" dt="2023-12-03T13:40:54.197" v="72" actId="20577"/>
          <ac:spMkLst>
            <pc:docMk/>
            <pc:sldMk cId="3990453595" sldId="1784"/>
            <ac:spMk id="4" creationId="{A50CFD86-E919-A29A-2E9C-4F24FDB3A440}"/>
          </ac:spMkLst>
        </pc:spChg>
      </pc:sldChg>
      <pc:sldChg chg="modSp">
        <pc:chgData name="Kaiyi Zhang" userId="60e37b37646eca6f" providerId="LiveId" clId="{5F0065FF-4B8B-4D24-AE9A-0E6DE9ED4E48}" dt="2023-12-03T13:45:26.522" v="82" actId="20577"/>
        <pc:sldMkLst>
          <pc:docMk/>
          <pc:sldMk cId="3513724915" sldId="1787"/>
        </pc:sldMkLst>
        <pc:spChg chg="mod">
          <ac:chgData name="Kaiyi Zhang" userId="60e37b37646eca6f" providerId="LiveId" clId="{5F0065FF-4B8B-4D24-AE9A-0E6DE9ED4E48}" dt="2023-12-03T13:45:26.522" v="82" actId="20577"/>
          <ac:spMkLst>
            <pc:docMk/>
            <pc:sldMk cId="3513724915" sldId="1787"/>
            <ac:spMk id="6" creationId="{C24CBB95-85FC-94F6-0599-CD22F7C8EC49}"/>
          </ac:spMkLst>
        </pc:spChg>
      </pc:sldChg>
      <pc:sldChg chg="modSp mod">
        <pc:chgData name="Kaiyi Zhang" userId="60e37b37646eca6f" providerId="LiveId" clId="{5F0065FF-4B8B-4D24-AE9A-0E6DE9ED4E48}" dt="2023-12-03T13:54:37.483" v="179" actId="2711"/>
        <pc:sldMkLst>
          <pc:docMk/>
          <pc:sldMk cId="2164780496" sldId="1792"/>
        </pc:sldMkLst>
        <pc:spChg chg="mod">
          <ac:chgData name="Kaiyi Zhang" userId="60e37b37646eca6f" providerId="LiveId" clId="{5F0065FF-4B8B-4D24-AE9A-0E6DE9ED4E48}" dt="2023-12-03T13:54:37.483" v="179" actId="2711"/>
          <ac:spMkLst>
            <pc:docMk/>
            <pc:sldMk cId="2164780496" sldId="1792"/>
            <ac:spMk id="4" creationId="{40E07338-DE6F-E9D7-BCDE-12B79AED83B1}"/>
          </ac:spMkLst>
        </pc:spChg>
      </pc:sldChg>
      <pc:sldChg chg="modSp mod">
        <pc:chgData name="Kaiyi Zhang" userId="60e37b37646eca6f" providerId="LiveId" clId="{5F0065FF-4B8B-4D24-AE9A-0E6DE9ED4E48}" dt="2023-12-03T13:58:41.672" v="212" actId="20577"/>
        <pc:sldMkLst>
          <pc:docMk/>
          <pc:sldMk cId="2140118839" sldId="1794"/>
        </pc:sldMkLst>
        <pc:spChg chg="mod">
          <ac:chgData name="Kaiyi Zhang" userId="60e37b37646eca6f" providerId="LiveId" clId="{5F0065FF-4B8B-4D24-AE9A-0E6DE9ED4E48}" dt="2023-12-03T13:58:41.672" v="212" actId="20577"/>
          <ac:spMkLst>
            <pc:docMk/>
            <pc:sldMk cId="2140118839" sldId="1794"/>
            <ac:spMk id="3" creationId="{6EFE15E8-DB2A-B97C-DBB5-7108DB6A91FE}"/>
          </ac:spMkLst>
        </pc:spChg>
      </pc:sldChg>
      <pc:sldChg chg="modSp mod">
        <pc:chgData name="Kaiyi Zhang" userId="60e37b37646eca6f" providerId="LiveId" clId="{5F0065FF-4B8B-4D24-AE9A-0E6DE9ED4E48}" dt="2023-12-03T14:04:55.190" v="236" actId="14100"/>
        <pc:sldMkLst>
          <pc:docMk/>
          <pc:sldMk cId="3748410474" sldId="1797"/>
        </pc:sldMkLst>
        <pc:spChg chg="mod">
          <ac:chgData name="Kaiyi Zhang" userId="60e37b37646eca6f" providerId="LiveId" clId="{5F0065FF-4B8B-4D24-AE9A-0E6DE9ED4E48}" dt="2023-12-03T14:04:55.190" v="236" actId="14100"/>
          <ac:spMkLst>
            <pc:docMk/>
            <pc:sldMk cId="3748410474" sldId="1797"/>
            <ac:spMk id="3" creationId="{8D59E29F-BE5A-7110-E8C8-D8C4F7C2254E}"/>
          </ac:spMkLst>
        </pc:spChg>
      </pc:sldChg>
      <pc:sldChg chg="modSp mod">
        <pc:chgData name="Kaiyi Zhang" userId="60e37b37646eca6f" providerId="LiveId" clId="{5F0065FF-4B8B-4D24-AE9A-0E6DE9ED4E48}" dt="2023-12-03T14:08:21.181" v="238" actId="207"/>
        <pc:sldMkLst>
          <pc:docMk/>
          <pc:sldMk cId="1828080505" sldId="1799"/>
        </pc:sldMkLst>
        <pc:spChg chg="mod">
          <ac:chgData name="Kaiyi Zhang" userId="60e37b37646eca6f" providerId="LiveId" clId="{5F0065FF-4B8B-4D24-AE9A-0E6DE9ED4E48}" dt="2023-12-03T14:08:16.727" v="237" actId="207"/>
          <ac:spMkLst>
            <pc:docMk/>
            <pc:sldMk cId="1828080505" sldId="1799"/>
            <ac:spMk id="12" creationId="{AC80B736-3D8B-5778-6588-4C95AF99D1B7}"/>
          </ac:spMkLst>
        </pc:spChg>
        <pc:spChg chg="mod">
          <ac:chgData name="Kaiyi Zhang" userId="60e37b37646eca6f" providerId="LiveId" clId="{5F0065FF-4B8B-4D24-AE9A-0E6DE9ED4E48}" dt="2023-12-03T14:08:21.181" v="238" actId="207"/>
          <ac:spMkLst>
            <pc:docMk/>
            <pc:sldMk cId="1828080505" sldId="1799"/>
            <ac:spMk id="13" creationId="{29A8B1B7-511A-8EAD-0BE8-82FC1D7F20F6}"/>
          </ac:spMkLst>
        </pc:spChg>
      </pc:sldChg>
      <pc:sldChg chg="modSp">
        <pc:chgData name="Kaiyi Zhang" userId="60e37b37646eca6f" providerId="LiveId" clId="{5F0065FF-4B8B-4D24-AE9A-0E6DE9ED4E48}" dt="2023-12-03T14:09:46.796" v="251" actId="20577"/>
        <pc:sldMkLst>
          <pc:docMk/>
          <pc:sldMk cId="2110093706" sldId="1800"/>
        </pc:sldMkLst>
        <pc:spChg chg="mod">
          <ac:chgData name="Kaiyi Zhang" userId="60e37b37646eca6f" providerId="LiveId" clId="{5F0065FF-4B8B-4D24-AE9A-0E6DE9ED4E48}" dt="2023-12-03T14:09:46.796" v="251" actId="20577"/>
          <ac:spMkLst>
            <pc:docMk/>
            <pc:sldMk cId="2110093706" sldId="1800"/>
            <ac:spMk id="3" creationId="{9953C462-E0EE-968E-AF88-81F5A0DCD128}"/>
          </ac:spMkLst>
        </pc:spChg>
      </pc:sldChg>
    </pc:docChg>
  </pc:docChgLst>
  <pc:docChgLst>
    <pc:chgData name="Kaiyi Zhang" userId="60e37b37646eca6f" providerId="LiveId" clId="{A53D2B86-8B63-4CFE-965F-10B63DB79F95}"/>
    <pc:docChg chg="undo custSel modSld">
      <pc:chgData name="Kaiyi Zhang" userId="60e37b37646eca6f" providerId="LiveId" clId="{A53D2B86-8B63-4CFE-965F-10B63DB79F95}" dt="2023-12-03T14:14:32.670" v="165" actId="20577"/>
      <pc:docMkLst>
        <pc:docMk/>
      </pc:docMkLst>
      <pc:sldChg chg="modSp">
        <pc:chgData name="Kaiyi Zhang" userId="60e37b37646eca6f" providerId="LiveId" clId="{A53D2B86-8B63-4CFE-965F-10B63DB79F95}" dt="2023-12-03T08:56:32.965" v="160" actId="20577"/>
        <pc:sldMkLst>
          <pc:docMk/>
          <pc:sldMk cId="3513724915" sldId="1787"/>
        </pc:sldMkLst>
        <pc:spChg chg="mod">
          <ac:chgData name="Kaiyi Zhang" userId="60e37b37646eca6f" providerId="LiveId" clId="{A53D2B86-8B63-4CFE-965F-10B63DB79F95}" dt="2023-12-03T08:56:32.965" v="160" actId="20577"/>
          <ac:spMkLst>
            <pc:docMk/>
            <pc:sldMk cId="3513724915" sldId="1787"/>
            <ac:spMk id="6" creationId="{C24CBB95-85FC-94F6-0599-CD22F7C8EC49}"/>
          </ac:spMkLst>
        </pc:spChg>
      </pc:sldChg>
      <pc:sldChg chg="modSp mod">
        <pc:chgData name="Kaiyi Zhang" userId="60e37b37646eca6f" providerId="LiveId" clId="{A53D2B86-8B63-4CFE-965F-10B63DB79F95}" dt="2023-12-03T08:36:32.996" v="41" actId="20577"/>
        <pc:sldMkLst>
          <pc:docMk/>
          <pc:sldMk cId="2164780496" sldId="1792"/>
        </pc:sldMkLst>
        <pc:spChg chg="mod">
          <ac:chgData name="Kaiyi Zhang" userId="60e37b37646eca6f" providerId="LiveId" clId="{A53D2B86-8B63-4CFE-965F-10B63DB79F95}" dt="2023-12-03T08:36:32.996" v="41" actId="20577"/>
          <ac:spMkLst>
            <pc:docMk/>
            <pc:sldMk cId="2164780496" sldId="1792"/>
            <ac:spMk id="4" creationId="{40E07338-DE6F-E9D7-BCDE-12B79AED83B1}"/>
          </ac:spMkLst>
        </pc:spChg>
      </pc:sldChg>
      <pc:sldChg chg="modSp mod">
        <pc:chgData name="Kaiyi Zhang" userId="60e37b37646eca6f" providerId="LiveId" clId="{A53D2B86-8B63-4CFE-965F-10B63DB79F95}" dt="2023-12-03T13:27:24.639" v="161" actId="6549"/>
        <pc:sldMkLst>
          <pc:docMk/>
          <pc:sldMk cId="1828080505" sldId="1799"/>
        </pc:sldMkLst>
        <pc:spChg chg="mod">
          <ac:chgData name="Kaiyi Zhang" userId="60e37b37646eca6f" providerId="LiveId" clId="{A53D2B86-8B63-4CFE-965F-10B63DB79F95}" dt="2023-12-03T13:27:24.639" v="161" actId="6549"/>
          <ac:spMkLst>
            <pc:docMk/>
            <pc:sldMk cId="1828080505" sldId="1799"/>
            <ac:spMk id="3" creationId="{FC1DE0F5-8B04-D005-F67C-A9C77D571BCE}"/>
          </ac:spMkLst>
        </pc:spChg>
        <pc:spChg chg="mod">
          <ac:chgData name="Kaiyi Zhang" userId="60e37b37646eca6f" providerId="LiveId" clId="{A53D2B86-8B63-4CFE-965F-10B63DB79F95}" dt="2023-12-03T08:49:31.650" v="52" actId="20577"/>
          <ac:spMkLst>
            <pc:docMk/>
            <pc:sldMk cId="1828080505" sldId="1799"/>
            <ac:spMk id="13" creationId="{29A8B1B7-511A-8EAD-0BE8-82FC1D7F20F6}"/>
          </ac:spMkLst>
        </pc:spChg>
      </pc:sldChg>
      <pc:sldChg chg="modSp">
        <pc:chgData name="Kaiyi Zhang" userId="60e37b37646eca6f" providerId="LiveId" clId="{A53D2B86-8B63-4CFE-965F-10B63DB79F95}" dt="2023-12-03T14:14:32.670" v="165" actId="20577"/>
        <pc:sldMkLst>
          <pc:docMk/>
          <pc:sldMk cId="2110093706" sldId="1800"/>
        </pc:sldMkLst>
        <pc:spChg chg="mod">
          <ac:chgData name="Kaiyi Zhang" userId="60e37b37646eca6f" providerId="LiveId" clId="{A53D2B86-8B63-4CFE-965F-10B63DB79F95}" dt="2023-12-03T14:14:32.670" v="165" actId="20577"/>
          <ac:spMkLst>
            <pc:docMk/>
            <pc:sldMk cId="2110093706" sldId="1800"/>
            <ac:spMk id="3" creationId="{9953C462-E0EE-968E-AF88-81F5A0DCD128}"/>
          </ac:spMkLst>
        </pc:spChg>
        <pc:spChg chg="mod">
          <ac:chgData name="Kaiyi Zhang" userId="60e37b37646eca6f" providerId="LiveId" clId="{A53D2B86-8B63-4CFE-965F-10B63DB79F95}" dt="2023-12-03T08:51:01.861" v="60" actId="20577"/>
          <ac:spMkLst>
            <pc:docMk/>
            <pc:sldMk cId="2110093706" sldId="1800"/>
            <ac:spMk id="4" creationId="{35F15E32-2E80-BB21-282B-EB43BFE66BE3}"/>
          </ac:spMkLst>
        </pc:spChg>
      </pc:sldChg>
      <pc:sldChg chg="modSp mod">
        <pc:chgData name="Kaiyi Zhang" userId="60e37b37646eca6f" providerId="LiveId" clId="{A53D2B86-8B63-4CFE-965F-10B63DB79F95}" dt="2023-12-03T08:51:57.642" v="82" actId="20577"/>
        <pc:sldMkLst>
          <pc:docMk/>
          <pc:sldMk cId="1346512062" sldId="1802"/>
        </pc:sldMkLst>
        <pc:spChg chg="mod">
          <ac:chgData name="Kaiyi Zhang" userId="60e37b37646eca6f" providerId="LiveId" clId="{A53D2B86-8B63-4CFE-965F-10B63DB79F95}" dt="2023-12-03T08:51:57.642" v="82" actId="20577"/>
          <ac:spMkLst>
            <pc:docMk/>
            <pc:sldMk cId="1346512062" sldId="1802"/>
            <ac:spMk id="4" creationId="{35F15E32-2E80-BB21-282B-EB43BFE66BE3}"/>
          </ac:spMkLst>
        </pc:spChg>
      </pc:sldChg>
      <pc:sldChg chg="modSp mod">
        <pc:chgData name="Kaiyi Zhang" userId="60e37b37646eca6f" providerId="LiveId" clId="{A53D2B86-8B63-4CFE-965F-10B63DB79F95}" dt="2023-12-03T08:54:36.285" v="102" actId="20577"/>
        <pc:sldMkLst>
          <pc:docMk/>
          <pc:sldMk cId="1237145413" sldId="1804"/>
        </pc:sldMkLst>
        <pc:spChg chg="mod">
          <ac:chgData name="Kaiyi Zhang" userId="60e37b37646eca6f" providerId="LiveId" clId="{A53D2B86-8B63-4CFE-965F-10B63DB79F95}" dt="2023-12-03T08:54:36.285" v="102" actId="20577"/>
          <ac:spMkLst>
            <pc:docMk/>
            <pc:sldMk cId="1237145413" sldId="1804"/>
            <ac:spMk id="3" creationId="{287D37C0-F366-4BA2-6DBE-3DF48E419E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382-B1F7-4D68-995D-F8373CE65DC0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6D82-40B8-4175-AE33-CCD3B53A5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3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3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33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68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3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6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8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6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3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9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26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B919212A-D4F2-302C-A0AC-02B947A88DE2}"/>
              </a:ext>
            </a:extLst>
          </p:cNvPr>
          <p:cNvSpPr/>
          <p:nvPr userDrawn="1"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39EF8B-14A7-8314-BC89-89B362025DF7}"/>
              </a:ext>
            </a:extLst>
          </p:cNvPr>
          <p:cNvSpPr/>
          <p:nvPr userDrawn="1"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文本&#10;&#10;中度可信度描述已自动生成">
            <a:extLst>
              <a:ext uri="{FF2B5EF4-FFF2-40B4-BE49-F238E27FC236}">
                <a16:creationId xmlns:a16="http://schemas.microsoft.com/office/drawing/2014/main" id="{35D50FFA-A119-8FE0-E5E9-5F455A030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7" name="标题 1">
            <a:extLst>
              <a:ext uri="{FF2B5EF4-FFF2-40B4-BE49-F238E27FC236}">
                <a16:creationId xmlns:a16="http://schemas.microsoft.com/office/drawing/2014/main" id="{FEFA531C-22F2-4436-C40B-1196FD77A6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886913"/>
            <a:ext cx="11201400" cy="2069647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  <a:endParaRPr lang="zh-CN" alt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副标题 2">
            <a:extLst>
              <a:ext uri="{FF2B5EF4-FFF2-40B4-BE49-F238E27FC236}">
                <a16:creationId xmlns:a16="http://schemas.microsoft.com/office/drawing/2014/main" id="{1DBAF608-E2A0-1FB9-B85F-232128A28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600" y="3602038"/>
            <a:ext cx="11214100" cy="680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b="0" i="0"/>
            </a:lvl1pPr>
          </a:lstStyle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737D8205-AF46-D470-7437-A5B3C74EDC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66448" y="20326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7F453870-CF37-58DA-B152-88EF6B9F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A0351EA-2392-6C88-4274-6B62810F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2A4A0E0-C250-0A13-0593-5DD54CCDD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5BFB5AC-4B9D-E19A-90E1-69A3C63B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F0CDB3D-D5EA-543F-3C76-7963FF56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4B570B7-EB46-9029-A4CC-BBC2BF766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D221E70-FF35-4BCB-40C4-DE5D5028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0B48FE6-3218-6D15-FEF2-C932419EA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2168594E-FC08-5262-3B3B-E967241D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F9A47BF-65F2-DEEE-3E54-8314F036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5287E6A-95C5-D4B9-F7BE-83095D1A8DE5}"/>
              </a:ext>
            </a:extLst>
          </p:cNvPr>
          <p:cNvCxnSpPr>
            <a:cxnSpLocks/>
          </p:cNvCxnSpPr>
          <p:nvPr userDrawn="1"/>
        </p:nvCxnSpPr>
        <p:spPr>
          <a:xfrm flipH="1">
            <a:off x="7030252" y="651325"/>
            <a:ext cx="51617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CD53861-1495-A60B-BE25-3A62453DF39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1325"/>
            <a:ext cx="48775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9749F1-FE75-45FB-95A9-1B839DBA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18">
            <a:extLst>
              <a:ext uri="{FF2B5EF4-FFF2-40B4-BE49-F238E27FC236}">
                <a16:creationId xmlns:a16="http://schemas.microsoft.com/office/drawing/2014/main" id="{65DE5B7E-6296-A3F1-7423-6040BCBC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8398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altLang="zh-CN" b="0" dirty="0"/>
              <a:t>Title</a:t>
            </a:r>
            <a:endParaRPr lang="zh-CN" altLang="en-US" dirty="0"/>
          </a:p>
        </p:txBody>
      </p:sp>
      <p:sp>
        <p:nvSpPr>
          <p:cNvPr id="5" name="内容占位符 19">
            <a:extLst>
              <a:ext uri="{FF2B5EF4-FFF2-40B4-BE49-F238E27FC236}">
                <a16:creationId xmlns:a16="http://schemas.microsoft.com/office/drawing/2014/main" id="{0D0F8C99-FEBC-4DCC-07B8-F0BAA69444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zh-CN" alt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54A13A7-7F54-6384-A314-AE0F8E63A73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9005" y="924801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65D607-1BC9-50A7-AD6A-C4905F57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113A609-3DFA-B4BE-6CD1-BE485506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BB5E4BD-7AA3-6992-8C5F-9041914C7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A997273-8260-8DE9-7417-DF566B26D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C169AD0-891E-8052-01E0-A919D8DA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8B6B501-7241-8B58-3A3B-1289DEE1B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F4CACE8-73F4-D6EC-F6E8-AF34B694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4A2934A-0C22-B0A6-09B7-D13543DF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4AA8963-0FA7-DBF9-EA4D-80A070E4D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EC0A46B-2FF3-B122-9404-E0F78D8E7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CAA61B-AB7E-14DA-ED4B-547D7B36FE1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83523"/>
            <a:ext cx="1011165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D3033B-76E7-4F25-BE95-E084E516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1360543-0306-368F-D7C3-025D0E2F97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AED96E91-CBD3-93DF-D863-E7E0FD28A0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标题 18">
            <a:extLst>
              <a:ext uri="{FF2B5EF4-FFF2-40B4-BE49-F238E27FC236}">
                <a16:creationId xmlns:a16="http://schemas.microsoft.com/office/drawing/2014/main" id="{8099A545-0965-0B5C-CBC2-A6BB00EA4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8398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altLang="zh-CN" b="0" dirty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984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904565-16B3-4AD3-A820-2CF381E5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6875E-AEA4-42E3-A6DA-2440C2C8329E}" type="datetime1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59F35C-A224-4CAC-B5E9-C90ECF49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F5DC01-F74D-4510-A748-035E31EE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29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955CB-EC17-48B8-A220-C747B5928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5147" y="6578600"/>
            <a:ext cx="2743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ACD1EC8-6F57-41A7-99F1-FEDB2874BA2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0749156-65C8-35D2-7CC0-815C8C2E66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9005" y="924801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60E610A-0A7E-372A-C992-E1234F141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F7BB785-074B-EDA4-EA5F-817FC405D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FA6B9F0-5909-E628-F1F7-70B2787BE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A93FACB-A066-0E94-3374-A66E1CBD7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8991D0E-93BA-3C9B-8731-EE7BD13F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8565597-9555-4019-01B1-71F554A55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E83AA3B-322B-9D9D-D51C-982D046B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F07844-F1BE-FA4A-E905-CAB59D6F7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5984B78-D2B1-113C-F6B4-66BA8671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73F114F-0AD3-11D8-BD90-636DA703E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2059ABC-AC8D-8F04-587A-8A43DC520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83523"/>
            <a:ext cx="1011165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4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472" userDrawn="1">
          <p15:clr>
            <a:srgbClr val="F26B43"/>
          </p15:clr>
        </p15:guide>
        <p15:guide id="4" orient="horz" pos="4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F5F7A16-4E2B-4F11-A46F-2F0ADA0A8C50}"/>
              </a:ext>
            </a:extLst>
          </p:cNvPr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98B8C6-F215-45FF-AAC2-618BECF6E5E9}"/>
              </a:ext>
            </a:extLst>
          </p:cNvPr>
          <p:cNvSpPr/>
          <p:nvPr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文本&#10;&#10;中度可信度描述已自动生成">
            <a:extLst>
              <a:ext uri="{FF2B5EF4-FFF2-40B4-BE49-F238E27FC236}">
                <a16:creationId xmlns:a16="http://schemas.microsoft.com/office/drawing/2014/main" id="{3D26FA95-DC57-4F76-B973-3EAC95F1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289117-A229-429C-9C25-E8A79F911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Algebraic Attacks on Round-Reduced Rain and Full AIM-III</a:t>
            </a:r>
            <a:endParaRPr lang="zh-CN" alt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A5ED40F8-AE1E-386E-A2BB-C8EEE1885D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6448" y="20326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591E57A-CB84-7B0D-F328-C5CA2856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B13415C-F23E-587B-1B5B-7C19A324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42F9ABAC-01B4-BB04-3112-08D9CCCE8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5381471-A569-5E17-9731-13066B74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D1CD895-0CA2-E125-21C5-4DD1B11F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A288DFF-68FA-55A3-8118-01C85D59A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EBC74D7-60DC-B5ED-153B-7E144743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C0F8421C-852C-3607-D91E-0271D31D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D96674A1-B14B-FDFB-9377-41FE7920D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ADD223BB-2F08-455C-A2C9-BE231CD4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5EE55D9-36B1-C46B-6E9F-7E8A4F4FE5E2}"/>
              </a:ext>
            </a:extLst>
          </p:cNvPr>
          <p:cNvCxnSpPr>
            <a:cxnSpLocks/>
          </p:cNvCxnSpPr>
          <p:nvPr/>
        </p:nvCxnSpPr>
        <p:spPr>
          <a:xfrm flipH="1">
            <a:off x="7030252" y="651325"/>
            <a:ext cx="51617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D154FB4-63E6-E716-FB71-2CEAC101AFAE}"/>
              </a:ext>
            </a:extLst>
          </p:cNvPr>
          <p:cNvCxnSpPr>
            <a:cxnSpLocks/>
          </p:cNvCxnSpPr>
          <p:nvPr/>
        </p:nvCxnSpPr>
        <p:spPr>
          <a:xfrm flipH="1">
            <a:off x="0" y="651325"/>
            <a:ext cx="48775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8">
            <a:extLst>
              <a:ext uri="{FF2B5EF4-FFF2-40B4-BE49-F238E27FC236}">
                <a16:creationId xmlns:a16="http://schemas.microsoft.com/office/drawing/2014/main" id="{436DA9A4-D089-6B16-3583-2F28E1020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72098" y="2956560"/>
            <a:ext cx="96793" cy="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5EA73E9-5D1C-B79B-04EE-C682E344B785}"/>
              </a:ext>
            </a:extLst>
          </p:cNvPr>
          <p:cNvSpPr>
            <a:spLocks noGrp="1"/>
          </p:cNvSpPr>
          <p:nvPr/>
        </p:nvSpPr>
        <p:spPr>
          <a:xfrm>
            <a:off x="541881" y="4761218"/>
            <a:ext cx="3615417" cy="147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Yu </a:t>
            </a:r>
            <a:r>
              <a:rPr lang="en-US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Yu</a:t>
            </a:r>
            <a:endParaRPr lang="en-US" sz="4800" dirty="0"/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Shanghai Jiao Tong University</a:t>
            </a:r>
            <a:endParaRPr lang="en-US" altLang="zh-C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D496A93-097A-69AD-2C8B-1D0B28E36D10}"/>
              </a:ext>
            </a:extLst>
          </p:cNvPr>
          <p:cNvSpPr>
            <a:spLocks noGrp="1"/>
          </p:cNvSpPr>
          <p:nvPr/>
        </p:nvSpPr>
        <p:spPr>
          <a:xfrm>
            <a:off x="4206992" y="4734425"/>
            <a:ext cx="3615417" cy="147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Chun Guo</a:t>
            </a:r>
            <a:endParaRPr lang="en-US" sz="4800" dirty="0"/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Shandong University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C9835D0-11AF-58C6-608D-60445F31B7ED}"/>
              </a:ext>
            </a:extLst>
          </p:cNvPr>
          <p:cNvSpPr>
            <a:spLocks noGrp="1"/>
          </p:cNvSpPr>
          <p:nvPr/>
        </p:nvSpPr>
        <p:spPr>
          <a:xfrm>
            <a:off x="8081285" y="4761219"/>
            <a:ext cx="3615417" cy="147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Hongrui</a:t>
            </a:r>
            <a:r>
              <a:rPr lang="en-US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 Cui</a:t>
            </a:r>
            <a:endParaRPr lang="en-US" sz="4800" dirty="0"/>
          </a:p>
          <a:p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Shanghai Jiao Tong University</a:t>
            </a:r>
            <a:endParaRPr lang="en-US" altLang="zh-C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F3832622-97C2-840C-E889-7DAF52A6E71D}"/>
              </a:ext>
            </a:extLst>
          </p:cNvPr>
          <p:cNvSpPr>
            <a:spLocks noGrp="1"/>
          </p:cNvSpPr>
          <p:nvPr/>
        </p:nvSpPr>
        <p:spPr>
          <a:xfrm>
            <a:off x="6014699" y="3266428"/>
            <a:ext cx="5395635" cy="146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Qingju</a:t>
            </a:r>
            <a:r>
              <a:rPr lang="en-US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 Wang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Telecom Paris, Institut Polytechnique de Paris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E0F73FC-8C49-4BFE-006B-B06253ABDE12}"/>
              </a:ext>
            </a:extLst>
          </p:cNvPr>
          <p:cNvSpPr>
            <a:spLocks noGrp="1"/>
          </p:cNvSpPr>
          <p:nvPr/>
        </p:nvSpPr>
        <p:spPr>
          <a:xfrm>
            <a:off x="2110408" y="3293221"/>
            <a:ext cx="3615417" cy="146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b="1" dirty="0">
                <a:latin typeface="Calibri" panose="020F0502020204030204" pitchFamily="34" charset="0"/>
                <a:cs typeface="Calibri" panose="020F0502020204030204" pitchFamily="34" charset="0"/>
              </a:rPr>
              <a:t>Kaiyi Zhang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Shanghai Jiao Tong University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B459F4-B29C-0987-C990-95A0EB8C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FE15E8-DB2A-B97C-DBB5-7108DB6A91F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We want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/>
                  <a:t> such that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divisor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FE15E8-DB2A-B97C-DBB5-7108DB6A9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FD636BF-7E85-E13A-C02C-B091CE70FF5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even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GF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possible choices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FD636BF-7E85-E13A-C02C-B091CE70F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 b="-8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BBEE928F-F7F0-96CA-4859-C83E79D6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11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CD6B8F-D8F6-A255-10C4-6AB6DD4F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B6C98C-03EB-B73A-B3AA-42D3C6B8C3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53107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possible choices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/>
                  <a:t> is linear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Enum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, linearize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. Solve linear equations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dirty="0"/>
                  <a:t>, assume Gaussian Elimination and Encryption are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B6C98C-03EB-B73A-B3AA-42D3C6B8C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531077" cy="4351338"/>
              </a:xfrm>
              <a:blipFill>
                <a:blip r:embed="rId3"/>
                <a:stretch>
                  <a:fillRect l="-1586" r="-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92A6FD-6F75-D6EA-42AE-14FB68EF42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48AF1DA-DF14-A0C1-D965-88461799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on 1-Round Rain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15BE9A-DAF9-D9E4-D3E5-D32BED9EE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48" y="1283524"/>
            <a:ext cx="4923503" cy="2707018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66217A9-19D6-50AB-E238-10C17AE69D3D}"/>
              </a:ext>
            </a:extLst>
          </p:cNvPr>
          <p:cNvCxnSpPr>
            <a:cxnSpLocks/>
          </p:cNvCxnSpPr>
          <p:nvPr/>
        </p:nvCxnSpPr>
        <p:spPr>
          <a:xfrm flipH="1">
            <a:off x="8327923" y="1912374"/>
            <a:ext cx="290051" cy="358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55E7E-3EEF-595D-87DF-D05511923EF9}"/>
              </a:ext>
            </a:extLst>
          </p:cNvPr>
          <p:cNvSpPr txBox="1"/>
          <p:nvPr/>
        </p:nvSpPr>
        <p:spPr>
          <a:xfrm>
            <a:off x="8018207" y="1515215"/>
            <a:ext cx="160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Linearlize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818098-0E1F-3A1D-6B59-CB40FB1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53D0EF-811D-B9F2-236B-3814A75A3F3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7012858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Known plain/ciphertext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invertible matrix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secret key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: inverse function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53D0EF-811D-B9F2-236B-3814A75A3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7012858" cy="4351338"/>
              </a:xfrm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4F1D03E-D590-47B8-FF83-AACD5E1576D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Linearlize two </a:t>
                </a:r>
                <a:r>
                  <a:rPr lang="en-US" altLang="zh-CN" dirty="0" err="1"/>
                  <a:t>Sbox</a:t>
                </a:r>
                <a:r>
                  <a:rPr lang="en-US" altLang="zh-CN" dirty="0"/>
                  <a:t>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4F1D03E-D590-47B8-FF83-AACD5E157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5B2EDC63-A390-8D5C-7DE7-BE53371F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2-Round Rain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A3CD3B-94DF-65B3-E600-00C1735A7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271" y="3862904"/>
            <a:ext cx="8917858" cy="28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BC544E-4C8E-90DE-5B8B-3F61BB23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59E29F-BE5A-7110-E8C8-D8C4F7C2254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791108" cy="4351338"/>
              </a:xfrm>
            </p:spPr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GF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/>
                  <a:t> over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=51</m:t>
                    </m:r>
                  </m:oMath>
                </a14:m>
                <a:r>
                  <a:rPr lang="en-US" altLang="zh-CN" dirty="0"/>
                  <a:t> choices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(1)</a:t>
                </a:r>
                <a:endParaRPr lang="en-US" altLang="zh-CN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are Linear; Linear Constraints</a:t>
                </a:r>
              </a:p>
              <a:p>
                <a:r>
                  <a:rPr lang="en-US" altLang="zh-CN" dirty="0"/>
                  <a:t>(2)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are Linear; Quadratic Constraints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59E29F-BE5A-7110-E8C8-D8C4F7C22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791108" cy="4351338"/>
              </a:xfrm>
              <a:blipFill>
                <a:blip r:embed="rId3"/>
                <a:stretch>
                  <a:fillRect l="-1525" t="-2241" b="-13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E7AA650-6259-3577-20ED-DB2260FB953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825625"/>
                <a:ext cx="5882148" cy="4351338"/>
              </a:xfrm>
            </p:spPr>
            <p:txBody>
              <a:bodyPr/>
              <a:lstStyle/>
              <a:p>
                <a:r>
                  <a:rPr lang="en-US" altLang="zh-CN" dirty="0"/>
                  <a:t>For proper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,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Obtain linear and quadratic constraints</a:t>
                </a:r>
              </a:p>
              <a:p>
                <a:r>
                  <a:rPr lang="en-US" altLang="zh-CN" dirty="0"/>
                  <a:t>Solve equations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E7AA650-6259-3577-20ED-DB2260FB9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825625"/>
                <a:ext cx="5882148" cy="4351338"/>
              </a:xfrm>
              <a:blipFill>
                <a:blip r:embed="rId4"/>
                <a:stretch>
                  <a:fillRect l="-1867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0F05ED8E-D084-FDE6-45E7-74F16B0C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841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693500-DEF1-39BE-1A6F-1CA3419B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CC2F815-3D66-ECEA-021C-E72AD15F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Solve quadratic equations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E182DC6-EC78-BE3C-2B69-CCB93C4DE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Solve quadratic equations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variables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(linearly independent) equations</a:t>
                </a:r>
              </a:p>
              <a:p>
                <a:r>
                  <a:rPr lang="en-US" altLang="zh-CN" dirty="0"/>
                  <a:t>NP-Complete in general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Solvable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solve linear equations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E182DC6-EC78-BE3C-2B69-CCB93C4DE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30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5B24FE-1838-4597-5111-FB7ED46F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66E51D6-875F-7AEA-19BE-3AD7C3014E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813323" cy="4351338"/>
              </a:xfrm>
            </p:spPr>
            <p:txBody>
              <a:bodyPr/>
              <a:lstStyle/>
              <a:p>
                <a:r>
                  <a:rPr lang="en-US" altLang="zh-CN" dirty="0"/>
                  <a:t>(For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altLang="zh-CN" dirty="0"/>
                  <a:t>)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257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Obtain 112 linear equations</a:t>
                </a:r>
              </a:p>
              <a:p>
                <a:r>
                  <a:rPr lang="en-US" altLang="zh-CN" dirty="0"/>
                  <a:t>Express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16 free variables</a:t>
                </a:r>
              </a:p>
              <a:p>
                <a:r>
                  <a:rPr lang="en-US" altLang="zh-CN" dirty="0"/>
                  <a:t>Obtain quadratic equations at the second </a:t>
                </a:r>
                <a:r>
                  <a:rPr lang="en-US" altLang="zh-CN" dirty="0" err="1"/>
                  <a:t>Sbox</a:t>
                </a:r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66E51D6-875F-7AEA-19BE-3AD7C3014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813323" cy="4351338"/>
              </a:xfrm>
              <a:blipFill>
                <a:blip r:embed="rId3"/>
                <a:stretch>
                  <a:fillRect l="-1782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38852A7-9096-BB48-E4C5-6387B54BD4C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825625"/>
                <a:ext cx="5813323" cy="4351338"/>
              </a:xfrm>
            </p:spPr>
            <p:txBody>
              <a:bodyPr/>
              <a:lstStyle/>
              <a:p>
                <a:r>
                  <a:rPr lang="en-US" altLang="zh-CN" dirty="0"/>
                  <a:t>Solve equations about free variables</a:t>
                </a:r>
              </a:p>
              <a:p>
                <a:r>
                  <a:rPr lang="en-US" altLang="zh-CN" dirty="0"/>
                  <a:t>Complexity: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|−1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136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38852A7-9096-BB48-E4C5-6387B54BD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825625"/>
                <a:ext cx="5813323" cy="4351338"/>
              </a:xfrm>
              <a:blipFill>
                <a:blip r:embed="rId4"/>
                <a:stretch>
                  <a:fillRect l="-1782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FC1DE0F5-8B04-D005-F67C-A9C77D57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on 2-Round Rain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257F32-C4E8-1E2A-EC85-84365D9DE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215" y="4346990"/>
            <a:ext cx="7533967" cy="2412290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B1F3730-BC9B-0564-D062-8F0919325B17}"/>
              </a:ext>
            </a:extLst>
          </p:cNvPr>
          <p:cNvCxnSpPr/>
          <p:nvPr/>
        </p:nvCxnSpPr>
        <p:spPr>
          <a:xfrm flipH="1">
            <a:off x="4247535" y="4680155"/>
            <a:ext cx="250723" cy="560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D48EA01-F58F-B74F-E6CF-FCC5CB424031}"/>
              </a:ext>
            </a:extLst>
          </p:cNvPr>
          <p:cNvCxnSpPr/>
          <p:nvPr/>
        </p:nvCxnSpPr>
        <p:spPr>
          <a:xfrm flipH="1">
            <a:off x="6980903" y="4434348"/>
            <a:ext cx="49162" cy="79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C80B736-3D8B-5778-6588-4C95AF99D1B7}"/>
              </a:ext>
            </a:extLst>
          </p:cNvPr>
          <p:cNvSpPr txBox="1"/>
          <p:nvPr/>
        </p:nvSpPr>
        <p:spPr>
          <a:xfrm>
            <a:off x="3744860" y="4248270"/>
            <a:ext cx="183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Linearlize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A8B1B7-511A-8EAD-0BE8-82FC1D7F20F6}"/>
                  </a:ext>
                </a:extLst>
              </p:cNvPr>
              <p:cNvSpPr txBox="1"/>
              <p:nvPr/>
            </p:nvSpPr>
            <p:spPr>
              <a:xfrm>
                <a:off x="5744526" y="3951650"/>
                <a:ext cx="4151328" cy="56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input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output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A8B1B7-511A-8EAD-0BE8-82FC1D7F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26" y="3951650"/>
                <a:ext cx="4151328" cy="561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08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313013-ECE2-E974-1A48-F0EEE68D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53C462-E0EE-968E-AF88-81F5A0DCD1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secret input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public output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53C462-E0EE-968E-AF88-81F5A0DCD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5F15E32-2E80-BB21-282B-EB43BFE66BE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altLang="zh-CN" i="0" dirty="0" smtClean="0">
                        <a:latin typeface="Cambria Math" panose="02040503050406030204" pitchFamily="18" charset="0"/>
                      </a:rPr>
                      <m:t>Mer</m:t>
                    </m:r>
                    <m:d>
                      <m:dPr>
                        <m:begChr m:val="["/>
                        <m:endChr m:val="]"/>
                        <m:ctrlPr>
                          <a:rPr lang="nb-NO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nb-NO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Lin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 Linear Mapping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5F15E32-2E80-BB21-282B-EB43BFE66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70333806-5257-BB8E-FCB5-03B0FE20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C4215B-8ADB-38D0-5843-1F7BA4850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240" y="3293519"/>
            <a:ext cx="5237234" cy="3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313013-ECE2-E974-1A48-F0EEE68D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53C462-E0EE-968E-AF88-81F5A0DCD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Flaw: The inputs of non-linear layer are identical.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F15E32-2E80-BB21-282B-EB43BFE66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Possible to </a:t>
            </a:r>
            <a:r>
              <a:rPr lang="en-US" altLang="zh-CN" dirty="0" err="1"/>
              <a:t>linearlize</a:t>
            </a:r>
            <a:r>
              <a:rPr lang="en-US" altLang="zh-CN" dirty="0"/>
              <a:t> all the non-linear layer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0333806-5257-BB8E-FCB5-03B0FE20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AIM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C4215B-8ADB-38D0-5843-1F7BA485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240" y="3293519"/>
            <a:ext cx="5237234" cy="3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1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A35B3C-F7B4-93C4-CDAB-43BCF182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0C5BF8-4457-4B82-19AF-5220B4AA433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Does not work on AIM-128/256</a:t>
                </a:r>
              </a:p>
              <a:p>
                <a:r>
                  <a:rPr lang="en-US" altLang="zh-CN" dirty="0"/>
                  <a:t>For AIM-192</a:t>
                </a:r>
              </a:p>
              <a:p>
                <a:r>
                  <a:rPr lang="en-US" altLang="zh-CN" dirty="0"/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0C5BF8-4457-4B82-19AF-5220B4AA4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E5F3CEB-7E6F-A9F3-2ED8-C4B7618064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825625"/>
                <a:ext cx="5616677" cy="4351338"/>
              </a:xfrm>
            </p:spPr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Obtain 180 linear equations</a:t>
                </a:r>
              </a:p>
              <a:p>
                <a:r>
                  <a:rPr lang="en-US" altLang="zh-CN" dirty="0"/>
                  <a:t>Express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12 free variables</a:t>
                </a:r>
              </a:p>
              <a:p>
                <a:r>
                  <a:rPr lang="en-US" altLang="zh-CN" dirty="0"/>
                  <a:t>Obtain quadratic equations at the second layer.</a:t>
                </a:r>
              </a:p>
              <a:p>
                <a:r>
                  <a:rPr lang="en-US" altLang="zh-CN" dirty="0"/>
                  <a:t>Complexity: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|−1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192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192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187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E5F3CEB-7E6F-A9F3-2ED8-C4B761806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825625"/>
                <a:ext cx="5616677" cy="4351338"/>
              </a:xfrm>
              <a:blipFill>
                <a:blip r:embed="rId3"/>
                <a:stretch>
                  <a:fillRect l="-1844" b="-10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9AC4BF20-E636-7659-D6D6-5DD3021C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on AIM-192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73B12B-1891-E59B-9390-D4233CB4E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0696"/>
            <a:ext cx="5374386" cy="20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BE41F0-E339-DC7D-5DEF-243DC126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7D37C0-F366-4BA2-6DBE-3DF48E419E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Our suggestion: add 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7D37C0-F366-4BA2-6DBE-3DF48E419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1A14D3-CB42-A82F-79B4-A955ED727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/>
              <a:t>AIM2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C12DBAE-21EC-AB20-7B86-C3EA9AC5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Suggestion and AIM2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531456-DB55-D09F-DF3B-5157744AF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8" y="2696223"/>
            <a:ext cx="5627862" cy="34904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739195-2914-76A8-677C-5AB3FEE7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696223"/>
            <a:ext cx="6052812" cy="37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4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2A70F5-73E4-1F8E-7285-843C08CE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286DEE-40AB-16E3-6A03-A119D58A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MPC-in-the-head Paradigm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50CFD86-E919-A29A-2E9C-4F24FDB3A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MPCitH</a:t>
                </a:r>
                <a:r>
                  <a:rPr lang="en-US" altLang="zh-CN" dirty="0"/>
                  <a:t>:  ZK based on MPC</a:t>
                </a:r>
              </a:p>
              <a:p>
                <a:r>
                  <a:rPr lang="en-US" altLang="zh-CN" dirty="0"/>
                  <a:t>Used in lots of post-quantum signatures</a:t>
                </a:r>
              </a:p>
              <a:p>
                <a:r>
                  <a:rPr lang="en-US" altLang="zh-CN" dirty="0"/>
                  <a:t>(inaccurate) ZK* + OWF = SIG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Let H be a OWF,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Secret key =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public key =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Signature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ZK Proof </a:t>
                </a:r>
              </a:p>
              <a:p>
                <a:r>
                  <a:rPr lang="en-US" altLang="zh-CN" dirty="0"/>
                  <a:t>Signer proves it knows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via ZK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50CFD86-E919-A29A-2E9C-4F24FDB3A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7722053A-3258-EF52-EBC0-04C54D52B4C6}"/>
              </a:ext>
            </a:extLst>
          </p:cNvPr>
          <p:cNvSpPr txBox="1"/>
          <p:nvPr/>
        </p:nvSpPr>
        <p:spPr>
          <a:xfrm>
            <a:off x="838200" y="6308208"/>
            <a:ext cx="1131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*: actually we need </a:t>
            </a:r>
            <a:r>
              <a:rPr lang="en-US" altLang="zh-CN" dirty="0" err="1"/>
              <a:t>PQNIZKPoK</a:t>
            </a:r>
            <a:r>
              <a:rPr lang="en-US" altLang="zh-CN" dirty="0"/>
              <a:t> </a:t>
            </a:r>
            <a:r>
              <a:rPr lang="en-US" altLang="zh-CN" dirty="0" err="1"/>
              <a:t>a.k.a</a:t>
            </a:r>
            <a:r>
              <a:rPr lang="en-US" altLang="zh-CN" dirty="0"/>
              <a:t> post-quantum non-interactive zero-knowledge proof of knowledge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45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F5F7A16-4E2B-4F11-A46F-2F0ADA0A8C50}"/>
              </a:ext>
            </a:extLst>
          </p:cNvPr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98B8C6-F215-45FF-AAC2-618BECF6E5E9}"/>
              </a:ext>
            </a:extLst>
          </p:cNvPr>
          <p:cNvSpPr/>
          <p:nvPr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文本&#10;&#10;中度可信度描述已自动生成">
            <a:extLst>
              <a:ext uri="{FF2B5EF4-FFF2-40B4-BE49-F238E27FC236}">
                <a16:creationId xmlns:a16="http://schemas.microsoft.com/office/drawing/2014/main" id="{3D26FA95-DC57-4F76-B973-3EAC95F1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289117-A229-429C-9C25-E8A79F911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endParaRPr lang="zh-CN" alt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06ED05-D9D7-4C83-BAA0-E63018468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副标题 2">
            <a:extLst>
              <a:ext uri="{FF2B5EF4-FFF2-40B4-BE49-F238E27FC236}">
                <a16:creationId xmlns:a16="http://schemas.microsoft.com/office/drawing/2014/main" id="{696B4ACD-1533-42C8-9F09-33877C860CEF}"/>
              </a:ext>
            </a:extLst>
          </p:cNvPr>
          <p:cNvSpPr txBox="1">
            <a:spLocks/>
          </p:cNvSpPr>
          <p:nvPr/>
        </p:nvSpPr>
        <p:spPr>
          <a:xfrm>
            <a:off x="495300" y="4290596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A5ED40F8-AE1E-386E-A2BB-C8EEE1885D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6448" y="20326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591E57A-CB84-7B0D-F328-C5CA2856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B13415C-F23E-587B-1B5B-7C19A324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42F9ABAC-01B4-BB04-3112-08D9CCCE8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5381471-A569-5E17-9731-13066B74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D1CD895-0CA2-E125-21C5-4DD1B11F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A288DFF-68FA-55A3-8118-01C85D59A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EBC74D7-60DC-B5ED-153B-7E144743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C0F8421C-852C-3607-D91E-0271D31D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D96674A1-B14B-FDFB-9377-41FE7920D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ADD223BB-2F08-455C-A2C9-BE231CD4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5EE55D9-36B1-C46B-6E9F-7E8A4F4FE5E2}"/>
              </a:ext>
            </a:extLst>
          </p:cNvPr>
          <p:cNvCxnSpPr>
            <a:cxnSpLocks/>
          </p:cNvCxnSpPr>
          <p:nvPr/>
        </p:nvCxnSpPr>
        <p:spPr>
          <a:xfrm flipH="1">
            <a:off x="7030252" y="651325"/>
            <a:ext cx="51617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D154FB4-63E6-E716-FB71-2CEAC101AFAE}"/>
              </a:ext>
            </a:extLst>
          </p:cNvPr>
          <p:cNvCxnSpPr>
            <a:cxnSpLocks/>
          </p:cNvCxnSpPr>
          <p:nvPr/>
        </p:nvCxnSpPr>
        <p:spPr>
          <a:xfrm flipH="1">
            <a:off x="0" y="651325"/>
            <a:ext cx="48775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1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222181-0D3F-3495-3024-89EE55799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Picnic(CCS’17) = ZK + </a:t>
            </a:r>
            <a:r>
              <a:rPr lang="en-US" altLang="zh-CN" dirty="0" err="1"/>
              <a:t>LowMC</a:t>
            </a:r>
            <a:endParaRPr lang="en-US" altLang="zh-CN" dirty="0"/>
          </a:p>
          <a:p>
            <a:r>
              <a:rPr lang="en-US" altLang="zh-CN" dirty="0"/>
              <a:t>FAEST(Crypto’23) = ZK + AES</a:t>
            </a:r>
          </a:p>
          <a:p>
            <a:r>
              <a:rPr lang="en-US" altLang="zh-CN" dirty="0"/>
              <a:t>Rainier(CCS’22) = ZK + Rain</a:t>
            </a:r>
          </a:p>
          <a:p>
            <a:r>
              <a:rPr lang="en-US" altLang="zh-CN" dirty="0" err="1"/>
              <a:t>AIMer</a:t>
            </a:r>
            <a:r>
              <a:rPr lang="en-US" altLang="zh-CN" dirty="0"/>
              <a:t>(CCS’23) = ZK + AIM</a:t>
            </a:r>
          </a:p>
          <a:p>
            <a:r>
              <a:rPr lang="en-US" altLang="zh-CN" dirty="0"/>
              <a:t>And more …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E975C097-A737-2E31-3BB9-CF08106D180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825625"/>
                <a:ext cx="5311877" cy="4351338"/>
              </a:xfrm>
            </p:spPr>
            <p:txBody>
              <a:bodyPr/>
              <a:lstStyle/>
              <a:p>
                <a:r>
                  <a:rPr lang="en-US" altLang="zh-CN" dirty="0"/>
                  <a:t>Linear functions are friendly to ZK</a:t>
                </a:r>
              </a:p>
              <a:p>
                <a:pPr lvl="1"/>
                <a:r>
                  <a:rPr lang="en-US" altLang="zh-CN" dirty="0"/>
                  <a:t>XOR</a:t>
                </a:r>
              </a:p>
              <a:p>
                <a:pPr lvl="1"/>
                <a:r>
                  <a:rPr lang="en-US" altLang="zh-CN" dirty="0"/>
                  <a:t>Constant matrix multiplication</a:t>
                </a:r>
              </a:p>
              <a:p>
                <a:r>
                  <a:rPr lang="en-US" altLang="zh-CN" dirty="0"/>
                  <a:t>Non-linear functions are NOT friendly to ZK</a:t>
                </a:r>
              </a:p>
              <a:p>
                <a:pPr lvl="1"/>
                <a:r>
                  <a:rPr lang="en-US" altLang="zh-CN" dirty="0"/>
                  <a:t>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GF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Improvement ?</a:t>
                </a:r>
              </a:p>
              <a:p>
                <a:pPr lvl="1"/>
                <a:r>
                  <a:rPr lang="en-US" altLang="zh-CN" dirty="0"/>
                  <a:t>Improve ZK</a:t>
                </a:r>
              </a:p>
              <a:p>
                <a:pPr lvl="1"/>
                <a:r>
                  <a:rPr lang="en-US" altLang="zh-CN" dirty="0"/>
                  <a:t>Use OWF with low non-linearity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E975C097-A737-2E31-3BB9-CF08106D1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825625"/>
                <a:ext cx="5311877" cy="4351338"/>
              </a:xfrm>
              <a:blipFill>
                <a:blip r:embed="rId3"/>
                <a:stretch>
                  <a:fillRect l="-1950" t="-2241" r="-1606" b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D587533-D4CB-A176-8C24-1A9A62D8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Post-Quantum Signatures from </a:t>
            </a:r>
            <a:r>
              <a:rPr lang="en-US" altLang="zh-CN" dirty="0" err="1"/>
              <a:t>MPCitH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08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A1C48A-FE03-52BA-51A4-0B79D469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559DDC-DF30-9ACC-CB2D-54F0631B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6388147-3CF7-36A4-3706-E53B07CC4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Rain and AIM are OWFs designed for signatures based on </a:t>
                </a:r>
                <a:r>
                  <a:rPr lang="en-US" altLang="zh-CN" dirty="0" err="1"/>
                  <a:t>MPCitH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Our Results:</a:t>
                </a:r>
              </a:p>
              <a:p>
                <a:r>
                  <a:rPr lang="en-US" altLang="zh-CN" dirty="0"/>
                  <a:t>Key Recovery Attacks</a:t>
                </a:r>
              </a:p>
              <a:p>
                <a:r>
                  <a:rPr lang="en-US" altLang="zh-CN" dirty="0"/>
                  <a:t>1-Round Rain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2-Round Rain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243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AIM-192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187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Exploit the algebraic structure of the power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6388147-3CF7-36A4-3706-E53B07CC4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9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73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0FCEB8-FD62-99B9-F285-C937F393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33CBA9C-2BCE-72EF-2C94-224E97A40D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454445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Known plain/ciphertext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invertible matrix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secret key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: inverse function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33CBA9C-2BCE-72EF-2C94-224E97A40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454445" cy="4351338"/>
              </a:xfrm>
              <a:blipFill>
                <a:blip r:embed="rId2"/>
                <a:stretch>
                  <a:fillRect t="-2241" r="-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C24CBB95-85FC-94F6-0599-CD22F7C8EC4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Use “block cipher” as OWF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Resist Known Plaintext Attack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One-wayness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C24CBB95-85FC-94F6-0599-CD22F7C8E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0209A40-DF0D-FC67-1307-BC82DF81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Rain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CE0B83-83B3-E172-2ECF-92C3563F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6" y="4001294"/>
            <a:ext cx="11282516" cy="27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0FCEB8-FD62-99B9-F285-C937F393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33CBA9C-2BCE-72EF-2C94-224E97A40D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One known plaintext/ciphertext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statistical attacks not applicable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algebraic attacks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C24CBB95-85FC-94F6-0599-CD22F7C8EC4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Large </a:t>
                </a:r>
                <a:r>
                  <a:rPr lang="en-US" altLang="zh-CN" dirty="0" err="1"/>
                  <a:t>Sbox</a:t>
                </a:r>
                <a:r>
                  <a:rPr lang="en-US" altLang="zh-CN" dirty="0"/>
                  <a:t> and Linear layer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Linear Layers are unstructured</a:t>
                </a:r>
              </a:p>
              <a:p>
                <a:pPr lvl="1"/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have to analyze the algebraic structure of the </a:t>
                </a:r>
                <a:r>
                  <a:rPr lang="en-US" altLang="zh-CN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Sbox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↦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C24CBB95-85FC-94F6-0599-CD22F7C8E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0209A40-DF0D-FC67-1307-BC82DF81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Obstacle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03E3F5-2F3B-A44F-3FA3-7EF8C317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6" y="4001294"/>
            <a:ext cx="11282516" cy="27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4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729851-AB10-009A-4A9A-FDDED63C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440D06-602D-F90E-BC27-5F11250913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04929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254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GF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(with mapping zero to zero)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𝟐𝟓𝟒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</m:oMath>
                </a14:m>
                <a:endParaRPr lang="en-US" altLang="zh-CN" b="1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linear,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440D06-602D-F90E-BC27-5F1125091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049297" cy="4351338"/>
              </a:xfrm>
              <a:blipFill>
                <a:blip r:embed="rId2"/>
                <a:stretch>
                  <a:fillRect l="-1712" t="-2101" b="-3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0E07338-DE6F-E9D7-BCDE-12B79AED83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 of a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/>
                  <a:t> is cyclic.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because 17 is a divisor of 255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0E07338-DE6F-E9D7-BCDE-12B79AED8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1961" r="-3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040FE431-F4A4-8375-5585-DCAAF33D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134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729851-AB10-009A-4A9A-FDDED63C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440D06-602D-F90E-BC27-5F11250913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33400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𝟐𝟓𝟒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</m:oMath>
                </a14:m>
                <a:endParaRPr lang="en-US" altLang="zh-CN" b="1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linear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some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altLang="zh-CN" dirty="0"/>
                  <a:t> has 15 possible choices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Denote them by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some matrix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440D06-602D-F90E-BC27-5F1125091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334001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0E07338-DE6F-E9D7-BCDE-12B79AED83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b="0" dirty="0"/>
                  <a:t>Thus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can be expressed as 1 of 15 linear mappings.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S(x):</a:t>
                </a:r>
                <a:r>
                  <a:rPr lang="en-US" altLang="zh-CN" dirty="0">
                    <a:ea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15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  <a:p>
                <a:endParaRPr lang="en-US" altLang="zh-CN" dirty="0"/>
              </a:p>
              <a:p>
                <a:r>
                  <a:rPr lang="en-US" altLang="zh-CN" dirty="0"/>
                  <a:t>No impact on AES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0E07338-DE6F-E9D7-BCDE-12B79AED8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18" t="-2101" r="-2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040FE431-F4A4-8375-5585-DCAAF33D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78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7D9F97-CDF0-A90A-4689-D57756E5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C60DE63-88A2-C2C9-9171-3E05402F64B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7430729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Known plain/ciphertext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invertible matrix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dirty="0"/>
                  <a:t>: secret key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: inverse function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C60DE63-88A2-C2C9-9171-3E05402F6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7430729" cy="4351338"/>
              </a:xfrm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958A26-94CF-E6DD-0EDB-2C744A8BD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CAEB956-AE97-E1BA-5DD6-1097E1DA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1-Round Rain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47B37B-B306-894C-B413-21DD019E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426" y="3782174"/>
            <a:ext cx="5501148" cy="30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33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77e98ad-1ab0-4991-b7e8-761cc9e9e2e8&quot;,&quot;Name&quot;:&quot;极简9&quot;,&quot;Kind&quot;:&quot;Custom&quot;,&quot;OldGuidesSetting&quot;:{&quot;HeaderHeight&quot;:11.0,&quot;FooterHeight&quot;:4.0,&quot;SideMargin&quot;:4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SJTUB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F08300"/>
      </a:accent3>
      <a:accent4>
        <a:srgbClr val="FDD000"/>
      </a:accent4>
      <a:accent5>
        <a:srgbClr val="338D27"/>
      </a:accent5>
      <a:accent6>
        <a:srgbClr val="00514E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980</Words>
  <Application>Microsoft Office PowerPoint</Application>
  <PresentationFormat>宽屏</PresentationFormat>
  <Paragraphs>207</Paragraphs>
  <Slides>20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Calibri Light</vt:lpstr>
      <vt:lpstr>Cambria Math</vt:lpstr>
      <vt:lpstr>Office 主题​​</vt:lpstr>
      <vt:lpstr>Algebraic Attacks on Round-Reduced Rain and Full AIM-III</vt:lpstr>
      <vt:lpstr>MPC-in-the-head Paradigm</vt:lpstr>
      <vt:lpstr>Post-Quantum Signatures from MPCitH </vt:lpstr>
      <vt:lpstr>Overview</vt:lpstr>
      <vt:lpstr>Rain</vt:lpstr>
      <vt:lpstr>Obstacle</vt:lpstr>
      <vt:lpstr>Observation</vt:lpstr>
      <vt:lpstr>Observation</vt:lpstr>
      <vt:lpstr>1-Round Rain</vt:lpstr>
      <vt:lpstr>Analysis</vt:lpstr>
      <vt:lpstr>Attack on 1-Round Rain</vt:lpstr>
      <vt:lpstr>2-Round Rain</vt:lpstr>
      <vt:lpstr>Observation</vt:lpstr>
      <vt:lpstr>Solve quadratic equations</vt:lpstr>
      <vt:lpstr>Attack on 2-Round Rain</vt:lpstr>
      <vt:lpstr>AIM</vt:lpstr>
      <vt:lpstr>AIM</vt:lpstr>
      <vt:lpstr>Attack on AIM-192</vt:lpstr>
      <vt:lpstr>Our Suggestion and AIM2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Xiaodan</dc:creator>
  <cp:lastModifiedBy>Kaiyi Zhang</cp:lastModifiedBy>
  <cp:revision>35</cp:revision>
  <dcterms:created xsi:type="dcterms:W3CDTF">2021-12-04T09:40:10Z</dcterms:created>
  <dcterms:modified xsi:type="dcterms:W3CDTF">2023-12-03T14:14:34Z</dcterms:modified>
  <cp:contentStatus/>
</cp:coreProperties>
</file>