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3" r:id="rId6"/>
    <p:sldId id="258" r:id="rId7"/>
    <p:sldId id="269" r:id="rId8"/>
    <p:sldId id="264" r:id="rId9"/>
    <p:sldId id="270" r:id="rId10"/>
    <p:sldId id="274" r:id="rId11"/>
    <p:sldId id="271" r:id="rId12"/>
    <p:sldId id="268" r:id="rId13"/>
    <p:sldId id="272" r:id="rId14"/>
    <p:sldId id="259" r:id="rId15"/>
    <p:sldId id="265" r:id="rId16"/>
    <p:sldId id="266" r:id="rId17"/>
    <p:sldId id="26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ED56CC8-7CA6-43A0-B99B-D2EADD6BBFE1}">
          <p14:sldIdLst>
            <p14:sldId id="256"/>
          </p14:sldIdLst>
        </p14:section>
        <p14:section name="Context" id="{FA2021D3-F29B-4CB8-8587-3D812AE68943}">
          <p14:sldIdLst>
            <p14:sldId id="257"/>
            <p14:sldId id="261"/>
            <p14:sldId id="262"/>
            <p14:sldId id="263"/>
          </p14:sldIdLst>
        </p14:section>
        <p14:section name="Process" id="{CB301A13-ECDC-4C74-B3D7-EFB846AF050E}">
          <p14:sldIdLst>
            <p14:sldId id="258"/>
            <p14:sldId id="269"/>
            <p14:sldId id="264"/>
            <p14:sldId id="270"/>
            <p14:sldId id="274"/>
            <p14:sldId id="271"/>
            <p14:sldId id="268"/>
            <p14:sldId id="272"/>
          </p14:sldIdLst>
        </p14:section>
        <p14:section name="Future Work and Summary" id="{8CAA9DDB-8911-4F1D-A821-9907647FEB9F}">
          <p14:sldIdLst>
            <p14:sldId id="259"/>
            <p14:sldId id="265"/>
            <p14:sldId id="266"/>
          </p14:sldIdLst>
        </p14:section>
        <p14:section name="Questions" id="{6C6E09F6-EDC1-43B8-87F8-DE6C907B9CC6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1DD84-D4A4-4B2E-8D02-F735B41E03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17ADB4-FCEB-426E-9ED1-53E44463DC1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4605" tIns="14605" rIns="14605" bIns="1460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Devise Proof</a:t>
          </a:r>
          <a:endParaRPr lang="en-NL" sz="4000" kern="1200" baseline="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8A848ED-4029-4B23-ABA1-791BD6A9E8B8}" type="parTrans" cxnId="{223F3973-57C3-44DB-A90E-374E0F929ECE}">
      <dgm:prSet/>
      <dgm:spPr/>
      <dgm:t>
        <a:bodyPr/>
        <a:lstStyle/>
        <a:p>
          <a:endParaRPr lang="en-NL"/>
        </a:p>
      </dgm:t>
    </dgm:pt>
    <dgm:pt modelId="{60D02CFD-920A-4D31-A048-82A1BAB739A8}" type="sibTrans" cxnId="{223F3973-57C3-44DB-A90E-374E0F929EC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4605" tIns="14605" rIns="14605" bIns="1460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23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A37EA42-9983-4A8A-A2F5-FA1B6A9C488D}">
      <dgm:prSet phldrT="[Text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4605" tIns="14605" rIns="14605" bIns="1460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Formalize Context and Proof Steps</a:t>
          </a:r>
          <a:endParaRPr lang="en-NL" sz="4000" kern="1200" baseline="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384D11D-A915-4E2C-ADC1-83727D023F4F}" type="parTrans" cxnId="{7D252415-9931-4EF1-BD19-A2ED9E1C8E16}">
      <dgm:prSet/>
      <dgm:spPr/>
      <dgm:t>
        <a:bodyPr/>
        <a:lstStyle/>
        <a:p>
          <a:endParaRPr lang="en-NL"/>
        </a:p>
      </dgm:t>
    </dgm:pt>
    <dgm:pt modelId="{DD47A00A-9C60-4328-A1A9-51787D898939}" type="sibTrans" cxnId="{7D252415-9931-4EF1-BD19-A2ED9E1C8E1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4605" tIns="14605" rIns="14605" bIns="1460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23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CD906F7-1B42-4367-92A0-64A9B3571BCD}">
      <dgm:prSet phldrT="[Text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4605" tIns="14605" rIns="14605" bIns="1460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Formally Verify Proof</a:t>
          </a:r>
          <a:endParaRPr lang="en-NL" sz="4000" kern="1200" baseline="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00654148-B8DF-409E-917B-FB1C1EE8E082}" type="parTrans" cxnId="{224DDFA5-5047-4B4A-AB8D-119CC21EEEB2}">
      <dgm:prSet/>
      <dgm:spPr/>
      <dgm:t>
        <a:bodyPr/>
        <a:lstStyle/>
        <a:p>
          <a:endParaRPr lang="en-NL"/>
        </a:p>
      </dgm:t>
    </dgm:pt>
    <dgm:pt modelId="{20A67AD8-E3B0-4971-B938-6ED23466A42C}" type="sibTrans" cxnId="{224DDFA5-5047-4B4A-AB8D-119CC21EEEB2}">
      <dgm:prSet/>
      <dgm:spPr/>
      <dgm:t>
        <a:bodyPr/>
        <a:lstStyle/>
        <a:p>
          <a:endParaRPr lang="en-NL"/>
        </a:p>
      </dgm:t>
    </dgm:pt>
    <dgm:pt modelId="{8BDA90CE-BA0F-41DA-B721-B258F7DADDFB}" type="pres">
      <dgm:prSet presAssocID="{7211DD84-D4A4-4B2E-8D02-F735B41E0354}" presName="Name0" presStyleCnt="0">
        <dgm:presLayoutVars>
          <dgm:dir/>
          <dgm:resizeHandles val="exact"/>
        </dgm:presLayoutVars>
      </dgm:prSet>
      <dgm:spPr/>
    </dgm:pt>
    <dgm:pt modelId="{1253C787-13A5-45A4-9097-E8CF8B9E9B16}" type="pres">
      <dgm:prSet presAssocID="{5717ADB4-FCEB-426E-9ED1-53E44463DC15}" presName="node" presStyleLbl="node1" presStyleIdx="0" presStyleCnt="3" custLinFactNeighborX="-980" custLinFactNeighborY="-26810">
        <dgm:presLayoutVars>
          <dgm:bulletEnabled val="1"/>
        </dgm:presLayoutVars>
      </dgm:prSet>
      <dgm:spPr>
        <a:xfrm>
          <a:off x="9808" y="1478717"/>
          <a:ext cx="2931712" cy="1759027"/>
        </a:xfrm>
        <a:prstGeom prst="roundRect">
          <a:avLst>
            <a:gd name="adj" fmla="val 10000"/>
          </a:avLst>
        </a:prstGeom>
      </dgm:spPr>
    </dgm:pt>
    <dgm:pt modelId="{1B81769A-AA9C-4411-87DE-EC0E5B21D114}" type="pres">
      <dgm:prSet presAssocID="{60D02CFD-920A-4D31-A048-82A1BAB739A8}" presName="sibTrans" presStyleLbl="sibTrans2D1" presStyleIdx="0" presStyleCnt="2"/>
      <dgm:spPr>
        <a:xfrm>
          <a:off x="3234692" y="1994698"/>
          <a:ext cx="621523" cy="727064"/>
        </a:xfrm>
        <a:prstGeom prst="rightArrow">
          <a:avLst>
            <a:gd name="adj1" fmla="val 60000"/>
            <a:gd name="adj2" fmla="val 50000"/>
          </a:avLst>
        </a:prstGeom>
      </dgm:spPr>
    </dgm:pt>
    <dgm:pt modelId="{1DC32906-B2D0-45CD-98F1-03CBD83FC94B}" type="pres">
      <dgm:prSet presAssocID="{60D02CFD-920A-4D31-A048-82A1BAB739A8}" presName="connectorText" presStyleLbl="sibTrans2D1" presStyleIdx="0" presStyleCnt="2"/>
      <dgm:spPr/>
    </dgm:pt>
    <dgm:pt modelId="{A3A335CA-F86C-4A43-B55F-F899A68E40AF}" type="pres">
      <dgm:prSet presAssocID="{9A37EA42-9983-4A8A-A2F5-FA1B6A9C488D}" presName="node" presStyleLbl="node1" presStyleIdx="1" presStyleCnt="3" custLinFactNeighborX="-980" custLinFactNeighborY="-26810">
        <dgm:presLayoutVars>
          <dgm:bulletEnabled val="1"/>
        </dgm:presLayoutVars>
      </dgm:prSet>
      <dgm:spPr>
        <a:xfrm>
          <a:off x="4114206" y="1478717"/>
          <a:ext cx="2931712" cy="1759027"/>
        </a:xfrm>
        <a:prstGeom prst="roundRect">
          <a:avLst>
            <a:gd name="adj" fmla="val 10000"/>
          </a:avLst>
        </a:prstGeom>
      </dgm:spPr>
    </dgm:pt>
    <dgm:pt modelId="{15163DEA-7105-46AB-8E1C-2FA124D376F6}" type="pres">
      <dgm:prSet presAssocID="{DD47A00A-9C60-4328-A1A9-51787D898939}" presName="sibTrans" presStyleLbl="sibTrans2D1" presStyleIdx="1" presStyleCnt="2"/>
      <dgm:spPr>
        <a:xfrm>
          <a:off x="7339090" y="1994698"/>
          <a:ext cx="621523" cy="727064"/>
        </a:xfrm>
        <a:prstGeom prst="rightArrow">
          <a:avLst>
            <a:gd name="adj1" fmla="val 60000"/>
            <a:gd name="adj2" fmla="val 50000"/>
          </a:avLst>
        </a:prstGeom>
      </dgm:spPr>
    </dgm:pt>
    <dgm:pt modelId="{B069C798-A626-455B-B626-AD9D57516565}" type="pres">
      <dgm:prSet presAssocID="{DD47A00A-9C60-4328-A1A9-51787D898939}" presName="connectorText" presStyleLbl="sibTrans2D1" presStyleIdx="1" presStyleCnt="2"/>
      <dgm:spPr/>
    </dgm:pt>
    <dgm:pt modelId="{49CC59E6-DB43-4ED8-9613-34857C7C639D}" type="pres">
      <dgm:prSet presAssocID="{7CD906F7-1B42-4367-92A0-64A9B3571BCD}" presName="node" presStyleLbl="node1" presStyleIdx="2" presStyleCnt="3" custLinFactNeighborX="-980" custLinFactNeighborY="-26810">
        <dgm:presLayoutVars>
          <dgm:bulletEnabled val="1"/>
        </dgm:presLayoutVars>
      </dgm:prSet>
      <dgm:spPr>
        <a:xfrm>
          <a:off x="8218603" y="1478717"/>
          <a:ext cx="2931712" cy="1759027"/>
        </a:xfrm>
        <a:prstGeom prst="roundRect">
          <a:avLst>
            <a:gd name="adj" fmla="val 10000"/>
          </a:avLst>
        </a:prstGeom>
      </dgm:spPr>
    </dgm:pt>
  </dgm:ptLst>
  <dgm:cxnLst>
    <dgm:cxn modelId="{06271710-C096-4D24-8F91-5514A6CCE36F}" type="presOf" srcId="{DD47A00A-9C60-4328-A1A9-51787D898939}" destId="{15163DEA-7105-46AB-8E1C-2FA124D376F6}" srcOrd="0" destOrd="0" presId="urn:microsoft.com/office/officeart/2005/8/layout/process1"/>
    <dgm:cxn modelId="{7D252415-9931-4EF1-BD19-A2ED9E1C8E16}" srcId="{7211DD84-D4A4-4B2E-8D02-F735B41E0354}" destId="{9A37EA42-9983-4A8A-A2F5-FA1B6A9C488D}" srcOrd="1" destOrd="0" parTransId="{A384D11D-A915-4E2C-ADC1-83727D023F4F}" sibTransId="{DD47A00A-9C60-4328-A1A9-51787D898939}"/>
    <dgm:cxn modelId="{400C6432-3F4E-422B-9B1D-4A954DBCCE44}" type="presOf" srcId="{60D02CFD-920A-4D31-A048-82A1BAB739A8}" destId="{1B81769A-AA9C-4411-87DE-EC0E5B21D114}" srcOrd="0" destOrd="0" presId="urn:microsoft.com/office/officeart/2005/8/layout/process1"/>
    <dgm:cxn modelId="{A23BA34E-29BF-4F66-B862-16867BFF2D73}" type="presOf" srcId="{9A37EA42-9983-4A8A-A2F5-FA1B6A9C488D}" destId="{A3A335CA-F86C-4A43-B55F-F899A68E40AF}" srcOrd="0" destOrd="0" presId="urn:microsoft.com/office/officeart/2005/8/layout/process1"/>
    <dgm:cxn modelId="{62D94171-35D0-403F-A9BC-DEF9309E853E}" type="presOf" srcId="{7211DD84-D4A4-4B2E-8D02-F735B41E0354}" destId="{8BDA90CE-BA0F-41DA-B721-B258F7DADDFB}" srcOrd="0" destOrd="0" presId="urn:microsoft.com/office/officeart/2005/8/layout/process1"/>
    <dgm:cxn modelId="{5C8A8D51-6D28-4A18-BAC4-135B3FA0AB73}" type="presOf" srcId="{7CD906F7-1B42-4367-92A0-64A9B3571BCD}" destId="{49CC59E6-DB43-4ED8-9613-34857C7C639D}" srcOrd="0" destOrd="0" presId="urn:microsoft.com/office/officeart/2005/8/layout/process1"/>
    <dgm:cxn modelId="{223F3973-57C3-44DB-A90E-374E0F929ECE}" srcId="{7211DD84-D4A4-4B2E-8D02-F735B41E0354}" destId="{5717ADB4-FCEB-426E-9ED1-53E44463DC15}" srcOrd="0" destOrd="0" parTransId="{28A848ED-4029-4B23-ABA1-791BD6A9E8B8}" sibTransId="{60D02CFD-920A-4D31-A048-82A1BAB739A8}"/>
    <dgm:cxn modelId="{224DDFA5-5047-4B4A-AB8D-119CC21EEEB2}" srcId="{7211DD84-D4A4-4B2E-8D02-F735B41E0354}" destId="{7CD906F7-1B42-4367-92A0-64A9B3571BCD}" srcOrd="2" destOrd="0" parTransId="{00654148-B8DF-409E-917B-FB1C1EE8E082}" sibTransId="{20A67AD8-E3B0-4971-B938-6ED23466A42C}"/>
    <dgm:cxn modelId="{B95DBBAB-10C7-440F-8867-C416E76B655F}" type="presOf" srcId="{DD47A00A-9C60-4328-A1A9-51787D898939}" destId="{B069C798-A626-455B-B626-AD9D57516565}" srcOrd="1" destOrd="0" presId="urn:microsoft.com/office/officeart/2005/8/layout/process1"/>
    <dgm:cxn modelId="{A17A5ABC-C06D-4259-976E-E8FC2BCF68EE}" type="presOf" srcId="{5717ADB4-FCEB-426E-9ED1-53E44463DC15}" destId="{1253C787-13A5-45A4-9097-E8CF8B9E9B16}" srcOrd="0" destOrd="0" presId="urn:microsoft.com/office/officeart/2005/8/layout/process1"/>
    <dgm:cxn modelId="{52A696C9-B78E-4705-A1E3-784664AB3BD6}" type="presOf" srcId="{60D02CFD-920A-4D31-A048-82A1BAB739A8}" destId="{1DC32906-B2D0-45CD-98F1-03CBD83FC94B}" srcOrd="1" destOrd="0" presId="urn:microsoft.com/office/officeart/2005/8/layout/process1"/>
    <dgm:cxn modelId="{07FD8A75-6B01-43AC-B199-65FEB9CE4A08}" type="presParOf" srcId="{8BDA90CE-BA0F-41DA-B721-B258F7DADDFB}" destId="{1253C787-13A5-45A4-9097-E8CF8B9E9B16}" srcOrd="0" destOrd="0" presId="urn:microsoft.com/office/officeart/2005/8/layout/process1"/>
    <dgm:cxn modelId="{750D11E4-585A-414C-8352-432D627E6E6E}" type="presParOf" srcId="{8BDA90CE-BA0F-41DA-B721-B258F7DADDFB}" destId="{1B81769A-AA9C-4411-87DE-EC0E5B21D114}" srcOrd="1" destOrd="0" presId="urn:microsoft.com/office/officeart/2005/8/layout/process1"/>
    <dgm:cxn modelId="{753C3D2A-C310-4D5F-8321-CA3A41726A98}" type="presParOf" srcId="{1B81769A-AA9C-4411-87DE-EC0E5B21D114}" destId="{1DC32906-B2D0-45CD-98F1-03CBD83FC94B}" srcOrd="0" destOrd="0" presId="urn:microsoft.com/office/officeart/2005/8/layout/process1"/>
    <dgm:cxn modelId="{C8BD190C-7D94-4090-A19B-B91E39E190A7}" type="presParOf" srcId="{8BDA90CE-BA0F-41DA-B721-B258F7DADDFB}" destId="{A3A335CA-F86C-4A43-B55F-F899A68E40AF}" srcOrd="2" destOrd="0" presId="urn:microsoft.com/office/officeart/2005/8/layout/process1"/>
    <dgm:cxn modelId="{C33ED6A6-A72B-4B18-B952-B9127F885A18}" type="presParOf" srcId="{8BDA90CE-BA0F-41DA-B721-B258F7DADDFB}" destId="{15163DEA-7105-46AB-8E1C-2FA124D376F6}" srcOrd="3" destOrd="0" presId="urn:microsoft.com/office/officeart/2005/8/layout/process1"/>
    <dgm:cxn modelId="{860D8AE2-17D8-412C-8315-DD77B4F39935}" type="presParOf" srcId="{15163DEA-7105-46AB-8E1C-2FA124D376F6}" destId="{B069C798-A626-455B-B626-AD9D57516565}" srcOrd="0" destOrd="0" presId="urn:microsoft.com/office/officeart/2005/8/layout/process1"/>
    <dgm:cxn modelId="{8379AE4F-AB10-4FC7-885A-71EC879A4A23}" type="presParOf" srcId="{8BDA90CE-BA0F-41DA-B721-B258F7DADDFB}" destId="{49CC59E6-DB43-4ED8-9613-34857C7C63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12C67-A7AD-4871-B2D3-717A2ADCAC2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NL"/>
        </a:p>
      </dgm:t>
    </dgm:pt>
    <dgm:pt modelId="{AD43EA30-E8A1-446A-BABE-77B2FDEAABD8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Fixed-length XMSS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EUF-RMA</a:t>
          </a:r>
        </a:p>
      </dgm:t>
    </dgm:pt>
    <dgm:pt modelId="{6ED115F9-45BC-451D-A27D-952A2E8C8A3C}" type="parTrans" cxnId="{F4B2CD6A-D053-4C15-BF6E-A9AA995CA715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E931CD-CCCB-4311-8CEE-0465B8FE6A67}" type="sibTrans" cxnId="{F4B2CD6A-D053-4C15-BF6E-A9AA995CA715}">
      <dgm:prSet/>
      <dgm:spPr/>
      <dgm:t>
        <a:bodyPr/>
        <a:lstStyle/>
        <a:p>
          <a:endParaRPr lang="en-NL"/>
        </a:p>
      </dgm:t>
    </dgm:pt>
    <dgm:pt modelId="{C710564F-D471-44C3-8281-FC9D7C94B2BD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WOTS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M-EUF-GCMA</a:t>
          </a:r>
        </a:p>
      </dgm:t>
    </dgm:pt>
    <dgm:pt modelId="{764A96C4-2F27-4E40-BA57-3F6D945DD8A2}" type="parTrans" cxnId="{49F9C4FE-C5C3-456D-A21A-6021F530D90B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867A7-4E01-480C-8049-DDEB367EF2FF}" type="sibTrans" cxnId="{49F9C4FE-C5C3-456D-A21A-6021F530D90B}">
      <dgm:prSet/>
      <dgm:spPr/>
      <dgm:t>
        <a:bodyPr/>
        <a:lstStyle/>
        <a:p>
          <a:endParaRPr lang="en-NL"/>
        </a:p>
      </dgm:t>
    </dgm:pt>
    <dgm:pt modelId="{FA64D978-5871-4B73-BD50-0897833F15D9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Chain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UD</a:t>
          </a:r>
        </a:p>
      </dgm:t>
    </dgm:pt>
    <dgm:pt modelId="{442DC820-719B-42C6-94C4-CA033C8FA213}" type="parTrans" cxnId="{D23B4E21-A2B6-48EA-996C-B3228389849A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A20B-E4D7-4B11-8373-F13EA71B6606}" type="sibTrans" cxnId="{D23B4E21-A2B6-48EA-996C-B3228389849A}">
      <dgm:prSet/>
      <dgm:spPr/>
      <dgm:t>
        <a:bodyPr/>
        <a:lstStyle/>
        <a:p>
          <a:endParaRPr lang="en-NL"/>
        </a:p>
      </dgm:t>
    </dgm:pt>
    <dgm:pt modelId="{5A80E2D4-2113-494D-8481-69A11E9DD854}">
      <dgm:prSet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Chain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PRE</a:t>
          </a:r>
        </a:p>
      </dgm:t>
    </dgm:pt>
    <dgm:pt modelId="{4F1F8F8B-A576-49D5-8EBF-B81121E75F30}" type="parTrans" cxnId="{41649D22-1BDC-4798-B872-A3575558F73B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9229B3-BB53-4E29-95B4-89177A6EF829}" type="sibTrans" cxnId="{41649D22-1BDC-4798-B872-A3575558F73B}">
      <dgm:prSet/>
      <dgm:spPr/>
      <dgm:t>
        <a:bodyPr/>
        <a:lstStyle/>
        <a:p>
          <a:endParaRPr lang="en-NL"/>
        </a:p>
      </dgm:t>
    </dgm:pt>
    <dgm:pt modelId="{6C89ADA8-4A37-49D9-A999-27F9319D6651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XMSS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EUF-CMA</a:t>
          </a:r>
        </a:p>
      </dgm:t>
    </dgm:pt>
    <dgm:pt modelId="{489FF43B-7535-4868-8273-33A2E721256F}" type="parTrans" cxnId="{07332299-403C-4584-89E1-40C391E1FF51}">
      <dgm:prSet/>
      <dgm:spPr/>
      <dgm:t>
        <a:bodyPr/>
        <a:lstStyle/>
        <a:p>
          <a:endParaRPr lang="en-NL"/>
        </a:p>
      </dgm:t>
    </dgm:pt>
    <dgm:pt modelId="{D85FD068-D23E-4655-ADF1-E96B9EB2EEA4}" type="sibTrans" cxnId="{07332299-403C-4584-89E1-40C391E1FF51}">
      <dgm:prSet/>
      <dgm:spPr/>
      <dgm:t>
        <a:bodyPr/>
        <a:lstStyle/>
        <a:p>
          <a:endParaRPr lang="en-NL"/>
        </a:p>
      </dgm:t>
    </dgm:pt>
    <dgm:pt modelId="{198B3642-2566-4A72-979B-725AB245D2FA}">
      <dgm:prSet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Tree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TCR</a:t>
          </a:r>
        </a:p>
      </dgm:t>
    </dgm:pt>
    <dgm:pt modelId="{AA166BC4-CFA0-4128-8C27-88EEA0E100AF}" type="parTrans" cxnId="{E0889115-D21E-4C8C-BCC3-EE7ED3CB5039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5E87DA-D45D-4A39-A137-A575DE68F63E}" type="sibTrans" cxnId="{E0889115-D21E-4C8C-BCC3-EE7ED3CB5039}">
      <dgm:prSet/>
      <dgm:spPr/>
      <dgm:t>
        <a:bodyPr/>
        <a:lstStyle/>
        <a:p>
          <a:endParaRPr lang="en-NL"/>
        </a:p>
      </dgm:t>
    </dgm:pt>
    <dgm:pt modelId="{C3EF5423-2D32-49FE-A8D7-A19F78452101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Message Compression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CR</a:t>
          </a:r>
        </a:p>
      </dgm:t>
    </dgm:pt>
    <dgm:pt modelId="{1A5CD234-B298-4479-82EF-C5A7D6613893}" type="parTrans" cxnId="{F1C28D6A-A951-4CB3-AAD0-EADEFC28D8FA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8240A6-B9D7-4A00-A6B3-CB38F85EE0C7}" type="sibTrans" cxnId="{F1C28D6A-A951-4CB3-AAD0-EADEFC28D8FA}">
      <dgm:prSet/>
      <dgm:spPr/>
      <dgm:t>
        <a:bodyPr/>
        <a:lstStyle/>
        <a:p>
          <a:endParaRPr lang="en-NL"/>
        </a:p>
      </dgm:t>
    </dgm:pt>
    <dgm:pt modelId="{B4630878-400D-4882-967B-143CCD1AD37A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Chain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TCR</a:t>
          </a:r>
        </a:p>
      </dgm:t>
    </dgm:pt>
    <dgm:pt modelId="{93649EF3-8FDC-40CC-B5E6-87F7B47FDB1B}" type="sibTrans" cxnId="{B4A69923-F088-4AF4-94B8-C1F68C0F5F61}">
      <dgm:prSet/>
      <dgm:spPr/>
      <dgm:t>
        <a:bodyPr/>
        <a:lstStyle/>
        <a:p>
          <a:endParaRPr lang="en-NL"/>
        </a:p>
      </dgm:t>
    </dgm:pt>
    <dgm:pt modelId="{96DF1A30-9016-4F55-BB71-A9D4801690C9}" type="parTrans" cxnId="{B4A69923-F088-4AF4-94B8-C1F68C0F5F61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EF3BAD-ECC7-4B1F-94B0-A4C797301D5B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Nonce Generation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PRF</a:t>
          </a:r>
        </a:p>
      </dgm:t>
    </dgm:pt>
    <dgm:pt modelId="{04A0666F-7BF4-4693-B75E-CF342F25C0A7}" type="sibTrans" cxnId="{D9C14583-B372-4A85-8300-E71BCB8864FF}">
      <dgm:prSet/>
      <dgm:spPr/>
      <dgm:t>
        <a:bodyPr/>
        <a:lstStyle/>
        <a:p>
          <a:endParaRPr lang="en-NL"/>
        </a:p>
      </dgm:t>
    </dgm:pt>
    <dgm:pt modelId="{9E422DF2-03DD-45B3-9F53-BE9F36415DA5}" type="parTrans" cxnId="{D9C14583-B372-4A85-8300-E71BCB8864FF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E9672E-3918-4B9F-8C83-6C0C02BA1AA3}">
      <dgm:prSet phldrT="[Text]"/>
      <dgm:spPr/>
      <dgm:t>
        <a:bodyPr/>
        <a:lstStyle/>
        <a:p>
          <a:r>
            <a:rPr lang="en-US" b="0" baseline="0" dirty="0">
              <a:latin typeface="Calibri" panose="020F0502020204030204" pitchFamily="34" charset="0"/>
            </a:rPr>
            <a:t>Key Compression</a:t>
          </a:r>
          <a:br>
            <a:rPr lang="en-US" b="0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TCR</a:t>
          </a:r>
        </a:p>
      </dgm:t>
    </dgm:pt>
    <dgm:pt modelId="{C1396D2D-F4CD-4644-BA9C-1B5794FE1BE2}" type="parTrans" cxnId="{BA98F305-B1E6-4143-871B-2552E5A7A880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DC48EF-8D67-41EE-B66D-C0CC66648668}" type="sibTrans" cxnId="{BA98F305-B1E6-4143-871B-2552E5A7A880}">
      <dgm:prSet/>
      <dgm:spPr/>
      <dgm:t>
        <a:bodyPr/>
        <a:lstStyle/>
        <a:p>
          <a:endParaRPr lang="en-NL"/>
        </a:p>
      </dgm:t>
    </dgm:pt>
    <dgm:pt modelId="{1633FA25-D57A-46AE-90DE-12455A939CA2}" type="pres">
      <dgm:prSet presAssocID="{8F812C67-A7AD-4871-B2D3-717A2ADCAC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9D8357-4900-4354-A0C6-28D24C61B85A}" type="pres">
      <dgm:prSet presAssocID="{6C89ADA8-4A37-49D9-A999-27F9319D6651}" presName="root1" presStyleCnt="0"/>
      <dgm:spPr/>
    </dgm:pt>
    <dgm:pt modelId="{79336130-6696-4726-BB95-4A35485BE04D}" type="pres">
      <dgm:prSet presAssocID="{6C89ADA8-4A37-49D9-A999-27F9319D6651}" presName="LevelOneTextNode" presStyleLbl="node0" presStyleIdx="0" presStyleCnt="1">
        <dgm:presLayoutVars>
          <dgm:chPref val="3"/>
        </dgm:presLayoutVars>
      </dgm:prSet>
      <dgm:spPr/>
    </dgm:pt>
    <dgm:pt modelId="{6091917C-B5E0-4641-ABBB-2ED55D491D2B}" type="pres">
      <dgm:prSet presAssocID="{6C89ADA8-4A37-49D9-A999-27F9319D6651}" presName="level2hierChild" presStyleCnt="0"/>
      <dgm:spPr/>
    </dgm:pt>
    <dgm:pt modelId="{AEB769FB-F52E-470C-87CD-6F76953EE698}" type="pres">
      <dgm:prSet presAssocID="{9E422DF2-03DD-45B3-9F53-BE9F36415DA5}" presName="conn2-1" presStyleLbl="parChTrans1D2" presStyleIdx="0" presStyleCnt="3"/>
      <dgm:spPr/>
    </dgm:pt>
    <dgm:pt modelId="{65E3A3E0-64E3-4D6F-B95F-4B2A53297CAF}" type="pres">
      <dgm:prSet presAssocID="{9E422DF2-03DD-45B3-9F53-BE9F36415DA5}" presName="connTx" presStyleLbl="parChTrans1D2" presStyleIdx="0" presStyleCnt="3"/>
      <dgm:spPr/>
    </dgm:pt>
    <dgm:pt modelId="{A9C778B8-41F8-48E6-9EC2-DE7369ACB9BB}" type="pres">
      <dgm:prSet presAssocID="{85EF3BAD-ECC7-4B1F-94B0-A4C797301D5B}" presName="root2" presStyleCnt="0"/>
      <dgm:spPr/>
    </dgm:pt>
    <dgm:pt modelId="{39E86DAB-32D1-45BD-BD5B-7E934DC25716}" type="pres">
      <dgm:prSet presAssocID="{85EF3BAD-ECC7-4B1F-94B0-A4C797301D5B}" presName="LevelTwoTextNode" presStyleLbl="node2" presStyleIdx="0" presStyleCnt="3">
        <dgm:presLayoutVars>
          <dgm:chPref val="3"/>
        </dgm:presLayoutVars>
      </dgm:prSet>
      <dgm:spPr/>
    </dgm:pt>
    <dgm:pt modelId="{80CBA719-59ED-48C5-A24B-32FA94B07707}" type="pres">
      <dgm:prSet presAssocID="{85EF3BAD-ECC7-4B1F-94B0-A4C797301D5B}" presName="level3hierChild" presStyleCnt="0"/>
      <dgm:spPr/>
    </dgm:pt>
    <dgm:pt modelId="{A1C3B353-D031-48F8-9049-DC5BB395E84A}" type="pres">
      <dgm:prSet presAssocID="{6ED115F9-45BC-451D-A27D-952A2E8C8A3C}" presName="conn2-1" presStyleLbl="parChTrans1D2" presStyleIdx="1" presStyleCnt="3"/>
      <dgm:spPr/>
    </dgm:pt>
    <dgm:pt modelId="{D6165B08-3F1C-47F5-92CE-FA997F51AC06}" type="pres">
      <dgm:prSet presAssocID="{6ED115F9-45BC-451D-A27D-952A2E8C8A3C}" presName="connTx" presStyleLbl="parChTrans1D2" presStyleIdx="1" presStyleCnt="3"/>
      <dgm:spPr/>
    </dgm:pt>
    <dgm:pt modelId="{A2A39995-9189-449D-88F2-893FE83539BC}" type="pres">
      <dgm:prSet presAssocID="{AD43EA30-E8A1-446A-BABE-77B2FDEAABD8}" presName="root2" presStyleCnt="0"/>
      <dgm:spPr/>
    </dgm:pt>
    <dgm:pt modelId="{CA225238-E664-4EFA-B274-9AB6681F8C10}" type="pres">
      <dgm:prSet presAssocID="{AD43EA30-E8A1-446A-BABE-77B2FDEAABD8}" presName="LevelTwoTextNode" presStyleLbl="node2" presStyleIdx="1" presStyleCnt="3">
        <dgm:presLayoutVars>
          <dgm:chPref val="3"/>
        </dgm:presLayoutVars>
      </dgm:prSet>
      <dgm:spPr/>
    </dgm:pt>
    <dgm:pt modelId="{1FF9E5F8-FAB3-4FE6-8BD6-F8DA3E31F38A}" type="pres">
      <dgm:prSet presAssocID="{AD43EA30-E8A1-446A-BABE-77B2FDEAABD8}" presName="level3hierChild" presStyleCnt="0"/>
      <dgm:spPr/>
    </dgm:pt>
    <dgm:pt modelId="{37D214F7-BF16-4B5B-815D-2B1B490ABA11}" type="pres">
      <dgm:prSet presAssocID="{C1396D2D-F4CD-4644-BA9C-1B5794FE1BE2}" presName="conn2-1" presStyleLbl="parChTrans1D3" presStyleIdx="0" presStyleCnt="3"/>
      <dgm:spPr/>
    </dgm:pt>
    <dgm:pt modelId="{9FECDA2B-CD25-4555-B0DC-215CE0E29CAD}" type="pres">
      <dgm:prSet presAssocID="{C1396D2D-F4CD-4644-BA9C-1B5794FE1BE2}" presName="connTx" presStyleLbl="parChTrans1D3" presStyleIdx="0" presStyleCnt="3"/>
      <dgm:spPr/>
    </dgm:pt>
    <dgm:pt modelId="{B3BB5546-0546-4D6A-9FFA-3DC450956795}" type="pres">
      <dgm:prSet presAssocID="{6CE9672E-3918-4B9F-8C83-6C0C02BA1AA3}" presName="root2" presStyleCnt="0"/>
      <dgm:spPr/>
    </dgm:pt>
    <dgm:pt modelId="{0CC0391A-41BD-4016-8BB8-C2A09EACA7EB}" type="pres">
      <dgm:prSet presAssocID="{6CE9672E-3918-4B9F-8C83-6C0C02BA1AA3}" presName="LevelTwoTextNode" presStyleLbl="node3" presStyleIdx="0" presStyleCnt="3">
        <dgm:presLayoutVars>
          <dgm:chPref val="3"/>
        </dgm:presLayoutVars>
      </dgm:prSet>
      <dgm:spPr/>
    </dgm:pt>
    <dgm:pt modelId="{32EABFAD-2D32-43DB-819B-CBACD2E88390}" type="pres">
      <dgm:prSet presAssocID="{6CE9672E-3918-4B9F-8C83-6C0C02BA1AA3}" presName="level3hierChild" presStyleCnt="0"/>
      <dgm:spPr/>
    </dgm:pt>
    <dgm:pt modelId="{2479A661-B97D-40A8-A66A-CBF39FED7E24}" type="pres">
      <dgm:prSet presAssocID="{764A96C4-2F27-4E40-BA57-3F6D945DD8A2}" presName="conn2-1" presStyleLbl="parChTrans1D3" presStyleIdx="1" presStyleCnt="3"/>
      <dgm:spPr/>
    </dgm:pt>
    <dgm:pt modelId="{7ABDEC20-3A5F-4F88-A5D3-374A7CF74ADD}" type="pres">
      <dgm:prSet presAssocID="{764A96C4-2F27-4E40-BA57-3F6D945DD8A2}" presName="connTx" presStyleLbl="parChTrans1D3" presStyleIdx="1" presStyleCnt="3"/>
      <dgm:spPr/>
    </dgm:pt>
    <dgm:pt modelId="{BE2BAF26-E6B3-4D81-9B0A-176B7F36C87D}" type="pres">
      <dgm:prSet presAssocID="{C710564F-D471-44C3-8281-FC9D7C94B2BD}" presName="root2" presStyleCnt="0"/>
      <dgm:spPr/>
    </dgm:pt>
    <dgm:pt modelId="{139A7B31-0F0D-420F-B32D-1904C0671BAC}" type="pres">
      <dgm:prSet presAssocID="{C710564F-D471-44C3-8281-FC9D7C94B2BD}" presName="LevelTwoTextNode" presStyleLbl="node3" presStyleIdx="1" presStyleCnt="3">
        <dgm:presLayoutVars>
          <dgm:chPref val="3"/>
        </dgm:presLayoutVars>
      </dgm:prSet>
      <dgm:spPr/>
    </dgm:pt>
    <dgm:pt modelId="{025CBEB6-E9AB-4129-BB58-BA613F8EAA5C}" type="pres">
      <dgm:prSet presAssocID="{C710564F-D471-44C3-8281-FC9D7C94B2BD}" presName="level3hierChild" presStyleCnt="0"/>
      <dgm:spPr/>
    </dgm:pt>
    <dgm:pt modelId="{99C45E10-D60A-4862-8F16-90348D015FB5}" type="pres">
      <dgm:prSet presAssocID="{96DF1A30-9016-4F55-BB71-A9D4801690C9}" presName="conn2-1" presStyleLbl="parChTrans1D4" presStyleIdx="0" presStyleCnt="3"/>
      <dgm:spPr/>
    </dgm:pt>
    <dgm:pt modelId="{530A83DC-6AE9-4DE4-BAFB-6E28625A4917}" type="pres">
      <dgm:prSet presAssocID="{96DF1A30-9016-4F55-BB71-A9D4801690C9}" presName="connTx" presStyleLbl="parChTrans1D4" presStyleIdx="0" presStyleCnt="3"/>
      <dgm:spPr/>
    </dgm:pt>
    <dgm:pt modelId="{0E5ADA27-E635-4BC3-BD7D-8D7C8347FD8B}" type="pres">
      <dgm:prSet presAssocID="{B4630878-400D-4882-967B-143CCD1AD37A}" presName="root2" presStyleCnt="0"/>
      <dgm:spPr/>
    </dgm:pt>
    <dgm:pt modelId="{38CA66C9-3195-444F-AFF0-CFD978EFFE7D}" type="pres">
      <dgm:prSet presAssocID="{B4630878-400D-4882-967B-143CCD1AD37A}" presName="LevelTwoTextNode" presStyleLbl="node4" presStyleIdx="0" presStyleCnt="3">
        <dgm:presLayoutVars>
          <dgm:chPref val="3"/>
        </dgm:presLayoutVars>
      </dgm:prSet>
      <dgm:spPr/>
    </dgm:pt>
    <dgm:pt modelId="{08C1FE84-D629-47CE-B20E-B36C9A837ED6}" type="pres">
      <dgm:prSet presAssocID="{B4630878-400D-4882-967B-143CCD1AD37A}" presName="level3hierChild" presStyleCnt="0"/>
      <dgm:spPr/>
    </dgm:pt>
    <dgm:pt modelId="{98DAA38B-6ACA-4FDC-BA60-45ECE7DB7045}" type="pres">
      <dgm:prSet presAssocID="{442DC820-719B-42C6-94C4-CA033C8FA213}" presName="conn2-1" presStyleLbl="parChTrans1D4" presStyleIdx="1" presStyleCnt="3"/>
      <dgm:spPr/>
    </dgm:pt>
    <dgm:pt modelId="{A6713FA3-67B0-458B-ABD0-FA68BF50E204}" type="pres">
      <dgm:prSet presAssocID="{442DC820-719B-42C6-94C4-CA033C8FA213}" presName="connTx" presStyleLbl="parChTrans1D4" presStyleIdx="1" presStyleCnt="3"/>
      <dgm:spPr/>
    </dgm:pt>
    <dgm:pt modelId="{34F171F5-57DA-4E9A-BD07-82BAC00666AE}" type="pres">
      <dgm:prSet presAssocID="{FA64D978-5871-4B73-BD50-0897833F15D9}" presName="root2" presStyleCnt="0"/>
      <dgm:spPr/>
    </dgm:pt>
    <dgm:pt modelId="{BCC75186-D9B9-4BCA-BB53-B1048962101C}" type="pres">
      <dgm:prSet presAssocID="{FA64D978-5871-4B73-BD50-0897833F15D9}" presName="LevelTwoTextNode" presStyleLbl="node4" presStyleIdx="1" presStyleCnt="3">
        <dgm:presLayoutVars>
          <dgm:chPref val="3"/>
        </dgm:presLayoutVars>
      </dgm:prSet>
      <dgm:spPr/>
    </dgm:pt>
    <dgm:pt modelId="{C71980AF-71AA-4720-9C61-D7ED0716B6BF}" type="pres">
      <dgm:prSet presAssocID="{FA64D978-5871-4B73-BD50-0897833F15D9}" presName="level3hierChild" presStyleCnt="0"/>
      <dgm:spPr/>
    </dgm:pt>
    <dgm:pt modelId="{BBDD56F5-C0A3-4725-9946-B026F7A30B46}" type="pres">
      <dgm:prSet presAssocID="{4F1F8F8B-A576-49D5-8EBF-B81121E75F30}" presName="conn2-1" presStyleLbl="parChTrans1D4" presStyleIdx="2" presStyleCnt="3"/>
      <dgm:spPr/>
    </dgm:pt>
    <dgm:pt modelId="{29D70F1E-5C71-4E67-8494-8B71AF3844EB}" type="pres">
      <dgm:prSet presAssocID="{4F1F8F8B-A576-49D5-8EBF-B81121E75F30}" presName="connTx" presStyleLbl="parChTrans1D4" presStyleIdx="2" presStyleCnt="3"/>
      <dgm:spPr/>
    </dgm:pt>
    <dgm:pt modelId="{A967DE46-56C6-4FFC-AB2C-27BBFED2CDC7}" type="pres">
      <dgm:prSet presAssocID="{5A80E2D4-2113-494D-8481-69A11E9DD854}" presName="root2" presStyleCnt="0"/>
      <dgm:spPr/>
    </dgm:pt>
    <dgm:pt modelId="{ACF3D7F5-AB19-4CFB-BD9F-AF600CFD6EBA}" type="pres">
      <dgm:prSet presAssocID="{5A80E2D4-2113-494D-8481-69A11E9DD854}" presName="LevelTwoTextNode" presStyleLbl="node4" presStyleIdx="2" presStyleCnt="3">
        <dgm:presLayoutVars>
          <dgm:chPref val="3"/>
        </dgm:presLayoutVars>
      </dgm:prSet>
      <dgm:spPr/>
    </dgm:pt>
    <dgm:pt modelId="{94B77C23-49DA-496A-9084-E3F8181B5E90}" type="pres">
      <dgm:prSet presAssocID="{5A80E2D4-2113-494D-8481-69A11E9DD854}" presName="level3hierChild" presStyleCnt="0"/>
      <dgm:spPr/>
    </dgm:pt>
    <dgm:pt modelId="{E7EFE124-EA42-43EF-8CB7-7B48D9EC975D}" type="pres">
      <dgm:prSet presAssocID="{AA166BC4-CFA0-4128-8C27-88EEA0E100AF}" presName="conn2-1" presStyleLbl="parChTrans1D3" presStyleIdx="2" presStyleCnt="3"/>
      <dgm:spPr/>
    </dgm:pt>
    <dgm:pt modelId="{C4B921BC-BA44-4AFA-B909-F597E7B18429}" type="pres">
      <dgm:prSet presAssocID="{AA166BC4-CFA0-4128-8C27-88EEA0E100AF}" presName="connTx" presStyleLbl="parChTrans1D3" presStyleIdx="2" presStyleCnt="3"/>
      <dgm:spPr/>
    </dgm:pt>
    <dgm:pt modelId="{B9C44D1C-FB36-4ACE-A4CA-9176412CFA3B}" type="pres">
      <dgm:prSet presAssocID="{198B3642-2566-4A72-979B-725AB245D2FA}" presName="root2" presStyleCnt="0"/>
      <dgm:spPr/>
    </dgm:pt>
    <dgm:pt modelId="{6AB24C30-0C0E-4893-AF07-C88804CA729D}" type="pres">
      <dgm:prSet presAssocID="{198B3642-2566-4A72-979B-725AB245D2FA}" presName="LevelTwoTextNode" presStyleLbl="node3" presStyleIdx="2" presStyleCnt="3">
        <dgm:presLayoutVars>
          <dgm:chPref val="3"/>
        </dgm:presLayoutVars>
      </dgm:prSet>
      <dgm:spPr/>
    </dgm:pt>
    <dgm:pt modelId="{C5BA96DB-0284-4502-A96E-2551391CB0E8}" type="pres">
      <dgm:prSet presAssocID="{198B3642-2566-4A72-979B-725AB245D2FA}" presName="level3hierChild" presStyleCnt="0"/>
      <dgm:spPr/>
    </dgm:pt>
    <dgm:pt modelId="{8F15561E-27B1-4757-B920-C3CCD3B150EA}" type="pres">
      <dgm:prSet presAssocID="{1A5CD234-B298-4479-82EF-C5A7D6613893}" presName="conn2-1" presStyleLbl="parChTrans1D2" presStyleIdx="2" presStyleCnt="3"/>
      <dgm:spPr/>
    </dgm:pt>
    <dgm:pt modelId="{6FE4E7A3-5AF9-482E-AB80-3562A5D9FABC}" type="pres">
      <dgm:prSet presAssocID="{1A5CD234-B298-4479-82EF-C5A7D6613893}" presName="connTx" presStyleLbl="parChTrans1D2" presStyleIdx="2" presStyleCnt="3"/>
      <dgm:spPr/>
    </dgm:pt>
    <dgm:pt modelId="{E8854233-1CB1-488B-9769-DAEBEB3B9426}" type="pres">
      <dgm:prSet presAssocID="{C3EF5423-2D32-49FE-A8D7-A19F78452101}" presName="root2" presStyleCnt="0"/>
      <dgm:spPr/>
    </dgm:pt>
    <dgm:pt modelId="{D31E6634-7649-4F72-A8C4-4081ABC97106}" type="pres">
      <dgm:prSet presAssocID="{C3EF5423-2D32-49FE-A8D7-A19F78452101}" presName="LevelTwoTextNode" presStyleLbl="node2" presStyleIdx="2" presStyleCnt="3">
        <dgm:presLayoutVars>
          <dgm:chPref val="3"/>
        </dgm:presLayoutVars>
      </dgm:prSet>
      <dgm:spPr/>
    </dgm:pt>
    <dgm:pt modelId="{7BD8D682-F665-4E48-8F84-65E58DC747EB}" type="pres">
      <dgm:prSet presAssocID="{C3EF5423-2D32-49FE-A8D7-A19F78452101}" presName="level3hierChild" presStyleCnt="0"/>
      <dgm:spPr/>
    </dgm:pt>
  </dgm:ptLst>
  <dgm:cxnLst>
    <dgm:cxn modelId="{BA98F305-B1E6-4143-871B-2552E5A7A880}" srcId="{AD43EA30-E8A1-446A-BABE-77B2FDEAABD8}" destId="{6CE9672E-3918-4B9F-8C83-6C0C02BA1AA3}" srcOrd="0" destOrd="0" parTransId="{C1396D2D-F4CD-4644-BA9C-1B5794FE1BE2}" sibTransId="{E6DC48EF-8D67-41EE-B66D-C0CC66648668}"/>
    <dgm:cxn modelId="{505FDE0B-5C83-404D-84FC-C907401C1E17}" type="presOf" srcId="{C1396D2D-F4CD-4644-BA9C-1B5794FE1BE2}" destId="{37D214F7-BF16-4B5B-815D-2B1B490ABA11}" srcOrd="0" destOrd="0" presId="urn:microsoft.com/office/officeart/2005/8/layout/hierarchy2"/>
    <dgm:cxn modelId="{47E2AD11-F7DB-478D-92BC-3B02CC8867A0}" type="presOf" srcId="{8F812C67-A7AD-4871-B2D3-717A2ADCAC24}" destId="{1633FA25-D57A-46AE-90DE-12455A939CA2}" srcOrd="0" destOrd="0" presId="urn:microsoft.com/office/officeart/2005/8/layout/hierarchy2"/>
    <dgm:cxn modelId="{E0889115-D21E-4C8C-BCC3-EE7ED3CB5039}" srcId="{AD43EA30-E8A1-446A-BABE-77B2FDEAABD8}" destId="{198B3642-2566-4A72-979B-725AB245D2FA}" srcOrd="2" destOrd="0" parTransId="{AA166BC4-CFA0-4128-8C27-88EEA0E100AF}" sibTransId="{BA5E87DA-D45D-4A39-A137-A575DE68F63E}"/>
    <dgm:cxn modelId="{C017361D-198B-440B-B670-0176B36230CC}" type="presOf" srcId="{C3EF5423-2D32-49FE-A8D7-A19F78452101}" destId="{D31E6634-7649-4F72-A8C4-4081ABC97106}" srcOrd="0" destOrd="0" presId="urn:microsoft.com/office/officeart/2005/8/layout/hierarchy2"/>
    <dgm:cxn modelId="{D23B4E21-A2B6-48EA-996C-B3228389849A}" srcId="{C710564F-D471-44C3-8281-FC9D7C94B2BD}" destId="{FA64D978-5871-4B73-BD50-0897833F15D9}" srcOrd="1" destOrd="0" parTransId="{442DC820-719B-42C6-94C4-CA033C8FA213}" sibTransId="{7F1DA20B-E4D7-4B11-8373-F13EA71B6606}"/>
    <dgm:cxn modelId="{F6816922-E81D-4F70-9DCA-328126F05ADB}" type="presOf" srcId="{1A5CD234-B298-4479-82EF-C5A7D6613893}" destId="{8F15561E-27B1-4757-B920-C3CCD3B150EA}" srcOrd="0" destOrd="0" presId="urn:microsoft.com/office/officeart/2005/8/layout/hierarchy2"/>
    <dgm:cxn modelId="{41649D22-1BDC-4798-B872-A3575558F73B}" srcId="{C710564F-D471-44C3-8281-FC9D7C94B2BD}" destId="{5A80E2D4-2113-494D-8481-69A11E9DD854}" srcOrd="2" destOrd="0" parTransId="{4F1F8F8B-A576-49D5-8EBF-B81121E75F30}" sibTransId="{0B9229B3-BB53-4E29-95B4-89177A6EF829}"/>
    <dgm:cxn modelId="{B4A69923-F088-4AF4-94B8-C1F68C0F5F61}" srcId="{C710564F-D471-44C3-8281-FC9D7C94B2BD}" destId="{B4630878-400D-4882-967B-143CCD1AD37A}" srcOrd="0" destOrd="0" parTransId="{96DF1A30-9016-4F55-BB71-A9D4801690C9}" sibTransId="{93649EF3-8FDC-40CC-B5E6-87F7B47FDB1B}"/>
    <dgm:cxn modelId="{69247C25-E0CD-4700-891D-C08FC6C4BE77}" type="presOf" srcId="{C710564F-D471-44C3-8281-FC9D7C94B2BD}" destId="{139A7B31-0F0D-420F-B32D-1904C0671BAC}" srcOrd="0" destOrd="0" presId="urn:microsoft.com/office/officeart/2005/8/layout/hierarchy2"/>
    <dgm:cxn modelId="{E763B226-5CC6-4102-A40E-CFF6A9B9552E}" type="presOf" srcId="{6ED115F9-45BC-451D-A27D-952A2E8C8A3C}" destId="{D6165B08-3F1C-47F5-92CE-FA997F51AC06}" srcOrd="1" destOrd="0" presId="urn:microsoft.com/office/officeart/2005/8/layout/hierarchy2"/>
    <dgm:cxn modelId="{8B79BC35-6BB3-4388-9490-F0C67FD38906}" type="presOf" srcId="{5A80E2D4-2113-494D-8481-69A11E9DD854}" destId="{ACF3D7F5-AB19-4CFB-BD9F-AF600CFD6EBA}" srcOrd="0" destOrd="0" presId="urn:microsoft.com/office/officeart/2005/8/layout/hierarchy2"/>
    <dgm:cxn modelId="{292E8538-D8F0-448E-8CBF-C997C67CF242}" type="presOf" srcId="{C1396D2D-F4CD-4644-BA9C-1B5794FE1BE2}" destId="{9FECDA2B-CD25-4555-B0DC-215CE0E29CAD}" srcOrd="1" destOrd="0" presId="urn:microsoft.com/office/officeart/2005/8/layout/hierarchy2"/>
    <dgm:cxn modelId="{06129138-83A6-42BC-AB15-D51198E05AEA}" type="presOf" srcId="{AA166BC4-CFA0-4128-8C27-88EEA0E100AF}" destId="{C4B921BC-BA44-4AFA-B909-F597E7B18429}" srcOrd="1" destOrd="0" presId="urn:microsoft.com/office/officeart/2005/8/layout/hierarchy2"/>
    <dgm:cxn modelId="{35929439-5094-4372-B5E1-0E5E885B0A2E}" type="presOf" srcId="{764A96C4-2F27-4E40-BA57-3F6D945DD8A2}" destId="{2479A661-B97D-40A8-A66A-CBF39FED7E24}" srcOrd="0" destOrd="0" presId="urn:microsoft.com/office/officeart/2005/8/layout/hierarchy2"/>
    <dgm:cxn modelId="{2886803C-ADF2-4D96-B0D2-F9E1254D3E74}" type="presOf" srcId="{AA166BC4-CFA0-4128-8C27-88EEA0E100AF}" destId="{E7EFE124-EA42-43EF-8CB7-7B48D9EC975D}" srcOrd="0" destOrd="0" presId="urn:microsoft.com/office/officeart/2005/8/layout/hierarchy2"/>
    <dgm:cxn modelId="{F2F76A40-A437-4A83-A52F-B594BAFD3651}" type="presOf" srcId="{4F1F8F8B-A576-49D5-8EBF-B81121E75F30}" destId="{BBDD56F5-C0A3-4725-9946-B026F7A30B46}" srcOrd="0" destOrd="0" presId="urn:microsoft.com/office/officeart/2005/8/layout/hierarchy2"/>
    <dgm:cxn modelId="{506C065C-CB87-4D3B-A69D-7D1071AA36A9}" type="presOf" srcId="{198B3642-2566-4A72-979B-725AB245D2FA}" destId="{6AB24C30-0C0E-4893-AF07-C88804CA729D}" srcOrd="0" destOrd="0" presId="urn:microsoft.com/office/officeart/2005/8/layout/hierarchy2"/>
    <dgm:cxn modelId="{83386B5E-5EC9-4AFF-999A-13F2282244CE}" type="presOf" srcId="{9E422DF2-03DD-45B3-9F53-BE9F36415DA5}" destId="{65E3A3E0-64E3-4D6F-B95F-4B2A53297CAF}" srcOrd="1" destOrd="0" presId="urn:microsoft.com/office/officeart/2005/8/layout/hierarchy2"/>
    <dgm:cxn modelId="{0C3F0648-0E80-4BE7-8C58-94415BE10D66}" type="presOf" srcId="{FA64D978-5871-4B73-BD50-0897833F15D9}" destId="{BCC75186-D9B9-4BCA-BB53-B1048962101C}" srcOrd="0" destOrd="0" presId="urn:microsoft.com/office/officeart/2005/8/layout/hierarchy2"/>
    <dgm:cxn modelId="{F1C28D6A-A951-4CB3-AAD0-EADEFC28D8FA}" srcId="{6C89ADA8-4A37-49D9-A999-27F9319D6651}" destId="{C3EF5423-2D32-49FE-A8D7-A19F78452101}" srcOrd="2" destOrd="0" parTransId="{1A5CD234-B298-4479-82EF-C5A7D6613893}" sibTransId="{F28240A6-B9D7-4A00-A6B3-CB38F85EE0C7}"/>
    <dgm:cxn modelId="{F4B2CD6A-D053-4C15-BF6E-A9AA995CA715}" srcId="{6C89ADA8-4A37-49D9-A999-27F9319D6651}" destId="{AD43EA30-E8A1-446A-BABE-77B2FDEAABD8}" srcOrd="1" destOrd="0" parTransId="{6ED115F9-45BC-451D-A27D-952A2E8C8A3C}" sibTransId="{39E931CD-CCCB-4311-8CEE-0465B8FE6A67}"/>
    <dgm:cxn modelId="{6C45157A-0F39-455E-A48C-B3B09BB6D3F1}" type="presOf" srcId="{442DC820-719B-42C6-94C4-CA033C8FA213}" destId="{98DAA38B-6ACA-4FDC-BA60-45ECE7DB7045}" srcOrd="0" destOrd="0" presId="urn:microsoft.com/office/officeart/2005/8/layout/hierarchy2"/>
    <dgm:cxn modelId="{45CA777B-8A90-4D0D-9958-9FAA3817B953}" type="presOf" srcId="{6ED115F9-45BC-451D-A27D-952A2E8C8A3C}" destId="{A1C3B353-D031-48F8-9049-DC5BB395E84A}" srcOrd="0" destOrd="0" presId="urn:microsoft.com/office/officeart/2005/8/layout/hierarchy2"/>
    <dgm:cxn modelId="{D9C14583-B372-4A85-8300-E71BCB8864FF}" srcId="{6C89ADA8-4A37-49D9-A999-27F9319D6651}" destId="{85EF3BAD-ECC7-4B1F-94B0-A4C797301D5B}" srcOrd="0" destOrd="0" parTransId="{9E422DF2-03DD-45B3-9F53-BE9F36415DA5}" sibTransId="{04A0666F-7BF4-4693-B75E-CF342F25C0A7}"/>
    <dgm:cxn modelId="{CCC19484-4F67-412C-847D-C91E8821F8B9}" type="presOf" srcId="{442DC820-719B-42C6-94C4-CA033C8FA213}" destId="{A6713FA3-67B0-458B-ABD0-FA68BF50E204}" srcOrd="1" destOrd="0" presId="urn:microsoft.com/office/officeart/2005/8/layout/hierarchy2"/>
    <dgm:cxn modelId="{07332299-403C-4584-89E1-40C391E1FF51}" srcId="{8F812C67-A7AD-4871-B2D3-717A2ADCAC24}" destId="{6C89ADA8-4A37-49D9-A999-27F9319D6651}" srcOrd="0" destOrd="0" parTransId="{489FF43B-7535-4868-8273-33A2E721256F}" sibTransId="{D85FD068-D23E-4655-ADF1-E96B9EB2EEA4}"/>
    <dgm:cxn modelId="{7ECB2A99-FED2-4073-989A-416F4944186F}" type="presOf" srcId="{6CE9672E-3918-4B9F-8C83-6C0C02BA1AA3}" destId="{0CC0391A-41BD-4016-8BB8-C2A09EACA7EB}" srcOrd="0" destOrd="0" presId="urn:microsoft.com/office/officeart/2005/8/layout/hierarchy2"/>
    <dgm:cxn modelId="{B34122AC-776B-4C16-A635-7A7E65C0E53E}" type="presOf" srcId="{764A96C4-2F27-4E40-BA57-3F6D945DD8A2}" destId="{7ABDEC20-3A5F-4F88-A5D3-374A7CF74ADD}" srcOrd="1" destOrd="0" presId="urn:microsoft.com/office/officeart/2005/8/layout/hierarchy2"/>
    <dgm:cxn modelId="{285901B1-3A89-4825-A149-7299508C0CFA}" type="presOf" srcId="{4F1F8F8B-A576-49D5-8EBF-B81121E75F30}" destId="{29D70F1E-5C71-4E67-8494-8B71AF3844EB}" srcOrd="1" destOrd="0" presId="urn:microsoft.com/office/officeart/2005/8/layout/hierarchy2"/>
    <dgm:cxn modelId="{9EFB7BCF-A7D1-4D68-866D-2EFD139335A3}" type="presOf" srcId="{6C89ADA8-4A37-49D9-A999-27F9319D6651}" destId="{79336130-6696-4726-BB95-4A35485BE04D}" srcOrd="0" destOrd="0" presId="urn:microsoft.com/office/officeart/2005/8/layout/hierarchy2"/>
    <dgm:cxn modelId="{5B567BD0-D6AA-488C-83FD-C8B8A824C717}" type="presOf" srcId="{96DF1A30-9016-4F55-BB71-A9D4801690C9}" destId="{530A83DC-6AE9-4DE4-BAFB-6E28625A4917}" srcOrd="1" destOrd="0" presId="urn:microsoft.com/office/officeart/2005/8/layout/hierarchy2"/>
    <dgm:cxn modelId="{3D85BED5-28B9-4B1E-92C0-098DE8874623}" type="presOf" srcId="{AD43EA30-E8A1-446A-BABE-77B2FDEAABD8}" destId="{CA225238-E664-4EFA-B274-9AB6681F8C10}" srcOrd="0" destOrd="0" presId="urn:microsoft.com/office/officeart/2005/8/layout/hierarchy2"/>
    <dgm:cxn modelId="{2DBCF9D9-C5FE-44F4-AAD2-2DB55BFF175A}" type="presOf" srcId="{85EF3BAD-ECC7-4B1F-94B0-A4C797301D5B}" destId="{39E86DAB-32D1-45BD-BD5B-7E934DC25716}" srcOrd="0" destOrd="0" presId="urn:microsoft.com/office/officeart/2005/8/layout/hierarchy2"/>
    <dgm:cxn modelId="{1171D4DD-3A6A-4210-9D2B-4B53BAFDC967}" type="presOf" srcId="{1A5CD234-B298-4479-82EF-C5A7D6613893}" destId="{6FE4E7A3-5AF9-482E-AB80-3562A5D9FABC}" srcOrd="1" destOrd="0" presId="urn:microsoft.com/office/officeart/2005/8/layout/hierarchy2"/>
    <dgm:cxn modelId="{CD41D2F5-EB12-4A8A-A734-0D402ED89B75}" type="presOf" srcId="{96DF1A30-9016-4F55-BB71-A9D4801690C9}" destId="{99C45E10-D60A-4862-8F16-90348D015FB5}" srcOrd="0" destOrd="0" presId="urn:microsoft.com/office/officeart/2005/8/layout/hierarchy2"/>
    <dgm:cxn modelId="{02EE9AF7-88DE-4592-941A-645E1597D95C}" type="presOf" srcId="{B4630878-400D-4882-967B-143CCD1AD37A}" destId="{38CA66C9-3195-444F-AFF0-CFD978EFFE7D}" srcOrd="0" destOrd="0" presId="urn:microsoft.com/office/officeart/2005/8/layout/hierarchy2"/>
    <dgm:cxn modelId="{59475FF9-760F-4E6A-9535-44FE83FC5222}" type="presOf" srcId="{9E422DF2-03DD-45B3-9F53-BE9F36415DA5}" destId="{AEB769FB-F52E-470C-87CD-6F76953EE698}" srcOrd="0" destOrd="0" presId="urn:microsoft.com/office/officeart/2005/8/layout/hierarchy2"/>
    <dgm:cxn modelId="{49F9C4FE-C5C3-456D-A21A-6021F530D90B}" srcId="{AD43EA30-E8A1-446A-BABE-77B2FDEAABD8}" destId="{C710564F-D471-44C3-8281-FC9D7C94B2BD}" srcOrd="1" destOrd="0" parTransId="{764A96C4-2F27-4E40-BA57-3F6D945DD8A2}" sibTransId="{F6D867A7-4E01-480C-8049-DDEB367EF2FF}"/>
    <dgm:cxn modelId="{F2E5675C-CB37-4EB6-A80F-F92DDEF2DBB7}" type="presParOf" srcId="{1633FA25-D57A-46AE-90DE-12455A939CA2}" destId="{309D8357-4900-4354-A0C6-28D24C61B85A}" srcOrd="0" destOrd="0" presId="urn:microsoft.com/office/officeart/2005/8/layout/hierarchy2"/>
    <dgm:cxn modelId="{F0143C17-F845-4EC3-ACEB-3BF78D35672C}" type="presParOf" srcId="{309D8357-4900-4354-A0C6-28D24C61B85A}" destId="{79336130-6696-4726-BB95-4A35485BE04D}" srcOrd="0" destOrd="0" presId="urn:microsoft.com/office/officeart/2005/8/layout/hierarchy2"/>
    <dgm:cxn modelId="{37B74188-C306-4D7C-B4C7-2592DB328707}" type="presParOf" srcId="{309D8357-4900-4354-A0C6-28D24C61B85A}" destId="{6091917C-B5E0-4641-ABBB-2ED55D491D2B}" srcOrd="1" destOrd="0" presId="urn:microsoft.com/office/officeart/2005/8/layout/hierarchy2"/>
    <dgm:cxn modelId="{D624B4DF-3AF6-4876-BB18-E1D00DFC0EE0}" type="presParOf" srcId="{6091917C-B5E0-4641-ABBB-2ED55D491D2B}" destId="{AEB769FB-F52E-470C-87CD-6F76953EE698}" srcOrd="0" destOrd="0" presId="urn:microsoft.com/office/officeart/2005/8/layout/hierarchy2"/>
    <dgm:cxn modelId="{D2201F8E-E651-4337-9638-801341D00D93}" type="presParOf" srcId="{AEB769FB-F52E-470C-87CD-6F76953EE698}" destId="{65E3A3E0-64E3-4D6F-B95F-4B2A53297CAF}" srcOrd="0" destOrd="0" presId="urn:microsoft.com/office/officeart/2005/8/layout/hierarchy2"/>
    <dgm:cxn modelId="{E8D63E00-9E88-411B-AEEE-7F448BBFE69A}" type="presParOf" srcId="{6091917C-B5E0-4641-ABBB-2ED55D491D2B}" destId="{A9C778B8-41F8-48E6-9EC2-DE7369ACB9BB}" srcOrd="1" destOrd="0" presId="urn:microsoft.com/office/officeart/2005/8/layout/hierarchy2"/>
    <dgm:cxn modelId="{208917CC-A6D5-4050-A4F3-316F0852B3E3}" type="presParOf" srcId="{A9C778B8-41F8-48E6-9EC2-DE7369ACB9BB}" destId="{39E86DAB-32D1-45BD-BD5B-7E934DC25716}" srcOrd="0" destOrd="0" presId="urn:microsoft.com/office/officeart/2005/8/layout/hierarchy2"/>
    <dgm:cxn modelId="{A3C9F3B8-E822-4290-A798-078A73CEA1C2}" type="presParOf" srcId="{A9C778B8-41F8-48E6-9EC2-DE7369ACB9BB}" destId="{80CBA719-59ED-48C5-A24B-32FA94B07707}" srcOrd="1" destOrd="0" presId="urn:microsoft.com/office/officeart/2005/8/layout/hierarchy2"/>
    <dgm:cxn modelId="{C8B3AF20-876B-48D3-8591-5D765B6DF174}" type="presParOf" srcId="{6091917C-B5E0-4641-ABBB-2ED55D491D2B}" destId="{A1C3B353-D031-48F8-9049-DC5BB395E84A}" srcOrd="2" destOrd="0" presId="urn:microsoft.com/office/officeart/2005/8/layout/hierarchy2"/>
    <dgm:cxn modelId="{5F3D17B0-3357-4EBD-9659-63F6126F144C}" type="presParOf" srcId="{A1C3B353-D031-48F8-9049-DC5BB395E84A}" destId="{D6165B08-3F1C-47F5-92CE-FA997F51AC06}" srcOrd="0" destOrd="0" presId="urn:microsoft.com/office/officeart/2005/8/layout/hierarchy2"/>
    <dgm:cxn modelId="{2CEF0731-1326-4D16-B80D-A7643485EDF4}" type="presParOf" srcId="{6091917C-B5E0-4641-ABBB-2ED55D491D2B}" destId="{A2A39995-9189-449D-88F2-893FE83539BC}" srcOrd="3" destOrd="0" presId="urn:microsoft.com/office/officeart/2005/8/layout/hierarchy2"/>
    <dgm:cxn modelId="{2661023D-728B-4D6A-843E-CBC00DF534A7}" type="presParOf" srcId="{A2A39995-9189-449D-88F2-893FE83539BC}" destId="{CA225238-E664-4EFA-B274-9AB6681F8C10}" srcOrd="0" destOrd="0" presId="urn:microsoft.com/office/officeart/2005/8/layout/hierarchy2"/>
    <dgm:cxn modelId="{13024828-02C3-4A47-AD29-14EA4D5A5125}" type="presParOf" srcId="{A2A39995-9189-449D-88F2-893FE83539BC}" destId="{1FF9E5F8-FAB3-4FE6-8BD6-F8DA3E31F38A}" srcOrd="1" destOrd="0" presId="urn:microsoft.com/office/officeart/2005/8/layout/hierarchy2"/>
    <dgm:cxn modelId="{30346C12-179B-463D-9E0C-7E75E87D3FA3}" type="presParOf" srcId="{1FF9E5F8-FAB3-4FE6-8BD6-F8DA3E31F38A}" destId="{37D214F7-BF16-4B5B-815D-2B1B490ABA11}" srcOrd="0" destOrd="0" presId="urn:microsoft.com/office/officeart/2005/8/layout/hierarchy2"/>
    <dgm:cxn modelId="{B3B32050-61F4-421E-B108-8010D2A8A70F}" type="presParOf" srcId="{37D214F7-BF16-4B5B-815D-2B1B490ABA11}" destId="{9FECDA2B-CD25-4555-B0DC-215CE0E29CAD}" srcOrd="0" destOrd="0" presId="urn:microsoft.com/office/officeart/2005/8/layout/hierarchy2"/>
    <dgm:cxn modelId="{A35AAAA2-D1AE-4B67-AF16-708AB65539BB}" type="presParOf" srcId="{1FF9E5F8-FAB3-4FE6-8BD6-F8DA3E31F38A}" destId="{B3BB5546-0546-4D6A-9FFA-3DC450956795}" srcOrd="1" destOrd="0" presId="urn:microsoft.com/office/officeart/2005/8/layout/hierarchy2"/>
    <dgm:cxn modelId="{CC57A972-F5B2-498D-BBE6-7961563EF293}" type="presParOf" srcId="{B3BB5546-0546-4D6A-9FFA-3DC450956795}" destId="{0CC0391A-41BD-4016-8BB8-C2A09EACA7EB}" srcOrd="0" destOrd="0" presId="urn:microsoft.com/office/officeart/2005/8/layout/hierarchy2"/>
    <dgm:cxn modelId="{A45D025A-A803-45FB-A462-A04E1039A83A}" type="presParOf" srcId="{B3BB5546-0546-4D6A-9FFA-3DC450956795}" destId="{32EABFAD-2D32-43DB-819B-CBACD2E88390}" srcOrd="1" destOrd="0" presId="urn:microsoft.com/office/officeart/2005/8/layout/hierarchy2"/>
    <dgm:cxn modelId="{3A48C539-492C-487F-A9A5-21B40CBF59CE}" type="presParOf" srcId="{1FF9E5F8-FAB3-4FE6-8BD6-F8DA3E31F38A}" destId="{2479A661-B97D-40A8-A66A-CBF39FED7E24}" srcOrd="2" destOrd="0" presId="urn:microsoft.com/office/officeart/2005/8/layout/hierarchy2"/>
    <dgm:cxn modelId="{C133E4E9-0FE4-4F08-9D4B-5FCBC1D4EEA5}" type="presParOf" srcId="{2479A661-B97D-40A8-A66A-CBF39FED7E24}" destId="{7ABDEC20-3A5F-4F88-A5D3-374A7CF74ADD}" srcOrd="0" destOrd="0" presId="urn:microsoft.com/office/officeart/2005/8/layout/hierarchy2"/>
    <dgm:cxn modelId="{44F6234C-B3E1-429C-A58A-94C164C74507}" type="presParOf" srcId="{1FF9E5F8-FAB3-4FE6-8BD6-F8DA3E31F38A}" destId="{BE2BAF26-E6B3-4D81-9B0A-176B7F36C87D}" srcOrd="3" destOrd="0" presId="urn:microsoft.com/office/officeart/2005/8/layout/hierarchy2"/>
    <dgm:cxn modelId="{463A3814-9ED5-4996-8216-D4FAEB488EEB}" type="presParOf" srcId="{BE2BAF26-E6B3-4D81-9B0A-176B7F36C87D}" destId="{139A7B31-0F0D-420F-B32D-1904C0671BAC}" srcOrd="0" destOrd="0" presId="urn:microsoft.com/office/officeart/2005/8/layout/hierarchy2"/>
    <dgm:cxn modelId="{259DEF6C-04DB-498E-B9B7-2A6A605CAADA}" type="presParOf" srcId="{BE2BAF26-E6B3-4D81-9B0A-176B7F36C87D}" destId="{025CBEB6-E9AB-4129-BB58-BA613F8EAA5C}" srcOrd="1" destOrd="0" presId="urn:microsoft.com/office/officeart/2005/8/layout/hierarchy2"/>
    <dgm:cxn modelId="{AB2A65C0-67C3-41F3-A964-6EFABDCEC5D7}" type="presParOf" srcId="{025CBEB6-E9AB-4129-BB58-BA613F8EAA5C}" destId="{99C45E10-D60A-4862-8F16-90348D015FB5}" srcOrd="0" destOrd="0" presId="urn:microsoft.com/office/officeart/2005/8/layout/hierarchy2"/>
    <dgm:cxn modelId="{BFA6C83E-C01A-416C-A358-1793E4E547E3}" type="presParOf" srcId="{99C45E10-D60A-4862-8F16-90348D015FB5}" destId="{530A83DC-6AE9-4DE4-BAFB-6E28625A4917}" srcOrd="0" destOrd="0" presId="urn:microsoft.com/office/officeart/2005/8/layout/hierarchy2"/>
    <dgm:cxn modelId="{2ABD41DD-409D-4C77-9DB4-418753A44341}" type="presParOf" srcId="{025CBEB6-E9AB-4129-BB58-BA613F8EAA5C}" destId="{0E5ADA27-E635-4BC3-BD7D-8D7C8347FD8B}" srcOrd="1" destOrd="0" presId="urn:microsoft.com/office/officeart/2005/8/layout/hierarchy2"/>
    <dgm:cxn modelId="{7F84A954-49D4-4184-A4C5-0EA97D55451D}" type="presParOf" srcId="{0E5ADA27-E635-4BC3-BD7D-8D7C8347FD8B}" destId="{38CA66C9-3195-444F-AFF0-CFD978EFFE7D}" srcOrd="0" destOrd="0" presId="urn:microsoft.com/office/officeart/2005/8/layout/hierarchy2"/>
    <dgm:cxn modelId="{8CFDCAAF-B1EC-4ECE-8F5E-5D8B5CB97073}" type="presParOf" srcId="{0E5ADA27-E635-4BC3-BD7D-8D7C8347FD8B}" destId="{08C1FE84-D629-47CE-B20E-B36C9A837ED6}" srcOrd="1" destOrd="0" presId="urn:microsoft.com/office/officeart/2005/8/layout/hierarchy2"/>
    <dgm:cxn modelId="{7F4412E2-806F-40A4-AEA3-34F9136218AA}" type="presParOf" srcId="{025CBEB6-E9AB-4129-BB58-BA613F8EAA5C}" destId="{98DAA38B-6ACA-4FDC-BA60-45ECE7DB7045}" srcOrd="2" destOrd="0" presId="urn:microsoft.com/office/officeart/2005/8/layout/hierarchy2"/>
    <dgm:cxn modelId="{F6CE6694-44E1-444C-922D-3EF2B786C890}" type="presParOf" srcId="{98DAA38B-6ACA-4FDC-BA60-45ECE7DB7045}" destId="{A6713FA3-67B0-458B-ABD0-FA68BF50E204}" srcOrd="0" destOrd="0" presId="urn:microsoft.com/office/officeart/2005/8/layout/hierarchy2"/>
    <dgm:cxn modelId="{507A0798-41D0-4B0D-9647-3A0875284DE5}" type="presParOf" srcId="{025CBEB6-E9AB-4129-BB58-BA613F8EAA5C}" destId="{34F171F5-57DA-4E9A-BD07-82BAC00666AE}" srcOrd="3" destOrd="0" presId="urn:microsoft.com/office/officeart/2005/8/layout/hierarchy2"/>
    <dgm:cxn modelId="{A31CA623-9CDA-4520-A2B1-C13AEB3CA0CA}" type="presParOf" srcId="{34F171F5-57DA-4E9A-BD07-82BAC00666AE}" destId="{BCC75186-D9B9-4BCA-BB53-B1048962101C}" srcOrd="0" destOrd="0" presId="urn:microsoft.com/office/officeart/2005/8/layout/hierarchy2"/>
    <dgm:cxn modelId="{2D51E590-C199-41B7-B501-2DA83B6F54B8}" type="presParOf" srcId="{34F171F5-57DA-4E9A-BD07-82BAC00666AE}" destId="{C71980AF-71AA-4720-9C61-D7ED0716B6BF}" srcOrd="1" destOrd="0" presId="urn:microsoft.com/office/officeart/2005/8/layout/hierarchy2"/>
    <dgm:cxn modelId="{CE8DB79E-27DE-45F0-80FC-598B681E7484}" type="presParOf" srcId="{025CBEB6-E9AB-4129-BB58-BA613F8EAA5C}" destId="{BBDD56F5-C0A3-4725-9946-B026F7A30B46}" srcOrd="4" destOrd="0" presId="urn:microsoft.com/office/officeart/2005/8/layout/hierarchy2"/>
    <dgm:cxn modelId="{6C314BE0-18F6-433E-912A-F8DD623B2A2A}" type="presParOf" srcId="{BBDD56F5-C0A3-4725-9946-B026F7A30B46}" destId="{29D70F1E-5C71-4E67-8494-8B71AF3844EB}" srcOrd="0" destOrd="0" presId="urn:microsoft.com/office/officeart/2005/8/layout/hierarchy2"/>
    <dgm:cxn modelId="{1302BCF7-705D-47F9-A717-D59E697C7975}" type="presParOf" srcId="{025CBEB6-E9AB-4129-BB58-BA613F8EAA5C}" destId="{A967DE46-56C6-4FFC-AB2C-27BBFED2CDC7}" srcOrd="5" destOrd="0" presId="urn:microsoft.com/office/officeart/2005/8/layout/hierarchy2"/>
    <dgm:cxn modelId="{64677E2D-5E88-4FAD-AEE7-A8D8B516AD99}" type="presParOf" srcId="{A967DE46-56C6-4FFC-AB2C-27BBFED2CDC7}" destId="{ACF3D7F5-AB19-4CFB-BD9F-AF600CFD6EBA}" srcOrd="0" destOrd="0" presId="urn:microsoft.com/office/officeart/2005/8/layout/hierarchy2"/>
    <dgm:cxn modelId="{1FE2DDA4-BC32-400E-974F-E8F0D38EC4D3}" type="presParOf" srcId="{A967DE46-56C6-4FFC-AB2C-27BBFED2CDC7}" destId="{94B77C23-49DA-496A-9084-E3F8181B5E90}" srcOrd="1" destOrd="0" presId="urn:microsoft.com/office/officeart/2005/8/layout/hierarchy2"/>
    <dgm:cxn modelId="{DF1FA7D4-685E-47DC-B1B0-92D78F2C8B18}" type="presParOf" srcId="{1FF9E5F8-FAB3-4FE6-8BD6-F8DA3E31F38A}" destId="{E7EFE124-EA42-43EF-8CB7-7B48D9EC975D}" srcOrd="4" destOrd="0" presId="urn:microsoft.com/office/officeart/2005/8/layout/hierarchy2"/>
    <dgm:cxn modelId="{0E974417-D8EA-4C87-A82C-8966F1759A07}" type="presParOf" srcId="{E7EFE124-EA42-43EF-8CB7-7B48D9EC975D}" destId="{C4B921BC-BA44-4AFA-B909-F597E7B18429}" srcOrd="0" destOrd="0" presId="urn:microsoft.com/office/officeart/2005/8/layout/hierarchy2"/>
    <dgm:cxn modelId="{78DB40B9-0DF6-45C8-BF37-206AB3C768F0}" type="presParOf" srcId="{1FF9E5F8-FAB3-4FE6-8BD6-F8DA3E31F38A}" destId="{B9C44D1C-FB36-4ACE-A4CA-9176412CFA3B}" srcOrd="5" destOrd="0" presId="urn:microsoft.com/office/officeart/2005/8/layout/hierarchy2"/>
    <dgm:cxn modelId="{B96EC43C-E7ED-481B-94E4-E7A22391227E}" type="presParOf" srcId="{B9C44D1C-FB36-4ACE-A4CA-9176412CFA3B}" destId="{6AB24C30-0C0E-4893-AF07-C88804CA729D}" srcOrd="0" destOrd="0" presId="urn:microsoft.com/office/officeart/2005/8/layout/hierarchy2"/>
    <dgm:cxn modelId="{ABAF329D-1FF3-4363-A7E5-68EEF1C889A2}" type="presParOf" srcId="{B9C44D1C-FB36-4ACE-A4CA-9176412CFA3B}" destId="{C5BA96DB-0284-4502-A96E-2551391CB0E8}" srcOrd="1" destOrd="0" presId="urn:microsoft.com/office/officeart/2005/8/layout/hierarchy2"/>
    <dgm:cxn modelId="{29D868EA-DFF8-451D-853E-5F4C0570AE12}" type="presParOf" srcId="{6091917C-B5E0-4641-ABBB-2ED55D491D2B}" destId="{8F15561E-27B1-4757-B920-C3CCD3B150EA}" srcOrd="4" destOrd="0" presId="urn:microsoft.com/office/officeart/2005/8/layout/hierarchy2"/>
    <dgm:cxn modelId="{C6C6DFB4-1194-4D85-B327-51A942DDA6AB}" type="presParOf" srcId="{8F15561E-27B1-4757-B920-C3CCD3B150EA}" destId="{6FE4E7A3-5AF9-482E-AB80-3562A5D9FABC}" srcOrd="0" destOrd="0" presId="urn:microsoft.com/office/officeart/2005/8/layout/hierarchy2"/>
    <dgm:cxn modelId="{629265AD-46D6-4C90-8013-AAC8D8E8824E}" type="presParOf" srcId="{6091917C-B5E0-4641-ABBB-2ED55D491D2B}" destId="{E8854233-1CB1-488B-9769-DAEBEB3B9426}" srcOrd="5" destOrd="0" presId="urn:microsoft.com/office/officeart/2005/8/layout/hierarchy2"/>
    <dgm:cxn modelId="{B02BA5B1-9702-4D1D-8E9E-6ED4FD4FCB60}" type="presParOf" srcId="{E8854233-1CB1-488B-9769-DAEBEB3B9426}" destId="{D31E6634-7649-4F72-A8C4-4081ABC97106}" srcOrd="0" destOrd="0" presId="urn:microsoft.com/office/officeart/2005/8/layout/hierarchy2"/>
    <dgm:cxn modelId="{26FE6C4D-3DCE-4BBC-AEE5-5CF5D184CC4F}" type="presParOf" srcId="{E8854233-1CB1-488B-9769-DAEBEB3B9426}" destId="{7BD8D682-F665-4E48-8F84-65E58DC747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12C67-A7AD-4871-B2D3-717A2ADCAC2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NL"/>
        </a:p>
      </dgm:t>
    </dgm:pt>
    <dgm:pt modelId="{AD43EA30-E8A1-446A-BABE-77B2FDEAABD8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Fixed-length XMSS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EUF-RMA</a:t>
          </a:r>
        </a:p>
      </dgm:t>
    </dgm:pt>
    <dgm:pt modelId="{6ED115F9-45BC-451D-A27D-952A2E8C8A3C}" type="parTrans" cxnId="{F4B2CD6A-D053-4C15-BF6E-A9AA995CA715}">
      <dgm:prSet/>
      <dgm:spPr/>
      <dgm:t>
        <a:bodyPr/>
        <a:lstStyle/>
        <a:p>
          <a:endParaRPr lang="en-NL"/>
        </a:p>
      </dgm:t>
    </dgm:pt>
    <dgm:pt modelId="{39E931CD-CCCB-4311-8CEE-0465B8FE6A67}" type="sibTrans" cxnId="{F4B2CD6A-D053-4C15-BF6E-A9AA995CA715}">
      <dgm:prSet/>
      <dgm:spPr/>
      <dgm:t>
        <a:bodyPr/>
        <a:lstStyle/>
        <a:p>
          <a:endParaRPr lang="en-NL"/>
        </a:p>
      </dgm:t>
    </dgm:pt>
    <dgm:pt modelId="{C710564F-D471-44C3-8281-FC9D7C94B2BD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WOTS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M-EUF-GCMA</a:t>
          </a:r>
        </a:p>
      </dgm:t>
    </dgm:pt>
    <dgm:pt modelId="{764A96C4-2F27-4E40-BA57-3F6D945DD8A2}" type="parTrans" cxnId="{49F9C4FE-C5C3-456D-A21A-6021F530D90B}">
      <dgm:prSet/>
      <dgm:spPr/>
      <dgm:t>
        <a:bodyPr/>
        <a:lstStyle/>
        <a:p>
          <a:endParaRPr lang="en-NL"/>
        </a:p>
      </dgm:t>
    </dgm:pt>
    <dgm:pt modelId="{F6D867A7-4E01-480C-8049-DDEB367EF2FF}" type="sibTrans" cxnId="{49F9C4FE-C5C3-456D-A21A-6021F530D90B}">
      <dgm:prSet/>
      <dgm:spPr/>
      <dgm:t>
        <a:bodyPr/>
        <a:lstStyle/>
        <a:p>
          <a:endParaRPr lang="en-NL"/>
        </a:p>
      </dgm:t>
    </dgm:pt>
    <dgm:pt modelId="{FA64D978-5871-4B73-BD50-0897833F15D9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Chain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UD</a:t>
          </a:r>
        </a:p>
      </dgm:t>
    </dgm:pt>
    <dgm:pt modelId="{442DC820-719B-42C6-94C4-CA033C8FA213}" type="parTrans" cxnId="{D23B4E21-A2B6-48EA-996C-B3228389849A}">
      <dgm:prSet/>
      <dgm:spPr/>
      <dgm:t>
        <a:bodyPr/>
        <a:lstStyle/>
        <a:p>
          <a:endParaRPr lang="en-NL"/>
        </a:p>
      </dgm:t>
    </dgm:pt>
    <dgm:pt modelId="{7F1DA20B-E4D7-4B11-8373-F13EA71B6606}" type="sibTrans" cxnId="{D23B4E21-A2B6-48EA-996C-B3228389849A}">
      <dgm:prSet/>
      <dgm:spPr/>
      <dgm:t>
        <a:bodyPr/>
        <a:lstStyle/>
        <a:p>
          <a:endParaRPr lang="en-NL"/>
        </a:p>
      </dgm:t>
    </dgm:pt>
    <dgm:pt modelId="{5A80E2D4-2113-494D-8481-69A11E9DD854}">
      <dgm:prSet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Chain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PRE</a:t>
          </a:r>
        </a:p>
      </dgm:t>
    </dgm:pt>
    <dgm:pt modelId="{4F1F8F8B-A576-49D5-8EBF-B81121E75F30}" type="parTrans" cxnId="{41649D22-1BDC-4798-B872-A3575558F73B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9229B3-BB53-4E29-95B4-89177A6EF829}" type="sibTrans" cxnId="{41649D22-1BDC-4798-B872-A3575558F73B}">
      <dgm:prSet/>
      <dgm:spPr/>
      <dgm:t>
        <a:bodyPr/>
        <a:lstStyle/>
        <a:p>
          <a:endParaRPr lang="en-NL"/>
        </a:p>
      </dgm:t>
    </dgm:pt>
    <dgm:pt modelId="{6C89ADA8-4A37-49D9-A999-27F9319D6651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XMSS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EUF-CMA</a:t>
          </a:r>
        </a:p>
      </dgm:t>
    </dgm:pt>
    <dgm:pt modelId="{489FF43B-7535-4868-8273-33A2E721256F}" type="parTrans" cxnId="{07332299-403C-4584-89E1-40C391E1FF51}">
      <dgm:prSet/>
      <dgm:spPr/>
      <dgm:t>
        <a:bodyPr/>
        <a:lstStyle/>
        <a:p>
          <a:endParaRPr lang="en-NL"/>
        </a:p>
      </dgm:t>
    </dgm:pt>
    <dgm:pt modelId="{D85FD068-D23E-4655-ADF1-E96B9EB2EEA4}" type="sibTrans" cxnId="{07332299-403C-4584-89E1-40C391E1FF51}">
      <dgm:prSet/>
      <dgm:spPr/>
      <dgm:t>
        <a:bodyPr/>
        <a:lstStyle/>
        <a:p>
          <a:endParaRPr lang="en-NL"/>
        </a:p>
      </dgm:t>
    </dgm:pt>
    <dgm:pt modelId="{198B3642-2566-4A72-979B-725AB245D2FA}">
      <dgm:prSet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Tree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TCR</a:t>
          </a:r>
        </a:p>
      </dgm:t>
    </dgm:pt>
    <dgm:pt modelId="{AA166BC4-CFA0-4128-8C27-88EEA0E100AF}" type="parTrans" cxnId="{E0889115-D21E-4C8C-BCC3-EE7ED3CB5039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5E87DA-D45D-4A39-A137-A575DE68F63E}" type="sibTrans" cxnId="{E0889115-D21E-4C8C-BCC3-EE7ED3CB5039}">
      <dgm:prSet/>
      <dgm:spPr/>
      <dgm:t>
        <a:bodyPr/>
        <a:lstStyle/>
        <a:p>
          <a:endParaRPr lang="en-NL"/>
        </a:p>
      </dgm:t>
    </dgm:pt>
    <dgm:pt modelId="{C3EF5423-2D32-49FE-A8D7-A19F78452101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Message Compression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CR</a:t>
          </a:r>
        </a:p>
      </dgm:t>
    </dgm:pt>
    <dgm:pt modelId="{1A5CD234-B298-4479-82EF-C5A7D6613893}" type="parTrans" cxnId="{F1C28D6A-A951-4CB3-AAD0-EADEFC28D8FA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8240A6-B9D7-4A00-A6B3-CB38F85EE0C7}" type="sibTrans" cxnId="{F1C28D6A-A951-4CB3-AAD0-EADEFC28D8FA}">
      <dgm:prSet/>
      <dgm:spPr/>
      <dgm:t>
        <a:bodyPr/>
        <a:lstStyle/>
        <a:p>
          <a:endParaRPr lang="en-NL"/>
        </a:p>
      </dgm:t>
    </dgm:pt>
    <dgm:pt modelId="{B4630878-400D-4882-967B-143CCD1AD37A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Chain Hash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TCR</a:t>
          </a:r>
        </a:p>
      </dgm:t>
    </dgm:pt>
    <dgm:pt modelId="{93649EF3-8FDC-40CC-B5E6-87F7B47FDB1B}" type="sibTrans" cxnId="{B4A69923-F088-4AF4-94B8-C1F68C0F5F61}">
      <dgm:prSet/>
      <dgm:spPr/>
      <dgm:t>
        <a:bodyPr/>
        <a:lstStyle/>
        <a:p>
          <a:endParaRPr lang="en-NL"/>
        </a:p>
      </dgm:t>
    </dgm:pt>
    <dgm:pt modelId="{96DF1A30-9016-4F55-BB71-A9D4801690C9}" type="parTrans" cxnId="{B4A69923-F088-4AF4-94B8-C1F68C0F5F61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EF3BAD-ECC7-4B1F-94B0-A4C797301D5B}">
      <dgm:prSet phldrT="[Text]"/>
      <dgm:spPr/>
      <dgm:t>
        <a:bodyPr/>
        <a:lstStyle/>
        <a:p>
          <a:r>
            <a:rPr lang="en-US" baseline="0" dirty="0">
              <a:latin typeface="Calibri" panose="020F0502020204030204" pitchFamily="34" charset="0"/>
            </a:rPr>
            <a:t>Nonce Generation</a:t>
          </a:r>
          <a:br>
            <a:rPr lang="en-US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PRF</a:t>
          </a:r>
        </a:p>
      </dgm:t>
    </dgm:pt>
    <dgm:pt modelId="{04A0666F-7BF4-4693-B75E-CF342F25C0A7}" type="sibTrans" cxnId="{D9C14583-B372-4A85-8300-E71BCB8864FF}">
      <dgm:prSet/>
      <dgm:spPr/>
      <dgm:t>
        <a:bodyPr/>
        <a:lstStyle/>
        <a:p>
          <a:endParaRPr lang="en-NL"/>
        </a:p>
      </dgm:t>
    </dgm:pt>
    <dgm:pt modelId="{9E422DF2-03DD-45B3-9F53-BE9F36415DA5}" type="parTrans" cxnId="{D9C14583-B372-4A85-8300-E71BCB8864FF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E9672E-3918-4B9F-8C83-6C0C02BA1AA3}">
      <dgm:prSet phldrT="[Text]"/>
      <dgm:spPr/>
      <dgm:t>
        <a:bodyPr/>
        <a:lstStyle/>
        <a:p>
          <a:r>
            <a:rPr lang="en-US" b="0" baseline="0" dirty="0">
              <a:latin typeface="Calibri" panose="020F0502020204030204" pitchFamily="34" charset="0"/>
            </a:rPr>
            <a:t>Key Compression</a:t>
          </a:r>
          <a:br>
            <a:rPr lang="en-US" b="0" baseline="0" dirty="0">
              <a:latin typeface="Calibri" panose="020F0502020204030204" pitchFamily="34" charset="0"/>
            </a:rPr>
          </a:br>
          <a:r>
            <a:rPr lang="en-US" b="1" baseline="0" dirty="0">
              <a:latin typeface="Calibri" panose="020F0502020204030204" pitchFamily="34" charset="0"/>
            </a:rPr>
            <a:t>TCR</a:t>
          </a:r>
        </a:p>
      </dgm:t>
    </dgm:pt>
    <dgm:pt modelId="{C1396D2D-F4CD-4644-BA9C-1B5794FE1BE2}" type="parTrans" cxnId="{BA98F305-B1E6-4143-871B-2552E5A7A880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DC48EF-8D67-41EE-B66D-C0CC66648668}" type="sibTrans" cxnId="{BA98F305-B1E6-4143-871B-2552E5A7A880}">
      <dgm:prSet/>
      <dgm:spPr/>
      <dgm:t>
        <a:bodyPr/>
        <a:lstStyle/>
        <a:p>
          <a:endParaRPr lang="en-NL"/>
        </a:p>
      </dgm:t>
    </dgm:pt>
    <dgm:pt modelId="{ADDB33FE-F0EE-42AC-B38B-A19C2181543B}" type="pres">
      <dgm:prSet presAssocID="{8F812C67-A7AD-4871-B2D3-717A2ADCAC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3DE58D-54CE-4763-B27D-CB99BB7B3636}" type="pres">
      <dgm:prSet presAssocID="{6C89ADA8-4A37-49D9-A999-27F9319D6651}" presName="hierRoot1" presStyleCnt="0">
        <dgm:presLayoutVars>
          <dgm:hierBranch val="init"/>
        </dgm:presLayoutVars>
      </dgm:prSet>
      <dgm:spPr/>
    </dgm:pt>
    <dgm:pt modelId="{71247202-3A2F-48B9-B017-A29886AF9EAF}" type="pres">
      <dgm:prSet presAssocID="{6C89ADA8-4A37-49D9-A999-27F9319D6651}" presName="rootComposite1" presStyleCnt="0"/>
      <dgm:spPr/>
    </dgm:pt>
    <dgm:pt modelId="{38C6AFCC-072B-459B-80F9-F0068A4555A5}" type="pres">
      <dgm:prSet presAssocID="{6C89ADA8-4A37-49D9-A999-27F9319D6651}" presName="rootText1" presStyleLbl="node0" presStyleIdx="0" presStyleCnt="1">
        <dgm:presLayoutVars>
          <dgm:chPref val="3"/>
        </dgm:presLayoutVars>
      </dgm:prSet>
      <dgm:spPr/>
    </dgm:pt>
    <dgm:pt modelId="{F7F9B3B0-D13A-4822-9CE0-E2819DDF080F}" type="pres">
      <dgm:prSet presAssocID="{6C89ADA8-4A37-49D9-A999-27F9319D6651}" presName="rootConnector1" presStyleLbl="node1" presStyleIdx="0" presStyleCnt="0"/>
      <dgm:spPr/>
    </dgm:pt>
    <dgm:pt modelId="{3316BF92-6939-4180-80AB-0DB6DABD5AC8}" type="pres">
      <dgm:prSet presAssocID="{6C89ADA8-4A37-49D9-A999-27F9319D6651}" presName="hierChild2" presStyleCnt="0"/>
      <dgm:spPr/>
    </dgm:pt>
    <dgm:pt modelId="{1B4D87EC-9681-4D52-AE92-BA0162A2D157}" type="pres">
      <dgm:prSet presAssocID="{9E422DF2-03DD-45B3-9F53-BE9F36415DA5}" presName="Name37" presStyleLbl="parChTrans1D2" presStyleIdx="0" presStyleCnt="3"/>
      <dgm:spPr/>
    </dgm:pt>
    <dgm:pt modelId="{E9D5149B-3137-4BDA-9C5E-B3D6DFC57F9F}" type="pres">
      <dgm:prSet presAssocID="{85EF3BAD-ECC7-4B1F-94B0-A4C797301D5B}" presName="hierRoot2" presStyleCnt="0">
        <dgm:presLayoutVars>
          <dgm:hierBranch val="init"/>
        </dgm:presLayoutVars>
      </dgm:prSet>
      <dgm:spPr/>
    </dgm:pt>
    <dgm:pt modelId="{65ADB27A-A709-4B3E-AE82-54D8230F1751}" type="pres">
      <dgm:prSet presAssocID="{85EF3BAD-ECC7-4B1F-94B0-A4C797301D5B}" presName="rootComposite" presStyleCnt="0"/>
      <dgm:spPr/>
    </dgm:pt>
    <dgm:pt modelId="{D98CE0B0-83BA-4225-8F71-02DC30853E03}" type="pres">
      <dgm:prSet presAssocID="{85EF3BAD-ECC7-4B1F-94B0-A4C797301D5B}" presName="rootText" presStyleLbl="node2" presStyleIdx="0" presStyleCnt="3">
        <dgm:presLayoutVars>
          <dgm:chPref val="3"/>
        </dgm:presLayoutVars>
      </dgm:prSet>
      <dgm:spPr/>
    </dgm:pt>
    <dgm:pt modelId="{B11605B8-5B71-44CA-92B3-0049548D5617}" type="pres">
      <dgm:prSet presAssocID="{85EF3BAD-ECC7-4B1F-94B0-A4C797301D5B}" presName="rootConnector" presStyleLbl="node2" presStyleIdx="0" presStyleCnt="3"/>
      <dgm:spPr/>
    </dgm:pt>
    <dgm:pt modelId="{544A53BE-8BB1-49B0-B456-D092BC94E0A4}" type="pres">
      <dgm:prSet presAssocID="{85EF3BAD-ECC7-4B1F-94B0-A4C797301D5B}" presName="hierChild4" presStyleCnt="0"/>
      <dgm:spPr/>
    </dgm:pt>
    <dgm:pt modelId="{C3056300-C04D-44EC-A160-F820B93B64E8}" type="pres">
      <dgm:prSet presAssocID="{85EF3BAD-ECC7-4B1F-94B0-A4C797301D5B}" presName="hierChild5" presStyleCnt="0"/>
      <dgm:spPr/>
    </dgm:pt>
    <dgm:pt modelId="{C2177FCA-EF07-4416-8077-79BC09404352}" type="pres">
      <dgm:prSet presAssocID="{6ED115F9-45BC-451D-A27D-952A2E8C8A3C}" presName="Name37" presStyleLbl="parChTrans1D2" presStyleIdx="1" presStyleCnt="3"/>
      <dgm:spPr/>
    </dgm:pt>
    <dgm:pt modelId="{5EBD6364-0A43-4551-8572-8160B09EA732}" type="pres">
      <dgm:prSet presAssocID="{AD43EA30-E8A1-446A-BABE-77B2FDEAABD8}" presName="hierRoot2" presStyleCnt="0">
        <dgm:presLayoutVars>
          <dgm:hierBranch val="init"/>
        </dgm:presLayoutVars>
      </dgm:prSet>
      <dgm:spPr/>
    </dgm:pt>
    <dgm:pt modelId="{00E73C9D-4785-40EC-9E47-7BB0A5B0AE85}" type="pres">
      <dgm:prSet presAssocID="{AD43EA30-E8A1-446A-BABE-77B2FDEAABD8}" presName="rootComposite" presStyleCnt="0"/>
      <dgm:spPr/>
    </dgm:pt>
    <dgm:pt modelId="{49F6B295-E748-4128-9A24-88AA3033BCA3}" type="pres">
      <dgm:prSet presAssocID="{AD43EA30-E8A1-446A-BABE-77B2FDEAABD8}" presName="rootText" presStyleLbl="node2" presStyleIdx="1" presStyleCnt="3">
        <dgm:presLayoutVars>
          <dgm:chPref val="3"/>
        </dgm:presLayoutVars>
      </dgm:prSet>
      <dgm:spPr/>
    </dgm:pt>
    <dgm:pt modelId="{1A3CC1C5-8F05-4804-8007-3812F062CE51}" type="pres">
      <dgm:prSet presAssocID="{AD43EA30-E8A1-446A-BABE-77B2FDEAABD8}" presName="rootConnector" presStyleLbl="node2" presStyleIdx="1" presStyleCnt="3"/>
      <dgm:spPr/>
    </dgm:pt>
    <dgm:pt modelId="{545C87E5-5957-4E86-BB9B-285D0E5303DE}" type="pres">
      <dgm:prSet presAssocID="{AD43EA30-E8A1-446A-BABE-77B2FDEAABD8}" presName="hierChild4" presStyleCnt="0"/>
      <dgm:spPr/>
    </dgm:pt>
    <dgm:pt modelId="{504AB129-16B5-49E1-8823-62CD69E46C82}" type="pres">
      <dgm:prSet presAssocID="{C1396D2D-F4CD-4644-BA9C-1B5794FE1BE2}" presName="Name37" presStyleLbl="parChTrans1D3" presStyleIdx="0" presStyleCnt="3"/>
      <dgm:spPr/>
    </dgm:pt>
    <dgm:pt modelId="{C9A27774-ECAF-4D4B-A43C-E0450322F58B}" type="pres">
      <dgm:prSet presAssocID="{6CE9672E-3918-4B9F-8C83-6C0C02BA1AA3}" presName="hierRoot2" presStyleCnt="0">
        <dgm:presLayoutVars>
          <dgm:hierBranch val="init"/>
        </dgm:presLayoutVars>
      </dgm:prSet>
      <dgm:spPr/>
    </dgm:pt>
    <dgm:pt modelId="{0451EB98-E089-462E-8BDA-19A703548579}" type="pres">
      <dgm:prSet presAssocID="{6CE9672E-3918-4B9F-8C83-6C0C02BA1AA3}" presName="rootComposite" presStyleCnt="0"/>
      <dgm:spPr/>
    </dgm:pt>
    <dgm:pt modelId="{04261594-4953-43BC-9BAB-DDC094E1D426}" type="pres">
      <dgm:prSet presAssocID="{6CE9672E-3918-4B9F-8C83-6C0C02BA1AA3}" presName="rootText" presStyleLbl="node3" presStyleIdx="0" presStyleCnt="3">
        <dgm:presLayoutVars>
          <dgm:chPref val="3"/>
        </dgm:presLayoutVars>
      </dgm:prSet>
      <dgm:spPr/>
    </dgm:pt>
    <dgm:pt modelId="{6AAACCB7-6BF0-4A20-9593-F98FEF2DC375}" type="pres">
      <dgm:prSet presAssocID="{6CE9672E-3918-4B9F-8C83-6C0C02BA1AA3}" presName="rootConnector" presStyleLbl="node3" presStyleIdx="0" presStyleCnt="3"/>
      <dgm:spPr/>
    </dgm:pt>
    <dgm:pt modelId="{D97439E2-7122-4C52-8AAC-75FB61A3C259}" type="pres">
      <dgm:prSet presAssocID="{6CE9672E-3918-4B9F-8C83-6C0C02BA1AA3}" presName="hierChild4" presStyleCnt="0"/>
      <dgm:spPr/>
    </dgm:pt>
    <dgm:pt modelId="{C372B736-9519-4F79-A51E-D720F3850834}" type="pres">
      <dgm:prSet presAssocID="{6CE9672E-3918-4B9F-8C83-6C0C02BA1AA3}" presName="hierChild5" presStyleCnt="0"/>
      <dgm:spPr/>
    </dgm:pt>
    <dgm:pt modelId="{FF6A9A1A-7547-46B3-9795-FAFF8914A2B9}" type="pres">
      <dgm:prSet presAssocID="{764A96C4-2F27-4E40-BA57-3F6D945DD8A2}" presName="Name37" presStyleLbl="parChTrans1D3" presStyleIdx="1" presStyleCnt="3"/>
      <dgm:spPr/>
    </dgm:pt>
    <dgm:pt modelId="{635892E9-AAB7-4FE5-90E2-3419AFEC3899}" type="pres">
      <dgm:prSet presAssocID="{C710564F-D471-44C3-8281-FC9D7C94B2BD}" presName="hierRoot2" presStyleCnt="0">
        <dgm:presLayoutVars>
          <dgm:hierBranch/>
        </dgm:presLayoutVars>
      </dgm:prSet>
      <dgm:spPr/>
    </dgm:pt>
    <dgm:pt modelId="{B8CD92CD-29E6-4EA3-B7AD-3DFD27C5A56D}" type="pres">
      <dgm:prSet presAssocID="{C710564F-D471-44C3-8281-FC9D7C94B2BD}" presName="rootComposite" presStyleCnt="0"/>
      <dgm:spPr/>
    </dgm:pt>
    <dgm:pt modelId="{DCE936B7-6D0C-405F-820C-74A66FE08CD3}" type="pres">
      <dgm:prSet presAssocID="{C710564F-D471-44C3-8281-FC9D7C94B2BD}" presName="rootText" presStyleLbl="node3" presStyleIdx="1" presStyleCnt="3">
        <dgm:presLayoutVars>
          <dgm:chPref val="3"/>
        </dgm:presLayoutVars>
      </dgm:prSet>
      <dgm:spPr/>
    </dgm:pt>
    <dgm:pt modelId="{179532B5-2B74-4E40-BAC0-C2CEC6F80706}" type="pres">
      <dgm:prSet presAssocID="{C710564F-D471-44C3-8281-FC9D7C94B2BD}" presName="rootConnector" presStyleLbl="node3" presStyleIdx="1" presStyleCnt="3"/>
      <dgm:spPr/>
    </dgm:pt>
    <dgm:pt modelId="{3CA8C4A0-E5E3-4829-AF9B-77DEF6AB4B83}" type="pres">
      <dgm:prSet presAssocID="{C710564F-D471-44C3-8281-FC9D7C94B2BD}" presName="hierChild4" presStyleCnt="0"/>
      <dgm:spPr/>
    </dgm:pt>
    <dgm:pt modelId="{04CCF595-6563-4D86-AA9A-8C843B86D739}" type="pres">
      <dgm:prSet presAssocID="{96DF1A30-9016-4F55-BB71-A9D4801690C9}" presName="Name35" presStyleLbl="parChTrans1D4" presStyleIdx="0" presStyleCnt="3"/>
      <dgm:spPr/>
    </dgm:pt>
    <dgm:pt modelId="{C0072F71-5CED-4FA5-A086-3CB01D4F9E17}" type="pres">
      <dgm:prSet presAssocID="{B4630878-400D-4882-967B-143CCD1AD37A}" presName="hierRoot2" presStyleCnt="0">
        <dgm:presLayoutVars>
          <dgm:hierBranch val="init"/>
        </dgm:presLayoutVars>
      </dgm:prSet>
      <dgm:spPr/>
    </dgm:pt>
    <dgm:pt modelId="{151EE1F1-BC28-46EE-906D-FDD3A31B579A}" type="pres">
      <dgm:prSet presAssocID="{B4630878-400D-4882-967B-143CCD1AD37A}" presName="rootComposite" presStyleCnt="0"/>
      <dgm:spPr/>
    </dgm:pt>
    <dgm:pt modelId="{6E17942A-3E21-4D4E-B310-BA83BAE3A29D}" type="pres">
      <dgm:prSet presAssocID="{B4630878-400D-4882-967B-143CCD1AD37A}" presName="rootText" presStyleLbl="node4" presStyleIdx="0" presStyleCnt="3">
        <dgm:presLayoutVars>
          <dgm:chPref val="3"/>
        </dgm:presLayoutVars>
      </dgm:prSet>
      <dgm:spPr/>
    </dgm:pt>
    <dgm:pt modelId="{090EF71D-DBE1-4F26-8B5A-B835A52E9CA2}" type="pres">
      <dgm:prSet presAssocID="{B4630878-400D-4882-967B-143CCD1AD37A}" presName="rootConnector" presStyleLbl="node4" presStyleIdx="0" presStyleCnt="3"/>
      <dgm:spPr/>
    </dgm:pt>
    <dgm:pt modelId="{E815E287-5B1F-4409-9FDC-25BA3BAD823D}" type="pres">
      <dgm:prSet presAssocID="{B4630878-400D-4882-967B-143CCD1AD37A}" presName="hierChild4" presStyleCnt="0"/>
      <dgm:spPr/>
    </dgm:pt>
    <dgm:pt modelId="{69118A8B-1BEC-4A55-BFCA-C59375713429}" type="pres">
      <dgm:prSet presAssocID="{B4630878-400D-4882-967B-143CCD1AD37A}" presName="hierChild5" presStyleCnt="0"/>
      <dgm:spPr/>
    </dgm:pt>
    <dgm:pt modelId="{195FC8C9-A45D-41B2-AF82-441D51377DE6}" type="pres">
      <dgm:prSet presAssocID="{442DC820-719B-42C6-94C4-CA033C8FA213}" presName="Name35" presStyleLbl="parChTrans1D4" presStyleIdx="1" presStyleCnt="3"/>
      <dgm:spPr/>
    </dgm:pt>
    <dgm:pt modelId="{10006B67-FCC8-40BE-859D-2F8EB5975FA0}" type="pres">
      <dgm:prSet presAssocID="{FA64D978-5871-4B73-BD50-0897833F15D9}" presName="hierRoot2" presStyleCnt="0">
        <dgm:presLayoutVars>
          <dgm:hierBranch val="init"/>
        </dgm:presLayoutVars>
      </dgm:prSet>
      <dgm:spPr/>
    </dgm:pt>
    <dgm:pt modelId="{FF6872FC-FBCB-4BE2-B320-B025C1E9F98D}" type="pres">
      <dgm:prSet presAssocID="{FA64D978-5871-4B73-BD50-0897833F15D9}" presName="rootComposite" presStyleCnt="0"/>
      <dgm:spPr/>
    </dgm:pt>
    <dgm:pt modelId="{BDCDA202-28AA-4323-9218-A6B52823CC1C}" type="pres">
      <dgm:prSet presAssocID="{FA64D978-5871-4B73-BD50-0897833F15D9}" presName="rootText" presStyleLbl="node4" presStyleIdx="1" presStyleCnt="3">
        <dgm:presLayoutVars>
          <dgm:chPref val="3"/>
        </dgm:presLayoutVars>
      </dgm:prSet>
      <dgm:spPr/>
    </dgm:pt>
    <dgm:pt modelId="{BEDC1492-DFF4-4B1F-A4C3-98162AFBD2E7}" type="pres">
      <dgm:prSet presAssocID="{FA64D978-5871-4B73-BD50-0897833F15D9}" presName="rootConnector" presStyleLbl="node4" presStyleIdx="1" presStyleCnt="3"/>
      <dgm:spPr/>
    </dgm:pt>
    <dgm:pt modelId="{EC6187EA-85C2-4FC6-BDB8-31D203504219}" type="pres">
      <dgm:prSet presAssocID="{FA64D978-5871-4B73-BD50-0897833F15D9}" presName="hierChild4" presStyleCnt="0"/>
      <dgm:spPr/>
    </dgm:pt>
    <dgm:pt modelId="{E0456845-168D-4C4D-A121-5D947AEE538D}" type="pres">
      <dgm:prSet presAssocID="{FA64D978-5871-4B73-BD50-0897833F15D9}" presName="hierChild5" presStyleCnt="0"/>
      <dgm:spPr/>
    </dgm:pt>
    <dgm:pt modelId="{BAD571D4-CCCA-46D4-9840-8ACD9D51C012}" type="pres">
      <dgm:prSet presAssocID="{4F1F8F8B-A576-49D5-8EBF-B81121E75F30}" presName="Name35" presStyleLbl="parChTrans1D4" presStyleIdx="2" presStyleCnt="3"/>
      <dgm:spPr/>
    </dgm:pt>
    <dgm:pt modelId="{D71BED79-DB25-41F8-9CAA-74CBC5992443}" type="pres">
      <dgm:prSet presAssocID="{5A80E2D4-2113-494D-8481-69A11E9DD854}" presName="hierRoot2" presStyleCnt="0">
        <dgm:presLayoutVars>
          <dgm:hierBranch val="init"/>
        </dgm:presLayoutVars>
      </dgm:prSet>
      <dgm:spPr/>
    </dgm:pt>
    <dgm:pt modelId="{10561D7E-CED0-40F5-B240-21C22302E851}" type="pres">
      <dgm:prSet presAssocID="{5A80E2D4-2113-494D-8481-69A11E9DD854}" presName="rootComposite" presStyleCnt="0"/>
      <dgm:spPr/>
    </dgm:pt>
    <dgm:pt modelId="{8D19EB45-3A7D-4C26-AD6F-4E261E9A162C}" type="pres">
      <dgm:prSet presAssocID="{5A80E2D4-2113-494D-8481-69A11E9DD854}" presName="rootText" presStyleLbl="node4" presStyleIdx="2" presStyleCnt="3">
        <dgm:presLayoutVars>
          <dgm:chPref val="3"/>
        </dgm:presLayoutVars>
      </dgm:prSet>
      <dgm:spPr/>
    </dgm:pt>
    <dgm:pt modelId="{11CE6816-F0F8-4D91-9FD6-714C2E410E31}" type="pres">
      <dgm:prSet presAssocID="{5A80E2D4-2113-494D-8481-69A11E9DD854}" presName="rootConnector" presStyleLbl="node4" presStyleIdx="2" presStyleCnt="3"/>
      <dgm:spPr/>
    </dgm:pt>
    <dgm:pt modelId="{05202B24-D732-458D-A1AF-838B595E6918}" type="pres">
      <dgm:prSet presAssocID="{5A80E2D4-2113-494D-8481-69A11E9DD854}" presName="hierChild4" presStyleCnt="0"/>
      <dgm:spPr/>
    </dgm:pt>
    <dgm:pt modelId="{59C44C41-DE24-47D5-A085-4BFE04B3F93B}" type="pres">
      <dgm:prSet presAssocID="{5A80E2D4-2113-494D-8481-69A11E9DD854}" presName="hierChild5" presStyleCnt="0"/>
      <dgm:spPr/>
    </dgm:pt>
    <dgm:pt modelId="{BB931C10-4104-4E37-8980-EFDF7F45D45A}" type="pres">
      <dgm:prSet presAssocID="{C710564F-D471-44C3-8281-FC9D7C94B2BD}" presName="hierChild5" presStyleCnt="0"/>
      <dgm:spPr/>
    </dgm:pt>
    <dgm:pt modelId="{23791049-51AD-44A2-9786-0096E86034C6}" type="pres">
      <dgm:prSet presAssocID="{AA166BC4-CFA0-4128-8C27-88EEA0E100AF}" presName="Name37" presStyleLbl="parChTrans1D3" presStyleIdx="2" presStyleCnt="3"/>
      <dgm:spPr/>
    </dgm:pt>
    <dgm:pt modelId="{C03C3AA3-A6EF-491E-889C-F9555CF6A2F6}" type="pres">
      <dgm:prSet presAssocID="{198B3642-2566-4A72-979B-725AB245D2FA}" presName="hierRoot2" presStyleCnt="0">
        <dgm:presLayoutVars>
          <dgm:hierBranch val="init"/>
        </dgm:presLayoutVars>
      </dgm:prSet>
      <dgm:spPr/>
    </dgm:pt>
    <dgm:pt modelId="{E3E00B72-E0D5-4CE0-8C41-78EF9F200B0D}" type="pres">
      <dgm:prSet presAssocID="{198B3642-2566-4A72-979B-725AB245D2FA}" presName="rootComposite" presStyleCnt="0"/>
      <dgm:spPr/>
    </dgm:pt>
    <dgm:pt modelId="{07EFB28F-9428-465F-8001-9D3AF0291E21}" type="pres">
      <dgm:prSet presAssocID="{198B3642-2566-4A72-979B-725AB245D2FA}" presName="rootText" presStyleLbl="node3" presStyleIdx="2" presStyleCnt="3">
        <dgm:presLayoutVars>
          <dgm:chPref val="3"/>
        </dgm:presLayoutVars>
      </dgm:prSet>
      <dgm:spPr/>
    </dgm:pt>
    <dgm:pt modelId="{41F70484-0918-4697-88A9-3EEC1C77B645}" type="pres">
      <dgm:prSet presAssocID="{198B3642-2566-4A72-979B-725AB245D2FA}" presName="rootConnector" presStyleLbl="node3" presStyleIdx="2" presStyleCnt="3"/>
      <dgm:spPr/>
    </dgm:pt>
    <dgm:pt modelId="{DEBCA66C-7F3F-4AB8-909A-3C48FFD3A7D6}" type="pres">
      <dgm:prSet presAssocID="{198B3642-2566-4A72-979B-725AB245D2FA}" presName="hierChild4" presStyleCnt="0"/>
      <dgm:spPr/>
    </dgm:pt>
    <dgm:pt modelId="{F5495918-C98E-4A5D-9398-91C51E057388}" type="pres">
      <dgm:prSet presAssocID="{198B3642-2566-4A72-979B-725AB245D2FA}" presName="hierChild5" presStyleCnt="0"/>
      <dgm:spPr/>
    </dgm:pt>
    <dgm:pt modelId="{84B07192-729A-43A6-BDA0-0C88309F942B}" type="pres">
      <dgm:prSet presAssocID="{AD43EA30-E8A1-446A-BABE-77B2FDEAABD8}" presName="hierChild5" presStyleCnt="0"/>
      <dgm:spPr/>
    </dgm:pt>
    <dgm:pt modelId="{91587641-C62F-410F-A013-43295DBAFE97}" type="pres">
      <dgm:prSet presAssocID="{1A5CD234-B298-4479-82EF-C5A7D6613893}" presName="Name37" presStyleLbl="parChTrans1D2" presStyleIdx="2" presStyleCnt="3"/>
      <dgm:spPr/>
    </dgm:pt>
    <dgm:pt modelId="{C2A72421-45E7-46A1-BBEC-73C9AF9DE376}" type="pres">
      <dgm:prSet presAssocID="{C3EF5423-2D32-49FE-A8D7-A19F78452101}" presName="hierRoot2" presStyleCnt="0">
        <dgm:presLayoutVars>
          <dgm:hierBranch val="init"/>
        </dgm:presLayoutVars>
      </dgm:prSet>
      <dgm:spPr/>
    </dgm:pt>
    <dgm:pt modelId="{3170109D-4453-4B74-A47A-738EB313A872}" type="pres">
      <dgm:prSet presAssocID="{C3EF5423-2D32-49FE-A8D7-A19F78452101}" presName="rootComposite" presStyleCnt="0"/>
      <dgm:spPr/>
    </dgm:pt>
    <dgm:pt modelId="{1A51BAAC-7325-4462-9FBF-33BD64AABCBB}" type="pres">
      <dgm:prSet presAssocID="{C3EF5423-2D32-49FE-A8D7-A19F78452101}" presName="rootText" presStyleLbl="node2" presStyleIdx="2" presStyleCnt="3">
        <dgm:presLayoutVars>
          <dgm:chPref val="3"/>
        </dgm:presLayoutVars>
      </dgm:prSet>
      <dgm:spPr/>
    </dgm:pt>
    <dgm:pt modelId="{4D68FD8A-40A4-41B6-BDD3-A54CD6EA4AC5}" type="pres">
      <dgm:prSet presAssocID="{C3EF5423-2D32-49FE-A8D7-A19F78452101}" presName="rootConnector" presStyleLbl="node2" presStyleIdx="2" presStyleCnt="3"/>
      <dgm:spPr/>
    </dgm:pt>
    <dgm:pt modelId="{F70A7010-735C-4AD8-91AB-C2F55A0932B5}" type="pres">
      <dgm:prSet presAssocID="{C3EF5423-2D32-49FE-A8D7-A19F78452101}" presName="hierChild4" presStyleCnt="0"/>
      <dgm:spPr/>
    </dgm:pt>
    <dgm:pt modelId="{BCFE326C-A661-45A1-8C8A-ABC917877698}" type="pres">
      <dgm:prSet presAssocID="{C3EF5423-2D32-49FE-A8D7-A19F78452101}" presName="hierChild5" presStyleCnt="0"/>
      <dgm:spPr/>
    </dgm:pt>
    <dgm:pt modelId="{A4888829-7FB0-48AE-A768-A7FD496BF52B}" type="pres">
      <dgm:prSet presAssocID="{6C89ADA8-4A37-49D9-A999-27F9319D6651}" presName="hierChild3" presStyleCnt="0"/>
      <dgm:spPr/>
    </dgm:pt>
  </dgm:ptLst>
  <dgm:cxnLst>
    <dgm:cxn modelId="{BA98F305-B1E6-4143-871B-2552E5A7A880}" srcId="{AD43EA30-E8A1-446A-BABE-77B2FDEAABD8}" destId="{6CE9672E-3918-4B9F-8C83-6C0C02BA1AA3}" srcOrd="0" destOrd="0" parTransId="{C1396D2D-F4CD-4644-BA9C-1B5794FE1BE2}" sibTransId="{E6DC48EF-8D67-41EE-B66D-C0CC66648668}"/>
    <dgm:cxn modelId="{6381570E-E7C0-45A7-AA9F-57E64445D916}" type="presOf" srcId="{764A96C4-2F27-4E40-BA57-3F6D945DD8A2}" destId="{FF6A9A1A-7547-46B3-9795-FAFF8914A2B9}" srcOrd="0" destOrd="0" presId="urn:microsoft.com/office/officeart/2005/8/layout/orgChart1"/>
    <dgm:cxn modelId="{AE1CC614-88CA-4771-AA52-255922F5C53A}" type="presOf" srcId="{6ED115F9-45BC-451D-A27D-952A2E8C8A3C}" destId="{C2177FCA-EF07-4416-8077-79BC09404352}" srcOrd="0" destOrd="0" presId="urn:microsoft.com/office/officeart/2005/8/layout/orgChart1"/>
    <dgm:cxn modelId="{E0889115-D21E-4C8C-BCC3-EE7ED3CB5039}" srcId="{AD43EA30-E8A1-446A-BABE-77B2FDEAABD8}" destId="{198B3642-2566-4A72-979B-725AB245D2FA}" srcOrd="2" destOrd="0" parTransId="{AA166BC4-CFA0-4128-8C27-88EEA0E100AF}" sibTransId="{BA5E87DA-D45D-4A39-A137-A575DE68F63E}"/>
    <dgm:cxn modelId="{D23B4E21-A2B6-48EA-996C-B3228389849A}" srcId="{C710564F-D471-44C3-8281-FC9D7C94B2BD}" destId="{FA64D978-5871-4B73-BD50-0897833F15D9}" srcOrd="1" destOrd="0" parTransId="{442DC820-719B-42C6-94C4-CA033C8FA213}" sibTransId="{7F1DA20B-E4D7-4B11-8373-F13EA71B6606}"/>
    <dgm:cxn modelId="{41649D22-1BDC-4798-B872-A3575558F73B}" srcId="{C710564F-D471-44C3-8281-FC9D7C94B2BD}" destId="{5A80E2D4-2113-494D-8481-69A11E9DD854}" srcOrd="2" destOrd="0" parTransId="{4F1F8F8B-A576-49D5-8EBF-B81121E75F30}" sibTransId="{0B9229B3-BB53-4E29-95B4-89177A6EF829}"/>
    <dgm:cxn modelId="{B4A69923-F088-4AF4-94B8-C1F68C0F5F61}" srcId="{C710564F-D471-44C3-8281-FC9D7C94B2BD}" destId="{B4630878-400D-4882-967B-143CCD1AD37A}" srcOrd="0" destOrd="0" parTransId="{96DF1A30-9016-4F55-BB71-A9D4801690C9}" sibTransId="{93649EF3-8FDC-40CC-B5E6-87F7B47FDB1B}"/>
    <dgm:cxn modelId="{18045029-884D-4050-B88F-D2CEC3B275C9}" type="presOf" srcId="{96DF1A30-9016-4F55-BB71-A9D4801690C9}" destId="{04CCF595-6563-4D86-AA9A-8C843B86D739}" srcOrd="0" destOrd="0" presId="urn:microsoft.com/office/officeart/2005/8/layout/orgChart1"/>
    <dgm:cxn modelId="{AE3EE42A-821A-4D46-88F4-1316DBA68403}" type="presOf" srcId="{5A80E2D4-2113-494D-8481-69A11E9DD854}" destId="{8D19EB45-3A7D-4C26-AD6F-4E261E9A162C}" srcOrd="0" destOrd="0" presId="urn:microsoft.com/office/officeart/2005/8/layout/orgChart1"/>
    <dgm:cxn modelId="{9CFF1B2D-9D98-46FA-AB51-F9A4BEA65F09}" type="presOf" srcId="{1A5CD234-B298-4479-82EF-C5A7D6613893}" destId="{91587641-C62F-410F-A013-43295DBAFE97}" srcOrd="0" destOrd="0" presId="urn:microsoft.com/office/officeart/2005/8/layout/orgChart1"/>
    <dgm:cxn modelId="{43521933-527C-49DD-A6C4-D10FF4F1397E}" type="presOf" srcId="{9E422DF2-03DD-45B3-9F53-BE9F36415DA5}" destId="{1B4D87EC-9681-4D52-AE92-BA0162A2D157}" srcOrd="0" destOrd="0" presId="urn:microsoft.com/office/officeart/2005/8/layout/orgChart1"/>
    <dgm:cxn modelId="{63394636-FA0A-48E2-B1A7-AA0EEDD79DB3}" type="presOf" srcId="{6CE9672E-3918-4B9F-8C83-6C0C02BA1AA3}" destId="{04261594-4953-43BC-9BAB-DDC094E1D426}" srcOrd="0" destOrd="0" presId="urn:microsoft.com/office/officeart/2005/8/layout/orgChart1"/>
    <dgm:cxn modelId="{59CC1D3D-3E79-4222-8350-005BD677DF11}" type="presOf" srcId="{FA64D978-5871-4B73-BD50-0897833F15D9}" destId="{BEDC1492-DFF4-4B1F-A4C3-98162AFBD2E7}" srcOrd="1" destOrd="0" presId="urn:microsoft.com/office/officeart/2005/8/layout/orgChart1"/>
    <dgm:cxn modelId="{CBB6323D-C2FD-4D6C-A575-0D6B27A4CFD8}" type="presOf" srcId="{5A80E2D4-2113-494D-8481-69A11E9DD854}" destId="{11CE6816-F0F8-4D91-9FD6-714C2E410E31}" srcOrd="1" destOrd="0" presId="urn:microsoft.com/office/officeart/2005/8/layout/orgChart1"/>
    <dgm:cxn modelId="{4D7C815D-D31C-4368-971A-72537B91BE4E}" type="presOf" srcId="{AD43EA30-E8A1-446A-BABE-77B2FDEAABD8}" destId="{49F6B295-E748-4128-9A24-88AA3033BCA3}" srcOrd="0" destOrd="0" presId="urn:microsoft.com/office/officeart/2005/8/layout/orgChart1"/>
    <dgm:cxn modelId="{C6203541-B4E3-4876-B06B-9D6558593280}" type="presOf" srcId="{6CE9672E-3918-4B9F-8C83-6C0C02BA1AA3}" destId="{6AAACCB7-6BF0-4A20-9593-F98FEF2DC375}" srcOrd="1" destOrd="0" presId="urn:microsoft.com/office/officeart/2005/8/layout/orgChart1"/>
    <dgm:cxn modelId="{BDFB3E61-AEA5-4CCC-AAE5-14BA2C71E8BC}" type="presOf" srcId="{198B3642-2566-4A72-979B-725AB245D2FA}" destId="{41F70484-0918-4697-88A9-3EEC1C77B645}" srcOrd="1" destOrd="0" presId="urn:microsoft.com/office/officeart/2005/8/layout/orgChart1"/>
    <dgm:cxn modelId="{14105741-8F74-4495-BF90-C7F3EDF302F4}" type="presOf" srcId="{B4630878-400D-4882-967B-143CCD1AD37A}" destId="{6E17942A-3E21-4D4E-B310-BA83BAE3A29D}" srcOrd="0" destOrd="0" presId="urn:microsoft.com/office/officeart/2005/8/layout/orgChart1"/>
    <dgm:cxn modelId="{E98FD448-972C-4108-B969-C291ED54667A}" type="presOf" srcId="{8F812C67-A7AD-4871-B2D3-717A2ADCAC24}" destId="{ADDB33FE-F0EE-42AC-B38B-A19C2181543B}" srcOrd="0" destOrd="0" presId="urn:microsoft.com/office/officeart/2005/8/layout/orgChart1"/>
    <dgm:cxn modelId="{F1C28D6A-A951-4CB3-AAD0-EADEFC28D8FA}" srcId="{6C89ADA8-4A37-49D9-A999-27F9319D6651}" destId="{C3EF5423-2D32-49FE-A8D7-A19F78452101}" srcOrd="2" destOrd="0" parTransId="{1A5CD234-B298-4479-82EF-C5A7D6613893}" sibTransId="{F28240A6-B9D7-4A00-A6B3-CB38F85EE0C7}"/>
    <dgm:cxn modelId="{F4B2CD6A-D053-4C15-BF6E-A9AA995CA715}" srcId="{6C89ADA8-4A37-49D9-A999-27F9319D6651}" destId="{AD43EA30-E8A1-446A-BABE-77B2FDEAABD8}" srcOrd="1" destOrd="0" parTransId="{6ED115F9-45BC-451D-A27D-952A2E8C8A3C}" sibTransId="{39E931CD-CCCB-4311-8CEE-0465B8FE6A67}"/>
    <dgm:cxn modelId="{BE4C3070-35B5-402F-9ECC-0E0BBC6D8790}" type="presOf" srcId="{198B3642-2566-4A72-979B-725AB245D2FA}" destId="{07EFB28F-9428-465F-8001-9D3AF0291E21}" srcOrd="0" destOrd="0" presId="urn:microsoft.com/office/officeart/2005/8/layout/orgChart1"/>
    <dgm:cxn modelId="{5F69AF72-EDAD-4CC5-B828-652345E0599C}" type="presOf" srcId="{AD43EA30-E8A1-446A-BABE-77B2FDEAABD8}" destId="{1A3CC1C5-8F05-4804-8007-3812F062CE51}" srcOrd="1" destOrd="0" presId="urn:microsoft.com/office/officeart/2005/8/layout/orgChart1"/>
    <dgm:cxn modelId="{F62B2054-F5FC-4F74-8EE4-4E1FE10D9DB6}" type="presOf" srcId="{85EF3BAD-ECC7-4B1F-94B0-A4C797301D5B}" destId="{D98CE0B0-83BA-4225-8F71-02DC30853E03}" srcOrd="0" destOrd="0" presId="urn:microsoft.com/office/officeart/2005/8/layout/orgChart1"/>
    <dgm:cxn modelId="{965CF758-91DC-40C0-8375-4526BA926F39}" type="presOf" srcId="{C3EF5423-2D32-49FE-A8D7-A19F78452101}" destId="{1A51BAAC-7325-4462-9FBF-33BD64AABCBB}" srcOrd="0" destOrd="0" presId="urn:microsoft.com/office/officeart/2005/8/layout/orgChart1"/>
    <dgm:cxn modelId="{D9C14583-B372-4A85-8300-E71BCB8864FF}" srcId="{6C89ADA8-4A37-49D9-A999-27F9319D6651}" destId="{85EF3BAD-ECC7-4B1F-94B0-A4C797301D5B}" srcOrd="0" destOrd="0" parTransId="{9E422DF2-03DD-45B3-9F53-BE9F36415DA5}" sibTransId="{04A0666F-7BF4-4693-B75E-CF342F25C0A7}"/>
    <dgm:cxn modelId="{C02EA488-3C7A-44FE-8997-1B901AFEE863}" type="presOf" srcId="{B4630878-400D-4882-967B-143CCD1AD37A}" destId="{090EF71D-DBE1-4F26-8B5A-B835A52E9CA2}" srcOrd="1" destOrd="0" presId="urn:microsoft.com/office/officeart/2005/8/layout/orgChart1"/>
    <dgm:cxn modelId="{57C08A90-4247-43DC-9F35-933CC24B2463}" type="presOf" srcId="{AA166BC4-CFA0-4128-8C27-88EEA0E100AF}" destId="{23791049-51AD-44A2-9786-0096E86034C6}" srcOrd="0" destOrd="0" presId="urn:microsoft.com/office/officeart/2005/8/layout/orgChart1"/>
    <dgm:cxn modelId="{4E79F090-0719-44CE-8814-EF9844E6183C}" type="presOf" srcId="{6C89ADA8-4A37-49D9-A999-27F9319D6651}" destId="{38C6AFCC-072B-459B-80F9-F0068A4555A5}" srcOrd="0" destOrd="0" presId="urn:microsoft.com/office/officeart/2005/8/layout/orgChart1"/>
    <dgm:cxn modelId="{07332299-403C-4584-89E1-40C391E1FF51}" srcId="{8F812C67-A7AD-4871-B2D3-717A2ADCAC24}" destId="{6C89ADA8-4A37-49D9-A999-27F9319D6651}" srcOrd="0" destOrd="0" parTransId="{489FF43B-7535-4868-8273-33A2E721256F}" sibTransId="{D85FD068-D23E-4655-ADF1-E96B9EB2EEA4}"/>
    <dgm:cxn modelId="{3A7CA49D-9AB5-4405-A9D8-0AEF3E49AD5D}" type="presOf" srcId="{C1396D2D-F4CD-4644-BA9C-1B5794FE1BE2}" destId="{504AB129-16B5-49E1-8823-62CD69E46C82}" srcOrd="0" destOrd="0" presId="urn:microsoft.com/office/officeart/2005/8/layout/orgChart1"/>
    <dgm:cxn modelId="{6B99B59D-E0FF-41A3-9EDF-6DCD5491B1CB}" type="presOf" srcId="{FA64D978-5871-4B73-BD50-0897833F15D9}" destId="{BDCDA202-28AA-4323-9218-A6B52823CC1C}" srcOrd="0" destOrd="0" presId="urn:microsoft.com/office/officeart/2005/8/layout/orgChart1"/>
    <dgm:cxn modelId="{CBAEBBB1-7F5F-4D53-962F-FFB0C8F8359B}" type="presOf" srcId="{6C89ADA8-4A37-49D9-A999-27F9319D6651}" destId="{F7F9B3B0-D13A-4822-9CE0-E2819DDF080F}" srcOrd="1" destOrd="0" presId="urn:microsoft.com/office/officeart/2005/8/layout/orgChart1"/>
    <dgm:cxn modelId="{37FC9AB4-A11E-4F80-A0F4-7B6522660A6C}" type="presOf" srcId="{C3EF5423-2D32-49FE-A8D7-A19F78452101}" destId="{4D68FD8A-40A4-41B6-BDD3-A54CD6EA4AC5}" srcOrd="1" destOrd="0" presId="urn:microsoft.com/office/officeart/2005/8/layout/orgChart1"/>
    <dgm:cxn modelId="{A845C5C2-B803-40F6-A77A-7891F706D2FA}" type="presOf" srcId="{4F1F8F8B-A576-49D5-8EBF-B81121E75F30}" destId="{BAD571D4-CCCA-46D4-9840-8ACD9D51C012}" srcOrd="0" destOrd="0" presId="urn:microsoft.com/office/officeart/2005/8/layout/orgChart1"/>
    <dgm:cxn modelId="{036E3EC8-5321-4624-A5DF-8232C0B170DE}" type="presOf" srcId="{C710564F-D471-44C3-8281-FC9D7C94B2BD}" destId="{DCE936B7-6D0C-405F-820C-74A66FE08CD3}" srcOrd="0" destOrd="0" presId="urn:microsoft.com/office/officeart/2005/8/layout/orgChart1"/>
    <dgm:cxn modelId="{9EFF20CA-D181-4F0A-9890-C2BF817ADFB0}" type="presOf" srcId="{442DC820-719B-42C6-94C4-CA033C8FA213}" destId="{195FC8C9-A45D-41B2-AF82-441D51377DE6}" srcOrd="0" destOrd="0" presId="urn:microsoft.com/office/officeart/2005/8/layout/orgChart1"/>
    <dgm:cxn modelId="{8694EFE0-6816-473A-B64E-44B595AF3697}" type="presOf" srcId="{C710564F-D471-44C3-8281-FC9D7C94B2BD}" destId="{179532B5-2B74-4E40-BAC0-C2CEC6F80706}" srcOrd="1" destOrd="0" presId="urn:microsoft.com/office/officeart/2005/8/layout/orgChart1"/>
    <dgm:cxn modelId="{ED0831E7-879A-467B-BCF3-0351F1F49A0B}" type="presOf" srcId="{85EF3BAD-ECC7-4B1F-94B0-A4C797301D5B}" destId="{B11605B8-5B71-44CA-92B3-0049548D5617}" srcOrd="1" destOrd="0" presId="urn:microsoft.com/office/officeart/2005/8/layout/orgChart1"/>
    <dgm:cxn modelId="{49F9C4FE-C5C3-456D-A21A-6021F530D90B}" srcId="{AD43EA30-E8A1-446A-BABE-77B2FDEAABD8}" destId="{C710564F-D471-44C3-8281-FC9D7C94B2BD}" srcOrd="1" destOrd="0" parTransId="{764A96C4-2F27-4E40-BA57-3F6D945DD8A2}" sibTransId="{F6D867A7-4E01-480C-8049-DDEB367EF2FF}"/>
    <dgm:cxn modelId="{B07CB112-2BC4-47D7-A9AE-2C6C59B17F12}" type="presParOf" srcId="{ADDB33FE-F0EE-42AC-B38B-A19C2181543B}" destId="{EE3DE58D-54CE-4763-B27D-CB99BB7B3636}" srcOrd="0" destOrd="0" presId="urn:microsoft.com/office/officeart/2005/8/layout/orgChart1"/>
    <dgm:cxn modelId="{2B323878-13D8-428E-9B68-A779258E1141}" type="presParOf" srcId="{EE3DE58D-54CE-4763-B27D-CB99BB7B3636}" destId="{71247202-3A2F-48B9-B017-A29886AF9EAF}" srcOrd="0" destOrd="0" presId="urn:microsoft.com/office/officeart/2005/8/layout/orgChart1"/>
    <dgm:cxn modelId="{CBEF850A-9363-4C15-BFF0-A7335E9988AE}" type="presParOf" srcId="{71247202-3A2F-48B9-B017-A29886AF9EAF}" destId="{38C6AFCC-072B-459B-80F9-F0068A4555A5}" srcOrd="0" destOrd="0" presId="urn:microsoft.com/office/officeart/2005/8/layout/orgChart1"/>
    <dgm:cxn modelId="{41BF3912-66EE-401E-B033-F58997E8835C}" type="presParOf" srcId="{71247202-3A2F-48B9-B017-A29886AF9EAF}" destId="{F7F9B3B0-D13A-4822-9CE0-E2819DDF080F}" srcOrd="1" destOrd="0" presId="urn:microsoft.com/office/officeart/2005/8/layout/orgChart1"/>
    <dgm:cxn modelId="{967A5DC0-5FD4-4AAA-8CE0-498EE56DC735}" type="presParOf" srcId="{EE3DE58D-54CE-4763-B27D-CB99BB7B3636}" destId="{3316BF92-6939-4180-80AB-0DB6DABD5AC8}" srcOrd="1" destOrd="0" presId="urn:microsoft.com/office/officeart/2005/8/layout/orgChart1"/>
    <dgm:cxn modelId="{C040D630-ED89-42FE-9BCF-9010BB752D4E}" type="presParOf" srcId="{3316BF92-6939-4180-80AB-0DB6DABD5AC8}" destId="{1B4D87EC-9681-4D52-AE92-BA0162A2D157}" srcOrd="0" destOrd="0" presId="urn:microsoft.com/office/officeart/2005/8/layout/orgChart1"/>
    <dgm:cxn modelId="{759C3E33-9F85-4E04-BD0E-DE458819C766}" type="presParOf" srcId="{3316BF92-6939-4180-80AB-0DB6DABD5AC8}" destId="{E9D5149B-3137-4BDA-9C5E-B3D6DFC57F9F}" srcOrd="1" destOrd="0" presId="urn:microsoft.com/office/officeart/2005/8/layout/orgChart1"/>
    <dgm:cxn modelId="{F2456050-EC28-4E45-B4AC-0F4301D3EA8F}" type="presParOf" srcId="{E9D5149B-3137-4BDA-9C5E-B3D6DFC57F9F}" destId="{65ADB27A-A709-4B3E-AE82-54D8230F1751}" srcOrd="0" destOrd="0" presId="urn:microsoft.com/office/officeart/2005/8/layout/orgChart1"/>
    <dgm:cxn modelId="{E7BCD0C6-7BC0-4C19-B557-7038A1DE7EB0}" type="presParOf" srcId="{65ADB27A-A709-4B3E-AE82-54D8230F1751}" destId="{D98CE0B0-83BA-4225-8F71-02DC30853E03}" srcOrd="0" destOrd="0" presId="urn:microsoft.com/office/officeart/2005/8/layout/orgChart1"/>
    <dgm:cxn modelId="{6D039928-B1C4-4C31-95A2-030384AD7DC4}" type="presParOf" srcId="{65ADB27A-A709-4B3E-AE82-54D8230F1751}" destId="{B11605B8-5B71-44CA-92B3-0049548D5617}" srcOrd="1" destOrd="0" presId="urn:microsoft.com/office/officeart/2005/8/layout/orgChart1"/>
    <dgm:cxn modelId="{559FBC63-0D50-4C77-8C66-0011AA2C1EC3}" type="presParOf" srcId="{E9D5149B-3137-4BDA-9C5E-B3D6DFC57F9F}" destId="{544A53BE-8BB1-49B0-B456-D092BC94E0A4}" srcOrd="1" destOrd="0" presId="urn:microsoft.com/office/officeart/2005/8/layout/orgChart1"/>
    <dgm:cxn modelId="{7A2CDA1B-E579-4D5E-BD48-1C831956F210}" type="presParOf" srcId="{E9D5149B-3137-4BDA-9C5E-B3D6DFC57F9F}" destId="{C3056300-C04D-44EC-A160-F820B93B64E8}" srcOrd="2" destOrd="0" presId="urn:microsoft.com/office/officeart/2005/8/layout/orgChart1"/>
    <dgm:cxn modelId="{0B25064F-2D92-47EC-BC8B-FA660CB8BF05}" type="presParOf" srcId="{3316BF92-6939-4180-80AB-0DB6DABD5AC8}" destId="{C2177FCA-EF07-4416-8077-79BC09404352}" srcOrd="2" destOrd="0" presId="urn:microsoft.com/office/officeart/2005/8/layout/orgChart1"/>
    <dgm:cxn modelId="{29DD3D6F-AD56-48F9-9FD6-4EA070A3B409}" type="presParOf" srcId="{3316BF92-6939-4180-80AB-0DB6DABD5AC8}" destId="{5EBD6364-0A43-4551-8572-8160B09EA732}" srcOrd="3" destOrd="0" presId="urn:microsoft.com/office/officeart/2005/8/layout/orgChart1"/>
    <dgm:cxn modelId="{E7A72D07-944F-4010-9338-52C6BF9A8C91}" type="presParOf" srcId="{5EBD6364-0A43-4551-8572-8160B09EA732}" destId="{00E73C9D-4785-40EC-9E47-7BB0A5B0AE85}" srcOrd="0" destOrd="0" presId="urn:microsoft.com/office/officeart/2005/8/layout/orgChart1"/>
    <dgm:cxn modelId="{0B0CB751-C8DE-473D-B465-880D3D232F87}" type="presParOf" srcId="{00E73C9D-4785-40EC-9E47-7BB0A5B0AE85}" destId="{49F6B295-E748-4128-9A24-88AA3033BCA3}" srcOrd="0" destOrd="0" presId="urn:microsoft.com/office/officeart/2005/8/layout/orgChart1"/>
    <dgm:cxn modelId="{6F98498A-292E-46BF-9F40-86ABAC43EBAD}" type="presParOf" srcId="{00E73C9D-4785-40EC-9E47-7BB0A5B0AE85}" destId="{1A3CC1C5-8F05-4804-8007-3812F062CE51}" srcOrd="1" destOrd="0" presId="urn:microsoft.com/office/officeart/2005/8/layout/orgChart1"/>
    <dgm:cxn modelId="{412BCFA8-32E6-4DE8-B7EB-353CA5D0C16B}" type="presParOf" srcId="{5EBD6364-0A43-4551-8572-8160B09EA732}" destId="{545C87E5-5957-4E86-BB9B-285D0E5303DE}" srcOrd="1" destOrd="0" presId="urn:microsoft.com/office/officeart/2005/8/layout/orgChart1"/>
    <dgm:cxn modelId="{C5BB3C62-EA5B-47EA-8E39-A10D3F2113D2}" type="presParOf" srcId="{545C87E5-5957-4E86-BB9B-285D0E5303DE}" destId="{504AB129-16B5-49E1-8823-62CD69E46C82}" srcOrd="0" destOrd="0" presId="urn:microsoft.com/office/officeart/2005/8/layout/orgChart1"/>
    <dgm:cxn modelId="{2D8A04D2-63B2-45D1-A06C-C9C7B5D9312F}" type="presParOf" srcId="{545C87E5-5957-4E86-BB9B-285D0E5303DE}" destId="{C9A27774-ECAF-4D4B-A43C-E0450322F58B}" srcOrd="1" destOrd="0" presId="urn:microsoft.com/office/officeart/2005/8/layout/orgChart1"/>
    <dgm:cxn modelId="{3C617402-20FC-4556-8A67-C12A64C74B1A}" type="presParOf" srcId="{C9A27774-ECAF-4D4B-A43C-E0450322F58B}" destId="{0451EB98-E089-462E-8BDA-19A703548579}" srcOrd="0" destOrd="0" presId="urn:microsoft.com/office/officeart/2005/8/layout/orgChart1"/>
    <dgm:cxn modelId="{D283E4E5-1853-4483-84A2-D56A3BA70396}" type="presParOf" srcId="{0451EB98-E089-462E-8BDA-19A703548579}" destId="{04261594-4953-43BC-9BAB-DDC094E1D426}" srcOrd="0" destOrd="0" presId="urn:microsoft.com/office/officeart/2005/8/layout/orgChart1"/>
    <dgm:cxn modelId="{789ED49B-EA1C-4C6C-96A2-B68598850087}" type="presParOf" srcId="{0451EB98-E089-462E-8BDA-19A703548579}" destId="{6AAACCB7-6BF0-4A20-9593-F98FEF2DC375}" srcOrd="1" destOrd="0" presId="urn:microsoft.com/office/officeart/2005/8/layout/orgChart1"/>
    <dgm:cxn modelId="{83139F34-847C-4C15-B890-CA289E9AE29B}" type="presParOf" srcId="{C9A27774-ECAF-4D4B-A43C-E0450322F58B}" destId="{D97439E2-7122-4C52-8AAC-75FB61A3C259}" srcOrd="1" destOrd="0" presId="urn:microsoft.com/office/officeart/2005/8/layout/orgChart1"/>
    <dgm:cxn modelId="{761D5F74-0559-4ABC-8F6C-78803B090BA8}" type="presParOf" srcId="{C9A27774-ECAF-4D4B-A43C-E0450322F58B}" destId="{C372B736-9519-4F79-A51E-D720F3850834}" srcOrd="2" destOrd="0" presId="urn:microsoft.com/office/officeart/2005/8/layout/orgChart1"/>
    <dgm:cxn modelId="{D7676B6A-9A3D-4915-91D3-3048E5C60C84}" type="presParOf" srcId="{545C87E5-5957-4E86-BB9B-285D0E5303DE}" destId="{FF6A9A1A-7547-46B3-9795-FAFF8914A2B9}" srcOrd="2" destOrd="0" presId="urn:microsoft.com/office/officeart/2005/8/layout/orgChart1"/>
    <dgm:cxn modelId="{E18D4BE6-7E53-43C8-B76B-7D33D6A218B9}" type="presParOf" srcId="{545C87E5-5957-4E86-BB9B-285D0E5303DE}" destId="{635892E9-AAB7-4FE5-90E2-3419AFEC3899}" srcOrd="3" destOrd="0" presId="urn:microsoft.com/office/officeart/2005/8/layout/orgChart1"/>
    <dgm:cxn modelId="{67F54DEC-A4EC-4BF6-9674-DF2AE5CB18B9}" type="presParOf" srcId="{635892E9-AAB7-4FE5-90E2-3419AFEC3899}" destId="{B8CD92CD-29E6-4EA3-B7AD-3DFD27C5A56D}" srcOrd="0" destOrd="0" presId="urn:microsoft.com/office/officeart/2005/8/layout/orgChart1"/>
    <dgm:cxn modelId="{D00E11AC-17EB-4C09-B915-F0500A54B370}" type="presParOf" srcId="{B8CD92CD-29E6-4EA3-B7AD-3DFD27C5A56D}" destId="{DCE936B7-6D0C-405F-820C-74A66FE08CD3}" srcOrd="0" destOrd="0" presId="urn:microsoft.com/office/officeart/2005/8/layout/orgChart1"/>
    <dgm:cxn modelId="{F51EB213-877C-44B3-875F-C9AF22B3A980}" type="presParOf" srcId="{B8CD92CD-29E6-4EA3-B7AD-3DFD27C5A56D}" destId="{179532B5-2B74-4E40-BAC0-C2CEC6F80706}" srcOrd="1" destOrd="0" presId="urn:microsoft.com/office/officeart/2005/8/layout/orgChart1"/>
    <dgm:cxn modelId="{4CED41CE-7BC0-4151-80EF-7BEFFF38FC78}" type="presParOf" srcId="{635892E9-AAB7-4FE5-90E2-3419AFEC3899}" destId="{3CA8C4A0-E5E3-4829-AF9B-77DEF6AB4B83}" srcOrd="1" destOrd="0" presId="urn:microsoft.com/office/officeart/2005/8/layout/orgChart1"/>
    <dgm:cxn modelId="{757F3EC5-6EDD-46E7-A7B8-ADF2E8221303}" type="presParOf" srcId="{3CA8C4A0-E5E3-4829-AF9B-77DEF6AB4B83}" destId="{04CCF595-6563-4D86-AA9A-8C843B86D739}" srcOrd="0" destOrd="0" presId="urn:microsoft.com/office/officeart/2005/8/layout/orgChart1"/>
    <dgm:cxn modelId="{11D9F6C7-6551-492A-82B9-BD991E320D02}" type="presParOf" srcId="{3CA8C4A0-E5E3-4829-AF9B-77DEF6AB4B83}" destId="{C0072F71-5CED-4FA5-A086-3CB01D4F9E17}" srcOrd="1" destOrd="0" presId="urn:microsoft.com/office/officeart/2005/8/layout/orgChart1"/>
    <dgm:cxn modelId="{05310BFC-4189-45E7-A1A7-9FA6A4276DA0}" type="presParOf" srcId="{C0072F71-5CED-4FA5-A086-3CB01D4F9E17}" destId="{151EE1F1-BC28-46EE-906D-FDD3A31B579A}" srcOrd="0" destOrd="0" presId="urn:microsoft.com/office/officeart/2005/8/layout/orgChart1"/>
    <dgm:cxn modelId="{02EC0FA4-5378-4878-B7C2-BB9394E5E296}" type="presParOf" srcId="{151EE1F1-BC28-46EE-906D-FDD3A31B579A}" destId="{6E17942A-3E21-4D4E-B310-BA83BAE3A29D}" srcOrd="0" destOrd="0" presId="urn:microsoft.com/office/officeart/2005/8/layout/orgChart1"/>
    <dgm:cxn modelId="{D6817392-97B9-4436-BB68-87758B0E30E6}" type="presParOf" srcId="{151EE1F1-BC28-46EE-906D-FDD3A31B579A}" destId="{090EF71D-DBE1-4F26-8B5A-B835A52E9CA2}" srcOrd="1" destOrd="0" presId="urn:microsoft.com/office/officeart/2005/8/layout/orgChart1"/>
    <dgm:cxn modelId="{CD860D93-9EB5-412A-9858-3B945726BE45}" type="presParOf" srcId="{C0072F71-5CED-4FA5-A086-3CB01D4F9E17}" destId="{E815E287-5B1F-4409-9FDC-25BA3BAD823D}" srcOrd="1" destOrd="0" presId="urn:microsoft.com/office/officeart/2005/8/layout/orgChart1"/>
    <dgm:cxn modelId="{A820BB6E-65E3-474A-99C1-FFDEBB161968}" type="presParOf" srcId="{C0072F71-5CED-4FA5-A086-3CB01D4F9E17}" destId="{69118A8B-1BEC-4A55-BFCA-C59375713429}" srcOrd="2" destOrd="0" presId="urn:microsoft.com/office/officeart/2005/8/layout/orgChart1"/>
    <dgm:cxn modelId="{9DA1DD9E-E171-4E4B-998D-A19436FF2513}" type="presParOf" srcId="{3CA8C4A0-E5E3-4829-AF9B-77DEF6AB4B83}" destId="{195FC8C9-A45D-41B2-AF82-441D51377DE6}" srcOrd="2" destOrd="0" presId="urn:microsoft.com/office/officeart/2005/8/layout/orgChart1"/>
    <dgm:cxn modelId="{D10DD3F7-BD93-4583-A1B9-E0A05B6D230D}" type="presParOf" srcId="{3CA8C4A0-E5E3-4829-AF9B-77DEF6AB4B83}" destId="{10006B67-FCC8-40BE-859D-2F8EB5975FA0}" srcOrd="3" destOrd="0" presId="urn:microsoft.com/office/officeart/2005/8/layout/orgChart1"/>
    <dgm:cxn modelId="{FC464D34-A8F8-430E-8A5C-1CFB91EB8684}" type="presParOf" srcId="{10006B67-FCC8-40BE-859D-2F8EB5975FA0}" destId="{FF6872FC-FBCB-4BE2-B320-B025C1E9F98D}" srcOrd="0" destOrd="0" presId="urn:microsoft.com/office/officeart/2005/8/layout/orgChart1"/>
    <dgm:cxn modelId="{90346659-045B-40A4-9EF0-F661765F2FD5}" type="presParOf" srcId="{FF6872FC-FBCB-4BE2-B320-B025C1E9F98D}" destId="{BDCDA202-28AA-4323-9218-A6B52823CC1C}" srcOrd="0" destOrd="0" presId="urn:microsoft.com/office/officeart/2005/8/layout/orgChart1"/>
    <dgm:cxn modelId="{980767FC-0C50-49BE-84A6-2146BF7EB0A2}" type="presParOf" srcId="{FF6872FC-FBCB-4BE2-B320-B025C1E9F98D}" destId="{BEDC1492-DFF4-4B1F-A4C3-98162AFBD2E7}" srcOrd="1" destOrd="0" presId="urn:microsoft.com/office/officeart/2005/8/layout/orgChart1"/>
    <dgm:cxn modelId="{E29F670D-5519-4C5B-857A-822DA8769C1D}" type="presParOf" srcId="{10006B67-FCC8-40BE-859D-2F8EB5975FA0}" destId="{EC6187EA-85C2-4FC6-BDB8-31D203504219}" srcOrd="1" destOrd="0" presId="urn:microsoft.com/office/officeart/2005/8/layout/orgChart1"/>
    <dgm:cxn modelId="{958BAD53-BED4-4DB2-8EE0-9812A03210D3}" type="presParOf" srcId="{10006B67-FCC8-40BE-859D-2F8EB5975FA0}" destId="{E0456845-168D-4C4D-A121-5D947AEE538D}" srcOrd="2" destOrd="0" presId="urn:microsoft.com/office/officeart/2005/8/layout/orgChart1"/>
    <dgm:cxn modelId="{840166EE-B78D-433E-AEF9-6D3605051302}" type="presParOf" srcId="{3CA8C4A0-E5E3-4829-AF9B-77DEF6AB4B83}" destId="{BAD571D4-CCCA-46D4-9840-8ACD9D51C012}" srcOrd="4" destOrd="0" presId="urn:microsoft.com/office/officeart/2005/8/layout/orgChart1"/>
    <dgm:cxn modelId="{51BC41DA-6168-43C3-ABEF-29EA9F891731}" type="presParOf" srcId="{3CA8C4A0-E5E3-4829-AF9B-77DEF6AB4B83}" destId="{D71BED79-DB25-41F8-9CAA-74CBC5992443}" srcOrd="5" destOrd="0" presId="urn:microsoft.com/office/officeart/2005/8/layout/orgChart1"/>
    <dgm:cxn modelId="{69632D72-0DCB-4B32-B06F-D7052B9FFFCE}" type="presParOf" srcId="{D71BED79-DB25-41F8-9CAA-74CBC5992443}" destId="{10561D7E-CED0-40F5-B240-21C22302E851}" srcOrd="0" destOrd="0" presId="urn:microsoft.com/office/officeart/2005/8/layout/orgChart1"/>
    <dgm:cxn modelId="{A92A9E1F-9384-4784-BA2F-A531271A7A23}" type="presParOf" srcId="{10561D7E-CED0-40F5-B240-21C22302E851}" destId="{8D19EB45-3A7D-4C26-AD6F-4E261E9A162C}" srcOrd="0" destOrd="0" presId="urn:microsoft.com/office/officeart/2005/8/layout/orgChart1"/>
    <dgm:cxn modelId="{3AC3F6F4-81E4-4C56-A18F-98E1517DB1A1}" type="presParOf" srcId="{10561D7E-CED0-40F5-B240-21C22302E851}" destId="{11CE6816-F0F8-4D91-9FD6-714C2E410E31}" srcOrd="1" destOrd="0" presId="urn:microsoft.com/office/officeart/2005/8/layout/orgChart1"/>
    <dgm:cxn modelId="{29C7759B-C3F4-4954-9FED-1BF0B8D5CD0F}" type="presParOf" srcId="{D71BED79-DB25-41F8-9CAA-74CBC5992443}" destId="{05202B24-D732-458D-A1AF-838B595E6918}" srcOrd="1" destOrd="0" presId="urn:microsoft.com/office/officeart/2005/8/layout/orgChart1"/>
    <dgm:cxn modelId="{CB990127-BF42-4C53-8213-48787A72A21B}" type="presParOf" srcId="{D71BED79-DB25-41F8-9CAA-74CBC5992443}" destId="{59C44C41-DE24-47D5-A085-4BFE04B3F93B}" srcOrd="2" destOrd="0" presId="urn:microsoft.com/office/officeart/2005/8/layout/orgChart1"/>
    <dgm:cxn modelId="{A4781118-85F7-4144-B3DC-47698957BEAA}" type="presParOf" srcId="{635892E9-AAB7-4FE5-90E2-3419AFEC3899}" destId="{BB931C10-4104-4E37-8980-EFDF7F45D45A}" srcOrd="2" destOrd="0" presId="urn:microsoft.com/office/officeart/2005/8/layout/orgChart1"/>
    <dgm:cxn modelId="{23B74BAF-FC37-4EF4-BB2F-6551E6ABD581}" type="presParOf" srcId="{545C87E5-5957-4E86-BB9B-285D0E5303DE}" destId="{23791049-51AD-44A2-9786-0096E86034C6}" srcOrd="4" destOrd="0" presId="urn:microsoft.com/office/officeart/2005/8/layout/orgChart1"/>
    <dgm:cxn modelId="{A95FA093-7227-40B9-ACA6-47CF7FF4E077}" type="presParOf" srcId="{545C87E5-5957-4E86-BB9B-285D0E5303DE}" destId="{C03C3AA3-A6EF-491E-889C-F9555CF6A2F6}" srcOrd="5" destOrd="0" presId="urn:microsoft.com/office/officeart/2005/8/layout/orgChart1"/>
    <dgm:cxn modelId="{E4AAF46D-E6B9-4CCA-89D3-0A31B5126277}" type="presParOf" srcId="{C03C3AA3-A6EF-491E-889C-F9555CF6A2F6}" destId="{E3E00B72-E0D5-4CE0-8C41-78EF9F200B0D}" srcOrd="0" destOrd="0" presId="urn:microsoft.com/office/officeart/2005/8/layout/orgChart1"/>
    <dgm:cxn modelId="{7A407E18-EE4C-462C-A0EA-7B24DCD805CA}" type="presParOf" srcId="{E3E00B72-E0D5-4CE0-8C41-78EF9F200B0D}" destId="{07EFB28F-9428-465F-8001-9D3AF0291E21}" srcOrd="0" destOrd="0" presId="urn:microsoft.com/office/officeart/2005/8/layout/orgChart1"/>
    <dgm:cxn modelId="{1ACDEF77-CC77-4274-9313-6BCCDE0DC794}" type="presParOf" srcId="{E3E00B72-E0D5-4CE0-8C41-78EF9F200B0D}" destId="{41F70484-0918-4697-88A9-3EEC1C77B645}" srcOrd="1" destOrd="0" presId="urn:microsoft.com/office/officeart/2005/8/layout/orgChart1"/>
    <dgm:cxn modelId="{BA98B0D1-9D34-4AC8-96A2-565B62B3FACC}" type="presParOf" srcId="{C03C3AA3-A6EF-491E-889C-F9555CF6A2F6}" destId="{DEBCA66C-7F3F-4AB8-909A-3C48FFD3A7D6}" srcOrd="1" destOrd="0" presId="urn:microsoft.com/office/officeart/2005/8/layout/orgChart1"/>
    <dgm:cxn modelId="{D60B37F0-BBB1-4431-AD6A-D47134B2D395}" type="presParOf" srcId="{C03C3AA3-A6EF-491E-889C-F9555CF6A2F6}" destId="{F5495918-C98E-4A5D-9398-91C51E057388}" srcOrd="2" destOrd="0" presId="urn:microsoft.com/office/officeart/2005/8/layout/orgChart1"/>
    <dgm:cxn modelId="{874A7774-2660-4A50-A66E-68562E789D6D}" type="presParOf" srcId="{5EBD6364-0A43-4551-8572-8160B09EA732}" destId="{84B07192-729A-43A6-BDA0-0C88309F942B}" srcOrd="2" destOrd="0" presId="urn:microsoft.com/office/officeart/2005/8/layout/orgChart1"/>
    <dgm:cxn modelId="{F8044C01-2C78-42D3-9C2F-EFC2CB1048DC}" type="presParOf" srcId="{3316BF92-6939-4180-80AB-0DB6DABD5AC8}" destId="{91587641-C62F-410F-A013-43295DBAFE97}" srcOrd="4" destOrd="0" presId="urn:microsoft.com/office/officeart/2005/8/layout/orgChart1"/>
    <dgm:cxn modelId="{EE2CB22C-8A1F-458D-B0BE-90DE07805077}" type="presParOf" srcId="{3316BF92-6939-4180-80AB-0DB6DABD5AC8}" destId="{C2A72421-45E7-46A1-BBEC-73C9AF9DE376}" srcOrd="5" destOrd="0" presId="urn:microsoft.com/office/officeart/2005/8/layout/orgChart1"/>
    <dgm:cxn modelId="{16965540-2F3D-4540-AD6B-2E42A17927C2}" type="presParOf" srcId="{C2A72421-45E7-46A1-BBEC-73C9AF9DE376}" destId="{3170109D-4453-4B74-A47A-738EB313A872}" srcOrd="0" destOrd="0" presId="urn:microsoft.com/office/officeart/2005/8/layout/orgChart1"/>
    <dgm:cxn modelId="{7C607351-0683-4377-8704-0060BD030805}" type="presParOf" srcId="{3170109D-4453-4B74-A47A-738EB313A872}" destId="{1A51BAAC-7325-4462-9FBF-33BD64AABCBB}" srcOrd="0" destOrd="0" presId="urn:microsoft.com/office/officeart/2005/8/layout/orgChart1"/>
    <dgm:cxn modelId="{D8DE70C7-BAF7-481B-81A6-22C9B79AB675}" type="presParOf" srcId="{3170109D-4453-4B74-A47A-738EB313A872}" destId="{4D68FD8A-40A4-41B6-BDD3-A54CD6EA4AC5}" srcOrd="1" destOrd="0" presId="urn:microsoft.com/office/officeart/2005/8/layout/orgChart1"/>
    <dgm:cxn modelId="{1F099D7E-8380-4825-8B2F-F0BB147E979F}" type="presParOf" srcId="{C2A72421-45E7-46A1-BBEC-73C9AF9DE376}" destId="{F70A7010-735C-4AD8-91AB-C2F55A0932B5}" srcOrd="1" destOrd="0" presId="urn:microsoft.com/office/officeart/2005/8/layout/orgChart1"/>
    <dgm:cxn modelId="{59456322-44C0-4B7C-9820-7DA37DCB9B36}" type="presParOf" srcId="{C2A72421-45E7-46A1-BBEC-73C9AF9DE376}" destId="{BCFE326C-A661-45A1-8C8A-ABC917877698}" srcOrd="2" destOrd="0" presId="urn:microsoft.com/office/officeart/2005/8/layout/orgChart1"/>
    <dgm:cxn modelId="{F2D810C5-9447-4492-8409-701372A35B32}" type="presParOf" srcId="{EE3DE58D-54CE-4763-B27D-CB99BB7B3636}" destId="{A4888829-7FB0-48AE-A768-A7FD496BF5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3C787-13A5-45A4-9097-E8CF8B9E9B16}">
      <dsp:nvSpPr>
        <dsp:cNvPr id="0" name=""/>
        <dsp:cNvSpPr/>
      </dsp:nvSpPr>
      <dsp:spPr>
        <a:xfrm>
          <a:off x="0" y="943788"/>
          <a:ext cx="2931712" cy="18414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Devise Proof</a:t>
          </a:r>
          <a:endParaRPr lang="en-NL" sz="4000" kern="1200" baseline="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3935" y="997723"/>
        <a:ext cx="2823842" cy="1733611"/>
      </dsp:txXfrm>
    </dsp:sp>
    <dsp:sp modelId="{1B81769A-AA9C-4411-87DE-EC0E5B21D114}">
      <dsp:nvSpPr>
        <dsp:cNvPr id="0" name=""/>
        <dsp:cNvSpPr/>
      </dsp:nvSpPr>
      <dsp:spPr>
        <a:xfrm>
          <a:off x="3224462" y="1500997"/>
          <a:ext cx="620630" cy="7270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23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24462" y="1646410"/>
        <a:ext cx="434441" cy="436238"/>
      </dsp:txXfrm>
    </dsp:sp>
    <dsp:sp modelId="{A3A335CA-F86C-4A43-B55F-F899A68E40AF}">
      <dsp:nvSpPr>
        <dsp:cNvPr id="0" name=""/>
        <dsp:cNvSpPr/>
      </dsp:nvSpPr>
      <dsp:spPr>
        <a:xfrm>
          <a:off x="4102713" y="943788"/>
          <a:ext cx="2931712" cy="18414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Formalize Context and Proof Steps</a:t>
          </a:r>
          <a:endParaRPr lang="en-NL" sz="4000" kern="1200" baseline="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156648" y="997723"/>
        <a:ext cx="2823842" cy="1733611"/>
      </dsp:txXfrm>
    </dsp:sp>
    <dsp:sp modelId="{15163DEA-7105-46AB-8E1C-2FA124D376F6}">
      <dsp:nvSpPr>
        <dsp:cNvPr id="0" name=""/>
        <dsp:cNvSpPr/>
      </dsp:nvSpPr>
      <dsp:spPr>
        <a:xfrm>
          <a:off x="7327597" y="1500997"/>
          <a:ext cx="621523" cy="7270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23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327597" y="1646410"/>
        <a:ext cx="435066" cy="436238"/>
      </dsp:txXfrm>
    </dsp:sp>
    <dsp:sp modelId="{49CC59E6-DB43-4ED8-9613-34857C7C639D}">
      <dsp:nvSpPr>
        <dsp:cNvPr id="0" name=""/>
        <dsp:cNvSpPr/>
      </dsp:nvSpPr>
      <dsp:spPr>
        <a:xfrm>
          <a:off x="8207111" y="943788"/>
          <a:ext cx="2931712" cy="18414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Formally Verify Proof</a:t>
          </a:r>
          <a:endParaRPr lang="en-NL" sz="4000" kern="1200" baseline="0" dirty="0">
            <a:solidFill>
              <a:srgbClr val="0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8261046" y="997723"/>
        <a:ext cx="2823842" cy="173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36130-6696-4726-BB95-4A35485BE04D}">
      <dsp:nvSpPr>
        <dsp:cNvPr id="0" name=""/>
        <dsp:cNvSpPr/>
      </dsp:nvSpPr>
      <dsp:spPr>
        <a:xfrm>
          <a:off x="5517" y="1822217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XMSS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EUF-CMA</a:t>
          </a:r>
        </a:p>
      </dsp:txBody>
      <dsp:txXfrm>
        <a:off x="36916" y="1853616"/>
        <a:ext cx="2081257" cy="1009229"/>
      </dsp:txXfrm>
    </dsp:sp>
    <dsp:sp modelId="{AEB769FB-F52E-470C-87CD-6F76953EE698}">
      <dsp:nvSpPr>
        <dsp:cNvPr id="0" name=""/>
        <dsp:cNvSpPr/>
      </dsp:nvSpPr>
      <dsp:spPr>
        <a:xfrm rot="18289469">
          <a:off x="1827486" y="1721358"/>
          <a:ext cx="1501795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501795" y="20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0839" y="1704270"/>
        <a:ext cx="75089" cy="75089"/>
      </dsp:txXfrm>
    </dsp:sp>
    <dsp:sp modelId="{39E86DAB-32D1-45BD-BD5B-7E934DC25716}">
      <dsp:nvSpPr>
        <dsp:cNvPr id="0" name=""/>
        <dsp:cNvSpPr/>
      </dsp:nvSpPr>
      <dsp:spPr>
        <a:xfrm>
          <a:off x="3007195" y="589385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Nonce Generation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PRF</a:t>
          </a:r>
        </a:p>
      </dsp:txBody>
      <dsp:txXfrm>
        <a:off x="3038594" y="620784"/>
        <a:ext cx="2081257" cy="1009229"/>
      </dsp:txXfrm>
    </dsp:sp>
    <dsp:sp modelId="{A1C3B353-D031-48F8-9049-DC5BB395E84A}">
      <dsp:nvSpPr>
        <dsp:cNvPr id="0" name=""/>
        <dsp:cNvSpPr/>
      </dsp:nvSpPr>
      <dsp:spPr>
        <a:xfrm>
          <a:off x="2149573" y="2337774"/>
          <a:ext cx="857622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857622" y="20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6943" y="2336790"/>
        <a:ext cx="42881" cy="42881"/>
      </dsp:txXfrm>
    </dsp:sp>
    <dsp:sp modelId="{CA225238-E664-4EFA-B274-9AB6681F8C10}">
      <dsp:nvSpPr>
        <dsp:cNvPr id="0" name=""/>
        <dsp:cNvSpPr/>
      </dsp:nvSpPr>
      <dsp:spPr>
        <a:xfrm>
          <a:off x="3007195" y="1822217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Fixed-length XMSS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EUF-RMA</a:t>
          </a:r>
        </a:p>
      </dsp:txBody>
      <dsp:txXfrm>
        <a:off x="3038594" y="1853616"/>
        <a:ext cx="2081257" cy="1009229"/>
      </dsp:txXfrm>
    </dsp:sp>
    <dsp:sp modelId="{37D214F7-BF16-4B5B-815D-2B1B490ABA11}">
      <dsp:nvSpPr>
        <dsp:cNvPr id="0" name=""/>
        <dsp:cNvSpPr/>
      </dsp:nvSpPr>
      <dsp:spPr>
        <a:xfrm rot="18289469">
          <a:off x="4829164" y="1721358"/>
          <a:ext cx="1501795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501795" y="204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42517" y="1704270"/>
        <a:ext cx="75089" cy="75089"/>
      </dsp:txXfrm>
    </dsp:sp>
    <dsp:sp modelId="{0CC0391A-41BD-4016-8BB8-C2A09EACA7EB}">
      <dsp:nvSpPr>
        <dsp:cNvPr id="0" name=""/>
        <dsp:cNvSpPr/>
      </dsp:nvSpPr>
      <dsp:spPr>
        <a:xfrm>
          <a:off x="6008873" y="589385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baseline="0" dirty="0">
              <a:latin typeface="Calibri" panose="020F0502020204030204" pitchFamily="34" charset="0"/>
            </a:rPr>
            <a:t>Key Compression</a:t>
          </a:r>
          <a:br>
            <a:rPr lang="en-US" sz="2300" b="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TCR</a:t>
          </a:r>
        </a:p>
      </dsp:txBody>
      <dsp:txXfrm>
        <a:off x="6040272" y="620784"/>
        <a:ext cx="2081257" cy="1009229"/>
      </dsp:txXfrm>
    </dsp:sp>
    <dsp:sp modelId="{2479A661-B97D-40A8-A66A-CBF39FED7E24}">
      <dsp:nvSpPr>
        <dsp:cNvPr id="0" name=""/>
        <dsp:cNvSpPr/>
      </dsp:nvSpPr>
      <dsp:spPr>
        <a:xfrm>
          <a:off x="5151251" y="2337774"/>
          <a:ext cx="857622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857622" y="204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58621" y="2336790"/>
        <a:ext cx="42881" cy="42881"/>
      </dsp:txXfrm>
    </dsp:sp>
    <dsp:sp modelId="{139A7B31-0F0D-420F-B32D-1904C0671BAC}">
      <dsp:nvSpPr>
        <dsp:cNvPr id="0" name=""/>
        <dsp:cNvSpPr/>
      </dsp:nvSpPr>
      <dsp:spPr>
        <a:xfrm>
          <a:off x="6008873" y="1822217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WOTS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M-EUF-GCMA</a:t>
          </a:r>
        </a:p>
      </dsp:txBody>
      <dsp:txXfrm>
        <a:off x="6040272" y="1853616"/>
        <a:ext cx="2081257" cy="1009229"/>
      </dsp:txXfrm>
    </dsp:sp>
    <dsp:sp modelId="{99C45E10-D60A-4862-8F16-90348D015FB5}">
      <dsp:nvSpPr>
        <dsp:cNvPr id="0" name=""/>
        <dsp:cNvSpPr/>
      </dsp:nvSpPr>
      <dsp:spPr>
        <a:xfrm rot="18289469">
          <a:off x="7830842" y="1721358"/>
          <a:ext cx="1501795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501795" y="20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44195" y="1704270"/>
        <a:ext cx="75089" cy="75089"/>
      </dsp:txXfrm>
    </dsp:sp>
    <dsp:sp modelId="{38CA66C9-3195-444F-AFF0-CFD978EFFE7D}">
      <dsp:nvSpPr>
        <dsp:cNvPr id="0" name=""/>
        <dsp:cNvSpPr/>
      </dsp:nvSpPr>
      <dsp:spPr>
        <a:xfrm>
          <a:off x="9010551" y="589385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Chain Hash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TCR</a:t>
          </a:r>
        </a:p>
      </dsp:txBody>
      <dsp:txXfrm>
        <a:off x="9041950" y="620784"/>
        <a:ext cx="2081257" cy="1009229"/>
      </dsp:txXfrm>
    </dsp:sp>
    <dsp:sp modelId="{98DAA38B-6ACA-4FDC-BA60-45ECE7DB7045}">
      <dsp:nvSpPr>
        <dsp:cNvPr id="0" name=""/>
        <dsp:cNvSpPr/>
      </dsp:nvSpPr>
      <dsp:spPr>
        <a:xfrm>
          <a:off x="8152929" y="2337774"/>
          <a:ext cx="857622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857622" y="20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60299" y="2336790"/>
        <a:ext cx="42881" cy="42881"/>
      </dsp:txXfrm>
    </dsp:sp>
    <dsp:sp modelId="{BCC75186-D9B9-4BCA-BB53-B1048962101C}">
      <dsp:nvSpPr>
        <dsp:cNvPr id="0" name=""/>
        <dsp:cNvSpPr/>
      </dsp:nvSpPr>
      <dsp:spPr>
        <a:xfrm>
          <a:off x="9010551" y="1822217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Chain Hash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UD</a:t>
          </a:r>
        </a:p>
      </dsp:txBody>
      <dsp:txXfrm>
        <a:off x="9041950" y="1853616"/>
        <a:ext cx="2081257" cy="1009229"/>
      </dsp:txXfrm>
    </dsp:sp>
    <dsp:sp modelId="{BBDD56F5-C0A3-4725-9946-B026F7A30B46}">
      <dsp:nvSpPr>
        <dsp:cNvPr id="0" name=""/>
        <dsp:cNvSpPr/>
      </dsp:nvSpPr>
      <dsp:spPr>
        <a:xfrm rot="3310531">
          <a:off x="7830842" y="2954190"/>
          <a:ext cx="1501795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501795" y="20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44195" y="2937102"/>
        <a:ext cx="75089" cy="75089"/>
      </dsp:txXfrm>
    </dsp:sp>
    <dsp:sp modelId="{ACF3D7F5-AB19-4CFB-BD9F-AF600CFD6EBA}">
      <dsp:nvSpPr>
        <dsp:cNvPr id="0" name=""/>
        <dsp:cNvSpPr/>
      </dsp:nvSpPr>
      <dsp:spPr>
        <a:xfrm>
          <a:off x="9010551" y="3055049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Chain Hash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PRE</a:t>
          </a:r>
        </a:p>
      </dsp:txBody>
      <dsp:txXfrm>
        <a:off x="9041950" y="3086448"/>
        <a:ext cx="2081257" cy="1009229"/>
      </dsp:txXfrm>
    </dsp:sp>
    <dsp:sp modelId="{E7EFE124-EA42-43EF-8CB7-7B48D9EC975D}">
      <dsp:nvSpPr>
        <dsp:cNvPr id="0" name=""/>
        <dsp:cNvSpPr/>
      </dsp:nvSpPr>
      <dsp:spPr>
        <a:xfrm rot="3310531">
          <a:off x="4829164" y="2954190"/>
          <a:ext cx="1501795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501795" y="204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42517" y="2937102"/>
        <a:ext cx="75089" cy="75089"/>
      </dsp:txXfrm>
    </dsp:sp>
    <dsp:sp modelId="{6AB24C30-0C0E-4893-AF07-C88804CA729D}">
      <dsp:nvSpPr>
        <dsp:cNvPr id="0" name=""/>
        <dsp:cNvSpPr/>
      </dsp:nvSpPr>
      <dsp:spPr>
        <a:xfrm>
          <a:off x="6008873" y="3055049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Tree Hash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TCR</a:t>
          </a:r>
        </a:p>
      </dsp:txBody>
      <dsp:txXfrm>
        <a:off x="6040272" y="3086448"/>
        <a:ext cx="2081257" cy="1009229"/>
      </dsp:txXfrm>
    </dsp:sp>
    <dsp:sp modelId="{8F15561E-27B1-4757-B920-C3CCD3B150EA}">
      <dsp:nvSpPr>
        <dsp:cNvPr id="0" name=""/>
        <dsp:cNvSpPr/>
      </dsp:nvSpPr>
      <dsp:spPr>
        <a:xfrm rot="3310531">
          <a:off x="1827486" y="2954190"/>
          <a:ext cx="1501795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501795" y="20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0839" y="2937102"/>
        <a:ext cx="75089" cy="75089"/>
      </dsp:txXfrm>
    </dsp:sp>
    <dsp:sp modelId="{D31E6634-7649-4F72-A8C4-4081ABC97106}">
      <dsp:nvSpPr>
        <dsp:cNvPr id="0" name=""/>
        <dsp:cNvSpPr/>
      </dsp:nvSpPr>
      <dsp:spPr>
        <a:xfrm>
          <a:off x="3007195" y="3055049"/>
          <a:ext cx="2144055" cy="107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atin typeface="Calibri" panose="020F0502020204030204" pitchFamily="34" charset="0"/>
            </a:rPr>
            <a:t>Message Compression</a:t>
          </a:r>
          <a:br>
            <a:rPr lang="en-US" sz="2300" kern="1200" baseline="0" dirty="0">
              <a:latin typeface="Calibri" panose="020F0502020204030204" pitchFamily="34" charset="0"/>
            </a:rPr>
          </a:br>
          <a:r>
            <a:rPr lang="en-US" sz="2300" b="1" kern="1200" baseline="0" dirty="0">
              <a:latin typeface="Calibri" panose="020F0502020204030204" pitchFamily="34" charset="0"/>
            </a:rPr>
            <a:t>CR</a:t>
          </a:r>
        </a:p>
      </dsp:txBody>
      <dsp:txXfrm>
        <a:off x="3038594" y="3086448"/>
        <a:ext cx="2081257" cy="1009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7641-C62F-410F-A013-43295DBAFE97}">
      <dsp:nvSpPr>
        <dsp:cNvPr id="0" name=""/>
        <dsp:cNvSpPr/>
      </dsp:nvSpPr>
      <dsp:spPr>
        <a:xfrm>
          <a:off x="2793890" y="1026817"/>
          <a:ext cx="1976698" cy="34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31"/>
              </a:lnTo>
              <a:lnTo>
                <a:pt x="1976698" y="171531"/>
              </a:lnTo>
              <a:lnTo>
                <a:pt x="1976698" y="3430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1049-51AD-44A2-9786-0096E86034C6}">
      <dsp:nvSpPr>
        <dsp:cNvPr id="0" name=""/>
        <dsp:cNvSpPr/>
      </dsp:nvSpPr>
      <dsp:spPr>
        <a:xfrm>
          <a:off x="2793890" y="2186698"/>
          <a:ext cx="1976698" cy="34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31"/>
              </a:lnTo>
              <a:lnTo>
                <a:pt x="1976698" y="171531"/>
              </a:lnTo>
              <a:lnTo>
                <a:pt x="1976698" y="3430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571D4-CCCA-46D4-9840-8ACD9D51C012}">
      <dsp:nvSpPr>
        <dsp:cNvPr id="0" name=""/>
        <dsp:cNvSpPr/>
      </dsp:nvSpPr>
      <dsp:spPr>
        <a:xfrm>
          <a:off x="2793891" y="3346579"/>
          <a:ext cx="1976698" cy="34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31"/>
              </a:lnTo>
              <a:lnTo>
                <a:pt x="1976698" y="171531"/>
              </a:lnTo>
              <a:lnTo>
                <a:pt x="1976698" y="3430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FC8C9-A45D-41B2-AF82-441D51377DE6}">
      <dsp:nvSpPr>
        <dsp:cNvPr id="0" name=""/>
        <dsp:cNvSpPr/>
      </dsp:nvSpPr>
      <dsp:spPr>
        <a:xfrm>
          <a:off x="2748171" y="3346579"/>
          <a:ext cx="91440" cy="343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CF595-6563-4D86-AA9A-8C843B86D739}">
      <dsp:nvSpPr>
        <dsp:cNvPr id="0" name=""/>
        <dsp:cNvSpPr/>
      </dsp:nvSpPr>
      <dsp:spPr>
        <a:xfrm>
          <a:off x="817192" y="3346579"/>
          <a:ext cx="1976698" cy="343063"/>
        </a:xfrm>
        <a:custGeom>
          <a:avLst/>
          <a:gdLst/>
          <a:ahLst/>
          <a:cxnLst/>
          <a:rect l="0" t="0" r="0" b="0"/>
          <a:pathLst>
            <a:path>
              <a:moveTo>
                <a:pt x="1976698" y="0"/>
              </a:moveTo>
              <a:lnTo>
                <a:pt x="1976698" y="171531"/>
              </a:lnTo>
              <a:lnTo>
                <a:pt x="0" y="171531"/>
              </a:lnTo>
              <a:lnTo>
                <a:pt x="0" y="3430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A9A1A-7547-46B3-9795-FAFF8914A2B9}">
      <dsp:nvSpPr>
        <dsp:cNvPr id="0" name=""/>
        <dsp:cNvSpPr/>
      </dsp:nvSpPr>
      <dsp:spPr>
        <a:xfrm>
          <a:off x="2748171" y="2186698"/>
          <a:ext cx="91440" cy="343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AB129-16B5-49E1-8823-62CD69E46C82}">
      <dsp:nvSpPr>
        <dsp:cNvPr id="0" name=""/>
        <dsp:cNvSpPr/>
      </dsp:nvSpPr>
      <dsp:spPr>
        <a:xfrm>
          <a:off x="817192" y="2186698"/>
          <a:ext cx="1976698" cy="343063"/>
        </a:xfrm>
        <a:custGeom>
          <a:avLst/>
          <a:gdLst/>
          <a:ahLst/>
          <a:cxnLst/>
          <a:rect l="0" t="0" r="0" b="0"/>
          <a:pathLst>
            <a:path>
              <a:moveTo>
                <a:pt x="1976698" y="0"/>
              </a:moveTo>
              <a:lnTo>
                <a:pt x="1976698" y="171531"/>
              </a:lnTo>
              <a:lnTo>
                <a:pt x="0" y="171531"/>
              </a:lnTo>
              <a:lnTo>
                <a:pt x="0" y="3430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77FCA-EF07-4416-8077-79BC09404352}">
      <dsp:nvSpPr>
        <dsp:cNvPr id="0" name=""/>
        <dsp:cNvSpPr/>
      </dsp:nvSpPr>
      <dsp:spPr>
        <a:xfrm>
          <a:off x="2748171" y="1026817"/>
          <a:ext cx="91440" cy="343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D87EC-9681-4D52-AE92-BA0162A2D157}">
      <dsp:nvSpPr>
        <dsp:cNvPr id="0" name=""/>
        <dsp:cNvSpPr/>
      </dsp:nvSpPr>
      <dsp:spPr>
        <a:xfrm>
          <a:off x="817192" y="1026817"/>
          <a:ext cx="1976698" cy="343063"/>
        </a:xfrm>
        <a:custGeom>
          <a:avLst/>
          <a:gdLst/>
          <a:ahLst/>
          <a:cxnLst/>
          <a:rect l="0" t="0" r="0" b="0"/>
          <a:pathLst>
            <a:path>
              <a:moveTo>
                <a:pt x="1976698" y="0"/>
              </a:moveTo>
              <a:lnTo>
                <a:pt x="1976698" y="171531"/>
              </a:lnTo>
              <a:lnTo>
                <a:pt x="0" y="171531"/>
              </a:lnTo>
              <a:lnTo>
                <a:pt x="0" y="3430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6AFCC-072B-459B-80F9-F0068A4555A5}">
      <dsp:nvSpPr>
        <dsp:cNvPr id="0" name=""/>
        <dsp:cNvSpPr/>
      </dsp:nvSpPr>
      <dsp:spPr>
        <a:xfrm>
          <a:off x="1977073" y="210000"/>
          <a:ext cx="1633634" cy="816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XMSS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EUF-CMA</a:t>
          </a:r>
        </a:p>
      </dsp:txBody>
      <dsp:txXfrm>
        <a:off x="1977073" y="210000"/>
        <a:ext cx="1633634" cy="816817"/>
      </dsp:txXfrm>
    </dsp:sp>
    <dsp:sp modelId="{D98CE0B0-83BA-4225-8F71-02DC30853E03}">
      <dsp:nvSpPr>
        <dsp:cNvPr id="0" name=""/>
        <dsp:cNvSpPr/>
      </dsp:nvSpPr>
      <dsp:spPr>
        <a:xfrm>
          <a:off x="375" y="1369881"/>
          <a:ext cx="1633634" cy="816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Nonce Generation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PRF</a:t>
          </a:r>
        </a:p>
      </dsp:txBody>
      <dsp:txXfrm>
        <a:off x="375" y="1369881"/>
        <a:ext cx="1633634" cy="816817"/>
      </dsp:txXfrm>
    </dsp:sp>
    <dsp:sp modelId="{49F6B295-E748-4128-9A24-88AA3033BCA3}">
      <dsp:nvSpPr>
        <dsp:cNvPr id="0" name=""/>
        <dsp:cNvSpPr/>
      </dsp:nvSpPr>
      <dsp:spPr>
        <a:xfrm>
          <a:off x="1977073" y="1369881"/>
          <a:ext cx="1633634" cy="816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Fixed-length XMSS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EUF-RMA</a:t>
          </a:r>
        </a:p>
      </dsp:txBody>
      <dsp:txXfrm>
        <a:off x="1977073" y="1369881"/>
        <a:ext cx="1633634" cy="816817"/>
      </dsp:txXfrm>
    </dsp:sp>
    <dsp:sp modelId="{04261594-4953-43BC-9BAB-DDC094E1D426}">
      <dsp:nvSpPr>
        <dsp:cNvPr id="0" name=""/>
        <dsp:cNvSpPr/>
      </dsp:nvSpPr>
      <dsp:spPr>
        <a:xfrm>
          <a:off x="375" y="2529762"/>
          <a:ext cx="1633634" cy="8168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 dirty="0">
              <a:latin typeface="Calibri" panose="020F0502020204030204" pitchFamily="34" charset="0"/>
            </a:rPr>
            <a:t>Key Compression</a:t>
          </a:r>
          <a:br>
            <a:rPr lang="en-US" sz="1800" b="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TCR</a:t>
          </a:r>
        </a:p>
      </dsp:txBody>
      <dsp:txXfrm>
        <a:off x="375" y="2529762"/>
        <a:ext cx="1633634" cy="816817"/>
      </dsp:txXfrm>
    </dsp:sp>
    <dsp:sp modelId="{DCE936B7-6D0C-405F-820C-74A66FE08CD3}">
      <dsp:nvSpPr>
        <dsp:cNvPr id="0" name=""/>
        <dsp:cNvSpPr/>
      </dsp:nvSpPr>
      <dsp:spPr>
        <a:xfrm>
          <a:off x="1977073" y="2529762"/>
          <a:ext cx="1633634" cy="8168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WOTS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M-EUF-GCMA</a:t>
          </a:r>
        </a:p>
      </dsp:txBody>
      <dsp:txXfrm>
        <a:off x="1977073" y="2529762"/>
        <a:ext cx="1633634" cy="816817"/>
      </dsp:txXfrm>
    </dsp:sp>
    <dsp:sp modelId="{6E17942A-3E21-4D4E-B310-BA83BAE3A29D}">
      <dsp:nvSpPr>
        <dsp:cNvPr id="0" name=""/>
        <dsp:cNvSpPr/>
      </dsp:nvSpPr>
      <dsp:spPr>
        <a:xfrm>
          <a:off x="375" y="3689643"/>
          <a:ext cx="1633634" cy="8168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Chain Hash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TCR</a:t>
          </a:r>
        </a:p>
      </dsp:txBody>
      <dsp:txXfrm>
        <a:off x="375" y="3689643"/>
        <a:ext cx="1633634" cy="816817"/>
      </dsp:txXfrm>
    </dsp:sp>
    <dsp:sp modelId="{BDCDA202-28AA-4323-9218-A6B52823CC1C}">
      <dsp:nvSpPr>
        <dsp:cNvPr id="0" name=""/>
        <dsp:cNvSpPr/>
      </dsp:nvSpPr>
      <dsp:spPr>
        <a:xfrm>
          <a:off x="1977073" y="3689643"/>
          <a:ext cx="1633634" cy="8168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Chain Hash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UD</a:t>
          </a:r>
        </a:p>
      </dsp:txBody>
      <dsp:txXfrm>
        <a:off x="1977073" y="3689643"/>
        <a:ext cx="1633634" cy="816817"/>
      </dsp:txXfrm>
    </dsp:sp>
    <dsp:sp modelId="{8D19EB45-3A7D-4C26-AD6F-4E261E9A162C}">
      <dsp:nvSpPr>
        <dsp:cNvPr id="0" name=""/>
        <dsp:cNvSpPr/>
      </dsp:nvSpPr>
      <dsp:spPr>
        <a:xfrm>
          <a:off x="3953771" y="3689643"/>
          <a:ext cx="1633634" cy="8168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Chain Hash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PRE</a:t>
          </a:r>
        </a:p>
      </dsp:txBody>
      <dsp:txXfrm>
        <a:off x="3953771" y="3689643"/>
        <a:ext cx="1633634" cy="816817"/>
      </dsp:txXfrm>
    </dsp:sp>
    <dsp:sp modelId="{07EFB28F-9428-465F-8001-9D3AF0291E21}">
      <dsp:nvSpPr>
        <dsp:cNvPr id="0" name=""/>
        <dsp:cNvSpPr/>
      </dsp:nvSpPr>
      <dsp:spPr>
        <a:xfrm>
          <a:off x="3953771" y="2529762"/>
          <a:ext cx="1633634" cy="8168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Tree Hash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TCR</a:t>
          </a:r>
        </a:p>
      </dsp:txBody>
      <dsp:txXfrm>
        <a:off x="3953771" y="2529762"/>
        <a:ext cx="1633634" cy="816817"/>
      </dsp:txXfrm>
    </dsp:sp>
    <dsp:sp modelId="{1A51BAAC-7325-4462-9FBF-33BD64AABCBB}">
      <dsp:nvSpPr>
        <dsp:cNvPr id="0" name=""/>
        <dsp:cNvSpPr/>
      </dsp:nvSpPr>
      <dsp:spPr>
        <a:xfrm>
          <a:off x="3953771" y="1369881"/>
          <a:ext cx="1633634" cy="816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alibri" panose="020F0502020204030204" pitchFamily="34" charset="0"/>
            </a:rPr>
            <a:t>Message Compression</a:t>
          </a:r>
          <a:br>
            <a:rPr lang="en-US" sz="1800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CR</a:t>
          </a:r>
        </a:p>
      </dsp:txBody>
      <dsp:txXfrm>
        <a:off x="3953771" y="1369881"/>
        <a:ext cx="1633634" cy="816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6290-B697-465A-945B-1BD1DB630BCF}" type="datetimeFigureOut">
              <a:rPr lang="en-NL" smtClean="0"/>
              <a:t>14/08/2023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24C5-C5D4-46AB-AB2A-9F6A3B9A58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707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490876"/>
            <a:ext cx="10515600" cy="19981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5160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1 / Author 2 / Author 3 / . . .</a:t>
            </a:r>
          </a:p>
        </p:txBody>
      </p:sp>
    </p:spTree>
    <p:extLst>
      <p:ext uri="{BB962C8B-B14F-4D97-AF65-F5344CB8AC3E}">
        <p14:creationId xmlns:p14="http://schemas.microsoft.com/office/powerpoint/2010/main" val="40619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4800"/>
            <a:ext cx="6483600" cy="5414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6F9FA-A25B-210E-0C29-792680E76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| Section Title | Slide Title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B9874-FD25-F5F9-CF23-B3BED2DC7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B6059C-D1A3-FDC4-7402-EF65D4927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600" y="302400"/>
            <a:ext cx="4437062" cy="96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A1F004-F64C-CD97-E959-A7BD3255F3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5600" y="1268413"/>
            <a:ext cx="4437062" cy="49323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9505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052" y="2235200"/>
            <a:ext cx="10083600" cy="2387600"/>
          </a:xfrm>
        </p:spPr>
        <p:txBody>
          <a:bodyPr anchor="ctr" anchorCtr="1">
            <a:normAutofit/>
          </a:bodyPr>
          <a:lstStyle>
            <a:lvl1pPr algn="ctr"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Closing Phrase/Question</a:t>
            </a:r>
          </a:p>
        </p:txBody>
      </p:sp>
    </p:spTree>
    <p:extLst>
      <p:ext uri="{BB962C8B-B14F-4D97-AF65-F5344CB8AC3E}">
        <p14:creationId xmlns:p14="http://schemas.microsoft.com/office/powerpoint/2010/main" val="32711351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5687" y="2235200"/>
            <a:ext cx="10083368" cy="2387600"/>
          </a:xfrm>
        </p:spPr>
        <p:txBody>
          <a:bodyPr anchor="ctr" anchorCtr="1">
            <a:normAutofit/>
          </a:bodyPr>
          <a:lstStyle>
            <a:lvl1pPr algn="ctr">
              <a:defRPr sz="7200" b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C6ECF-F929-4039-47A3-FC09F1994A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| Section Title | Slide Title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8489-9AAA-9BC6-D43C-28DB45CD6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4153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Single Column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5600" y="1484313"/>
            <a:ext cx="11160126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32219A-E68C-034D-DDBC-6C69614EF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| Section Title | Slide Title</a:t>
            </a:r>
            <a:endParaRPr lang="en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338FD0-76EC-63E2-2DB7-CC9AF0696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8113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Double Content/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3783" y="1484313"/>
            <a:ext cx="54972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4000" y="1484313"/>
            <a:ext cx="54972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C790F-79FD-2A81-3851-0534282F1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| Section Title | Slide Title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60208-0820-8175-071C-0C442CBD7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F14822-AEA0-0ECB-31AE-A8A60CD8E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783" y="302400"/>
            <a:ext cx="11160000" cy="96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252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Title and Double Column/Content with Individu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302400"/>
            <a:ext cx="11160000" cy="96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5600" y="1484313"/>
            <a:ext cx="5497200" cy="8280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600" y="2319337"/>
            <a:ext cx="54972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484313"/>
            <a:ext cx="5497200" cy="8280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8" y="2318400"/>
            <a:ext cx="54972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8EF4D4-42B7-046C-B55A-12502430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| Section Title | Slide Title</a:t>
            </a:r>
            <a:endParaRPr lang="en-NL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F8497F-9528-4E15-C3F0-8B4E66A90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7224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/Content with Individu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5600" y="302400"/>
            <a:ext cx="5497200" cy="8280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600" y="1130400"/>
            <a:ext cx="5497200" cy="506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197" y="302400"/>
            <a:ext cx="5497200" cy="8280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8" y="1130400"/>
            <a:ext cx="5497200" cy="50692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8EF4D4-42B7-046C-B55A-12502430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| Section Title | Slide Title</a:t>
            </a:r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F8497F-9528-4E15-C3F0-8B4E66A90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2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8E6A-E545-0E30-92AE-133FE0305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| Section Title | Slide Title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C6094-6B92-013A-56BF-C59E91E0B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974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91ED-C21A-2BCA-E196-C760A6953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| Section Title | Slide Title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B4CCF-3EBA-E0FC-AA4A-41C69CCAA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677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302400"/>
            <a:ext cx="4437062" cy="96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785191"/>
            <a:ext cx="6483600" cy="5415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5600" y="1268413"/>
            <a:ext cx="4437062" cy="49323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32BEF0-8085-7717-F37C-1BA1394B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| Section Title | Slide Title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B0FDA-B38D-DB70-A3AF-159891571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11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783" y="302918"/>
            <a:ext cx="11160000" cy="96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484313"/>
            <a:ext cx="11160126" cy="471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8BA498-A7E1-A61F-F1D0-D43D7DF15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7" y="6200775"/>
            <a:ext cx="11136313" cy="6572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| Section Title | Slide Title</a:t>
            </a:r>
            <a:endParaRPr lang="en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F371C5-E4D8-9F5B-2455-FCE3304D9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01000"/>
            <a:ext cx="1055687" cy="657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D03FFB3-10DA-4D5A-A24E-6F1E3FEB25A0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943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tabLst>
          <a:tab pos="357188" algn="l"/>
        </a:tabLst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84250" indent="-268288" algn="l" defTabSz="803275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41438" indent="-2682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tabLst>
          <a:tab pos="1081088" algn="l"/>
        </a:tabLst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00213" indent="-2682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tabLst>
          <a:tab pos="1163638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187" userDrawn="1">
          <p15:clr>
            <a:srgbClr val="F26B43"/>
          </p15:clr>
        </p15:guide>
        <p15:guide id="7" pos="325" userDrawn="1">
          <p15:clr>
            <a:srgbClr val="F26B43"/>
          </p15:clr>
        </p15:guide>
        <p15:guide id="8" pos="7355" userDrawn="1">
          <p15:clr>
            <a:srgbClr val="F26B43"/>
          </p15:clr>
        </p15:guide>
        <p15:guide id="9" orient="horz" pos="3906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935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osa-crypto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F4BE-D769-2D7C-07DE-4343B9C3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93F33-A7B1-05D1-790C-6339AFA50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Manuel Barbosa / François </a:t>
            </a:r>
            <a:r>
              <a:rPr lang="en-US" dirty="0" err="1"/>
              <a:t>Dupressoir</a:t>
            </a:r>
            <a:r>
              <a:rPr lang="en-US" dirty="0"/>
              <a:t> / Benjamin Grégoire / Andreas </a:t>
            </a:r>
            <a:r>
              <a:rPr lang="en-US" dirty="0" err="1"/>
              <a:t>Hülsing</a:t>
            </a:r>
            <a:r>
              <a:rPr lang="en-US" dirty="0"/>
              <a:t> / </a:t>
            </a:r>
            <a:r>
              <a:rPr lang="en-US" b="1" dirty="0"/>
              <a:t>Matthias Meijers</a:t>
            </a:r>
            <a:r>
              <a:rPr lang="en-US" dirty="0"/>
              <a:t> / Pierre-Yves </a:t>
            </a:r>
            <a:r>
              <a:rPr lang="en-US" dirty="0" err="1"/>
              <a:t>Strub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4790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C4B4-8518-C7BE-42D7-4DBD2F8B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Devise Proof – Scheme (Signing and Verification)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56F24-4591-6C4B-7C06-4FD184704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Devise Proof – Scheme (Signing and Verification)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A72FA-1705-7082-7171-C910C9E62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10</a:t>
            </a:fld>
            <a:endParaRPr lang="en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D44108-319F-8284-11DC-76A71DB6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compression</a:t>
            </a:r>
          </a:p>
          <a:p>
            <a:endParaRPr lang="en-US" dirty="0"/>
          </a:p>
          <a:p>
            <a:r>
              <a:rPr lang="en-US" dirty="0"/>
              <a:t>Sig = (state,         ,                 )</a:t>
            </a:r>
          </a:p>
          <a:p>
            <a:endParaRPr lang="en-US" dirty="0"/>
          </a:p>
          <a:p>
            <a:r>
              <a:rPr lang="en-US" dirty="0"/>
              <a:t>Increment state</a:t>
            </a:r>
          </a:p>
          <a:p>
            <a:endParaRPr lang="en-US" dirty="0"/>
          </a:p>
          <a:p>
            <a:r>
              <a:rPr lang="en-US" dirty="0"/>
              <a:t>Verification by reconstruction</a:t>
            </a:r>
            <a:br>
              <a:rPr lang="en-US" dirty="0"/>
            </a:br>
            <a:r>
              <a:rPr lang="en-US" dirty="0"/>
              <a:t>and comparison of public key</a:t>
            </a:r>
          </a:p>
          <a:p>
            <a:endParaRPr lang="en-NL" dirty="0"/>
          </a:p>
        </p:txBody>
      </p:sp>
      <p:pic>
        <p:nvPicPr>
          <p:cNvPr id="9" name="Content Placeholder 6" descr="A group of white and blue circles&#10;&#10;Description automatically generated">
            <a:extLst>
              <a:ext uri="{FF2B5EF4-FFF2-40B4-BE49-F238E27FC236}">
                <a16:creationId xmlns:a16="http://schemas.microsoft.com/office/drawing/2014/main" id="{81FA3B77-DCD3-A797-82AB-8D7756866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40" y="1476027"/>
            <a:ext cx="4726016" cy="4516437"/>
          </a:xfrm>
          <a:prstGeom prst="rect">
            <a:avLst/>
          </a:prstGeom>
        </p:spPr>
      </p:pic>
      <p:pic>
        <p:nvPicPr>
          <p:cNvPr id="11" name="Picture 10" descr="A purple rectangle with a white border&#10;&#10;Description automatically generated">
            <a:extLst>
              <a:ext uri="{FF2B5EF4-FFF2-40B4-BE49-F238E27FC236}">
                <a16:creationId xmlns:a16="http://schemas.microsoft.com/office/drawing/2014/main" id="{6B302650-410B-11A2-702F-EA86A4B0A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9749" y="2542246"/>
            <a:ext cx="643669" cy="327110"/>
          </a:xfrm>
          <a:prstGeom prst="rect">
            <a:avLst/>
          </a:prstGeom>
        </p:spPr>
      </p:pic>
      <p:pic>
        <p:nvPicPr>
          <p:cNvPr id="13" name="Picture 12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D3009C0A-A33F-B79E-5BD0-4CAB20C95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0" y="2386268"/>
            <a:ext cx="637685" cy="637685"/>
          </a:xfrm>
          <a:prstGeom prst="rect">
            <a:avLst/>
          </a:prstGeom>
        </p:spPr>
      </p:pic>
      <p:pic>
        <p:nvPicPr>
          <p:cNvPr id="14" name="Picture 1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B06338E3-FDDC-0C4A-BEA5-E15E64FEF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31" y="2386267"/>
            <a:ext cx="637685" cy="6376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35EA0A-8EFD-3432-05CE-742057242B58}"/>
              </a:ext>
            </a:extLst>
          </p:cNvPr>
          <p:cNvSpPr/>
          <p:nvPr/>
        </p:nvSpPr>
        <p:spPr>
          <a:xfrm>
            <a:off x="5779008" y="5020056"/>
            <a:ext cx="1005840" cy="58361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C0CB1-93AA-015F-A88B-EC471B04C838}"/>
              </a:ext>
            </a:extLst>
          </p:cNvPr>
          <p:cNvSpPr txBox="1"/>
          <p:nvPr/>
        </p:nvSpPr>
        <p:spPr>
          <a:xfrm>
            <a:off x="3818167" y="5105711"/>
            <a:ext cx="187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WOTS Signature</a:t>
            </a:r>
            <a:endParaRPr lang="en-NL" sz="2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85D07B-07E5-46DD-413C-FFF05C712CC4}"/>
              </a:ext>
            </a:extLst>
          </p:cNvPr>
          <p:cNvSpPr/>
          <p:nvPr/>
        </p:nvSpPr>
        <p:spPr>
          <a:xfrm>
            <a:off x="7452360" y="3511296"/>
            <a:ext cx="786384" cy="7637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560C82-47E4-F7C1-7D54-2B073A85E1F1}"/>
              </a:ext>
            </a:extLst>
          </p:cNvPr>
          <p:cNvSpPr/>
          <p:nvPr/>
        </p:nvSpPr>
        <p:spPr>
          <a:xfrm>
            <a:off x="9232392" y="2460024"/>
            <a:ext cx="786384" cy="7637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0AF24D-C845-0EC8-EDF6-5B429EEB20FF}"/>
              </a:ext>
            </a:extLst>
          </p:cNvPr>
          <p:cNvSpPr txBox="1"/>
          <p:nvPr/>
        </p:nvSpPr>
        <p:spPr>
          <a:xfrm>
            <a:off x="3755135" y="3094957"/>
            <a:ext cx="234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Authentication Path</a:t>
            </a:r>
            <a:endParaRPr lang="en-NL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19" grpId="0" animBg="1"/>
      <p:bldP spid="19" grpId="1" animBg="1"/>
      <p:bldP spid="20" grpId="0" animBg="1"/>
      <p:bldP spid="20" grpId="1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BB9D-08F0-562F-4F6F-24F7AC5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Devise Proof – Proof Structure</a:t>
            </a:r>
            <a:endParaRPr lang="en-NL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9C53E5-C4D0-BEE8-0CA2-B52F8C26C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54715"/>
              </p:ext>
            </p:extLst>
          </p:nvPr>
        </p:nvGraphicFramePr>
        <p:xfrm>
          <a:off x="525463" y="1484313"/>
          <a:ext cx="11160125" cy="47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E416-55F1-14A6-233B-8D07A8CAC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Devise Proof – Proof Structure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981A-17E5-3432-A08B-18B3AAC18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11</a:t>
            </a:fld>
            <a:endParaRPr lang="en-NL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E08F21-29A8-6FDA-767C-1DA92E71BB6A}"/>
              </a:ext>
            </a:extLst>
          </p:cNvPr>
          <p:cNvSpPr/>
          <p:nvPr/>
        </p:nvSpPr>
        <p:spPr>
          <a:xfrm>
            <a:off x="6477000" y="1981200"/>
            <a:ext cx="5286376" cy="3695700"/>
          </a:xfrm>
          <a:custGeom>
            <a:avLst/>
            <a:gdLst>
              <a:gd name="connsiteX0" fmla="*/ 2486026 w 5286376"/>
              <a:gd name="connsiteY0" fmla="*/ 0 h 3695700"/>
              <a:gd name="connsiteX1" fmla="*/ 5286376 w 5286376"/>
              <a:gd name="connsiteY1" fmla="*/ 0 h 3695700"/>
              <a:gd name="connsiteX2" fmla="*/ 5286376 w 5286376"/>
              <a:gd name="connsiteY2" fmla="*/ 3695700 h 3695700"/>
              <a:gd name="connsiteX3" fmla="*/ 2486026 w 5286376"/>
              <a:gd name="connsiteY3" fmla="*/ 3695700 h 3695700"/>
              <a:gd name="connsiteX4" fmla="*/ 2486026 w 5286376"/>
              <a:gd name="connsiteY4" fmla="*/ 2447925 h 3695700"/>
              <a:gd name="connsiteX5" fmla="*/ 0 w 5286376"/>
              <a:gd name="connsiteY5" fmla="*/ 2447925 h 3695700"/>
              <a:gd name="connsiteX6" fmla="*/ 0 w 5286376"/>
              <a:gd name="connsiteY6" fmla="*/ 1266825 h 3695700"/>
              <a:gd name="connsiteX7" fmla="*/ 2486026 w 5286376"/>
              <a:gd name="connsiteY7" fmla="*/ 1266825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6376" h="3695700">
                <a:moveTo>
                  <a:pt x="2486026" y="0"/>
                </a:moveTo>
                <a:lnTo>
                  <a:pt x="5286376" y="0"/>
                </a:lnTo>
                <a:lnTo>
                  <a:pt x="5286376" y="3695700"/>
                </a:lnTo>
                <a:lnTo>
                  <a:pt x="2486026" y="3695700"/>
                </a:lnTo>
                <a:lnTo>
                  <a:pt x="2486026" y="2447925"/>
                </a:lnTo>
                <a:lnTo>
                  <a:pt x="0" y="2447925"/>
                </a:lnTo>
                <a:lnTo>
                  <a:pt x="0" y="1266825"/>
                </a:lnTo>
                <a:lnTo>
                  <a:pt x="2486026" y="1266825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4AF0C-836F-C164-9281-C8FB07B6777C}"/>
              </a:ext>
            </a:extLst>
          </p:cNvPr>
          <p:cNvSpPr txBox="1"/>
          <p:nvPr/>
        </p:nvSpPr>
        <p:spPr>
          <a:xfrm>
            <a:off x="9496425" y="1457100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 SPHINCS</a:t>
            </a:r>
            <a:r>
              <a:rPr lang="en-US" sz="2400" b="1" baseline="30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NL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2068E-9904-187A-5809-40CBC1806B84}"/>
              </a:ext>
            </a:extLst>
          </p:cNvPr>
          <p:cNvSpPr/>
          <p:nvPr/>
        </p:nvSpPr>
        <p:spPr>
          <a:xfrm>
            <a:off x="3457575" y="1981200"/>
            <a:ext cx="8305801" cy="3695700"/>
          </a:xfrm>
          <a:custGeom>
            <a:avLst/>
            <a:gdLst>
              <a:gd name="connsiteX0" fmla="*/ 2466975 w 8305801"/>
              <a:gd name="connsiteY0" fmla="*/ 0 h 3695700"/>
              <a:gd name="connsiteX1" fmla="*/ 8305801 w 8305801"/>
              <a:gd name="connsiteY1" fmla="*/ 0 h 3695700"/>
              <a:gd name="connsiteX2" fmla="*/ 8305801 w 8305801"/>
              <a:gd name="connsiteY2" fmla="*/ 3695700 h 3695700"/>
              <a:gd name="connsiteX3" fmla="*/ 2466975 w 8305801"/>
              <a:gd name="connsiteY3" fmla="*/ 3695700 h 3695700"/>
              <a:gd name="connsiteX4" fmla="*/ 2466975 w 8305801"/>
              <a:gd name="connsiteY4" fmla="*/ 2447925 h 3695700"/>
              <a:gd name="connsiteX5" fmla="*/ 0 w 8305801"/>
              <a:gd name="connsiteY5" fmla="*/ 2447925 h 3695700"/>
              <a:gd name="connsiteX6" fmla="*/ 0 w 8305801"/>
              <a:gd name="connsiteY6" fmla="*/ 1266825 h 3695700"/>
              <a:gd name="connsiteX7" fmla="*/ 2466975 w 8305801"/>
              <a:gd name="connsiteY7" fmla="*/ 1266825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5801" h="3695700">
                <a:moveTo>
                  <a:pt x="2466975" y="0"/>
                </a:moveTo>
                <a:lnTo>
                  <a:pt x="8305801" y="0"/>
                </a:lnTo>
                <a:lnTo>
                  <a:pt x="8305801" y="3695700"/>
                </a:lnTo>
                <a:lnTo>
                  <a:pt x="2466975" y="3695700"/>
                </a:lnTo>
                <a:lnTo>
                  <a:pt x="2466975" y="2447925"/>
                </a:lnTo>
                <a:lnTo>
                  <a:pt x="0" y="2447925"/>
                </a:lnTo>
                <a:lnTo>
                  <a:pt x="0" y="1266825"/>
                </a:lnTo>
                <a:lnTo>
                  <a:pt x="2466975" y="1266825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97C084-DA40-50C2-47C7-BC531BCBCC1D}"/>
              </a:ext>
            </a:extLst>
          </p:cNvPr>
          <p:cNvSpPr txBox="1"/>
          <p:nvPr/>
        </p:nvSpPr>
        <p:spPr>
          <a:xfrm>
            <a:off x="7610475" y="1457100"/>
            <a:ext cx="219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 SPHINCS</a:t>
            </a:r>
            <a:r>
              <a:rPr lang="en-US" sz="2400" b="1" baseline="30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NL" sz="20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3D61D-3ACC-06CC-100F-461AAE5D4E78}"/>
              </a:ext>
            </a:extLst>
          </p:cNvPr>
          <p:cNvSpPr txBox="1"/>
          <p:nvPr/>
        </p:nvSpPr>
        <p:spPr>
          <a:xfrm>
            <a:off x="2457450" y="4514850"/>
            <a:ext cx="8191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ROM</a:t>
            </a:r>
            <a:endParaRPr lang="en-NL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730B-502F-30CD-C11C-2FA5E52C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Formalize Context and Proof Steps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4BEC-B593-40EA-FDE7-E7827F1CF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Parameters</a:t>
            </a:r>
          </a:p>
          <a:p>
            <a:pPr lvl="1"/>
            <a:r>
              <a:rPr lang="en-US" dirty="0"/>
              <a:t>Types, functions, and distributions (</a:t>
            </a:r>
            <a:r>
              <a:rPr lang="en-US" dirty="0">
                <a:solidFill>
                  <a:schemeClr val="bg2"/>
                </a:solidFill>
              </a:rPr>
              <a:t>Merkle trees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Schemes (</a:t>
            </a:r>
            <a:r>
              <a:rPr lang="en-US" dirty="0">
                <a:solidFill>
                  <a:schemeClr val="bg2"/>
                </a:solidFill>
              </a:rPr>
              <a:t>hash-then-sign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Proof steps (and corresponding artifacts)</a:t>
            </a:r>
          </a:p>
          <a:p>
            <a:pPr lvl="1"/>
            <a:r>
              <a:rPr lang="en-US" dirty="0"/>
              <a:t>Security notions (</a:t>
            </a:r>
            <a:r>
              <a:rPr lang="en-US" dirty="0">
                <a:solidFill>
                  <a:schemeClr val="bg2"/>
                </a:solidFill>
              </a:rPr>
              <a:t>digital signatures</a:t>
            </a:r>
            <a:r>
              <a:rPr lang="en-US" dirty="0"/>
              <a:t>) and hardness properties (</a:t>
            </a:r>
            <a:r>
              <a:rPr lang="en-US" dirty="0">
                <a:solidFill>
                  <a:schemeClr val="bg2"/>
                </a:solidFill>
              </a:rPr>
              <a:t>hash functions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Adversary classes and reduction adversaries</a:t>
            </a:r>
          </a:p>
          <a:p>
            <a:pPr lvl="1"/>
            <a:r>
              <a:rPr lang="en-US" dirty="0"/>
              <a:t>Games</a:t>
            </a:r>
          </a:p>
          <a:p>
            <a:pPr lvl="1"/>
            <a:r>
              <a:rPr lang="en-US" dirty="0"/>
              <a:t>Proof steps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EA169-58C8-5903-86EF-4E3EDE86A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Formalize Context and Proof Steps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8C0A7-0486-FE3B-E7BD-0C7F8D573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601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9E180-9A66-F727-B35A-F8A6D150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M-EUF-GCMA of WOTS</a:t>
            </a:r>
          </a:p>
          <a:p>
            <a:pPr lvl="1"/>
            <a:r>
              <a:rPr lang="en-US" dirty="0"/>
              <a:t>Hybrid argument</a:t>
            </a:r>
          </a:p>
          <a:p>
            <a:endParaRPr lang="en-US" dirty="0"/>
          </a:p>
          <a:p>
            <a:r>
              <a:rPr lang="en-US" dirty="0"/>
              <a:t>EUF-RMA of fixed-length XMSS</a:t>
            </a:r>
          </a:p>
          <a:p>
            <a:pPr lvl="1"/>
            <a:r>
              <a:rPr lang="en-US" dirty="0"/>
              <a:t>Authentication path collision</a:t>
            </a:r>
          </a:p>
          <a:p>
            <a:endParaRPr lang="en-US" dirty="0"/>
          </a:p>
          <a:p>
            <a:r>
              <a:rPr lang="en-US" dirty="0"/>
              <a:t>EUF-CMA of XMSS</a:t>
            </a:r>
          </a:p>
          <a:p>
            <a:pPr lvl="1"/>
            <a:r>
              <a:rPr lang="en-US" dirty="0"/>
              <a:t>Hash-then-sign</a:t>
            </a:r>
          </a:p>
          <a:p>
            <a:pPr lvl="1"/>
            <a:r>
              <a:rPr lang="en-US" dirty="0"/>
              <a:t>Random oracle reprogramming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9959F-3411-2736-958F-722324057A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Formally Verify Proof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39822-35AE-8C45-8D89-3950BE1EB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13</a:t>
            </a:fld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87903-285E-34C9-37D5-2AA5EA65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Verify Proof</a:t>
            </a:r>
            <a:endParaRPr lang="en-NL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6F9F15-C0D7-7200-FE54-3FAF2F162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027396"/>
              </p:ext>
            </p:extLst>
          </p:nvPr>
        </p:nvGraphicFramePr>
        <p:xfrm>
          <a:off x="6096000" y="1484313"/>
          <a:ext cx="5587782" cy="471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96AD60-1D99-34D2-95B5-AEF587875758}"/>
              </a:ext>
            </a:extLst>
          </p:cNvPr>
          <p:cNvSpPr/>
          <p:nvPr/>
        </p:nvSpPr>
        <p:spPr>
          <a:xfrm>
            <a:off x="6016752" y="3941064"/>
            <a:ext cx="5742432" cy="2109479"/>
          </a:xfrm>
          <a:custGeom>
            <a:avLst/>
            <a:gdLst>
              <a:gd name="connsiteX0" fmla="*/ 1975104 w 5742432"/>
              <a:gd name="connsiteY0" fmla="*/ 0 h 2109479"/>
              <a:gd name="connsiteX1" fmla="*/ 3767328 w 5742432"/>
              <a:gd name="connsiteY1" fmla="*/ 0 h 2109479"/>
              <a:gd name="connsiteX2" fmla="*/ 3767328 w 5742432"/>
              <a:gd name="connsiteY2" fmla="*/ 1152144 h 2109479"/>
              <a:gd name="connsiteX3" fmla="*/ 5742432 w 5742432"/>
              <a:gd name="connsiteY3" fmla="*/ 1152144 h 2109479"/>
              <a:gd name="connsiteX4" fmla="*/ 5742432 w 5742432"/>
              <a:gd name="connsiteY4" fmla="*/ 2109479 h 2109479"/>
              <a:gd name="connsiteX5" fmla="*/ 0 w 5742432"/>
              <a:gd name="connsiteY5" fmla="*/ 2109479 h 2109479"/>
              <a:gd name="connsiteX6" fmla="*/ 0 w 5742432"/>
              <a:gd name="connsiteY6" fmla="*/ 1152144 h 2109479"/>
              <a:gd name="connsiteX7" fmla="*/ 1975104 w 5742432"/>
              <a:gd name="connsiteY7" fmla="*/ 1152144 h 210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2432" h="2109479">
                <a:moveTo>
                  <a:pt x="1975104" y="0"/>
                </a:moveTo>
                <a:lnTo>
                  <a:pt x="3767328" y="0"/>
                </a:lnTo>
                <a:lnTo>
                  <a:pt x="3767328" y="1152144"/>
                </a:lnTo>
                <a:lnTo>
                  <a:pt x="5742432" y="1152144"/>
                </a:lnTo>
                <a:lnTo>
                  <a:pt x="5742432" y="2109479"/>
                </a:lnTo>
                <a:lnTo>
                  <a:pt x="0" y="2109479"/>
                </a:lnTo>
                <a:lnTo>
                  <a:pt x="0" y="1152144"/>
                </a:lnTo>
                <a:lnTo>
                  <a:pt x="1975104" y="1152144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BE4E6C-645D-55A0-88BC-864915C6F219}"/>
              </a:ext>
            </a:extLst>
          </p:cNvPr>
          <p:cNvSpPr/>
          <p:nvPr/>
        </p:nvSpPr>
        <p:spPr>
          <a:xfrm>
            <a:off x="6016752" y="2770402"/>
            <a:ext cx="5742432" cy="3280141"/>
          </a:xfrm>
          <a:custGeom>
            <a:avLst/>
            <a:gdLst>
              <a:gd name="connsiteX0" fmla="*/ 1975104 w 5742432"/>
              <a:gd name="connsiteY0" fmla="*/ 0 h 3280141"/>
              <a:gd name="connsiteX1" fmla="*/ 3767328 w 5742432"/>
              <a:gd name="connsiteY1" fmla="*/ 0 h 3280141"/>
              <a:gd name="connsiteX2" fmla="*/ 3767328 w 5742432"/>
              <a:gd name="connsiteY2" fmla="*/ 1170662 h 3280141"/>
              <a:gd name="connsiteX3" fmla="*/ 5742432 w 5742432"/>
              <a:gd name="connsiteY3" fmla="*/ 1170662 h 3280141"/>
              <a:gd name="connsiteX4" fmla="*/ 5742432 w 5742432"/>
              <a:gd name="connsiteY4" fmla="*/ 3280141 h 3280141"/>
              <a:gd name="connsiteX5" fmla="*/ 0 w 5742432"/>
              <a:gd name="connsiteY5" fmla="*/ 3280141 h 3280141"/>
              <a:gd name="connsiteX6" fmla="*/ 0 w 5742432"/>
              <a:gd name="connsiteY6" fmla="*/ 1170662 h 3280141"/>
              <a:gd name="connsiteX7" fmla="*/ 1975104 w 5742432"/>
              <a:gd name="connsiteY7" fmla="*/ 1170662 h 328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2432" h="3280141">
                <a:moveTo>
                  <a:pt x="1975104" y="0"/>
                </a:moveTo>
                <a:lnTo>
                  <a:pt x="3767328" y="0"/>
                </a:lnTo>
                <a:lnTo>
                  <a:pt x="3767328" y="1170662"/>
                </a:lnTo>
                <a:lnTo>
                  <a:pt x="5742432" y="1170662"/>
                </a:lnTo>
                <a:lnTo>
                  <a:pt x="5742432" y="3280141"/>
                </a:lnTo>
                <a:lnTo>
                  <a:pt x="0" y="3280141"/>
                </a:lnTo>
                <a:lnTo>
                  <a:pt x="0" y="1170662"/>
                </a:lnTo>
                <a:lnTo>
                  <a:pt x="1975104" y="1170662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666F-4321-393D-FAB8-917C5DB1A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Work and Summary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6C1BF-51D2-612D-3497-AFA460035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Future Work and Summary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EB9A0-9A91-1D95-4C05-7FD5FA6F0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948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82ECA4-AE99-803E-230C-CC20ECBC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5E3E5-9F8C-E014-5120-66F9D4F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Quantum-accessible Random Oracle Model (QROM)</a:t>
            </a:r>
          </a:p>
          <a:p>
            <a:endParaRPr lang="en-US" dirty="0"/>
          </a:p>
          <a:p>
            <a:r>
              <a:rPr lang="en-US" dirty="0"/>
              <a:t>SPHINCS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  <a:p>
            <a:r>
              <a:rPr lang="en-US" dirty="0"/>
              <a:t>Hash function instantiations/properties</a:t>
            </a:r>
          </a:p>
          <a:p>
            <a:endParaRPr lang="en-US" dirty="0"/>
          </a:p>
          <a:p>
            <a:r>
              <a:rPr lang="en-US" dirty="0"/>
              <a:t>Formally verified implementations</a:t>
            </a:r>
          </a:p>
          <a:p>
            <a:endParaRPr lang="en-US" dirty="0"/>
          </a:p>
          <a:p>
            <a:r>
              <a:rPr lang="en-US" dirty="0" err="1"/>
              <a:t>EasyCrypt</a:t>
            </a:r>
            <a:r>
              <a:rPr lang="en-US" dirty="0"/>
              <a:t> (Formosa Crypto project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842E4-F3A1-14D7-B78D-A0581E772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Future Work and Summary | Future Work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FD08D-5BD2-7321-A3B3-AC9BFF3BA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15</a:t>
            </a:fld>
            <a:endParaRPr lang="en-NL" dirty="0"/>
          </a:p>
        </p:txBody>
      </p:sp>
      <p:pic>
        <p:nvPicPr>
          <p:cNvPr id="7" name="Picture 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B4E646A-A1AC-A57B-AA7A-BAE89F6B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17" y="1483626"/>
            <a:ext cx="6342083" cy="3638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D410B-D2D4-736D-9694-7D985737C7CE}"/>
              </a:ext>
            </a:extLst>
          </p:cNvPr>
          <p:cNvSpPr txBox="1"/>
          <p:nvPr/>
        </p:nvSpPr>
        <p:spPr>
          <a:xfrm>
            <a:off x="8097086" y="5892767"/>
            <a:ext cx="3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see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formosa-crypto.org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E582-33DC-5BCD-212E-7EC0195C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Statistics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A4E9-64D1-2259-342B-BAF16636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Fix and verify security proof for XMSS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Verify fix and setup verification of security proof </a:t>
            </a:r>
            <a:r>
              <a:rPr lang="en-US" dirty="0"/>
              <a:t>for SPHINCS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New </a:t>
            </a:r>
            <a:r>
              <a:rPr lang="en-US" dirty="0" err="1"/>
              <a:t>EasyCrypt</a:t>
            </a:r>
            <a:r>
              <a:rPr lang="en-US" dirty="0"/>
              <a:t> libraries</a:t>
            </a:r>
          </a:p>
          <a:p>
            <a:endParaRPr lang="en-US" dirty="0"/>
          </a:p>
          <a:p>
            <a:r>
              <a:rPr lang="en-US" dirty="0"/>
              <a:t>Effort</a:t>
            </a:r>
          </a:p>
          <a:p>
            <a:pPr lvl="1"/>
            <a:r>
              <a:rPr lang="en-US" dirty="0"/>
              <a:t>1 intermediate (developing), 5 advanced (guiding),</a:t>
            </a:r>
            <a:r>
              <a:rPr lang="en-US" dirty="0">
                <a:sym typeface="Wingdings" panose="05000000000000000000" pitchFamily="2" charset="2"/>
              </a:rPr>
              <a:t> part-time, for 1 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Output</a:t>
            </a:r>
          </a:p>
          <a:p>
            <a:pPr lvl="1"/>
            <a:r>
              <a:rPr lang="en-US" dirty="0"/>
              <a:t>~19000 lines of </a:t>
            </a:r>
            <a:r>
              <a:rPr lang="en-US" dirty="0" err="1"/>
              <a:t>EasyCrypt</a:t>
            </a:r>
            <a:r>
              <a:rPr lang="en-US" dirty="0"/>
              <a:t>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15C1D-B93E-FE78-75B0-37E696989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Future Work and Summary | Summary and Statistics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17433-5E52-31FC-D696-67609B233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16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145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D77B61-4A1A-D8B8-8ABB-8AFDDA056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171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6B00-E820-DE62-921C-E8E7A8561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D6634-A0C3-3261-5F14-6AEFF280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Context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4A69-7C2C-B8BE-6895-894090E41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895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59A9A4-3AA4-D313-EC9F-365EBA2C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XMSS (</a:t>
            </a:r>
            <a:r>
              <a:rPr lang="en-US" dirty="0" err="1"/>
              <a:t>eXtended</a:t>
            </a:r>
            <a:r>
              <a:rPr lang="en-US" dirty="0"/>
              <a:t> Merkle Signature Scheme)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715C6-1251-2E8A-2C6E-31E802A75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Stateful hash-based digital signature scheme</a:t>
            </a:r>
          </a:p>
          <a:p>
            <a:pPr lvl="1"/>
            <a:r>
              <a:rPr lang="en-US" dirty="0"/>
              <a:t>Fixed length </a:t>
            </a:r>
            <a:r>
              <a:rPr lang="en-US" dirty="0">
                <a:sym typeface="Wingdings" panose="05000000000000000000" pitchFamily="2" charset="2"/>
              </a:rPr>
              <a:t> Building block (SPHINCS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Arbitrary length  Standalone (RFC 8391)</a:t>
            </a:r>
          </a:p>
          <a:p>
            <a:endParaRPr lang="en-US" dirty="0"/>
          </a:p>
          <a:p>
            <a:r>
              <a:rPr lang="en-US" dirty="0"/>
              <a:t>First standardized post-quantum signature scheme (NIST SP 800-208)</a:t>
            </a:r>
          </a:p>
          <a:p>
            <a:endParaRPr lang="en-US" dirty="0"/>
          </a:p>
          <a:p>
            <a:r>
              <a:rPr lang="en-US" dirty="0"/>
              <a:t>Mistake in security proof for </a:t>
            </a:r>
            <a:r>
              <a:rPr lang="en-US" dirty="0">
                <a:sym typeface="Wingdings" panose="05000000000000000000" pitchFamily="2" charset="2"/>
              </a:rPr>
              <a:t>SPHINCS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, also affects XMSS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 years until discovery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Fix for SPHINCS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, not for XMSS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8DBE8-E3A4-710A-D124-9F22D372A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Context | XMSS (</a:t>
            </a:r>
            <a:r>
              <a:rPr lang="en-US" dirty="0" err="1"/>
              <a:t>eXtended</a:t>
            </a:r>
            <a:r>
              <a:rPr lang="en-US" dirty="0"/>
              <a:t> Merkle Signature Scheme)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81AAA-C363-0067-F553-EC8BEA05B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3</a:t>
            </a:fld>
            <a:endParaRPr lang="en-NL" dirty="0"/>
          </a:p>
        </p:txBody>
      </p:sp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88836837-2370-0B6A-9B1E-0002B671F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1611" y="4303316"/>
            <a:ext cx="1606825" cy="1606825"/>
          </a:xfrm>
          <a:prstGeom prst="rect">
            <a:avLst/>
          </a:prstGeom>
        </p:spPr>
      </p:pic>
      <p:pic>
        <p:nvPicPr>
          <p:cNvPr id="11" name="Graphic 10" descr="Signature outline">
            <a:extLst>
              <a:ext uri="{FF2B5EF4-FFF2-40B4-BE49-F238E27FC236}">
                <a16:creationId xmlns:a16="http://schemas.microsoft.com/office/drawing/2014/main" id="{D5FF701A-BD7F-A54A-562C-E959B62D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3578" y="1483626"/>
            <a:ext cx="1606825" cy="16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E846-ADC0-F652-CB7A-11896047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Computer-Aided Cryptography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E55E-85C5-17DA-02BD-07D0C555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Cryptographic constructions and proofs are complex</a:t>
            </a:r>
          </a:p>
          <a:p>
            <a:pPr lvl="1"/>
            <a:r>
              <a:rPr lang="en-US" dirty="0"/>
              <a:t>Broken designs, proofs, and implementations</a:t>
            </a:r>
          </a:p>
          <a:p>
            <a:endParaRPr lang="en-US" dirty="0"/>
          </a:p>
          <a:p>
            <a:r>
              <a:rPr lang="en-US" dirty="0"/>
              <a:t>Alleviate through computers</a:t>
            </a:r>
          </a:p>
          <a:p>
            <a:pPr lvl="1"/>
            <a:r>
              <a:rPr lang="en-US" dirty="0"/>
              <a:t>Reduce complexity</a:t>
            </a:r>
          </a:p>
          <a:p>
            <a:pPr lvl="1"/>
            <a:r>
              <a:rPr lang="en-US" dirty="0"/>
              <a:t>Enforce rigor</a:t>
            </a:r>
          </a:p>
          <a:p>
            <a:pPr lvl="1"/>
            <a:r>
              <a:rPr lang="en-US" dirty="0"/>
              <a:t>Shift “trust”</a:t>
            </a:r>
          </a:p>
          <a:p>
            <a:endParaRPr lang="en-US" dirty="0"/>
          </a:p>
          <a:p>
            <a:r>
              <a:rPr lang="en-US" dirty="0" err="1"/>
              <a:t>EasyCrypt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AA640-34A0-7027-CD74-7A6CFF55A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Context | Computer-Aided Cryptography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15C4C-7CA7-1715-BA34-4FA1BA949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4</a:t>
            </a:fld>
            <a:endParaRPr lang="en-NL" dirty="0"/>
          </a:p>
        </p:txBody>
      </p:sp>
      <p:pic>
        <p:nvPicPr>
          <p:cNvPr id="11" name="Graphic 10" descr="Jail Break outline">
            <a:extLst>
              <a:ext uri="{FF2B5EF4-FFF2-40B4-BE49-F238E27FC236}">
                <a16:creationId xmlns:a16="http://schemas.microsoft.com/office/drawing/2014/main" id="{358AE5A5-4B4B-F5A7-2407-CDC5643C5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6274" y="1126663"/>
            <a:ext cx="1668385" cy="1668385"/>
          </a:xfrm>
          <a:prstGeom prst="rect">
            <a:avLst/>
          </a:prstGeom>
        </p:spPr>
      </p:pic>
      <p:pic>
        <p:nvPicPr>
          <p:cNvPr id="13" name="Graphic 12" descr="Processor outline">
            <a:extLst>
              <a:ext uri="{FF2B5EF4-FFF2-40B4-BE49-F238E27FC236}">
                <a16:creationId xmlns:a16="http://schemas.microsoft.com/office/drawing/2014/main" id="{4DFF4ADB-C391-9502-5C10-61FCA69CB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6274" y="3011643"/>
            <a:ext cx="1668385" cy="1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0F4E-F44F-B716-072D-83E81856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Contribution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D8BF-6226-1449-A144-AD03E355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confidence in security of XMSS and SPHINCS</a:t>
            </a:r>
            <a:r>
              <a:rPr lang="en-US" baseline="30000" dirty="0"/>
              <a:t>+</a:t>
            </a:r>
            <a:endParaRPr lang="en-US" dirty="0"/>
          </a:p>
          <a:p>
            <a:pPr lvl="1"/>
            <a:r>
              <a:rPr lang="en-US" dirty="0"/>
              <a:t>Fix and verify security proof for XMSS</a:t>
            </a:r>
          </a:p>
          <a:p>
            <a:pPr lvl="1"/>
            <a:r>
              <a:rPr lang="en-US" dirty="0"/>
              <a:t>Verify fix and setup verification of</a:t>
            </a:r>
            <a:br>
              <a:rPr lang="en-US" dirty="0"/>
            </a:br>
            <a:r>
              <a:rPr lang="en-US" dirty="0"/>
              <a:t>security proof for SPHINCS</a:t>
            </a:r>
            <a:r>
              <a:rPr lang="en-US" baseline="30000" dirty="0"/>
              <a:t>+</a:t>
            </a:r>
          </a:p>
          <a:p>
            <a:endParaRPr lang="en-US" dirty="0"/>
          </a:p>
          <a:p>
            <a:r>
              <a:rPr lang="en-US" dirty="0"/>
              <a:t>Facilitate future formal verification of cryptography</a:t>
            </a:r>
          </a:p>
          <a:p>
            <a:pPr lvl="1"/>
            <a:r>
              <a:rPr lang="en-US" dirty="0"/>
              <a:t>Digital signature schemes</a:t>
            </a:r>
          </a:p>
          <a:p>
            <a:pPr lvl="1"/>
            <a:r>
              <a:rPr lang="en-US" dirty="0"/>
              <a:t>Hash functions</a:t>
            </a:r>
          </a:p>
          <a:p>
            <a:pPr lvl="1"/>
            <a:r>
              <a:rPr lang="en-US" dirty="0"/>
              <a:t>Hash-then-sign paradigm</a:t>
            </a:r>
          </a:p>
          <a:p>
            <a:pPr lvl="1"/>
            <a:r>
              <a:rPr lang="en-US" dirty="0"/>
              <a:t>Merkle trees</a:t>
            </a:r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EA93-3C00-2CB5-4EBD-50A1AFDE1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Context | Purpose and Contribution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6F1CA-0B3F-2436-FEE6-038CC3FE0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5</a:t>
            </a:fld>
            <a:endParaRPr lang="en-NL" dirty="0"/>
          </a:p>
        </p:txBody>
      </p:sp>
      <p:pic>
        <p:nvPicPr>
          <p:cNvPr id="6" name="Graphic 5" descr="Books on shelf outline">
            <a:extLst>
              <a:ext uri="{FF2B5EF4-FFF2-40B4-BE49-F238E27FC236}">
                <a16:creationId xmlns:a16="http://schemas.microsoft.com/office/drawing/2014/main" id="{685E3AEA-EDAB-EC85-51E1-E22E04CA9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608" y="3831667"/>
            <a:ext cx="1716157" cy="1716157"/>
          </a:xfrm>
          <a:prstGeom prst="rect">
            <a:avLst/>
          </a:prstGeom>
        </p:spPr>
      </p:pic>
      <p:pic>
        <p:nvPicPr>
          <p:cNvPr id="7" name="Graphic 6" descr="Jail outline">
            <a:extLst>
              <a:ext uri="{FF2B5EF4-FFF2-40B4-BE49-F238E27FC236}">
                <a16:creationId xmlns:a16="http://schemas.microsoft.com/office/drawing/2014/main" id="{5E26DCE5-BA63-C8AB-6423-25780D9C1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5608" y="1463022"/>
            <a:ext cx="1716157" cy="17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8F98-FBDA-CA53-E6EA-7585E389B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343AD-A76A-0260-271E-29F5EF145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6B7D0-4F2F-2DAB-EB62-A5105E247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048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ED3B-7453-5C4C-1A27-1602DE1D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10EE-528A-4529-7DC4-873DF3C7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and verify security proof for XMSS</a:t>
            </a:r>
          </a:p>
          <a:p>
            <a:pPr lvl="1"/>
            <a:r>
              <a:rPr lang="en-US" dirty="0"/>
              <a:t>EUF-CMA</a:t>
            </a:r>
          </a:p>
          <a:p>
            <a:pPr lvl="1"/>
            <a:r>
              <a:rPr lang="en-US"/>
              <a:t>Hash </a:t>
            </a:r>
            <a:r>
              <a:rPr lang="en-US" dirty="0"/>
              <a:t>function properties</a:t>
            </a:r>
          </a:p>
          <a:p>
            <a:endParaRPr lang="en-US" dirty="0"/>
          </a:p>
          <a:p>
            <a:r>
              <a:rPr lang="en-US" dirty="0"/>
              <a:t>Verify fix and setup verification of</a:t>
            </a:r>
            <a:br>
              <a:rPr lang="en-US" dirty="0"/>
            </a:br>
            <a:r>
              <a:rPr lang="en-US" dirty="0"/>
              <a:t>security proof for SPHINCS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042BB-BF25-38F1-8DCB-347525BD5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Objectives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D166A-6C18-D240-FC78-D5155956E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7</a:t>
            </a:fld>
            <a:endParaRPr lang="en-NL" dirty="0"/>
          </a:p>
        </p:txBody>
      </p:sp>
      <p:pic>
        <p:nvPicPr>
          <p:cNvPr id="7" name="Graphic 6" descr="Target outline">
            <a:extLst>
              <a:ext uri="{FF2B5EF4-FFF2-40B4-BE49-F238E27FC236}">
                <a16:creationId xmlns:a16="http://schemas.microsoft.com/office/drawing/2014/main" id="{679071E5-DC80-2DFD-4AC7-10507283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5091" y="1032437"/>
            <a:ext cx="4793126" cy="47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03E622-C0EE-43E0-390B-892A0B78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endParaRPr lang="en-NL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E7D1DE3-8E64-447B-7EFF-0450A5FFC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520329"/>
              </p:ext>
            </p:extLst>
          </p:nvPr>
        </p:nvGraphicFramePr>
        <p:xfrm>
          <a:off x="525463" y="1484313"/>
          <a:ext cx="11160125" cy="47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14B64-EFC0-4ED9-BA9D-ED4EF840C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Approach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EE65-90C4-F541-D48B-F896E3592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8</a:t>
            </a:fld>
            <a:endParaRPr lang="en-NL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8C73D2-FC17-3715-1B52-94F6F50989DE}"/>
              </a:ext>
            </a:extLst>
          </p:cNvPr>
          <p:cNvSpPr>
            <a:spLocks noChangeAspect="1"/>
          </p:cNvSpPr>
          <p:nvPr/>
        </p:nvSpPr>
        <p:spPr>
          <a:xfrm>
            <a:off x="523783" y="5287102"/>
            <a:ext cx="900000" cy="565315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4A9462-DFDF-CEB2-1EBC-3097E1BC4D66}"/>
              </a:ext>
            </a:extLst>
          </p:cNvPr>
          <p:cNvSpPr>
            <a:spLocks noChangeAspect="1"/>
          </p:cNvSpPr>
          <p:nvPr/>
        </p:nvSpPr>
        <p:spPr>
          <a:xfrm>
            <a:off x="4630518" y="5287102"/>
            <a:ext cx="900000" cy="565315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4472C4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14605" tIns="14605" rIns="14605" bIns="1460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NL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FA02F-3ED9-160D-0080-F52AE11CF091}"/>
              </a:ext>
            </a:extLst>
          </p:cNvPr>
          <p:cNvSpPr txBox="1"/>
          <p:nvPr/>
        </p:nvSpPr>
        <p:spPr>
          <a:xfrm>
            <a:off x="1423783" y="5346621"/>
            <a:ext cx="19480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= Without Tool</a:t>
            </a:r>
            <a:endParaRPr lang="en-NL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59CDB-F1E3-58D5-9B96-5627A7410287}"/>
              </a:ext>
            </a:extLst>
          </p:cNvPr>
          <p:cNvSpPr txBox="1"/>
          <p:nvPr/>
        </p:nvSpPr>
        <p:spPr>
          <a:xfrm>
            <a:off x="5530518" y="5346621"/>
            <a:ext cx="19480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= With Tool</a:t>
            </a:r>
            <a:endParaRPr lang="en-NL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C4B4-8518-C7BE-42D7-4DBD2F8B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Devise Proof – Scheme (Key Generation)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56F24-4591-6C4B-7C06-4FD184704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Machine-Checked Security for XMSS as in RFC 8391 and SPHINCS</a:t>
            </a:r>
            <a:r>
              <a:rPr lang="en-US" baseline="30000" dirty="0"/>
              <a:t>+</a:t>
            </a:r>
            <a:r>
              <a:rPr lang="en-US" dirty="0"/>
              <a:t> | Process | Devise Proof – Scheme (Key Generation)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A72FA-1705-7082-7171-C910C9E62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FFB3-10DA-4D5A-A24E-6F1E3FEB25A0}" type="slidenum">
              <a:rPr lang="en-NL" smtClean="0"/>
              <a:pPr/>
              <a:t>9</a:t>
            </a:fld>
            <a:endParaRPr lang="en-NL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D8B8690-81D3-FA8A-9C9D-173ECADB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OTS and Merkle tree</a:t>
            </a:r>
          </a:p>
          <a:p>
            <a:endParaRPr lang="en-US" dirty="0"/>
          </a:p>
          <a:p>
            <a:r>
              <a:rPr lang="en-US" dirty="0"/>
              <a:t>Public key = </a:t>
            </a:r>
          </a:p>
          <a:p>
            <a:endParaRPr lang="en-US" dirty="0"/>
          </a:p>
          <a:p>
            <a:r>
              <a:rPr lang="en-US" dirty="0"/>
              <a:t>Secret key =</a:t>
            </a:r>
          </a:p>
          <a:p>
            <a:endParaRPr lang="en-US" dirty="0"/>
          </a:p>
          <a:p>
            <a:r>
              <a:rPr lang="en-US" dirty="0"/>
              <a:t>State = 0</a:t>
            </a:r>
            <a:endParaRPr lang="en-NL" dirty="0"/>
          </a:p>
        </p:txBody>
      </p:sp>
      <p:pic>
        <p:nvPicPr>
          <p:cNvPr id="15" name="Content Placeholder 6" descr="A group of white circles and pink squares&#10;&#10;Description automatically generated">
            <a:extLst>
              <a:ext uri="{FF2B5EF4-FFF2-40B4-BE49-F238E27FC236}">
                <a16:creationId xmlns:a16="http://schemas.microsoft.com/office/drawing/2014/main" id="{B78BC0AE-2D4C-1AE2-FD6A-F446251A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40" y="1476028"/>
            <a:ext cx="4726016" cy="4516437"/>
          </a:xfrm>
          <a:prstGeom prst="rect">
            <a:avLst/>
          </a:prstGeom>
        </p:spPr>
      </p:pic>
      <p:pic>
        <p:nvPicPr>
          <p:cNvPr id="17" name="Picture 16" descr="A white circle with green border&#10;&#10;Description automatically generated">
            <a:extLst>
              <a:ext uri="{FF2B5EF4-FFF2-40B4-BE49-F238E27FC236}">
                <a16:creationId xmlns:a16="http://schemas.microsoft.com/office/drawing/2014/main" id="{677115C5-909B-3F7A-E81C-4AD385E6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2" y="2411139"/>
            <a:ext cx="652546" cy="652546"/>
          </a:xfrm>
          <a:prstGeom prst="rect">
            <a:avLst/>
          </a:prstGeom>
        </p:spPr>
      </p:pic>
      <p:pic>
        <p:nvPicPr>
          <p:cNvPr id="19" name="Picture 18" descr="A pink rectangular frame with a red border&#10;&#10;Description automatically generated">
            <a:extLst>
              <a:ext uri="{FF2B5EF4-FFF2-40B4-BE49-F238E27FC236}">
                <a16:creationId xmlns:a16="http://schemas.microsoft.com/office/drawing/2014/main" id="{0F9EC788-6C6D-FA59-49BC-3ECEBEF41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2" y="3611252"/>
            <a:ext cx="643669" cy="327111"/>
          </a:xfrm>
          <a:prstGeom prst="rect">
            <a:avLst/>
          </a:prstGeom>
        </p:spPr>
      </p:pic>
      <p:pic>
        <p:nvPicPr>
          <p:cNvPr id="20" name="Picture 19" descr="A pink rectangular frame with a red border&#10;&#10;Description automatically generated">
            <a:extLst>
              <a:ext uri="{FF2B5EF4-FFF2-40B4-BE49-F238E27FC236}">
                <a16:creationId xmlns:a16="http://schemas.microsoft.com/office/drawing/2014/main" id="{51CB732B-CF22-87EF-2D4B-FE91DAB10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27" y="3611252"/>
            <a:ext cx="643669" cy="327111"/>
          </a:xfrm>
          <a:prstGeom prst="rect">
            <a:avLst/>
          </a:prstGeom>
        </p:spPr>
      </p:pic>
      <p:pic>
        <p:nvPicPr>
          <p:cNvPr id="21" name="Picture 20" descr="A pink rectangular frame with a red border&#10;&#10;Description automatically generated">
            <a:extLst>
              <a:ext uri="{FF2B5EF4-FFF2-40B4-BE49-F238E27FC236}">
                <a16:creationId xmlns:a16="http://schemas.microsoft.com/office/drawing/2014/main" id="{88E90C52-7129-4ED4-C6DF-C0B9E7E21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62" y="3605136"/>
            <a:ext cx="643669" cy="327111"/>
          </a:xfrm>
          <a:prstGeom prst="rect">
            <a:avLst/>
          </a:prstGeom>
        </p:spPr>
      </p:pic>
      <p:pic>
        <p:nvPicPr>
          <p:cNvPr id="22" name="Picture 21" descr="A pink rectangular frame with a red border&#10;&#10;Description automatically generated">
            <a:extLst>
              <a:ext uri="{FF2B5EF4-FFF2-40B4-BE49-F238E27FC236}">
                <a16:creationId xmlns:a16="http://schemas.microsoft.com/office/drawing/2014/main" id="{9ACD9294-6478-FC1F-EA5E-C174AA426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97" y="3605135"/>
            <a:ext cx="643669" cy="3271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710CFA-95CE-EE4A-6A63-FF60A8CA531D}"/>
              </a:ext>
            </a:extLst>
          </p:cNvPr>
          <p:cNvSpPr/>
          <p:nvPr/>
        </p:nvSpPr>
        <p:spPr>
          <a:xfrm>
            <a:off x="5779008" y="5532120"/>
            <a:ext cx="1005840" cy="58361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45EB96-2471-BF80-1A55-6D73AE031FF2}"/>
              </a:ext>
            </a:extLst>
          </p:cNvPr>
          <p:cNvSpPr txBox="1"/>
          <p:nvPr/>
        </p:nvSpPr>
        <p:spPr>
          <a:xfrm>
            <a:off x="3752087" y="5639260"/>
            <a:ext cx="202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WOTS Secret Key</a:t>
            </a:r>
            <a:endParaRPr lang="en-NL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674BA8-FA69-2663-FB85-D037C2A89034}"/>
              </a:ext>
            </a:extLst>
          </p:cNvPr>
          <p:cNvSpPr txBox="1"/>
          <p:nvPr/>
        </p:nvSpPr>
        <p:spPr>
          <a:xfrm>
            <a:off x="3752087" y="5150345"/>
            <a:ext cx="159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Chains</a:t>
            </a:r>
            <a:endParaRPr lang="en-NL" sz="2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36CE2A-75FF-3029-E497-A9B33ABDF85B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5343619" y="5350400"/>
            <a:ext cx="837725" cy="798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EF9F616-E43C-A9A0-ABCC-55778C83EBA2}"/>
              </a:ext>
            </a:extLst>
          </p:cNvPr>
          <p:cNvSpPr/>
          <p:nvPr/>
        </p:nvSpPr>
        <p:spPr>
          <a:xfrm>
            <a:off x="5779008" y="4501885"/>
            <a:ext cx="1005840" cy="58361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44EA4A-3A0D-A4D8-8923-ECA19401BEBA}"/>
              </a:ext>
            </a:extLst>
          </p:cNvPr>
          <p:cNvSpPr txBox="1"/>
          <p:nvPr/>
        </p:nvSpPr>
        <p:spPr>
          <a:xfrm>
            <a:off x="3752087" y="4609025"/>
            <a:ext cx="202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WOTS Public Key</a:t>
            </a:r>
            <a:endParaRPr lang="en-NL" sz="2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695BB7-9960-307A-2143-0F70BADB83F8}"/>
              </a:ext>
            </a:extLst>
          </p:cNvPr>
          <p:cNvSpPr txBox="1"/>
          <p:nvPr/>
        </p:nvSpPr>
        <p:spPr>
          <a:xfrm>
            <a:off x="3752088" y="4185659"/>
            <a:ext cx="202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Compression</a:t>
            </a:r>
            <a:endParaRPr lang="en-NL" sz="2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A274B9-2D88-28EC-1BCF-15F074A82C9D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5779008" y="4385714"/>
            <a:ext cx="402336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8BC067-71D3-D91E-9A38-71D955E1E6B9}"/>
              </a:ext>
            </a:extLst>
          </p:cNvPr>
          <p:cNvSpPr txBox="1"/>
          <p:nvPr/>
        </p:nvSpPr>
        <p:spPr>
          <a:xfrm>
            <a:off x="3752087" y="3085107"/>
            <a:ext cx="221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Hash</a:t>
            </a:r>
            <a:endParaRPr lang="en-NL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629803-2B16-EB1B-783B-83BB28C5D63D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965410" y="3285162"/>
            <a:ext cx="107547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4" grpId="1"/>
      <p:bldP spid="27" grpId="0"/>
      <p:bldP spid="27" grpId="1"/>
      <p:bldP spid="32" grpId="0" animBg="1"/>
      <p:bldP spid="32" grpId="1" animBg="1"/>
      <p:bldP spid="33" grpId="0"/>
      <p:bldP spid="33" grpId="1"/>
      <p:bldP spid="34" grpId="0"/>
      <p:bldP spid="34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Office Theme">
  <a:themeElements>
    <a:clrScheme name="Generic_TUe">
      <a:dk1>
        <a:srgbClr val="000000"/>
      </a:dk1>
      <a:lt1>
        <a:srgbClr val="EEE8E8"/>
      </a:lt1>
      <a:dk2>
        <a:srgbClr val="FFFFFF"/>
      </a:dk2>
      <a:lt2>
        <a:srgbClr val="C81919"/>
      </a:lt2>
      <a:accent1>
        <a:srgbClr val="A5A5A5"/>
      </a:accent1>
      <a:accent2>
        <a:srgbClr val="ED7D31"/>
      </a:accent2>
      <a:accent3>
        <a:srgbClr val="4472C4"/>
      </a:accent3>
      <a:accent4>
        <a:srgbClr val="FFC000"/>
      </a:accent4>
      <a:accent5>
        <a:srgbClr val="5B9BD5"/>
      </a:accent5>
      <a:accent6>
        <a:srgbClr val="70AD47"/>
      </a:accent6>
      <a:hlink>
        <a:srgbClr val="0070C0"/>
      </a:hlink>
      <a:folHlink>
        <a:srgbClr val="954F72"/>
      </a:folHlink>
    </a:clrScheme>
    <a:fontScheme name="Generic_TUe">
      <a:majorFont>
        <a:latin typeface="Calibri (Heading)"/>
        <a:ea typeface=""/>
        <a:cs typeface=""/>
      </a:majorFont>
      <a:minorFont>
        <a:latin typeface="Calibri (Body)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hine-Checked Security for XMSS as in RFC 8391 and SPHINCS+.pptx" id="{74BD5C99-1D70-4CDC-A5FD-FE08B7DCC589}" vid="{CE929692-281A-4F56-9F1B-5F8BDA0B23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Generic_TUe</Template>
  <TotalTime>1930</TotalTime>
  <Words>798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Wingdings</vt:lpstr>
      <vt:lpstr>Arial</vt:lpstr>
      <vt:lpstr>Office Theme</vt:lpstr>
      <vt:lpstr>Machine-Checked Security for XMSS as in RFC 8391 and SPHINCS+</vt:lpstr>
      <vt:lpstr>Context</vt:lpstr>
      <vt:lpstr>XMSS (eXtended Merkle Signature Scheme)</vt:lpstr>
      <vt:lpstr>Computer-Aided Cryptography</vt:lpstr>
      <vt:lpstr>Purpose and Contribution</vt:lpstr>
      <vt:lpstr>Process</vt:lpstr>
      <vt:lpstr>Objectives</vt:lpstr>
      <vt:lpstr>Approach</vt:lpstr>
      <vt:lpstr>Devise Proof – Scheme (Key Generation)</vt:lpstr>
      <vt:lpstr>Devise Proof – Scheme (Signing and Verification)</vt:lpstr>
      <vt:lpstr>Devise Proof – Proof Structure</vt:lpstr>
      <vt:lpstr>Formalize Context and Proof Steps</vt:lpstr>
      <vt:lpstr>Formally Verify Proof</vt:lpstr>
      <vt:lpstr>Future Work and Summary</vt:lpstr>
      <vt:lpstr>Future Work</vt:lpstr>
      <vt:lpstr>Summary and Statistics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Machine-Checked Security for XMSS as in RFC 8391 and SPHINCS+</dc:title>
  <dc:creator>Meijers, Matthias</dc:creator>
  <cp:lastModifiedBy>Meijers, Matthias</cp:lastModifiedBy>
  <cp:revision>266</cp:revision>
  <dcterms:created xsi:type="dcterms:W3CDTF">2023-07-20T08:26:27Z</dcterms:created>
  <dcterms:modified xsi:type="dcterms:W3CDTF">2023-08-14T04:18:57Z</dcterms:modified>
</cp:coreProperties>
</file>