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92" r:id="rId5"/>
    <p:sldId id="283" r:id="rId6"/>
    <p:sldId id="285" r:id="rId7"/>
    <p:sldId id="263" r:id="rId8"/>
    <p:sldId id="288" r:id="rId9"/>
    <p:sldId id="289" r:id="rId10"/>
    <p:sldId id="290" r:id="rId11"/>
    <p:sldId id="291" r:id="rId12"/>
    <p:sldId id="293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D38C8-1716-41EE-8CD5-F0D0BFACCB23}" v="240" dt="2023-08-21T14:27:24.5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2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ad Stern" userId="d9178e43dc421140" providerId="LiveId" clId="{560D38C8-1716-41EE-8CD5-F0D0BFACCB23}"/>
    <pc:docChg chg="undo custSel addSld delSld modSld">
      <pc:chgData name="Gilad Stern" userId="d9178e43dc421140" providerId="LiveId" clId="{560D38C8-1716-41EE-8CD5-F0D0BFACCB23}" dt="2023-08-21T14:42:08.959" v="608" actId="20577"/>
      <pc:docMkLst>
        <pc:docMk/>
      </pc:docMkLst>
      <pc:sldChg chg="modSp mod modAnim">
        <pc:chgData name="Gilad Stern" userId="d9178e43dc421140" providerId="LiveId" clId="{560D38C8-1716-41EE-8CD5-F0D0BFACCB23}" dt="2023-08-21T13:53:27.312" v="553" actId="20577"/>
        <pc:sldMkLst>
          <pc:docMk/>
          <pc:sldMk cId="3957525327" sldId="257"/>
        </pc:sldMkLst>
        <pc:spChg chg="mod">
          <ac:chgData name="Gilad Stern" userId="d9178e43dc421140" providerId="LiveId" clId="{560D38C8-1716-41EE-8CD5-F0D0BFACCB23}" dt="2023-08-21T13:53:25.924" v="552" actId="20577"/>
          <ac:spMkLst>
            <pc:docMk/>
            <pc:sldMk cId="3957525327" sldId="257"/>
            <ac:spMk id="2" creationId="{6D2C3030-8BC0-4CC3-9CDB-74C6F13096D9}"/>
          </ac:spMkLst>
        </pc:spChg>
        <pc:spChg chg="mod">
          <ac:chgData name="Gilad Stern" userId="d9178e43dc421140" providerId="LiveId" clId="{560D38C8-1716-41EE-8CD5-F0D0BFACCB23}" dt="2023-08-21T13:53:27.312" v="553" actId="20577"/>
          <ac:spMkLst>
            <pc:docMk/>
            <pc:sldMk cId="3957525327" sldId="257"/>
            <ac:spMk id="3" creationId="{BC897B20-5A76-4D25-B52B-768DBD25833B}"/>
          </ac:spMkLst>
        </pc:spChg>
      </pc:sldChg>
      <pc:sldChg chg="modSp add del mod modAnim modShow">
        <pc:chgData name="Gilad Stern" userId="d9178e43dc421140" providerId="LiveId" clId="{560D38C8-1716-41EE-8CD5-F0D0BFACCB23}" dt="2023-08-16T19:12:18.490" v="428" actId="47"/>
        <pc:sldMkLst>
          <pc:docMk/>
          <pc:sldMk cId="3997439456" sldId="259"/>
        </pc:sldMkLst>
        <pc:spChg chg="mod">
          <ac:chgData name="Gilad Stern" userId="d9178e43dc421140" providerId="LiveId" clId="{560D38C8-1716-41EE-8CD5-F0D0BFACCB23}" dt="2023-08-13T16:13:33.849" v="38" actId="20577"/>
          <ac:spMkLst>
            <pc:docMk/>
            <pc:sldMk cId="3997439456" sldId="259"/>
            <ac:spMk id="3" creationId="{E63A861A-187E-4EFA-B288-36E1C28011D1}"/>
          </ac:spMkLst>
        </pc:spChg>
      </pc:sldChg>
      <pc:sldChg chg="add del mod modShow">
        <pc:chgData name="Gilad Stern" userId="d9178e43dc421140" providerId="LiveId" clId="{560D38C8-1716-41EE-8CD5-F0D0BFACCB23}" dt="2023-08-16T19:12:18.490" v="428" actId="47"/>
        <pc:sldMkLst>
          <pc:docMk/>
          <pc:sldMk cId="3941640454" sldId="260"/>
        </pc:sldMkLst>
      </pc:sldChg>
      <pc:sldChg chg="modSp mod modAnim">
        <pc:chgData name="Gilad Stern" userId="d9178e43dc421140" providerId="LiveId" clId="{560D38C8-1716-41EE-8CD5-F0D0BFACCB23}" dt="2023-08-21T13:47:44.683" v="465" actId="20577"/>
        <pc:sldMkLst>
          <pc:docMk/>
          <pc:sldMk cId="2222647997" sldId="263"/>
        </pc:sldMkLst>
        <pc:spChg chg="mod">
          <ac:chgData name="Gilad Stern" userId="d9178e43dc421140" providerId="LiveId" clId="{560D38C8-1716-41EE-8CD5-F0D0BFACCB23}" dt="2023-08-21T13:47:44.683" v="465" actId="20577"/>
          <ac:spMkLst>
            <pc:docMk/>
            <pc:sldMk cId="2222647997" sldId="263"/>
            <ac:spMk id="2" creationId="{8161D6A6-A083-4FE8-A9BD-AF8FD7012061}"/>
          </ac:spMkLst>
        </pc:spChg>
        <pc:spChg chg="mod">
          <ac:chgData name="Gilad Stern" userId="d9178e43dc421140" providerId="LiveId" clId="{560D38C8-1716-41EE-8CD5-F0D0BFACCB23}" dt="2023-08-13T16:14:36.744" v="59" actId="20577"/>
          <ac:spMkLst>
            <pc:docMk/>
            <pc:sldMk cId="2222647997" sldId="263"/>
            <ac:spMk id="3" creationId="{2A68FDB8-9581-43B3-A6A2-61408C0B64DE}"/>
          </ac:spMkLst>
        </pc:spChg>
      </pc:sldChg>
      <pc:sldChg chg="modSp">
        <pc:chgData name="Gilad Stern" userId="d9178e43dc421140" providerId="LiveId" clId="{560D38C8-1716-41EE-8CD5-F0D0BFACCB23}" dt="2023-08-13T16:13:17.977" v="32" actId="20577"/>
        <pc:sldMkLst>
          <pc:docMk/>
          <pc:sldMk cId="3650756437" sldId="283"/>
        </pc:sldMkLst>
        <pc:spChg chg="mod">
          <ac:chgData name="Gilad Stern" userId="d9178e43dc421140" providerId="LiveId" clId="{560D38C8-1716-41EE-8CD5-F0D0BFACCB23}" dt="2023-08-13T16:13:13.687" v="31" actId="20577"/>
          <ac:spMkLst>
            <pc:docMk/>
            <pc:sldMk cId="3650756437" sldId="283"/>
            <ac:spMk id="16" creationId="{A1CB8B9B-51A9-47A3-93E4-FD67F71EE703}"/>
          </ac:spMkLst>
        </pc:spChg>
        <pc:spChg chg="mod">
          <ac:chgData name="Gilad Stern" userId="d9178e43dc421140" providerId="LiveId" clId="{560D38C8-1716-41EE-8CD5-F0D0BFACCB23}" dt="2023-08-13T16:13:17.977" v="32" actId="20577"/>
          <ac:spMkLst>
            <pc:docMk/>
            <pc:sldMk cId="3650756437" sldId="283"/>
            <ac:spMk id="19" creationId="{2B30AE5A-9BAF-4D95-9DDA-DC231A0DDF63}"/>
          </ac:spMkLst>
        </pc:spChg>
      </pc:sldChg>
      <pc:sldChg chg="modSp mod modAnim">
        <pc:chgData name="Gilad Stern" userId="d9178e43dc421140" providerId="LiveId" clId="{560D38C8-1716-41EE-8CD5-F0D0BFACCB23}" dt="2023-08-21T14:27:24.573" v="606" actId="20577"/>
        <pc:sldMkLst>
          <pc:docMk/>
          <pc:sldMk cId="1782354940" sldId="287"/>
        </pc:sldMkLst>
        <pc:spChg chg="mod">
          <ac:chgData name="Gilad Stern" userId="d9178e43dc421140" providerId="LiveId" clId="{560D38C8-1716-41EE-8CD5-F0D0BFACCB23}" dt="2023-08-21T14:27:24.573" v="606" actId="20577"/>
          <ac:spMkLst>
            <pc:docMk/>
            <pc:sldMk cId="1782354940" sldId="287"/>
            <ac:spMk id="3" creationId="{432EA1E5-24F5-4F13-9D8D-D21BC762BC12}"/>
          </ac:spMkLst>
        </pc:spChg>
      </pc:sldChg>
      <pc:sldChg chg="modSp mod">
        <pc:chgData name="Gilad Stern" userId="d9178e43dc421140" providerId="LiveId" clId="{560D38C8-1716-41EE-8CD5-F0D0BFACCB23}" dt="2023-08-21T13:48:38.517" v="498" actId="313"/>
        <pc:sldMkLst>
          <pc:docMk/>
          <pc:sldMk cId="864153629" sldId="288"/>
        </pc:sldMkLst>
        <pc:spChg chg="mod">
          <ac:chgData name="Gilad Stern" userId="d9178e43dc421140" providerId="LiveId" clId="{560D38C8-1716-41EE-8CD5-F0D0BFACCB23}" dt="2023-08-21T13:48:38.517" v="498" actId="313"/>
          <ac:spMkLst>
            <pc:docMk/>
            <pc:sldMk cId="864153629" sldId="288"/>
            <ac:spMk id="2" creationId="{023E2FC5-AD16-E700-C55F-FF427FDC96FF}"/>
          </ac:spMkLst>
        </pc:spChg>
        <pc:spChg chg="mod">
          <ac:chgData name="Gilad Stern" userId="d9178e43dc421140" providerId="LiveId" clId="{560D38C8-1716-41EE-8CD5-F0D0BFACCB23}" dt="2023-08-16T12:53:55.903" v="416" actId="20577"/>
          <ac:spMkLst>
            <pc:docMk/>
            <pc:sldMk cId="864153629" sldId="288"/>
            <ac:spMk id="5" creationId="{07628599-4FAF-998A-0B57-08E4D6A2130B}"/>
          </ac:spMkLst>
        </pc:spChg>
      </pc:sldChg>
      <pc:sldChg chg="modSp modAnim">
        <pc:chgData name="Gilad Stern" userId="d9178e43dc421140" providerId="LiveId" clId="{560D38C8-1716-41EE-8CD5-F0D0BFACCB23}" dt="2023-08-21T13:48:03.001" v="472" actId="20577"/>
        <pc:sldMkLst>
          <pc:docMk/>
          <pc:sldMk cId="508266785" sldId="289"/>
        </pc:sldMkLst>
        <pc:spChg chg="mod">
          <ac:chgData name="Gilad Stern" userId="d9178e43dc421140" providerId="LiveId" clId="{560D38C8-1716-41EE-8CD5-F0D0BFACCB23}" dt="2023-08-21T13:48:03.001" v="472" actId="20577"/>
          <ac:spMkLst>
            <pc:docMk/>
            <pc:sldMk cId="508266785" sldId="289"/>
            <ac:spMk id="3" creationId="{97EB4DD5-0D3C-3673-713F-3503CBE897B0}"/>
          </ac:spMkLst>
        </pc:spChg>
      </pc:sldChg>
      <pc:sldChg chg="modSp mod">
        <pc:chgData name="Gilad Stern" userId="d9178e43dc421140" providerId="LiveId" clId="{560D38C8-1716-41EE-8CD5-F0D0BFACCB23}" dt="2023-08-21T14:17:39.646" v="604" actId="20577"/>
        <pc:sldMkLst>
          <pc:docMk/>
          <pc:sldMk cId="2830058326" sldId="290"/>
        </pc:sldMkLst>
        <pc:spChg chg="mod">
          <ac:chgData name="Gilad Stern" userId="d9178e43dc421140" providerId="LiveId" clId="{560D38C8-1716-41EE-8CD5-F0D0BFACCB23}" dt="2023-08-21T13:48:11.460" v="479" actId="5793"/>
          <ac:spMkLst>
            <pc:docMk/>
            <pc:sldMk cId="2830058326" sldId="290"/>
            <ac:spMk id="2" creationId="{2531F9D8-D253-AB1D-B21B-1D481A237D02}"/>
          </ac:spMkLst>
        </pc:spChg>
        <pc:spChg chg="mod">
          <ac:chgData name="Gilad Stern" userId="d9178e43dc421140" providerId="LiveId" clId="{560D38C8-1716-41EE-8CD5-F0D0BFACCB23}" dt="2023-08-21T14:17:39.646" v="604" actId="20577"/>
          <ac:spMkLst>
            <pc:docMk/>
            <pc:sldMk cId="2830058326" sldId="290"/>
            <ac:spMk id="3" creationId="{4AF870CC-5D40-57C0-963F-86BAAF78A38F}"/>
          </ac:spMkLst>
        </pc:spChg>
      </pc:sldChg>
      <pc:sldChg chg="modSp mod">
        <pc:chgData name="Gilad Stern" userId="d9178e43dc421140" providerId="LiveId" clId="{560D38C8-1716-41EE-8CD5-F0D0BFACCB23}" dt="2023-08-21T14:39:56.321" v="607" actId="20577"/>
        <pc:sldMkLst>
          <pc:docMk/>
          <pc:sldMk cId="1987313273" sldId="291"/>
        </pc:sldMkLst>
        <pc:spChg chg="mod">
          <ac:chgData name="Gilad Stern" userId="d9178e43dc421140" providerId="LiveId" clId="{560D38C8-1716-41EE-8CD5-F0D0BFACCB23}" dt="2023-08-21T14:39:56.321" v="607" actId="20577"/>
          <ac:spMkLst>
            <pc:docMk/>
            <pc:sldMk cId="1987313273" sldId="291"/>
            <ac:spMk id="2" creationId="{218E02D2-2B1E-BCD7-81E8-B937B2BF1127}"/>
          </ac:spMkLst>
        </pc:spChg>
        <pc:spChg chg="mod">
          <ac:chgData name="Gilad Stern" userId="d9178e43dc421140" providerId="LiveId" clId="{560D38C8-1716-41EE-8CD5-F0D0BFACCB23}" dt="2023-08-13T16:39:02.204" v="395" actId="20577"/>
          <ac:spMkLst>
            <pc:docMk/>
            <pc:sldMk cId="1987313273" sldId="291"/>
            <ac:spMk id="3" creationId="{C120140A-6494-CC5B-F553-448DD4B85B97}"/>
          </ac:spMkLst>
        </pc:spChg>
      </pc:sldChg>
      <pc:sldChg chg="addSp delSp modSp new mod modAnim">
        <pc:chgData name="Gilad Stern" userId="d9178e43dc421140" providerId="LiveId" clId="{560D38C8-1716-41EE-8CD5-F0D0BFACCB23}" dt="2023-08-21T13:47:27.185" v="448" actId="20577"/>
        <pc:sldMkLst>
          <pc:docMk/>
          <pc:sldMk cId="576938650" sldId="292"/>
        </pc:sldMkLst>
        <pc:spChg chg="mod">
          <ac:chgData name="Gilad Stern" userId="d9178e43dc421140" providerId="LiveId" clId="{560D38C8-1716-41EE-8CD5-F0D0BFACCB23}" dt="2023-08-13T16:26:42.734" v="134" actId="20577"/>
          <ac:spMkLst>
            <pc:docMk/>
            <pc:sldMk cId="576938650" sldId="292"/>
            <ac:spMk id="2" creationId="{9D0C830A-BA51-0429-E25F-6F4975E7B6EA}"/>
          </ac:spMkLst>
        </pc:spChg>
        <pc:spChg chg="mod">
          <ac:chgData name="Gilad Stern" userId="d9178e43dc421140" providerId="LiveId" clId="{560D38C8-1716-41EE-8CD5-F0D0BFACCB23}" dt="2023-08-21T13:47:27.185" v="448" actId="20577"/>
          <ac:spMkLst>
            <pc:docMk/>
            <pc:sldMk cId="576938650" sldId="292"/>
            <ac:spMk id="3" creationId="{899C4878-B102-623C-953C-2AEEC51B6ABD}"/>
          </ac:spMkLst>
        </pc:spChg>
        <pc:picChg chg="add del mod">
          <ac:chgData name="Gilad Stern" userId="d9178e43dc421140" providerId="LiveId" clId="{560D38C8-1716-41EE-8CD5-F0D0BFACCB23}" dt="2023-08-16T19:22:44.130" v="436" actId="14100"/>
          <ac:picMkLst>
            <pc:docMk/>
            <pc:sldMk cId="576938650" sldId="292"/>
            <ac:picMk id="5" creationId="{5247419C-5C4D-2DED-F300-CE50A1845CB8}"/>
          </ac:picMkLst>
        </pc:picChg>
        <pc:picChg chg="add del mod">
          <ac:chgData name="Gilad Stern" userId="d9178e43dc421140" providerId="LiveId" clId="{560D38C8-1716-41EE-8CD5-F0D0BFACCB23}" dt="2023-08-16T19:22:41.903" v="434" actId="22"/>
          <ac:picMkLst>
            <pc:docMk/>
            <pc:sldMk cId="576938650" sldId="292"/>
            <ac:picMk id="6" creationId="{67640F49-AB00-8B25-2C51-A50F50009C16}"/>
          </ac:picMkLst>
        </pc:picChg>
        <pc:picChg chg="add del mod">
          <ac:chgData name="Gilad Stern" userId="d9178e43dc421140" providerId="LiveId" clId="{560D38C8-1716-41EE-8CD5-F0D0BFACCB23}" dt="2023-08-13T16:34:47.252" v="389" actId="22"/>
          <ac:picMkLst>
            <pc:docMk/>
            <pc:sldMk cId="576938650" sldId="292"/>
            <ac:picMk id="7" creationId="{67BCED8F-083E-CDF4-05A4-043DD9232D45}"/>
          </ac:picMkLst>
        </pc:picChg>
      </pc:sldChg>
      <pc:sldChg chg="addSp delSp modSp new mod delAnim modAnim">
        <pc:chgData name="Gilad Stern" userId="d9178e43dc421140" providerId="LiveId" clId="{560D38C8-1716-41EE-8CD5-F0D0BFACCB23}" dt="2023-08-21T14:42:08.959" v="608" actId="20577"/>
        <pc:sldMkLst>
          <pc:docMk/>
          <pc:sldMk cId="355646293" sldId="293"/>
        </pc:sldMkLst>
        <pc:spChg chg="mod">
          <ac:chgData name="Gilad Stern" userId="d9178e43dc421140" providerId="LiveId" clId="{560D38C8-1716-41EE-8CD5-F0D0BFACCB23}" dt="2023-08-21T13:49:20.496" v="509" actId="20577"/>
          <ac:spMkLst>
            <pc:docMk/>
            <pc:sldMk cId="355646293" sldId="293"/>
            <ac:spMk id="2" creationId="{E926FEE2-E51A-08A3-DFBC-0D3983433043}"/>
          </ac:spMkLst>
        </pc:spChg>
        <pc:spChg chg="add del mod">
          <ac:chgData name="Gilad Stern" userId="d9178e43dc421140" providerId="LiveId" clId="{560D38C8-1716-41EE-8CD5-F0D0BFACCB23}" dt="2023-08-21T14:42:08.959" v="608" actId="20577"/>
          <ac:spMkLst>
            <pc:docMk/>
            <pc:sldMk cId="355646293" sldId="293"/>
            <ac:spMk id="3" creationId="{86E819D4-C839-E257-7745-45453C73B83C}"/>
          </ac:spMkLst>
        </pc:spChg>
        <pc:spChg chg="add del mod">
          <ac:chgData name="Gilad Stern" userId="d9178e43dc421140" providerId="LiveId" clId="{560D38C8-1716-41EE-8CD5-F0D0BFACCB23}" dt="2023-08-21T13:49:33.741" v="518"/>
          <ac:spMkLst>
            <pc:docMk/>
            <pc:sldMk cId="355646293" sldId="293"/>
            <ac:spMk id="4" creationId="{40D76850-F3F5-2D30-1473-F19EE91A0FB8}"/>
          </ac:spMkLst>
        </pc:spChg>
        <pc:spChg chg="add del mod">
          <ac:chgData name="Gilad Stern" userId="d9178e43dc421140" providerId="LiveId" clId="{560D38C8-1716-41EE-8CD5-F0D0BFACCB23}" dt="2023-08-21T13:49:45.723" v="536" actId="478"/>
          <ac:spMkLst>
            <pc:docMk/>
            <pc:sldMk cId="355646293" sldId="293"/>
            <ac:spMk id="6" creationId="{C7D2FC43-06B8-0AED-5D31-501C9B1F61D6}"/>
          </ac:spMkLst>
        </pc:spChg>
        <pc:spChg chg="add del mod">
          <ac:chgData name="Gilad Stern" userId="d9178e43dc421140" providerId="LiveId" clId="{560D38C8-1716-41EE-8CD5-F0D0BFACCB23}" dt="2023-08-21T13:49:45.149" v="535"/>
          <ac:spMkLst>
            <pc:docMk/>
            <pc:sldMk cId="355646293" sldId="293"/>
            <ac:spMk id="7" creationId="{24BE03E4-0E6B-4E39-3828-90C8BE8ED862}"/>
          </ac:spMkLst>
        </pc:spChg>
        <pc:spChg chg="add del mod">
          <ac:chgData name="Gilad Stern" userId="d9178e43dc421140" providerId="LiveId" clId="{560D38C8-1716-41EE-8CD5-F0D0BFACCB23}" dt="2023-08-21T13:49:54.561" v="538" actId="478"/>
          <ac:spMkLst>
            <pc:docMk/>
            <pc:sldMk cId="355646293" sldId="293"/>
            <ac:spMk id="8" creationId="{392822FD-FEB7-8649-7BCE-0335902FDCF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20CD9-2989-414C-8AB6-23AA36E0A1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099859-22AD-49AF-B488-19CB38EE3F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22255-564E-4206-8381-08B478ABD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4222-B369-4F8B-969A-C15887DDDDCB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48F08-0B2F-4767-BBA5-F3051330A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57047-2240-409F-A0DE-AE08D42AB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FE31-E926-4EE8-B066-B37E45C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0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9E52B-BD3B-4871-B0F9-0695485A6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847890-9409-44F2-9E2D-AB6E93FE4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9EB61-A58C-492B-AFD5-BBECE8E7F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4222-B369-4F8B-969A-C15887DDDDCB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396CA-7E2E-4DAD-B829-05DCCFA0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75B32-C6DB-4822-A16E-4FF02BCE0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FE31-E926-4EE8-B066-B37E45C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28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891DE3-2969-408B-A904-AE5D14D4CC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434D84-1F6E-415A-AD44-4EAAA6A4F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31E64-036E-4C2B-B300-F55C6061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4222-B369-4F8B-969A-C15887DDDDCB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13AB6-3856-46BD-A604-B9A029B5A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8F541-F049-48DA-AAC4-159066BEC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FE31-E926-4EE8-B066-B37E45C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C9AE5-373D-45D0-8654-1F8CCFE14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E34D3-6F53-4E50-9101-D6CAE3D4C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CD908-5AEE-4EA6-9496-4073E35EB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4222-B369-4F8B-969A-C15887DDDDCB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EE791-4ADB-463D-A382-A850234C5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2C575-85E3-4A19-B99A-9FA023433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FE31-E926-4EE8-B066-B37E45C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91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7A114-9C57-420F-8CBB-F1B413384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C931E2-9F86-4CC0-BCF5-D586CA161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83185-F037-46FB-B14E-50700D099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4222-B369-4F8B-969A-C15887DDDDCB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3AC4E-D87D-406C-AEC9-2E5951FD3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B6135-A051-4CEF-A230-4EEF043AD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FE31-E926-4EE8-B066-B37E45C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3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A224B-6553-4322-BB2C-DCE94FAC2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76547-9113-43AD-91A5-72786B5AE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B9E32-1A5A-4057-9446-91FE49D45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E0DFA8-771A-4D32-906C-75D768948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4222-B369-4F8B-969A-C15887DDDDCB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83AF5-0484-4E4C-A363-7509D57B1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17E0F-922C-4B32-8560-58FC97F50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FE31-E926-4EE8-B066-B37E45C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5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7F349-02D3-4AFE-8F9B-7D4F0885E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C89CC-D792-4F01-BD35-B5C045F24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9DFA87-2994-4348-A2BE-82D89D874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5B7CB-0763-4E83-B76D-99A916EC9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C5F336-B408-4AF2-BD60-52A2F053C2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7AA947-16C3-4E0F-B352-73B78C48A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4222-B369-4F8B-969A-C15887DDDDCB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3E464D-2CAF-429C-97E1-30D27D4E3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9F2D3C-8416-4380-AB92-8C3DBE498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FE31-E926-4EE8-B066-B37E45C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9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F60C9-EAC5-4EE0-8CEA-B6D0587D9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FCAC72-F3B2-4812-9A0F-DCE37BE75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4222-B369-4F8B-969A-C15887DDDDCB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6C1AA3-FB65-4831-A331-C9CCECC7B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E2004-12B0-4354-9593-F7EBF8145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FE31-E926-4EE8-B066-B37E45C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8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012EFA-358A-4C4D-8DB9-9D35FB2DF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4222-B369-4F8B-969A-C15887DDDDCB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39BC69-1E63-41F7-AEBB-3574E520B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4DE19-C36F-494D-B113-2EA1A7D8F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FE31-E926-4EE8-B066-B37E45C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4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A1991-9F5C-42D6-A82F-655F80A1D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92ED7-5517-4C31-8590-CEBC6D493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0C74E2-9170-470A-8073-7466814C2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F9D64-32B1-41B4-BC57-A047DA3F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4222-B369-4F8B-969A-C15887DDDDCB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C73DBB-F561-4200-A4C5-B9F6C28ED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0BB4E-2BFA-45D7-8671-FDEF1BEF9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FE31-E926-4EE8-B066-B37E45C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0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6C554-61DD-4053-8AEA-E1FA70823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C36071-CBA2-4AA8-BF87-EC3B3D1222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CCDAEF-A9CE-4F15-B0E7-E2276F9A0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F3E78-93F3-4A89-BBFE-59751827B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4222-B369-4F8B-969A-C15887DDDDCB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3D2B6-D45A-4722-8500-35B26CBDC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3650-E5AA-4B80-B38B-16C684A6D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FE31-E926-4EE8-B066-B37E45C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9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C2E6DF-2005-4C53-8C79-E297D19FF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F7CBD1-F132-4E2B-BB7E-2EFE8322F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64486-7C8C-4856-BBE4-741EDF641C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94222-B369-4F8B-969A-C15887DDDDCB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C3593-2FA5-4CD8-BF5D-C2B65B97A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2B675-CA4B-4BA4-B096-50509816BB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9FE31-E926-4EE8-B066-B37E45C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8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0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75140-CB7D-4A85-84AE-755F566EF3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66271"/>
          </a:xfrm>
        </p:spPr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212529"/>
                </a:solidFill>
                <a:effectLst/>
              </a:rPr>
              <a:t>Bingo: Adaptivity and Asynchrony in Verifiable Secret Sharing and Distributed Key Generation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49B835-982E-4265-922A-1CEB790F59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88634"/>
            <a:ext cx="9144000" cy="1655762"/>
          </a:xfrm>
        </p:spPr>
        <p:txBody>
          <a:bodyPr/>
          <a:lstStyle/>
          <a:p>
            <a:r>
              <a:rPr lang="en-US" dirty="0" err="1"/>
              <a:t>Ittai</a:t>
            </a:r>
            <a:r>
              <a:rPr lang="en-US" dirty="0"/>
              <a:t> Abraham, Philipp Jovanovic, Mary </a:t>
            </a:r>
            <a:r>
              <a:rPr lang="en-US" dirty="0" err="1"/>
              <a:t>Maller</a:t>
            </a:r>
            <a:r>
              <a:rPr lang="en-US" dirty="0"/>
              <a:t>, Sarah Meiklejohn and Gilad Stern</a:t>
            </a:r>
          </a:p>
        </p:txBody>
      </p:sp>
    </p:spTree>
    <p:extLst>
      <p:ext uri="{BB962C8B-B14F-4D97-AF65-F5344CB8AC3E}">
        <p14:creationId xmlns:p14="http://schemas.microsoft.com/office/powerpoint/2010/main" val="180945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F9D8-D253-AB1D-B21B-1D481A237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Bingo – Proof Intuition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F870CC-5D40-57C0-963F-86BAAF78A3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Consistency guaranteed by commitment</a:t>
                </a:r>
              </a:p>
              <a:p>
                <a:r>
                  <a:rPr lang="en-US" dirty="0"/>
                  <a:t>Binding: Once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 honest parties have rows, they completely define all (short) columns, and thus the polynomial</a:t>
                </a:r>
              </a:p>
              <a:p>
                <a:r>
                  <a:rPr lang="en-US" dirty="0"/>
                  <a:t>Termination uses cascading effect: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 honest parties have rows, all honest parties will get enough points for columns</a:t>
                </a:r>
              </a:p>
              <a:p>
                <a:r>
                  <a:rPr lang="en-US" dirty="0"/>
                  <a:t>If every honest party gets columns, everybody gets rows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F870CC-5D40-57C0-963F-86BAAF78A3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005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02D2-2B1E-BCD7-81E8-B937B2BF1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ADKG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20140A-6494-CC5B-F553-448DD4B85B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BLS (and other schemes) require secret keys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to lie on a polynomial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, with corresponding public keys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“Standard” approach for random polynomial:</a:t>
                </a:r>
              </a:p>
              <a:p>
                <a:r>
                  <a:rPr lang="en-US" dirty="0"/>
                  <a:t>Each party shares a random polynomial (Bingo)</a:t>
                </a:r>
              </a:p>
              <a:p>
                <a:r>
                  <a:rPr lang="en-US" dirty="0"/>
                  <a:t>Choose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 dealers who complete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𝑆h𝑎𝑟𝑒</m:t>
                    </m:r>
                  </m:oMath>
                </a14:m>
                <a:r>
                  <a:rPr lang="en-US" dirty="0"/>
                  <a:t> (consensus [AJM+21], use Bingo for internal randomness)</a:t>
                </a:r>
              </a:p>
              <a:p>
                <a:r>
                  <a:rPr lang="en-US" dirty="0"/>
                  <a:t>Define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to be the sum of their polynomials</a:t>
                </a:r>
              </a:p>
              <a:p>
                <a:r>
                  <a:rPr lang="en-US" dirty="0"/>
                  <a:t>Reconstruct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dirty="0"/>
                  <a:t> using adapted KZG openings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20140A-6494-CC5B-F553-448DD4B85B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731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6FEE2-E51A-08A3-DFBC-0D3983433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E819D4-C839-E257-7745-45453C73B8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Bingo:</a:t>
                </a:r>
              </a:p>
              <a:p>
                <a:pPr lvl="1"/>
                <a:r>
                  <a:rPr lang="en-US" dirty="0"/>
                  <a:t>Packed AVSS protocol</a:t>
                </a:r>
              </a:p>
              <a:p>
                <a:pPr lvl="1"/>
                <a:r>
                  <a:rPr lang="en-US" dirty="0"/>
                  <a:t>Adaptively secure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𝜆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words for sharing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secrets,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𝜆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per reconstruction</a:t>
                </a:r>
              </a:p>
              <a:p>
                <a:r>
                  <a:rPr lang="en-US" dirty="0"/>
                  <a:t>ADKG:</a:t>
                </a:r>
              </a:p>
              <a:p>
                <a:pPr lvl="1"/>
                <a:r>
                  <a:rPr lang="en-US" dirty="0"/>
                  <a:t>Adaptively secure DKG for BLS threshold signatures</a:t>
                </a:r>
              </a:p>
              <a:p>
                <a:pPr lvl="1"/>
                <a:r>
                  <a:rPr lang="en-US" dirty="0"/>
                  <a:t>High-threshold setup</a:t>
                </a:r>
              </a:p>
              <a:p>
                <a:pPr lvl="1"/>
                <a:r>
                  <a:rPr lang="en-US" dirty="0"/>
                  <a:t>Expected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𝜆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words and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 rounds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E819D4-C839-E257-7745-45453C73B8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646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C062B-5FDC-44E7-A22B-EEE98EA8B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1400"/>
          </a:xfrm>
        </p:spPr>
        <p:txBody>
          <a:bodyPr>
            <a:normAutofit/>
          </a:bodyPr>
          <a:lstStyle/>
          <a:p>
            <a:r>
              <a:rPr lang="en-US" sz="88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087266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C3030-8BC0-4CC3-9CDB-74C6F1309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– AVSS and DKG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97B20-5A76-4D25-B52B-768DBD258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schemes and protocols rely on setup for structured randomness</a:t>
            </a:r>
          </a:p>
          <a:p>
            <a:pPr lvl="1"/>
            <a:r>
              <a:rPr lang="en-US" dirty="0"/>
              <a:t>E.g. threshold signature schemes require correlated keys</a:t>
            </a:r>
          </a:p>
          <a:p>
            <a:r>
              <a:rPr lang="en-US" dirty="0"/>
              <a:t>Without trusted party, parties need to perform setup (DKG)</a:t>
            </a:r>
          </a:p>
          <a:p>
            <a:r>
              <a:rPr lang="en-US" dirty="0"/>
              <a:t>AVSS is an important building block for many interactive protocols</a:t>
            </a:r>
          </a:p>
          <a:p>
            <a:pPr lvl="1"/>
            <a:r>
              <a:rPr lang="en-US" dirty="0"/>
              <a:t>Coin flipping</a:t>
            </a:r>
          </a:p>
          <a:p>
            <a:pPr lvl="1"/>
            <a:r>
              <a:rPr lang="en-US" dirty="0"/>
              <a:t>Leader Election</a:t>
            </a:r>
          </a:p>
          <a:p>
            <a:pPr lvl="1"/>
            <a:r>
              <a:rPr lang="en-US" dirty="0"/>
              <a:t>MPC</a:t>
            </a:r>
          </a:p>
          <a:p>
            <a:r>
              <a:rPr lang="en-US" dirty="0"/>
              <a:t>Asynchrony and adaptive security important for resilience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52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78EE6-1D4C-4C9C-B75F-0ACF3E620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Results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2EA1E5-24F5-4F13-9D8D-D21BC762BC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Bingo:</a:t>
                </a:r>
              </a:p>
              <a:p>
                <a:pPr lvl="1"/>
                <a:r>
                  <a:rPr lang="en-US" dirty="0"/>
                  <a:t>Packed AVSS protocol</a:t>
                </a:r>
              </a:p>
              <a:p>
                <a:pPr lvl="1"/>
                <a:r>
                  <a:rPr lang="en-US" dirty="0"/>
                  <a:t>Optimal corruption threshold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Adaptively secure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words for sharing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secrets,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per reconstruction</a:t>
                </a:r>
              </a:p>
              <a:p>
                <a:pPr lvl="1"/>
                <a:r>
                  <a:rPr lang="en-US" dirty="0"/>
                  <a:t>Can batch-reconstruct and reconstruct sums of secrets</a:t>
                </a:r>
              </a:p>
              <a:p>
                <a:pPr lvl="1"/>
                <a:r>
                  <a:rPr lang="en-US" dirty="0"/>
                  <a:t>Shares secrets along a high-degree polynomial (up to degree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ADKG:</a:t>
                </a:r>
              </a:p>
              <a:p>
                <a:pPr lvl="1"/>
                <a:r>
                  <a:rPr lang="en-US" dirty="0"/>
                  <a:t>Adaptively secure ADKG for BLS threshold signatures</a:t>
                </a:r>
              </a:p>
              <a:p>
                <a:pPr lvl="1"/>
                <a:r>
                  <a:rPr lang="en-US" dirty="0"/>
                  <a:t>High-threshold setup</a:t>
                </a:r>
              </a:p>
              <a:p>
                <a:pPr lvl="1"/>
                <a:r>
                  <a:rPr lang="en-US" b="0" dirty="0"/>
                  <a:t>Expected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words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 rounds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2EA1E5-24F5-4F13-9D8D-D21BC762BC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235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C830A-BA51-0429-E25F-6F4975E7B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C4878-B102-623C-953C-2AEEC51B6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Bingo assumptions: KZG setup, q-SDH, AGM for an additional property of KZG</a:t>
            </a:r>
          </a:p>
          <a:p>
            <a:r>
              <a:rPr lang="en-US" dirty="0"/>
              <a:t>DKG assumptions: Previous assumptions for Bingo, in addition to OMDL assumption [BL22]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47419C-5C4D-2DED-F300-CE50A1845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626" y="4310761"/>
            <a:ext cx="7958748" cy="1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93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8D4BB-FB39-4A5D-A686-66A3D8C74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Packed AVSS Intuition – Share</a:t>
            </a:r>
          </a:p>
        </p:txBody>
      </p:sp>
      <p:pic>
        <p:nvPicPr>
          <p:cNvPr id="4" name="Picture 4" descr="Download Smiling Face Emoji Icon | Emoji Island">
            <a:extLst>
              <a:ext uri="{FF2B5EF4-FFF2-40B4-BE49-F238E27FC236}">
                <a16:creationId xmlns:a16="http://schemas.microsoft.com/office/drawing/2014/main" id="{1445C4E3-3B97-4BF9-A6A3-FCB48B533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240" y="1583788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ownload Smiling Face Emoji Icon | Emoji Island">
            <a:extLst>
              <a:ext uri="{FF2B5EF4-FFF2-40B4-BE49-F238E27FC236}">
                <a16:creationId xmlns:a16="http://schemas.microsoft.com/office/drawing/2014/main" id="{8E213EC7-5535-4030-AD0B-E59103CBD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240" y="5407176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Download Smiling Face Emoji Icon | Emoji Island">
            <a:extLst>
              <a:ext uri="{FF2B5EF4-FFF2-40B4-BE49-F238E27FC236}">
                <a16:creationId xmlns:a16="http://schemas.microsoft.com/office/drawing/2014/main" id="{F56C4D82-5CC1-4C90-9BEF-CD51D3B3E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608" y="3495482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Download Smiling Face Emoji Icon | Emoji Island">
            <a:extLst>
              <a:ext uri="{FF2B5EF4-FFF2-40B4-BE49-F238E27FC236}">
                <a16:creationId xmlns:a16="http://schemas.microsoft.com/office/drawing/2014/main" id="{7E33BFC7-B5FC-40C0-B9BB-40BBCC81E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234" y="3436679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165E8AA-5322-402A-8AC2-58A88A380CA2}"/>
              </a:ext>
            </a:extLst>
          </p:cNvPr>
          <p:cNvSpPr/>
          <p:nvPr/>
        </p:nvSpPr>
        <p:spPr>
          <a:xfrm>
            <a:off x="5486399" y="3495482"/>
            <a:ext cx="1137920" cy="73152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Share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8F84D5-9C4A-4E6A-A9B8-97F3B531A622}"/>
              </a:ext>
            </a:extLst>
          </p:cNvPr>
          <p:cNvSpPr txBox="1"/>
          <p:nvPr/>
        </p:nvSpPr>
        <p:spPr>
          <a:xfrm>
            <a:off x="6590823" y="1765397"/>
            <a:ext cx="894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Dealer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067A88B-7452-4FD4-8C39-D5F6A6071A99}"/>
              </a:ext>
            </a:extLst>
          </p:cNvPr>
          <p:cNvCxnSpPr>
            <a:cxnSpLocks/>
          </p:cNvCxnSpPr>
          <p:nvPr/>
        </p:nvCxnSpPr>
        <p:spPr>
          <a:xfrm>
            <a:off x="5140958" y="1958721"/>
            <a:ext cx="44704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1CB8B9B-51A9-47A3-93E4-FD67F71EE703}"/>
                  </a:ext>
                </a:extLst>
              </p:cNvPr>
              <p:cNvSpPr txBox="1"/>
              <p:nvPr/>
            </p:nvSpPr>
            <p:spPr>
              <a:xfrm>
                <a:off x="3433314" y="1643714"/>
                <a:ext cx="1616046" cy="557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1CB8B9B-51A9-47A3-93E4-FD67F71EE7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314" y="1643714"/>
                <a:ext cx="1616046" cy="5577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81E44C2-1EE0-4E12-93D4-9F538830E421}"/>
              </a:ext>
            </a:extLst>
          </p:cNvPr>
          <p:cNvCxnSpPr>
            <a:cxnSpLocks/>
          </p:cNvCxnSpPr>
          <p:nvPr/>
        </p:nvCxnSpPr>
        <p:spPr>
          <a:xfrm>
            <a:off x="6096000" y="2505745"/>
            <a:ext cx="0" cy="68072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B30AE5A-9BAF-4D95-9DDA-DC231A0DDF63}"/>
                  </a:ext>
                </a:extLst>
              </p:cNvPr>
              <p:cNvSpPr txBox="1"/>
              <p:nvPr/>
            </p:nvSpPr>
            <p:spPr>
              <a:xfrm>
                <a:off x="4387983" y="2532400"/>
                <a:ext cx="1616046" cy="988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B30AE5A-9BAF-4D95-9DDA-DC231A0DDF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983" y="2532400"/>
                <a:ext cx="1616046" cy="98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97CC9C0-4F9B-4895-A873-EF03C171C614}"/>
              </a:ext>
            </a:extLst>
          </p:cNvPr>
          <p:cNvCxnSpPr/>
          <p:nvPr/>
        </p:nvCxnSpPr>
        <p:spPr>
          <a:xfrm flipV="1">
            <a:off x="6096000" y="2505745"/>
            <a:ext cx="0" cy="6807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A3C7453-5B9E-4871-BFE9-FBBCD18F2EE5}"/>
              </a:ext>
            </a:extLst>
          </p:cNvPr>
          <p:cNvCxnSpPr>
            <a:cxnSpLocks/>
          </p:cNvCxnSpPr>
          <p:nvPr/>
        </p:nvCxnSpPr>
        <p:spPr>
          <a:xfrm>
            <a:off x="6096000" y="4522454"/>
            <a:ext cx="0" cy="6766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A1ED8F4-EEDB-4314-B28A-0F03F1B68ED9}"/>
              </a:ext>
            </a:extLst>
          </p:cNvPr>
          <p:cNvCxnSpPr>
            <a:cxnSpLocks/>
          </p:cNvCxnSpPr>
          <p:nvPr/>
        </p:nvCxnSpPr>
        <p:spPr>
          <a:xfrm>
            <a:off x="6815112" y="3802439"/>
            <a:ext cx="6766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9BA1821-99A0-48F4-80BF-55F0165F51FE}"/>
              </a:ext>
            </a:extLst>
          </p:cNvPr>
          <p:cNvCxnSpPr>
            <a:cxnSpLocks/>
          </p:cNvCxnSpPr>
          <p:nvPr/>
        </p:nvCxnSpPr>
        <p:spPr>
          <a:xfrm flipH="1">
            <a:off x="4592161" y="3802439"/>
            <a:ext cx="6766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ABED4D8-3036-48CA-8028-81A4E87158CB}"/>
              </a:ext>
            </a:extLst>
          </p:cNvPr>
          <p:cNvSpPr txBox="1"/>
          <p:nvPr/>
        </p:nvSpPr>
        <p:spPr>
          <a:xfrm>
            <a:off x="6096000" y="4555659"/>
            <a:ext cx="1137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Done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2226471-EEB0-4B4E-BAF0-6D53F2014D67}"/>
              </a:ext>
            </a:extLst>
          </p:cNvPr>
          <p:cNvSpPr txBox="1"/>
          <p:nvPr/>
        </p:nvSpPr>
        <p:spPr>
          <a:xfrm>
            <a:off x="4450079" y="3860948"/>
            <a:ext cx="1137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Done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55F641E-35CC-45D3-86DA-A56BB7E8ECA4}"/>
              </a:ext>
            </a:extLst>
          </p:cNvPr>
          <p:cNvSpPr txBox="1"/>
          <p:nvPr/>
        </p:nvSpPr>
        <p:spPr>
          <a:xfrm>
            <a:off x="6624319" y="3257669"/>
            <a:ext cx="1137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Done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DCB9C53-5957-4AA3-A0DD-7A125D58FAD0}"/>
              </a:ext>
            </a:extLst>
          </p:cNvPr>
          <p:cNvSpPr txBox="1"/>
          <p:nvPr/>
        </p:nvSpPr>
        <p:spPr>
          <a:xfrm>
            <a:off x="5256751" y="2561860"/>
            <a:ext cx="1137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365075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6" grpId="0"/>
      <p:bldP spid="16" grpId="1"/>
      <p:bldP spid="19" grpId="0"/>
      <p:bldP spid="19" grpId="1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8D4BB-FB39-4A5D-A686-66A3D8C74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Packed AVSS Intuition - Reconstruct</a:t>
            </a:r>
          </a:p>
        </p:txBody>
      </p:sp>
      <p:pic>
        <p:nvPicPr>
          <p:cNvPr id="4" name="Picture 4" descr="Download Smiling Face Emoji Icon | Emoji Island">
            <a:extLst>
              <a:ext uri="{FF2B5EF4-FFF2-40B4-BE49-F238E27FC236}">
                <a16:creationId xmlns:a16="http://schemas.microsoft.com/office/drawing/2014/main" id="{1445C4E3-3B97-4BF9-A6A3-FCB48B533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240" y="1583788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ownload Smiling Face Emoji Icon | Emoji Island">
            <a:extLst>
              <a:ext uri="{FF2B5EF4-FFF2-40B4-BE49-F238E27FC236}">
                <a16:creationId xmlns:a16="http://schemas.microsoft.com/office/drawing/2014/main" id="{8E213EC7-5535-4030-AD0B-E59103CBD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240" y="5407176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Download Smiling Face Emoji Icon | Emoji Island">
            <a:extLst>
              <a:ext uri="{FF2B5EF4-FFF2-40B4-BE49-F238E27FC236}">
                <a16:creationId xmlns:a16="http://schemas.microsoft.com/office/drawing/2014/main" id="{F56C4D82-5CC1-4C90-9BEF-CD51D3B3E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608" y="3495482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Download Smiling Face Emoji Icon | Emoji Island">
            <a:extLst>
              <a:ext uri="{FF2B5EF4-FFF2-40B4-BE49-F238E27FC236}">
                <a16:creationId xmlns:a16="http://schemas.microsoft.com/office/drawing/2014/main" id="{7E33BFC7-B5FC-40C0-B9BB-40BBCC81E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234" y="3436679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165E8AA-5322-402A-8AC2-58A88A380CA2}"/>
              </a:ext>
            </a:extLst>
          </p:cNvPr>
          <p:cNvSpPr/>
          <p:nvPr/>
        </p:nvSpPr>
        <p:spPr>
          <a:xfrm>
            <a:off x="5486399" y="3495482"/>
            <a:ext cx="1137920" cy="73152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97CC9C0-4F9B-4895-A873-EF03C171C614}"/>
              </a:ext>
            </a:extLst>
          </p:cNvPr>
          <p:cNvCxnSpPr/>
          <p:nvPr/>
        </p:nvCxnSpPr>
        <p:spPr>
          <a:xfrm flipV="1">
            <a:off x="6095999" y="2523374"/>
            <a:ext cx="0" cy="6807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A3C7453-5B9E-4871-BFE9-FBBCD18F2EE5}"/>
              </a:ext>
            </a:extLst>
          </p:cNvPr>
          <p:cNvCxnSpPr>
            <a:cxnSpLocks/>
          </p:cNvCxnSpPr>
          <p:nvPr/>
        </p:nvCxnSpPr>
        <p:spPr>
          <a:xfrm>
            <a:off x="6096000" y="4522454"/>
            <a:ext cx="0" cy="6766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A1ED8F4-EEDB-4314-B28A-0F03F1B68ED9}"/>
              </a:ext>
            </a:extLst>
          </p:cNvPr>
          <p:cNvCxnSpPr>
            <a:cxnSpLocks/>
          </p:cNvCxnSpPr>
          <p:nvPr/>
        </p:nvCxnSpPr>
        <p:spPr>
          <a:xfrm>
            <a:off x="6815112" y="3802439"/>
            <a:ext cx="6766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9BA1821-99A0-48F4-80BF-55F0165F51FE}"/>
              </a:ext>
            </a:extLst>
          </p:cNvPr>
          <p:cNvCxnSpPr>
            <a:cxnSpLocks/>
          </p:cNvCxnSpPr>
          <p:nvPr/>
        </p:nvCxnSpPr>
        <p:spPr>
          <a:xfrm flipH="1">
            <a:off x="4592161" y="3802439"/>
            <a:ext cx="6766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ABED4D8-3036-48CA-8028-81A4E87158CB}"/>
                  </a:ext>
                </a:extLst>
              </p:cNvPr>
              <p:cNvSpPr txBox="1"/>
              <p:nvPr/>
            </p:nvSpPr>
            <p:spPr>
              <a:xfrm>
                <a:off x="6096000" y="4555659"/>
                <a:ext cx="6766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ABED4D8-3036-48CA-8028-81A4E87158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555659"/>
                <a:ext cx="676657" cy="461665"/>
              </a:xfrm>
              <a:prstGeom prst="rect">
                <a:avLst/>
              </a:prstGeom>
              <a:blipFill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2226471-EEB0-4B4E-BAF0-6D53F2014D67}"/>
                  </a:ext>
                </a:extLst>
              </p:cNvPr>
              <p:cNvSpPr txBox="1"/>
              <p:nvPr/>
            </p:nvSpPr>
            <p:spPr>
              <a:xfrm>
                <a:off x="4703374" y="3861242"/>
                <a:ext cx="4869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2226471-EEB0-4B4E-BAF0-6D53F2014D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374" y="3861242"/>
                <a:ext cx="486957" cy="461665"/>
              </a:xfrm>
              <a:prstGeom prst="rect">
                <a:avLst/>
              </a:prstGeom>
              <a:blipFill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55F641E-35CC-45D3-86DA-A56BB7E8ECA4}"/>
                  </a:ext>
                </a:extLst>
              </p:cNvPr>
              <p:cNvSpPr txBox="1"/>
              <p:nvPr/>
            </p:nvSpPr>
            <p:spPr>
              <a:xfrm>
                <a:off x="6896909" y="3254967"/>
                <a:ext cx="5172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55F641E-35CC-45D3-86DA-A56BB7E8EC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909" y="3254967"/>
                <a:ext cx="517226" cy="461665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DCB9C53-5957-4AA3-A0DD-7A125D58FAD0}"/>
                  </a:ext>
                </a:extLst>
              </p:cNvPr>
              <p:cNvSpPr txBox="1"/>
              <p:nvPr/>
            </p:nvSpPr>
            <p:spPr>
              <a:xfrm>
                <a:off x="5492939" y="2578132"/>
                <a:ext cx="4746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DCB9C53-5957-4AA3-A0DD-7A125D58FA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939" y="2578132"/>
                <a:ext cx="474601" cy="461665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A6B7184-F3A0-4CB2-8EA5-0C5B080C4263}"/>
              </a:ext>
            </a:extLst>
          </p:cNvPr>
          <p:cNvCxnSpPr>
            <a:cxnSpLocks/>
          </p:cNvCxnSpPr>
          <p:nvPr/>
        </p:nvCxnSpPr>
        <p:spPr>
          <a:xfrm>
            <a:off x="6095999" y="2523374"/>
            <a:ext cx="0" cy="6766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D58B75C-F98E-4FFC-97D8-E5FB6AD40AC1}"/>
              </a:ext>
            </a:extLst>
          </p:cNvPr>
          <p:cNvCxnSpPr>
            <a:cxnSpLocks/>
          </p:cNvCxnSpPr>
          <p:nvPr/>
        </p:nvCxnSpPr>
        <p:spPr>
          <a:xfrm flipV="1">
            <a:off x="6095999" y="4507991"/>
            <a:ext cx="0" cy="6766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8C7896D-A358-4CC8-8E9D-59922266EE2E}"/>
              </a:ext>
            </a:extLst>
          </p:cNvPr>
          <p:cNvSpPr txBox="1"/>
          <p:nvPr/>
        </p:nvSpPr>
        <p:spPr>
          <a:xfrm>
            <a:off x="6200811" y="4609159"/>
            <a:ext cx="97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Rec k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A2A236B-FC09-485B-8184-52A25C6C3001}"/>
              </a:ext>
            </a:extLst>
          </p:cNvPr>
          <p:cNvCxnSpPr>
            <a:cxnSpLocks/>
          </p:cNvCxnSpPr>
          <p:nvPr/>
        </p:nvCxnSpPr>
        <p:spPr>
          <a:xfrm flipH="1">
            <a:off x="6806646" y="3812674"/>
            <a:ext cx="6766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920F0ED-0E26-4DFD-818B-E4185DD607CB}"/>
              </a:ext>
            </a:extLst>
          </p:cNvPr>
          <p:cNvSpPr txBox="1"/>
          <p:nvPr/>
        </p:nvSpPr>
        <p:spPr>
          <a:xfrm>
            <a:off x="6686020" y="3244733"/>
            <a:ext cx="97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Rec k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21F3F4F-85CF-4883-B29A-D7AC1BB17F10}"/>
              </a:ext>
            </a:extLst>
          </p:cNvPr>
          <p:cNvCxnSpPr>
            <a:cxnSpLocks/>
          </p:cNvCxnSpPr>
          <p:nvPr/>
        </p:nvCxnSpPr>
        <p:spPr>
          <a:xfrm>
            <a:off x="4592161" y="3802439"/>
            <a:ext cx="6766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BEC3E12-65A9-469B-98AC-7759EA099112}"/>
              </a:ext>
            </a:extLst>
          </p:cNvPr>
          <p:cNvSpPr txBox="1"/>
          <p:nvPr/>
        </p:nvSpPr>
        <p:spPr>
          <a:xfrm>
            <a:off x="4522522" y="3920044"/>
            <a:ext cx="97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Rec k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BE8AF5C-6115-4DDA-9ACD-BEE043DDAEB3}"/>
              </a:ext>
            </a:extLst>
          </p:cNvPr>
          <p:cNvCxnSpPr>
            <a:cxnSpLocks/>
          </p:cNvCxnSpPr>
          <p:nvPr/>
        </p:nvCxnSpPr>
        <p:spPr>
          <a:xfrm flipH="1">
            <a:off x="2977596" y="3812674"/>
            <a:ext cx="6766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882A889-DFBF-455D-850F-F0E4F9C227E5}"/>
              </a:ext>
            </a:extLst>
          </p:cNvPr>
          <p:cNvCxnSpPr>
            <a:cxnSpLocks/>
          </p:cNvCxnSpPr>
          <p:nvPr/>
        </p:nvCxnSpPr>
        <p:spPr>
          <a:xfrm>
            <a:off x="8402161" y="3792914"/>
            <a:ext cx="6766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C9772DF-A3F9-4D68-8D65-C307919A1E34}"/>
              </a:ext>
            </a:extLst>
          </p:cNvPr>
          <p:cNvCxnSpPr>
            <a:cxnSpLocks/>
          </p:cNvCxnSpPr>
          <p:nvPr/>
        </p:nvCxnSpPr>
        <p:spPr>
          <a:xfrm>
            <a:off x="6489878" y="5812214"/>
            <a:ext cx="6766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D3DDDB0-14FC-4CAC-B0F3-E6903788A5FC}"/>
              </a:ext>
            </a:extLst>
          </p:cNvPr>
          <p:cNvCxnSpPr>
            <a:cxnSpLocks/>
          </p:cNvCxnSpPr>
          <p:nvPr/>
        </p:nvCxnSpPr>
        <p:spPr>
          <a:xfrm>
            <a:off x="6569632" y="1935539"/>
            <a:ext cx="6766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CB7AF93-6776-45BC-8524-93CFA26C7207}"/>
                  </a:ext>
                </a:extLst>
              </p:cNvPr>
              <p:cNvSpPr txBox="1"/>
              <p:nvPr/>
            </p:nvSpPr>
            <p:spPr>
              <a:xfrm>
                <a:off x="8409725" y="3200030"/>
                <a:ext cx="6107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CB7AF93-6776-45BC-8524-93CFA26C72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9725" y="3200030"/>
                <a:ext cx="610777" cy="461665"/>
              </a:xfrm>
              <a:prstGeom prst="rect">
                <a:avLst/>
              </a:prstGeom>
              <a:blipFill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E128F631-3F83-4C90-97DF-66E353C902E0}"/>
                  </a:ext>
                </a:extLst>
              </p:cNvPr>
              <p:cNvSpPr txBox="1"/>
              <p:nvPr/>
            </p:nvSpPr>
            <p:spPr>
              <a:xfrm>
                <a:off x="6422751" y="1421314"/>
                <a:ext cx="9704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E128F631-3F83-4C90-97DF-66E353C902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751" y="1421314"/>
                <a:ext cx="970417" cy="461665"/>
              </a:xfrm>
              <a:prstGeom prst="rect">
                <a:avLst/>
              </a:prstGeom>
              <a:blipFill>
                <a:blip r:embed="rId8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7E38B1D-9B7F-4E64-B5E2-BF723C9912C2}"/>
                  </a:ext>
                </a:extLst>
              </p:cNvPr>
              <p:cNvSpPr txBox="1"/>
              <p:nvPr/>
            </p:nvSpPr>
            <p:spPr>
              <a:xfrm>
                <a:off x="6435776" y="5772936"/>
                <a:ext cx="6766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7E38B1D-9B7F-4E64-B5E2-BF723C991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776" y="5772936"/>
                <a:ext cx="676657" cy="461665"/>
              </a:xfrm>
              <a:prstGeom prst="rect">
                <a:avLst/>
              </a:prstGeom>
              <a:blipFill>
                <a:blip r:embed="rId9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14C4A49F-BFBA-44AE-B33E-6733DFEA78CB}"/>
                  </a:ext>
                </a:extLst>
              </p:cNvPr>
              <p:cNvSpPr txBox="1"/>
              <p:nvPr/>
            </p:nvSpPr>
            <p:spPr>
              <a:xfrm>
                <a:off x="3172674" y="3200030"/>
                <a:ext cx="5071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14C4A49F-BFBA-44AE-B33E-6733DFEA78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674" y="3200030"/>
                <a:ext cx="507164" cy="461665"/>
              </a:xfrm>
              <a:prstGeom prst="rect">
                <a:avLst/>
              </a:prstGeom>
              <a:blipFill>
                <a:blip r:embed="rId10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>
            <a:extLst>
              <a:ext uri="{FF2B5EF4-FFF2-40B4-BE49-F238E27FC236}">
                <a16:creationId xmlns:a16="http://schemas.microsoft.com/office/drawing/2014/main" id="{42C54E6E-4EA0-4D5E-8293-9EDDA710FB78}"/>
              </a:ext>
            </a:extLst>
          </p:cNvPr>
          <p:cNvSpPr txBox="1"/>
          <p:nvPr/>
        </p:nvSpPr>
        <p:spPr>
          <a:xfrm>
            <a:off x="5078741" y="2621669"/>
            <a:ext cx="867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Rec k</a:t>
            </a:r>
          </a:p>
        </p:txBody>
      </p:sp>
    </p:spTree>
    <p:extLst>
      <p:ext uri="{BB962C8B-B14F-4D97-AF65-F5344CB8AC3E}">
        <p14:creationId xmlns:p14="http://schemas.microsoft.com/office/powerpoint/2010/main" val="414791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26" grpId="0"/>
      <p:bldP spid="26" grpId="1"/>
      <p:bldP spid="32" grpId="0"/>
      <p:bldP spid="32" grpId="1"/>
      <p:bldP spid="39" grpId="0"/>
      <p:bldP spid="39" grpId="1"/>
      <p:bldP spid="47" grpId="0"/>
      <p:bldP spid="48" grpId="0"/>
      <p:bldP spid="49" grpId="0"/>
      <p:bldP spid="50" grpId="0"/>
      <p:bldP spid="51" grpId="0"/>
      <p:bldP spid="5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1D6A6-A083-4FE8-A9BD-AF8FD7012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 – Bivariate PCS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68FDB8-9581-43B3-A6A2-61408C0B64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Bivariate polynomial commitment based on univariate KZG</a:t>
                </a:r>
              </a:p>
              <a:p>
                <a:r>
                  <a:rPr lang="en-US" dirty="0"/>
                  <a:t>In order to commit to a polynomial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of degree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, commit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n-US" b="0" dirty="0"/>
              </a:p>
              <a:p>
                <a:r>
                  <a:rPr lang="en-US" dirty="0"/>
                  <a:t>KZG has homomorphic commitments, allows to interpolate other commitments</a:t>
                </a:r>
              </a:p>
              <a:p>
                <a:r>
                  <a:rPr lang="en-US" dirty="0"/>
                  <a:t>Use a hiding variant of KZG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68FDB8-9581-43B3-A6A2-61408C0B64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264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E2FC5-AD16-E700-C55F-FF427FDC9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“Classic” VSS Approach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ADFB71-ACFA-6480-82A9-A2EE2135FC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Dealer gets (single) secret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 samples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of degree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Party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receives a “row”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“column”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endParaRPr lang="en-US" b="0" dirty="0"/>
              </a:p>
              <a:p>
                <a:r>
                  <a:rPr lang="en-US" dirty="0"/>
                  <a:t>Each row and column intersect</a:t>
                </a:r>
              </a:p>
              <a:p>
                <a:pPr lvl="1"/>
                <a:r>
                  <a:rPr lang="en-US" dirty="0"/>
                  <a:t>Parties can check that intersecting values are consistent</a:t>
                </a:r>
              </a:p>
              <a:p>
                <a:pPr lvl="1"/>
                <a:r>
                  <a:rPr lang="en-US" dirty="0"/>
                  <a:t>Parties can help parties that didn’t get row/col by sending shared points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ADFB71-ACFA-6480-82A9-A2EE2135FC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7628599-4FAF-998A-0B57-08E4D6A2130B}"/>
                  </a:ext>
                </a:extLst>
              </p:cNvPr>
              <p:cNvSpPr txBox="1"/>
              <p:nvPr/>
            </p:nvSpPr>
            <p:spPr>
              <a:xfrm>
                <a:off x="4068073" y="4690676"/>
                <a:ext cx="4055853" cy="1555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4"/>
                                <m:mcJc m:val="center"/>
                              </m:mcPr>
                            </m:mc>
                          </m:mcs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0,0</m:t>
                                </m:r>
                              </m:e>
                            </m:d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1,0</m:t>
                                </m:r>
                              </m:e>
                            </m:d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,0)</m:t>
                            </m:r>
                          </m:e>
                        </m:mr>
                        <m:m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0,1</m:t>
                                </m:r>
                              </m:e>
                            </m:d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1,1</m:t>
                                </m:r>
                              </m:e>
                            </m:d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,1)</m:t>
                            </m:r>
                          </m:e>
                        </m:mr>
                        <m:m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⋮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⋮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⋱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⋮</m:t>
                            </m:r>
                          </m:e>
                        </m:mr>
                        <m:m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mr>
                      </m:m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7628599-4FAF-998A-0B57-08E4D6A2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073" y="4690676"/>
                <a:ext cx="4055853" cy="15552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A88B3F53-C8E2-AC80-A8D7-A1754AFBAE84}"/>
              </a:ext>
            </a:extLst>
          </p:cNvPr>
          <p:cNvSpPr/>
          <p:nvPr/>
        </p:nvSpPr>
        <p:spPr>
          <a:xfrm>
            <a:off x="3925502" y="5111015"/>
            <a:ext cx="4340994" cy="4042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37D71D-78EB-314B-D184-206C0BEAA47C}"/>
              </a:ext>
            </a:extLst>
          </p:cNvPr>
          <p:cNvSpPr/>
          <p:nvPr/>
        </p:nvSpPr>
        <p:spPr>
          <a:xfrm>
            <a:off x="5281059" y="4706754"/>
            <a:ext cx="1100490" cy="1605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5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4520-D85F-3A49-2FAB-391A6BAAF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Bingo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EB4DD5-0D3C-3673-713F-3503CBE897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Dealer gets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dirty="0"/>
                  <a:t> and samples a polynomial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of degree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(asymmetric degree in [PCR15,…])</a:t>
                </a:r>
              </a:p>
              <a:p>
                <a:pPr lvl="1"/>
                <a:r>
                  <a:rPr lang="en-US" dirty="0"/>
                  <a:t>“Long” rows, “short” columns</a:t>
                </a:r>
              </a:p>
              <a:p>
                <a:r>
                  <a:rPr lang="en-US" dirty="0"/>
                  <a:t>Broadcast commitment and send row/col</a:t>
                </a:r>
              </a:p>
              <a:p>
                <a:r>
                  <a:rPr lang="en-US" dirty="0"/>
                  <a:t>Parties send each other intersecting points</a:t>
                </a:r>
              </a:p>
              <a:p>
                <a:r>
                  <a:rPr lang="en-US" dirty="0"/>
                  <a:t>Before terminating, make sure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 honest parties have their row/col</a:t>
                </a:r>
              </a:p>
              <a:p>
                <a:r>
                  <a:rPr lang="en-US" dirty="0"/>
                  <a:t>To reconstruct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send values along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’</a:t>
                </a:r>
                <a:r>
                  <a:rPr lang="en-US" dirty="0" err="1"/>
                  <a:t>th</a:t>
                </a:r>
                <a:r>
                  <a:rPr lang="en-US" dirty="0"/>
                  <a:t> column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EB4DD5-0D3C-3673-713F-3503CBE897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26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</TotalTime>
  <Words>669</Words>
  <Application>Microsoft Office PowerPoint</Application>
  <PresentationFormat>Widescreen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Bingo: Adaptivity and Asynchrony in Verifiable Secret Sharing and Distributed Key Generation</vt:lpstr>
      <vt:lpstr>Background – AVSS and DKG</vt:lpstr>
      <vt:lpstr>Main Results</vt:lpstr>
      <vt:lpstr>Main Results</vt:lpstr>
      <vt:lpstr>Packed AVSS Intuition – Share</vt:lpstr>
      <vt:lpstr>Packed AVSS Intuition - Reconstruct</vt:lpstr>
      <vt:lpstr>Tool – Bivariate PCS</vt:lpstr>
      <vt:lpstr>“Classic” VSS Approach</vt:lpstr>
      <vt:lpstr>Bingo</vt:lpstr>
      <vt:lpstr>Bingo – Proof Intuition </vt:lpstr>
      <vt:lpstr>ADKG</vt:lpstr>
      <vt:lpstr>Conclusion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Revisiting Asynchronous Fault Tolerant Computation with Optimal Resilience</dc:title>
  <dc:creator>Gilad Stern</dc:creator>
  <cp:lastModifiedBy>Gilad Stern</cp:lastModifiedBy>
  <cp:revision>49</cp:revision>
  <dcterms:created xsi:type="dcterms:W3CDTF">2020-07-25T14:27:09Z</dcterms:created>
  <dcterms:modified xsi:type="dcterms:W3CDTF">2023-08-21T14:42:13Z</dcterms:modified>
</cp:coreProperties>
</file>