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1784" r:id="rId3"/>
    <p:sldId id="1728" r:id="rId4"/>
    <p:sldId id="1783" r:id="rId5"/>
    <p:sldId id="1798" r:id="rId6"/>
    <p:sldId id="292" r:id="rId7"/>
    <p:sldId id="1780" r:id="rId8"/>
    <p:sldId id="1788" r:id="rId9"/>
    <p:sldId id="1785" r:id="rId10"/>
    <p:sldId id="1787" r:id="rId11"/>
    <p:sldId id="1786" r:id="rId12"/>
    <p:sldId id="300" r:id="rId13"/>
    <p:sldId id="1790" r:id="rId14"/>
    <p:sldId id="1791" r:id="rId15"/>
    <p:sldId id="1792" r:id="rId16"/>
    <p:sldId id="298" r:id="rId17"/>
    <p:sldId id="1744" r:id="rId18"/>
    <p:sldId id="274" r:id="rId19"/>
    <p:sldId id="275" r:id="rId20"/>
    <p:sldId id="1799" r:id="rId21"/>
    <p:sldId id="1794" r:id="rId22"/>
    <p:sldId id="1795" r:id="rId23"/>
    <p:sldId id="1796" r:id="rId24"/>
    <p:sldId id="1797" r:id="rId25"/>
    <p:sldId id="272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574EE7C-5C59-4D06-A7CD-C0C1470073E6}">
          <p14:sldIdLst>
            <p14:sldId id="256"/>
            <p14:sldId id="1784"/>
            <p14:sldId id="1728"/>
            <p14:sldId id="1783"/>
            <p14:sldId id="1798"/>
            <p14:sldId id="292"/>
            <p14:sldId id="1780"/>
            <p14:sldId id="1788"/>
            <p14:sldId id="1785"/>
            <p14:sldId id="1787"/>
            <p14:sldId id="1786"/>
            <p14:sldId id="300"/>
            <p14:sldId id="1790"/>
            <p14:sldId id="1791"/>
            <p14:sldId id="1792"/>
            <p14:sldId id="298"/>
            <p14:sldId id="1744"/>
            <p14:sldId id="274"/>
            <p14:sldId id="275"/>
            <p14:sldId id="1799"/>
            <p14:sldId id="1794"/>
            <p14:sldId id="1795"/>
            <p14:sldId id="1796"/>
            <p14:sldId id="1797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pos="304" userDrawn="1">
          <p15:clr>
            <a:srgbClr val="A4A3A4"/>
          </p15:clr>
        </p15:guide>
        <p15:guide id="2" pos="7368" userDrawn="1">
          <p15:clr>
            <a:srgbClr val="A4A3A4"/>
          </p15:clr>
        </p15:guide>
        <p15:guide id="3" orient="horz" pos="472" userDrawn="1">
          <p15:clr>
            <a:srgbClr val="A4A3A4"/>
          </p15:clr>
        </p15:guide>
        <p15:guide id="4" orient="horz" pos="4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82857" autoAdjust="0"/>
  </p:normalViewPr>
  <p:slideViewPr>
    <p:cSldViewPr snapToGrid="0" showGuides="1">
      <p:cViewPr varScale="1">
        <p:scale>
          <a:sx n="103" d="100"/>
          <a:sy n="103" d="100"/>
        </p:scale>
        <p:origin x="1186" y="91"/>
      </p:cViewPr>
      <p:guideLst>
        <p:guide pos="304"/>
        <p:guide pos="7368"/>
        <p:guide orient="horz" pos="472"/>
        <p:guide orient="horz" pos="4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ng Kaiyi" userId="60e37b37646eca6f" providerId="LiveId" clId="{7E5C0DB9-B3F0-42AF-B4DE-C48B5913B04F}"/>
    <pc:docChg chg="undo custSel addSld delSld modSld sldOrd addMainMaster delMainMaster modMainMaster addSection delSection modSection">
      <pc:chgData name="Zhang Kaiyi" userId="60e37b37646eca6f" providerId="LiveId" clId="{7E5C0DB9-B3F0-42AF-B4DE-C48B5913B04F}" dt="2023-08-17T11:47:00.694" v="15967"/>
      <pc:docMkLst>
        <pc:docMk/>
      </pc:docMkLst>
      <pc:sldChg chg="modSp mod chgLayout modNotesTx">
        <pc:chgData name="Zhang Kaiyi" userId="60e37b37646eca6f" providerId="LiveId" clId="{7E5C0DB9-B3F0-42AF-B4DE-C48B5913B04F}" dt="2023-08-17T05:55:41.993" v="5088" actId="20577"/>
        <pc:sldMkLst>
          <pc:docMk/>
          <pc:sldMk cId="2554813121" sldId="256"/>
        </pc:sldMkLst>
        <pc:spChg chg="mod ord">
          <ac:chgData name="Zhang Kaiyi" userId="60e37b37646eca6f" providerId="LiveId" clId="{7E5C0DB9-B3F0-42AF-B4DE-C48B5913B04F}" dt="2023-08-16T06:15:21.019" v="192" actId="403"/>
          <ac:spMkLst>
            <pc:docMk/>
            <pc:sldMk cId="2554813121" sldId="256"/>
            <ac:spMk id="2" creationId="{BA289117-A229-429C-9C25-E8A79F911657}"/>
          </ac:spMkLst>
        </pc:spChg>
        <pc:spChg chg="mod ord">
          <ac:chgData name="Zhang Kaiyi" userId="60e37b37646eca6f" providerId="LiveId" clId="{7E5C0DB9-B3F0-42AF-B4DE-C48B5913B04F}" dt="2023-08-16T06:14:49.273" v="185" actId="700"/>
          <ac:spMkLst>
            <pc:docMk/>
            <pc:sldMk cId="2554813121" sldId="256"/>
            <ac:spMk id="3" creationId="{1A06ED05-D9D7-4C83-BAA0-E63018468C58}"/>
          </ac:spMkLst>
        </pc:spChg>
        <pc:spChg chg="mod">
          <ac:chgData name="Zhang Kaiyi" userId="60e37b37646eca6f" providerId="LiveId" clId="{7E5C0DB9-B3F0-42AF-B4DE-C48B5913B04F}" dt="2023-08-16T06:14:24.984" v="182" actId="20577"/>
          <ac:spMkLst>
            <pc:docMk/>
            <pc:sldMk cId="2554813121" sldId="256"/>
            <ac:spMk id="4" creationId="{1F8B5093-6632-3124-35B8-C15835D695AF}"/>
          </ac:spMkLst>
        </pc:spChg>
        <pc:spChg chg="mod">
          <ac:chgData name="Zhang Kaiyi" userId="60e37b37646eca6f" providerId="LiveId" clId="{7E5C0DB9-B3F0-42AF-B4DE-C48B5913B04F}" dt="2023-08-16T06:14:24.509" v="181" actId="1076"/>
          <ac:spMkLst>
            <pc:docMk/>
            <pc:sldMk cId="2554813121" sldId="256"/>
            <ac:spMk id="6" creationId="{0F5F7A16-4E2B-4F11-A46F-2F0ADA0A8C50}"/>
          </ac:spMkLst>
        </pc:spChg>
      </pc:sldChg>
      <pc:sldChg chg="addSp delSp modSp del mod modClrScheme chgLayout">
        <pc:chgData name="Zhang Kaiyi" userId="60e37b37646eca6f" providerId="LiveId" clId="{7E5C0DB9-B3F0-42AF-B4DE-C48B5913B04F}" dt="2023-08-16T06:29:38.339" v="273" actId="47"/>
        <pc:sldMkLst>
          <pc:docMk/>
          <pc:sldMk cId="2364515098" sldId="258"/>
        </pc:sldMkLst>
        <pc:spChg chg="add del mod ord">
          <ac:chgData name="Zhang Kaiyi" userId="60e37b37646eca6f" providerId="LiveId" clId="{7E5C0DB9-B3F0-42AF-B4DE-C48B5913B04F}" dt="2023-08-16T06:02:22.033" v="19" actId="700"/>
          <ac:spMkLst>
            <pc:docMk/>
            <pc:sldMk cId="2364515098" sldId="258"/>
            <ac:spMk id="2" creationId="{3C66FAFA-0FDC-DD22-3574-05493CE9F49B}"/>
          </ac:spMkLst>
        </pc:spChg>
        <pc:spChg chg="add del mod ord">
          <ac:chgData name="Zhang Kaiyi" userId="60e37b37646eca6f" providerId="LiveId" clId="{7E5C0DB9-B3F0-42AF-B4DE-C48B5913B04F}" dt="2023-08-16T06:02:22.033" v="19" actId="700"/>
          <ac:spMkLst>
            <pc:docMk/>
            <pc:sldMk cId="2364515098" sldId="258"/>
            <ac:spMk id="3" creationId="{AC4DC9BC-20DF-32F5-9B6D-176D30649B64}"/>
          </ac:spMkLst>
        </pc:spChg>
        <pc:spChg chg="mod ord">
          <ac:chgData name="Zhang Kaiyi" userId="60e37b37646eca6f" providerId="LiveId" clId="{7E5C0DB9-B3F0-42AF-B4DE-C48B5913B04F}" dt="2023-08-16T06:02:22.033" v="19" actId="700"/>
          <ac:spMkLst>
            <pc:docMk/>
            <pc:sldMk cId="2364515098" sldId="258"/>
            <ac:spMk id="4" creationId="{7487495B-721A-9DBC-8E42-074ADF28131D}"/>
          </ac:spMkLst>
        </pc:spChg>
        <pc:spChg chg="del mod ord">
          <ac:chgData name="Zhang Kaiyi" userId="60e37b37646eca6f" providerId="LiveId" clId="{7E5C0DB9-B3F0-42AF-B4DE-C48B5913B04F}" dt="2023-08-16T06:02:17.751" v="18" actId="700"/>
          <ac:spMkLst>
            <pc:docMk/>
            <pc:sldMk cId="2364515098" sldId="258"/>
            <ac:spMk id="5" creationId="{E87D2559-E086-80EA-D575-36625D49BE17}"/>
          </ac:spMkLst>
        </pc:spChg>
        <pc:spChg chg="add mod ord">
          <ac:chgData name="Zhang Kaiyi" userId="60e37b37646eca6f" providerId="LiveId" clId="{7E5C0DB9-B3F0-42AF-B4DE-C48B5913B04F}" dt="2023-08-16T06:02:22.033" v="19" actId="700"/>
          <ac:spMkLst>
            <pc:docMk/>
            <pc:sldMk cId="2364515098" sldId="258"/>
            <ac:spMk id="6" creationId="{C1107554-86D2-D7B1-3EE5-08422BEFBCA9}"/>
          </ac:spMkLst>
        </pc:spChg>
      </pc:sldChg>
      <pc:sldChg chg="del">
        <pc:chgData name="Zhang Kaiyi" userId="60e37b37646eca6f" providerId="LiveId" clId="{7E5C0DB9-B3F0-42AF-B4DE-C48B5913B04F}" dt="2023-08-16T06:34:56.806" v="275" actId="47"/>
        <pc:sldMkLst>
          <pc:docMk/>
          <pc:sldMk cId="770936201" sldId="268"/>
        </pc:sldMkLst>
      </pc:sldChg>
      <pc:sldChg chg="addSp delSp modSp del mod chgLayout">
        <pc:chgData name="Zhang Kaiyi" userId="60e37b37646eca6f" providerId="LiveId" clId="{7E5C0DB9-B3F0-42AF-B4DE-C48B5913B04F}" dt="2023-08-16T06:29:39.356" v="274" actId="47"/>
        <pc:sldMkLst>
          <pc:docMk/>
          <pc:sldMk cId="2792784233" sldId="270"/>
        </pc:sldMkLst>
        <pc:spChg chg="add mod ord">
          <ac:chgData name="Zhang Kaiyi" userId="60e37b37646eca6f" providerId="LiveId" clId="{7E5C0DB9-B3F0-42AF-B4DE-C48B5913B04F}" dt="2023-08-16T06:08:20.013" v="20" actId="700"/>
          <ac:spMkLst>
            <pc:docMk/>
            <pc:sldMk cId="2792784233" sldId="270"/>
            <ac:spMk id="2" creationId="{70612562-640D-5785-64EE-367B00C7188E}"/>
          </ac:spMkLst>
        </pc:spChg>
        <pc:spChg chg="add mod ord">
          <ac:chgData name="Zhang Kaiyi" userId="60e37b37646eca6f" providerId="LiveId" clId="{7E5C0DB9-B3F0-42AF-B4DE-C48B5913B04F}" dt="2023-08-16T06:08:20.013" v="20" actId="700"/>
          <ac:spMkLst>
            <pc:docMk/>
            <pc:sldMk cId="2792784233" sldId="270"/>
            <ac:spMk id="3" creationId="{843FC9CE-E01B-280F-B241-7350996963DE}"/>
          </ac:spMkLst>
        </pc:spChg>
        <pc:spChg chg="mod ord">
          <ac:chgData name="Zhang Kaiyi" userId="60e37b37646eca6f" providerId="LiveId" clId="{7E5C0DB9-B3F0-42AF-B4DE-C48B5913B04F}" dt="2023-08-16T06:08:20.013" v="20" actId="700"/>
          <ac:spMkLst>
            <pc:docMk/>
            <pc:sldMk cId="2792784233" sldId="270"/>
            <ac:spMk id="4" creationId="{1EAEAD2E-3BE6-7C30-8523-8E084F644816}"/>
          </ac:spMkLst>
        </pc:spChg>
        <pc:spChg chg="del">
          <ac:chgData name="Zhang Kaiyi" userId="60e37b37646eca6f" providerId="LiveId" clId="{7E5C0DB9-B3F0-42AF-B4DE-C48B5913B04F}" dt="2023-08-16T06:08:20.013" v="20" actId="700"/>
          <ac:spMkLst>
            <pc:docMk/>
            <pc:sldMk cId="2792784233" sldId="270"/>
            <ac:spMk id="6" creationId="{4D9C1621-6309-7993-35F4-88E797224CEA}"/>
          </ac:spMkLst>
        </pc:spChg>
        <pc:spChg chg="del">
          <ac:chgData name="Zhang Kaiyi" userId="60e37b37646eca6f" providerId="LiveId" clId="{7E5C0DB9-B3F0-42AF-B4DE-C48B5913B04F}" dt="2023-08-16T06:08:20.013" v="20" actId="700"/>
          <ac:spMkLst>
            <pc:docMk/>
            <pc:sldMk cId="2792784233" sldId="270"/>
            <ac:spMk id="7" creationId="{864B2665-7265-B8FC-14DF-5698B332CFA2}"/>
          </ac:spMkLst>
        </pc:spChg>
        <pc:spChg chg="del">
          <ac:chgData name="Zhang Kaiyi" userId="60e37b37646eca6f" providerId="LiveId" clId="{7E5C0DB9-B3F0-42AF-B4DE-C48B5913B04F}" dt="2023-08-16T06:08:20.013" v="20" actId="700"/>
          <ac:spMkLst>
            <pc:docMk/>
            <pc:sldMk cId="2792784233" sldId="270"/>
            <ac:spMk id="8" creationId="{22960335-34BA-0439-5910-DB94834795CB}"/>
          </ac:spMkLst>
        </pc:spChg>
      </pc:sldChg>
      <pc:sldChg chg="modSp mod chgLayout">
        <pc:chgData name="Zhang Kaiyi" userId="60e37b37646eca6f" providerId="LiveId" clId="{7E5C0DB9-B3F0-42AF-B4DE-C48B5913B04F}" dt="2023-08-16T06:16:16.592" v="197" actId="403"/>
        <pc:sldMkLst>
          <pc:docMk/>
          <pc:sldMk cId="2179814869" sldId="272"/>
        </pc:sldMkLst>
        <pc:spChg chg="mod ord">
          <ac:chgData name="Zhang Kaiyi" userId="60e37b37646eca6f" providerId="LiveId" clId="{7E5C0DB9-B3F0-42AF-B4DE-C48B5913B04F}" dt="2023-08-16T06:16:16.592" v="197" actId="403"/>
          <ac:spMkLst>
            <pc:docMk/>
            <pc:sldMk cId="2179814869" sldId="272"/>
            <ac:spMk id="2" creationId="{BA289117-A229-429C-9C25-E8A79F911657}"/>
          </ac:spMkLst>
        </pc:spChg>
        <pc:spChg chg="mod ord">
          <ac:chgData name="Zhang Kaiyi" userId="60e37b37646eca6f" providerId="LiveId" clId="{7E5C0DB9-B3F0-42AF-B4DE-C48B5913B04F}" dt="2023-08-16T06:16:10.872" v="193" actId="700"/>
          <ac:spMkLst>
            <pc:docMk/>
            <pc:sldMk cId="2179814869" sldId="272"/>
            <ac:spMk id="3" creationId="{1A06ED05-D9D7-4C83-BAA0-E63018468C58}"/>
          </ac:spMkLst>
        </pc:spChg>
      </pc:sldChg>
      <pc:sldChg chg="addSp delSp modSp new add del mod modClrScheme chgLayout">
        <pc:chgData name="Zhang Kaiyi" userId="60e37b37646eca6f" providerId="LiveId" clId="{7E5C0DB9-B3F0-42AF-B4DE-C48B5913B04F}" dt="2023-08-16T06:14:13.047" v="176" actId="47"/>
        <pc:sldMkLst>
          <pc:docMk/>
          <pc:sldMk cId="1828438201" sldId="273"/>
        </pc:sldMkLst>
        <pc:spChg chg="mod ord">
          <ac:chgData name="Zhang Kaiyi" userId="60e37b37646eca6f" providerId="LiveId" clId="{7E5C0DB9-B3F0-42AF-B4DE-C48B5913B04F}" dt="2023-08-16T06:12:12.674" v="147" actId="700"/>
          <ac:spMkLst>
            <pc:docMk/>
            <pc:sldMk cId="1828438201" sldId="273"/>
            <ac:spMk id="2" creationId="{E050CD31-8C1D-81B4-0184-B4F7964332DA}"/>
          </ac:spMkLst>
        </pc:spChg>
        <pc:spChg chg="del mod ord">
          <ac:chgData name="Zhang Kaiyi" userId="60e37b37646eca6f" providerId="LiveId" clId="{7E5C0DB9-B3F0-42AF-B4DE-C48B5913B04F}" dt="2023-08-16T06:12:12.674" v="147" actId="700"/>
          <ac:spMkLst>
            <pc:docMk/>
            <pc:sldMk cId="1828438201" sldId="273"/>
            <ac:spMk id="3" creationId="{8669FA57-5F83-6B4C-452C-7B21D8EF41FB}"/>
          </ac:spMkLst>
        </pc:spChg>
        <pc:spChg chg="del mod ord">
          <ac:chgData name="Zhang Kaiyi" userId="60e37b37646eca6f" providerId="LiveId" clId="{7E5C0DB9-B3F0-42AF-B4DE-C48B5913B04F}" dt="2023-08-16T06:12:12.674" v="147" actId="700"/>
          <ac:spMkLst>
            <pc:docMk/>
            <pc:sldMk cId="1828438201" sldId="273"/>
            <ac:spMk id="4" creationId="{A47FC274-6C46-8711-D8FE-A5639CEBFC30}"/>
          </ac:spMkLst>
        </pc:spChg>
        <pc:spChg chg="add mod ord">
          <ac:chgData name="Zhang Kaiyi" userId="60e37b37646eca6f" providerId="LiveId" clId="{7E5C0DB9-B3F0-42AF-B4DE-C48B5913B04F}" dt="2023-08-16T06:12:12.674" v="147" actId="700"/>
          <ac:spMkLst>
            <pc:docMk/>
            <pc:sldMk cId="1828438201" sldId="273"/>
            <ac:spMk id="5" creationId="{325E778B-011E-CE65-60C5-ED6E3102CD60}"/>
          </ac:spMkLst>
        </pc:spChg>
        <pc:spChg chg="add mod ord">
          <ac:chgData name="Zhang Kaiyi" userId="60e37b37646eca6f" providerId="LiveId" clId="{7E5C0DB9-B3F0-42AF-B4DE-C48B5913B04F}" dt="2023-08-16T06:12:12.674" v="147" actId="700"/>
          <ac:spMkLst>
            <pc:docMk/>
            <pc:sldMk cId="1828438201" sldId="273"/>
            <ac:spMk id="6" creationId="{3B8267AB-2CC0-B0C9-1A03-E29529962025}"/>
          </ac:spMkLst>
        </pc:spChg>
      </pc:sldChg>
      <pc:sldChg chg="addSp delSp modSp new add del mod modClrScheme chgLayout">
        <pc:chgData name="Zhang Kaiyi" userId="60e37b37646eca6f" providerId="LiveId" clId="{7E5C0DB9-B3F0-42AF-B4DE-C48B5913B04F}" dt="2023-08-16T06:14:05.122" v="173" actId="680"/>
        <pc:sldMkLst>
          <pc:docMk/>
          <pc:sldMk cId="2469500658" sldId="273"/>
        </pc:sldMkLst>
        <pc:spChg chg="mod ord">
          <ac:chgData name="Zhang Kaiyi" userId="60e37b37646eca6f" providerId="LiveId" clId="{7E5C0DB9-B3F0-42AF-B4DE-C48B5913B04F}" dt="2023-08-16T06:14:04.622" v="172" actId="700"/>
          <ac:spMkLst>
            <pc:docMk/>
            <pc:sldMk cId="2469500658" sldId="273"/>
            <ac:spMk id="2" creationId="{3C74B1FD-741D-42C4-5CFE-5F3D5231D5E0}"/>
          </ac:spMkLst>
        </pc:spChg>
        <pc:spChg chg="add del mod ord">
          <ac:chgData name="Zhang Kaiyi" userId="60e37b37646eca6f" providerId="LiveId" clId="{7E5C0DB9-B3F0-42AF-B4DE-C48B5913B04F}" dt="2023-08-16T06:14:04.622" v="172" actId="700"/>
          <ac:spMkLst>
            <pc:docMk/>
            <pc:sldMk cId="2469500658" sldId="273"/>
            <ac:spMk id="3" creationId="{D54AEF6F-FA6B-21F8-9B29-BE858D46AE28}"/>
          </ac:spMkLst>
        </pc:spChg>
        <pc:spChg chg="add del mod ord">
          <ac:chgData name="Zhang Kaiyi" userId="60e37b37646eca6f" providerId="LiveId" clId="{7E5C0DB9-B3F0-42AF-B4DE-C48B5913B04F}" dt="2023-08-16T06:14:04.622" v="172" actId="700"/>
          <ac:spMkLst>
            <pc:docMk/>
            <pc:sldMk cId="2469500658" sldId="273"/>
            <ac:spMk id="4" creationId="{E4520FF9-EE63-DE75-F095-09CAC0280216}"/>
          </ac:spMkLst>
        </pc:spChg>
        <pc:spChg chg="add del mod ord">
          <ac:chgData name="Zhang Kaiyi" userId="60e37b37646eca6f" providerId="LiveId" clId="{7E5C0DB9-B3F0-42AF-B4DE-C48B5913B04F}" dt="2023-08-16T06:14:04.622" v="172" actId="700"/>
          <ac:spMkLst>
            <pc:docMk/>
            <pc:sldMk cId="2469500658" sldId="273"/>
            <ac:spMk id="5" creationId="{379B629B-CFDF-BD2A-3D59-EBCF7EC3439C}"/>
          </ac:spMkLst>
        </pc:spChg>
        <pc:spChg chg="add del mod ord">
          <ac:chgData name="Zhang Kaiyi" userId="60e37b37646eca6f" providerId="LiveId" clId="{7E5C0DB9-B3F0-42AF-B4DE-C48B5913B04F}" dt="2023-08-16T06:14:04.622" v="172" actId="700"/>
          <ac:spMkLst>
            <pc:docMk/>
            <pc:sldMk cId="2469500658" sldId="273"/>
            <ac:spMk id="6" creationId="{23DBD151-2C5A-F609-B400-E89ED832CE6A}"/>
          </ac:spMkLst>
        </pc:spChg>
      </pc:sldChg>
      <pc:sldChg chg="modSp add mod modClrScheme chgLayout modNotesTx">
        <pc:chgData name="Zhang Kaiyi" userId="60e37b37646eca6f" providerId="LiveId" clId="{7E5C0DB9-B3F0-42AF-B4DE-C48B5913B04F}" dt="2023-08-17T10:57:07.282" v="15143" actId="20577"/>
        <pc:sldMkLst>
          <pc:docMk/>
          <pc:sldMk cId="4100842926" sldId="274"/>
        </pc:sldMkLst>
        <pc:spChg chg="mod ord">
          <ac:chgData name="Zhang Kaiyi" userId="60e37b37646eca6f" providerId="LiveId" clId="{7E5C0DB9-B3F0-42AF-B4DE-C48B5913B04F}" dt="2023-08-16T06:28:57.257" v="260" actId="700"/>
          <ac:spMkLst>
            <pc:docMk/>
            <pc:sldMk cId="4100842926" sldId="274"/>
            <ac:spMk id="2" creationId="{0E9C4E68-0059-4875-92DB-9EF681C06B9A}"/>
          </ac:spMkLst>
        </pc:spChg>
        <pc:spChg chg="mod ord">
          <ac:chgData name="Zhang Kaiyi" userId="60e37b37646eca6f" providerId="LiveId" clId="{7E5C0DB9-B3F0-42AF-B4DE-C48B5913B04F}" dt="2023-08-16T06:28:57.257" v="260" actId="700"/>
          <ac:spMkLst>
            <pc:docMk/>
            <pc:sldMk cId="4100842926" sldId="274"/>
            <ac:spMk id="3" creationId="{752A204E-E438-450A-8CA4-169293A726F5}"/>
          </ac:spMkLst>
        </pc:spChg>
        <pc:picChg chg="mod ord">
          <ac:chgData name="Zhang Kaiyi" userId="60e37b37646eca6f" providerId="LiveId" clId="{7E5C0DB9-B3F0-42AF-B4DE-C48B5913B04F}" dt="2023-08-16T06:28:57.257" v="260" actId="700"/>
          <ac:picMkLst>
            <pc:docMk/>
            <pc:sldMk cId="4100842926" sldId="274"/>
            <ac:picMk id="6" creationId="{9BB1B2AF-7F5C-4ABA-AB0F-0C194D47CE42}"/>
          </ac:picMkLst>
        </pc:picChg>
      </pc:sldChg>
      <pc:sldChg chg="modSp add mod modClrScheme chgLayout modNotesTx">
        <pc:chgData name="Zhang Kaiyi" userId="60e37b37646eca6f" providerId="LiveId" clId="{7E5C0DB9-B3F0-42AF-B4DE-C48B5913B04F}" dt="2023-08-17T10:57:23.356" v="15146" actId="6549"/>
        <pc:sldMkLst>
          <pc:docMk/>
          <pc:sldMk cId="2435982419" sldId="275"/>
        </pc:sldMkLst>
        <pc:spChg chg="mod ord">
          <ac:chgData name="Zhang Kaiyi" userId="60e37b37646eca6f" providerId="LiveId" clId="{7E5C0DB9-B3F0-42AF-B4DE-C48B5913B04F}" dt="2023-08-16T06:29:00.453" v="261" actId="700"/>
          <ac:spMkLst>
            <pc:docMk/>
            <pc:sldMk cId="2435982419" sldId="275"/>
            <ac:spMk id="2" creationId="{0E9C4E68-0059-4875-92DB-9EF681C06B9A}"/>
          </ac:spMkLst>
        </pc:spChg>
        <pc:spChg chg="mod ord">
          <ac:chgData name="Zhang Kaiyi" userId="60e37b37646eca6f" providerId="LiveId" clId="{7E5C0DB9-B3F0-42AF-B4DE-C48B5913B04F}" dt="2023-08-16T06:29:00.453" v="261" actId="700"/>
          <ac:spMkLst>
            <pc:docMk/>
            <pc:sldMk cId="2435982419" sldId="275"/>
            <ac:spMk id="3" creationId="{752A204E-E438-450A-8CA4-169293A726F5}"/>
          </ac:spMkLst>
        </pc:spChg>
        <pc:picChg chg="mod ord">
          <ac:chgData name="Zhang Kaiyi" userId="60e37b37646eca6f" providerId="LiveId" clId="{7E5C0DB9-B3F0-42AF-B4DE-C48B5913B04F}" dt="2023-08-16T06:29:00.453" v="261" actId="700"/>
          <ac:picMkLst>
            <pc:docMk/>
            <pc:sldMk cId="2435982419" sldId="275"/>
            <ac:picMk id="6" creationId="{9BB1B2AF-7F5C-4ABA-AB0F-0C194D47CE42}"/>
          </ac:picMkLst>
        </pc:picChg>
      </pc:sldChg>
      <pc:sldChg chg="modSp add del mod modClrScheme chgLayout">
        <pc:chgData name="Zhang Kaiyi" userId="60e37b37646eca6f" providerId="LiveId" clId="{7E5C0DB9-B3F0-42AF-B4DE-C48B5913B04F}" dt="2023-08-16T13:47:37.725" v="3885" actId="47"/>
        <pc:sldMkLst>
          <pc:docMk/>
          <pc:sldMk cId="1304800538" sldId="276"/>
        </pc:sldMkLst>
        <pc:spChg chg="mod ord">
          <ac:chgData name="Zhang Kaiyi" userId="60e37b37646eca6f" providerId="LiveId" clId="{7E5C0DB9-B3F0-42AF-B4DE-C48B5913B04F}" dt="2023-08-16T06:29:07.262" v="263" actId="700"/>
          <ac:spMkLst>
            <pc:docMk/>
            <pc:sldMk cId="1304800538" sldId="276"/>
            <ac:spMk id="2" creationId="{7895BD5D-61C4-4346-984D-0EC8346158D8}"/>
          </ac:spMkLst>
        </pc:spChg>
        <pc:spChg chg="mod ord">
          <ac:chgData name="Zhang Kaiyi" userId="60e37b37646eca6f" providerId="LiveId" clId="{7E5C0DB9-B3F0-42AF-B4DE-C48B5913B04F}" dt="2023-08-16T06:29:07.327" v="264" actId="27636"/>
          <ac:spMkLst>
            <pc:docMk/>
            <pc:sldMk cId="1304800538" sldId="276"/>
            <ac:spMk id="3" creationId="{87EB3009-9BDC-493C-BD18-BD8E26DEE30F}"/>
          </ac:spMkLst>
        </pc:spChg>
        <pc:picChg chg="mod ord">
          <ac:chgData name="Zhang Kaiyi" userId="60e37b37646eca6f" providerId="LiveId" clId="{7E5C0DB9-B3F0-42AF-B4DE-C48B5913B04F}" dt="2023-08-16T06:29:07.262" v="263" actId="700"/>
          <ac:picMkLst>
            <pc:docMk/>
            <pc:sldMk cId="1304800538" sldId="276"/>
            <ac:picMk id="9" creationId="{B7D1FEF3-DBCC-4131-B7CC-210F68458E01}"/>
          </ac:picMkLst>
        </pc:picChg>
      </pc:sldChg>
      <pc:sldChg chg="addSp delSp modSp add mod modClrScheme chgLayout modNotesTx">
        <pc:chgData name="Zhang Kaiyi" userId="60e37b37646eca6f" providerId="LiveId" clId="{7E5C0DB9-B3F0-42AF-B4DE-C48B5913B04F}" dt="2023-08-17T11:36:17.612" v="15922" actId="20577"/>
        <pc:sldMkLst>
          <pc:docMk/>
          <pc:sldMk cId="2682607209" sldId="292"/>
        </pc:sldMkLst>
        <pc:spChg chg="mod ord">
          <ac:chgData name="Zhang Kaiyi" userId="60e37b37646eca6f" providerId="LiveId" clId="{7E5C0DB9-B3F0-42AF-B4DE-C48B5913B04F}" dt="2023-08-16T06:56:20.242" v="646" actId="20577"/>
          <ac:spMkLst>
            <pc:docMk/>
            <pc:sldMk cId="2682607209" sldId="292"/>
            <ac:spMk id="2" creationId="{49D11671-1B15-42EB-9525-638EC28D03BE}"/>
          </ac:spMkLst>
        </pc:spChg>
        <pc:spChg chg="add del mod ord">
          <ac:chgData name="Zhang Kaiyi" userId="60e37b37646eca6f" providerId="LiveId" clId="{7E5C0DB9-B3F0-42AF-B4DE-C48B5913B04F}" dt="2023-08-16T06:52:35.076" v="566" actId="478"/>
          <ac:spMkLst>
            <pc:docMk/>
            <pc:sldMk cId="2682607209" sldId="292"/>
            <ac:spMk id="3" creationId="{24A2BD58-A7A4-094C-8D50-5C9CEE1BCC68}"/>
          </ac:spMkLst>
        </pc:spChg>
        <pc:spChg chg="mod ord">
          <ac:chgData name="Zhang Kaiyi" userId="60e37b37646eca6f" providerId="LiveId" clId="{7E5C0DB9-B3F0-42AF-B4DE-C48B5913B04F}" dt="2023-08-16T06:51:30.412" v="556" actId="700"/>
          <ac:spMkLst>
            <pc:docMk/>
            <pc:sldMk cId="2682607209" sldId="292"/>
            <ac:spMk id="4" creationId="{19E8B37E-E193-4DA0-BD98-96A54B39B352}"/>
          </ac:spMkLst>
        </pc:spChg>
        <pc:spChg chg="del">
          <ac:chgData name="Zhang Kaiyi" userId="60e37b37646eca6f" providerId="LiveId" clId="{7E5C0DB9-B3F0-42AF-B4DE-C48B5913B04F}" dt="2023-08-16T06:51:27.132" v="555" actId="21"/>
          <ac:spMkLst>
            <pc:docMk/>
            <pc:sldMk cId="2682607209" sldId="292"/>
            <ac:spMk id="5" creationId="{D8DF593C-E24E-4920-B0FE-B167D51E1894}"/>
          </ac:spMkLst>
        </pc:spChg>
        <pc:spChg chg="del">
          <ac:chgData name="Zhang Kaiyi" userId="60e37b37646eca6f" providerId="LiveId" clId="{7E5C0DB9-B3F0-42AF-B4DE-C48B5913B04F}" dt="2023-08-16T06:51:27.132" v="555" actId="21"/>
          <ac:spMkLst>
            <pc:docMk/>
            <pc:sldMk cId="2682607209" sldId="292"/>
            <ac:spMk id="8" creationId="{F0C0CBBB-ACDB-4AF8-BC11-18D25D8D51D1}"/>
          </ac:spMkLst>
        </pc:spChg>
        <pc:spChg chg="del">
          <ac:chgData name="Zhang Kaiyi" userId="60e37b37646eca6f" providerId="LiveId" clId="{7E5C0DB9-B3F0-42AF-B4DE-C48B5913B04F}" dt="2023-08-16T06:51:27.132" v="555" actId="21"/>
          <ac:spMkLst>
            <pc:docMk/>
            <pc:sldMk cId="2682607209" sldId="292"/>
            <ac:spMk id="9" creationId="{CED64B55-CB11-4964-AE12-9AE2666EAFD8}"/>
          </ac:spMkLst>
        </pc:spChg>
        <pc:spChg chg="del">
          <ac:chgData name="Zhang Kaiyi" userId="60e37b37646eca6f" providerId="LiveId" clId="{7E5C0DB9-B3F0-42AF-B4DE-C48B5913B04F}" dt="2023-08-16T06:51:27.132" v="555" actId="21"/>
          <ac:spMkLst>
            <pc:docMk/>
            <pc:sldMk cId="2682607209" sldId="292"/>
            <ac:spMk id="10" creationId="{5AC8AF45-EC61-4313-B5D7-3F14F3CDD8D1}"/>
          </ac:spMkLst>
        </pc:spChg>
        <pc:spChg chg="del">
          <ac:chgData name="Zhang Kaiyi" userId="60e37b37646eca6f" providerId="LiveId" clId="{7E5C0DB9-B3F0-42AF-B4DE-C48B5913B04F}" dt="2023-08-16T06:51:27.132" v="555" actId="21"/>
          <ac:spMkLst>
            <pc:docMk/>
            <pc:sldMk cId="2682607209" sldId="292"/>
            <ac:spMk id="13" creationId="{FCB316E3-482E-4C18-AEEC-A0B920C6FBD6}"/>
          </ac:spMkLst>
        </pc:spChg>
        <pc:spChg chg="del">
          <ac:chgData name="Zhang Kaiyi" userId="60e37b37646eca6f" providerId="LiveId" clId="{7E5C0DB9-B3F0-42AF-B4DE-C48B5913B04F}" dt="2023-08-16T06:51:27.132" v="555" actId="21"/>
          <ac:spMkLst>
            <pc:docMk/>
            <pc:sldMk cId="2682607209" sldId="292"/>
            <ac:spMk id="14" creationId="{50C10290-627B-4FAA-A6CC-13EC51D8E546}"/>
          </ac:spMkLst>
        </pc:spChg>
        <pc:spChg chg="add del mod">
          <ac:chgData name="Zhang Kaiyi" userId="60e37b37646eca6f" providerId="LiveId" clId="{7E5C0DB9-B3F0-42AF-B4DE-C48B5913B04F}" dt="2023-08-16T06:52:35.076" v="566" actId="478"/>
          <ac:spMkLst>
            <pc:docMk/>
            <pc:sldMk cId="2682607209" sldId="292"/>
            <ac:spMk id="16" creationId="{FA20FCC1-2B6D-24DD-6662-C035AF72120E}"/>
          </ac:spMkLst>
        </pc:spChg>
        <pc:spChg chg="add del mod">
          <ac:chgData name="Zhang Kaiyi" userId="60e37b37646eca6f" providerId="LiveId" clId="{7E5C0DB9-B3F0-42AF-B4DE-C48B5913B04F}" dt="2023-08-16T06:52:35.076" v="566" actId="478"/>
          <ac:spMkLst>
            <pc:docMk/>
            <pc:sldMk cId="2682607209" sldId="292"/>
            <ac:spMk id="19" creationId="{0C11390A-ED08-ED2F-5011-758ED59ED24C}"/>
          </ac:spMkLst>
        </pc:spChg>
        <pc:spChg chg="add del mod">
          <ac:chgData name="Zhang Kaiyi" userId="60e37b37646eca6f" providerId="LiveId" clId="{7E5C0DB9-B3F0-42AF-B4DE-C48B5913B04F}" dt="2023-08-16T06:52:35.076" v="566" actId="478"/>
          <ac:spMkLst>
            <pc:docMk/>
            <pc:sldMk cId="2682607209" sldId="292"/>
            <ac:spMk id="20" creationId="{AF851A8D-9AB9-B39E-3522-1EF0AF6A479E}"/>
          </ac:spMkLst>
        </pc:spChg>
        <pc:spChg chg="add del mod">
          <ac:chgData name="Zhang Kaiyi" userId="60e37b37646eca6f" providerId="LiveId" clId="{7E5C0DB9-B3F0-42AF-B4DE-C48B5913B04F}" dt="2023-08-16T06:52:35.076" v="566" actId="478"/>
          <ac:spMkLst>
            <pc:docMk/>
            <pc:sldMk cId="2682607209" sldId="292"/>
            <ac:spMk id="21" creationId="{EF8F71CB-BBE8-F236-A104-62A906B91A5B}"/>
          </ac:spMkLst>
        </pc:spChg>
        <pc:spChg chg="add del mod">
          <ac:chgData name="Zhang Kaiyi" userId="60e37b37646eca6f" providerId="LiveId" clId="{7E5C0DB9-B3F0-42AF-B4DE-C48B5913B04F}" dt="2023-08-16T06:52:35.076" v="566" actId="478"/>
          <ac:spMkLst>
            <pc:docMk/>
            <pc:sldMk cId="2682607209" sldId="292"/>
            <ac:spMk id="24" creationId="{9FBE2B99-5E40-5EE3-F029-498866B8E4E3}"/>
          </ac:spMkLst>
        </pc:spChg>
        <pc:spChg chg="add del mod">
          <ac:chgData name="Zhang Kaiyi" userId="60e37b37646eca6f" providerId="LiveId" clId="{7E5C0DB9-B3F0-42AF-B4DE-C48B5913B04F}" dt="2023-08-16T06:52:35.076" v="566" actId="478"/>
          <ac:spMkLst>
            <pc:docMk/>
            <pc:sldMk cId="2682607209" sldId="292"/>
            <ac:spMk id="25" creationId="{0B051B2C-E36A-8810-7170-6D4046BEEBDD}"/>
          </ac:spMkLst>
        </pc:spChg>
        <pc:spChg chg="add del mod">
          <ac:chgData name="Zhang Kaiyi" userId="60e37b37646eca6f" providerId="LiveId" clId="{7E5C0DB9-B3F0-42AF-B4DE-C48B5913B04F}" dt="2023-08-16T06:52:30.839" v="565"/>
          <ac:spMkLst>
            <pc:docMk/>
            <pc:sldMk cId="2682607209" sldId="292"/>
            <ac:spMk id="35" creationId="{CC76B958-5125-AB18-F957-4E89EF068212}"/>
          </ac:spMkLst>
        </pc:spChg>
        <pc:spChg chg="add del mod">
          <ac:chgData name="Zhang Kaiyi" userId="60e37b37646eca6f" providerId="LiveId" clId="{7E5C0DB9-B3F0-42AF-B4DE-C48B5913B04F}" dt="2023-08-16T06:52:30.839" v="565"/>
          <ac:spMkLst>
            <pc:docMk/>
            <pc:sldMk cId="2682607209" sldId="292"/>
            <ac:spMk id="38" creationId="{FCDC2F10-9D1F-0653-6A1F-C0DD92EAE29B}"/>
          </ac:spMkLst>
        </pc:spChg>
        <pc:spChg chg="add del mod">
          <ac:chgData name="Zhang Kaiyi" userId="60e37b37646eca6f" providerId="LiveId" clId="{7E5C0DB9-B3F0-42AF-B4DE-C48B5913B04F}" dt="2023-08-16T06:52:30.839" v="565"/>
          <ac:spMkLst>
            <pc:docMk/>
            <pc:sldMk cId="2682607209" sldId="292"/>
            <ac:spMk id="39" creationId="{BB0F2FB4-188A-D658-7DAD-5156E7EDF9AB}"/>
          </ac:spMkLst>
        </pc:spChg>
        <pc:spChg chg="add del mod">
          <ac:chgData name="Zhang Kaiyi" userId="60e37b37646eca6f" providerId="LiveId" clId="{7E5C0DB9-B3F0-42AF-B4DE-C48B5913B04F}" dt="2023-08-16T06:52:30.839" v="565"/>
          <ac:spMkLst>
            <pc:docMk/>
            <pc:sldMk cId="2682607209" sldId="292"/>
            <ac:spMk id="40" creationId="{D08A73AC-0071-63CD-5D58-23E8A7E9FEC2}"/>
          </ac:spMkLst>
        </pc:spChg>
        <pc:spChg chg="add del mod">
          <ac:chgData name="Zhang Kaiyi" userId="60e37b37646eca6f" providerId="LiveId" clId="{7E5C0DB9-B3F0-42AF-B4DE-C48B5913B04F}" dt="2023-08-16T06:52:30.839" v="565"/>
          <ac:spMkLst>
            <pc:docMk/>
            <pc:sldMk cId="2682607209" sldId="292"/>
            <ac:spMk id="43" creationId="{7442E526-2A34-C6E8-1894-6ED1E743E758}"/>
          </ac:spMkLst>
        </pc:spChg>
        <pc:spChg chg="add del mod">
          <ac:chgData name="Zhang Kaiyi" userId="60e37b37646eca6f" providerId="LiveId" clId="{7E5C0DB9-B3F0-42AF-B4DE-C48B5913B04F}" dt="2023-08-16T06:52:30.839" v="565"/>
          <ac:spMkLst>
            <pc:docMk/>
            <pc:sldMk cId="2682607209" sldId="292"/>
            <ac:spMk id="44" creationId="{358A3B71-8138-1CAE-19BC-8D7C547B37B6}"/>
          </ac:spMkLst>
        </pc:spChg>
        <pc:spChg chg="add mod">
          <ac:chgData name="Zhang Kaiyi" userId="60e37b37646eca6f" providerId="LiveId" clId="{7E5C0DB9-B3F0-42AF-B4DE-C48B5913B04F}" dt="2023-08-16T06:54:17.217" v="581" actId="1076"/>
          <ac:spMkLst>
            <pc:docMk/>
            <pc:sldMk cId="2682607209" sldId="292"/>
            <ac:spMk id="46" creationId="{3BEF85D7-445F-E294-132C-F8C4680AAB6B}"/>
          </ac:spMkLst>
        </pc:spChg>
        <pc:spChg chg="add mod">
          <ac:chgData name="Zhang Kaiyi" userId="60e37b37646eca6f" providerId="LiveId" clId="{7E5C0DB9-B3F0-42AF-B4DE-C48B5913B04F}" dt="2023-08-16T06:54:17.217" v="581" actId="1076"/>
          <ac:spMkLst>
            <pc:docMk/>
            <pc:sldMk cId="2682607209" sldId="292"/>
            <ac:spMk id="49" creationId="{570287AF-EAE1-543B-2661-B9B3063D3C68}"/>
          </ac:spMkLst>
        </pc:spChg>
        <pc:spChg chg="add mod">
          <ac:chgData name="Zhang Kaiyi" userId="60e37b37646eca6f" providerId="LiveId" clId="{7E5C0DB9-B3F0-42AF-B4DE-C48B5913B04F}" dt="2023-08-16T06:54:17.217" v="581" actId="1076"/>
          <ac:spMkLst>
            <pc:docMk/>
            <pc:sldMk cId="2682607209" sldId="292"/>
            <ac:spMk id="50" creationId="{31942E3F-49EB-FAD4-E1D2-4D559DEB29A4}"/>
          </ac:spMkLst>
        </pc:spChg>
        <pc:spChg chg="add mod">
          <ac:chgData name="Zhang Kaiyi" userId="60e37b37646eca6f" providerId="LiveId" clId="{7E5C0DB9-B3F0-42AF-B4DE-C48B5913B04F}" dt="2023-08-16T06:54:17.217" v="581" actId="1076"/>
          <ac:spMkLst>
            <pc:docMk/>
            <pc:sldMk cId="2682607209" sldId="292"/>
            <ac:spMk id="51" creationId="{260070EB-07A0-0FA7-FE83-89D5491B7E65}"/>
          </ac:spMkLst>
        </pc:spChg>
        <pc:spChg chg="add mod">
          <ac:chgData name="Zhang Kaiyi" userId="60e37b37646eca6f" providerId="LiveId" clId="{7E5C0DB9-B3F0-42AF-B4DE-C48B5913B04F}" dt="2023-08-16T06:54:17.217" v="581" actId="1076"/>
          <ac:spMkLst>
            <pc:docMk/>
            <pc:sldMk cId="2682607209" sldId="292"/>
            <ac:spMk id="54" creationId="{BF0C68B8-289C-1F7A-4D5C-24AFAD6ADC61}"/>
          </ac:spMkLst>
        </pc:spChg>
        <pc:spChg chg="add mod">
          <ac:chgData name="Zhang Kaiyi" userId="60e37b37646eca6f" providerId="LiveId" clId="{7E5C0DB9-B3F0-42AF-B4DE-C48B5913B04F}" dt="2023-08-16T06:54:17.217" v="581" actId="1076"/>
          <ac:spMkLst>
            <pc:docMk/>
            <pc:sldMk cId="2682607209" sldId="292"/>
            <ac:spMk id="55" creationId="{6B45E14D-DF5F-EEBD-87B3-17339153583B}"/>
          </ac:spMkLst>
        </pc:spChg>
        <pc:spChg chg="add del">
          <ac:chgData name="Zhang Kaiyi" userId="60e37b37646eca6f" providerId="LiveId" clId="{7E5C0DB9-B3F0-42AF-B4DE-C48B5913B04F}" dt="2023-08-16T06:53:11.852" v="573" actId="11529"/>
          <ac:spMkLst>
            <pc:docMk/>
            <pc:sldMk cId="2682607209" sldId="292"/>
            <ac:spMk id="57" creationId="{74CF7CB0-0EDF-F1D7-F44C-FF09E8FB619D}"/>
          </ac:spMkLst>
        </pc:spChg>
        <pc:cxnChg chg="del mod">
          <ac:chgData name="Zhang Kaiyi" userId="60e37b37646eca6f" providerId="LiveId" clId="{7E5C0DB9-B3F0-42AF-B4DE-C48B5913B04F}" dt="2023-08-16T06:51:27.132" v="555" actId="21"/>
          <ac:cxnSpMkLst>
            <pc:docMk/>
            <pc:sldMk cId="2682607209" sldId="292"/>
            <ac:cxnSpMk id="6" creationId="{2907E991-3799-4DA3-90A7-AEA21A1D8B7B}"/>
          </ac:cxnSpMkLst>
        </pc:cxnChg>
        <pc:cxnChg chg="del mod">
          <ac:chgData name="Zhang Kaiyi" userId="60e37b37646eca6f" providerId="LiveId" clId="{7E5C0DB9-B3F0-42AF-B4DE-C48B5913B04F}" dt="2023-08-16T06:51:27.132" v="555" actId="21"/>
          <ac:cxnSpMkLst>
            <pc:docMk/>
            <pc:sldMk cId="2682607209" sldId="292"/>
            <ac:cxnSpMk id="7" creationId="{156C5661-98B8-4452-A5C7-FB7EA5873BB3}"/>
          </ac:cxnSpMkLst>
        </pc:cxnChg>
        <pc:cxnChg chg="del mod">
          <ac:chgData name="Zhang Kaiyi" userId="60e37b37646eca6f" providerId="LiveId" clId="{7E5C0DB9-B3F0-42AF-B4DE-C48B5913B04F}" dt="2023-08-16T06:51:27.132" v="555" actId="21"/>
          <ac:cxnSpMkLst>
            <pc:docMk/>
            <pc:sldMk cId="2682607209" sldId="292"/>
            <ac:cxnSpMk id="11" creationId="{119AAD92-B41D-4EF6-A1E9-E61321B77B0C}"/>
          </ac:cxnSpMkLst>
        </pc:cxnChg>
        <pc:cxnChg chg="del mod">
          <ac:chgData name="Zhang Kaiyi" userId="60e37b37646eca6f" providerId="LiveId" clId="{7E5C0DB9-B3F0-42AF-B4DE-C48B5913B04F}" dt="2023-08-16T06:51:27.132" v="555" actId="21"/>
          <ac:cxnSpMkLst>
            <pc:docMk/>
            <pc:sldMk cId="2682607209" sldId="292"/>
            <ac:cxnSpMk id="12" creationId="{2C8EDADB-1C2A-4E50-BC17-B29221F3541B}"/>
          </ac:cxnSpMkLst>
        </pc:cxnChg>
        <pc:cxnChg chg="del mod">
          <ac:chgData name="Zhang Kaiyi" userId="60e37b37646eca6f" providerId="LiveId" clId="{7E5C0DB9-B3F0-42AF-B4DE-C48B5913B04F}" dt="2023-08-16T06:51:27.132" v="555" actId="21"/>
          <ac:cxnSpMkLst>
            <pc:docMk/>
            <pc:sldMk cId="2682607209" sldId="292"/>
            <ac:cxnSpMk id="15" creationId="{59AD0C73-8B7A-4FBD-92BB-AC87DF5D7A9B}"/>
          </ac:cxnSpMkLst>
        </pc:cxnChg>
        <pc:cxnChg chg="add del mod">
          <ac:chgData name="Zhang Kaiyi" userId="60e37b37646eca6f" providerId="LiveId" clId="{7E5C0DB9-B3F0-42AF-B4DE-C48B5913B04F}" dt="2023-08-16T06:52:35.076" v="566" actId="478"/>
          <ac:cxnSpMkLst>
            <pc:docMk/>
            <pc:sldMk cId="2682607209" sldId="292"/>
            <ac:cxnSpMk id="17" creationId="{C1722B4A-D5E9-0BE5-3A6D-F2E0823C0CD8}"/>
          </ac:cxnSpMkLst>
        </pc:cxnChg>
        <pc:cxnChg chg="add del mod">
          <ac:chgData name="Zhang Kaiyi" userId="60e37b37646eca6f" providerId="LiveId" clId="{7E5C0DB9-B3F0-42AF-B4DE-C48B5913B04F}" dt="2023-08-16T06:52:35.076" v="566" actId="478"/>
          <ac:cxnSpMkLst>
            <pc:docMk/>
            <pc:sldMk cId="2682607209" sldId="292"/>
            <ac:cxnSpMk id="18" creationId="{5347D314-E629-FB73-7BAF-B557C4680981}"/>
          </ac:cxnSpMkLst>
        </pc:cxnChg>
        <pc:cxnChg chg="add del mod">
          <ac:chgData name="Zhang Kaiyi" userId="60e37b37646eca6f" providerId="LiveId" clId="{7E5C0DB9-B3F0-42AF-B4DE-C48B5913B04F}" dt="2023-08-16T06:52:35.076" v="566" actId="478"/>
          <ac:cxnSpMkLst>
            <pc:docMk/>
            <pc:sldMk cId="2682607209" sldId="292"/>
            <ac:cxnSpMk id="22" creationId="{B9DE6935-B4E8-E8D6-B73E-84EE3233E814}"/>
          </ac:cxnSpMkLst>
        </pc:cxnChg>
        <pc:cxnChg chg="add del mod">
          <ac:chgData name="Zhang Kaiyi" userId="60e37b37646eca6f" providerId="LiveId" clId="{7E5C0DB9-B3F0-42AF-B4DE-C48B5913B04F}" dt="2023-08-16T06:52:35.076" v="566" actId="478"/>
          <ac:cxnSpMkLst>
            <pc:docMk/>
            <pc:sldMk cId="2682607209" sldId="292"/>
            <ac:cxnSpMk id="23" creationId="{D804B877-C6DE-4543-E342-B88589879D94}"/>
          </ac:cxnSpMkLst>
        </pc:cxnChg>
        <pc:cxnChg chg="add del mod">
          <ac:chgData name="Zhang Kaiyi" userId="60e37b37646eca6f" providerId="LiveId" clId="{7E5C0DB9-B3F0-42AF-B4DE-C48B5913B04F}" dt="2023-08-16T06:52:35.076" v="566" actId="478"/>
          <ac:cxnSpMkLst>
            <pc:docMk/>
            <pc:sldMk cId="2682607209" sldId="292"/>
            <ac:cxnSpMk id="26" creationId="{8FD7BFEF-0E86-D788-2065-2B2562B88E3D}"/>
          </ac:cxnSpMkLst>
        </pc:cxnChg>
        <pc:cxnChg chg="add del mod">
          <ac:chgData name="Zhang Kaiyi" userId="60e37b37646eca6f" providerId="LiveId" clId="{7E5C0DB9-B3F0-42AF-B4DE-C48B5913B04F}" dt="2023-08-16T06:52:30.839" v="565"/>
          <ac:cxnSpMkLst>
            <pc:docMk/>
            <pc:sldMk cId="2682607209" sldId="292"/>
            <ac:cxnSpMk id="36" creationId="{3F6634AF-C967-40B9-4E34-AB22A8F401D7}"/>
          </ac:cxnSpMkLst>
        </pc:cxnChg>
        <pc:cxnChg chg="add del mod">
          <ac:chgData name="Zhang Kaiyi" userId="60e37b37646eca6f" providerId="LiveId" clId="{7E5C0DB9-B3F0-42AF-B4DE-C48B5913B04F}" dt="2023-08-16T06:52:30.839" v="565"/>
          <ac:cxnSpMkLst>
            <pc:docMk/>
            <pc:sldMk cId="2682607209" sldId="292"/>
            <ac:cxnSpMk id="37" creationId="{FC56C5E5-4730-035D-16DA-DD06A3311667}"/>
          </ac:cxnSpMkLst>
        </pc:cxnChg>
        <pc:cxnChg chg="add del mod">
          <ac:chgData name="Zhang Kaiyi" userId="60e37b37646eca6f" providerId="LiveId" clId="{7E5C0DB9-B3F0-42AF-B4DE-C48B5913B04F}" dt="2023-08-16T06:52:30.839" v="565"/>
          <ac:cxnSpMkLst>
            <pc:docMk/>
            <pc:sldMk cId="2682607209" sldId="292"/>
            <ac:cxnSpMk id="41" creationId="{02569578-DDAA-95A0-D042-99D38DF49728}"/>
          </ac:cxnSpMkLst>
        </pc:cxnChg>
        <pc:cxnChg chg="add del mod">
          <ac:chgData name="Zhang Kaiyi" userId="60e37b37646eca6f" providerId="LiveId" clId="{7E5C0DB9-B3F0-42AF-B4DE-C48B5913B04F}" dt="2023-08-16T06:52:30.839" v="565"/>
          <ac:cxnSpMkLst>
            <pc:docMk/>
            <pc:sldMk cId="2682607209" sldId="292"/>
            <ac:cxnSpMk id="42" creationId="{C0FC6D84-D039-2781-23AA-27CB9D2DE12D}"/>
          </ac:cxnSpMkLst>
        </pc:cxnChg>
        <pc:cxnChg chg="add del mod">
          <ac:chgData name="Zhang Kaiyi" userId="60e37b37646eca6f" providerId="LiveId" clId="{7E5C0DB9-B3F0-42AF-B4DE-C48B5913B04F}" dt="2023-08-16T06:52:30.839" v="565"/>
          <ac:cxnSpMkLst>
            <pc:docMk/>
            <pc:sldMk cId="2682607209" sldId="292"/>
            <ac:cxnSpMk id="45" creationId="{4B2881DD-8224-F5B0-E64D-CF5A431F5341}"/>
          </ac:cxnSpMkLst>
        </pc:cxnChg>
        <pc:cxnChg chg="add mod">
          <ac:chgData name="Zhang Kaiyi" userId="60e37b37646eca6f" providerId="LiveId" clId="{7E5C0DB9-B3F0-42AF-B4DE-C48B5913B04F}" dt="2023-08-16T06:54:17.217" v="581" actId="1076"/>
          <ac:cxnSpMkLst>
            <pc:docMk/>
            <pc:sldMk cId="2682607209" sldId="292"/>
            <ac:cxnSpMk id="47" creationId="{D033486C-9199-55BC-EBFE-CACEC8BDA3B1}"/>
          </ac:cxnSpMkLst>
        </pc:cxnChg>
        <pc:cxnChg chg="add mod">
          <ac:chgData name="Zhang Kaiyi" userId="60e37b37646eca6f" providerId="LiveId" clId="{7E5C0DB9-B3F0-42AF-B4DE-C48B5913B04F}" dt="2023-08-16T06:54:17.217" v="581" actId="1076"/>
          <ac:cxnSpMkLst>
            <pc:docMk/>
            <pc:sldMk cId="2682607209" sldId="292"/>
            <ac:cxnSpMk id="48" creationId="{8EDCDEC7-BC4D-0E51-F141-31867D2DA87B}"/>
          </ac:cxnSpMkLst>
        </pc:cxnChg>
        <pc:cxnChg chg="add mod">
          <ac:chgData name="Zhang Kaiyi" userId="60e37b37646eca6f" providerId="LiveId" clId="{7E5C0DB9-B3F0-42AF-B4DE-C48B5913B04F}" dt="2023-08-16T06:54:17.217" v="581" actId="1076"/>
          <ac:cxnSpMkLst>
            <pc:docMk/>
            <pc:sldMk cId="2682607209" sldId="292"/>
            <ac:cxnSpMk id="52" creationId="{D08E37E8-11C0-DE46-40C5-7A7B279C1790}"/>
          </ac:cxnSpMkLst>
        </pc:cxnChg>
        <pc:cxnChg chg="add mod">
          <ac:chgData name="Zhang Kaiyi" userId="60e37b37646eca6f" providerId="LiveId" clId="{7E5C0DB9-B3F0-42AF-B4DE-C48B5913B04F}" dt="2023-08-16T06:54:17.217" v="581" actId="1076"/>
          <ac:cxnSpMkLst>
            <pc:docMk/>
            <pc:sldMk cId="2682607209" sldId="292"/>
            <ac:cxnSpMk id="53" creationId="{6EA89701-4B2C-7582-FFF0-ABEACD4084D4}"/>
          </ac:cxnSpMkLst>
        </pc:cxnChg>
        <pc:cxnChg chg="add mod">
          <ac:chgData name="Zhang Kaiyi" userId="60e37b37646eca6f" providerId="LiveId" clId="{7E5C0DB9-B3F0-42AF-B4DE-C48B5913B04F}" dt="2023-08-16T06:54:17.217" v="581" actId="1076"/>
          <ac:cxnSpMkLst>
            <pc:docMk/>
            <pc:sldMk cId="2682607209" sldId="292"/>
            <ac:cxnSpMk id="56" creationId="{63C0087D-2525-477D-0F52-94BEA5F76741}"/>
          </ac:cxnSpMkLst>
        </pc:cxnChg>
      </pc:sldChg>
      <pc:sldChg chg="addSp delSp modSp add del mod modClrScheme delAnim chgLayout modNotesTx">
        <pc:chgData name="Zhang Kaiyi" userId="60e37b37646eca6f" providerId="LiveId" clId="{7E5C0DB9-B3F0-42AF-B4DE-C48B5913B04F}" dt="2023-08-17T08:06:52.672" v="9858" actId="47"/>
        <pc:sldMkLst>
          <pc:docMk/>
          <pc:sldMk cId="4169384568" sldId="293"/>
        </pc:sldMkLst>
        <pc:spChg chg="mod ord">
          <ac:chgData name="Zhang Kaiyi" userId="60e37b37646eca6f" providerId="LiveId" clId="{7E5C0DB9-B3F0-42AF-B4DE-C48B5913B04F}" dt="2023-08-16T11:22:55.953" v="1511" actId="20577"/>
          <ac:spMkLst>
            <pc:docMk/>
            <pc:sldMk cId="4169384568" sldId="293"/>
            <ac:spMk id="2" creationId="{0F690E27-8BE5-4A6C-BA5A-D5027C37512A}"/>
          </ac:spMkLst>
        </pc:spChg>
        <pc:spChg chg="add del mod ord">
          <ac:chgData name="Zhang Kaiyi" userId="60e37b37646eca6f" providerId="LiveId" clId="{7E5C0DB9-B3F0-42AF-B4DE-C48B5913B04F}" dt="2023-08-16T11:00:16.007" v="1394" actId="478"/>
          <ac:spMkLst>
            <pc:docMk/>
            <pc:sldMk cId="4169384568" sldId="293"/>
            <ac:spMk id="3" creationId="{EC936EA5-3EB1-D2B1-B758-AF5A37B3C7B9}"/>
          </ac:spMkLst>
        </pc:spChg>
        <pc:spChg chg="mod ord">
          <ac:chgData name="Zhang Kaiyi" userId="60e37b37646eca6f" providerId="LiveId" clId="{7E5C0DB9-B3F0-42AF-B4DE-C48B5913B04F}" dt="2023-08-16T06:28:46.751" v="258" actId="700"/>
          <ac:spMkLst>
            <pc:docMk/>
            <pc:sldMk cId="4169384568" sldId="293"/>
            <ac:spMk id="4" creationId="{8C9423A1-4813-4244-B213-1915C559AA09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5" creationId="{363D731A-B845-4CB8-9308-5DA790A71EDC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6" creationId="{B315F70C-ED83-4019-8BEC-C0189C393911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7" creationId="{AA0EA903-E54E-4DB2-8330-07B14115165A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8" creationId="{002C8A6E-7119-4C96-BB90-754464EAF20C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9" creationId="{31FD291E-A318-4E5B-9B9C-E564EF9BBF46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10" creationId="{6B290704-2C3F-4937-AEA5-182B8A7B3D28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14" creationId="{986EC96D-D69D-43F3-9EB1-B8C3BE0DFB62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15" creationId="{9E4CC53D-B10E-4113-85E4-C411814A0E76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16" creationId="{29146329-045E-4F07-BB03-5C94C6BA37A3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17" creationId="{85DC90D0-608D-4175-AC5E-810F44A89E72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21" creationId="{3202C510-CFE4-45BF-8CD1-EF69DB7BF0D7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22" creationId="{3E06EC8A-2586-405C-967C-FE31D9C4E7BA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23" creationId="{438D1D75-8284-4400-BFFB-D6810E4F7DAB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24" creationId="{F0AF0E8D-C50E-4F03-84D9-FF2255CE20B8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28" creationId="{7536F7E6-BA4D-464A-A7DB-D7FC317055C1}"/>
          </ac:spMkLst>
        </pc:spChg>
        <pc:spChg chg="del">
          <ac:chgData name="Zhang Kaiyi" userId="60e37b37646eca6f" providerId="LiveId" clId="{7E5C0DB9-B3F0-42AF-B4DE-C48B5913B04F}" dt="2023-08-16T11:00:11.446" v="1392" actId="478"/>
          <ac:spMkLst>
            <pc:docMk/>
            <pc:sldMk cId="4169384568" sldId="293"/>
            <ac:spMk id="29" creationId="{AE456412-41E8-4D70-A1A1-BA128EF5584D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30" creationId="{3A7060DC-268C-C2C2-9895-19E12BE6D5B2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31" creationId="{67691A09-D97E-08EA-CCC3-974A5325465D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32" creationId="{C14B2A6F-4A59-6F91-EA2D-36F92B414561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34" creationId="{98D93776-B2CA-E194-5E5F-279497C7FCF0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35" creationId="{8E0CECC6-9DA1-1983-793B-4D6B7B949FD4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37" creationId="{E274C691-5D45-2FAD-F2F7-BA7F8AFE5288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43" creationId="{F1E6D694-6DB6-27F9-ACF8-EF61A94DB40D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48" creationId="{2979E021-4436-DA87-B329-3D99E3460FFC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49" creationId="{02F63E50-822D-7690-7DD8-615359664828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50" creationId="{67697CD9-8F70-2A71-61DA-FE42DF6DE3C2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54" creationId="{CABC6746-7690-A219-7AAE-A5591B8E5B8B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55" creationId="{342278DA-BD13-DB59-7311-B3751B439A9A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56" creationId="{48C30C6F-CAEC-8C21-71AC-7E6A9D985078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57" creationId="{6924061A-9C2B-77C4-8849-775EA44E373F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61" creationId="{D589A97C-B467-E27E-ACF3-322B11550366}"/>
          </ac:spMkLst>
        </pc:spChg>
        <pc:spChg chg="add del mod">
          <ac:chgData name="Zhang Kaiyi" userId="60e37b37646eca6f" providerId="LiveId" clId="{7E5C0DB9-B3F0-42AF-B4DE-C48B5913B04F}" dt="2023-08-16T11:00:07.717" v="1391"/>
          <ac:spMkLst>
            <pc:docMk/>
            <pc:sldMk cId="4169384568" sldId="293"/>
            <ac:spMk id="62" creationId="{F9F7D589-2A00-E405-5A58-03246BFA8C15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63" creationId="{6B30F85A-C6C7-C762-DA12-9F9F3BA4E2BD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64" creationId="{A7763BF3-1DF9-0C3E-AEF9-FC3AFE741195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65" creationId="{F4EDC282-85C8-0E33-0B00-CF185A380515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66" creationId="{8C01D451-0626-EEA7-4282-C0763DCA5884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67" creationId="{E50D3092-895D-860F-6DAE-1314FF63B77E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68" creationId="{42138320-B505-D17A-4BC8-E7157852B693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72" creationId="{D94BDB78-7207-2EE7-6DBA-2032FB09C1EE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73" creationId="{ED11951D-ABC4-3234-0DB3-2CB5169CB8F2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74" creationId="{9E9E6F3D-6DFF-66A8-2E6C-B374DB199789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75" creationId="{75276167-7B44-5602-CA51-46D46A14CE90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79" creationId="{17C619B9-7322-910B-C531-4102074B9453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80" creationId="{C796962E-376D-025D-C06E-88A892C00A89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81" creationId="{A71AAC43-E60A-4FC0-182F-554E09078B13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82" creationId="{C0A058BB-DFE9-8880-EF14-977A1968D731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86" creationId="{D8ABFF65-0292-1440-A665-7C99CB4C78FE}"/>
          </ac:spMkLst>
        </pc:spChg>
        <pc:spChg chg="add mod">
          <ac:chgData name="Zhang Kaiyi" userId="60e37b37646eca6f" providerId="LiveId" clId="{7E5C0DB9-B3F0-42AF-B4DE-C48B5913B04F}" dt="2023-08-16T11:00:12.810" v="1393"/>
          <ac:spMkLst>
            <pc:docMk/>
            <pc:sldMk cId="4169384568" sldId="293"/>
            <ac:spMk id="87" creationId="{59171D24-E57C-29FB-9632-B57425496FDF}"/>
          </ac:spMkLst>
        </pc:spChg>
        <pc:grpChg chg="del">
          <ac:chgData name="Zhang Kaiyi" userId="60e37b37646eca6f" providerId="LiveId" clId="{7E5C0DB9-B3F0-42AF-B4DE-C48B5913B04F}" dt="2023-08-16T11:00:11.446" v="1392" actId="478"/>
          <ac:grpSpMkLst>
            <pc:docMk/>
            <pc:sldMk cId="4169384568" sldId="293"/>
            <ac:grpSpMk id="45" creationId="{6CC75F07-0D87-D780-5368-5FFA7585A122}"/>
          </ac:grpSpMkLst>
        </pc:grpChg>
        <pc:grpChg chg="del">
          <ac:chgData name="Zhang Kaiyi" userId="60e37b37646eca6f" providerId="LiveId" clId="{7E5C0DB9-B3F0-42AF-B4DE-C48B5913B04F}" dt="2023-08-16T11:00:11.446" v="1392" actId="478"/>
          <ac:grpSpMkLst>
            <pc:docMk/>
            <pc:sldMk cId="4169384568" sldId="293"/>
            <ac:grpSpMk id="47" creationId="{6CFF0824-84CF-06C8-63B0-3862A6E249C8}"/>
          </ac:grpSpMkLst>
        </pc:grp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11" creationId="{A0ADF05F-DDB5-4E81-921D-1AE638203E2A}"/>
          </ac:cxnSpMkLst>
        </pc:cxn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12" creationId="{8FFE2EC6-5EB2-4563-82CE-C889F496E2D5}"/>
          </ac:cxnSpMkLst>
        </pc:cxn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13" creationId="{641C230C-551A-4387-A4FB-B37A072AD45C}"/>
          </ac:cxnSpMkLst>
        </pc:cxn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18" creationId="{CF79D965-CDEA-4AA1-8FEA-99D2D965B4E8}"/>
          </ac:cxnSpMkLst>
        </pc:cxn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19" creationId="{9CE28D86-F47E-4D37-9C35-D2108FF40C7D}"/>
          </ac:cxnSpMkLst>
        </pc:cxn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20" creationId="{A5A458F8-DBF7-4718-9844-81B844023812}"/>
          </ac:cxnSpMkLst>
        </pc:cxn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25" creationId="{ABED50DA-A673-42B5-90EB-4AC5F4DE2C85}"/>
          </ac:cxnSpMkLst>
        </pc:cxn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26" creationId="{204378CF-3C9F-4573-A699-B1D5FFCE74C7}"/>
          </ac:cxnSpMkLst>
        </pc:cxnChg>
        <pc:cxnChg chg="del mod">
          <ac:chgData name="Zhang Kaiyi" userId="60e37b37646eca6f" providerId="LiveId" clId="{7E5C0DB9-B3F0-42AF-B4DE-C48B5913B04F}" dt="2023-08-16T11:00:11.446" v="1392" actId="478"/>
          <ac:cxnSpMkLst>
            <pc:docMk/>
            <pc:sldMk cId="4169384568" sldId="293"/>
            <ac:cxnSpMk id="27" creationId="{4AAE087C-DFFE-4BD5-AB9B-601BCC80BAF4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38" creationId="{BD90CEE1-6F1E-2952-6783-0AADB982A673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39" creationId="{A935EBD3-9D81-68F0-82BA-F6A5985680A8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41" creationId="{B3A60D2D-A3B1-CD23-C549-FC588B49CBDE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51" creationId="{952348E4-8E95-BE90-303C-3051E377F468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52" creationId="{D9033F79-E7B5-9436-4751-0D439E099A53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53" creationId="{385FA4CF-BD9C-8B9E-68CF-9D2E25DC4441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58" creationId="{D89B9782-527A-D501-F597-FE05B40976D5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59" creationId="{C4BC4BDD-59D7-3C26-5916-879667733797}"/>
          </ac:cxnSpMkLst>
        </pc:cxnChg>
        <pc:cxnChg chg="add del mod">
          <ac:chgData name="Zhang Kaiyi" userId="60e37b37646eca6f" providerId="LiveId" clId="{7E5C0DB9-B3F0-42AF-B4DE-C48B5913B04F}" dt="2023-08-16T11:00:07.717" v="1391"/>
          <ac:cxnSpMkLst>
            <pc:docMk/>
            <pc:sldMk cId="4169384568" sldId="293"/>
            <ac:cxnSpMk id="60" creationId="{A2D39ACD-8E7A-3269-BFC2-594872901535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69" creationId="{DB9BFE21-853D-B8D1-7480-DEF6FAB5B35D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70" creationId="{948B5D98-71C5-9292-4CFD-D932A7A23B44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71" creationId="{0D10FF02-1857-C54F-2008-966BDAE74256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76" creationId="{451249F1-563C-89F7-09A8-3B41801C0471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77" creationId="{D1B50C05-43AE-0EF2-42FB-7FB83DB6E269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78" creationId="{2120EA04-8841-9BD3-32FB-295006D6443A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83" creationId="{7FA9162E-1199-18DB-8FC5-C6FDAB2A7CC0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84" creationId="{04A1086F-2085-2DE2-B4E0-72DAEC1C5152}"/>
          </ac:cxnSpMkLst>
        </pc:cxnChg>
        <pc:cxnChg chg="add mod">
          <ac:chgData name="Zhang Kaiyi" userId="60e37b37646eca6f" providerId="LiveId" clId="{7E5C0DB9-B3F0-42AF-B4DE-C48B5913B04F}" dt="2023-08-16T11:00:12.810" v="1393"/>
          <ac:cxnSpMkLst>
            <pc:docMk/>
            <pc:sldMk cId="4169384568" sldId="293"/>
            <ac:cxnSpMk id="85" creationId="{D7280E90-E9ED-08DA-37AD-FF329FC1FB98}"/>
          </ac:cxnSpMkLst>
        </pc:cxnChg>
      </pc:sldChg>
      <pc:sldChg chg="addSp delSp modSp add mod modClrScheme chgLayout modNotesTx">
        <pc:chgData name="Zhang Kaiyi" userId="60e37b37646eca6f" providerId="LiveId" clId="{7E5C0DB9-B3F0-42AF-B4DE-C48B5913B04F}" dt="2023-08-17T11:44:25.335" v="15957" actId="20577"/>
        <pc:sldMkLst>
          <pc:docMk/>
          <pc:sldMk cId="1175592199" sldId="298"/>
        </pc:sldMkLst>
        <pc:spChg chg="add del mod ord">
          <ac:chgData name="Zhang Kaiyi" userId="60e37b37646eca6f" providerId="LiveId" clId="{7E5C0DB9-B3F0-42AF-B4DE-C48B5913B04F}" dt="2023-08-16T12:55:30.547" v="3517" actId="20577"/>
          <ac:spMkLst>
            <pc:docMk/>
            <pc:sldMk cId="1175592199" sldId="298"/>
            <ac:spMk id="2" creationId="{0F331EB4-EFD0-46AE-A2A3-8ADEF71B87CC}"/>
          </ac:spMkLst>
        </pc:spChg>
        <pc:spChg chg="add del mod ord">
          <ac:chgData name="Zhang Kaiyi" userId="60e37b37646eca6f" providerId="LiveId" clId="{7E5C0DB9-B3F0-42AF-B4DE-C48B5913B04F}" dt="2023-08-16T06:18:00.653" v="204" actId="700"/>
          <ac:spMkLst>
            <pc:docMk/>
            <pc:sldMk cId="1175592199" sldId="298"/>
            <ac:spMk id="3" creationId="{E88A87F4-CE0C-DC03-8699-BB94058E93FD}"/>
          </ac:spMkLst>
        </pc:spChg>
        <pc:spChg chg="add del mod ord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3" creationId="{E9A5062A-AD93-998E-0BE5-C352FF7F8768}"/>
          </ac:spMkLst>
        </pc:spChg>
        <pc:spChg chg="mod ord">
          <ac:chgData name="Zhang Kaiyi" userId="60e37b37646eca6f" providerId="LiveId" clId="{7E5C0DB9-B3F0-42AF-B4DE-C48B5913B04F}" dt="2023-08-16T12:35:32.232" v="2952" actId="242"/>
          <ac:spMkLst>
            <pc:docMk/>
            <pc:sldMk cId="1175592199" sldId="298"/>
            <ac:spMk id="4" creationId="{D3B4880C-DB9E-440D-8A96-F9C89C135009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5" creationId="{30E1B33C-1AA2-4BF8-99DC-864F0180962D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6" creationId="{3B19BF84-515C-4C40-B8D4-F861EF68665A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7" creationId="{BCF1537C-85C2-44A4-9B70-6C2F470FE9E6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8" creationId="{53D29BB6-380B-4E86-9BB5-C8107A827D55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9" creationId="{A0C73D42-5B1E-4362-8A32-74B9572F151E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10" creationId="{9BAAB0D0-3793-407B-8A57-52C3CAD2E9EB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14" creationId="{5A34FB8B-2A98-4050-AFFE-61A3FD812AE5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15" creationId="{6BA3C9CB-62E0-465E-8F17-F962FD01FADC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16" creationId="{AA3645D1-B8AA-41DE-A609-8E6FF3B67A38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17" creationId="{709FD590-DB74-4CFE-97E6-06AC2C757786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21" creationId="{CCDF8285-8036-4A93-9064-287D834D880C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22" creationId="{E60978E6-31E3-4007-B707-6CB3B4F99A15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23" creationId="{14B8289A-F99F-470F-9007-23F0949952EB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24" creationId="{168DD407-6F63-49DE-B745-2B614C30C8B5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28" creationId="{7E0281DE-8EDA-4CCF-9408-3FC9F59F9665}"/>
          </ac:spMkLst>
        </pc:spChg>
        <pc:spChg chg="del">
          <ac:chgData name="Zhang Kaiyi" userId="60e37b37646eca6f" providerId="LiveId" clId="{7E5C0DB9-B3F0-42AF-B4DE-C48B5913B04F}" dt="2023-08-16T11:00:55.805" v="1395" actId="478"/>
          <ac:spMkLst>
            <pc:docMk/>
            <pc:sldMk cId="1175592199" sldId="298"/>
            <ac:spMk id="29" creationId="{126C1BEC-20DB-449A-8D13-CE7EDA1C7D8E}"/>
          </ac:spMkLst>
        </pc:spChg>
        <pc:spChg chg="add del mod ord">
          <ac:chgData name="Zhang Kaiyi" userId="60e37b37646eca6f" providerId="LiveId" clId="{7E5C0DB9-B3F0-42AF-B4DE-C48B5913B04F}" dt="2023-08-16T06:18:07.977" v="206" actId="700"/>
          <ac:spMkLst>
            <pc:docMk/>
            <pc:sldMk cId="1175592199" sldId="298"/>
            <ac:spMk id="38" creationId="{BB9B9AAD-B6EF-93F5-2FA9-E40772545782}"/>
          </ac:spMkLst>
        </pc:spChg>
        <pc:spChg chg="add mod">
          <ac:chgData name="Zhang Kaiyi" userId="60e37b37646eca6f" providerId="LiveId" clId="{7E5C0DB9-B3F0-42AF-B4DE-C48B5913B04F}" dt="2023-08-16T12:55:09.309" v="3511" actId="14100"/>
          <ac:spMkLst>
            <pc:docMk/>
            <pc:sldMk cId="1175592199" sldId="298"/>
            <ac:spMk id="44" creationId="{68A68011-EB61-A899-9159-6E6B60D67888}"/>
          </ac:spMkLst>
        </pc:spChg>
        <pc:grpChg chg="del">
          <ac:chgData name="Zhang Kaiyi" userId="60e37b37646eca6f" providerId="LiveId" clId="{7E5C0DB9-B3F0-42AF-B4DE-C48B5913B04F}" dt="2023-08-16T11:00:55.805" v="1395" actId="478"/>
          <ac:grpSpMkLst>
            <pc:docMk/>
            <pc:sldMk cId="1175592199" sldId="298"/>
            <ac:grpSpMk id="30" creationId="{6CC75F07-0D87-D780-5368-5FFA7585A122}"/>
          </ac:grpSpMkLst>
        </pc:grpChg>
        <pc:grpChg chg="del">
          <ac:chgData name="Zhang Kaiyi" userId="60e37b37646eca6f" providerId="LiveId" clId="{7E5C0DB9-B3F0-42AF-B4DE-C48B5913B04F}" dt="2023-08-16T11:00:55.805" v="1395" actId="478"/>
          <ac:grpSpMkLst>
            <pc:docMk/>
            <pc:sldMk cId="1175592199" sldId="298"/>
            <ac:grpSpMk id="34" creationId="{6CFF0824-84CF-06C8-63B0-3862A6E249C8}"/>
          </ac:grpSpMkLst>
        </pc:grpChg>
        <pc:picChg chg="add del mod">
          <ac:chgData name="Zhang Kaiyi" userId="60e37b37646eca6f" providerId="LiveId" clId="{7E5C0DB9-B3F0-42AF-B4DE-C48B5913B04F}" dt="2023-08-16T12:36:03.331" v="2955" actId="478"/>
          <ac:picMkLst>
            <pc:docMk/>
            <pc:sldMk cId="1175592199" sldId="298"/>
            <ac:picMk id="39" creationId="{F216AFFB-82D5-0D14-31E9-2DE309057629}"/>
          </ac:picMkLst>
        </pc:picChg>
        <pc:picChg chg="add del mod ord">
          <ac:chgData name="Zhang Kaiyi" userId="60e37b37646eca6f" providerId="LiveId" clId="{7E5C0DB9-B3F0-42AF-B4DE-C48B5913B04F}" dt="2023-08-16T12:51:30.720" v="3330" actId="22"/>
          <ac:picMkLst>
            <pc:docMk/>
            <pc:sldMk cId="1175592199" sldId="298"/>
            <ac:picMk id="41" creationId="{AD9BE508-9979-12BD-2579-57068D176746}"/>
          </ac:picMkLst>
        </pc:picChg>
        <pc:picChg chg="add mod">
          <ac:chgData name="Zhang Kaiyi" userId="60e37b37646eca6f" providerId="LiveId" clId="{7E5C0DB9-B3F0-42AF-B4DE-C48B5913B04F}" dt="2023-08-16T12:55:02.609" v="3509" actId="1076"/>
          <ac:picMkLst>
            <pc:docMk/>
            <pc:sldMk cId="1175592199" sldId="298"/>
            <ac:picMk id="43" creationId="{6256C5A0-96A4-1717-CD25-D6971216C4E8}"/>
          </ac:picMkLst>
        </pc:pic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11" creationId="{8E0BFD46-E36F-441D-9806-BEE4B44A6281}"/>
          </ac:cxnSpMkLst>
        </pc:cxn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12" creationId="{E9AF5596-BD83-4055-925A-EA6E0B56C6EF}"/>
          </ac:cxnSpMkLst>
        </pc:cxn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13" creationId="{EDE96FB8-8BAE-403A-B28C-703FBB1C5F0A}"/>
          </ac:cxnSpMkLst>
        </pc:cxn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18" creationId="{89A66B18-3767-4F45-885C-A4F7AA24FD7A}"/>
          </ac:cxnSpMkLst>
        </pc:cxn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19" creationId="{27155333-0E9A-4142-90D0-0B466FC28E19}"/>
          </ac:cxnSpMkLst>
        </pc:cxn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20" creationId="{B36EDF07-58A2-4B31-A7C1-1EF57575C337}"/>
          </ac:cxnSpMkLst>
        </pc:cxn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25" creationId="{57E21AFA-363D-4399-BB00-621984D66BBB}"/>
          </ac:cxnSpMkLst>
        </pc:cxn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26" creationId="{DD27E019-B693-4A57-BAEA-5414C789F089}"/>
          </ac:cxnSpMkLst>
        </pc:cxnChg>
        <pc:cxnChg chg="del mod">
          <ac:chgData name="Zhang Kaiyi" userId="60e37b37646eca6f" providerId="LiveId" clId="{7E5C0DB9-B3F0-42AF-B4DE-C48B5913B04F}" dt="2023-08-16T11:00:55.805" v="1395" actId="478"/>
          <ac:cxnSpMkLst>
            <pc:docMk/>
            <pc:sldMk cId="1175592199" sldId="298"/>
            <ac:cxnSpMk id="27" creationId="{6F0EFAF0-2F80-4FD5-8347-E6F78D45D907}"/>
          </ac:cxnSpMkLst>
        </pc:cxnChg>
      </pc:sldChg>
      <pc:sldChg chg="modSp add mod chgLayout modNotesTx">
        <pc:chgData name="Zhang Kaiyi" userId="60e37b37646eca6f" providerId="LiveId" clId="{7E5C0DB9-B3F0-42AF-B4DE-C48B5913B04F}" dt="2023-08-17T11:40:30.074" v="15945" actId="20577"/>
        <pc:sldMkLst>
          <pc:docMk/>
          <pc:sldMk cId="443561063" sldId="300"/>
        </pc:sldMkLst>
        <pc:spChg chg="mod ord">
          <ac:chgData name="Zhang Kaiyi" userId="60e37b37646eca6f" providerId="LiveId" clId="{7E5C0DB9-B3F0-42AF-B4DE-C48B5913B04F}" dt="2023-08-17T08:45:15.963" v="14121" actId="20577"/>
          <ac:spMkLst>
            <pc:docMk/>
            <pc:sldMk cId="443561063" sldId="300"/>
            <ac:spMk id="2" creationId="{9618D298-9089-46C6-8628-A696BB04B96E}"/>
          </ac:spMkLst>
        </pc:spChg>
        <pc:spChg chg="mod ord">
          <ac:chgData name="Zhang Kaiyi" userId="60e37b37646eca6f" providerId="LiveId" clId="{7E5C0DB9-B3F0-42AF-B4DE-C48B5913B04F}" dt="2023-08-16T06:17:29.906" v="200" actId="700"/>
          <ac:spMkLst>
            <pc:docMk/>
            <pc:sldMk cId="443561063" sldId="300"/>
            <ac:spMk id="4" creationId="{86AE0A57-233E-4368-9F46-C912A7D6ADBC}"/>
          </ac:spMkLst>
        </pc:spChg>
      </pc:sldChg>
      <pc:sldChg chg="add del">
        <pc:chgData name="Zhang Kaiyi" userId="60e37b37646eca6f" providerId="LiveId" clId="{7E5C0DB9-B3F0-42AF-B4DE-C48B5913B04F}" dt="2023-08-16T06:29:37.510" v="272" actId="47"/>
        <pc:sldMkLst>
          <pc:docMk/>
          <pc:sldMk cId="2998951484" sldId="757"/>
        </pc:sldMkLst>
      </pc:sldChg>
      <pc:sldChg chg="addSp delSp modSp add mod modClrScheme addAnim delAnim modAnim chgLayout modNotesTx">
        <pc:chgData name="Zhang Kaiyi" userId="60e37b37646eca6f" providerId="LiveId" clId="{7E5C0DB9-B3F0-42AF-B4DE-C48B5913B04F}" dt="2023-08-17T11:34:05.541" v="15914" actId="20577"/>
        <pc:sldMkLst>
          <pc:docMk/>
          <pc:sldMk cId="586364070" sldId="1728"/>
        </pc:sldMkLst>
        <pc:spChg chg="mod ord">
          <ac:chgData name="Zhang Kaiyi" userId="60e37b37646eca6f" providerId="LiveId" clId="{7E5C0DB9-B3F0-42AF-B4DE-C48B5913B04F}" dt="2023-08-17T06:15:58.618" v="6480" actId="20577"/>
          <ac:spMkLst>
            <pc:docMk/>
            <pc:sldMk cId="586364070" sldId="1728"/>
            <ac:spMk id="2" creationId="{23FAEBCA-8D0E-4DCA-8D47-9E7F08F91834}"/>
          </ac:spMkLst>
        </pc:spChg>
        <pc:spChg chg="add del mod ord">
          <ac:chgData name="Zhang Kaiyi" userId="60e37b37646eca6f" providerId="LiveId" clId="{7E5C0DB9-B3F0-42AF-B4DE-C48B5913B04F}" dt="2023-08-17T07:13:38.726" v="7018" actId="20577"/>
          <ac:spMkLst>
            <pc:docMk/>
            <pc:sldMk cId="586364070" sldId="1728"/>
            <ac:spMk id="3" creationId="{6A69B193-23A8-4F39-9EB6-A544449FC6B8}"/>
          </ac:spMkLst>
        </pc:spChg>
        <pc:spChg chg="mod ord">
          <ac:chgData name="Zhang Kaiyi" userId="60e37b37646eca6f" providerId="LiveId" clId="{7E5C0DB9-B3F0-42AF-B4DE-C48B5913B04F}" dt="2023-08-16T06:42:16.185" v="357" actId="700"/>
          <ac:spMkLst>
            <pc:docMk/>
            <pc:sldMk cId="586364070" sldId="1728"/>
            <ac:spMk id="4" creationId="{8D6D3665-BEC5-4B60-80F4-05919327B44F}"/>
          </ac:spMkLst>
        </pc:spChg>
        <pc:spChg chg="del">
          <ac:chgData name="Zhang Kaiyi" userId="60e37b37646eca6f" providerId="LiveId" clId="{7E5C0DB9-B3F0-42AF-B4DE-C48B5913B04F}" dt="2023-08-16T06:35:46.923" v="280" actId="478"/>
          <ac:spMkLst>
            <pc:docMk/>
            <pc:sldMk cId="586364070" sldId="1728"/>
            <ac:spMk id="5" creationId="{06AFFB3C-6044-DCBA-18C6-E28421B6225E}"/>
          </ac:spMkLst>
        </pc:spChg>
        <pc:spChg chg="del">
          <ac:chgData name="Zhang Kaiyi" userId="60e37b37646eca6f" providerId="LiveId" clId="{7E5C0DB9-B3F0-42AF-B4DE-C48B5913B04F}" dt="2023-08-16T06:35:48.577" v="283" actId="478"/>
          <ac:spMkLst>
            <pc:docMk/>
            <pc:sldMk cId="586364070" sldId="1728"/>
            <ac:spMk id="6" creationId="{5EFA9553-EFE1-0B2B-AC57-39CE6A6C63DE}"/>
          </ac:spMkLst>
        </pc:spChg>
        <pc:spChg chg="add mod">
          <ac:chgData name="Zhang Kaiyi" userId="60e37b37646eca6f" providerId="LiveId" clId="{7E5C0DB9-B3F0-42AF-B4DE-C48B5913B04F}" dt="2023-08-16T06:44:37.258" v="399" actId="20577"/>
          <ac:spMkLst>
            <pc:docMk/>
            <pc:sldMk cId="586364070" sldId="1728"/>
            <ac:spMk id="7" creationId="{1A7451C6-2084-BDA3-AC76-A3BCFE5C8DAE}"/>
          </ac:spMkLst>
        </pc:spChg>
        <pc:spChg chg="del">
          <ac:chgData name="Zhang Kaiyi" userId="60e37b37646eca6f" providerId="LiveId" clId="{7E5C0DB9-B3F0-42AF-B4DE-C48B5913B04F}" dt="2023-08-16T06:35:50.872" v="286" actId="478"/>
          <ac:spMkLst>
            <pc:docMk/>
            <pc:sldMk cId="586364070" sldId="1728"/>
            <ac:spMk id="8" creationId="{FECAA744-C9A7-1EE0-07AA-3E9A53B152EA}"/>
          </ac:spMkLst>
        </pc:spChg>
        <pc:spChg chg="del">
          <ac:chgData name="Zhang Kaiyi" userId="60e37b37646eca6f" providerId="LiveId" clId="{7E5C0DB9-B3F0-42AF-B4DE-C48B5913B04F}" dt="2023-08-16T06:35:50.388" v="285" actId="478"/>
          <ac:spMkLst>
            <pc:docMk/>
            <pc:sldMk cId="586364070" sldId="1728"/>
            <ac:spMk id="9" creationId="{95E061C7-A069-CB53-79C3-6428166F545B}"/>
          </ac:spMkLst>
        </pc:spChg>
        <pc:spChg chg="del">
          <ac:chgData name="Zhang Kaiyi" userId="60e37b37646eca6f" providerId="LiveId" clId="{7E5C0DB9-B3F0-42AF-B4DE-C48B5913B04F}" dt="2023-08-16T06:35:49.267" v="284" actId="478"/>
          <ac:spMkLst>
            <pc:docMk/>
            <pc:sldMk cId="586364070" sldId="1728"/>
            <ac:spMk id="10" creationId="{4D511809-72DC-D7C0-70F0-D7437D43DE08}"/>
          </ac:spMkLst>
        </pc:spChg>
        <pc:spChg chg="del">
          <ac:chgData name="Zhang Kaiyi" userId="60e37b37646eca6f" providerId="LiveId" clId="{7E5C0DB9-B3F0-42AF-B4DE-C48B5913B04F}" dt="2023-08-16T06:35:47.717" v="281" actId="478"/>
          <ac:spMkLst>
            <pc:docMk/>
            <pc:sldMk cId="586364070" sldId="1728"/>
            <ac:spMk id="11" creationId="{B1F07426-E242-01D0-FC17-9BD4AAE7D539}"/>
          </ac:spMkLst>
        </pc:spChg>
        <pc:spChg chg="del mod">
          <ac:chgData name="Zhang Kaiyi" userId="60e37b37646eca6f" providerId="LiveId" clId="{7E5C0DB9-B3F0-42AF-B4DE-C48B5913B04F}" dt="2023-08-16T06:35:52.644" v="287" actId="478"/>
          <ac:spMkLst>
            <pc:docMk/>
            <pc:sldMk cId="586364070" sldId="1728"/>
            <ac:spMk id="13" creationId="{A1AECE0A-D102-2F51-7405-44719A2E0F98}"/>
          </ac:spMkLst>
        </pc:spChg>
        <pc:spChg chg="del mod">
          <ac:chgData name="Zhang Kaiyi" userId="60e37b37646eca6f" providerId="LiveId" clId="{7E5C0DB9-B3F0-42AF-B4DE-C48B5913B04F}" dt="2023-08-16T06:35:53.882" v="288" actId="478"/>
          <ac:spMkLst>
            <pc:docMk/>
            <pc:sldMk cId="586364070" sldId="1728"/>
            <ac:spMk id="15" creationId="{B8DB8426-A066-2A7F-7E78-1BB086CD5216}"/>
          </ac:spMkLst>
        </pc:spChg>
      </pc:sldChg>
      <pc:sldChg chg="modSp add modNotesTx">
        <pc:chgData name="Zhang Kaiyi" userId="60e37b37646eca6f" providerId="LiveId" clId="{7E5C0DB9-B3F0-42AF-B4DE-C48B5913B04F}" dt="2023-08-17T10:54:18.711" v="15045" actId="20577"/>
        <pc:sldMkLst>
          <pc:docMk/>
          <pc:sldMk cId="842805831" sldId="1744"/>
        </pc:sldMkLst>
        <pc:spChg chg="mod">
          <ac:chgData name="Zhang Kaiyi" userId="60e37b37646eca6f" providerId="LiveId" clId="{7E5C0DB9-B3F0-42AF-B4DE-C48B5913B04F}" dt="2023-08-17T08:56:14.699" v="14610" actId="20577"/>
          <ac:spMkLst>
            <pc:docMk/>
            <pc:sldMk cId="842805831" sldId="1744"/>
            <ac:spMk id="5" creationId="{E569C7C7-B115-8174-7025-220FB0984F2B}"/>
          </ac:spMkLst>
        </pc:spChg>
      </pc:sldChg>
      <pc:sldChg chg="modSp add del mod chgLayout">
        <pc:chgData name="Zhang Kaiyi" userId="60e37b37646eca6f" providerId="LiveId" clId="{7E5C0DB9-B3F0-42AF-B4DE-C48B5913B04F}" dt="2023-08-16T13:52:22.410" v="4341" actId="47"/>
        <pc:sldMkLst>
          <pc:docMk/>
          <pc:sldMk cId="187087987" sldId="1746"/>
        </pc:sldMkLst>
        <pc:spChg chg="mod ord">
          <ac:chgData name="Zhang Kaiyi" userId="60e37b37646eca6f" providerId="LiveId" clId="{7E5C0DB9-B3F0-42AF-B4DE-C48B5913B04F}" dt="2023-08-16T06:29:22.667" v="268" actId="700"/>
          <ac:spMkLst>
            <pc:docMk/>
            <pc:sldMk cId="187087987" sldId="1746"/>
            <ac:spMk id="2" creationId="{C7D6A0EF-E2A9-C87F-9D15-314131891AFB}"/>
          </ac:spMkLst>
        </pc:spChg>
        <pc:spChg chg="mod ord">
          <ac:chgData name="Zhang Kaiyi" userId="60e37b37646eca6f" providerId="LiveId" clId="{7E5C0DB9-B3F0-42AF-B4DE-C48B5913B04F}" dt="2023-08-16T06:29:22.667" v="268" actId="700"/>
          <ac:spMkLst>
            <pc:docMk/>
            <pc:sldMk cId="187087987" sldId="1746"/>
            <ac:spMk id="3" creationId="{6B2B51A3-3F0E-7F58-06BD-56D73072A42D}"/>
          </ac:spMkLst>
        </pc:spChg>
      </pc:sldChg>
      <pc:sldChg chg="modSp add del mod modClrScheme chgLayout">
        <pc:chgData name="Zhang Kaiyi" userId="60e37b37646eca6f" providerId="LiveId" clId="{7E5C0DB9-B3F0-42AF-B4DE-C48B5913B04F}" dt="2023-08-16T13:52:23.048" v="4342" actId="47"/>
        <pc:sldMkLst>
          <pc:docMk/>
          <pc:sldMk cId="2871534847" sldId="1747"/>
        </pc:sldMkLst>
        <pc:spChg chg="mod ord">
          <ac:chgData name="Zhang Kaiyi" userId="60e37b37646eca6f" providerId="LiveId" clId="{7E5C0DB9-B3F0-42AF-B4DE-C48B5913B04F}" dt="2023-08-16T06:29:25.519" v="269" actId="700"/>
          <ac:spMkLst>
            <pc:docMk/>
            <pc:sldMk cId="2871534847" sldId="1747"/>
            <ac:spMk id="2" creationId="{EA11235C-8BB1-C3EF-18B2-20A728E676F6}"/>
          </ac:spMkLst>
        </pc:spChg>
        <pc:spChg chg="mod ord">
          <ac:chgData name="Zhang Kaiyi" userId="60e37b37646eca6f" providerId="LiveId" clId="{7E5C0DB9-B3F0-42AF-B4DE-C48B5913B04F}" dt="2023-08-16T06:29:25.519" v="269" actId="700"/>
          <ac:spMkLst>
            <pc:docMk/>
            <pc:sldMk cId="2871534847" sldId="1747"/>
            <ac:spMk id="3" creationId="{4C87863D-F472-02D7-B070-8165014BA6EC}"/>
          </ac:spMkLst>
        </pc:spChg>
      </pc:sldChg>
      <pc:sldChg chg="modSp add del mod modClrScheme chgLayout">
        <pc:chgData name="Zhang Kaiyi" userId="60e37b37646eca6f" providerId="LiveId" clId="{7E5C0DB9-B3F0-42AF-B4DE-C48B5913B04F}" dt="2023-08-16T13:55:35.661" v="4420" actId="47"/>
        <pc:sldMkLst>
          <pc:docMk/>
          <pc:sldMk cId="277493333" sldId="1748"/>
        </pc:sldMkLst>
        <pc:spChg chg="mod ord">
          <ac:chgData name="Zhang Kaiyi" userId="60e37b37646eca6f" providerId="LiveId" clId="{7E5C0DB9-B3F0-42AF-B4DE-C48B5913B04F}" dt="2023-08-16T06:29:31.693" v="270" actId="700"/>
          <ac:spMkLst>
            <pc:docMk/>
            <pc:sldMk cId="277493333" sldId="1748"/>
            <ac:spMk id="2" creationId="{5543F47C-078C-87D9-A8B8-E0E8FCB77C47}"/>
          </ac:spMkLst>
        </pc:spChg>
        <pc:spChg chg="mod ord">
          <ac:chgData name="Zhang Kaiyi" userId="60e37b37646eca6f" providerId="LiveId" clId="{7E5C0DB9-B3F0-42AF-B4DE-C48B5913B04F}" dt="2023-08-16T06:29:31.693" v="270" actId="700"/>
          <ac:spMkLst>
            <pc:docMk/>
            <pc:sldMk cId="277493333" sldId="1748"/>
            <ac:spMk id="3" creationId="{500088DB-1746-1EA7-CB17-251E950E2DFF}"/>
          </ac:spMkLst>
        </pc:spChg>
      </pc:sldChg>
      <pc:sldChg chg="modSp add del mod chgLayout">
        <pc:chgData name="Zhang Kaiyi" userId="60e37b37646eca6f" providerId="LiveId" clId="{7E5C0DB9-B3F0-42AF-B4DE-C48B5913B04F}" dt="2023-08-16T13:47:37.277" v="3884" actId="47"/>
        <pc:sldMkLst>
          <pc:docMk/>
          <pc:sldMk cId="3942224831" sldId="1779"/>
        </pc:sldMkLst>
        <pc:spChg chg="mod ord">
          <ac:chgData name="Zhang Kaiyi" userId="60e37b37646eca6f" providerId="LiveId" clId="{7E5C0DB9-B3F0-42AF-B4DE-C48B5913B04F}" dt="2023-08-16T06:29:03.495" v="262" actId="700"/>
          <ac:spMkLst>
            <pc:docMk/>
            <pc:sldMk cId="3942224831" sldId="1779"/>
            <ac:spMk id="2" creationId="{71B2038A-5F7C-D785-A3F5-E164653B5C65}"/>
          </ac:spMkLst>
        </pc:spChg>
        <pc:spChg chg="mod ord">
          <ac:chgData name="Zhang Kaiyi" userId="60e37b37646eca6f" providerId="LiveId" clId="{7E5C0DB9-B3F0-42AF-B4DE-C48B5913B04F}" dt="2023-08-16T06:29:03.495" v="262" actId="700"/>
          <ac:spMkLst>
            <pc:docMk/>
            <pc:sldMk cId="3942224831" sldId="1779"/>
            <ac:spMk id="3" creationId="{60F1046D-13A8-9438-0BD9-F04BDCAB0ACF}"/>
          </ac:spMkLst>
        </pc:spChg>
      </pc:sldChg>
      <pc:sldChg chg="addSp delSp modSp add mod modClrScheme chgLayout modNotesTx">
        <pc:chgData name="Zhang Kaiyi" userId="60e37b37646eca6f" providerId="LiveId" clId="{7E5C0DB9-B3F0-42AF-B4DE-C48B5913B04F}" dt="2023-08-17T11:36:57.513" v="15924" actId="20577"/>
        <pc:sldMkLst>
          <pc:docMk/>
          <pc:sldMk cId="217658758" sldId="1780"/>
        </pc:sldMkLst>
        <pc:spChg chg="add del mod ord">
          <ac:chgData name="Zhang Kaiyi" userId="60e37b37646eca6f" providerId="LiveId" clId="{7E5C0DB9-B3F0-42AF-B4DE-C48B5913B04F}" dt="2023-08-16T07:07:54.372" v="647" actId="700"/>
          <ac:spMkLst>
            <pc:docMk/>
            <pc:sldMk cId="217658758" sldId="1780"/>
            <ac:spMk id="2" creationId="{C2CA5B9F-7338-304D-50EB-3960A0F20331}"/>
          </ac:spMkLst>
        </pc:spChg>
        <pc:spChg chg="mod ord">
          <ac:chgData name="Zhang Kaiyi" userId="60e37b37646eca6f" providerId="LiveId" clId="{7E5C0DB9-B3F0-42AF-B4DE-C48B5913B04F}" dt="2023-08-17T07:06:14.090" v="6507" actId="700"/>
          <ac:spMkLst>
            <pc:docMk/>
            <pc:sldMk cId="217658758" sldId="1780"/>
            <ac:spMk id="3" creationId="{9B76086F-A6E6-66BF-13CC-ADCE182523AC}"/>
          </ac:spMkLst>
        </pc:spChg>
        <pc:spChg chg="add mod ord">
          <ac:chgData name="Zhang Kaiyi" userId="60e37b37646eca6f" providerId="LiveId" clId="{7E5C0DB9-B3F0-42AF-B4DE-C48B5913B04F}" dt="2023-08-17T07:58:20.760" v="9163" actId="20577"/>
          <ac:spMkLst>
            <pc:docMk/>
            <pc:sldMk cId="217658758" sldId="1780"/>
            <ac:spMk id="4" creationId="{2B587F1A-4B32-0C66-E6BD-0B71556FE98E}"/>
          </ac:spMkLst>
        </pc:spChg>
        <pc:spChg chg="del">
          <ac:chgData name="Zhang Kaiyi" userId="60e37b37646eca6f" providerId="LiveId" clId="{7E5C0DB9-B3F0-42AF-B4DE-C48B5913B04F}" dt="2023-08-16T06:17:29.906" v="200" actId="700"/>
          <ac:spMkLst>
            <pc:docMk/>
            <pc:sldMk cId="217658758" sldId="1780"/>
            <ac:spMk id="4" creationId="{AE750012-1B63-B963-333C-617C28D81163}"/>
          </ac:spMkLst>
        </pc:spChg>
        <pc:spChg chg="add del mod ord">
          <ac:chgData name="Zhang Kaiyi" userId="60e37b37646eca6f" providerId="LiveId" clId="{7E5C0DB9-B3F0-42AF-B4DE-C48B5913B04F}" dt="2023-08-16T07:49:57.286" v="1044"/>
          <ac:spMkLst>
            <pc:docMk/>
            <pc:sldMk cId="217658758" sldId="1780"/>
            <ac:spMk id="5" creationId="{FE730D20-AD7D-BE69-3C3A-A29C85307927}"/>
          </ac:spMkLst>
        </pc:spChg>
        <pc:spChg chg="add del mod">
          <ac:chgData name="Zhang Kaiyi" userId="60e37b37646eca6f" providerId="LiveId" clId="{7E5C0DB9-B3F0-42AF-B4DE-C48B5913B04F}" dt="2023-08-17T06:06:22.327" v="5859" actId="478"/>
          <ac:spMkLst>
            <pc:docMk/>
            <pc:sldMk cId="217658758" sldId="1780"/>
            <ac:spMk id="8" creationId="{13EA2DF3-2218-DDCE-08ED-15809D300AA0}"/>
          </ac:spMkLst>
        </pc:spChg>
        <pc:graphicFrameChg chg="add mod">
          <ac:chgData name="Zhang Kaiyi" userId="60e37b37646eca6f" providerId="LiveId" clId="{7E5C0DB9-B3F0-42AF-B4DE-C48B5913B04F}" dt="2023-08-17T08:01:03.310" v="9188" actId="1076"/>
          <ac:graphicFrameMkLst>
            <pc:docMk/>
            <pc:sldMk cId="217658758" sldId="1780"/>
            <ac:graphicFrameMk id="12" creationId="{F044214C-E420-9028-E6AA-43A6BD7AA7C3}"/>
          </ac:graphicFrameMkLst>
        </pc:graphicFrameChg>
        <pc:graphicFrameChg chg="add mod">
          <ac:chgData name="Zhang Kaiyi" userId="60e37b37646eca6f" providerId="LiveId" clId="{7E5C0DB9-B3F0-42AF-B4DE-C48B5913B04F}" dt="2023-08-17T08:01:08.194" v="9190" actId="1076"/>
          <ac:graphicFrameMkLst>
            <pc:docMk/>
            <pc:sldMk cId="217658758" sldId="1780"/>
            <ac:graphicFrameMk id="13" creationId="{711832A9-A6F6-9390-CEB6-8A31A76B895C}"/>
          </ac:graphicFrameMkLst>
        </pc:graphicFrameChg>
        <pc:picChg chg="add del mod">
          <ac:chgData name="Zhang Kaiyi" userId="60e37b37646eca6f" providerId="LiveId" clId="{7E5C0DB9-B3F0-42AF-B4DE-C48B5913B04F}" dt="2023-08-17T07:05:50.344" v="6504" actId="478"/>
          <ac:picMkLst>
            <pc:docMk/>
            <pc:sldMk cId="217658758" sldId="1780"/>
            <ac:picMk id="2" creationId="{E0E33B8D-5D78-A4CD-394A-C4D4095674E8}"/>
          </ac:picMkLst>
        </pc:picChg>
        <pc:picChg chg="add del mod">
          <ac:chgData name="Zhang Kaiyi" userId="60e37b37646eca6f" providerId="LiveId" clId="{7E5C0DB9-B3F0-42AF-B4DE-C48B5913B04F}" dt="2023-08-17T07:05:50.052" v="6503" actId="478"/>
          <ac:picMkLst>
            <pc:docMk/>
            <pc:sldMk cId="217658758" sldId="1780"/>
            <ac:picMk id="5" creationId="{381D338C-3E1D-6CA5-B5D4-25D15156DFDA}"/>
          </ac:picMkLst>
        </pc:picChg>
        <pc:picChg chg="add del mod">
          <ac:chgData name="Zhang Kaiyi" userId="60e37b37646eca6f" providerId="LiveId" clId="{7E5C0DB9-B3F0-42AF-B4DE-C48B5913B04F}" dt="2023-08-17T06:06:17.977" v="5858" actId="478"/>
          <ac:picMkLst>
            <pc:docMk/>
            <pc:sldMk cId="217658758" sldId="1780"/>
            <ac:picMk id="6" creationId="{30EA04E9-8B3E-5D8E-1777-2C922997BA67}"/>
          </ac:picMkLst>
        </pc:picChg>
        <pc:picChg chg="add mod ord">
          <ac:chgData name="Zhang Kaiyi" userId="60e37b37646eca6f" providerId="LiveId" clId="{7E5C0DB9-B3F0-42AF-B4DE-C48B5913B04F}" dt="2023-08-17T07:06:14.090" v="6507" actId="700"/>
          <ac:picMkLst>
            <pc:docMk/>
            <pc:sldMk cId="217658758" sldId="1780"/>
            <ac:picMk id="9" creationId="{858DA255-9A10-2326-040F-129D24AD4C7C}"/>
          </ac:picMkLst>
        </pc:picChg>
      </pc:sldChg>
      <pc:sldChg chg="addSp delSp modSp add del mod chgLayout">
        <pc:chgData name="Zhang Kaiyi" userId="60e37b37646eca6f" providerId="LiveId" clId="{7E5C0DB9-B3F0-42AF-B4DE-C48B5913B04F}" dt="2023-08-16T11:06:51.220" v="1399" actId="47"/>
        <pc:sldMkLst>
          <pc:docMk/>
          <pc:sldMk cId="878328436" sldId="1781"/>
        </pc:sldMkLst>
        <pc:spChg chg="add mod ord">
          <ac:chgData name="Zhang Kaiyi" userId="60e37b37646eca6f" providerId="LiveId" clId="{7E5C0DB9-B3F0-42AF-B4DE-C48B5913B04F}" dt="2023-08-16T06:29:10.303" v="265" actId="700"/>
          <ac:spMkLst>
            <pc:docMk/>
            <pc:sldMk cId="878328436" sldId="1781"/>
            <ac:spMk id="2" creationId="{F154DA3E-FBAE-C888-F194-88E4394F96B1}"/>
          </ac:spMkLst>
        </pc:spChg>
        <pc:spChg chg="mod ord">
          <ac:chgData name="Zhang Kaiyi" userId="60e37b37646eca6f" providerId="LiveId" clId="{7E5C0DB9-B3F0-42AF-B4DE-C48B5913B04F}" dt="2023-08-16T06:29:10.303" v="265" actId="700"/>
          <ac:spMkLst>
            <pc:docMk/>
            <pc:sldMk cId="878328436" sldId="1781"/>
            <ac:spMk id="3" creationId="{1686387C-581D-BA00-2D4F-2414A3B39FCE}"/>
          </ac:spMkLst>
        </pc:spChg>
        <pc:spChg chg="del">
          <ac:chgData name="Zhang Kaiyi" userId="60e37b37646eca6f" providerId="LiveId" clId="{7E5C0DB9-B3F0-42AF-B4DE-C48B5913B04F}" dt="2023-08-16T06:29:10.303" v="265" actId="700"/>
          <ac:spMkLst>
            <pc:docMk/>
            <pc:sldMk cId="878328436" sldId="1781"/>
            <ac:spMk id="4" creationId="{06CDFAEB-4026-C1B2-BD14-0E07F565D79D}"/>
          </ac:spMkLst>
        </pc:spChg>
      </pc:sldChg>
      <pc:sldChg chg="addSp delSp modSp add del mod modClrScheme chgLayout">
        <pc:chgData name="Zhang Kaiyi" userId="60e37b37646eca6f" providerId="LiveId" clId="{7E5C0DB9-B3F0-42AF-B4DE-C48B5913B04F}" dt="2023-08-16T13:55:39.085" v="4422" actId="47"/>
        <pc:sldMkLst>
          <pc:docMk/>
          <pc:sldMk cId="1810521057" sldId="1782"/>
        </pc:sldMkLst>
        <pc:spChg chg="del mod ord">
          <ac:chgData name="Zhang Kaiyi" userId="60e37b37646eca6f" providerId="LiveId" clId="{7E5C0DB9-B3F0-42AF-B4DE-C48B5913B04F}" dt="2023-08-16T06:29:34.946" v="271" actId="700"/>
          <ac:spMkLst>
            <pc:docMk/>
            <pc:sldMk cId="1810521057" sldId="1782"/>
            <ac:spMk id="2" creationId="{FC395D9F-6A8F-8831-C054-26E140EE6ADE}"/>
          </ac:spMkLst>
        </pc:spChg>
        <pc:spChg chg="mod ord">
          <ac:chgData name="Zhang Kaiyi" userId="60e37b37646eca6f" providerId="LiveId" clId="{7E5C0DB9-B3F0-42AF-B4DE-C48B5913B04F}" dt="2023-08-16T06:29:34.946" v="271" actId="700"/>
          <ac:spMkLst>
            <pc:docMk/>
            <pc:sldMk cId="1810521057" sldId="1782"/>
            <ac:spMk id="3" creationId="{079B350A-4904-265D-9848-B8D8E96FD5CE}"/>
          </ac:spMkLst>
        </pc:spChg>
        <pc:spChg chg="add mod ord">
          <ac:chgData name="Zhang Kaiyi" userId="60e37b37646eca6f" providerId="LiveId" clId="{7E5C0DB9-B3F0-42AF-B4DE-C48B5913B04F}" dt="2023-08-16T06:29:34.946" v="271" actId="700"/>
          <ac:spMkLst>
            <pc:docMk/>
            <pc:sldMk cId="1810521057" sldId="1782"/>
            <ac:spMk id="5" creationId="{B3E8617C-A0A1-C6BD-965F-70F4AB0BFDAA}"/>
          </ac:spMkLst>
        </pc:spChg>
        <pc:graphicFrameChg chg="del">
          <ac:chgData name="Zhang Kaiyi" userId="60e37b37646eca6f" providerId="LiveId" clId="{7E5C0DB9-B3F0-42AF-B4DE-C48B5913B04F}" dt="2023-08-16T11:02:10.375" v="1398" actId="478"/>
          <ac:graphicFrameMkLst>
            <pc:docMk/>
            <pc:sldMk cId="1810521057" sldId="1782"/>
            <ac:graphicFrameMk id="4" creationId="{C00C6D58-6538-90E8-4C1D-0A385F5017BA}"/>
          </ac:graphicFrameMkLst>
        </pc:graphicFrameChg>
      </pc:sldChg>
      <pc:sldChg chg="addSp delSp modSp add mod modNotesTx">
        <pc:chgData name="Zhang Kaiyi" userId="60e37b37646eca6f" providerId="LiveId" clId="{7E5C0DB9-B3F0-42AF-B4DE-C48B5913B04F}" dt="2023-08-17T11:34:26.579" v="15915"/>
        <pc:sldMkLst>
          <pc:docMk/>
          <pc:sldMk cId="3825381691" sldId="1783"/>
        </pc:sldMkLst>
        <pc:spChg chg="mod">
          <ac:chgData name="Zhang Kaiyi" userId="60e37b37646eca6f" providerId="LiveId" clId="{7E5C0DB9-B3F0-42AF-B4DE-C48B5913B04F}" dt="2023-08-17T06:16:08.207" v="6482" actId="6549"/>
          <ac:spMkLst>
            <pc:docMk/>
            <pc:sldMk cId="3825381691" sldId="1783"/>
            <ac:spMk id="2" creationId="{23FAEBCA-8D0E-4DCA-8D47-9E7F08F91834}"/>
          </ac:spMkLst>
        </pc:spChg>
        <pc:spChg chg="mod">
          <ac:chgData name="Zhang Kaiyi" userId="60e37b37646eca6f" providerId="LiveId" clId="{7E5C0DB9-B3F0-42AF-B4DE-C48B5913B04F}" dt="2023-08-17T07:13:55.120" v="7028" actId="20577"/>
          <ac:spMkLst>
            <pc:docMk/>
            <pc:sldMk cId="3825381691" sldId="1783"/>
            <ac:spMk id="3" creationId="{6A69B193-23A8-4F39-9EB6-A544449FC6B8}"/>
          </ac:spMkLst>
        </pc:spChg>
        <pc:spChg chg="add mod">
          <ac:chgData name="Zhang Kaiyi" userId="60e37b37646eca6f" providerId="LiveId" clId="{7E5C0DB9-B3F0-42AF-B4DE-C48B5913B04F}" dt="2023-08-16T06:47:26.554" v="438" actId="1582"/>
          <ac:spMkLst>
            <pc:docMk/>
            <pc:sldMk cId="3825381691" sldId="1783"/>
            <ac:spMk id="5" creationId="{4DE243E3-DE5C-CE36-E4EB-97B885EBE801}"/>
          </ac:spMkLst>
        </pc:spChg>
        <pc:spChg chg="add del mod">
          <ac:chgData name="Zhang Kaiyi" userId="60e37b37646eca6f" providerId="LiveId" clId="{7E5C0DB9-B3F0-42AF-B4DE-C48B5913B04F}" dt="2023-08-16T06:47:33.116" v="441" actId="478"/>
          <ac:spMkLst>
            <pc:docMk/>
            <pc:sldMk cId="3825381691" sldId="1783"/>
            <ac:spMk id="6" creationId="{6F0E4079-CC55-0ADD-DE65-71187F0E9023}"/>
          </ac:spMkLst>
        </pc:spChg>
        <pc:spChg chg="mod">
          <ac:chgData name="Zhang Kaiyi" userId="60e37b37646eca6f" providerId="LiveId" clId="{7E5C0DB9-B3F0-42AF-B4DE-C48B5913B04F}" dt="2023-08-17T07:20:21.727" v="7397" actId="20577"/>
          <ac:spMkLst>
            <pc:docMk/>
            <pc:sldMk cId="3825381691" sldId="1783"/>
            <ac:spMk id="7" creationId="{1A7451C6-2084-BDA3-AC76-A3BCFE5C8DAE}"/>
          </ac:spMkLst>
        </pc:spChg>
        <pc:spChg chg="add del mod">
          <ac:chgData name="Zhang Kaiyi" userId="60e37b37646eca6f" providerId="LiveId" clId="{7E5C0DB9-B3F0-42AF-B4DE-C48B5913B04F}" dt="2023-08-16T06:47:34.252" v="442" actId="478"/>
          <ac:spMkLst>
            <pc:docMk/>
            <pc:sldMk cId="3825381691" sldId="1783"/>
            <ac:spMk id="8" creationId="{09DD5094-880A-7707-DEDE-31D9023AFAE7}"/>
          </ac:spMkLst>
        </pc:spChg>
        <pc:spChg chg="add del mod">
          <ac:chgData name="Zhang Kaiyi" userId="60e37b37646eca6f" providerId="LiveId" clId="{7E5C0DB9-B3F0-42AF-B4DE-C48B5913B04F}" dt="2023-08-16T06:47:31.646" v="440"/>
          <ac:spMkLst>
            <pc:docMk/>
            <pc:sldMk cId="3825381691" sldId="1783"/>
            <ac:spMk id="9" creationId="{4B34B44A-C6CA-A375-7A4C-D2BE56A642EC}"/>
          </ac:spMkLst>
        </pc:spChg>
        <pc:spChg chg="add mod">
          <ac:chgData name="Zhang Kaiyi" userId="60e37b37646eca6f" providerId="LiveId" clId="{7E5C0DB9-B3F0-42AF-B4DE-C48B5913B04F}" dt="2023-08-16T06:47:44.009" v="444" actId="1076"/>
          <ac:spMkLst>
            <pc:docMk/>
            <pc:sldMk cId="3825381691" sldId="1783"/>
            <ac:spMk id="10" creationId="{BC7EA9F2-803B-A8D1-E4A5-5E69E0C51152}"/>
          </ac:spMkLst>
        </pc:spChg>
        <pc:spChg chg="add mod">
          <ac:chgData name="Zhang Kaiyi" userId="60e37b37646eca6f" providerId="LiveId" clId="{7E5C0DB9-B3F0-42AF-B4DE-C48B5913B04F}" dt="2023-08-16T06:47:48.740" v="446" actId="1076"/>
          <ac:spMkLst>
            <pc:docMk/>
            <pc:sldMk cId="3825381691" sldId="1783"/>
            <ac:spMk id="11" creationId="{18EA82A6-CD76-A8DA-0043-6A05C1096DF6}"/>
          </ac:spMkLst>
        </pc:spChg>
      </pc:sldChg>
      <pc:sldChg chg="addSp delSp modSp new mod chgLayout modNotesTx">
        <pc:chgData name="Zhang Kaiyi" userId="60e37b37646eca6f" providerId="LiveId" clId="{7E5C0DB9-B3F0-42AF-B4DE-C48B5913B04F}" dt="2023-08-17T11:33:39.249" v="15909" actId="20577"/>
        <pc:sldMkLst>
          <pc:docMk/>
          <pc:sldMk cId="3990453595" sldId="1784"/>
        </pc:sldMkLst>
        <pc:spChg chg="mod ord">
          <ac:chgData name="Zhang Kaiyi" userId="60e37b37646eca6f" providerId="LiveId" clId="{7E5C0DB9-B3F0-42AF-B4DE-C48B5913B04F}" dt="2023-08-16T10:58:18.415" v="1339" actId="700"/>
          <ac:spMkLst>
            <pc:docMk/>
            <pc:sldMk cId="3990453595" sldId="1784"/>
            <ac:spMk id="2" creationId="{912A70F5-73E4-1F8E-7285-843C08CE1C96}"/>
          </ac:spMkLst>
        </pc:spChg>
        <pc:spChg chg="mod ord">
          <ac:chgData name="Zhang Kaiyi" userId="60e37b37646eca6f" providerId="LiveId" clId="{7E5C0DB9-B3F0-42AF-B4DE-C48B5913B04F}" dt="2023-08-16T10:58:18.415" v="1339" actId="700"/>
          <ac:spMkLst>
            <pc:docMk/>
            <pc:sldMk cId="3990453595" sldId="1784"/>
            <ac:spMk id="3" creationId="{E2286DEE-40AB-16E3-6A03-A119D58AA039}"/>
          </ac:spMkLst>
        </pc:spChg>
        <pc:spChg chg="mod ord">
          <ac:chgData name="Zhang Kaiyi" userId="60e37b37646eca6f" providerId="LiveId" clId="{7E5C0DB9-B3F0-42AF-B4DE-C48B5913B04F}" dt="2023-08-17T06:05:35.912" v="5852" actId="21"/>
          <ac:spMkLst>
            <pc:docMk/>
            <pc:sldMk cId="3990453595" sldId="1784"/>
            <ac:spMk id="4" creationId="{A50CFD86-E919-A29A-2E9C-4F24FDB3A440}"/>
          </ac:spMkLst>
        </pc:spChg>
        <pc:picChg chg="add del mod">
          <ac:chgData name="Zhang Kaiyi" userId="60e37b37646eca6f" providerId="LiveId" clId="{7E5C0DB9-B3F0-42AF-B4DE-C48B5913B04F}" dt="2023-08-17T06:05:51.011" v="5856" actId="21"/>
          <ac:picMkLst>
            <pc:docMk/>
            <pc:sldMk cId="3990453595" sldId="1784"/>
            <ac:picMk id="5" creationId="{568775AC-B2F6-9E0A-47D4-525A750726DC}"/>
          </ac:picMkLst>
        </pc:picChg>
        <pc:picChg chg="add del mod">
          <ac:chgData name="Zhang Kaiyi" userId="60e37b37646eca6f" providerId="LiveId" clId="{7E5C0DB9-B3F0-42AF-B4DE-C48B5913B04F}" dt="2023-08-17T06:05:51.011" v="5856" actId="21"/>
          <ac:picMkLst>
            <pc:docMk/>
            <pc:sldMk cId="3990453595" sldId="1784"/>
            <ac:picMk id="6" creationId="{8325DA01-61B6-D3BB-2BE9-F62B9EFBCE63}"/>
          </ac:picMkLst>
        </pc:picChg>
      </pc:sldChg>
      <pc:sldChg chg="addSp delSp modSp add mod modNotesTx">
        <pc:chgData name="Zhang Kaiyi" userId="60e37b37646eca6f" providerId="LiveId" clId="{7E5C0DB9-B3F0-42AF-B4DE-C48B5913B04F}" dt="2023-08-17T11:38:41.325" v="15933" actId="20577"/>
        <pc:sldMkLst>
          <pc:docMk/>
          <pc:sldMk cId="773684778" sldId="1785"/>
        </pc:sldMkLst>
        <pc:spChg chg="mod">
          <ac:chgData name="Zhang Kaiyi" userId="60e37b37646eca6f" providerId="LiveId" clId="{7E5C0DB9-B3F0-42AF-B4DE-C48B5913B04F}" dt="2023-08-16T12:09:22.861" v="2679" actId="20577"/>
          <ac:spMkLst>
            <pc:docMk/>
            <pc:sldMk cId="773684778" sldId="1785"/>
            <ac:spMk id="2" creationId="{0F690E27-8BE5-4A6C-BA5A-D5027C37512A}"/>
          </ac:spMkLst>
        </pc:spChg>
        <pc:spChg chg="add del">
          <ac:chgData name="Zhang Kaiyi" userId="60e37b37646eca6f" providerId="LiveId" clId="{7E5C0DB9-B3F0-42AF-B4DE-C48B5913B04F}" dt="2023-08-16T11:27:22.320" v="1605" actId="21"/>
          <ac:spMkLst>
            <pc:docMk/>
            <pc:sldMk cId="773684778" sldId="1785"/>
            <ac:spMk id="3" creationId="{269D6914-14E5-ABC2-E145-8C7103B0E554}"/>
          </ac:spMkLst>
        </pc:spChg>
        <pc:spChg chg="add mod">
          <ac:chgData name="Zhang Kaiyi" userId="60e37b37646eca6f" providerId="LiveId" clId="{7E5C0DB9-B3F0-42AF-B4DE-C48B5913B04F}" dt="2023-08-16T11:28:08.119" v="1611" actId="208"/>
          <ac:spMkLst>
            <pc:docMk/>
            <pc:sldMk cId="773684778" sldId="1785"/>
            <ac:spMk id="5" creationId="{00A750E0-E82D-0DA0-40A0-433CDF4EEFA6}"/>
          </ac:spMkLst>
        </pc:spChg>
        <pc:spChg chg="add mod">
          <ac:chgData name="Zhang Kaiyi" userId="60e37b37646eca6f" providerId="LiveId" clId="{7E5C0DB9-B3F0-42AF-B4DE-C48B5913B04F}" dt="2023-08-16T11:28:28.812" v="1614" actId="1076"/>
          <ac:spMkLst>
            <pc:docMk/>
            <pc:sldMk cId="773684778" sldId="1785"/>
            <ac:spMk id="6" creationId="{9D8A133A-C0B1-73DB-EBFE-72AAA38B3A5D}"/>
          </ac:spMkLst>
        </pc:spChg>
        <pc:spChg chg="add mod">
          <ac:chgData name="Zhang Kaiyi" userId="60e37b37646eca6f" providerId="LiveId" clId="{7E5C0DB9-B3F0-42AF-B4DE-C48B5913B04F}" dt="2023-08-16T11:28:39.126" v="1617" actId="1076"/>
          <ac:spMkLst>
            <pc:docMk/>
            <pc:sldMk cId="773684778" sldId="1785"/>
            <ac:spMk id="7" creationId="{EB57AE9B-CF48-1BF1-BB4F-EB22E6445B75}"/>
          </ac:spMkLst>
        </pc:spChg>
      </pc:sldChg>
      <pc:sldChg chg="addSp delSp modSp new del mod modClrScheme chgLayout">
        <pc:chgData name="Zhang Kaiyi" userId="60e37b37646eca6f" providerId="LiveId" clId="{7E5C0DB9-B3F0-42AF-B4DE-C48B5913B04F}" dt="2023-08-16T11:15:26.949" v="1441" actId="47"/>
        <pc:sldMkLst>
          <pc:docMk/>
          <pc:sldMk cId="2768441817" sldId="1785"/>
        </pc:sldMkLst>
        <pc:spChg chg="mod ord">
          <ac:chgData name="Zhang Kaiyi" userId="60e37b37646eca6f" providerId="LiveId" clId="{7E5C0DB9-B3F0-42AF-B4DE-C48B5913B04F}" dt="2023-08-16T11:14:19.934" v="1421" actId="700"/>
          <ac:spMkLst>
            <pc:docMk/>
            <pc:sldMk cId="2768441817" sldId="1785"/>
            <ac:spMk id="2" creationId="{996DE651-779E-B3BD-D17C-65D37D5BBC7F}"/>
          </ac:spMkLst>
        </pc:spChg>
        <pc:spChg chg="del mod ord">
          <ac:chgData name="Zhang Kaiyi" userId="60e37b37646eca6f" providerId="LiveId" clId="{7E5C0DB9-B3F0-42AF-B4DE-C48B5913B04F}" dt="2023-08-16T11:14:19.934" v="1421" actId="700"/>
          <ac:spMkLst>
            <pc:docMk/>
            <pc:sldMk cId="2768441817" sldId="1785"/>
            <ac:spMk id="3" creationId="{B1AA126F-0D6C-AED0-8B18-80B9C5D0EB14}"/>
          </ac:spMkLst>
        </pc:spChg>
        <pc:spChg chg="del">
          <ac:chgData name="Zhang Kaiyi" userId="60e37b37646eca6f" providerId="LiveId" clId="{7E5C0DB9-B3F0-42AF-B4DE-C48B5913B04F}" dt="2023-08-16T11:14:19.934" v="1421" actId="700"/>
          <ac:spMkLst>
            <pc:docMk/>
            <pc:sldMk cId="2768441817" sldId="1785"/>
            <ac:spMk id="4" creationId="{F5A2B559-69EF-1B4E-382A-AAEFDDCE8050}"/>
          </ac:spMkLst>
        </pc:spChg>
        <pc:spChg chg="mod ord">
          <ac:chgData name="Zhang Kaiyi" userId="60e37b37646eca6f" providerId="LiveId" clId="{7E5C0DB9-B3F0-42AF-B4DE-C48B5913B04F}" dt="2023-08-16T11:14:19.934" v="1421" actId="700"/>
          <ac:spMkLst>
            <pc:docMk/>
            <pc:sldMk cId="2768441817" sldId="1785"/>
            <ac:spMk id="5" creationId="{E891D78B-812D-8B90-7217-4E7758EADEBB}"/>
          </ac:spMkLst>
        </pc:spChg>
        <pc:spChg chg="add mod ord">
          <ac:chgData name="Zhang Kaiyi" userId="60e37b37646eca6f" providerId="LiveId" clId="{7E5C0DB9-B3F0-42AF-B4DE-C48B5913B04F}" dt="2023-08-16T11:14:26.289" v="1440" actId="20577"/>
          <ac:spMkLst>
            <pc:docMk/>
            <pc:sldMk cId="2768441817" sldId="1785"/>
            <ac:spMk id="6" creationId="{F15F8A7F-2C2C-3EE5-E094-5867C84F92BD}"/>
          </ac:spMkLst>
        </pc:spChg>
      </pc:sldChg>
      <pc:sldChg chg="addSp modSp add mod modNotesTx">
        <pc:chgData name="Zhang Kaiyi" userId="60e37b37646eca6f" providerId="LiveId" clId="{7E5C0DB9-B3F0-42AF-B4DE-C48B5913B04F}" dt="2023-08-17T11:39:34.098" v="15938" actId="20577"/>
        <pc:sldMkLst>
          <pc:docMk/>
          <pc:sldMk cId="4142340665" sldId="1786"/>
        </pc:sldMkLst>
        <pc:spChg chg="mod">
          <ac:chgData name="Zhang Kaiyi" userId="60e37b37646eca6f" providerId="LiveId" clId="{7E5C0DB9-B3F0-42AF-B4DE-C48B5913B04F}" dt="2023-08-16T11:35:12.044" v="1737" actId="20577"/>
          <ac:spMkLst>
            <pc:docMk/>
            <pc:sldMk cId="4142340665" sldId="1786"/>
            <ac:spMk id="2" creationId="{0F690E27-8BE5-4A6C-BA5A-D5027C37512A}"/>
          </ac:spMkLst>
        </pc:spChg>
        <pc:spChg chg="add mod">
          <ac:chgData name="Zhang Kaiyi" userId="60e37b37646eca6f" providerId="LiveId" clId="{7E5C0DB9-B3F0-42AF-B4DE-C48B5913B04F}" dt="2023-08-16T11:31:03.267" v="1675" actId="208"/>
          <ac:spMkLst>
            <pc:docMk/>
            <pc:sldMk cId="4142340665" sldId="1786"/>
            <ac:spMk id="3" creationId="{7C4F4437-9847-0697-166E-F836399A5ABA}"/>
          </ac:spMkLst>
        </pc:spChg>
        <pc:spChg chg="add mod">
          <ac:chgData name="Zhang Kaiyi" userId="60e37b37646eca6f" providerId="LiveId" clId="{7E5C0DB9-B3F0-42AF-B4DE-C48B5913B04F}" dt="2023-08-16T11:31:26.277" v="1680" actId="1076"/>
          <ac:spMkLst>
            <pc:docMk/>
            <pc:sldMk cId="4142340665" sldId="1786"/>
            <ac:spMk id="8" creationId="{87448562-47F1-A8D9-168E-130A5BDF871E}"/>
          </ac:spMkLst>
        </pc:spChg>
        <pc:spChg chg="add mod">
          <ac:chgData name="Zhang Kaiyi" userId="60e37b37646eca6f" providerId="LiveId" clId="{7E5C0DB9-B3F0-42AF-B4DE-C48B5913B04F}" dt="2023-08-16T11:31:41.689" v="1681" actId="1076"/>
          <ac:spMkLst>
            <pc:docMk/>
            <pc:sldMk cId="4142340665" sldId="1786"/>
            <ac:spMk id="9" creationId="{DC814D90-AD80-B61A-9633-7400B32ABEF2}"/>
          </ac:spMkLst>
        </pc:spChg>
      </pc:sldChg>
      <pc:sldChg chg="addSp modSp add mod modNotesTx">
        <pc:chgData name="Zhang Kaiyi" userId="60e37b37646eca6f" providerId="LiveId" clId="{7E5C0DB9-B3F0-42AF-B4DE-C48B5913B04F}" dt="2023-08-17T11:39:03.016" v="15935" actId="20577"/>
        <pc:sldMkLst>
          <pc:docMk/>
          <pc:sldMk cId="939955954" sldId="1787"/>
        </pc:sldMkLst>
        <pc:spChg chg="add mod">
          <ac:chgData name="Zhang Kaiyi" userId="60e37b37646eca6f" providerId="LiveId" clId="{7E5C0DB9-B3F0-42AF-B4DE-C48B5913B04F}" dt="2023-08-16T11:40:16.830" v="1902" actId="20577"/>
          <ac:spMkLst>
            <pc:docMk/>
            <pc:sldMk cId="939955954" sldId="1787"/>
            <ac:spMk id="3" creationId="{DBF806FF-460A-CFE4-EA9E-6292116DAF1B}"/>
          </ac:spMkLst>
        </pc:spChg>
      </pc:sldChg>
      <pc:sldChg chg="addSp delSp modSp add mod ord modNotesTx">
        <pc:chgData name="Zhang Kaiyi" userId="60e37b37646eca6f" providerId="LiveId" clId="{7E5C0DB9-B3F0-42AF-B4DE-C48B5913B04F}" dt="2023-08-17T11:37:38.258" v="15928" actId="20577"/>
        <pc:sldMkLst>
          <pc:docMk/>
          <pc:sldMk cId="152987114" sldId="1788"/>
        </pc:sldMkLst>
        <pc:spChg chg="mod">
          <ac:chgData name="Zhang Kaiyi" userId="60e37b37646eca6f" providerId="LiveId" clId="{7E5C0DB9-B3F0-42AF-B4DE-C48B5913B04F}" dt="2023-08-16T11:45:46.375" v="2132" actId="207"/>
          <ac:spMkLst>
            <pc:docMk/>
            <pc:sldMk cId="152987114" sldId="1788"/>
            <ac:spMk id="2" creationId="{23FAEBCA-8D0E-4DCA-8D47-9E7F08F91834}"/>
          </ac:spMkLst>
        </pc:spChg>
        <pc:spChg chg="add del">
          <ac:chgData name="Zhang Kaiyi" userId="60e37b37646eca6f" providerId="LiveId" clId="{7E5C0DB9-B3F0-42AF-B4DE-C48B5913B04F}" dt="2023-08-16T11:45:22.130" v="2131" actId="478"/>
          <ac:spMkLst>
            <pc:docMk/>
            <pc:sldMk cId="152987114" sldId="1788"/>
            <ac:spMk id="3" creationId="{6A69B193-23A8-4F39-9EB6-A544449FC6B8}"/>
          </ac:spMkLst>
        </pc:spChg>
        <pc:spChg chg="mod">
          <ac:chgData name="Zhang Kaiyi" userId="60e37b37646eca6f" providerId="LiveId" clId="{7E5C0DB9-B3F0-42AF-B4DE-C48B5913B04F}" dt="2023-08-17T08:02:43.433" v="9280" actId="20577"/>
          <ac:spMkLst>
            <pc:docMk/>
            <pc:sldMk cId="152987114" sldId="1788"/>
            <ac:spMk id="7" creationId="{1A7451C6-2084-BDA3-AC76-A3BCFE5C8DAE}"/>
          </ac:spMkLst>
        </pc:spChg>
        <pc:spChg chg="add del mod">
          <ac:chgData name="Zhang Kaiyi" userId="60e37b37646eca6f" providerId="LiveId" clId="{7E5C0DB9-B3F0-42AF-B4DE-C48B5913B04F}" dt="2023-08-16T11:43:15.328" v="2118" actId="478"/>
          <ac:spMkLst>
            <pc:docMk/>
            <pc:sldMk cId="152987114" sldId="1788"/>
            <ac:spMk id="8" creationId="{DB225F16-6A78-2A2C-3012-74A205A68207}"/>
          </ac:spMkLst>
        </pc:spChg>
        <pc:spChg chg="add mod">
          <ac:chgData name="Zhang Kaiyi" userId="60e37b37646eca6f" providerId="LiveId" clId="{7E5C0DB9-B3F0-42AF-B4DE-C48B5913B04F}" dt="2023-08-16T11:45:22.130" v="2131" actId="478"/>
          <ac:spMkLst>
            <pc:docMk/>
            <pc:sldMk cId="152987114" sldId="1788"/>
            <ac:spMk id="12" creationId="{DC272503-62DE-71A0-2158-B1FB5EF063B1}"/>
          </ac:spMkLst>
        </pc:spChg>
      </pc:sldChg>
      <pc:sldChg chg="add del">
        <pc:chgData name="Zhang Kaiyi" userId="60e37b37646eca6f" providerId="LiveId" clId="{7E5C0DB9-B3F0-42AF-B4DE-C48B5913B04F}" dt="2023-08-16T12:35:47.584" v="2953" actId="47"/>
        <pc:sldMkLst>
          <pc:docMk/>
          <pc:sldMk cId="1674620381" sldId="1789"/>
        </pc:sldMkLst>
      </pc:sldChg>
      <pc:sldChg chg="modSp add mod modNotesTx">
        <pc:chgData name="Zhang Kaiyi" userId="60e37b37646eca6f" providerId="LiveId" clId="{7E5C0DB9-B3F0-42AF-B4DE-C48B5913B04F}" dt="2023-08-17T11:41:48.997" v="15951" actId="20577"/>
        <pc:sldMkLst>
          <pc:docMk/>
          <pc:sldMk cId="1798596666" sldId="1790"/>
        </pc:sldMkLst>
        <pc:spChg chg="mod">
          <ac:chgData name="Zhang Kaiyi" userId="60e37b37646eca6f" providerId="LiveId" clId="{7E5C0DB9-B3F0-42AF-B4DE-C48B5913B04F}" dt="2023-08-17T08:45:43.463" v="14123" actId="27636"/>
          <ac:spMkLst>
            <pc:docMk/>
            <pc:sldMk cId="1798596666" sldId="1790"/>
            <ac:spMk id="2" creationId="{9618D298-9089-46C6-8628-A696BB04B96E}"/>
          </ac:spMkLst>
        </pc:spChg>
      </pc:sldChg>
      <pc:sldChg chg="addSp delSp modSp add mod modNotesTx">
        <pc:chgData name="Zhang Kaiyi" userId="60e37b37646eca6f" providerId="LiveId" clId="{7E5C0DB9-B3F0-42AF-B4DE-C48B5913B04F}" dt="2023-08-17T08:45:48.741" v="14125" actId="27636"/>
        <pc:sldMkLst>
          <pc:docMk/>
          <pc:sldMk cId="3521170274" sldId="1791"/>
        </pc:sldMkLst>
        <pc:spChg chg="mod">
          <ac:chgData name="Zhang Kaiyi" userId="60e37b37646eca6f" providerId="LiveId" clId="{7E5C0DB9-B3F0-42AF-B4DE-C48B5913B04F}" dt="2023-08-17T08:45:48.741" v="14125" actId="27636"/>
          <ac:spMkLst>
            <pc:docMk/>
            <pc:sldMk cId="3521170274" sldId="1791"/>
            <ac:spMk id="2" creationId="{9618D298-9089-46C6-8628-A696BB04B96E}"/>
          </ac:spMkLst>
        </pc:spChg>
        <pc:spChg chg="add del mod">
          <ac:chgData name="Zhang Kaiyi" userId="60e37b37646eca6f" providerId="LiveId" clId="{7E5C0DB9-B3F0-42AF-B4DE-C48B5913B04F}" dt="2023-08-16T12:24:09.157" v="2880" actId="478"/>
          <ac:spMkLst>
            <pc:docMk/>
            <pc:sldMk cId="3521170274" sldId="1791"/>
            <ac:spMk id="3" creationId="{A3E78AD3-7FEC-FC46-D850-87018AAE174F}"/>
          </ac:spMkLst>
        </pc:spChg>
        <pc:spChg chg="add del">
          <ac:chgData name="Zhang Kaiyi" userId="60e37b37646eca6f" providerId="LiveId" clId="{7E5C0DB9-B3F0-42AF-B4DE-C48B5913B04F}" dt="2023-08-16T12:24:06.963" v="2879" actId="478"/>
          <ac:spMkLst>
            <pc:docMk/>
            <pc:sldMk cId="3521170274" sldId="1791"/>
            <ac:spMk id="5" creationId="{E41B1F08-29F2-8861-9881-6F2F983005A9}"/>
          </ac:spMkLst>
        </pc:spChg>
        <pc:spChg chg="add mod">
          <ac:chgData name="Zhang Kaiyi" userId="60e37b37646eca6f" providerId="LiveId" clId="{7E5C0DB9-B3F0-42AF-B4DE-C48B5913B04F}" dt="2023-08-16T12:25:15.174" v="2947" actId="14100"/>
          <ac:spMkLst>
            <pc:docMk/>
            <pc:sldMk cId="3521170274" sldId="1791"/>
            <ac:spMk id="6" creationId="{D575D71E-F2F5-EF62-6639-0D1087319C58}"/>
          </ac:spMkLst>
        </pc:spChg>
      </pc:sldChg>
      <pc:sldChg chg="modSp add mod ord modNotesTx">
        <pc:chgData name="Zhang Kaiyi" userId="60e37b37646eca6f" providerId="LiveId" clId="{7E5C0DB9-B3F0-42AF-B4DE-C48B5913B04F}" dt="2023-08-17T11:43:08.074" v="15952"/>
        <pc:sldMkLst>
          <pc:docMk/>
          <pc:sldMk cId="3028992693" sldId="1792"/>
        </pc:sldMkLst>
        <pc:spChg chg="mod">
          <ac:chgData name="Zhang Kaiyi" userId="60e37b37646eca6f" providerId="LiveId" clId="{7E5C0DB9-B3F0-42AF-B4DE-C48B5913B04F}" dt="2023-08-17T10:54:59.465" v="15078" actId="20577"/>
          <ac:spMkLst>
            <pc:docMk/>
            <pc:sldMk cId="3028992693" sldId="1792"/>
            <ac:spMk id="2" creationId="{0F331EB4-EFD0-46AE-A2A3-8ADEF71B87CC}"/>
          </ac:spMkLst>
        </pc:spChg>
      </pc:sldChg>
      <pc:sldChg chg="delSp modSp new del mod modClrScheme chgLayout">
        <pc:chgData name="Zhang Kaiyi" userId="60e37b37646eca6f" providerId="LiveId" clId="{7E5C0DB9-B3F0-42AF-B4DE-C48B5913B04F}" dt="2023-08-16T13:49:42.977" v="4053" actId="47"/>
        <pc:sldMkLst>
          <pc:docMk/>
          <pc:sldMk cId="3899799960" sldId="1793"/>
        </pc:sldMkLst>
        <pc:spChg chg="mod ord">
          <ac:chgData name="Zhang Kaiyi" userId="60e37b37646eca6f" providerId="LiveId" clId="{7E5C0DB9-B3F0-42AF-B4DE-C48B5913B04F}" dt="2023-08-16T13:49:19.951" v="4041" actId="700"/>
          <ac:spMkLst>
            <pc:docMk/>
            <pc:sldMk cId="3899799960" sldId="1793"/>
            <ac:spMk id="2" creationId="{F11D9D37-83B8-32A2-E7B9-3334939ACE45}"/>
          </ac:spMkLst>
        </pc:spChg>
        <pc:spChg chg="mod ord">
          <ac:chgData name="Zhang Kaiyi" userId="60e37b37646eca6f" providerId="LiveId" clId="{7E5C0DB9-B3F0-42AF-B4DE-C48B5913B04F}" dt="2023-08-16T13:49:19.951" v="4041" actId="700"/>
          <ac:spMkLst>
            <pc:docMk/>
            <pc:sldMk cId="3899799960" sldId="1793"/>
            <ac:spMk id="3" creationId="{1AC9B9DC-06FC-0EA1-23C1-C8A85AE7A146}"/>
          </ac:spMkLst>
        </pc:spChg>
        <pc:spChg chg="del mod">
          <ac:chgData name="Zhang Kaiyi" userId="60e37b37646eca6f" providerId="LiveId" clId="{7E5C0DB9-B3F0-42AF-B4DE-C48B5913B04F}" dt="2023-08-16T13:49:19.951" v="4041" actId="700"/>
          <ac:spMkLst>
            <pc:docMk/>
            <pc:sldMk cId="3899799960" sldId="1793"/>
            <ac:spMk id="4" creationId="{F828BAF2-EC89-09AC-FC02-2A5037C875BB}"/>
          </ac:spMkLst>
        </pc:spChg>
        <pc:spChg chg="mod ord">
          <ac:chgData name="Zhang Kaiyi" userId="60e37b37646eca6f" providerId="LiveId" clId="{7E5C0DB9-B3F0-42AF-B4DE-C48B5913B04F}" dt="2023-08-16T13:49:24.349" v="4045" actId="20577"/>
          <ac:spMkLst>
            <pc:docMk/>
            <pc:sldMk cId="3899799960" sldId="1793"/>
            <ac:spMk id="5" creationId="{ED6C0C95-1541-1F8C-660D-E611E14A99E2}"/>
          </ac:spMkLst>
        </pc:spChg>
      </pc:sldChg>
      <pc:sldChg chg="modSp add mod modNotesTx">
        <pc:chgData name="Zhang Kaiyi" userId="60e37b37646eca6f" providerId="LiveId" clId="{7E5C0DB9-B3F0-42AF-B4DE-C48B5913B04F}" dt="2023-08-17T11:45:40.841" v="15962" actId="6549"/>
        <pc:sldMkLst>
          <pc:docMk/>
          <pc:sldMk cId="269968346" sldId="1794"/>
        </pc:sldMkLst>
        <pc:spChg chg="mod">
          <ac:chgData name="Zhang Kaiyi" userId="60e37b37646eca6f" providerId="LiveId" clId="{7E5C0DB9-B3F0-42AF-B4DE-C48B5913B04F}" dt="2023-08-17T11:05:22.102" v="15707" actId="20577"/>
          <ac:spMkLst>
            <pc:docMk/>
            <pc:sldMk cId="269968346" sldId="1794"/>
            <ac:spMk id="3" creationId="{1AC9B9DC-06FC-0EA1-23C1-C8A85AE7A146}"/>
          </ac:spMkLst>
        </pc:spChg>
        <pc:spChg chg="mod">
          <ac:chgData name="Zhang Kaiyi" userId="60e37b37646eca6f" providerId="LiveId" clId="{7E5C0DB9-B3F0-42AF-B4DE-C48B5913B04F}" dt="2023-08-16T13:49:41.234" v="4052" actId="20577"/>
          <ac:spMkLst>
            <pc:docMk/>
            <pc:sldMk cId="269968346" sldId="1794"/>
            <ac:spMk id="5" creationId="{ED6C0C95-1541-1F8C-660D-E611E14A99E2}"/>
          </ac:spMkLst>
        </pc:spChg>
      </pc:sldChg>
      <pc:sldChg chg="addSp modSp add mod modClrScheme chgLayout modNotesTx">
        <pc:chgData name="Zhang Kaiyi" userId="60e37b37646eca6f" providerId="LiveId" clId="{7E5C0DB9-B3F0-42AF-B4DE-C48B5913B04F}" dt="2023-08-17T11:46:42.353" v="15965" actId="20577"/>
        <pc:sldMkLst>
          <pc:docMk/>
          <pc:sldMk cId="4165759971" sldId="1795"/>
        </pc:sldMkLst>
        <pc:spChg chg="mod ord">
          <ac:chgData name="Zhang Kaiyi" userId="60e37b37646eca6f" providerId="LiveId" clId="{7E5C0DB9-B3F0-42AF-B4DE-C48B5913B04F}" dt="2023-08-16T13:51:02.650" v="4115" actId="700"/>
          <ac:spMkLst>
            <pc:docMk/>
            <pc:sldMk cId="4165759971" sldId="1795"/>
            <ac:spMk id="2" creationId="{F11D9D37-83B8-32A2-E7B9-3334939ACE45}"/>
          </ac:spMkLst>
        </pc:spChg>
        <pc:spChg chg="mod ord">
          <ac:chgData name="Zhang Kaiyi" userId="60e37b37646eca6f" providerId="LiveId" clId="{7E5C0DB9-B3F0-42AF-B4DE-C48B5913B04F}" dt="2023-08-17T11:46:42.353" v="15965" actId="20577"/>
          <ac:spMkLst>
            <pc:docMk/>
            <pc:sldMk cId="4165759971" sldId="1795"/>
            <ac:spMk id="3" creationId="{1AC9B9DC-06FC-0EA1-23C1-C8A85AE7A146}"/>
          </ac:spMkLst>
        </pc:spChg>
        <pc:spChg chg="mod ord">
          <ac:chgData name="Zhang Kaiyi" userId="60e37b37646eca6f" providerId="LiveId" clId="{7E5C0DB9-B3F0-42AF-B4DE-C48B5913B04F}" dt="2023-08-16T13:51:02.650" v="4115" actId="700"/>
          <ac:spMkLst>
            <pc:docMk/>
            <pc:sldMk cId="4165759971" sldId="1795"/>
            <ac:spMk id="5" creationId="{ED6C0C95-1541-1F8C-660D-E611E14A99E2}"/>
          </ac:spMkLst>
        </pc:spChg>
        <pc:spChg chg="add mod ord">
          <ac:chgData name="Zhang Kaiyi" userId="60e37b37646eca6f" providerId="LiveId" clId="{7E5C0DB9-B3F0-42AF-B4DE-C48B5913B04F}" dt="2023-08-16T13:51:02.650" v="4115" actId="700"/>
          <ac:spMkLst>
            <pc:docMk/>
            <pc:sldMk cId="4165759971" sldId="1795"/>
            <ac:spMk id="7" creationId="{2E79D8F1-AD54-A0F1-51E2-CEAD8AF9000A}"/>
          </ac:spMkLst>
        </pc:spChg>
        <pc:picChg chg="add mod">
          <ac:chgData name="Zhang Kaiyi" userId="60e37b37646eca6f" providerId="LiveId" clId="{7E5C0DB9-B3F0-42AF-B4DE-C48B5913B04F}" dt="2023-08-16T13:50:33.565" v="4081" actId="1076"/>
          <ac:picMkLst>
            <pc:docMk/>
            <pc:sldMk cId="4165759971" sldId="1795"/>
            <ac:picMk id="4" creationId="{222E24E2-81A9-898B-EFED-208896598146}"/>
          </ac:picMkLst>
        </pc:picChg>
        <pc:picChg chg="add mod">
          <ac:chgData name="Zhang Kaiyi" userId="60e37b37646eca6f" providerId="LiveId" clId="{7E5C0DB9-B3F0-42AF-B4DE-C48B5913B04F}" dt="2023-08-16T13:50:40.799" v="4084" actId="14100"/>
          <ac:picMkLst>
            <pc:docMk/>
            <pc:sldMk cId="4165759971" sldId="1795"/>
            <ac:picMk id="6" creationId="{02F9EA02-9A98-3FC8-180B-E14AED57F854}"/>
          </ac:picMkLst>
        </pc:picChg>
      </pc:sldChg>
      <pc:sldChg chg="addSp delSp modSp add mod modNotesTx">
        <pc:chgData name="Zhang Kaiyi" userId="60e37b37646eca6f" providerId="LiveId" clId="{7E5C0DB9-B3F0-42AF-B4DE-C48B5913B04F}" dt="2023-08-17T11:47:00.694" v="15967"/>
        <pc:sldMkLst>
          <pc:docMk/>
          <pc:sldMk cId="1388877078" sldId="1796"/>
        </pc:sldMkLst>
        <pc:spChg chg="mod">
          <ac:chgData name="Zhang Kaiyi" userId="60e37b37646eca6f" providerId="LiveId" clId="{7E5C0DB9-B3F0-42AF-B4DE-C48B5913B04F}" dt="2023-08-17T11:46:56.694" v="15966"/>
          <ac:spMkLst>
            <pc:docMk/>
            <pc:sldMk cId="1388877078" sldId="1796"/>
            <ac:spMk id="3" creationId="{1AC9B9DC-06FC-0EA1-23C1-C8A85AE7A146}"/>
          </ac:spMkLst>
        </pc:spChg>
        <pc:spChg chg="mod">
          <ac:chgData name="Zhang Kaiyi" userId="60e37b37646eca6f" providerId="LiveId" clId="{7E5C0DB9-B3F0-42AF-B4DE-C48B5913B04F}" dt="2023-08-16T13:52:30.829" v="4344" actId="20577"/>
          <ac:spMkLst>
            <pc:docMk/>
            <pc:sldMk cId="1388877078" sldId="1796"/>
            <ac:spMk id="5" creationId="{ED6C0C95-1541-1F8C-660D-E611E14A99E2}"/>
          </ac:spMkLst>
        </pc:spChg>
        <pc:spChg chg="del">
          <ac:chgData name="Zhang Kaiyi" userId="60e37b37646eca6f" providerId="LiveId" clId="{7E5C0DB9-B3F0-42AF-B4DE-C48B5913B04F}" dt="2023-08-16T13:55:15.329" v="4419" actId="22"/>
          <ac:spMkLst>
            <pc:docMk/>
            <pc:sldMk cId="1388877078" sldId="1796"/>
            <ac:spMk id="7" creationId="{2E79D8F1-AD54-A0F1-51E2-CEAD8AF9000A}"/>
          </ac:spMkLst>
        </pc:spChg>
        <pc:picChg chg="del">
          <ac:chgData name="Zhang Kaiyi" userId="60e37b37646eca6f" providerId="LiveId" clId="{7E5C0DB9-B3F0-42AF-B4DE-C48B5913B04F}" dt="2023-08-16T13:55:13.487" v="4417" actId="478"/>
          <ac:picMkLst>
            <pc:docMk/>
            <pc:sldMk cId="1388877078" sldId="1796"/>
            <ac:picMk id="4" creationId="{222E24E2-81A9-898B-EFED-208896598146}"/>
          </ac:picMkLst>
        </pc:picChg>
        <pc:picChg chg="del">
          <ac:chgData name="Zhang Kaiyi" userId="60e37b37646eca6f" providerId="LiveId" clId="{7E5C0DB9-B3F0-42AF-B4DE-C48B5913B04F}" dt="2023-08-16T13:55:14.289" v="4418" actId="478"/>
          <ac:picMkLst>
            <pc:docMk/>
            <pc:sldMk cId="1388877078" sldId="1796"/>
            <ac:picMk id="6" creationId="{02F9EA02-9A98-3FC8-180B-E14AED57F854}"/>
          </ac:picMkLst>
        </pc:picChg>
        <pc:picChg chg="add mod ord">
          <ac:chgData name="Zhang Kaiyi" userId="60e37b37646eca6f" providerId="LiveId" clId="{7E5C0DB9-B3F0-42AF-B4DE-C48B5913B04F}" dt="2023-08-16T13:55:15.329" v="4419" actId="22"/>
          <ac:picMkLst>
            <pc:docMk/>
            <pc:sldMk cId="1388877078" sldId="1796"/>
            <ac:picMk id="9" creationId="{BC598C7A-4BE5-852F-850D-5AD1328C716F}"/>
          </ac:picMkLst>
        </pc:picChg>
      </pc:sldChg>
      <pc:sldChg chg="addSp delSp modSp add mod modNotesTx">
        <pc:chgData name="Zhang Kaiyi" userId="60e37b37646eca6f" providerId="LiveId" clId="{7E5C0DB9-B3F0-42AF-B4DE-C48B5913B04F}" dt="2023-08-17T11:10:01.163" v="15902"/>
        <pc:sldMkLst>
          <pc:docMk/>
          <pc:sldMk cId="433880645" sldId="1797"/>
        </pc:sldMkLst>
        <pc:spChg chg="mod">
          <ac:chgData name="Zhang Kaiyi" userId="60e37b37646eca6f" providerId="LiveId" clId="{7E5C0DB9-B3F0-42AF-B4DE-C48B5913B04F}" dt="2023-08-16T14:11:39.151" v="4740"/>
          <ac:spMkLst>
            <pc:docMk/>
            <pc:sldMk cId="433880645" sldId="1797"/>
            <ac:spMk id="3" creationId="{1AC9B9DC-06FC-0EA1-23C1-C8A85AE7A146}"/>
          </ac:spMkLst>
        </pc:spChg>
        <pc:spChg chg="mod">
          <ac:chgData name="Zhang Kaiyi" userId="60e37b37646eca6f" providerId="LiveId" clId="{7E5C0DB9-B3F0-42AF-B4DE-C48B5913B04F}" dt="2023-08-16T13:55:42.072" v="4423" actId="20577"/>
          <ac:spMkLst>
            <pc:docMk/>
            <pc:sldMk cId="433880645" sldId="1797"/>
            <ac:spMk id="5" creationId="{ED6C0C95-1541-1F8C-660D-E611E14A99E2}"/>
          </ac:spMkLst>
        </pc:spChg>
        <pc:spChg chg="add mod">
          <ac:chgData name="Zhang Kaiyi" userId="60e37b37646eca6f" providerId="LiveId" clId="{7E5C0DB9-B3F0-42AF-B4DE-C48B5913B04F}" dt="2023-08-16T14:12:51.666" v="4865" actId="20577"/>
          <ac:spMkLst>
            <pc:docMk/>
            <pc:sldMk cId="433880645" sldId="1797"/>
            <ac:spMk id="6" creationId="{5B5E057D-31DE-C5B5-3DA3-7895A2B43FED}"/>
          </ac:spMkLst>
        </pc:spChg>
        <pc:picChg chg="add del mod">
          <ac:chgData name="Zhang Kaiyi" userId="60e37b37646eca6f" providerId="LiveId" clId="{7E5C0DB9-B3F0-42AF-B4DE-C48B5913B04F}" dt="2023-08-16T14:08:44.862" v="4566" actId="478"/>
          <ac:picMkLst>
            <pc:docMk/>
            <pc:sldMk cId="433880645" sldId="1797"/>
            <ac:picMk id="8" creationId="{23BBD396-515B-9EDE-F2EF-B7D562642E53}"/>
          </ac:picMkLst>
        </pc:picChg>
        <pc:picChg chg="del">
          <ac:chgData name="Zhang Kaiyi" userId="60e37b37646eca6f" providerId="LiveId" clId="{7E5C0DB9-B3F0-42AF-B4DE-C48B5913B04F}" dt="2023-08-16T13:55:43.656" v="4424" actId="478"/>
          <ac:picMkLst>
            <pc:docMk/>
            <pc:sldMk cId="433880645" sldId="1797"/>
            <ac:picMk id="9" creationId="{BC598C7A-4BE5-852F-850D-5AD1328C716F}"/>
          </ac:picMkLst>
        </pc:picChg>
        <pc:picChg chg="add mod">
          <ac:chgData name="Zhang Kaiyi" userId="60e37b37646eca6f" providerId="LiveId" clId="{7E5C0DB9-B3F0-42AF-B4DE-C48B5913B04F}" dt="2023-08-16T14:09:44.940" v="4569" actId="1076"/>
          <ac:picMkLst>
            <pc:docMk/>
            <pc:sldMk cId="433880645" sldId="1797"/>
            <ac:picMk id="11" creationId="{B9B86634-BFBC-8914-458F-6504B1E6E9AF}"/>
          </ac:picMkLst>
        </pc:picChg>
      </pc:sldChg>
      <pc:sldChg chg="addSp delSp modSp add mod modNotesTx">
        <pc:chgData name="Zhang Kaiyi" userId="60e37b37646eca6f" providerId="LiveId" clId="{7E5C0DB9-B3F0-42AF-B4DE-C48B5913B04F}" dt="2023-08-17T11:34:43.709" v="15916"/>
        <pc:sldMkLst>
          <pc:docMk/>
          <pc:sldMk cId="3025422000" sldId="1798"/>
        </pc:sldMkLst>
        <pc:spChg chg="del">
          <ac:chgData name="Zhang Kaiyi" userId="60e37b37646eca6f" providerId="LiveId" clId="{7E5C0DB9-B3F0-42AF-B4DE-C48B5913B04F}" dt="2023-08-17T07:14:28.258" v="7030" actId="478"/>
          <ac:spMkLst>
            <pc:docMk/>
            <pc:sldMk cId="3025422000" sldId="1798"/>
            <ac:spMk id="2" creationId="{23FAEBCA-8D0E-4DCA-8D47-9E7F08F91834}"/>
          </ac:spMkLst>
        </pc:spChg>
        <pc:spChg chg="del">
          <ac:chgData name="Zhang Kaiyi" userId="60e37b37646eca6f" providerId="LiveId" clId="{7E5C0DB9-B3F0-42AF-B4DE-C48B5913B04F}" dt="2023-08-17T07:14:30.426" v="7031" actId="478"/>
          <ac:spMkLst>
            <pc:docMk/>
            <pc:sldMk cId="3025422000" sldId="1798"/>
            <ac:spMk id="3" creationId="{6A69B193-23A8-4F39-9EB6-A544449FC6B8}"/>
          </ac:spMkLst>
        </pc:spChg>
        <pc:spChg chg="mod">
          <ac:chgData name="Zhang Kaiyi" userId="60e37b37646eca6f" providerId="LiveId" clId="{7E5C0DB9-B3F0-42AF-B4DE-C48B5913B04F}" dt="2023-08-17T07:15:13.359" v="7045" actId="207"/>
          <ac:spMkLst>
            <pc:docMk/>
            <pc:sldMk cId="3025422000" sldId="1798"/>
            <ac:spMk id="4" creationId="{8D6D3665-BEC5-4B60-80F4-05919327B44F}"/>
          </ac:spMkLst>
        </pc:spChg>
        <pc:spChg chg="mod">
          <ac:chgData name="Zhang Kaiyi" userId="60e37b37646eca6f" providerId="LiveId" clId="{7E5C0DB9-B3F0-42AF-B4DE-C48B5913B04F}" dt="2023-08-17T07:29:00.595" v="7706" actId="20577"/>
          <ac:spMkLst>
            <pc:docMk/>
            <pc:sldMk cId="3025422000" sldId="1798"/>
            <ac:spMk id="7" creationId="{1A7451C6-2084-BDA3-AC76-A3BCFE5C8DAE}"/>
          </ac:spMkLst>
        </pc:spChg>
        <pc:spChg chg="add del mod">
          <ac:chgData name="Zhang Kaiyi" userId="60e37b37646eca6f" providerId="LiveId" clId="{7E5C0DB9-B3F0-42AF-B4DE-C48B5913B04F}" dt="2023-08-17T07:14:38.614" v="7032" actId="478"/>
          <ac:spMkLst>
            <pc:docMk/>
            <pc:sldMk cId="3025422000" sldId="1798"/>
            <ac:spMk id="8" creationId="{FCB2E31F-4BA7-F061-3471-ACED4EB51AEF}"/>
          </ac:spMkLst>
        </pc:spChg>
        <pc:spChg chg="mod">
          <ac:chgData name="Zhang Kaiyi" userId="60e37b37646eca6f" providerId="LiveId" clId="{7E5C0DB9-B3F0-42AF-B4DE-C48B5913B04F}" dt="2023-08-17T07:24:56.036" v="7561" actId="1076"/>
          <ac:spMkLst>
            <pc:docMk/>
            <pc:sldMk cId="3025422000" sldId="1798"/>
            <ac:spMk id="11" creationId="{18EA82A6-CD76-A8DA-0043-6A05C1096DF6}"/>
          </ac:spMkLst>
        </pc:spChg>
        <pc:spChg chg="add del mod">
          <ac:chgData name="Zhang Kaiyi" userId="60e37b37646eca6f" providerId="LiveId" clId="{7E5C0DB9-B3F0-42AF-B4DE-C48B5913B04F}" dt="2023-08-17T07:14:44.302" v="7033" actId="478"/>
          <ac:spMkLst>
            <pc:docMk/>
            <pc:sldMk cId="3025422000" sldId="1798"/>
            <ac:spMk id="12" creationId="{E181BF1A-5DB5-5D5F-EB2F-D3AD8C58CA7F}"/>
          </ac:spMkLst>
        </pc:spChg>
        <pc:spChg chg="add del mod">
          <ac:chgData name="Zhang Kaiyi" userId="60e37b37646eca6f" providerId="LiveId" clId="{7E5C0DB9-B3F0-42AF-B4DE-C48B5913B04F}" dt="2023-08-17T07:16:35.788" v="7071" actId="478"/>
          <ac:spMkLst>
            <pc:docMk/>
            <pc:sldMk cId="3025422000" sldId="1798"/>
            <ac:spMk id="13" creationId="{5C7B09A7-50C0-4331-6AD4-C9669B46B7CE}"/>
          </ac:spMkLst>
        </pc:spChg>
        <pc:spChg chg="add del mod">
          <ac:chgData name="Zhang Kaiyi" userId="60e37b37646eca6f" providerId="LiveId" clId="{7E5C0DB9-B3F0-42AF-B4DE-C48B5913B04F}" dt="2023-08-17T07:16:04.775" v="7067"/>
          <ac:spMkLst>
            <pc:docMk/>
            <pc:sldMk cId="3025422000" sldId="1798"/>
            <ac:spMk id="14" creationId="{07B4BCAA-0A86-85FF-AF47-877C311B5BDE}"/>
          </ac:spMkLst>
        </pc:spChg>
        <pc:spChg chg="add del mod">
          <ac:chgData name="Zhang Kaiyi" userId="60e37b37646eca6f" providerId="LiveId" clId="{7E5C0DB9-B3F0-42AF-B4DE-C48B5913B04F}" dt="2023-08-17T07:16:03.422" v="7065"/>
          <ac:spMkLst>
            <pc:docMk/>
            <pc:sldMk cId="3025422000" sldId="1798"/>
            <ac:spMk id="15" creationId="{15C9C334-AE60-324A-E122-34399C94D875}"/>
          </ac:spMkLst>
        </pc:spChg>
        <pc:spChg chg="add mod">
          <ac:chgData name="Zhang Kaiyi" userId="60e37b37646eca6f" providerId="LiveId" clId="{7E5C0DB9-B3F0-42AF-B4DE-C48B5913B04F}" dt="2023-08-17T07:23:19.778" v="7539" actId="208"/>
          <ac:spMkLst>
            <pc:docMk/>
            <pc:sldMk cId="3025422000" sldId="1798"/>
            <ac:spMk id="16" creationId="{DE04030C-B34C-DEA2-EF75-908774682862}"/>
          </ac:spMkLst>
        </pc:spChg>
        <pc:spChg chg="add mod">
          <ac:chgData name="Zhang Kaiyi" userId="60e37b37646eca6f" providerId="LiveId" clId="{7E5C0DB9-B3F0-42AF-B4DE-C48B5913B04F}" dt="2023-08-17T07:23:39.038" v="7542" actId="208"/>
          <ac:spMkLst>
            <pc:docMk/>
            <pc:sldMk cId="3025422000" sldId="1798"/>
            <ac:spMk id="17" creationId="{3DC9829E-BF8D-C631-FCE0-E1FD90B96E80}"/>
          </ac:spMkLst>
        </pc:spChg>
        <pc:spChg chg="add mod">
          <ac:chgData name="Zhang Kaiyi" userId="60e37b37646eca6f" providerId="LiveId" clId="{7E5C0DB9-B3F0-42AF-B4DE-C48B5913B04F}" dt="2023-08-17T07:25:10.647" v="7564" actId="1076"/>
          <ac:spMkLst>
            <pc:docMk/>
            <pc:sldMk cId="3025422000" sldId="1798"/>
            <ac:spMk id="18" creationId="{41971BDB-54D1-368C-B243-39CC8D0C5661}"/>
          </ac:spMkLst>
        </pc:spChg>
        <pc:spChg chg="add mod">
          <ac:chgData name="Zhang Kaiyi" userId="60e37b37646eca6f" providerId="LiveId" clId="{7E5C0DB9-B3F0-42AF-B4DE-C48B5913B04F}" dt="2023-08-17T07:22:06.836" v="7531" actId="1076"/>
          <ac:spMkLst>
            <pc:docMk/>
            <pc:sldMk cId="3025422000" sldId="1798"/>
            <ac:spMk id="19" creationId="{7497D25F-2A07-0E99-6689-E2F6B5404AFB}"/>
          </ac:spMkLst>
        </pc:spChg>
        <pc:spChg chg="add mod">
          <ac:chgData name="Zhang Kaiyi" userId="60e37b37646eca6f" providerId="LiveId" clId="{7E5C0DB9-B3F0-42AF-B4DE-C48B5913B04F}" dt="2023-08-17T07:22:12.351" v="7533" actId="1076"/>
          <ac:spMkLst>
            <pc:docMk/>
            <pc:sldMk cId="3025422000" sldId="1798"/>
            <ac:spMk id="20" creationId="{F01CC13F-21D7-62F3-4151-CA54B64CF620}"/>
          </ac:spMkLst>
        </pc:spChg>
        <pc:spChg chg="add mod">
          <ac:chgData name="Zhang Kaiyi" userId="60e37b37646eca6f" providerId="LiveId" clId="{7E5C0DB9-B3F0-42AF-B4DE-C48B5913B04F}" dt="2023-08-17T07:25:04.481" v="7563" actId="1076"/>
          <ac:spMkLst>
            <pc:docMk/>
            <pc:sldMk cId="3025422000" sldId="1798"/>
            <ac:spMk id="21" creationId="{C7FBDB72-0650-A8B3-720C-C155ECB3414B}"/>
          </ac:spMkLst>
        </pc:spChg>
        <pc:picChg chg="add mod">
          <ac:chgData name="Zhang Kaiyi" userId="60e37b37646eca6f" providerId="LiveId" clId="{7E5C0DB9-B3F0-42AF-B4DE-C48B5913B04F}" dt="2023-08-17T07:27:50.259" v="7699" actId="1076"/>
          <ac:picMkLst>
            <pc:docMk/>
            <pc:sldMk cId="3025422000" sldId="1798"/>
            <ac:picMk id="23" creationId="{1E0E1BFF-07AF-3208-3373-58CE5FFF2AC6}"/>
          </ac:picMkLst>
        </pc:picChg>
      </pc:sldChg>
      <pc:sldChg chg="addSp delSp modSp new mod modClrScheme chgLayout modNotesTx">
        <pc:chgData name="Zhang Kaiyi" userId="60e37b37646eca6f" providerId="LiveId" clId="{7E5C0DB9-B3F0-42AF-B4DE-C48B5913B04F}" dt="2023-08-17T11:00:27.950" v="15383" actId="20577"/>
        <pc:sldMkLst>
          <pc:docMk/>
          <pc:sldMk cId="50289039" sldId="1799"/>
        </pc:sldMkLst>
        <pc:spChg chg="mod ord">
          <ac:chgData name="Zhang Kaiyi" userId="60e37b37646eca6f" providerId="LiveId" clId="{7E5C0DB9-B3F0-42AF-B4DE-C48B5913B04F}" dt="2023-08-17T10:47:19.614" v="14616" actId="700"/>
          <ac:spMkLst>
            <pc:docMk/>
            <pc:sldMk cId="50289039" sldId="1799"/>
            <ac:spMk id="2" creationId="{C314C337-4B2F-3694-F743-019DDB8C37AD}"/>
          </ac:spMkLst>
        </pc:spChg>
        <pc:spChg chg="del mod ord">
          <ac:chgData name="Zhang Kaiyi" userId="60e37b37646eca6f" providerId="LiveId" clId="{7E5C0DB9-B3F0-42AF-B4DE-C48B5913B04F}" dt="2023-08-17T10:47:00.837" v="14615" actId="700"/>
          <ac:spMkLst>
            <pc:docMk/>
            <pc:sldMk cId="50289039" sldId="1799"/>
            <ac:spMk id="3" creationId="{D51E3B26-AB43-B8EA-3193-42F8E8462ADD}"/>
          </ac:spMkLst>
        </pc:spChg>
        <pc:spChg chg="del">
          <ac:chgData name="Zhang Kaiyi" userId="60e37b37646eca6f" providerId="LiveId" clId="{7E5C0DB9-B3F0-42AF-B4DE-C48B5913B04F}" dt="2023-08-17T10:47:00.837" v="14615" actId="700"/>
          <ac:spMkLst>
            <pc:docMk/>
            <pc:sldMk cId="50289039" sldId="1799"/>
            <ac:spMk id="4" creationId="{8540F94F-E685-9597-6070-9BA07C6E28D3}"/>
          </ac:spMkLst>
        </pc:spChg>
        <pc:spChg chg="mod ord">
          <ac:chgData name="Zhang Kaiyi" userId="60e37b37646eca6f" providerId="LiveId" clId="{7E5C0DB9-B3F0-42AF-B4DE-C48B5913B04F}" dt="2023-08-17T10:47:19.614" v="14616" actId="700"/>
          <ac:spMkLst>
            <pc:docMk/>
            <pc:sldMk cId="50289039" sldId="1799"/>
            <ac:spMk id="5" creationId="{A6064084-D3E5-EDF8-2AE9-C4E10C2CE65F}"/>
          </ac:spMkLst>
        </pc:spChg>
        <pc:spChg chg="add del mod ord">
          <ac:chgData name="Zhang Kaiyi" userId="60e37b37646eca6f" providerId="LiveId" clId="{7E5C0DB9-B3F0-42AF-B4DE-C48B5913B04F}" dt="2023-08-17T10:47:19.614" v="14616" actId="700"/>
          <ac:spMkLst>
            <pc:docMk/>
            <pc:sldMk cId="50289039" sldId="1799"/>
            <ac:spMk id="6" creationId="{5B16B3A5-4D14-143E-EC4B-EB52CF8EBB79}"/>
          </ac:spMkLst>
        </pc:spChg>
        <pc:spChg chg="add mod ord">
          <ac:chgData name="Zhang Kaiyi" userId="60e37b37646eca6f" providerId="LiveId" clId="{7E5C0DB9-B3F0-42AF-B4DE-C48B5913B04F}" dt="2023-08-17T10:49:04.456" v="14810" actId="20577"/>
          <ac:spMkLst>
            <pc:docMk/>
            <pc:sldMk cId="50289039" sldId="1799"/>
            <ac:spMk id="7" creationId="{6DB327C0-7D11-AB83-0DD6-03253CEB3250}"/>
          </ac:spMkLst>
        </pc:spChg>
        <pc:spChg chg="add del mod ord">
          <ac:chgData name="Zhang Kaiyi" userId="60e37b37646eca6f" providerId="LiveId" clId="{7E5C0DB9-B3F0-42AF-B4DE-C48B5913B04F}" dt="2023-08-17T10:47:20.334" v="14617" actId="22"/>
          <ac:spMkLst>
            <pc:docMk/>
            <pc:sldMk cId="50289039" sldId="1799"/>
            <ac:spMk id="8" creationId="{F39D8962-B462-0041-3075-CD95294CEB00}"/>
          </ac:spMkLst>
        </pc:spChg>
        <pc:picChg chg="add mod ord">
          <ac:chgData name="Zhang Kaiyi" userId="60e37b37646eca6f" providerId="LiveId" clId="{7E5C0DB9-B3F0-42AF-B4DE-C48B5913B04F}" dt="2023-08-17T10:59:41.278" v="15328" actId="14100"/>
          <ac:picMkLst>
            <pc:docMk/>
            <pc:sldMk cId="50289039" sldId="1799"/>
            <ac:picMk id="10" creationId="{616BACC4-A0FE-88EF-A0F9-ECBD8516859A}"/>
          </ac:picMkLst>
        </pc:picChg>
      </pc:sldChg>
      <pc:sldMasterChg chg="addSp delSp modSp mod delSldLayout modSldLayout">
        <pc:chgData name="Zhang Kaiyi" userId="60e37b37646eca6f" providerId="LiveId" clId="{7E5C0DB9-B3F0-42AF-B4DE-C48B5913B04F}" dt="2023-08-16T06:29:37.510" v="272" actId="47"/>
        <pc:sldMasterMkLst>
          <pc:docMk/>
          <pc:sldMasterMk cId="896904367" sldId="2147483648"/>
        </pc:sldMasterMkLst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3" creationId="{160E610A-0A7E-372A-C992-E1234F141C8B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7" creationId="{0F7BB785-074B-EDA4-EA5F-817FC405D1CA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8" creationId="{4FA6B9F0-5909-E628-F1F7-70B2787BEE3E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9" creationId="{DA93FACB-A066-0E94-3374-A66E1CBD7686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10" creationId="{58991D0E-93BA-3C9B-8731-EE7BD13F82C2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11" creationId="{38565597-9555-4019-01B1-71F554A55177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12" creationId="{1E83AA3B-322B-9D9D-D51C-982D046BA19C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13" creationId="{8BF07844-F1BE-FA4A-E905-CAB59D6F785E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14" creationId="{F5984B78-D2B1-113C-F6B4-66BA86716AB0}"/>
          </ac:spMkLst>
        </pc:spChg>
        <pc:spChg chg="mod">
          <ac:chgData name="Zhang Kaiyi" userId="60e37b37646eca6f" providerId="LiveId" clId="{7E5C0DB9-B3F0-42AF-B4DE-C48B5913B04F}" dt="2023-08-16T06:01:48.866" v="15"/>
          <ac:spMkLst>
            <pc:docMk/>
            <pc:sldMasterMk cId="896904367" sldId="2147483648"/>
            <ac:spMk id="15" creationId="{573F114F-0AD3-11D8-BD90-636DA703EB6B}"/>
          </ac:spMkLst>
        </pc:spChg>
        <pc:grpChg chg="add mod">
          <ac:chgData name="Zhang Kaiyi" userId="60e37b37646eca6f" providerId="LiveId" clId="{7E5C0DB9-B3F0-42AF-B4DE-C48B5913B04F}" dt="2023-08-16T06:01:48.866" v="15"/>
          <ac:grpSpMkLst>
            <pc:docMk/>
            <pc:sldMasterMk cId="896904367" sldId="2147483648"/>
            <ac:grpSpMk id="2" creationId="{A0749156-65C8-35D2-7CC0-815C8C2E6615}"/>
          </ac:grpSpMkLst>
        </pc:grpChg>
        <pc:grpChg chg="add del mod">
          <ac:chgData name="Zhang Kaiyi" userId="60e37b37646eca6f" providerId="LiveId" clId="{7E5C0DB9-B3F0-42AF-B4DE-C48B5913B04F}" dt="2023-08-16T06:00:41.046" v="9" actId="478"/>
          <ac:grpSpMkLst>
            <pc:docMk/>
            <pc:sldMasterMk cId="896904367" sldId="2147483648"/>
            <ac:grpSpMk id="5" creationId="{BFBC9CD0-A939-AAC6-2416-5DA869385CEA}"/>
          </ac:grpSpMkLst>
        </pc:grpChg>
        <pc:cxnChg chg="add del">
          <ac:chgData name="Zhang Kaiyi" userId="60e37b37646eca6f" providerId="LiveId" clId="{7E5C0DB9-B3F0-42AF-B4DE-C48B5913B04F}" dt="2023-08-16T06:00:39.823" v="7" actId="478"/>
          <ac:cxnSpMkLst>
            <pc:docMk/>
            <pc:sldMasterMk cId="896904367" sldId="2147483648"/>
            <ac:cxnSpMk id="4" creationId="{D2F8A8D7-3A37-8C7B-9E1F-EBC690F93164}"/>
          </ac:cxnSpMkLst>
        </pc:cxnChg>
        <pc:cxnChg chg="add mod">
          <ac:chgData name="Zhang Kaiyi" userId="60e37b37646eca6f" providerId="LiveId" clId="{7E5C0DB9-B3F0-42AF-B4DE-C48B5913B04F}" dt="2023-08-16T06:01:48.866" v="15"/>
          <ac:cxnSpMkLst>
            <pc:docMk/>
            <pc:sldMasterMk cId="896904367" sldId="2147483648"/>
            <ac:cxnSpMk id="16" creationId="{02059ABC-AC8D-8F04-587A-8A43DC520FF7}"/>
          </ac:cxnSpMkLst>
        </pc:cxnChg>
        <pc:sldLayoutChg chg="addSp delSp modSp mod">
          <pc:chgData name="Zhang Kaiyi" userId="60e37b37646eca6f" providerId="LiveId" clId="{7E5C0DB9-B3F0-42AF-B4DE-C48B5913B04F}" dt="2023-08-16T06:16:39.791" v="198" actId="255"/>
          <pc:sldLayoutMkLst>
            <pc:docMk/>
            <pc:sldMasterMk cId="896904367" sldId="2147483648"/>
            <pc:sldLayoutMk cId="2728316304" sldId="2147483649"/>
          </pc:sldLayoutMkLst>
          <pc:spChg chg="del">
            <ac:chgData name="Zhang Kaiyi" userId="60e37b37646eca6f" providerId="LiveId" clId="{7E5C0DB9-B3F0-42AF-B4DE-C48B5913B04F}" dt="2023-08-16T06:09:05.465" v="23" actId="478"/>
            <ac:spMkLst>
              <pc:docMk/>
              <pc:sldMasterMk cId="896904367" sldId="2147483648"/>
              <pc:sldLayoutMk cId="2728316304" sldId="2147483649"/>
              <ac:spMk id="2" creationId="{F0BD8F6F-08AB-422E-BF07-88B099000CA3}"/>
            </ac:spMkLst>
          </pc:spChg>
          <pc:spChg chg="del">
            <ac:chgData name="Zhang Kaiyi" userId="60e37b37646eca6f" providerId="LiveId" clId="{7E5C0DB9-B3F0-42AF-B4DE-C48B5913B04F}" dt="2023-08-16T06:09:06.799" v="24" actId="478"/>
            <ac:spMkLst>
              <pc:docMk/>
              <pc:sldMasterMk cId="896904367" sldId="2147483648"/>
              <pc:sldLayoutMk cId="2728316304" sldId="2147483649"/>
              <ac:spMk id="3" creationId="{5B68DE6F-6712-4B07-97EE-B9935CF4B6E7}"/>
            </ac:spMkLst>
          </pc:spChg>
          <pc:spChg chg="add del mod">
            <ac:chgData name="Zhang Kaiyi" userId="60e37b37646eca6f" providerId="LiveId" clId="{7E5C0DB9-B3F0-42AF-B4DE-C48B5913B04F}" dt="2023-08-16T06:09:03.065" v="22"/>
            <ac:spMkLst>
              <pc:docMk/>
              <pc:sldMasterMk cId="896904367" sldId="2147483648"/>
              <pc:sldLayoutMk cId="2728316304" sldId="2147483649"/>
              <ac:spMk id="4" creationId="{D3CFEEC7-3D20-68E1-958A-2AA729DB2DF5}"/>
            </ac:spMkLst>
          </pc:spChg>
          <pc:spChg chg="add del mod">
            <ac:chgData name="Zhang Kaiyi" userId="60e37b37646eca6f" providerId="LiveId" clId="{7E5C0DB9-B3F0-42AF-B4DE-C48B5913B04F}" dt="2023-08-16T06:09:03.065" v="22"/>
            <ac:spMkLst>
              <pc:docMk/>
              <pc:sldMasterMk cId="896904367" sldId="2147483648"/>
              <pc:sldLayoutMk cId="2728316304" sldId="2147483649"/>
              <ac:spMk id="5" creationId="{2E890AF3-1894-3B93-69B5-DA2094D8C914}"/>
            </ac:spMkLst>
          </pc:spChg>
          <pc:spChg chg="add del mod">
            <ac:chgData name="Zhang Kaiyi" userId="60e37b37646eca6f" providerId="LiveId" clId="{7E5C0DB9-B3F0-42AF-B4DE-C48B5913B04F}" dt="2023-08-16T06:09:03.065" v="22"/>
            <ac:spMkLst>
              <pc:docMk/>
              <pc:sldMasterMk cId="896904367" sldId="2147483648"/>
              <pc:sldLayoutMk cId="2728316304" sldId="2147483649"/>
              <ac:spMk id="7" creationId="{F3FB46D3-8EFE-97BD-339D-AF5F47FFF8D2}"/>
            </ac:spMkLst>
          </pc:spChg>
          <pc:spChg chg="add del mod">
            <ac:chgData name="Zhang Kaiyi" userId="60e37b37646eca6f" providerId="LiveId" clId="{7E5C0DB9-B3F0-42AF-B4DE-C48B5913B04F}" dt="2023-08-16T06:09:03.065" v="22"/>
            <ac:spMkLst>
              <pc:docMk/>
              <pc:sldMasterMk cId="896904367" sldId="2147483648"/>
              <pc:sldLayoutMk cId="2728316304" sldId="2147483649"/>
              <ac:spMk id="8" creationId="{1295F02A-8585-9929-FC0A-E28054643729}"/>
            </ac:spMkLst>
          </pc:spChg>
          <pc:spChg chg="add del mod">
            <ac:chgData name="Zhang Kaiyi" userId="60e37b37646eca6f" providerId="LiveId" clId="{7E5C0DB9-B3F0-42AF-B4DE-C48B5913B04F}" dt="2023-08-16T06:09:03.065" v="22"/>
            <ac:spMkLst>
              <pc:docMk/>
              <pc:sldMasterMk cId="896904367" sldId="2147483648"/>
              <pc:sldLayoutMk cId="2728316304" sldId="2147483649"/>
              <ac:spMk id="9" creationId="{CACEE24C-235D-A886-D7CC-7C9535C941DB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1" creationId="{928E29BC-F17F-B9FB-3373-F35AC8FD9EC0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2" creationId="{6F03C1D0-EB80-83DD-5F84-E0C3605699A6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3" creationId="{24063197-16C3-8BE5-0C03-979D5290E762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4" creationId="{5AF97BAD-1CA7-DBB9-123B-3677D8028AD4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5" creationId="{46FE0032-A17E-4A14-B131-9A84857C50C7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6" creationId="{9A521D97-67C7-B5DF-D084-C54E00351D97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7" creationId="{55A2A1F9-0B51-6CF7-B0F8-BAC6511EF411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8" creationId="{33E6645B-70EB-D561-7386-F9F9F59018A1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19" creationId="{CD0DFE71-4B42-6FFE-2109-142C058ABA65}"/>
            </ac:spMkLst>
          </pc:spChg>
          <pc:spChg chg="mod">
            <ac:chgData name="Zhang Kaiyi" userId="60e37b37646eca6f" providerId="LiveId" clId="{7E5C0DB9-B3F0-42AF-B4DE-C48B5913B04F}" dt="2023-08-16T06:09:01.688" v="21"/>
            <ac:spMkLst>
              <pc:docMk/>
              <pc:sldMasterMk cId="896904367" sldId="2147483648"/>
              <pc:sldLayoutMk cId="2728316304" sldId="2147483649"/>
              <ac:spMk id="20" creationId="{CB587092-D412-17CF-317D-30618F9899BF}"/>
            </ac:spMkLst>
          </pc:spChg>
          <pc:spChg chg="add del mod">
            <ac:chgData name="Zhang Kaiyi" userId="60e37b37646eca6f" providerId="LiveId" clId="{7E5C0DB9-B3F0-42AF-B4DE-C48B5913B04F}" dt="2023-08-16T06:09:03.065" v="22"/>
            <ac:spMkLst>
              <pc:docMk/>
              <pc:sldMasterMk cId="896904367" sldId="2147483648"/>
              <pc:sldLayoutMk cId="2728316304" sldId="2147483649"/>
              <ac:spMk id="23" creationId="{E2B628EF-287B-C4D6-087E-93806F48C933}"/>
            </ac:spMkLst>
          </pc:spChg>
          <pc:spChg chg="add 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24" creationId="{B919212A-D4F2-302C-A0AC-02B947A88DE2}"/>
            </ac:spMkLst>
          </pc:spChg>
          <pc:spChg chg="add 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25" creationId="{3639EF8B-14A7-8314-BC89-89B362025DF7}"/>
            </ac:spMkLst>
          </pc:spChg>
          <pc:spChg chg="add mod">
            <ac:chgData name="Zhang Kaiyi" userId="60e37b37646eca6f" providerId="LiveId" clId="{7E5C0DB9-B3F0-42AF-B4DE-C48B5913B04F}" dt="2023-08-16T06:16:39.791" v="198" actId="255"/>
            <ac:spMkLst>
              <pc:docMk/>
              <pc:sldMasterMk cId="896904367" sldId="2147483648"/>
              <pc:sldLayoutMk cId="2728316304" sldId="2147483649"/>
              <ac:spMk id="27" creationId="{FEFA531C-22F2-4436-C40B-1196FD77A677}"/>
            </ac:spMkLst>
          </pc:spChg>
          <pc:spChg chg="add mod">
            <ac:chgData name="Zhang Kaiyi" userId="60e37b37646eca6f" providerId="LiveId" clId="{7E5C0DB9-B3F0-42AF-B4DE-C48B5913B04F}" dt="2023-08-16T06:11:32.308" v="142" actId="20577"/>
            <ac:spMkLst>
              <pc:docMk/>
              <pc:sldMasterMk cId="896904367" sldId="2147483648"/>
              <pc:sldLayoutMk cId="2728316304" sldId="2147483649"/>
              <ac:spMk id="28" creationId="{1DBAF608-E2A0-1FB9-B85F-232128A2807F}"/>
            </ac:spMkLst>
          </pc:spChg>
          <pc:spChg chg="add del mod">
            <ac:chgData name="Zhang Kaiyi" userId="60e37b37646eca6f" providerId="LiveId" clId="{7E5C0DB9-B3F0-42AF-B4DE-C48B5913B04F}" dt="2023-08-16T06:12:41.955" v="148" actId="478"/>
            <ac:spMkLst>
              <pc:docMk/>
              <pc:sldMasterMk cId="896904367" sldId="2147483648"/>
              <pc:sldLayoutMk cId="2728316304" sldId="2147483649"/>
              <ac:spMk id="29" creationId="{1964FD2F-1825-055E-5CC9-8162DEC11391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1" creationId="{7F453870-CF37-58DA-B152-88EF6B9F70D8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2" creationId="{3A0351EA-2392-6C88-4274-6B62810FB5AE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3" creationId="{72A4A0E0-C250-0A13-0593-5DD54CCDDD80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4" creationId="{55BFB5AC-4B9D-E19A-90E1-69A3C63BEE62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5" creationId="{DF0CDB3D-D5EA-543F-3C76-7963FF5648E0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6" creationId="{74B570B7-EB46-9029-A4CC-BBC2BF76625C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7" creationId="{9D221E70-FF35-4BCB-40C4-DE5D50289D9C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8" creationId="{D0B48FE6-3218-6D15-FEF2-C932419EAA97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39" creationId="{2168594E-FC08-5262-3B3B-E967241DF3FD}"/>
            </ac:spMkLst>
          </pc:spChg>
          <pc:spChg chg="mod">
            <ac:chgData name="Zhang Kaiyi" userId="60e37b37646eca6f" providerId="LiveId" clId="{7E5C0DB9-B3F0-42AF-B4DE-C48B5913B04F}" dt="2023-08-16T06:09:07.665" v="25"/>
            <ac:spMkLst>
              <pc:docMk/>
              <pc:sldMasterMk cId="896904367" sldId="2147483648"/>
              <pc:sldLayoutMk cId="2728316304" sldId="2147483649"/>
              <ac:spMk id="40" creationId="{2F9A47BF-65F2-DEEE-3E54-8314F0367AA7}"/>
            </ac:spMkLst>
          </pc:spChg>
          <pc:spChg chg="add del mod">
            <ac:chgData name="Zhang Kaiyi" userId="60e37b37646eca6f" providerId="LiveId" clId="{7E5C0DB9-B3F0-42AF-B4DE-C48B5913B04F}" dt="2023-08-16T06:12:43.620" v="149" actId="478"/>
            <ac:spMkLst>
              <pc:docMk/>
              <pc:sldMasterMk cId="896904367" sldId="2147483648"/>
              <pc:sldLayoutMk cId="2728316304" sldId="2147483649"/>
              <ac:spMk id="43" creationId="{9F6020B9-403C-3183-8F2E-EBD9CCD4F99E}"/>
            </ac:spMkLst>
          </pc:spChg>
          <pc:spChg chg="add del mod">
            <ac:chgData name="Zhang Kaiyi" userId="60e37b37646eca6f" providerId="LiveId" clId="{7E5C0DB9-B3F0-42AF-B4DE-C48B5913B04F}" dt="2023-08-16T06:14:39.392" v="183" actId="478"/>
            <ac:spMkLst>
              <pc:docMk/>
              <pc:sldMasterMk cId="896904367" sldId="2147483648"/>
              <pc:sldLayoutMk cId="2728316304" sldId="2147483649"/>
              <ac:spMk id="44" creationId="{0818F218-8489-18D6-1B9D-4A9AF0007926}"/>
            </ac:spMkLst>
          </pc:spChg>
          <pc:spChg chg="add del mod">
            <ac:chgData name="Zhang Kaiyi" userId="60e37b37646eca6f" providerId="LiveId" clId="{7E5C0DB9-B3F0-42AF-B4DE-C48B5913B04F}" dt="2023-08-16T06:14:40.455" v="184" actId="478"/>
            <ac:spMkLst>
              <pc:docMk/>
              <pc:sldMasterMk cId="896904367" sldId="2147483648"/>
              <pc:sldLayoutMk cId="2728316304" sldId="2147483649"/>
              <ac:spMk id="45" creationId="{8B9AB56F-401D-01C0-50F2-6EDDDC0434E0}"/>
            </ac:spMkLst>
          </pc:spChg>
          <pc:grpChg chg="add del mod">
            <ac:chgData name="Zhang Kaiyi" userId="60e37b37646eca6f" providerId="LiveId" clId="{7E5C0DB9-B3F0-42AF-B4DE-C48B5913B04F}" dt="2023-08-16T06:09:03.065" v="22"/>
            <ac:grpSpMkLst>
              <pc:docMk/>
              <pc:sldMasterMk cId="896904367" sldId="2147483648"/>
              <pc:sldLayoutMk cId="2728316304" sldId="2147483649"/>
              <ac:grpSpMk id="10" creationId="{B0267801-2587-9FD2-BFA3-D6D31B524C61}"/>
            </ac:grpSpMkLst>
          </pc:grpChg>
          <pc:grpChg chg="add mod">
            <ac:chgData name="Zhang Kaiyi" userId="60e37b37646eca6f" providerId="LiveId" clId="{7E5C0DB9-B3F0-42AF-B4DE-C48B5913B04F}" dt="2023-08-16T06:09:07.665" v="25"/>
            <ac:grpSpMkLst>
              <pc:docMk/>
              <pc:sldMasterMk cId="896904367" sldId="2147483648"/>
              <pc:sldLayoutMk cId="2728316304" sldId="2147483649"/>
              <ac:grpSpMk id="30" creationId="{737D8205-AF46-D470-7437-A5B3C74EDC3D}"/>
            </ac:grpSpMkLst>
          </pc:grpChg>
          <pc:picChg chg="add del mod">
            <ac:chgData name="Zhang Kaiyi" userId="60e37b37646eca6f" providerId="LiveId" clId="{7E5C0DB9-B3F0-42AF-B4DE-C48B5913B04F}" dt="2023-08-16T06:09:03.065" v="22"/>
            <ac:picMkLst>
              <pc:docMk/>
              <pc:sldMasterMk cId="896904367" sldId="2147483648"/>
              <pc:sldLayoutMk cId="2728316304" sldId="2147483649"/>
              <ac:picMk id="6" creationId="{F8198923-9B92-33AA-6707-64273CE055C5}"/>
            </ac:picMkLst>
          </pc:picChg>
          <pc:picChg chg="add mod">
            <ac:chgData name="Zhang Kaiyi" userId="60e37b37646eca6f" providerId="LiveId" clId="{7E5C0DB9-B3F0-42AF-B4DE-C48B5913B04F}" dt="2023-08-16T06:09:07.665" v="25"/>
            <ac:picMkLst>
              <pc:docMk/>
              <pc:sldMasterMk cId="896904367" sldId="2147483648"/>
              <pc:sldLayoutMk cId="2728316304" sldId="2147483649"/>
              <ac:picMk id="26" creationId="{35D50FFA-A119-8FE0-E5E9-5F455A030B00}"/>
            </ac:picMkLst>
          </pc:picChg>
          <pc:cxnChg chg="add del mod">
            <ac:chgData name="Zhang Kaiyi" userId="60e37b37646eca6f" providerId="LiveId" clId="{7E5C0DB9-B3F0-42AF-B4DE-C48B5913B04F}" dt="2023-08-16T06:09:03.065" v="22"/>
            <ac:cxnSpMkLst>
              <pc:docMk/>
              <pc:sldMasterMk cId="896904367" sldId="2147483648"/>
              <pc:sldLayoutMk cId="2728316304" sldId="2147483649"/>
              <ac:cxnSpMk id="21" creationId="{FA309925-60DC-B202-8C01-77AE53C0602D}"/>
            </ac:cxnSpMkLst>
          </pc:cxnChg>
          <pc:cxnChg chg="add del mod">
            <ac:chgData name="Zhang Kaiyi" userId="60e37b37646eca6f" providerId="LiveId" clId="{7E5C0DB9-B3F0-42AF-B4DE-C48B5913B04F}" dt="2023-08-16T06:09:03.065" v="22"/>
            <ac:cxnSpMkLst>
              <pc:docMk/>
              <pc:sldMasterMk cId="896904367" sldId="2147483648"/>
              <pc:sldLayoutMk cId="2728316304" sldId="2147483649"/>
              <ac:cxnSpMk id="22" creationId="{BB4EBD3F-E6B5-5419-50E4-2AB418945CD5}"/>
            </ac:cxnSpMkLst>
          </pc:cxnChg>
          <pc:cxnChg chg="add mod">
            <ac:chgData name="Zhang Kaiyi" userId="60e37b37646eca6f" providerId="LiveId" clId="{7E5C0DB9-B3F0-42AF-B4DE-C48B5913B04F}" dt="2023-08-16T06:09:07.665" v="25"/>
            <ac:cxnSpMkLst>
              <pc:docMk/>
              <pc:sldMasterMk cId="896904367" sldId="2147483648"/>
              <pc:sldLayoutMk cId="2728316304" sldId="2147483649"/>
              <ac:cxnSpMk id="41" creationId="{65287E6A-95C5-D4B9-F7BE-83095D1A8DE5}"/>
            </ac:cxnSpMkLst>
          </pc:cxnChg>
          <pc:cxnChg chg="add mod">
            <ac:chgData name="Zhang Kaiyi" userId="60e37b37646eca6f" providerId="LiveId" clId="{7E5C0DB9-B3F0-42AF-B4DE-C48B5913B04F}" dt="2023-08-16T06:09:07.665" v="25"/>
            <ac:cxnSpMkLst>
              <pc:docMk/>
              <pc:sldMasterMk cId="896904367" sldId="2147483648"/>
              <pc:sldLayoutMk cId="2728316304" sldId="2147483649"/>
              <ac:cxnSpMk id="42" creationId="{8CD53861-1495-A60B-BE25-3A62453DF393}"/>
            </ac:cxnSpMkLst>
          </pc:cxnChg>
        </pc:sldLayoutChg>
        <pc:sldLayoutChg chg="addSp delSp modSp mod">
          <pc:chgData name="Zhang Kaiyi" userId="60e37b37646eca6f" providerId="LiveId" clId="{7E5C0DB9-B3F0-42AF-B4DE-C48B5913B04F}" dt="2023-08-16T06:01:34.625" v="14" actId="242"/>
          <pc:sldLayoutMkLst>
            <pc:docMk/>
            <pc:sldMasterMk cId="896904367" sldId="2147483648"/>
            <pc:sldLayoutMk cId="1520473198" sldId="2147483650"/>
          </pc:sldLayoutMkLst>
          <pc:spChg chg="mod">
            <ac:chgData name="Zhang Kaiyi" userId="60e37b37646eca6f" providerId="LiveId" clId="{7E5C0DB9-B3F0-42AF-B4DE-C48B5913B04F}" dt="2023-08-16T06:01:34.625" v="14" actId="242"/>
            <ac:spMkLst>
              <pc:docMk/>
              <pc:sldMasterMk cId="896904367" sldId="2147483648"/>
              <pc:sldLayoutMk cId="1520473198" sldId="2147483650"/>
              <ac:spMk id="4" creationId="{65DE5B7E-6296-A3F1-7423-6040BCBCB901}"/>
            </ac:spMkLst>
          </pc:spChg>
          <pc:grpChg chg="mod">
            <ac:chgData name="Zhang Kaiyi" userId="60e37b37646eca6f" providerId="LiveId" clId="{7E5C0DB9-B3F0-42AF-B4DE-C48B5913B04F}" dt="2023-08-16T06:01:20.871" v="13" actId="1076"/>
            <ac:grpSpMkLst>
              <pc:docMk/>
              <pc:sldMasterMk cId="896904367" sldId="2147483648"/>
              <pc:sldLayoutMk cId="1520473198" sldId="2147483650"/>
              <ac:grpSpMk id="8" creationId="{754A13A7-7F54-6384-A314-AE0F8E63A737}"/>
            </ac:grpSpMkLst>
          </pc:grpChg>
          <pc:cxnChg chg="add del mod">
            <ac:chgData name="Zhang Kaiyi" userId="60e37b37646eca6f" providerId="LiveId" clId="{7E5C0DB9-B3F0-42AF-B4DE-C48B5913B04F}" dt="2023-08-16T06:00:35.181" v="5"/>
            <ac:cxnSpMkLst>
              <pc:docMk/>
              <pc:sldMasterMk cId="896904367" sldId="2147483648"/>
              <pc:sldLayoutMk cId="1520473198" sldId="2147483650"/>
              <ac:cxnSpMk id="2" creationId="{B0F12B03-C17D-0122-0292-578743FAF5B8}"/>
            </ac:cxnSpMkLst>
          </pc:cxnChg>
          <pc:cxnChg chg="add mod">
            <ac:chgData name="Zhang Kaiyi" userId="60e37b37646eca6f" providerId="LiveId" clId="{7E5C0DB9-B3F0-42AF-B4DE-C48B5913B04F}" dt="2023-08-16T06:00:59.493" v="10" actId="1076"/>
            <ac:cxnSpMkLst>
              <pc:docMk/>
              <pc:sldMasterMk cId="896904367" sldId="2147483648"/>
              <pc:sldLayoutMk cId="1520473198" sldId="2147483650"/>
              <ac:cxnSpMk id="3" creationId="{FFCAA61B-AB7E-14DA-ED4B-547D7B36FE13}"/>
            </ac:cxnSpMkLst>
          </pc:cxnChg>
        </pc:sldLayoutChg>
        <pc:sldLayoutChg chg="addSp delSp modSp mod">
          <pc:chgData name="Zhang Kaiyi" userId="60e37b37646eca6f" providerId="LiveId" clId="{7E5C0DB9-B3F0-42AF-B4DE-C48B5913B04F}" dt="2023-08-16T06:28:30.836" v="257"/>
          <pc:sldLayoutMkLst>
            <pc:docMk/>
            <pc:sldMasterMk cId="896904367" sldId="2147483648"/>
            <pc:sldLayoutMk cId="779849282" sldId="2147483652"/>
          </pc:sldLayoutMkLst>
          <pc:spChg chg="add del mod">
            <ac:chgData name="Zhang Kaiyi" userId="60e37b37646eca6f" providerId="LiveId" clId="{7E5C0DB9-B3F0-42AF-B4DE-C48B5913B04F}" dt="2023-08-16T06:28:26.942" v="256" actId="478"/>
            <ac:spMkLst>
              <pc:docMk/>
              <pc:sldMasterMk cId="896904367" sldId="2147483648"/>
              <pc:sldLayoutMk cId="779849282" sldId="2147483652"/>
              <ac:spMk id="2" creationId="{324AE15F-8526-1C4E-CB5A-336320BCFBC0}"/>
            </ac:spMkLst>
          </pc:spChg>
          <pc:spChg chg="add mod">
            <ac:chgData name="Zhang Kaiyi" userId="60e37b37646eca6f" providerId="LiveId" clId="{7E5C0DB9-B3F0-42AF-B4DE-C48B5913B04F}" dt="2023-08-16T06:28:30.836" v="257"/>
            <ac:spMkLst>
              <pc:docMk/>
              <pc:sldMasterMk cId="896904367" sldId="2147483648"/>
              <pc:sldLayoutMk cId="779849282" sldId="2147483652"/>
              <ac:spMk id="3" creationId="{8099A545-0965-0B5C-CBC2-A6BB00EA400B}"/>
            </ac:spMkLst>
          </pc:spChg>
          <pc:spChg chg="del">
            <ac:chgData name="Zhang Kaiyi" userId="60e37b37646eca6f" providerId="LiveId" clId="{7E5C0DB9-B3F0-42AF-B4DE-C48B5913B04F}" dt="2023-08-16T06:02:05.046" v="17" actId="478"/>
            <ac:spMkLst>
              <pc:docMk/>
              <pc:sldMasterMk cId="896904367" sldId="2147483648"/>
              <pc:sldLayoutMk cId="779849282" sldId="2147483652"/>
              <ac:spMk id="5" creationId="{3048FF4B-B485-C81D-F5D9-E5CAA44CEC40}"/>
            </ac:spMkLst>
          </pc:spChg>
        </pc:sldLayoutChg>
        <pc:sldLayoutChg chg="delSp mod">
          <pc:chgData name="Zhang Kaiyi" userId="60e37b37646eca6f" providerId="LiveId" clId="{7E5C0DB9-B3F0-42AF-B4DE-C48B5913B04F}" dt="2023-08-16T06:11:39.691" v="143" actId="478"/>
          <pc:sldLayoutMkLst>
            <pc:docMk/>
            <pc:sldMasterMk cId="896904367" sldId="2147483648"/>
            <pc:sldLayoutMk cId="1446294777" sldId="2147483654"/>
          </pc:sldLayoutMkLst>
          <pc:spChg chg="del">
            <ac:chgData name="Zhang Kaiyi" userId="60e37b37646eca6f" providerId="LiveId" clId="{7E5C0DB9-B3F0-42AF-B4DE-C48B5913B04F}" dt="2023-08-16T06:11:39.691" v="143" actId="478"/>
            <ac:spMkLst>
              <pc:docMk/>
              <pc:sldMasterMk cId="896904367" sldId="2147483648"/>
              <pc:sldLayoutMk cId="1446294777" sldId="2147483654"/>
              <ac:spMk id="2" creationId="{C59C42F6-7BC7-4B9F-8BBD-23FE1B41C79A}"/>
            </ac:spMkLst>
          </pc:spChg>
        </pc:sldLayoutChg>
        <pc:sldLayoutChg chg="del">
          <pc:chgData name="Zhang Kaiyi" userId="60e37b37646eca6f" providerId="LiveId" clId="{7E5C0DB9-B3F0-42AF-B4DE-C48B5913B04F}" dt="2023-08-16T06:18:39.160" v="207" actId="2696"/>
          <pc:sldLayoutMkLst>
            <pc:docMk/>
            <pc:sldMasterMk cId="896904367" sldId="2147483648"/>
            <pc:sldLayoutMk cId="4011320734" sldId="2147483655"/>
          </pc:sldLayoutMkLst>
        </pc:sldLayoutChg>
        <pc:sldLayoutChg chg="del">
          <pc:chgData name="Zhang Kaiyi" userId="60e37b37646eca6f" providerId="LiveId" clId="{7E5C0DB9-B3F0-42AF-B4DE-C48B5913B04F}" dt="2023-08-16T06:29:37.510" v="272" actId="47"/>
          <pc:sldLayoutMkLst>
            <pc:docMk/>
            <pc:sldMasterMk cId="896904367" sldId="2147483648"/>
            <pc:sldLayoutMk cId="1186153193" sldId="2147483656"/>
          </pc:sldLayoutMkLst>
        </pc:sldLayoutChg>
        <pc:sldLayoutChg chg="modSp del">
          <pc:chgData name="Zhang Kaiyi" userId="60e37b37646eca6f" providerId="LiveId" clId="{7E5C0DB9-B3F0-42AF-B4DE-C48B5913B04F}" dt="2023-08-16T06:27:41.550" v="241" actId="2696"/>
          <pc:sldLayoutMkLst>
            <pc:docMk/>
            <pc:sldMasterMk cId="896904367" sldId="2147483648"/>
            <pc:sldLayoutMk cId="2439942224" sldId="2147483665"/>
          </pc:sldLayoutMkLst>
          <pc:spChg chg="mod">
            <ac:chgData name="Zhang Kaiyi" userId="60e37b37646eca6f" providerId="LiveId" clId="{7E5C0DB9-B3F0-42AF-B4DE-C48B5913B04F}" dt="2023-08-16T06:27:17.399" v="240"/>
            <ac:spMkLst>
              <pc:docMk/>
              <pc:sldMasterMk cId="896904367" sldId="2147483648"/>
              <pc:sldLayoutMk cId="2439942224" sldId="2147483665"/>
              <ac:spMk id="2" creationId="{CD64E7D3-E576-D3A1-81A8-284169E6EE06}"/>
            </ac:spMkLst>
          </pc:spChg>
          <pc:spChg chg="mod">
            <ac:chgData name="Zhang Kaiyi" userId="60e37b37646eca6f" providerId="LiveId" clId="{7E5C0DB9-B3F0-42AF-B4DE-C48B5913B04F}" dt="2023-08-16T06:27:17.399" v="240"/>
            <ac:spMkLst>
              <pc:docMk/>
              <pc:sldMasterMk cId="896904367" sldId="2147483648"/>
              <pc:sldLayoutMk cId="2439942224" sldId="2147483665"/>
              <ac:spMk id="3" creationId="{4F1CA0B4-B298-54C6-B28D-ADE50898705F}"/>
            </ac:spMkLst>
          </pc:spChg>
          <pc:spChg chg="mod">
            <ac:chgData name="Zhang Kaiyi" userId="60e37b37646eca6f" providerId="LiveId" clId="{7E5C0DB9-B3F0-42AF-B4DE-C48B5913B04F}" dt="2023-08-16T06:27:17.399" v="240"/>
            <ac:spMkLst>
              <pc:docMk/>
              <pc:sldMasterMk cId="896904367" sldId="2147483648"/>
              <pc:sldLayoutMk cId="2439942224" sldId="2147483665"/>
              <ac:spMk id="4" creationId="{EDEAACE1-0B6C-99D6-AB83-30BEA2D501E0}"/>
            </ac:spMkLst>
          </pc:spChg>
          <pc:spChg chg="mod">
            <ac:chgData name="Zhang Kaiyi" userId="60e37b37646eca6f" providerId="LiveId" clId="{7E5C0DB9-B3F0-42AF-B4DE-C48B5913B04F}" dt="2023-08-16T06:27:17.399" v="240"/>
            <ac:spMkLst>
              <pc:docMk/>
              <pc:sldMasterMk cId="896904367" sldId="2147483648"/>
              <pc:sldLayoutMk cId="2439942224" sldId="2147483665"/>
              <ac:spMk id="5" creationId="{354EF64E-A16B-4B3A-F9C7-1A1D48D222A7}"/>
            </ac:spMkLst>
          </pc:spChg>
          <pc:spChg chg="mod">
            <ac:chgData name="Zhang Kaiyi" userId="60e37b37646eca6f" providerId="LiveId" clId="{7E5C0DB9-B3F0-42AF-B4DE-C48B5913B04F}" dt="2023-08-16T06:27:17.399" v="240"/>
            <ac:spMkLst>
              <pc:docMk/>
              <pc:sldMasterMk cId="896904367" sldId="2147483648"/>
              <pc:sldLayoutMk cId="2439942224" sldId="2147483665"/>
              <ac:spMk id="6" creationId="{94FAF8B6-4DC2-8F4F-8CBC-67A400D218AF}"/>
            </ac:spMkLst>
          </pc:spChg>
        </pc:sldLayoutChg>
        <pc:sldLayoutChg chg="modSp del mod">
          <pc:chgData name="Zhang Kaiyi" userId="60e37b37646eca6f" providerId="LiveId" clId="{7E5C0DB9-B3F0-42AF-B4DE-C48B5913B04F}" dt="2023-08-16T06:28:22.397" v="255" actId="2696"/>
          <pc:sldLayoutMkLst>
            <pc:docMk/>
            <pc:sldMasterMk cId="896904367" sldId="2147483648"/>
            <pc:sldLayoutMk cId="2914159323" sldId="2147483665"/>
          </pc:sldLayoutMkLst>
          <pc:spChg chg="mod">
            <ac:chgData name="Zhang Kaiyi" userId="60e37b37646eca6f" providerId="LiveId" clId="{7E5C0DB9-B3F0-42AF-B4DE-C48B5913B04F}" dt="2023-08-16T06:27:51.661" v="247" actId="20577"/>
            <ac:spMkLst>
              <pc:docMk/>
              <pc:sldMasterMk cId="896904367" sldId="2147483648"/>
              <pc:sldLayoutMk cId="2914159323" sldId="2147483665"/>
              <ac:spMk id="2" creationId="{CD64E7D3-E576-D3A1-81A8-284169E6EE06}"/>
            </ac:spMkLst>
          </pc:spChg>
          <pc:spChg chg="mod">
            <ac:chgData name="Zhang Kaiyi" userId="60e37b37646eca6f" providerId="LiveId" clId="{7E5C0DB9-B3F0-42AF-B4DE-C48B5913B04F}" dt="2023-08-16T06:27:47.130" v="242"/>
            <ac:spMkLst>
              <pc:docMk/>
              <pc:sldMasterMk cId="896904367" sldId="2147483648"/>
              <pc:sldLayoutMk cId="2914159323" sldId="2147483665"/>
              <ac:spMk id="3" creationId="{4F1CA0B4-B298-54C6-B28D-ADE50898705F}"/>
            </ac:spMkLst>
          </pc:spChg>
          <pc:spChg chg="mod">
            <ac:chgData name="Zhang Kaiyi" userId="60e37b37646eca6f" providerId="LiveId" clId="{7E5C0DB9-B3F0-42AF-B4DE-C48B5913B04F}" dt="2023-08-16T06:27:47.130" v="242"/>
            <ac:spMkLst>
              <pc:docMk/>
              <pc:sldMasterMk cId="896904367" sldId="2147483648"/>
              <pc:sldLayoutMk cId="2914159323" sldId="2147483665"/>
              <ac:spMk id="4" creationId="{EDEAACE1-0B6C-99D6-AB83-30BEA2D501E0}"/>
            </ac:spMkLst>
          </pc:spChg>
          <pc:spChg chg="mod">
            <ac:chgData name="Zhang Kaiyi" userId="60e37b37646eca6f" providerId="LiveId" clId="{7E5C0DB9-B3F0-42AF-B4DE-C48B5913B04F}" dt="2023-08-16T06:27:47.130" v="242"/>
            <ac:spMkLst>
              <pc:docMk/>
              <pc:sldMasterMk cId="896904367" sldId="2147483648"/>
              <pc:sldLayoutMk cId="2914159323" sldId="2147483665"/>
              <ac:spMk id="5" creationId="{354EF64E-A16B-4B3A-F9C7-1A1D48D222A7}"/>
            </ac:spMkLst>
          </pc:spChg>
          <pc:spChg chg="mod">
            <ac:chgData name="Zhang Kaiyi" userId="60e37b37646eca6f" providerId="LiveId" clId="{7E5C0DB9-B3F0-42AF-B4DE-C48B5913B04F}" dt="2023-08-16T06:27:47.130" v="242"/>
            <ac:spMkLst>
              <pc:docMk/>
              <pc:sldMasterMk cId="896904367" sldId="2147483648"/>
              <pc:sldLayoutMk cId="2914159323" sldId="2147483665"/>
              <ac:spMk id="6" creationId="{94FAF8B6-4DC2-8F4F-8CBC-67A400D218AF}"/>
            </ac:spMkLst>
          </pc:spChg>
        </pc:sldLayoutChg>
      </pc:sldMasterChg>
      <pc:sldMasterChg chg="addSp delSp modSp add del mod addSldLayout delSldLayout modSldLayout">
        <pc:chgData name="Zhang Kaiyi" userId="60e37b37646eca6f" providerId="LiveId" clId="{7E5C0DB9-B3F0-42AF-B4DE-C48B5913B04F}" dt="2023-08-16T06:28:18.112" v="254" actId="2696"/>
        <pc:sldMasterMkLst>
          <pc:docMk/>
          <pc:sldMasterMk cId="126754508" sldId="2147483657"/>
        </pc:sldMasterMkLst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8" creationId="{1431F7D9-B5C3-038A-371F-FD7F63267A3E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9" creationId="{5AD9A1F0-32DA-99E3-D859-E6A9E0E6B7E9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10" creationId="{4D8FF9B5-89BB-FF09-06BA-3E565F027B36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11" creationId="{E4138760-A721-74A7-D321-7B4FBC389BAF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12" creationId="{FFC968D9-7E1D-E424-E037-F9588F0988A2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13" creationId="{1F95F513-04E7-B4DF-687E-EE0D5C726217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14" creationId="{DF985723-3F57-F564-A854-4F458495C8AB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15" creationId="{D5071CD6-BCE0-3783-73FA-B5B2B5DCB839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16" creationId="{972C16BB-2565-D26A-BD8B-8D0F12926AA3}"/>
          </ac:spMkLst>
        </pc:spChg>
        <pc:spChg chg="mod">
          <ac:chgData name="Zhang Kaiyi" userId="60e37b37646eca6f" providerId="LiveId" clId="{7E5C0DB9-B3F0-42AF-B4DE-C48B5913B04F}" dt="2023-08-16T06:26:43.123" v="227"/>
          <ac:spMkLst>
            <pc:docMk/>
            <pc:sldMasterMk cId="126754508" sldId="2147483657"/>
            <ac:spMk id="17" creationId="{7A6F0B0F-5308-97DB-3FF7-9AEE3665D5DD}"/>
          </ac:spMkLst>
        </pc:spChg>
        <pc:grpChg chg="add del mod">
          <ac:chgData name="Zhang Kaiyi" userId="60e37b37646eca6f" providerId="LiveId" clId="{7E5C0DB9-B3F0-42AF-B4DE-C48B5913B04F}" dt="2023-08-16T06:27:11.475" v="239" actId="478"/>
          <ac:grpSpMkLst>
            <pc:docMk/>
            <pc:sldMasterMk cId="126754508" sldId="2147483657"/>
            <ac:grpSpMk id="7" creationId="{5F8A4918-8C87-BADD-5B6A-629547A21142}"/>
          </ac:grpSpMkLst>
        </pc:grpChg>
        <pc:cxnChg chg="add del mod">
          <ac:chgData name="Zhang Kaiyi" userId="60e37b37646eca6f" providerId="LiveId" clId="{7E5C0DB9-B3F0-42AF-B4DE-C48B5913B04F}" dt="2023-08-16T06:27:10.488" v="238" actId="478"/>
          <ac:cxnSpMkLst>
            <pc:docMk/>
            <pc:sldMasterMk cId="126754508" sldId="2147483657"/>
            <ac:cxnSpMk id="18" creationId="{9D894254-22ED-2524-3144-73109076382A}"/>
          </ac:cxnSpMkLst>
        </pc:cxnChg>
        <pc:sldLayoutChg chg="add del">
          <pc:chgData name="Zhang Kaiyi" userId="60e37b37646eca6f" providerId="LiveId" clId="{7E5C0DB9-B3F0-42AF-B4DE-C48B5913B04F}" dt="2023-08-16T06:28:18.112" v="250" actId="2696"/>
          <pc:sldLayoutMkLst>
            <pc:docMk/>
            <pc:sldMasterMk cId="126754508" sldId="2147483657"/>
            <pc:sldLayoutMk cId="3019924675" sldId="2147483658"/>
          </pc:sldLayoutMkLst>
        </pc:sldLayoutChg>
        <pc:sldLayoutChg chg="add del">
          <pc:chgData name="Zhang Kaiyi" userId="60e37b37646eca6f" providerId="LiveId" clId="{7E5C0DB9-B3F0-42AF-B4DE-C48B5913B04F}" dt="2023-08-16T06:28:18.112" v="251" actId="2696"/>
          <pc:sldLayoutMkLst>
            <pc:docMk/>
            <pc:sldMasterMk cId="126754508" sldId="2147483657"/>
            <pc:sldLayoutMk cId="2064430637" sldId="2147483659"/>
          </pc:sldLayoutMkLst>
        </pc:sldLayoutChg>
        <pc:sldLayoutChg chg="del">
          <pc:chgData name="Zhang Kaiyi" userId="60e37b37646eca6f" providerId="LiveId" clId="{7E5C0DB9-B3F0-42AF-B4DE-C48B5913B04F}" dt="2023-08-16T06:26:23.161" v="220" actId="2696"/>
          <pc:sldLayoutMkLst>
            <pc:docMk/>
            <pc:sldMasterMk cId="126754508" sldId="2147483657"/>
            <pc:sldLayoutMk cId="2325329204" sldId="2147483660"/>
          </pc:sldLayoutMkLst>
        </pc:sldLayoutChg>
        <pc:sldLayoutChg chg="add del">
          <pc:chgData name="Zhang Kaiyi" userId="60e37b37646eca6f" providerId="LiveId" clId="{7E5C0DB9-B3F0-42AF-B4DE-C48B5913B04F}" dt="2023-08-16T06:28:18.112" v="252" actId="2696"/>
          <pc:sldLayoutMkLst>
            <pc:docMk/>
            <pc:sldMasterMk cId="126754508" sldId="2147483657"/>
            <pc:sldLayoutMk cId="4256807790" sldId="2147483661"/>
          </pc:sldLayoutMkLst>
        </pc:sldLayoutChg>
        <pc:sldLayoutChg chg="del">
          <pc:chgData name="Zhang Kaiyi" userId="60e37b37646eca6f" providerId="LiveId" clId="{7E5C0DB9-B3F0-42AF-B4DE-C48B5913B04F}" dt="2023-08-16T06:26:26.004" v="221" actId="2696"/>
          <pc:sldLayoutMkLst>
            <pc:docMk/>
            <pc:sldMasterMk cId="126754508" sldId="2147483657"/>
            <pc:sldLayoutMk cId="504108599" sldId="2147483662"/>
          </pc:sldLayoutMkLst>
        </pc:sldLayoutChg>
        <pc:sldLayoutChg chg="del">
          <pc:chgData name="Zhang Kaiyi" userId="60e37b37646eca6f" providerId="LiveId" clId="{7E5C0DB9-B3F0-42AF-B4DE-C48B5913B04F}" dt="2023-08-16T06:26:26.786" v="222" actId="2696"/>
          <pc:sldLayoutMkLst>
            <pc:docMk/>
            <pc:sldMasterMk cId="126754508" sldId="2147483657"/>
            <pc:sldLayoutMk cId="1544498716" sldId="2147483663"/>
          </pc:sldLayoutMkLst>
        </pc:sldLayoutChg>
        <pc:sldLayoutChg chg="add del">
          <pc:chgData name="Zhang Kaiyi" userId="60e37b37646eca6f" providerId="LiveId" clId="{7E5C0DB9-B3F0-42AF-B4DE-C48B5913B04F}" dt="2023-08-16T06:28:18.112" v="253" actId="2696"/>
          <pc:sldLayoutMkLst>
            <pc:docMk/>
            <pc:sldMasterMk cId="126754508" sldId="2147483657"/>
            <pc:sldLayoutMk cId="3120513604" sldId="2147483664"/>
          </pc:sldLayoutMkLst>
        </pc:sldLayoutChg>
        <pc:sldLayoutChg chg="del">
          <pc:chgData name="Zhang Kaiyi" userId="60e37b37646eca6f" providerId="LiveId" clId="{7E5C0DB9-B3F0-42AF-B4DE-C48B5913B04F}" dt="2023-08-16T06:26:28.077" v="223" actId="2696"/>
          <pc:sldLayoutMkLst>
            <pc:docMk/>
            <pc:sldMasterMk cId="126754508" sldId="2147483657"/>
            <pc:sldLayoutMk cId="1022939128" sldId="2147483665"/>
          </pc:sldLayoutMkLst>
        </pc:sldLayoutChg>
        <pc:sldLayoutChg chg="del">
          <pc:chgData name="Zhang Kaiyi" userId="60e37b37646eca6f" providerId="LiveId" clId="{7E5C0DB9-B3F0-42AF-B4DE-C48B5913B04F}" dt="2023-08-16T06:26:28.672" v="224" actId="2696"/>
          <pc:sldLayoutMkLst>
            <pc:docMk/>
            <pc:sldMasterMk cId="126754508" sldId="2147483657"/>
            <pc:sldLayoutMk cId="393561671" sldId="2147483666"/>
          </pc:sldLayoutMkLst>
        </pc:sldLayoutChg>
        <pc:sldLayoutChg chg="add del mod replId modTransition">
          <pc:chgData name="Zhang Kaiyi" userId="60e37b37646eca6f" providerId="LiveId" clId="{7E5C0DB9-B3F0-42AF-B4DE-C48B5913B04F}" dt="2023-08-16T06:28:14.969" v="249" actId="2890"/>
          <pc:sldLayoutMkLst>
            <pc:docMk/>
            <pc:sldMasterMk cId="126754508" sldId="2147483657"/>
            <pc:sldLayoutMk cId="841563191" sldId="2147483666"/>
          </pc:sldLayoutMkLst>
        </pc:sldLayoutChg>
        <pc:sldLayoutChg chg="del">
          <pc:chgData name="Zhang Kaiyi" userId="60e37b37646eca6f" providerId="LiveId" clId="{7E5C0DB9-B3F0-42AF-B4DE-C48B5913B04F}" dt="2023-08-16T06:26:30.618" v="225" actId="2696"/>
          <pc:sldLayoutMkLst>
            <pc:docMk/>
            <pc:sldMasterMk cId="126754508" sldId="2147483657"/>
            <pc:sldLayoutMk cId="3678551785" sldId="2147483667"/>
          </pc:sldLayoutMkLst>
        </pc:sldLayoutChg>
        <pc:sldLayoutChg chg="del">
          <pc:chgData name="Zhang Kaiyi" userId="60e37b37646eca6f" providerId="LiveId" clId="{7E5C0DB9-B3F0-42AF-B4DE-C48B5913B04F}" dt="2023-08-16T06:26:31.118" v="226" actId="2696"/>
          <pc:sldLayoutMkLst>
            <pc:docMk/>
            <pc:sldMasterMk cId="126754508" sldId="2147483657"/>
            <pc:sldLayoutMk cId="924437115" sldId="2147483668"/>
          </pc:sldLayoutMkLst>
        </pc:sldLayoutChg>
      </pc:sldMasterChg>
      <pc:sldMasterChg chg="del delSldLayout">
        <pc:chgData name="Zhang Kaiyi" userId="60e37b37646eca6f" providerId="LiveId" clId="{7E5C0DB9-B3F0-42AF-B4DE-C48B5913B04F}" dt="2023-08-16T06:26:14.581" v="219" actId="2696"/>
        <pc:sldMasterMkLst>
          <pc:docMk/>
          <pc:sldMasterMk cId="668143839" sldId="2147483657"/>
        </pc:sldMasterMkLst>
        <pc:sldLayoutChg chg="del">
          <pc:chgData name="Zhang Kaiyi" userId="60e37b37646eca6f" providerId="LiveId" clId="{7E5C0DB9-B3F0-42AF-B4DE-C48B5913B04F}" dt="2023-08-16T06:26:12.431" v="218" actId="2696"/>
          <pc:sldLayoutMkLst>
            <pc:docMk/>
            <pc:sldMasterMk cId="668143839" sldId="2147483657"/>
            <pc:sldLayoutMk cId="2392707114" sldId="2147483658"/>
          </pc:sldLayoutMkLst>
        </pc:sldLayoutChg>
        <pc:sldLayoutChg chg="del">
          <pc:chgData name="Zhang Kaiyi" userId="60e37b37646eca6f" providerId="LiveId" clId="{7E5C0DB9-B3F0-42AF-B4DE-C48B5913B04F}" dt="2023-08-16T06:26:12.040" v="217" actId="2696"/>
          <pc:sldLayoutMkLst>
            <pc:docMk/>
            <pc:sldMasterMk cId="668143839" sldId="2147483657"/>
            <pc:sldLayoutMk cId="3365910672" sldId="2147483659"/>
          </pc:sldLayoutMkLst>
        </pc:sldLayoutChg>
        <pc:sldLayoutChg chg="del">
          <pc:chgData name="Zhang Kaiyi" userId="60e37b37646eca6f" providerId="LiveId" clId="{7E5C0DB9-B3F0-42AF-B4DE-C48B5913B04F}" dt="2023-08-16T06:26:11.728" v="216" actId="2696"/>
          <pc:sldLayoutMkLst>
            <pc:docMk/>
            <pc:sldMasterMk cId="668143839" sldId="2147483657"/>
            <pc:sldLayoutMk cId="2000975678" sldId="2147483660"/>
          </pc:sldLayoutMkLst>
        </pc:sldLayoutChg>
        <pc:sldLayoutChg chg="del">
          <pc:chgData name="Zhang Kaiyi" userId="60e37b37646eca6f" providerId="LiveId" clId="{7E5C0DB9-B3F0-42AF-B4DE-C48B5913B04F}" dt="2023-08-16T06:26:10.961" v="215" actId="2696"/>
          <pc:sldLayoutMkLst>
            <pc:docMk/>
            <pc:sldMasterMk cId="668143839" sldId="2147483657"/>
            <pc:sldLayoutMk cId="1755304399" sldId="2147483661"/>
          </pc:sldLayoutMkLst>
        </pc:sldLayoutChg>
        <pc:sldLayoutChg chg="del">
          <pc:chgData name="Zhang Kaiyi" userId="60e37b37646eca6f" providerId="LiveId" clId="{7E5C0DB9-B3F0-42AF-B4DE-C48B5913B04F}" dt="2023-08-16T06:26:07.877" v="214" actId="2696"/>
          <pc:sldLayoutMkLst>
            <pc:docMk/>
            <pc:sldMasterMk cId="668143839" sldId="2147483657"/>
            <pc:sldLayoutMk cId="1409583290" sldId="2147483662"/>
          </pc:sldLayoutMkLst>
        </pc:sldLayoutChg>
        <pc:sldLayoutChg chg="del">
          <pc:chgData name="Zhang Kaiyi" userId="60e37b37646eca6f" providerId="LiveId" clId="{7E5C0DB9-B3F0-42AF-B4DE-C48B5913B04F}" dt="2023-08-16T06:26:05.356" v="213" actId="2696"/>
          <pc:sldLayoutMkLst>
            <pc:docMk/>
            <pc:sldMasterMk cId="668143839" sldId="2147483657"/>
            <pc:sldLayoutMk cId="2706280203" sldId="2147483663"/>
          </pc:sldLayoutMkLst>
        </pc:sldLayoutChg>
        <pc:sldLayoutChg chg="del">
          <pc:chgData name="Zhang Kaiyi" userId="60e37b37646eca6f" providerId="LiveId" clId="{7E5C0DB9-B3F0-42AF-B4DE-C48B5913B04F}" dt="2023-08-16T06:26:04.448" v="212" actId="2696"/>
          <pc:sldLayoutMkLst>
            <pc:docMk/>
            <pc:sldMasterMk cId="668143839" sldId="2147483657"/>
            <pc:sldLayoutMk cId="720083012" sldId="2147483664"/>
          </pc:sldLayoutMkLst>
        </pc:sldLayoutChg>
        <pc:sldLayoutChg chg="del">
          <pc:chgData name="Zhang Kaiyi" userId="60e37b37646eca6f" providerId="LiveId" clId="{7E5C0DB9-B3F0-42AF-B4DE-C48B5913B04F}" dt="2023-08-16T06:26:04.104" v="211" actId="2696"/>
          <pc:sldLayoutMkLst>
            <pc:docMk/>
            <pc:sldMasterMk cId="668143839" sldId="2147483657"/>
            <pc:sldLayoutMk cId="3624049379" sldId="2147483665"/>
          </pc:sldLayoutMkLst>
        </pc:sldLayoutChg>
        <pc:sldLayoutChg chg="del">
          <pc:chgData name="Zhang Kaiyi" userId="60e37b37646eca6f" providerId="LiveId" clId="{7E5C0DB9-B3F0-42AF-B4DE-C48B5913B04F}" dt="2023-08-16T06:26:03.745" v="210" actId="2696"/>
          <pc:sldLayoutMkLst>
            <pc:docMk/>
            <pc:sldMasterMk cId="668143839" sldId="2147483657"/>
            <pc:sldLayoutMk cId="3871451095" sldId="2147483666"/>
          </pc:sldLayoutMkLst>
        </pc:sldLayoutChg>
        <pc:sldLayoutChg chg="del">
          <pc:chgData name="Zhang Kaiyi" userId="60e37b37646eca6f" providerId="LiveId" clId="{7E5C0DB9-B3F0-42AF-B4DE-C48B5913B04F}" dt="2023-08-16T06:26:03.447" v="209" actId="2696"/>
          <pc:sldLayoutMkLst>
            <pc:docMk/>
            <pc:sldMasterMk cId="668143839" sldId="2147483657"/>
            <pc:sldLayoutMk cId="1522691692" sldId="2147483667"/>
          </pc:sldLayoutMkLst>
        </pc:sldLayoutChg>
        <pc:sldLayoutChg chg="del">
          <pc:chgData name="Zhang Kaiyi" userId="60e37b37646eca6f" providerId="LiveId" clId="{7E5C0DB9-B3F0-42AF-B4DE-C48B5913B04F}" dt="2023-08-16T06:26:03.071" v="208" actId="2696"/>
          <pc:sldLayoutMkLst>
            <pc:docMk/>
            <pc:sldMasterMk cId="668143839" sldId="2147483657"/>
            <pc:sldLayoutMk cId="3405305252" sldId="2147483668"/>
          </pc:sldLayoutMkLst>
        </pc:sldLayoutChg>
      </pc:sldMasterChg>
    </pc:docChg>
  </pc:docChgLst>
  <pc:docChgLst>
    <pc:chgData name="Kaiyi Zhang" userId="60e37b37646eca6f" providerId="LiveId" clId="{CA1CA8F0-E23B-4516-8B8A-FF4CF03CFDE5}"/>
    <pc:docChg chg="undo custSel modSld">
      <pc:chgData name="Kaiyi Zhang" userId="60e37b37646eca6f" providerId="LiveId" clId="{CA1CA8F0-E23B-4516-8B8A-FF4CF03CFDE5}" dt="2023-08-17T14:38:43.607" v="974" actId="20577"/>
      <pc:docMkLst>
        <pc:docMk/>
      </pc:docMkLst>
      <pc:sldChg chg="modNotesTx">
        <pc:chgData name="Kaiyi Zhang" userId="60e37b37646eca6f" providerId="LiveId" clId="{CA1CA8F0-E23B-4516-8B8A-FF4CF03CFDE5}" dt="2023-08-17T14:18:43.462" v="937" actId="20577"/>
        <pc:sldMkLst>
          <pc:docMk/>
          <pc:sldMk cId="4100842926" sldId="274"/>
        </pc:sldMkLst>
      </pc:sldChg>
      <pc:sldChg chg="modSp mod modNotesTx">
        <pc:chgData name="Kaiyi Zhang" userId="60e37b37646eca6f" providerId="LiveId" clId="{CA1CA8F0-E23B-4516-8B8A-FF4CF03CFDE5}" dt="2023-08-17T14:30:17.566" v="957" actId="27636"/>
        <pc:sldMkLst>
          <pc:docMk/>
          <pc:sldMk cId="2682607209" sldId="292"/>
        </pc:sldMkLst>
        <pc:spChg chg="mod">
          <ac:chgData name="Kaiyi Zhang" userId="60e37b37646eca6f" providerId="LiveId" clId="{CA1CA8F0-E23B-4516-8B8A-FF4CF03CFDE5}" dt="2023-08-17T14:30:17.566" v="957" actId="27636"/>
          <ac:spMkLst>
            <pc:docMk/>
            <pc:sldMk cId="2682607209" sldId="292"/>
            <ac:spMk id="2" creationId="{49D11671-1B15-42EB-9525-638EC28D03BE}"/>
          </ac:spMkLst>
        </pc:spChg>
      </pc:sldChg>
      <pc:sldChg chg="modSp mod modNotesTx">
        <pc:chgData name="Kaiyi Zhang" userId="60e37b37646eca6f" providerId="LiveId" clId="{CA1CA8F0-E23B-4516-8B8A-FF4CF03CFDE5}" dt="2023-08-17T14:06:43.815" v="742"/>
        <pc:sldMkLst>
          <pc:docMk/>
          <pc:sldMk cId="443561063" sldId="300"/>
        </pc:sldMkLst>
        <pc:spChg chg="mod">
          <ac:chgData name="Kaiyi Zhang" userId="60e37b37646eca6f" providerId="LiveId" clId="{CA1CA8F0-E23B-4516-8B8A-FF4CF03CFDE5}" dt="2023-08-17T14:06:43.815" v="742"/>
          <ac:spMkLst>
            <pc:docMk/>
            <pc:sldMk cId="443561063" sldId="300"/>
            <ac:spMk id="2" creationId="{9618D298-9089-46C6-8628-A696BB04B96E}"/>
          </ac:spMkLst>
        </pc:spChg>
      </pc:sldChg>
      <pc:sldChg chg="modNotesTx">
        <pc:chgData name="Kaiyi Zhang" userId="60e37b37646eca6f" providerId="LiveId" clId="{CA1CA8F0-E23B-4516-8B8A-FF4CF03CFDE5}" dt="2023-08-17T13:46:26.216" v="216" actId="20577"/>
        <pc:sldMkLst>
          <pc:docMk/>
          <pc:sldMk cId="586364070" sldId="1728"/>
        </pc:sldMkLst>
      </pc:sldChg>
      <pc:sldChg chg="modNotesTx">
        <pc:chgData name="Kaiyi Zhang" userId="60e37b37646eca6f" providerId="LiveId" clId="{CA1CA8F0-E23B-4516-8B8A-FF4CF03CFDE5}" dt="2023-08-17T14:15:37.649" v="888" actId="20577"/>
        <pc:sldMkLst>
          <pc:docMk/>
          <pc:sldMk cId="842805831" sldId="1744"/>
        </pc:sldMkLst>
      </pc:sldChg>
      <pc:sldChg chg="modNotesTx">
        <pc:chgData name="Kaiyi Zhang" userId="60e37b37646eca6f" providerId="LiveId" clId="{CA1CA8F0-E23B-4516-8B8A-FF4CF03CFDE5}" dt="2023-08-17T13:51:53.694" v="469" actId="20577"/>
        <pc:sldMkLst>
          <pc:docMk/>
          <pc:sldMk cId="217658758" sldId="1780"/>
        </pc:sldMkLst>
      </pc:sldChg>
      <pc:sldChg chg="modNotesTx">
        <pc:chgData name="Kaiyi Zhang" userId="60e37b37646eca6f" providerId="LiveId" clId="{CA1CA8F0-E23B-4516-8B8A-FF4CF03CFDE5}" dt="2023-08-17T13:47:21.112" v="267" actId="20577"/>
        <pc:sldMkLst>
          <pc:docMk/>
          <pc:sldMk cId="3825381691" sldId="1783"/>
        </pc:sldMkLst>
      </pc:sldChg>
      <pc:sldChg chg="modSp mod modNotesTx">
        <pc:chgData name="Kaiyi Zhang" userId="60e37b37646eca6f" providerId="LiveId" clId="{CA1CA8F0-E23B-4516-8B8A-FF4CF03CFDE5}" dt="2023-08-17T14:32:08.380" v="966" actId="20577"/>
        <pc:sldMkLst>
          <pc:docMk/>
          <pc:sldMk cId="773684778" sldId="1785"/>
        </pc:sldMkLst>
        <pc:spChg chg="mod">
          <ac:chgData name="Kaiyi Zhang" userId="60e37b37646eca6f" providerId="LiveId" clId="{CA1CA8F0-E23B-4516-8B8A-FF4CF03CFDE5}" dt="2023-08-17T14:32:08.380" v="966" actId="20577"/>
          <ac:spMkLst>
            <pc:docMk/>
            <pc:sldMk cId="773684778" sldId="1785"/>
            <ac:spMk id="4" creationId="{8C9423A1-4813-4244-B213-1915C559AA09}"/>
          </ac:spMkLst>
        </pc:spChg>
      </pc:sldChg>
      <pc:sldChg chg="modSp mod modNotesTx">
        <pc:chgData name="Kaiyi Zhang" userId="60e37b37646eca6f" providerId="LiveId" clId="{CA1CA8F0-E23B-4516-8B8A-FF4CF03CFDE5}" dt="2023-08-17T14:32:13.600" v="967"/>
        <pc:sldMkLst>
          <pc:docMk/>
          <pc:sldMk cId="4142340665" sldId="1786"/>
        </pc:sldMkLst>
        <pc:spChg chg="mod">
          <ac:chgData name="Kaiyi Zhang" userId="60e37b37646eca6f" providerId="LiveId" clId="{CA1CA8F0-E23B-4516-8B8A-FF4CF03CFDE5}" dt="2023-08-17T14:32:13.600" v="967"/>
          <ac:spMkLst>
            <pc:docMk/>
            <pc:sldMk cId="4142340665" sldId="1786"/>
            <ac:spMk id="4" creationId="{8C9423A1-4813-4244-B213-1915C559AA09}"/>
          </ac:spMkLst>
        </pc:spChg>
      </pc:sldChg>
      <pc:sldChg chg="modSp mod">
        <pc:chgData name="Kaiyi Zhang" userId="60e37b37646eca6f" providerId="LiveId" clId="{CA1CA8F0-E23B-4516-8B8A-FF4CF03CFDE5}" dt="2023-08-17T14:32:18.947" v="968"/>
        <pc:sldMkLst>
          <pc:docMk/>
          <pc:sldMk cId="939955954" sldId="1787"/>
        </pc:sldMkLst>
        <pc:spChg chg="mod">
          <ac:chgData name="Kaiyi Zhang" userId="60e37b37646eca6f" providerId="LiveId" clId="{CA1CA8F0-E23B-4516-8B8A-FF4CF03CFDE5}" dt="2023-08-17T14:32:18.947" v="968"/>
          <ac:spMkLst>
            <pc:docMk/>
            <pc:sldMk cId="939955954" sldId="1787"/>
            <ac:spMk id="4" creationId="{8C9423A1-4813-4244-B213-1915C559AA09}"/>
          </ac:spMkLst>
        </pc:spChg>
      </pc:sldChg>
      <pc:sldChg chg="modNotesTx">
        <pc:chgData name="Kaiyi Zhang" userId="60e37b37646eca6f" providerId="LiveId" clId="{CA1CA8F0-E23B-4516-8B8A-FF4CF03CFDE5}" dt="2023-08-17T13:52:44.869" v="502" actId="20577"/>
        <pc:sldMkLst>
          <pc:docMk/>
          <pc:sldMk cId="152987114" sldId="1788"/>
        </pc:sldMkLst>
      </pc:sldChg>
      <pc:sldChg chg="modSp mod modNotesTx">
        <pc:chgData name="Kaiyi Zhang" userId="60e37b37646eca6f" providerId="LiveId" clId="{CA1CA8F0-E23B-4516-8B8A-FF4CF03CFDE5}" dt="2023-08-17T14:38:43.607" v="974" actId="20577"/>
        <pc:sldMkLst>
          <pc:docMk/>
          <pc:sldMk cId="1798596666" sldId="1790"/>
        </pc:sldMkLst>
        <pc:spChg chg="mod">
          <ac:chgData name="Kaiyi Zhang" userId="60e37b37646eca6f" providerId="LiveId" clId="{CA1CA8F0-E23B-4516-8B8A-FF4CF03CFDE5}" dt="2023-08-17T14:38:43.607" v="974" actId="20577"/>
          <ac:spMkLst>
            <pc:docMk/>
            <pc:sldMk cId="1798596666" sldId="1790"/>
            <ac:spMk id="2" creationId="{9618D298-9089-46C6-8628-A696BB04B96E}"/>
          </ac:spMkLst>
        </pc:spChg>
      </pc:sldChg>
      <pc:sldChg chg="modSp mod modNotesTx">
        <pc:chgData name="Kaiyi Zhang" userId="60e37b37646eca6f" providerId="LiveId" clId="{CA1CA8F0-E23B-4516-8B8A-FF4CF03CFDE5}" dt="2023-08-17T14:18:11.152" v="925" actId="20577"/>
        <pc:sldMkLst>
          <pc:docMk/>
          <pc:sldMk cId="3028992693" sldId="1792"/>
        </pc:sldMkLst>
        <pc:spChg chg="mod">
          <ac:chgData name="Kaiyi Zhang" userId="60e37b37646eca6f" providerId="LiveId" clId="{CA1CA8F0-E23B-4516-8B8A-FF4CF03CFDE5}" dt="2023-08-17T14:17:31.427" v="906" actId="20577"/>
          <ac:spMkLst>
            <pc:docMk/>
            <pc:sldMk cId="3028992693" sldId="1792"/>
            <ac:spMk id="2" creationId="{0F331EB4-EFD0-46AE-A2A3-8ADEF71B87CC}"/>
          </ac:spMkLst>
        </pc:spChg>
      </pc:sldChg>
      <pc:sldChg chg="modNotesTx">
        <pc:chgData name="Kaiyi Zhang" userId="60e37b37646eca6f" providerId="LiveId" clId="{CA1CA8F0-E23B-4516-8B8A-FF4CF03CFDE5}" dt="2023-08-17T14:23:06.864" v="938"/>
        <pc:sldMkLst>
          <pc:docMk/>
          <pc:sldMk cId="269968346" sldId="1794"/>
        </pc:sldMkLst>
      </pc:sldChg>
      <pc:sldChg chg="modSp mod">
        <pc:chgData name="Kaiyi Zhang" userId="60e37b37646eca6f" providerId="LiveId" clId="{CA1CA8F0-E23B-4516-8B8A-FF4CF03CFDE5}" dt="2023-08-17T14:24:15.945" v="950" actId="6549"/>
        <pc:sldMkLst>
          <pc:docMk/>
          <pc:sldMk cId="433880645" sldId="1797"/>
        </pc:sldMkLst>
        <pc:spChg chg="mod">
          <ac:chgData name="Kaiyi Zhang" userId="60e37b37646eca6f" providerId="LiveId" clId="{CA1CA8F0-E23B-4516-8B8A-FF4CF03CFDE5}" dt="2023-08-17T14:24:15.945" v="950" actId="6549"/>
          <ac:spMkLst>
            <pc:docMk/>
            <pc:sldMk cId="433880645" sldId="1797"/>
            <ac:spMk id="3" creationId="{1AC9B9DC-06FC-0EA1-23C1-C8A85AE7A146}"/>
          </ac:spMkLst>
        </pc:spChg>
      </pc:sldChg>
      <pc:sldChg chg="modAnim modNotesTx">
        <pc:chgData name="Kaiyi Zhang" userId="60e37b37646eca6f" providerId="LiveId" clId="{CA1CA8F0-E23B-4516-8B8A-FF4CF03CFDE5}" dt="2023-08-17T13:48:29.530" v="287" actId="20577"/>
        <pc:sldMkLst>
          <pc:docMk/>
          <pc:sldMk cId="3025422000" sldId="179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Signature Size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21-48F4-AD09-A7C316CB2D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21-48F4-AD09-A7C316CB2D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21-48F4-AD09-A7C316CB2D84}"/>
              </c:ext>
            </c:extLst>
          </c:dPt>
          <c:cat>
            <c:strRef>
              <c:f>Sheet1!$A$2:$A$4</c:f>
              <c:strCache>
                <c:ptCount val="3"/>
                <c:pt idx="0">
                  <c:v>OTS</c:v>
                </c:pt>
                <c:pt idx="1">
                  <c:v>FTS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6-487D-9323-3C27F1EBA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Signing Time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2E-4F87-AD01-E54FE3E51B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2E-4F87-AD01-E54FE3E51B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2E-4F87-AD01-E54FE3E51BD0}"/>
              </c:ext>
            </c:extLst>
          </c:dPt>
          <c:cat>
            <c:strRef>
              <c:f>Sheet1!$A$2:$A$4</c:f>
              <c:strCache>
                <c:ptCount val="3"/>
                <c:pt idx="0">
                  <c:v>OTS</c:v>
                </c:pt>
                <c:pt idx="1">
                  <c:v>FTS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2E-4F87-AD01-E54FE3E51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7382-B1F7-4D68-995D-F8373CE65DC0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86D82-40B8-4175-AE33-CCD3B53A5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37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Thanks for your introduction. </a:t>
            </a:r>
          </a:p>
          <a:p>
            <a:r>
              <a:rPr lang="en-US" altLang="zh-CN" dirty="0"/>
              <a:t>Hi everyone, I am Kaiyi Zhang. Today I am going to talk about our work “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Revisiting the Constant-sum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Winternitz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One-time Signature with Applications to SPHINCS+ and XMSS</a:t>
            </a:r>
            <a:r>
              <a:rPr lang="en-US" altLang="zh-CN" dirty="0"/>
              <a:t>”</a:t>
            </a:r>
          </a:p>
          <a:p>
            <a:r>
              <a:rPr lang="en-US" altLang="zh-CN" dirty="0"/>
              <a:t>This is a joint work with </a:t>
            </a:r>
            <a:r>
              <a:rPr lang="en-US" altLang="zh-CN" dirty="0" err="1"/>
              <a:t>Hongrui</a:t>
            </a:r>
            <a:r>
              <a:rPr lang="en-US" altLang="zh-CN" dirty="0"/>
              <a:t> Cui and Yu </a:t>
            </a:r>
            <a:r>
              <a:rPr lang="en-US" altLang="zh-CN" dirty="0" err="1"/>
              <a:t>Yu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836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 it seems</a:t>
                </a:r>
                <a:r>
                  <a:rPr lang="en-US" altLang="zh-CN" sz="120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encode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bit message on a length-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chain with only one hash value.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course, the signing time is increased by w time because we have to compute more hash functions.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that right?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 it seems</a:t>
                </a:r>
                <a:r>
                  <a:rPr lang="en-US" altLang="zh-CN" sz="120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encode 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log_2 𝑤</a:t>
                </a:r>
                <a:r>
                  <a:rPr lang="zh-CN" alt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bit message on a length-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𝑤</a:t>
                </a:r>
                <a:r>
                  <a:rPr lang="zh-CN" alt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chain with only one hash value.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course, the signing time is increased by w time because we have to compute more hash functions.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that right?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906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No! The naïve version of </a:t>
            </a:r>
            <a:r>
              <a:rPr lang="en-US" altLang="zh-CN" dirty="0" err="1"/>
              <a:t>Winternitz</a:t>
            </a:r>
            <a:r>
              <a:rPr lang="en-US" altLang="zh-CN" dirty="0"/>
              <a:t> one time signature is not secure. </a:t>
            </a:r>
          </a:p>
          <a:p>
            <a:r>
              <a:rPr lang="en-US" altLang="zh-CN" dirty="0"/>
              <a:t>An adversary can forge any m’ such that for each coordinate of a previously signed message m, m’_</a:t>
            </a:r>
            <a:r>
              <a:rPr lang="en-US" altLang="zh-CN" dirty="0" err="1"/>
              <a:t>i</a:t>
            </a:r>
            <a:r>
              <a:rPr lang="en-US" altLang="zh-CN" dirty="0"/>
              <a:t> is greater or equal to </a:t>
            </a:r>
            <a:r>
              <a:rPr lang="en-US" altLang="zh-CN" dirty="0" err="1"/>
              <a:t>m_i</a:t>
            </a:r>
            <a:endParaRPr lang="en-US" altLang="zh-CN" dirty="0"/>
          </a:p>
          <a:p>
            <a:r>
              <a:rPr lang="en-US" altLang="zh-CN" dirty="0"/>
              <a:t>For example, If the signer signs  0 2 1, then an adversary can forge a signature to message 1 2 2 Because once the signer release a hash value, the adversary can compute all the hash values above it.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432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 how to fix it? A simple solution is to append the complementary message m bar to the original message</a:t>
            </a:r>
          </a:p>
          <a:p>
            <a:r>
              <a:rPr lang="en-US" altLang="zh-CN" dirty="0"/>
              <a:t>complementary message means that  m bar _</a:t>
            </a:r>
            <a:r>
              <a:rPr lang="en-US" altLang="zh-CN" dirty="0" err="1"/>
              <a:t>i</a:t>
            </a:r>
            <a:r>
              <a:rPr lang="en-US" altLang="zh-CN" dirty="0"/>
              <a:t> = w-1-m_i</a:t>
            </a:r>
          </a:p>
          <a:p>
            <a:r>
              <a:rPr lang="en-US" altLang="zh-CN" dirty="0"/>
              <a:t>Ok, so then we sign the encoded message. We should prove that there does not exist a pair of the distinct message such that one message is greater or equal to they other message</a:t>
            </a:r>
          </a:p>
          <a:p>
            <a:r>
              <a:rPr lang="en-US" altLang="zh-CN" dirty="0"/>
              <a:t>Suppose there are m </a:t>
            </a:r>
            <a:r>
              <a:rPr lang="en-US" altLang="zh-CN" dirty="0" err="1"/>
              <a:t>m</a:t>
            </a:r>
            <a:r>
              <a:rPr lang="en-US" altLang="zh-CN" dirty="0"/>
              <a:t>’ such that their encoded message are comparable</a:t>
            </a:r>
          </a:p>
          <a:p>
            <a:r>
              <a:rPr lang="en-US" altLang="zh-CN" dirty="0"/>
              <a:t>Then we have those two messages have  to be the same</a:t>
            </a:r>
          </a:p>
          <a:p>
            <a:r>
              <a:rPr lang="en-US" altLang="zh-CN" dirty="0"/>
              <a:t>So this is a contradiction. </a:t>
            </a:r>
          </a:p>
          <a:p>
            <a:r>
              <a:rPr lang="en-US" altLang="zh-CN" dirty="0"/>
              <a:t>So by using this encoding, we can avoid the trivial forgery attack on the </a:t>
            </a:r>
            <a:r>
              <a:rPr lang="en-US" altLang="zh-CN" dirty="0" err="1"/>
              <a:t>winternitz</a:t>
            </a:r>
            <a:r>
              <a:rPr lang="en-US" altLang="zh-CN" dirty="0"/>
              <a:t> signature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210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 is a better solution, instead of appending the complementary message to the original message. We append its checksum, which is the sum of the digit of m bar. </a:t>
            </a:r>
          </a:p>
          <a:p>
            <a:r>
              <a:rPr lang="en-US" altLang="zh-CN" dirty="0"/>
              <a:t>We should prove it.</a:t>
            </a:r>
          </a:p>
          <a:p>
            <a:r>
              <a:rPr lang="en-US" altLang="zh-CN" dirty="0"/>
              <a:t>So Suppose there are two distinct messages, m and m’, such that their encoded message are comparable.</a:t>
            </a:r>
          </a:p>
          <a:p>
            <a:r>
              <a:rPr lang="en-US" altLang="zh-CN" dirty="0"/>
              <a:t>Then we have m is less or equal to m’ and c is less or equal to c.’</a:t>
            </a:r>
          </a:p>
          <a:p>
            <a:r>
              <a:rPr lang="en-US" altLang="zh-CN" dirty="0"/>
              <a:t>And because these two messages are not the same. So there must be an index I such that </a:t>
            </a:r>
            <a:r>
              <a:rPr lang="en-US" altLang="zh-CN" dirty="0" err="1"/>
              <a:t>m_i</a:t>
            </a:r>
            <a:r>
              <a:rPr lang="en-US" altLang="zh-CN" dirty="0"/>
              <a:t> is strictly less than m’_</a:t>
            </a:r>
            <a:r>
              <a:rPr lang="en-US" altLang="zh-CN" dirty="0" err="1"/>
              <a:t>i</a:t>
            </a:r>
            <a:endParaRPr lang="en-US" altLang="zh-CN" dirty="0"/>
          </a:p>
          <a:p>
            <a:r>
              <a:rPr lang="en-US" altLang="zh-CN" dirty="0"/>
              <a:t>But the sum of the complement of m, which is c., will be greater than the sum of the complement of m’, which is c’</a:t>
            </a:r>
          </a:p>
          <a:p>
            <a:r>
              <a:rPr lang="en-US" altLang="zh-CN" dirty="0"/>
              <a:t>So there is a contradiction. So we complete the proof.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753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method is used in current SPHINCS+ and XMSS. XMSS is a stateful hash-based signature. We are not going to discuss it too much here.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870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So can we do better? Can we encode a message into a codeword, where each pair of codewords are incomparable?</a:t>
                </a:r>
              </a:p>
              <a:p>
                <a:r>
                  <a:rPr lang="en-US" altLang="zh-CN" dirty="0"/>
                  <a:t>Yes, actually, we can encode the message to a set C. where each element of C is constant-sum, where constant sum means that for each vector v, the sum of coordinates is a fixed number.</a:t>
                </a:r>
              </a:p>
              <a:p>
                <a:r>
                  <a:rPr lang="en-US" altLang="zh-CN" dirty="0"/>
                  <a:t>Let’s first prove it is a valid encoding.</a:t>
                </a:r>
              </a:p>
              <a:p>
                <a:r>
                  <a:rPr lang="en-US" altLang="zh-CN" dirty="0"/>
                  <a:t>Suppose there are two distinct messages, m and m’, such that their encoded message are comparable.</a:t>
                </a: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</a:rPr>
                  <a:t>There must be an index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b="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However,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Thus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bSup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Therefore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 must exist an index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Contradiction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So can we do better? Can we encode a message into a codeword, where each pair of codewords are incomparable?</a:t>
                </a:r>
              </a:p>
              <a:p>
                <a:r>
                  <a:rPr lang="en-US" altLang="zh-CN" dirty="0"/>
                  <a:t>Yes, actually, we can encode the message to a set C. where each codeword of C is constant-sum, where constant sum means that for each codeword c, the sum of coordinates is a fixed number.</a:t>
                </a:r>
              </a:p>
              <a:p>
                <a:r>
                  <a:rPr lang="en-US" altLang="zh-CN" dirty="0"/>
                  <a:t>Let’s first prove it is a valid encoding.</a:t>
                </a:r>
              </a:p>
              <a:p>
                <a:r>
                  <a:rPr lang="en-US" altLang="zh-CN" dirty="0"/>
                  <a:t>Suppose there are two distinct messages, m and m’, such that their encoded message are comparable.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</a:rPr>
                  <a:t>Then There must be an index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𝑗</a:t>
                </a:r>
                <a:r>
                  <a:rPr lang="en-US" altLang="zh-CN" dirty="0">
                    <a:latin typeface="Calibri" panose="020F0502020204030204" pitchFamily="34" charset="0"/>
                  </a:rPr>
                  <a:t> such that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𝑐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_𝑗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&lt;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𝑐_𝑗^′    </a:t>
                </a:r>
                <a:endParaRPr lang="en-US" altLang="zh-CN" b="0" dirty="0">
                  <a:latin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However, </a:t>
                </a:r>
                <a:r>
                  <a:rPr lang="en-US" altLang="zh-CN" i="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∑_𝑖</a:t>
                </a:r>
                <a:r>
                  <a:rPr lang="en-US" altLang="zh-CN" b="0" i="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▒𝑐_𝑖 </a:t>
                </a:r>
                <a:r>
                  <a:rPr lang="en-US" altLang="zh-CN" i="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US" altLang="zh-CN" b="0" i="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𝑠=</a:t>
                </a:r>
                <a:r>
                  <a:rPr lang="en-US" altLang="zh-CN" i="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∑_𝑖▒𝑐_𝑖^′ </a:t>
                </a: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Thus </a:t>
                </a:r>
                <a:r>
                  <a:rPr lang="en-US" altLang="zh-CN" i="0">
                    <a:latin typeface="Cambria Math" panose="02040503050406030204" pitchFamily="18" charset="0"/>
                    <a:cs typeface="Calibri" panose="020F0502020204030204" pitchFamily="34" charset="0"/>
                  </a:rPr>
                  <a:t>∑_(𝑖≠𝑗)▒𝑐_𝑖 +𝑐_𝑗</a:t>
                </a:r>
                <a:r>
                  <a:rPr lang="en-US" altLang="zh-CN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US" altLang="zh-CN" i="0">
                    <a:latin typeface="Cambria Math" panose="02040503050406030204" pitchFamily="18" charset="0"/>
                    <a:cs typeface="Calibri" panose="020F0502020204030204" pitchFamily="34" charset="0"/>
                  </a:rPr>
                  <a:t>∑_(𝑖≠𝑗)</a:t>
                </a:r>
                <a:r>
                  <a:rPr lang="en-US" altLang="zh-CN" i="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▒𝑐_𝑖^′ </a:t>
                </a:r>
                <a:r>
                  <a:rPr lang="en-US" altLang="zh-CN" i="0">
                    <a:latin typeface="Cambria Math" panose="02040503050406030204" pitchFamily="18" charset="0"/>
                    <a:cs typeface="Calibri" panose="020F0502020204030204" pitchFamily="34" charset="0"/>
                  </a:rPr>
                  <a:t>+</a:t>
                </a:r>
                <a:r>
                  <a:rPr lang="en-US" altLang="zh-CN" i="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𝑐_</a:t>
                </a:r>
                <a:r>
                  <a:rPr lang="en-US" altLang="zh-CN" b="0" i="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𝑗^</a:t>
                </a:r>
                <a:r>
                  <a:rPr lang="en-US" altLang="zh-CN" i="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′</a:t>
                </a: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Therefore </a:t>
                </a:r>
                <a:r>
                  <a:rPr lang="en-US" altLang="zh-CN" i="0">
                    <a:latin typeface="Cambria Math" panose="02040503050406030204" pitchFamily="18" charset="0"/>
                    <a:cs typeface="Calibri" panose="020F0502020204030204" pitchFamily="34" charset="0"/>
                  </a:rPr>
                  <a:t>∑_(𝑖≠𝑗)▒𝑐_𝑖 </a:t>
                </a:r>
                <a:r>
                  <a:rPr lang="en-US" altLang="zh-CN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&gt;</a:t>
                </a:r>
                <a:r>
                  <a:rPr lang="en-US" altLang="zh-CN" i="0">
                    <a:latin typeface="Cambria Math" panose="02040503050406030204" pitchFamily="18" charset="0"/>
                    <a:cs typeface="Calibri" panose="020F0502020204030204" pitchFamily="34" charset="0"/>
                  </a:rPr>
                  <a:t>∑_(𝑖≠𝑗)</a:t>
                </a:r>
                <a:r>
                  <a:rPr lang="en-US" altLang="zh-CN" i="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▒𝑐_𝑖^′ </a:t>
                </a: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 must exist an index </a:t>
                </a:r>
                <a:r>
                  <a:rPr lang="en-US" altLang="zh-CN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𝑘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:r>
                  <a:rPr lang="en-US" altLang="zh-CN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𝑐_𝑘&gt;𝑐_𝑘^′</a:t>
                </a:r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Contradiction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850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independently discovered this constant-sum encoding. In our review of previous literature, we found that this concept was proposed in the 1990s by </a:t>
            </a:r>
            <a:r>
              <a:rPr lang="en-US" altLang="zh-CN" dirty="0" err="1"/>
              <a:t>Vaudenay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However, at that time, we didn’t know how to efficiently encode. </a:t>
            </a:r>
          </a:p>
          <a:p>
            <a:r>
              <a:rPr lang="en-US" altLang="zh-CN" dirty="0"/>
              <a:t>In another word, we need a polynomial time or practically efficient algorithm to map the input messages, which are the binary string to a set of constant-sum codewords.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960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Before we go to encoding algorithm, we first need to figure out how many codewords we can have. </a:t>
            </a:r>
          </a:p>
          <a:p>
            <a:r>
              <a:rPr lang="en-US" altLang="zh-CN" dirty="0"/>
              <a:t>Let </a:t>
            </a:r>
            <a:r>
              <a:rPr lang="en-US" altLang="zh-CN" dirty="0" err="1"/>
              <a:t>D_l,s</a:t>
            </a:r>
            <a:r>
              <a:rPr lang="en-US" altLang="zh-CN" dirty="0"/>
              <a:t> represent the size of constant-sum set.</a:t>
            </a:r>
          </a:p>
          <a:p>
            <a:r>
              <a:rPr lang="en-US" altLang="zh-CN" dirty="0"/>
              <a:t>Let us explain the recurrence relation. To compute D_{</a:t>
            </a:r>
            <a:r>
              <a:rPr lang="en-US" altLang="zh-CN" dirty="0" err="1"/>
              <a:t>l,s</a:t>
            </a:r>
            <a:r>
              <a:rPr lang="en-US" altLang="zh-CN" dirty="0"/>
              <a:t>}, consider the last value of v, </a:t>
            </a:r>
            <a:r>
              <a:rPr lang="en-US" altLang="zh-CN" dirty="0" err="1"/>
              <a:t>v_l</a:t>
            </a:r>
            <a:r>
              <a:rPr lang="en-US" altLang="zh-CN" dirty="0"/>
              <a:t>, which could be any value from 0 to w-1. If this value is set to </a:t>
            </a:r>
            <a:r>
              <a:rPr lang="en-US" altLang="zh-CN" dirty="0" err="1"/>
              <a:t>i</a:t>
            </a:r>
            <a:r>
              <a:rPr lang="en-US" altLang="zh-CN" dirty="0"/>
              <a:t>, the sum of the first l − 1 elements must be s − </a:t>
            </a:r>
            <a:r>
              <a:rPr lang="en-US" altLang="zh-CN" dirty="0" err="1"/>
              <a:t>i</a:t>
            </a:r>
            <a:r>
              <a:rPr lang="en-US" altLang="zh-CN" dirty="0"/>
              <a:t>. </a:t>
            </a:r>
          </a:p>
          <a:p>
            <a:r>
              <a:rPr lang="en-US" altLang="zh-CN" dirty="0"/>
              <a:t>Therefore, we reduce the problem “l elements with sum to s” to “l−1 elements with sum to s − </a:t>
            </a:r>
            <a:r>
              <a:rPr lang="en-US" altLang="zh-CN" dirty="0" err="1"/>
              <a:t>i</a:t>
            </a:r>
            <a:r>
              <a:rPr lang="en-US" altLang="zh-CN" dirty="0"/>
              <a:t>”. Thus we can simply count D_{</a:t>
            </a:r>
            <a:r>
              <a:rPr lang="en-US" altLang="zh-CN" dirty="0" err="1"/>
              <a:t>l,s</a:t>
            </a:r>
            <a:r>
              <a:rPr lang="en-US" altLang="zh-CN" dirty="0"/>
              <a:t>} by accumulating D{l−1,s−i}. </a:t>
            </a:r>
          </a:p>
          <a:p>
            <a:r>
              <a:rPr lang="en-US" altLang="zh-CN" dirty="0"/>
              <a:t>Following this method, </a:t>
            </a:r>
            <a:r>
              <a:rPr lang="en-US" altLang="zh-CN" dirty="0" err="1"/>
              <a:t>Dl,⌊l</a:t>
            </a:r>
            <a:r>
              <a:rPr lang="en-US" altLang="zh-CN" dirty="0"/>
              <a:t>(w−1)/2⌋ gives the size of C.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663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 previously stated, the problem can be divided into several sub-problems by considering the value of the last element</a:t>
            </a:r>
          </a:p>
          <a:p>
            <a:r>
              <a:rPr lang="en-US" altLang="zh-CN" dirty="0" err="1"/>
              <a:t>V_l</a:t>
            </a:r>
            <a:r>
              <a:rPr lang="en-US" altLang="zh-CN" dirty="0"/>
              <a:t>. To encode a message x , we can determine </a:t>
            </a:r>
            <a:r>
              <a:rPr lang="en-US" altLang="zh-CN" dirty="0" err="1"/>
              <a:t>v_l</a:t>
            </a:r>
            <a:r>
              <a:rPr lang="en-US" altLang="zh-CN" dirty="0"/>
              <a:t> = j by seeking which j satisfies this relation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402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Once the value of </a:t>
            </a:r>
            <a:r>
              <a:rPr lang="en-US" altLang="zh-CN" dirty="0" err="1"/>
              <a:t>vl</a:t>
            </a:r>
            <a:r>
              <a:rPr lang="en-US" altLang="zh-CN" dirty="0"/>
              <a:t> is determined, we proceed to the next terms until all elements are decided.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02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Let’s begin with Hash-based signature. Hash-based signature means that we construct a digital signature scheme from the hash function only.</a:t>
            </a:r>
          </a:p>
          <a:p>
            <a:r>
              <a:rPr lang="en-US" altLang="zh-CN" dirty="0"/>
              <a:t>Without relying on lattice RSA or elliptic curves</a:t>
            </a:r>
          </a:p>
          <a:p>
            <a:r>
              <a:rPr lang="en-US" altLang="zh-CN" dirty="0"/>
              <a:t>The Good Point is hash-based signatures are probably the most conservative assumption for post-quantum cryptography</a:t>
            </a:r>
          </a:p>
          <a:p>
            <a:r>
              <a:rPr lang="en-US" altLang="zh-CN" dirty="0"/>
              <a:t>The bad points are hash-based signatures often have large signature size and longer signing time in comparison to lattice-based signature</a:t>
            </a:r>
          </a:p>
          <a:p>
            <a:r>
              <a:rPr lang="en-US" altLang="zh-CN" dirty="0"/>
              <a:t>And we can not construct PKE or KEM from Hash only.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831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 constant-sum </a:t>
            </a:r>
            <a:r>
              <a:rPr lang="en-US" altLang="zh-CN" dirty="0" err="1"/>
              <a:t>Winternitz</a:t>
            </a:r>
            <a:r>
              <a:rPr lang="en-US" altLang="zh-CN" dirty="0"/>
              <a:t> one time signature is roughly 2% better than checksum </a:t>
            </a:r>
            <a:r>
              <a:rPr lang="en-US" altLang="zh-CN" dirty="0" err="1"/>
              <a:t>Winternitz</a:t>
            </a:r>
            <a:r>
              <a:rPr lang="en-US" altLang="zh-CN" dirty="0"/>
              <a:t> OTS</a:t>
            </a:r>
          </a:p>
          <a:p>
            <a:r>
              <a:rPr lang="en-US" altLang="zh-CN" dirty="0"/>
              <a:t>And The number of hash function calls is fixed. So the computation time is stable.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00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We also prove that the Constant-sum The Constant-sum encoding is optimal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=⌊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Moreover, Constant-sum encoding is optimal among ALL possible </a:t>
                </a:r>
                <a:r>
                  <a:rPr lang="en-US" altLang="zh-CN" dirty="0" err="1"/>
                  <a:t>Winternitz</a:t>
                </a:r>
                <a:r>
                  <a:rPr lang="en-US" altLang="zh-CN" dirty="0"/>
                  <a:t>-like schemes.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We prove it by introducing a new mathematic theory, which is called order theory. And we use Dilworth’s theorem.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Due to the time limit, we will not discuss it in detail.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We also prove that the Constant-sum The Constant-sum encoding is optimal when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𝑠=⌊𝑙(𝑤−1)/2⌋</a:t>
                </a:r>
                <a:endParaRPr lang="en-US" altLang="zh-CN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Moreover, Constant-sum encoding is optimal among ALL possible chain-based schemes.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We prove it by introducing a new mathematic theory, which is called order theory. And we use Dilworth’s theorem.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Due to the time limit, we will not discuss it in detail.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946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then prove </a:t>
            </a:r>
            <a:r>
              <a:rPr lang="en-US" altLang="zh-CN" dirty="0" err="1"/>
              <a:t>Winternitz</a:t>
            </a:r>
            <a:r>
              <a:rPr lang="en-US" altLang="zh-CN" dirty="0"/>
              <a:t>-like signature schemes are always not worse than tree-like scheme without bounding signature size.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If we bound the signature size, brute forces show that </a:t>
            </a:r>
            <a:r>
              <a:rPr lang="en-US" altLang="zh-CN" dirty="0" err="1"/>
              <a:t>Winternitz</a:t>
            </a:r>
            <a:r>
              <a:rPr lang="en-US" altLang="zh-CN" dirty="0"/>
              <a:t>-like scheme are always better.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8653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also Point out a previously known graph-based scheme is flawed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9431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Improve SPHINCS+ and XMSS by replacing their OTS with Constant-sum </a:t>
            </a:r>
            <a:r>
              <a:rPr lang="en-US" altLang="zh-CN" dirty="0" err="1"/>
              <a:t>Winternitz</a:t>
            </a:r>
            <a:r>
              <a:rPr lang="en-US" altLang="zh-CN" dirty="0"/>
              <a:t> OTS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also retune the parameter of SPHINCS+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submit SPHINCS-alpha to NIST PQC Additional Signatures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signature size and signing  time are slightly better, but verification time increased.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519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en-US" altLang="zh-CN" dirty="0"/>
              <a:t> OTS is probably the first Hash-based signature</a:t>
            </a:r>
          </a:p>
          <a:p>
            <a:r>
              <a:rPr lang="en-US" altLang="zh-CN" dirty="0"/>
              <a:t>Let H be a cryptographic hash function. </a:t>
            </a:r>
          </a:p>
          <a:p>
            <a:r>
              <a:rPr lang="en-US" altLang="zh-CN" dirty="0"/>
              <a:t>And the signer prepares 2n random numbers, denoted by x; they are the secret key.</a:t>
            </a:r>
          </a:p>
          <a:p>
            <a:r>
              <a:rPr lang="en-US" altLang="zh-CN" dirty="0"/>
              <a:t>And the signer hash each of these x to obtain the corresponding y, which is the public key.</a:t>
            </a:r>
          </a:p>
          <a:p>
            <a:r>
              <a:rPr lang="en-US" altLang="zh-CN" dirty="0"/>
              <a:t>In order to sign a message m, the signer first represent it in binary. And for each pair of x, the signer release one of this two x, it depends on value of </a:t>
            </a:r>
            <a:r>
              <a:rPr lang="en-US" altLang="zh-CN" dirty="0" err="1"/>
              <a:t>m_i</a:t>
            </a:r>
            <a:endParaRPr lang="en-US" altLang="zh-CN" dirty="0"/>
          </a:p>
          <a:p>
            <a:r>
              <a:rPr lang="en-US" altLang="zh-CN" dirty="0"/>
              <a:t>To verify the signature, the verifier checks if the hash of each released x is equal to the corresponding 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52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example, if I want to sign a 3-bit message 010. I release this three x. If a verifier want to verify this signature, the verifier checks the hash of them against y,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372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But be aware that a one-time signature can sign ONLY one message. If the signer signs the other message m’, for example, 101</a:t>
            </a:r>
          </a:p>
          <a:p>
            <a:r>
              <a:rPr lang="en-US" altLang="zh-CN" dirty="0"/>
              <a:t>An adversary can easily forge a signature for message 111. Actually, in this case, it can forge signatures for every message. Because the adversary now knows all the secret key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66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 how to sign multiple messages? </a:t>
            </a:r>
          </a:p>
          <a:p>
            <a:r>
              <a:rPr lang="en-US" altLang="zh-CN" dirty="0"/>
              <a:t>There is a way so-called tree-based signature. It can construct a “normal” signature from a one-time signature.</a:t>
            </a:r>
          </a:p>
          <a:p>
            <a:r>
              <a:rPr lang="en-US" altLang="zh-CN" dirty="0"/>
              <a:t>So suppose there is a large binary tree, and each node of this tree is an OTS. And each node is generated by a PRF, so we can generate nodes when we need.</a:t>
            </a:r>
          </a:p>
          <a:p>
            <a:r>
              <a:rPr lang="en-US" altLang="zh-CN" dirty="0"/>
              <a:t>If we want to sign a message, for example, 01, we first find the path from the leaf node to the root, which corresponds to the message .  </a:t>
            </a:r>
          </a:p>
          <a:p>
            <a:r>
              <a:rPr lang="en-US" altLang="zh-CN" dirty="0"/>
              <a:t>And then, we let each parent node in this path authenticate its two children. Finally, the leaf node authenticates the message.</a:t>
            </a:r>
          </a:p>
          <a:p>
            <a:r>
              <a:rPr lang="en-US" altLang="zh-CN" dirty="0"/>
              <a:t>So each OTS only signs once, which is its two children. So we can sign multiple messages.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156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Recently, NIST approved SPHINCS+, which is a hash-based signature and it is also a variant of tree-based signatures.  </a:t>
            </a:r>
          </a:p>
          <a:p>
            <a:r>
              <a:rPr lang="en-US" altLang="zh-CN" dirty="0"/>
              <a:t>As we can see OTS dominates the cost of SPHINCS+, including both signing time and signature size.</a:t>
            </a:r>
          </a:p>
          <a:p>
            <a:r>
              <a:rPr lang="en-US" altLang="zh-CN" dirty="0"/>
              <a:t>If we want to improve SPHINCS+, we should focus on OTS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50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let’s review the </a:t>
            </a:r>
            <a:r>
              <a:rPr lang="en-US" altLang="zh-CN" dirty="0" err="1"/>
              <a:t>lamport’s</a:t>
            </a:r>
            <a:r>
              <a:rPr lang="en-US" altLang="zh-CN" dirty="0"/>
              <a:t> one-time signature. The performance of </a:t>
            </a:r>
            <a:r>
              <a:rPr lang="en-US" altLang="zh-CN" dirty="0" err="1"/>
              <a:t>Lamport’s</a:t>
            </a:r>
            <a:r>
              <a:rPr lang="en-US" altLang="zh-CN" dirty="0"/>
              <a:t> one-time signature is not satisfying.</a:t>
            </a:r>
          </a:p>
          <a:p>
            <a:r>
              <a:rPr lang="en-US" altLang="zh-CN" dirty="0"/>
              <a:t>If we only consider the signature size. </a:t>
            </a:r>
          </a:p>
          <a:p>
            <a:r>
              <a:rPr lang="en-US" altLang="zh-CN" dirty="0"/>
              <a:t>We use one hash value which is lambda bits; where lambda is the security parameter.</a:t>
            </a:r>
          </a:p>
          <a:p>
            <a:r>
              <a:rPr lang="en-US" altLang="zh-CN" dirty="0"/>
              <a:t>We use lambda bits to encode only 1-bit message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085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 in order to improve it. </a:t>
            </a:r>
            <a:r>
              <a:rPr lang="en-US" altLang="zh-CN" dirty="0" err="1"/>
              <a:t>Winternitz</a:t>
            </a:r>
            <a:r>
              <a:rPr lang="en-US" altLang="zh-CN" dirty="0"/>
              <a:t> proposed a trade-off between signature size and signing time. This is the so-called </a:t>
            </a:r>
            <a:r>
              <a:rPr lang="en-US" altLang="zh-CN" dirty="0" err="1"/>
              <a:t>Winternitz</a:t>
            </a:r>
            <a:r>
              <a:rPr lang="en-US" altLang="zh-CN" dirty="0"/>
              <a:t> one-time signature.</a:t>
            </a:r>
          </a:p>
          <a:p>
            <a:r>
              <a:rPr lang="en-US" altLang="zh-CN" dirty="0"/>
              <a:t>Let’s first focus on the naïve version. So the signer first prepares n random number, denoted by x. </a:t>
            </a:r>
          </a:p>
          <a:p>
            <a:r>
              <a:rPr lang="en-US" altLang="zh-CN" dirty="0"/>
              <a:t>And then the signer repeatedly hash each of x w-1 times If we want to sign a message m, we first represent it in base-w, and then we release the corresponding  hash value, which depends on the value of </a:t>
            </a:r>
            <a:r>
              <a:rPr lang="en-US" altLang="zh-CN" dirty="0" err="1"/>
              <a:t>m_i</a:t>
            </a:r>
            <a:endParaRPr lang="en-US" altLang="zh-CN" dirty="0"/>
          </a:p>
          <a:p>
            <a:r>
              <a:rPr lang="en-US" altLang="zh-CN" dirty="0"/>
              <a:t>To verify the signature, the verifier hash each </a:t>
            </a:r>
            <a:r>
              <a:rPr lang="en-US" altLang="zh-CN" dirty="0" err="1"/>
              <a:t>sigma_i</a:t>
            </a:r>
            <a:r>
              <a:rPr lang="en-US" altLang="zh-CN" dirty="0"/>
              <a:t> w-1-m_i times and then check them against the public key</a:t>
            </a:r>
          </a:p>
          <a:p>
            <a:r>
              <a:rPr lang="en-US" altLang="zh-CN" dirty="0"/>
              <a:t>For example, if I want to sign message  0 2 1, I release those three value. To verify it, I compute them to the public key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886D82-40B8-4175-AE33-CCD3B53A526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27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B919212A-D4F2-302C-A0AC-02B947A88DE2}"/>
              </a:ext>
            </a:extLst>
          </p:cNvPr>
          <p:cNvSpPr/>
          <p:nvPr userDrawn="1"/>
        </p:nvSpPr>
        <p:spPr>
          <a:xfrm>
            <a:off x="0" y="6296878"/>
            <a:ext cx="12191999" cy="561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639EF8B-14A7-8314-BC89-89B362025DF7}"/>
              </a:ext>
            </a:extLst>
          </p:cNvPr>
          <p:cNvSpPr/>
          <p:nvPr userDrawn="1"/>
        </p:nvSpPr>
        <p:spPr>
          <a:xfrm>
            <a:off x="0" y="730375"/>
            <a:ext cx="12192002" cy="2401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 descr="文本&#10;&#10;中度可信度描述已自动生成">
            <a:extLst>
              <a:ext uri="{FF2B5EF4-FFF2-40B4-BE49-F238E27FC236}">
                <a16:creationId xmlns:a16="http://schemas.microsoft.com/office/drawing/2014/main" id="{35D50FFA-A119-8FE0-E5E9-5F455A030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878"/>
            <a:ext cx="1706880" cy="561122"/>
          </a:xfrm>
          <a:prstGeom prst="rect">
            <a:avLst/>
          </a:prstGeom>
        </p:spPr>
      </p:pic>
      <p:sp>
        <p:nvSpPr>
          <p:cNvPr id="27" name="标题 1">
            <a:extLst>
              <a:ext uri="{FF2B5EF4-FFF2-40B4-BE49-F238E27FC236}">
                <a16:creationId xmlns:a16="http://schemas.microsoft.com/office/drawing/2014/main" id="{FEFA531C-22F2-4436-C40B-1196FD77A6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886913"/>
            <a:ext cx="11201400" cy="2069647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Title</a:t>
            </a:r>
            <a:endParaRPr lang="zh-CN" alt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副标题 2">
            <a:extLst>
              <a:ext uri="{FF2B5EF4-FFF2-40B4-BE49-F238E27FC236}">
                <a16:creationId xmlns:a16="http://schemas.microsoft.com/office/drawing/2014/main" id="{1DBAF608-E2A0-1FB9-B85F-232128A28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600" y="3602038"/>
            <a:ext cx="11214100" cy="6804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b="0" i="0"/>
            </a:lvl1pPr>
          </a:lstStyle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737D8205-AF46-D470-7437-A5B3C74EDC3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66448" y="203265"/>
            <a:ext cx="2846403" cy="450233"/>
            <a:chOff x="768" y="1292"/>
            <a:chExt cx="5241" cy="829"/>
          </a:xfrm>
          <a:solidFill>
            <a:schemeClr val="accent1"/>
          </a:solidFill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7F453870-CF37-58DA-B152-88EF6B9F7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A0351EA-2392-6C88-4274-6B62810FB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72A4A0E0-C250-0A13-0593-5DD54CCDD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55BFB5AC-4B9D-E19A-90E1-69A3C63BE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DF0CDB3D-D5EA-543F-3C76-7963FF564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74B570B7-EB46-9029-A4CC-BBC2BF7662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9D221E70-FF35-4BCB-40C4-DE5D50289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D0B48FE6-3218-6D15-FEF2-C932419EA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2168594E-FC08-5262-3B3B-E967241DF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2F9A47BF-65F2-DEEE-3E54-8314F0367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65287E6A-95C5-D4B9-F7BE-83095D1A8DE5}"/>
              </a:ext>
            </a:extLst>
          </p:cNvPr>
          <p:cNvCxnSpPr>
            <a:cxnSpLocks/>
          </p:cNvCxnSpPr>
          <p:nvPr userDrawn="1"/>
        </p:nvCxnSpPr>
        <p:spPr>
          <a:xfrm flipH="1">
            <a:off x="7030252" y="651325"/>
            <a:ext cx="51617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8CD53861-1495-A60B-BE25-3A62453DF39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51325"/>
            <a:ext cx="487758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3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9749F1-FE75-45FB-95A9-1B839DBA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标题 18">
            <a:extLst>
              <a:ext uri="{FF2B5EF4-FFF2-40B4-BE49-F238E27FC236}">
                <a16:creationId xmlns:a16="http://schemas.microsoft.com/office/drawing/2014/main" id="{65DE5B7E-6296-A3F1-7423-6040BCBCB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8398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altLang="zh-CN" b="0" dirty="0"/>
              <a:t>Title</a:t>
            </a:r>
            <a:endParaRPr lang="zh-CN" altLang="en-US" dirty="0"/>
          </a:p>
        </p:txBody>
      </p:sp>
      <p:sp>
        <p:nvSpPr>
          <p:cNvPr id="5" name="内容占位符 19">
            <a:extLst>
              <a:ext uri="{FF2B5EF4-FFF2-40B4-BE49-F238E27FC236}">
                <a16:creationId xmlns:a16="http://schemas.microsoft.com/office/drawing/2014/main" id="{0D0F8C99-FEBC-4DCC-07B8-F0BAA69444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endParaRPr lang="zh-CN" altLang="en-US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54A13A7-7F54-6384-A314-AE0F8E63A73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39005" y="924801"/>
            <a:ext cx="2252995" cy="356370"/>
            <a:chOff x="768" y="1292"/>
            <a:chExt cx="5241" cy="829"/>
          </a:xfrm>
          <a:solidFill>
            <a:schemeClr val="accent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365D607-1BC9-50A7-AD6A-C4905F57F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113A609-3DFA-B4BE-6CD1-BE4855069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BB5E4BD-7AA3-6992-8C5F-9041914C7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A997273-8260-8DE9-7417-DF566B26D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C169AD0-891E-8052-01E0-A919D8DAF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8B6B501-7241-8B58-3A3B-1289DEE1B3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F4CACE8-73F4-D6EC-F6E8-AF34B694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54A2934A-0C22-B0A6-09B7-D13543DF6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4AA8963-0FA7-DBF9-EA4D-80A070E4D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EC0A46B-2FF3-B122-9404-E0F78D8E7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FCAA61B-AB7E-14DA-ED4B-547D7B36FE1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83523"/>
            <a:ext cx="1011165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47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D3033B-76E7-4F25-BE95-E084E516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11360543-0306-368F-D7C3-025D0E2F97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id="{AED96E91-CBD3-93DF-D863-E7E0FD28A0A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标题 18">
            <a:extLst>
              <a:ext uri="{FF2B5EF4-FFF2-40B4-BE49-F238E27FC236}">
                <a16:creationId xmlns:a16="http://schemas.microsoft.com/office/drawing/2014/main" id="{8099A545-0965-0B5C-CBC2-A6BB00EA4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8398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altLang="zh-CN" b="0" dirty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984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904565-16B3-4AD3-A820-2CF381E5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B6875E-AEA4-42E3-A6DA-2440C2C8329E}" type="datetime1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59F35C-A224-4CAC-B5E9-C90ECF49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F5DC01-F74D-4510-A748-035E31EE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629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A955CB-EC17-48B8-A220-C747B5928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5147" y="6578600"/>
            <a:ext cx="2743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3ACD1EC8-6F57-41A7-99F1-FEDB2874BA2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0749156-65C8-35D2-7CC0-815C8C2E66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39005" y="924801"/>
            <a:ext cx="2252995" cy="356370"/>
            <a:chOff x="768" y="1292"/>
            <a:chExt cx="5241" cy="829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160E610A-0A7E-372A-C992-E1234F141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F7BB785-074B-EDA4-EA5F-817FC405D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FA6B9F0-5909-E628-F1F7-70B2787BE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A93FACB-A066-0E94-3374-A66E1CBD7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8991D0E-93BA-3C9B-8731-EE7BD13F8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8565597-9555-4019-01B1-71F554A551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E83AA3B-322B-9D9D-D51C-982D046BA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F07844-F1BE-FA4A-E905-CAB59D6F7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5984B78-D2B1-113C-F6B4-66BA8671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73F114F-0AD3-11D8-BD90-636DA703E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00"/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2059ABC-AC8D-8F04-587A-8A43DC520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83523"/>
            <a:ext cx="1011165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90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4" userDrawn="1">
          <p15:clr>
            <a:srgbClr val="F26B43"/>
          </p15:clr>
        </p15:guide>
        <p15:guide id="2" pos="7368" userDrawn="1">
          <p15:clr>
            <a:srgbClr val="F26B43"/>
          </p15:clr>
        </p15:guide>
        <p15:guide id="3" orient="horz" pos="472" userDrawn="1">
          <p15:clr>
            <a:srgbClr val="F26B43"/>
          </p15:clr>
        </p15:guide>
        <p15:guide id="4" orient="horz" pos="41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.png"/><Relationship Id="rId3" Type="http://schemas.openxmlformats.org/officeDocument/2006/relationships/image" Target="../media/image70.png"/><Relationship Id="rId7" Type="http://schemas.openxmlformats.org/officeDocument/2006/relationships/image" Target="../media/image420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0.png"/><Relationship Id="rId11" Type="http://schemas.openxmlformats.org/officeDocument/2006/relationships/image" Target="../media/image460.png"/><Relationship Id="rId5" Type="http://schemas.openxmlformats.org/officeDocument/2006/relationships/image" Target="../media/image400.png"/><Relationship Id="rId10" Type="http://schemas.openxmlformats.org/officeDocument/2006/relationships/image" Target="../media/image450.png"/><Relationship Id="rId4" Type="http://schemas.openxmlformats.org/officeDocument/2006/relationships/image" Target="../media/image41.png"/><Relationship Id="rId9" Type="http://schemas.openxmlformats.org/officeDocument/2006/relationships/image" Target="../media/image4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53.png"/><Relationship Id="rId3" Type="http://schemas.openxmlformats.org/officeDocument/2006/relationships/image" Target="../media/image190.png"/><Relationship Id="rId7" Type="http://schemas.openxmlformats.org/officeDocument/2006/relationships/image" Target="../media/image420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0.png"/><Relationship Id="rId11" Type="http://schemas.openxmlformats.org/officeDocument/2006/relationships/image" Target="../media/image51.png"/><Relationship Id="rId5" Type="http://schemas.openxmlformats.org/officeDocument/2006/relationships/image" Target="../media/image400.png"/><Relationship Id="rId10" Type="http://schemas.openxmlformats.org/officeDocument/2006/relationships/image" Target="../media/image50.png"/><Relationship Id="rId4" Type="http://schemas.openxmlformats.org/officeDocument/2006/relationships/image" Target="../media/image41.png"/><Relationship Id="rId9" Type="http://schemas.openxmlformats.org/officeDocument/2006/relationships/image" Target="../media/image4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F5F7A16-4E2B-4F11-A46F-2F0ADA0A8C50}"/>
              </a:ext>
            </a:extLst>
          </p:cNvPr>
          <p:cNvSpPr/>
          <p:nvPr/>
        </p:nvSpPr>
        <p:spPr>
          <a:xfrm>
            <a:off x="0" y="6296878"/>
            <a:ext cx="12191999" cy="561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98B8C6-F215-45FF-AAC2-618BECF6E5E9}"/>
              </a:ext>
            </a:extLst>
          </p:cNvPr>
          <p:cNvSpPr/>
          <p:nvPr/>
        </p:nvSpPr>
        <p:spPr>
          <a:xfrm>
            <a:off x="0" y="730375"/>
            <a:ext cx="12192002" cy="2401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descr="文本&#10;&#10;中度可信度描述已自动生成">
            <a:extLst>
              <a:ext uri="{FF2B5EF4-FFF2-40B4-BE49-F238E27FC236}">
                <a16:creationId xmlns:a16="http://schemas.microsoft.com/office/drawing/2014/main" id="{3D26FA95-DC57-4F76-B973-3EAC95F1D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878"/>
            <a:ext cx="1706880" cy="56112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A289117-A229-429C-9C25-E8A79F911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Revisiting the Constant-sum </a:t>
            </a:r>
            <a:r>
              <a:rPr lang="en-US" altLang="zh-CN" sz="6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Winternitz</a:t>
            </a:r>
            <a:r>
              <a:rPr lang="en-US" altLang="zh-CN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One-time Signature with Applications to SPHINCS+ and XMSS</a:t>
            </a:r>
            <a:endParaRPr lang="zh-CN" alt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06ED05-D9D7-4C83-BAA0-E63018468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Kaiyi Zhang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Hongrui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 Cui, Yu </a:t>
            </a:r>
            <a:r>
              <a:rPr lang="en-US" altLang="zh-CN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Yu</a:t>
            </a:r>
            <a:endParaRPr lang="en-US" altLang="zh-C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副标题 2">
            <a:extLst>
              <a:ext uri="{FF2B5EF4-FFF2-40B4-BE49-F238E27FC236}">
                <a16:creationId xmlns:a16="http://schemas.microsoft.com/office/drawing/2014/main" id="{696B4ACD-1533-42C8-9F09-33877C860CEF}"/>
              </a:ext>
            </a:extLst>
          </p:cNvPr>
          <p:cNvSpPr txBox="1">
            <a:spLocks/>
          </p:cNvSpPr>
          <p:nvPr/>
        </p:nvSpPr>
        <p:spPr>
          <a:xfrm>
            <a:off x="495300" y="4290596"/>
            <a:ext cx="11214100" cy="6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Shanghai Jiao Tong University</a:t>
            </a: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A5ED40F8-AE1E-386E-A2BB-C8EEE1885D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66448" y="203265"/>
            <a:ext cx="2846403" cy="450233"/>
            <a:chOff x="768" y="1292"/>
            <a:chExt cx="5241" cy="829"/>
          </a:xfrm>
          <a:solidFill>
            <a:schemeClr val="accent1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6591E57A-CB84-7B0D-F328-C5CA28564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BB13415C-F23E-587B-1B5B-7C19A3240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42F9ABAC-01B4-BB04-3112-08D9CCCE83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45381471-A569-5E17-9731-13066B747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D1CD895-0CA2-E125-21C5-4DD1B11F4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0A288DFF-68FA-55A3-8118-01C85D59A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AEBC74D7-60DC-B5ED-153B-7E1447438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C0F8421C-852C-3607-D91E-0271D31D8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D96674A1-B14B-FDFB-9377-41FE7920D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ADD223BB-2F08-455C-A2C9-BE231CD4C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A5EE55D9-36B1-C46B-6E9F-7E8A4F4FE5E2}"/>
              </a:ext>
            </a:extLst>
          </p:cNvPr>
          <p:cNvCxnSpPr>
            <a:cxnSpLocks/>
          </p:cNvCxnSpPr>
          <p:nvPr/>
        </p:nvCxnSpPr>
        <p:spPr>
          <a:xfrm flipH="1">
            <a:off x="7030252" y="651325"/>
            <a:ext cx="51617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DD154FB4-63E6-E716-FB71-2CEAC101AFAE}"/>
              </a:ext>
            </a:extLst>
          </p:cNvPr>
          <p:cNvCxnSpPr>
            <a:cxnSpLocks/>
          </p:cNvCxnSpPr>
          <p:nvPr/>
        </p:nvCxnSpPr>
        <p:spPr>
          <a:xfrm flipH="1">
            <a:off x="0" y="651325"/>
            <a:ext cx="487758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副标题 2">
            <a:extLst>
              <a:ext uri="{FF2B5EF4-FFF2-40B4-BE49-F238E27FC236}">
                <a16:creationId xmlns:a16="http://schemas.microsoft.com/office/drawing/2014/main" id="{1F8B5093-6632-3124-35B8-C15835D695AF}"/>
              </a:ext>
            </a:extLst>
          </p:cNvPr>
          <p:cNvSpPr txBox="1">
            <a:spLocks/>
          </p:cNvSpPr>
          <p:nvPr/>
        </p:nvSpPr>
        <p:spPr>
          <a:xfrm>
            <a:off x="495300" y="4979154"/>
            <a:ext cx="11214100" cy="6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Crypto 2023</a:t>
            </a:r>
          </a:p>
        </p:txBody>
      </p:sp>
    </p:spTree>
    <p:extLst>
      <p:ext uri="{BB962C8B-B14F-4D97-AF65-F5344CB8AC3E}">
        <p14:creationId xmlns:p14="http://schemas.microsoft.com/office/powerpoint/2010/main" val="255481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F690E27-8BE5-4A6C-BA5A-D5027C37512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=[…,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,…]</m:t>
                    </m:r>
                  </m:oMath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b="0" dirty="0">
                    <a:latin typeface="Cambria Math" panose="02040503050406030204" pitchFamily="18" charset="0"/>
                  </a:rPr>
                  <a:t>sign(sk,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):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,0≤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[…,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,…]</m:t>
                    </m:r>
                  </m:oMath>
                </a14:m>
                <a:endParaRPr lang="en-US" altLang="zh-CN" dirty="0"/>
              </a:p>
              <a:p>
                <a:r>
                  <a:rPr lang="en-US" altLang="zh-CN" b="0" dirty="0">
                    <a:latin typeface="Cambria Math" panose="02040503050406030204" pitchFamily="18" charset="0"/>
                  </a:rPr>
                  <a:t>verify(pk,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):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0,2,1</m:t>
                        </m:r>
                      </m:e>
                    </m:d>
                  </m:oMath>
                </a14:m>
                <a:endParaRPr lang="en-US" altLang="zh-CN" sz="28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altLang="zh-CN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zh-CN" alt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F690E27-8BE5-4A6C-BA5A-D5027C375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3">
            <a:extLst>
              <a:ext uri="{FF2B5EF4-FFF2-40B4-BE49-F238E27FC236}">
                <a16:creationId xmlns:a16="http://schemas.microsoft.com/office/drawing/2014/main" id="{8C9423A1-4813-4244-B213-1915C559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(Naïve) </a:t>
            </a:r>
            <a:r>
              <a:rPr lang="en-US" altLang="zh-CN" dirty="0" err="1"/>
              <a:t>Winternitz</a:t>
            </a:r>
            <a:r>
              <a:rPr lang="en-US" altLang="zh-CN" dirty="0"/>
              <a:t> One-Time Signature (WOTS)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6B30F85A-C6C7-C762-DA12-9F9F3BA4E2BD}"/>
              </a:ext>
            </a:extLst>
          </p:cNvPr>
          <p:cNvSpPr/>
          <p:nvPr/>
        </p:nvSpPr>
        <p:spPr>
          <a:xfrm>
            <a:off x="6855124" y="5263982"/>
            <a:ext cx="3387305" cy="10081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A7763BF3-1DF9-0C3E-AEF9-FC3AFE741195}"/>
              </a:ext>
            </a:extLst>
          </p:cNvPr>
          <p:cNvSpPr/>
          <p:nvPr/>
        </p:nvSpPr>
        <p:spPr>
          <a:xfrm>
            <a:off x="6855124" y="2237117"/>
            <a:ext cx="3387305" cy="10081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F4EDC282-85C8-0E33-0B00-CF185A380515}"/>
                  </a:ext>
                </a:extLst>
              </p:cNvPr>
              <p:cNvSpPr/>
              <p:nvPr/>
            </p:nvSpPr>
            <p:spPr>
              <a:xfrm>
                <a:off x="7017862" y="5327776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F4EDC282-85C8-0E33-0B00-CF185A380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862" y="5327776"/>
                <a:ext cx="759124" cy="7507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8C01D451-0626-EEA7-4282-C0763DCA5884}"/>
                  </a:ext>
                </a:extLst>
              </p:cNvPr>
              <p:cNvSpPr/>
              <p:nvPr/>
            </p:nvSpPr>
            <p:spPr>
              <a:xfrm>
                <a:off x="7017862" y="4335738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8C01D451-0626-EEA7-4282-C0763DCA5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862" y="4335738"/>
                <a:ext cx="759124" cy="750798"/>
              </a:xfrm>
              <a:prstGeom prst="ellipse">
                <a:avLst/>
              </a:prstGeom>
              <a:blipFill>
                <a:blip r:embed="rId5"/>
                <a:stretch>
                  <a:fillRect l="-2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E50D3092-895D-860F-6DAE-1314FF63B77E}"/>
                  </a:ext>
                </a:extLst>
              </p:cNvPr>
              <p:cNvSpPr/>
              <p:nvPr/>
            </p:nvSpPr>
            <p:spPr>
              <a:xfrm>
                <a:off x="7017862" y="3343700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E50D3092-895D-860F-6DAE-1314FF63B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862" y="3343700"/>
                <a:ext cx="759124" cy="750798"/>
              </a:xfrm>
              <a:prstGeom prst="ellipse">
                <a:avLst/>
              </a:prstGeom>
              <a:blipFill>
                <a:blip r:embed="rId6"/>
                <a:stretch>
                  <a:fillRect l="-9449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42138320-B505-D17A-4BC8-E7157852B693}"/>
                  </a:ext>
                </a:extLst>
              </p:cNvPr>
              <p:cNvSpPr/>
              <p:nvPr/>
            </p:nvSpPr>
            <p:spPr>
              <a:xfrm>
                <a:off x="7017862" y="2391919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42138320-B505-D17A-4BC8-E7157852B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862" y="2391919"/>
                <a:ext cx="759124" cy="750798"/>
              </a:xfrm>
              <a:prstGeom prst="ellipse">
                <a:avLst/>
              </a:prstGeom>
              <a:blipFill>
                <a:blip r:embed="rId7"/>
                <a:stretch>
                  <a:fillRect l="-9449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DB9BFE21-853D-B8D1-7480-DEF6FAB5B35D}"/>
              </a:ext>
            </a:extLst>
          </p:cNvPr>
          <p:cNvCxnSpPr>
            <a:stCxn id="65" idx="0"/>
            <a:endCxn id="66" idx="4"/>
          </p:cNvCxnSpPr>
          <p:nvPr/>
        </p:nvCxnSpPr>
        <p:spPr>
          <a:xfrm flipV="1">
            <a:off x="7397424" y="5086536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948B5D98-71C5-9292-4CFD-D932A7A23B44}"/>
              </a:ext>
            </a:extLst>
          </p:cNvPr>
          <p:cNvCxnSpPr>
            <a:stCxn id="66" idx="0"/>
            <a:endCxn id="67" idx="4"/>
          </p:cNvCxnSpPr>
          <p:nvPr/>
        </p:nvCxnSpPr>
        <p:spPr>
          <a:xfrm flipV="1">
            <a:off x="7397424" y="4094498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0D10FF02-1857-C54F-2008-966BDAE74256}"/>
              </a:ext>
            </a:extLst>
          </p:cNvPr>
          <p:cNvCxnSpPr>
            <a:stCxn id="67" idx="0"/>
            <a:endCxn id="68" idx="4"/>
          </p:cNvCxnSpPr>
          <p:nvPr/>
        </p:nvCxnSpPr>
        <p:spPr>
          <a:xfrm flipV="1">
            <a:off x="7397424" y="3142717"/>
            <a:ext cx="0" cy="200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D94BDB78-7207-2EE7-6DBA-2032FB09C1EE}"/>
                  </a:ext>
                </a:extLst>
              </p:cNvPr>
              <p:cNvSpPr/>
              <p:nvPr/>
            </p:nvSpPr>
            <p:spPr>
              <a:xfrm>
                <a:off x="8156548" y="5327776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D94BDB78-7207-2EE7-6DBA-2032FB09C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48" y="5327776"/>
                <a:ext cx="759124" cy="75079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ED11951D-ABC4-3234-0DB3-2CB5169CB8F2}"/>
                  </a:ext>
                </a:extLst>
              </p:cNvPr>
              <p:cNvSpPr/>
              <p:nvPr/>
            </p:nvSpPr>
            <p:spPr>
              <a:xfrm>
                <a:off x="8156548" y="4335738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ED11951D-ABC4-3234-0DB3-2CB5169CB8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48" y="4335738"/>
                <a:ext cx="759124" cy="750798"/>
              </a:xfrm>
              <a:prstGeom prst="ellipse">
                <a:avLst/>
              </a:prstGeom>
              <a:blipFill>
                <a:blip r:embed="rId9"/>
                <a:stretch>
                  <a:fillRect l="-3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9E9E6F3D-6DFF-66A8-2E6C-B374DB199789}"/>
                  </a:ext>
                </a:extLst>
              </p:cNvPr>
              <p:cNvSpPr/>
              <p:nvPr/>
            </p:nvSpPr>
            <p:spPr>
              <a:xfrm>
                <a:off x="8156548" y="3343700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9E9E6F3D-6DFF-66A8-2E6C-B374DB199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48" y="3343700"/>
                <a:ext cx="759124" cy="750798"/>
              </a:xfrm>
              <a:prstGeom prst="ellipse">
                <a:avLst/>
              </a:prstGeom>
              <a:blipFill>
                <a:blip r:embed="rId10"/>
                <a:stretch>
                  <a:fillRect l="-10236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75276167-7B44-5602-CA51-46D46A14CE90}"/>
                  </a:ext>
                </a:extLst>
              </p:cNvPr>
              <p:cNvSpPr/>
              <p:nvPr/>
            </p:nvSpPr>
            <p:spPr>
              <a:xfrm>
                <a:off x="8156548" y="2391919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75276167-7B44-5602-CA51-46D46A14C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48" y="2391919"/>
                <a:ext cx="759124" cy="750798"/>
              </a:xfrm>
              <a:prstGeom prst="ellipse">
                <a:avLst/>
              </a:prstGeom>
              <a:blipFill>
                <a:blip r:embed="rId11"/>
                <a:stretch>
                  <a:fillRect l="-10236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451249F1-563C-89F7-09A8-3B41801C0471}"/>
              </a:ext>
            </a:extLst>
          </p:cNvPr>
          <p:cNvCxnSpPr>
            <a:stCxn id="72" idx="0"/>
            <a:endCxn id="73" idx="4"/>
          </p:cNvCxnSpPr>
          <p:nvPr/>
        </p:nvCxnSpPr>
        <p:spPr>
          <a:xfrm flipV="1">
            <a:off x="8536110" y="5086536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D1B50C05-43AE-0EF2-42FB-7FB83DB6E269}"/>
              </a:ext>
            </a:extLst>
          </p:cNvPr>
          <p:cNvCxnSpPr>
            <a:stCxn id="73" idx="0"/>
            <a:endCxn id="74" idx="4"/>
          </p:cNvCxnSpPr>
          <p:nvPr/>
        </p:nvCxnSpPr>
        <p:spPr>
          <a:xfrm flipV="1">
            <a:off x="8536110" y="4094498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2120EA04-8841-9BD3-32FB-295006D6443A}"/>
              </a:ext>
            </a:extLst>
          </p:cNvPr>
          <p:cNvCxnSpPr>
            <a:stCxn id="74" idx="0"/>
            <a:endCxn id="75" idx="4"/>
          </p:cNvCxnSpPr>
          <p:nvPr/>
        </p:nvCxnSpPr>
        <p:spPr>
          <a:xfrm flipV="1">
            <a:off x="8536110" y="3142717"/>
            <a:ext cx="0" cy="200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17C619B9-7322-910B-C531-4102074B9453}"/>
                  </a:ext>
                </a:extLst>
              </p:cNvPr>
              <p:cNvSpPr/>
              <p:nvPr/>
            </p:nvSpPr>
            <p:spPr>
              <a:xfrm>
                <a:off x="9296945" y="5327776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17C619B9-7322-910B-C531-4102074B9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945" y="5327776"/>
                <a:ext cx="759124" cy="75079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C796962E-376D-025D-C06E-88A892C00A89}"/>
                  </a:ext>
                </a:extLst>
              </p:cNvPr>
              <p:cNvSpPr/>
              <p:nvPr/>
            </p:nvSpPr>
            <p:spPr>
              <a:xfrm>
                <a:off x="9296945" y="4335738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C796962E-376D-025D-C06E-88A892C00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945" y="4335738"/>
                <a:ext cx="759124" cy="750798"/>
              </a:xfrm>
              <a:prstGeom prst="ellipse">
                <a:avLst/>
              </a:prstGeom>
              <a:blipFill>
                <a:blip r:embed="rId13"/>
                <a:stretch>
                  <a:fillRect l="-3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A71AAC43-E60A-4FC0-182F-554E09078B13}"/>
                  </a:ext>
                </a:extLst>
              </p:cNvPr>
              <p:cNvSpPr/>
              <p:nvPr/>
            </p:nvSpPr>
            <p:spPr>
              <a:xfrm>
                <a:off x="9296945" y="3343700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A71AAC43-E60A-4FC0-182F-554E09078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945" y="3343700"/>
                <a:ext cx="759124" cy="750798"/>
              </a:xfrm>
              <a:prstGeom prst="ellipse">
                <a:avLst/>
              </a:prstGeom>
              <a:blipFill>
                <a:blip r:embed="rId14"/>
                <a:stretch>
                  <a:fillRect l="-9449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C0A058BB-DFE9-8880-EF14-977A1968D731}"/>
                  </a:ext>
                </a:extLst>
              </p:cNvPr>
              <p:cNvSpPr/>
              <p:nvPr/>
            </p:nvSpPr>
            <p:spPr>
              <a:xfrm>
                <a:off x="9296945" y="2391919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C0A058BB-DFE9-8880-EF14-977A1968D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945" y="2391919"/>
                <a:ext cx="759124" cy="750798"/>
              </a:xfrm>
              <a:prstGeom prst="ellipse">
                <a:avLst/>
              </a:prstGeom>
              <a:blipFill>
                <a:blip r:embed="rId15"/>
                <a:stretch>
                  <a:fillRect l="-9449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7FA9162E-1199-18DB-8FC5-C6FDAB2A7CC0}"/>
              </a:ext>
            </a:extLst>
          </p:cNvPr>
          <p:cNvCxnSpPr>
            <a:stCxn id="79" idx="0"/>
            <a:endCxn id="80" idx="4"/>
          </p:cNvCxnSpPr>
          <p:nvPr/>
        </p:nvCxnSpPr>
        <p:spPr>
          <a:xfrm flipV="1">
            <a:off x="9676507" y="5086536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04A1086F-2085-2DE2-B4E0-72DAEC1C5152}"/>
              </a:ext>
            </a:extLst>
          </p:cNvPr>
          <p:cNvCxnSpPr>
            <a:stCxn id="80" idx="0"/>
            <a:endCxn id="81" idx="4"/>
          </p:cNvCxnSpPr>
          <p:nvPr/>
        </p:nvCxnSpPr>
        <p:spPr>
          <a:xfrm flipV="1">
            <a:off x="9676507" y="4094498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D7280E90-E9ED-08DA-37AD-FF329FC1FB98}"/>
              </a:ext>
            </a:extLst>
          </p:cNvPr>
          <p:cNvCxnSpPr>
            <a:stCxn id="81" idx="0"/>
            <a:endCxn id="82" idx="4"/>
          </p:cNvCxnSpPr>
          <p:nvPr/>
        </p:nvCxnSpPr>
        <p:spPr>
          <a:xfrm flipV="1">
            <a:off x="9676507" y="3142717"/>
            <a:ext cx="0" cy="200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标注: 线形 85">
                <a:extLst>
                  <a:ext uri="{FF2B5EF4-FFF2-40B4-BE49-F238E27FC236}">
                    <a16:creationId xmlns:a16="http://schemas.microsoft.com/office/drawing/2014/main" id="{D8ABFF65-0292-1440-A665-7C99CB4C78FE}"/>
                  </a:ext>
                </a:extLst>
              </p:cNvPr>
              <p:cNvSpPr/>
              <p:nvPr/>
            </p:nvSpPr>
            <p:spPr>
              <a:xfrm>
                <a:off x="10325004" y="1825625"/>
                <a:ext cx="845389" cy="552090"/>
              </a:xfrm>
              <a:prstGeom prst="borderCallout1">
                <a:avLst>
                  <a:gd name="adj1" fmla="val 18750"/>
                  <a:gd name="adj2" fmla="val -8333"/>
                  <a:gd name="adj3" fmla="val 73958"/>
                  <a:gd name="adj4" fmla="val -7506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6" name="标注: 线形 85">
                <a:extLst>
                  <a:ext uri="{FF2B5EF4-FFF2-40B4-BE49-F238E27FC236}">
                    <a16:creationId xmlns:a16="http://schemas.microsoft.com/office/drawing/2014/main" id="{D8ABFF65-0292-1440-A665-7C99CB4C7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004" y="1825625"/>
                <a:ext cx="845389" cy="552090"/>
              </a:xfrm>
              <a:prstGeom prst="borderCallout1">
                <a:avLst>
                  <a:gd name="adj1" fmla="val 18750"/>
                  <a:gd name="adj2" fmla="val -8333"/>
                  <a:gd name="adj3" fmla="val 73958"/>
                  <a:gd name="adj4" fmla="val -75068"/>
                </a:avLst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标注: 线形 86">
                <a:extLst>
                  <a:ext uri="{FF2B5EF4-FFF2-40B4-BE49-F238E27FC236}">
                    <a16:creationId xmlns:a16="http://schemas.microsoft.com/office/drawing/2014/main" id="{59171D24-E57C-29FB-9632-B57425496FDF}"/>
                  </a:ext>
                </a:extLst>
              </p:cNvPr>
              <p:cNvSpPr/>
              <p:nvPr/>
            </p:nvSpPr>
            <p:spPr>
              <a:xfrm>
                <a:off x="10694500" y="5371082"/>
                <a:ext cx="845389" cy="552090"/>
              </a:xfrm>
              <a:prstGeom prst="borderCallout1">
                <a:avLst>
                  <a:gd name="adj1" fmla="val 18750"/>
                  <a:gd name="adj2" fmla="val -8333"/>
                  <a:gd name="adj3" fmla="val 34375"/>
                  <a:gd name="adj4" fmla="val -539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 dirty="0" err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7" name="标注: 线形 86">
                <a:extLst>
                  <a:ext uri="{FF2B5EF4-FFF2-40B4-BE49-F238E27FC236}">
                    <a16:creationId xmlns:a16="http://schemas.microsoft.com/office/drawing/2014/main" id="{59171D24-E57C-29FB-9632-B57425496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500" y="5371082"/>
                <a:ext cx="845389" cy="552090"/>
              </a:xfrm>
              <a:prstGeom prst="borderCallout1">
                <a:avLst>
                  <a:gd name="adj1" fmla="val 18750"/>
                  <a:gd name="adj2" fmla="val -8333"/>
                  <a:gd name="adj3" fmla="val 34375"/>
                  <a:gd name="adj4" fmla="val -53979"/>
                </a:avLst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00A750E0-E82D-0DA0-40A0-433CDF4EEFA6}"/>
              </a:ext>
            </a:extLst>
          </p:cNvPr>
          <p:cNvSpPr/>
          <p:nvPr/>
        </p:nvSpPr>
        <p:spPr>
          <a:xfrm>
            <a:off x="6974958" y="5263982"/>
            <a:ext cx="850603" cy="91298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D8A133A-C0B1-73DB-EBFE-72AAA38B3A5D}"/>
              </a:ext>
            </a:extLst>
          </p:cNvPr>
          <p:cNvSpPr/>
          <p:nvPr/>
        </p:nvSpPr>
        <p:spPr>
          <a:xfrm>
            <a:off x="8110808" y="3271194"/>
            <a:ext cx="850603" cy="91298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B57AE9B-CF48-1BF1-BB4F-EB22E6445B75}"/>
              </a:ext>
            </a:extLst>
          </p:cNvPr>
          <p:cNvSpPr/>
          <p:nvPr/>
        </p:nvSpPr>
        <p:spPr>
          <a:xfrm>
            <a:off x="9249494" y="4248407"/>
            <a:ext cx="850603" cy="91298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对话气泡: 圆角矩形 2">
                <a:extLst>
                  <a:ext uri="{FF2B5EF4-FFF2-40B4-BE49-F238E27FC236}">
                    <a16:creationId xmlns:a16="http://schemas.microsoft.com/office/drawing/2014/main" id="{DBF806FF-460A-CFE4-EA9E-6292116DAF1B}"/>
                  </a:ext>
                </a:extLst>
              </p:cNvPr>
              <p:cNvSpPr/>
              <p:nvPr/>
            </p:nvSpPr>
            <p:spPr>
              <a:xfrm>
                <a:off x="1739488" y="1790522"/>
                <a:ext cx="4819560" cy="2122259"/>
              </a:xfrm>
              <a:prstGeom prst="wedgeRoundRectCallout">
                <a:avLst>
                  <a:gd name="adj1" fmla="val 47312"/>
                  <a:gd name="adj2" fmla="val 81694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 we can encode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bit message on a length-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chain with only one hash value?</a:t>
                </a:r>
                <a:endParaRPr lang="zh-CN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对话气泡: 圆角矩形 2">
                <a:extLst>
                  <a:ext uri="{FF2B5EF4-FFF2-40B4-BE49-F238E27FC236}">
                    <a16:creationId xmlns:a16="http://schemas.microsoft.com/office/drawing/2014/main" id="{DBF806FF-460A-CFE4-EA9E-6292116DAF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488" y="1790522"/>
                <a:ext cx="4819560" cy="2122259"/>
              </a:xfrm>
              <a:prstGeom prst="wedgeRoundRectCallout">
                <a:avLst>
                  <a:gd name="adj1" fmla="val 47312"/>
                  <a:gd name="adj2" fmla="val 81694"/>
                  <a:gd name="adj3" fmla="val 16667"/>
                </a:avLst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95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F690E27-8BE5-4A6C-BA5A-D5027C37512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800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NOT</a:t>
                </a:r>
                <a:r>
                  <a:rPr lang="en-US" altLang="zh-CN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Secure!</a:t>
                </a:r>
              </a:p>
              <a:p>
                <a:r>
                  <a:rPr lang="en-US" altLang="zh-CN" dirty="0"/>
                  <a:t>Adversary can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forge</a:t>
                </a:r>
                <a:r>
                  <a:rPr lang="en-US" altLang="zh-CN" dirty="0"/>
                  <a:t> any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i.e.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sz="2800" b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0,2,1</m:t>
                        </m:r>
                      </m:e>
                    </m:d>
                  </m:oMath>
                </a14:m>
                <a:endParaRPr lang="en-US" altLang="zh-CN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altLang="zh-CN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altLang="zh-CN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1,2,2</m:t>
                        </m:r>
                      </m:e>
                    </m:d>
                  </m:oMath>
                </a14:m>
                <a:endParaRPr lang="en-US" altLang="zh-CN" sz="28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zh-CN" altLang="en-US" dirty="0">
                  <a:solidFill>
                    <a:srgbClr val="FF0000"/>
                  </a:solidFill>
                </a:endParaRPr>
              </a:p>
              <a:p>
                <a:endParaRPr lang="zh-CN" alt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F690E27-8BE5-4A6C-BA5A-D5027C375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118" t="-2381" r="-1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3">
            <a:extLst>
              <a:ext uri="{FF2B5EF4-FFF2-40B4-BE49-F238E27FC236}">
                <a16:creationId xmlns:a16="http://schemas.microsoft.com/office/drawing/2014/main" id="{8C9423A1-4813-4244-B213-1915C559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(Naïve) </a:t>
            </a:r>
            <a:r>
              <a:rPr lang="en-US" altLang="zh-CN" dirty="0" err="1"/>
              <a:t>Winternitz</a:t>
            </a:r>
            <a:r>
              <a:rPr lang="en-US" altLang="zh-CN" dirty="0"/>
              <a:t> One-Time Signature (WOTS)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6B30F85A-C6C7-C762-DA12-9F9F3BA4E2BD}"/>
              </a:ext>
            </a:extLst>
          </p:cNvPr>
          <p:cNvSpPr/>
          <p:nvPr/>
        </p:nvSpPr>
        <p:spPr>
          <a:xfrm>
            <a:off x="6855124" y="5263982"/>
            <a:ext cx="3387305" cy="10081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A7763BF3-1DF9-0C3E-AEF9-FC3AFE741195}"/>
              </a:ext>
            </a:extLst>
          </p:cNvPr>
          <p:cNvSpPr/>
          <p:nvPr/>
        </p:nvSpPr>
        <p:spPr>
          <a:xfrm>
            <a:off x="6855124" y="2237117"/>
            <a:ext cx="3387305" cy="10081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F4EDC282-85C8-0E33-0B00-CF185A380515}"/>
                  </a:ext>
                </a:extLst>
              </p:cNvPr>
              <p:cNvSpPr/>
              <p:nvPr/>
            </p:nvSpPr>
            <p:spPr>
              <a:xfrm>
                <a:off x="7017862" y="5327776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F4EDC282-85C8-0E33-0B00-CF185A380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862" y="5327776"/>
                <a:ext cx="759124" cy="7507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8C01D451-0626-EEA7-4282-C0763DCA5884}"/>
                  </a:ext>
                </a:extLst>
              </p:cNvPr>
              <p:cNvSpPr/>
              <p:nvPr/>
            </p:nvSpPr>
            <p:spPr>
              <a:xfrm>
                <a:off x="7017862" y="4335738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8C01D451-0626-EEA7-4282-C0763DCA5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862" y="4335738"/>
                <a:ext cx="759124" cy="750798"/>
              </a:xfrm>
              <a:prstGeom prst="ellipse">
                <a:avLst/>
              </a:prstGeom>
              <a:blipFill>
                <a:blip r:embed="rId5"/>
                <a:stretch>
                  <a:fillRect l="-2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E50D3092-895D-860F-6DAE-1314FF63B77E}"/>
                  </a:ext>
                </a:extLst>
              </p:cNvPr>
              <p:cNvSpPr/>
              <p:nvPr/>
            </p:nvSpPr>
            <p:spPr>
              <a:xfrm>
                <a:off x="7017862" y="3343700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E50D3092-895D-860F-6DAE-1314FF63B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862" y="3343700"/>
                <a:ext cx="759124" cy="750798"/>
              </a:xfrm>
              <a:prstGeom prst="ellipse">
                <a:avLst/>
              </a:prstGeom>
              <a:blipFill>
                <a:blip r:embed="rId6"/>
                <a:stretch>
                  <a:fillRect l="-9449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42138320-B505-D17A-4BC8-E7157852B693}"/>
                  </a:ext>
                </a:extLst>
              </p:cNvPr>
              <p:cNvSpPr/>
              <p:nvPr/>
            </p:nvSpPr>
            <p:spPr>
              <a:xfrm>
                <a:off x="7017862" y="2391919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42138320-B505-D17A-4BC8-E7157852B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862" y="2391919"/>
                <a:ext cx="759124" cy="750798"/>
              </a:xfrm>
              <a:prstGeom prst="ellipse">
                <a:avLst/>
              </a:prstGeom>
              <a:blipFill>
                <a:blip r:embed="rId7"/>
                <a:stretch>
                  <a:fillRect l="-9449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DB9BFE21-853D-B8D1-7480-DEF6FAB5B35D}"/>
              </a:ext>
            </a:extLst>
          </p:cNvPr>
          <p:cNvCxnSpPr>
            <a:stCxn id="65" idx="0"/>
            <a:endCxn id="66" idx="4"/>
          </p:cNvCxnSpPr>
          <p:nvPr/>
        </p:nvCxnSpPr>
        <p:spPr>
          <a:xfrm flipV="1">
            <a:off x="7397424" y="5086536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948B5D98-71C5-9292-4CFD-D932A7A23B44}"/>
              </a:ext>
            </a:extLst>
          </p:cNvPr>
          <p:cNvCxnSpPr>
            <a:stCxn id="66" idx="0"/>
            <a:endCxn id="67" idx="4"/>
          </p:cNvCxnSpPr>
          <p:nvPr/>
        </p:nvCxnSpPr>
        <p:spPr>
          <a:xfrm flipV="1">
            <a:off x="7397424" y="4094498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0D10FF02-1857-C54F-2008-966BDAE74256}"/>
              </a:ext>
            </a:extLst>
          </p:cNvPr>
          <p:cNvCxnSpPr>
            <a:stCxn id="67" idx="0"/>
            <a:endCxn id="68" idx="4"/>
          </p:cNvCxnSpPr>
          <p:nvPr/>
        </p:nvCxnSpPr>
        <p:spPr>
          <a:xfrm flipV="1">
            <a:off x="7397424" y="3142717"/>
            <a:ext cx="0" cy="200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D94BDB78-7207-2EE7-6DBA-2032FB09C1EE}"/>
                  </a:ext>
                </a:extLst>
              </p:cNvPr>
              <p:cNvSpPr/>
              <p:nvPr/>
            </p:nvSpPr>
            <p:spPr>
              <a:xfrm>
                <a:off x="8156548" y="5327776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D94BDB78-7207-2EE7-6DBA-2032FB09C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48" y="5327776"/>
                <a:ext cx="759124" cy="75079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ED11951D-ABC4-3234-0DB3-2CB5169CB8F2}"/>
                  </a:ext>
                </a:extLst>
              </p:cNvPr>
              <p:cNvSpPr/>
              <p:nvPr/>
            </p:nvSpPr>
            <p:spPr>
              <a:xfrm>
                <a:off x="8156548" y="4335738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ED11951D-ABC4-3234-0DB3-2CB5169CB8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48" y="4335738"/>
                <a:ext cx="759124" cy="750798"/>
              </a:xfrm>
              <a:prstGeom prst="ellipse">
                <a:avLst/>
              </a:prstGeom>
              <a:blipFill>
                <a:blip r:embed="rId9"/>
                <a:stretch>
                  <a:fillRect l="-3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9E9E6F3D-6DFF-66A8-2E6C-B374DB199789}"/>
                  </a:ext>
                </a:extLst>
              </p:cNvPr>
              <p:cNvSpPr/>
              <p:nvPr/>
            </p:nvSpPr>
            <p:spPr>
              <a:xfrm>
                <a:off x="8156548" y="3343700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9E9E6F3D-6DFF-66A8-2E6C-B374DB199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48" y="3343700"/>
                <a:ext cx="759124" cy="750798"/>
              </a:xfrm>
              <a:prstGeom prst="ellipse">
                <a:avLst/>
              </a:prstGeom>
              <a:blipFill>
                <a:blip r:embed="rId10"/>
                <a:stretch>
                  <a:fillRect l="-10236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75276167-7B44-5602-CA51-46D46A14CE90}"/>
                  </a:ext>
                </a:extLst>
              </p:cNvPr>
              <p:cNvSpPr/>
              <p:nvPr/>
            </p:nvSpPr>
            <p:spPr>
              <a:xfrm>
                <a:off x="8156548" y="2391919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75276167-7B44-5602-CA51-46D46A14C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48" y="2391919"/>
                <a:ext cx="759124" cy="750798"/>
              </a:xfrm>
              <a:prstGeom prst="ellipse">
                <a:avLst/>
              </a:prstGeom>
              <a:blipFill>
                <a:blip r:embed="rId11"/>
                <a:stretch>
                  <a:fillRect l="-10236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451249F1-563C-89F7-09A8-3B41801C0471}"/>
              </a:ext>
            </a:extLst>
          </p:cNvPr>
          <p:cNvCxnSpPr>
            <a:stCxn id="72" idx="0"/>
            <a:endCxn id="73" idx="4"/>
          </p:cNvCxnSpPr>
          <p:nvPr/>
        </p:nvCxnSpPr>
        <p:spPr>
          <a:xfrm flipV="1">
            <a:off x="8536110" y="5086536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D1B50C05-43AE-0EF2-42FB-7FB83DB6E269}"/>
              </a:ext>
            </a:extLst>
          </p:cNvPr>
          <p:cNvCxnSpPr>
            <a:stCxn id="73" idx="0"/>
            <a:endCxn id="74" idx="4"/>
          </p:cNvCxnSpPr>
          <p:nvPr/>
        </p:nvCxnSpPr>
        <p:spPr>
          <a:xfrm flipV="1">
            <a:off x="8536110" y="4094498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2120EA04-8841-9BD3-32FB-295006D6443A}"/>
              </a:ext>
            </a:extLst>
          </p:cNvPr>
          <p:cNvCxnSpPr>
            <a:stCxn id="74" idx="0"/>
            <a:endCxn id="75" idx="4"/>
          </p:cNvCxnSpPr>
          <p:nvPr/>
        </p:nvCxnSpPr>
        <p:spPr>
          <a:xfrm flipV="1">
            <a:off x="8536110" y="3142717"/>
            <a:ext cx="0" cy="200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17C619B9-7322-910B-C531-4102074B9453}"/>
                  </a:ext>
                </a:extLst>
              </p:cNvPr>
              <p:cNvSpPr/>
              <p:nvPr/>
            </p:nvSpPr>
            <p:spPr>
              <a:xfrm>
                <a:off x="9296945" y="5327776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17C619B9-7322-910B-C531-4102074B9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945" y="5327776"/>
                <a:ext cx="759124" cy="75079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C796962E-376D-025D-C06E-88A892C00A89}"/>
                  </a:ext>
                </a:extLst>
              </p:cNvPr>
              <p:cNvSpPr/>
              <p:nvPr/>
            </p:nvSpPr>
            <p:spPr>
              <a:xfrm>
                <a:off x="9296945" y="4335738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C796962E-376D-025D-C06E-88A892C00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945" y="4335738"/>
                <a:ext cx="759124" cy="750798"/>
              </a:xfrm>
              <a:prstGeom prst="ellipse">
                <a:avLst/>
              </a:prstGeom>
              <a:blipFill>
                <a:blip r:embed="rId13"/>
                <a:stretch>
                  <a:fillRect l="-3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A71AAC43-E60A-4FC0-182F-554E09078B13}"/>
                  </a:ext>
                </a:extLst>
              </p:cNvPr>
              <p:cNvSpPr/>
              <p:nvPr/>
            </p:nvSpPr>
            <p:spPr>
              <a:xfrm>
                <a:off x="9296945" y="3343700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A71AAC43-E60A-4FC0-182F-554E09078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945" y="3343700"/>
                <a:ext cx="759124" cy="750798"/>
              </a:xfrm>
              <a:prstGeom prst="ellipse">
                <a:avLst/>
              </a:prstGeom>
              <a:blipFill>
                <a:blip r:embed="rId14"/>
                <a:stretch>
                  <a:fillRect l="-9449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C0A058BB-DFE9-8880-EF14-977A1968D731}"/>
                  </a:ext>
                </a:extLst>
              </p:cNvPr>
              <p:cNvSpPr/>
              <p:nvPr/>
            </p:nvSpPr>
            <p:spPr>
              <a:xfrm>
                <a:off x="9296945" y="2391919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C0A058BB-DFE9-8880-EF14-977A1968D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945" y="2391919"/>
                <a:ext cx="759124" cy="750798"/>
              </a:xfrm>
              <a:prstGeom prst="ellipse">
                <a:avLst/>
              </a:prstGeom>
              <a:blipFill>
                <a:blip r:embed="rId15"/>
                <a:stretch>
                  <a:fillRect l="-9449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7FA9162E-1199-18DB-8FC5-C6FDAB2A7CC0}"/>
              </a:ext>
            </a:extLst>
          </p:cNvPr>
          <p:cNvCxnSpPr>
            <a:stCxn id="79" idx="0"/>
            <a:endCxn id="80" idx="4"/>
          </p:cNvCxnSpPr>
          <p:nvPr/>
        </p:nvCxnSpPr>
        <p:spPr>
          <a:xfrm flipV="1">
            <a:off x="9676507" y="5086536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04A1086F-2085-2DE2-B4E0-72DAEC1C5152}"/>
              </a:ext>
            </a:extLst>
          </p:cNvPr>
          <p:cNvCxnSpPr>
            <a:stCxn id="80" idx="0"/>
            <a:endCxn id="81" idx="4"/>
          </p:cNvCxnSpPr>
          <p:nvPr/>
        </p:nvCxnSpPr>
        <p:spPr>
          <a:xfrm flipV="1">
            <a:off x="9676507" y="4094498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D7280E90-E9ED-08DA-37AD-FF329FC1FB98}"/>
              </a:ext>
            </a:extLst>
          </p:cNvPr>
          <p:cNvCxnSpPr>
            <a:stCxn id="81" idx="0"/>
            <a:endCxn id="82" idx="4"/>
          </p:cNvCxnSpPr>
          <p:nvPr/>
        </p:nvCxnSpPr>
        <p:spPr>
          <a:xfrm flipV="1">
            <a:off x="9676507" y="3142717"/>
            <a:ext cx="0" cy="200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标注: 线形 85">
                <a:extLst>
                  <a:ext uri="{FF2B5EF4-FFF2-40B4-BE49-F238E27FC236}">
                    <a16:creationId xmlns:a16="http://schemas.microsoft.com/office/drawing/2014/main" id="{D8ABFF65-0292-1440-A665-7C99CB4C78FE}"/>
                  </a:ext>
                </a:extLst>
              </p:cNvPr>
              <p:cNvSpPr/>
              <p:nvPr/>
            </p:nvSpPr>
            <p:spPr>
              <a:xfrm>
                <a:off x="10325004" y="1825625"/>
                <a:ext cx="845389" cy="552090"/>
              </a:xfrm>
              <a:prstGeom prst="borderCallout1">
                <a:avLst>
                  <a:gd name="adj1" fmla="val 18750"/>
                  <a:gd name="adj2" fmla="val -8333"/>
                  <a:gd name="adj3" fmla="val 73958"/>
                  <a:gd name="adj4" fmla="val -7506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6" name="标注: 线形 85">
                <a:extLst>
                  <a:ext uri="{FF2B5EF4-FFF2-40B4-BE49-F238E27FC236}">
                    <a16:creationId xmlns:a16="http://schemas.microsoft.com/office/drawing/2014/main" id="{D8ABFF65-0292-1440-A665-7C99CB4C7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004" y="1825625"/>
                <a:ext cx="845389" cy="552090"/>
              </a:xfrm>
              <a:prstGeom prst="borderCallout1">
                <a:avLst>
                  <a:gd name="adj1" fmla="val 18750"/>
                  <a:gd name="adj2" fmla="val -8333"/>
                  <a:gd name="adj3" fmla="val 73958"/>
                  <a:gd name="adj4" fmla="val -75068"/>
                </a:avLst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标注: 线形 86">
                <a:extLst>
                  <a:ext uri="{FF2B5EF4-FFF2-40B4-BE49-F238E27FC236}">
                    <a16:creationId xmlns:a16="http://schemas.microsoft.com/office/drawing/2014/main" id="{59171D24-E57C-29FB-9632-B57425496FDF}"/>
                  </a:ext>
                </a:extLst>
              </p:cNvPr>
              <p:cNvSpPr/>
              <p:nvPr/>
            </p:nvSpPr>
            <p:spPr>
              <a:xfrm>
                <a:off x="10694500" y="5371082"/>
                <a:ext cx="845389" cy="552090"/>
              </a:xfrm>
              <a:prstGeom prst="borderCallout1">
                <a:avLst>
                  <a:gd name="adj1" fmla="val 18750"/>
                  <a:gd name="adj2" fmla="val -8333"/>
                  <a:gd name="adj3" fmla="val 34375"/>
                  <a:gd name="adj4" fmla="val -539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 dirty="0" err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7" name="标注: 线形 86">
                <a:extLst>
                  <a:ext uri="{FF2B5EF4-FFF2-40B4-BE49-F238E27FC236}">
                    <a16:creationId xmlns:a16="http://schemas.microsoft.com/office/drawing/2014/main" id="{59171D24-E57C-29FB-9632-B57425496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500" y="5371082"/>
                <a:ext cx="845389" cy="552090"/>
              </a:xfrm>
              <a:prstGeom prst="borderCallout1">
                <a:avLst>
                  <a:gd name="adj1" fmla="val 18750"/>
                  <a:gd name="adj2" fmla="val -8333"/>
                  <a:gd name="adj3" fmla="val 34375"/>
                  <a:gd name="adj4" fmla="val -53979"/>
                </a:avLst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00A750E0-E82D-0DA0-40A0-433CDF4EEFA6}"/>
              </a:ext>
            </a:extLst>
          </p:cNvPr>
          <p:cNvSpPr/>
          <p:nvPr/>
        </p:nvSpPr>
        <p:spPr>
          <a:xfrm>
            <a:off x="6974958" y="5263982"/>
            <a:ext cx="850603" cy="91298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D8A133A-C0B1-73DB-EBFE-72AAA38B3A5D}"/>
              </a:ext>
            </a:extLst>
          </p:cNvPr>
          <p:cNvSpPr/>
          <p:nvPr/>
        </p:nvSpPr>
        <p:spPr>
          <a:xfrm>
            <a:off x="8110808" y="3271194"/>
            <a:ext cx="850603" cy="91298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B57AE9B-CF48-1BF1-BB4F-EB22E6445B75}"/>
              </a:ext>
            </a:extLst>
          </p:cNvPr>
          <p:cNvSpPr/>
          <p:nvPr/>
        </p:nvSpPr>
        <p:spPr>
          <a:xfrm>
            <a:off x="9249494" y="4248407"/>
            <a:ext cx="850603" cy="91298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4F4437-9847-0697-166E-F836399A5ABA}"/>
              </a:ext>
            </a:extLst>
          </p:cNvPr>
          <p:cNvSpPr/>
          <p:nvPr/>
        </p:nvSpPr>
        <p:spPr>
          <a:xfrm>
            <a:off x="9249494" y="3229155"/>
            <a:ext cx="850603" cy="912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7448562-47F1-A8D9-168E-130A5BDF871E}"/>
              </a:ext>
            </a:extLst>
          </p:cNvPr>
          <p:cNvSpPr/>
          <p:nvPr/>
        </p:nvSpPr>
        <p:spPr>
          <a:xfrm>
            <a:off x="8156548" y="3343850"/>
            <a:ext cx="850603" cy="912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C814D90-AD80-B61A-9633-7400B32ABEF2}"/>
              </a:ext>
            </a:extLst>
          </p:cNvPr>
          <p:cNvSpPr/>
          <p:nvPr/>
        </p:nvSpPr>
        <p:spPr>
          <a:xfrm>
            <a:off x="6974958" y="4248407"/>
            <a:ext cx="850603" cy="912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34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6AE0A57-233E-4368-9F46-C912A7D6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Encoding of WOTS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618D298-9089-46C6-8628-A696BB04B9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Encode messages such that for each pair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, neither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encode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encode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altLang="zh-CN" dirty="0"/>
                  <a:t> nor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encode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encode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Simple Solution: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encode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−1−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Sign the encoded message</a:t>
                </a:r>
              </a:p>
              <a:p>
                <a:r>
                  <a:rPr lang="en-US" altLang="zh-CN" dirty="0"/>
                  <a:t>Proof</a:t>
                </a: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Suppose there are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encode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encode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Contradiction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dirty="0"/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618D298-9089-46C6-8628-A696BB04B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b="-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56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6AE0A57-233E-4368-9F46-C912A7D6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Encoding of WOTS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618D298-9089-46C6-8628-A696BB04B9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Encode messages such that for each pair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, neither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encode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encode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altLang="zh-CN" dirty="0"/>
                  <a:t> nor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encode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encode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Better Solution: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encode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Sign the encoded message</a:t>
                </a:r>
              </a:p>
              <a:p>
                <a:r>
                  <a:rPr lang="en-US" altLang="zh-CN" dirty="0"/>
                  <a:t>Proof</a:t>
                </a: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Suppose there are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encode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encode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b="0" dirty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b="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</a:rPr>
                  <a:t>There is an index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0" dirty="0">
                    <a:latin typeface="Calibri" panose="020F0502020204030204" pitchFamily="34" charset="0"/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0" dirty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b="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Contradiction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618D298-9089-46C6-8628-A696BB04B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b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59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6AE0A57-233E-4368-9F46-C912A7D6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Encoding of WOTS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618D298-9089-46C6-8628-A696BB04B9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Encode messages such that for each pair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, neither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encode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encode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altLang="zh-CN" dirty="0"/>
                  <a:t> nor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encode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encode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Better Solution: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encode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Sign the encoded message</a:t>
                </a:r>
              </a:p>
              <a:p>
                <a:r>
                  <a:rPr lang="en-US" altLang="zh-CN" dirty="0"/>
                  <a:t>Proof</a:t>
                </a: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Suppose there are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encode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encode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b="0" dirty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b="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</a:rPr>
                  <a:t>There is an index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0" dirty="0">
                    <a:latin typeface="Calibri" panose="020F0502020204030204" pitchFamily="34" charset="0"/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b="0" dirty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b="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Contradiction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618D298-9089-46C6-8628-A696BB04B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b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D575D71E-F2F5-EF62-6639-0D1087319C58}"/>
              </a:ext>
            </a:extLst>
          </p:cNvPr>
          <p:cNvSpPr/>
          <p:nvPr/>
        </p:nvSpPr>
        <p:spPr>
          <a:xfrm>
            <a:off x="3831973" y="3240805"/>
            <a:ext cx="3478974" cy="1888342"/>
          </a:xfrm>
          <a:prstGeom prst="wedgeRoundRectCallout">
            <a:avLst>
              <a:gd name="adj1" fmla="val -72821"/>
              <a:gd name="adj2" fmla="val -5081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Checksum encoding is used in SPHINCS+ and XMSS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70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3B4880C-DB9E-440D-8A96-F9C89C13500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altLang="zh-CN" dirty="0"/>
              <a:t>Constant-sum WOTS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F331EB4-EFD0-46AE-A2A3-8ADEF71B87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52839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/>
                  <a:t>Encode messages such that for each pair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, neither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encode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encode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altLang="zh-CN" dirty="0"/>
                  <a:t> nor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encode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encode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Our Solution: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encode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each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constant-sum i.e.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=⌊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−1)/2⌋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Sign the encoded message</a:t>
                </a:r>
              </a:p>
              <a:p>
                <a:r>
                  <a:rPr lang="en-US" altLang="zh-CN" dirty="0"/>
                  <a:t>Proof</a:t>
                </a: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Suppose there are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encode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encode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</a:rPr>
                  <a:t>There must be an index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b="0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However,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Thus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bSup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Therefore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 must exist an index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Contradiction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dirty="0"/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F331EB4-EFD0-46AE-A2A3-8ADEF71B87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528392"/>
              </a:xfrm>
              <a:blipFill>
                <a:blip r:embed="rId3"/>
                <a:stretch>
                  <a:fillRect l="-928" t="-33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992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3B4880C-DB9E-440D-8A96-F9C89C13500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altLang="zh-CN" dirty="0"/>
              <a:t>Constant-sum WOTS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F331EB4-EFD0-46AE-A2A3-8ADEF71B8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8392"/>
          </a:xfrm>
        </p:spPr>
        <p:txBody>
          <a:bodyPr>
            <a:normAutofit/>
          </a:bodyPr>
          <a:lstStyle/>
          <a:p>
            <a:r>
              <a:rPr lang="en-US" altLang="zh-CN" dirty="0"/>
              <a:t>The concept of Constant-sum WOTS is not new [</a:t>
            </a:r>
            <a:r>
              <a:rPr lang="en-US" altLang="zh-CN" dirty="0" err="1"/>
              <a:t>Vaudenay</a:t>
            </a:r>
            <a:r>
              <a:rPr lang="en-US" altLang="zh-CN" dirty="0"/>
              <a:t> 1992]</a:t>
            </a:r>
          </a:p>
          <a:p>
            <a:r>
              <a:rPr lang="en-US" altLang="zh-CN" dirty="0"/>
              <a:t>But we don’t know how to efficiently encode them.</a:t>
            </a:r>
          </a:p>
          <a:p>
            <a:endParaRPr lang="en-US" altLang="zh-CN" dirty="0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6256C5A0-96A4-1717-CD25-D6971216C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291" y="2946025"/>
            <a:ext cx="9889466" cy="2448615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68A68011-EB61-A899-9159-6E6B60D67888}"/>
              </a:ext>
            </a:extLst>
          </p:cNvPr>
          <p:cNvSpPr/>
          <p:nvPr/>
        </p:nvSpPr>
        <p:spPr>
          <a:xfrm>
            <a:off x="4427398" y="4170331"/>
            <a:ext cx="6179642" cy="3804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592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AB0CAD2-A930-0366-7320-1DABB059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Counting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E569C7C7-B115-8174-7025-220FB0984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zh-CN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pl-PL" altLang="zh-CN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pl-PL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lit/>
                          </m:rPr>
                          <a:rPr lang="pl-PL" altLang="zh-CN" i="1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pl-PL" altLang="zh-CN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l-PL" altLang="zh-CN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l-PL" altLang="zh-CN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r>
                          <a:rPr lang="pl-PL" altLang="zh-CN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pl-PL" altLang="zh-CN" i="1" dirty="0" smtClean="0"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l-PL" altLang="zh-CN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pl-PL" altLang="zh-CN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w : length of each chain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ℓ </m:t>
                    </m:r>
                  </m:oMath>
                </a14:m>
                <a:r>
                  <a:rPr lang="en-US" altLang="zh-CN" dirty="0"/>
                  <a:t> :  the number of chains</a:t>
                </a:r>
              </a:p>
              <a:p>
                <a:r>
                  <a:rPr lang="en-US" altLang="zh-CN" dirty="0"/>
                  <a:t>s : the sum of all chains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ℓ−1,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Init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1,  ℓ=1, 0≤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&amp;0,                    ℓ≥2,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Final Result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ℓ, 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⋅ℓ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E569C7C7-B115-8174-7025-220FB0984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12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80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52A204E-E438-450A-8CA4-169293A726F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52A204E-E438-450A-8CA4-169293A726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BB1B2AF-7F5C-4ABA-AB0F-0C194D47CE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155820"/>
            <a:ext cx="5181600" cy="36909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E9C4E68-0059-4875-92DB-9EF681C0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Encoding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DFA6AD4-8624-47B0-BDBD-524DAE762417}"/>
              </a:ext>
            </a:extLst>
          </p:cNvPr>
          <p:cNvSpPr/>
          <p:nvPr/>
        </p:nvSpPr>
        <p:spPr>
          <a:xfrm>
            <a:off x="1029418" y="2142436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FF8A54F-0AEF-4060-A453-47AC8F79BA29}"/>
              </a:ext>
            </a:extLst>
          </p:cNvPr>
          <p:cNvSpPr/>
          <p:nvPr/>
        </p:nvSpPr>
        <p:spPr>
          <a:xfrm>
            <a:off x="2015705" y="2142435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6DA9519-7B89-4DC7-9CE3-DC4C8619AB77}"/>
              </a:ext>
            </a:extLst>
          </p:cNvPr>
          <p:cNvSpPr/>
          <p:nvPr/>
        </p:nvSpPr>
        <p:spPr>
          <a:xfrm>
            <a:off x="2988057" y="2142435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BBA095D-BD88-46E3-A3A9-622A58BC9B50}"/>
              </a:ext>
            </a:extLst>
          </p:cNvPr>
          <p:cNvSpPr/>
          <p:nvPr/>
        </p:nvSpPr>
        <p:spPr>
          <a:xfrm>
            <a:off x="3960409" y="2142434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DFF2DF1C-6FF1-4F38-925A-5E964921E821}"/>
                  </a:ext>
                </a:extLst>
              </p:cNvPr>
              <p:cNvSpPr/>
              <p:nvPr/>
            </p:nvSpPr>
            <p:spPr>
              <a:xfrm>
                <a:off x="4932761" y="2142434"/>
                <a:ext cx="842513" cy="5490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−4,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DFF2DF1C-6FF1-4F38-925A-5E964921E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61" y="2142434"/>
                <a:ext cx="842513" cy="549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>
            <a:extLst>
              <a:ext uri="{FF2B5EF4-FFF2-40B4-BE49-F238E27FC236}">
                <a16:creationId xmlns:a16="http://schemas.microsoft.com/office/drawing/2014/main" id="{8576E64F-740C-4C02-8BE0-643E8E3EC0D9}"/>
              </a:ext>
            </a:extLst>
          </p:cNvPr>
          <p:cNvSpPr/>
          <p:nvPr/>
        </p:nvSpPr>
        <p:spPr>
          <a:xfrm>
            <a:off x="1029418" y="2826378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AC02290-5567-4911-83E1-63D35C94F734}"/>
              </a:ext>
            </a:extLst>
          </p:cNvPr>
          <p:cNvSpPr/>
          <p:nvPr/>
        </p:nvSpPr>
        <p:spPr>
          <a:xfrm>
            <a:off x="2015705" y="2826377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14994E3-CDE1-4099-8500-09545DDB6C8A}"/>
              </a:ext>
            </a:extLst>
          </p:cNvPr>
          <p:cNvSpPr/>
          <p:nvPr/>
        </p:nvSpPr>
        <p:spPr>
          <a:xfrm>
            <a:off x="2988057" y="2826377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11D98AE-A296-4BED-A21B-176F16948F8A}"/>
              </a:ext>
            </a:extLst>
          </p:cNvPr>
          <p:cNvSpPr/>
          <p:nvPr/>
        </p:nvSpPr>
        <p:spPr>
          <a:xfrm>
            <a:off x="3960409" y="2826376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97D2369-CB87-42DB-837B-64DEC9BD2456}"/>
                  </a:ext>
                </a:extLst>
              </p:cNvPr>
              <p:cNvSpPr/>
              <p:nvPr/>
            </p:nvSpPr>
            <p:spPr>
              <a:xfrm>
                <a:off x="4932761" y="2826376"/>
                <a:ext cx="842513" cy="5490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−3,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97D2369-CB87-42DB-837B-64DEC9BD2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61" y="2826376"/>
                <a:ext cx="842513" cy="549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>
            <a:extLst>
              <a:ext uri="{FF2B5EF4-FFF2-40B4-BE49-F238E27FC236}">
                <a16:creationId xmlns:a16="http://schemas.microsoft.com/office/drawing/2014/main" id="{63FB569A-A4AD-4514-A8D2-8E85A5656E10}"/>
              </a:ext>
            </a:extLst>
          </p:cNvPr>
          <p:cNvSpPr/>
          <p:nvPr/>
        </p:nvSpPr>
        <p:spPr>
          <a:xfrm>
            <a:off x="1029418" y="3543222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FD56C7F-3F41-45B1-9244-F17C6E87E8E3}"/>
              </a:ext>
            </a:extLst>
          </p:cNvPr>
          <p:cNvSpPr/>
          <p:nvPr/>
        </p:nvSpPr>
        <p:spPr>
          <a:xfrm>
            <a:off x="2015705" y="3543221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9560157-11F4-419B-87F2-B83AEE06FA5F}"/>
              </a:ext>
            </a:extLst>
          </p:cNvPr>
          <p:cNvSpPr/>
          <p:nvPr/>
        </p:nvSpPr>
        <p:spPr>
          <a:xfrm>
            <a:off x="2988057" y="3543221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84288FBD-D5D2-4AF7-8228-E360A16A1CB2}"/>
              </a:ext>
            </a:extLst>
          </p:cNvPr>
          <p:cNvSpPr/>
          <p:nvPr/>
        </p:nvSpPr>
        <p:spPr>
          <a:xfrm>
            <a:off x="3960409" y="3543220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475A3DBE-D424-4EEB-8DA5-16F05E45FB76}"/>
                  </a:ext>
                </a:extLst>
              </p:cNvPr>
              <p:cNvSpPr/>
              <p:nvPr/>
            </p:nvSpPr>
            <p:spPr>
              <a:xfrm>
                <a:off x="4932761" y="3543220"/>
                <a:ext cx="842513" cy="5490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475A3DBE-D424-4EEB-8DA5-16F05E45F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61" y="3543220"/>
                <a:ext cx="842513" cy="549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9353D7F0-A3FC-4FD9-ABC4-2C5734145EE2}"/>
                  </a:ext>
                </a:extLst>
              </p:cNvPr>
              <p:cNvSpPr/>
              <p:nvPr/>
            </p:nvSpPr>
            <p:spPr>
              <a:xfrm>
                <a:off x="1036881" y="4260066"/>
                <a:ext cx="842513" cy="5490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9353D7F0-A3FC-4FD9-ABC4-2C5734145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81" y="4260066"/>
                <a:ext cx="842513" cy="549005"/>
              </a:xfrm>
              <a:prstGeom prst="rect">
                <a:avLst/>
              </a:prstGeom>
              <a:blipFill>
                <a:blip r:embed="rId8"/>
                <a:stretch>
                  <a:fillRect l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2CC328B8-BF45-40A0-B36C-7D4CEF82B58C}"/>
                  </a:ext>
                </a:extLst>
              </p:cNvPr>
              <p:cNvSpPr/>
              <p:nvPr/>
            </p:nvSpPr>
            <p:spPr>
              <a:xfrm>
                <a:off x="2023168" y="4260065"/>
                <a:ext cx="842513" cy="5490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2CC328B8-BF45-40A0-B36C-7D4CEF82B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68" y="4260065"/>
                <a:ext cx="842513" cy="549005"/>
              </a:xfrm>
              <a:prstGeom prst="rect">
                <a:avLst/>
              </a:prstGeom>
              <a:blipFill>
                <a:blip r:embed="rId9"/>
                <a:stretch>
                  <a:fillRect l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A0E62136-A3A9-47C6-9E7C-E3BC9F2A40EA}"/>
                  </a:ext>
                </a:extLst>
              </p:cNvPr>
              <p:cNvSpPr/>
              <p:nvPr/>
            </p:nvSpPr>
            <p:spPr>
              <a:xfrm>
                <a:off x="2995520" y="4260065"/>
                <a:ext cx="842513" cy="549005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A0E62136-A3A9-47C6-9E7C-E3BC9F2A4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520" y="4260065"/>
                <a:ext cx="842513" cy="549005"/>
              </a:xfrm>
              <a:prstGeom prst="rect">
                <a:avLst/>
              </a:prstGeom>
              <a:blipFill>
                <a:blip r:embed="rId10"/>
                <a:stretch>
                  <a:fillRect l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7A10F6E0-B837-429E-B603-13EF66F0553B}"/>
                  </a:ext>
                </a:extLst>
              </p:cNvPr>
              <p:cNvSpPr/>
              <p:nvPr/>
            </p:nvSpPr>
            <p:spPr>
              <a:xfrm>
                <a:off x="3967872" y="4260064"/>
                <a:ext cx="842513" cy="549005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7A10F6E0-B837-429E-B603-13EF66F05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872" y="4260064"/>
                <a:ext cx="842513" cy="549005"/>
              </a:xfrm>
              <a:prstGeom prst="rect">
                <a:avLst/>
              </a:prstGeom>
              <a:blipFill>
                <a:blip r:embed="rId11"/>
                <a:stretch>
                  <a:fillRect l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5806B70-0FC4-49E3-9B3C-676AF3662F61}"/>
                  </a:ext>
                </a:extLst>
              </p:cNvPr>
              <p:cNvSpPr/>
              <p:nvPr/>
            </p:nvSpPr>
            <p:spPr>
              <a:xfrm>
                <a:off x="4940224" y="4260064"/>
                <a:ext cx="842513" cy="549005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5806B70-0FC4-49E3-9B3C-676AF3662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224" y="4260064"/>
                <a:ext cx="842513" cy="5490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427A5597-5ED8-4BFF-9D0A-3F5CA436CE26}"/>
                  </a:ext>
                </a:extLst>
              </p:cNvPr>
              <p:cNvSpPr/>
              <p:nvPr/>
            </p:nvSpPr>
            <p:spPr>
              <a:xfrm>
                <a:off x="4932760" y="5006943"/>
                <a:ext cx="842513" cy="549005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427A5597-5ED8-4BFF-9D0A-3F5CA436C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60" y="5006943"/>
                <a:ext cx="842513" cy="5490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EEE4621A-680A-4780-ACF6-0D7BE6209266}"/>
              </a:ext>
            </a:extLst>
          </p:cNvPr>
          <p:cNvCxnSpPr>
            <a:stCxn id="48" idx="0"/>
            <a:endCxn id="47" idx="2"/>
          </p:cNvCxnSpPr>
          <p:nvPr/>
        </p:nvCxnSpPr>
        <p:spPr>
          <a:xfrm flipV="1">
            <a:off x="5354017" y="4809069"/>
            <a:ext cx="7464" cy="197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84142CD0-397C-47C3-AC89-DEC3632DEC3E}"/>
              </a:ext>
            </a:extLst>
          </p:cNvPr>
          <p:cNvCxnSpPr>
            <a:stCxn id="48" idx="0"/>
            <a:endCxn id="46" idx="2"/>
          </p:cNvCxnSpPr>
          <p:nvPr/>
        </p:nvCxnSpPr>
        <p:spPr>
          <a:xfrm flipH="1" flipV="1">
            <a:off x="4389129" y="4809069"/>
            <a:ext cx="964888" cy="197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FAFF93BF-E69A-4AA8-8889-09622BB3668E}"/>
              </a:ext>
            </a:extLst>
          </p:cNvPr>
          <p:cNvCxnSpPr>
            <a:endCxn id="45" idx="2"/>
          </p:cNvCxnSpPr>
          <p:nvPr/>
        </p:nvCxnSpPr>
        <p:spPr>
          <a:xfrm flipH="1" flipV="1">
            <a:off x="3416777" y="4809070"/>
            <a:ext cx="1937239" cy="19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42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52A204E-E438-450A-8CA4-169293A726F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52A204E-E438-450A-8CA4-169293A726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BB1B2AF-7F5C-4ABA-AB0F-0C194D47CE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155820"/>
            <a:ext cx="5181600" cy="36909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E9C4E68-0059-4875-92DB-9EF681C0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Encoding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DFA6AD4-8624-47B0-BDBD-524DAE762417}"/>
              </a:ext>
            </a:extLst>
          </p:cNvPr>
          <p:cNvSpPr/>
          <p:nvPr/>
        </p:nvSpPr>
        <p:spPr>
          <a:xfrm>
            <a:off x="1029418" y="2142436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FF8A54F-0AEF-4060-A453-47AC8F79BA29}"/>
              </a:ext>
            </a:extLst>
          </p:cNvPr>
          <p:cNvSpPr/>
          <p:nvPr/>
        </p:nvSpPr>
        <p:spPr>
          <a:xfrm>
            <a:off x="2015705" y="2142435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6DA9519-7B89-4DC7-9CE3-DC4C8619AB77}"/>
              </a:ext>
            </a:extLst>
          </p:cNvPr>
          <p:cNvSpPr/>
          <p:nvPr/>
        </p:nvSpPr>
        <p:spPr>
          <a:xfrm>
            <a:off x="2988057" y="2142435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BBA095D-BD88-46E3-A3A9-622A58BC9B50}"/>
              </a:ext>
            </a:extLst>
          </p:cNvPr>
          <p:cNvSpPr/>
          <p:nvPr/>
        </p:nvSpPr>
        <p:spPr>
          <a:xfrm>
            <a:off x="3960409" y="2142434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DFF2DF1C-6FF1-4F38-925A-5E964921E821}"/>
                  </a:ext>
                </a:extLst>
              </p:cNvPr>
              <p:cNvSpPr/>
              <p:nvPr/>
            </p:nvSpPr>
            <p:spPr>
              <a:xfrm>
                <a:off x="4932761" y="2142434"/>
                <a:ext cx="842513" cy="5490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−4,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DFF2DF1C-6FF1-4F38-925A-5E964921E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61" y="2142434"/>
                <a:ext cx="842513" cy="549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矩形 32">
            <a:extLst>
              <a:ext uri="{FF2B5EF4-FFF2-40B4-BE49-F238E27FC236}">
                <a16:creationId xmlns:a16="http://schemas.microsoft.com/office/drawing/2014/main" id="{8576E64F-740C-4C02-8BE0-643E8E3EC0D9}"/>
              </a:ext>
            </a:extLst>
          </p:cNvPr>
          <p:cNvSpPr/>
          <p:nvPr/>
        </p:nvSpPr>
        <p:spPr>
          <a:xfrm>
            <a:off x="1029418" y="2826378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AC02290-5567-4911-83E1-63D35C94F734}"/>
              </a:ext>
            </a:extLst>
          </p:cNvPr>
          <p:cNvSpPr/>
          <p:nvPr/>
        </p:nvSpPr>
        <p:spPr>
          <a:xfrm>
            <a:off x="2015705" y="2826377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14994E3-CDE1-4099-8500-09545DDB6C8A}"/>
              </a:ext>
            </a:extLst>
          </p:cNvPr>
          <p:cNvSpPr/>
          <p:nvPr/>
        </p:nvSpPr>
        <p:spPr>
          <a:xfrm>
            <a:off x="2988057" y="2826377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11D98AE-A296-4BED-A21B-176F16948F8A}"/>
              </a:ext>
            </a:extLst>
          </p:cNvPr>
          <p:cNvSpPr/>
          <p:nvPr/>
        </p:nvSpPr>
        <p:spPr>
          <a:xfrm>
            <a:off x="3960409" y="2826376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97D2369-CB87-42DB-837B-64DEC9BD2456}"/>
                  </a:ext>
                </a:extLst>
              </p:cNvPr>
              <p:cNvSpPr/>
              <p:nvPr/>
            </p:nvSpPr>
            <p:spPr>
              <a:xfrm>
                <a:off x="4932761" y="2826376"/>
                <a:ext cx="842513" cy="5490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−3,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D97D2369-CB87-42DB-837B-64DEC9BD2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61" y="2826376"/>
                <a:ext cx="842513" cy="5490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>
            <a:extLst>
              <a:ext uri="{FF2B5EF4-FFF2-40B4-BE49-F238E27FC236}">
                <a16:creationId xmlns:a16="http://schemas.microsoft.com/office/drawing/2014/main" id="{63FB569A-A4AD-4514-A8D2-8E85A5656E10}"/>
              </a:ext>
            </a:extLst>
          </p:cNvPr>
          <p:cNvSpPr/>
          <p:nvPr/>
        </p:nvSpPr>
        <p:spPr>
          <a:xfrm>
            <a:off x="1029418" y="3543222"/>
            <a:ext cx="842513" cy="54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FD56C7F-3F41-45B1-9244-F17C6E87E8E3}"/>
              </a:ext>
            </a:extLst>
          </p:cNvPr>
          <p:cNvSpPr/>
          <p:nvPr/>
        </p:nvSpPr>
        <p:spPr>
          <a:xfrm>
            <a:off x="2015705" y="3543221"/>
            <a:ext cx="842513" cy="5490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9560157-11F4-419B-87F2-B83AEE06FA5F}"/>
              </a:ext>
            </a:extLst>
          </p:cNvPr>
          <p:cNvSpPr/>
          <p:nvPr/>
        </p:nvSpPr>
        <p:spPr>
          <a:xfrm>
            <a:off x="2988057" y="3543221"/>
            <a:ext cx="842513" cy="5490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84288FBD-D5D2-4AF7-8228-E360A16A1CB2}"/>
              </a:ext>
            </a:extLst>
          </p:cNvPr>
          <p:cNvSpPr/>
          <p:nvPr/>
        </p:nvSpPr>
        <p:spPr>
          <a:xfrm>
            <a:off x="3960409" y="3543220"/>
            <a:ext cx="842513" cy="54900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475A3DBE-D424-4EEB-8DA5-16F05E45FB76}"/>
                  </a:ext>
                </a:extLst>
              </p:cNvPr>
              <p:cNvSpPr/>
              <p:nvPr/>
            </p:nvSpPr>
            <p:spPr>
              <a:xfrm>
                <a:off x="4932761" y="3543220"/>
                <a:ext cx="842513" cy="5490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475A3DBE-D424-4EEB-8DA5-16F05E45F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61" y="3543220"/>
                <a:ext cx="842513" cy="549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9353D7F0-A3FC-4FD9-ABC4-2C5734145EE2}"/>
                  </a:ext>
                </a:extLst>
              </p:cNvPr>
              <p:cNvSpPr/>
              <p:nvPr/>
            </p:nvSpPr>
            <p:spPr>
              <a:xfrm>
                <a:off x="1036881" y="4260066"/>
                <a:ext cx="842513" cy="5490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9353D7F0-A3FC-4FD9-ABC4-2C5734145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81" y="4260066"/>
                <a:ext cx="842513" cy="549005"/>
              </a:xfrm>
              <a:prstGeom prst="rect">
                <a:avLst/>
              </a:prstGeom>
              <a:blipFill>
                <a:blip r:embed="rId8"/>
                <a:stretch>
                  <a:fillRect l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2CC328B8-BF45-40A0-B36C-7D4CEF82B58C}"/>
                  </a:ext>
                </a:extLst>
              </p:cNvPr>
              <p:cNvSpPr/>
              <p:nvPr/>
            </p:nvSpPr>
            <p:spPr>
              <a:xfrm>
                <a:off x="2023168" y="4260065"/>
                <a:ext cx="842513" cy="5490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2CC328B8-BF45-40A0-B36C-7D4CEF82B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168" y="4260065"/>
                <a:ext cx="842513" cy="549005"/>
              </a:xfrm>
              <a:prstGeom prst="rect">
                <a:avLst/>
              </a:prstGeom>
              <a:blipFill>
                <a:blip r:embed="rId9"/>
                <a:stretch>
                  <a:fillRect l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A0E62136-A3A9-47C6-9E7C-E3BC9F2A40EA}"/>
                  </a:ext>
                </a:extLst>
              </p:cNvPr>
              <p:cNvSpPr/>
              <p:nvPr/>
            </p:nvSpPr>
            <p:spPr>
              <a:xfrm>
                <a:off x="2995520" y="4260065"/>
                <a:ext cx="842513" cy="549005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A0E62136-A3A9-47C6-9E7C-E3BC9F2A4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520" y="4260065"/>
                <a:ext cx="842513" cy="549005"/>
              </a:xfrm>
              <a:prstGeom prst="rect">
                <a:avLst/>
              </a:prstGeom>
              <a:blipFill>
                <a:blip r:embed="rId10"/>
                <a:stretch>
                  <a:fillRect l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7A10F6E0-B837-429E-B603-13EF66F0553B}"/>
                  </a:ext>
                </a:extLst>
              </p:cNvPr>
              <p:cNvSpPr/>
              <p:nvPr/>
            </p:nvSpPr>
            <p:spPr>
              <a:xfrm>
                <a:off x="3967872" y="4260064"/>
                <a:ext cx="842513" cy="549005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7A10F6E0-B837-429E-B603-13EF66F05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872" y="4260064"/>
                <a:ext cx="842513" cy="549005"/>
              </a:xfrm>
              <a:prstGeom prst="rect">
                <a:avLst/>
              </a:prstGeom>
              <a:blipFill>
                <a:blip r:embed="rId11"/>
                <a:stretch>
                  <a:fillRect l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5806B70-0FC4-49E3-9B3C-676AF3662F61}"/>
                  </a:ext>
                </a:extLst>
              </p:cNvPr>
              <p:cNvSpPr/>
              <p:nvPr/>
            </p:nvSpPr>
            <p:spPr>
              <a:xfrm>
                <a:off x="4940224" y="4260064"/>
                <a:ext cx="842513" cy="549005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5806B70-0FC4-49E3-9B3C-676AF3662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224" y="4260064"/>
                <a:ext cx="842513" cy="5490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427A5597-5ED8-4BFF-9D0A-3F5CA436CE26}"/>
                  </a:ext>
                </a:extLst>
              </p:cNvPr>
              <p:cNvSpPr/>
              <p:nvPr/>
            </p:nvSpPr>
            <p:spPr>
              <a:xfrm>
                <a:off x="4932760" y="5006943"/>
                <a:ext cx="842513" cy="549005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427A5597-5ED8-4BFF-9D0A-3F5CA436C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60" y="5006943"/>
                <a:ext cx="842513" cy="5490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F756A60-6F4B-44CC-BAE3-D897924D4676}"/>
              </a:ext>
            </a:extLst>
          </p:cNvPr>
          <p:cNvCxnSpPr>
            <a:stCxn id="46" idx="0"/>
            <a:endCxn id="41" idx="2"/>
          </p:cNvCxnSpPr>
          <p:nvPr/>
        </p:nvCxnSpPr>
        <p:spPr>
          <a:xfrm flipH="1" flipV="1">
            <a:off x="4381666" y="4092225"/>
            <a:ext cx="7463" cy="167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BEEB0C1-CEB0-4C98-875D-127E5237E77D}"/>
              </a:ext>
            </a:extLst>
          </p:cNvPr>
          <p:cNvCxnSpPr>
            <a:stCxn id="46" idx="0"/>
            <a:endCxn id="40" idx="2"/>
          </p:cNvCxnSpPr>
          <p:nvPr/>
        </p:nvCxnSpPr>
        <p:spPr>
          <a:xfrm flipH="1" flipV="1">
            <a:off x="3409314" y="4092226"/>
            <a:ext cx="979815" cy="167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AACAE36-DA41-49FC-B646-11D2669B9D17}"/>
              </a:ext>
            </a:extLst>
          </p:cNvPr>
          <p:cNvCxnSpPr>
            <a:stCxn id="46" idx="0"/>
            <a:endCxn id="39" idx="2"/>
          </p:cNvCxnSpPr>
          <p:nvPr/>
        </p:nvCxnSpPr>
        <p:spPr>
          <a:xfrm flipH="1" flipV="1">
            <a:off x="2436962" y="4092226"/>
            <a:ext cx="1952167" cy="167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98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2A70F5-73E4-1F8E-7285-843C08CE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2286DEE-40AB-16E3-6A03-A119D58A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Hash-based Signature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0CFD86-E919-A29A-2E9C-4F24FD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Construct digital signature from Hash functions </a:t>
            </a:r>
            <a:r>
              <a:rPr lang="en-US" altLang="zh-CN" dirty="0">
                <a:solidFill>
                  <a:schemeClr val="accent3"/>
                </a:solidFill>
              </a:rPr>
              <a:t>ONLY</a:t>
            </a:r>
          </a:p>
          <a:p>
            <a:pPr lvl="1"/>
            <a:r>
              <a:rPr lang="en-US" altLang="zh-CN" dirty="0"/>
              <a:t>No Lattice, RSA, ECC …</a:t>
            </a:r>
          </a:p>
          <a:p>
            <a:r>
              <a:rPr lang="en-US" altLang="zh-CN" dirty="0"/>
              <a:t>Advantage: </a:t>
            </a:r>
          </a:p>
          <a:p>
            <a:pPr lvl="1"/>
            <a:r>
              <a:rPr lang="en-US" altLang="zh-CN" dirty="0"/>
              <a:t>Conservative Assumption </a:t>
            </a:r>
          </a:p>
          <a:p>
            <a:pPr lvl="1"/>
            <a:r>
              <a:rPr lang="en-US" altLang="zh-CN" dirty="0"/>
              <a:t>Post-Quantum</a:t>
            </a:r>
          </a:p>
          <a:p>
            <a:r>
              <a:rPr lang="en-US" altLang="zh-CN" dirty="0"/>
              <a:t>Disadvantage : </a:t>
            </a:r>
          </a:p>
          <a:p>
            <a:pPr lvl="1"/>
            <a:r>
              <a:rPr lang="en-US" altLang="zh-CN" dirty="0"/>
              <a:t>Large Signature Size/Signing time</a:t>
            </a:r>
          </a:p>
          <a:p>
            <a:pPr lvl="1"/>
            <a:r>
              <a:rPr lang="en-US" altLang="zh-CN" dirty="0"/>
              <a:t>Can not construct PKE/KEM</a:t>
            </a:r>
          </a:p>
        </p:txBody>
      </p:sp>
    </p:spTree>
    <p:extLst>
      <p:ext uri="{BB962C8B-B14F-4D97-AF65-F5344CB8AC3E}">
        <p14:creationId xmlns:p14="http://schemas.microsoft.com/office/powerpoint/2010/main" val="3990453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14C337-4B2F-3694-F743-019DDB8C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6DB327C0-7D11-AB83-0DD6-03253CEB32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Reduce ~2% signature size and hash function calls</a:t>
            </a:r>
          </a:p>
          <a:p>
            <a:r>
              <a:rPr lang="en-US" altLang="zh-CN" dirty="0"/>
              <a:t>Stable Computing Time</a:t>
            </a:r>
          </a:p>
          <a:p>
            <a:pPr lvl="1"/>
            <a:r>
              <a:rPr lang="en-US" altLang="zh-CN" dirty="0"/>
              <a:t>The number of hash function calls is fixed</a:t>
            </a:r>
            <a:endParaRPr lang="zh-CN" altLang="en-US" dirty="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616BACC4-A0FE-88EF-A0F9-ECBD851685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42845" y="3986981"/>
            <a:ext cx="7627149" cy="2591619"/>
          </a:xfr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A6064084-D3E5-EDF8-2AE9-C4E10C2C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289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11D9D37-83B8-32A2-E7B9-3334939A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D6C0C95-1541-1F8C-660D-E611E14A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Contributions (1)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AC9B9DC-06FC-0EA1-23C1-C8A85AE7A1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Proof of optimality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The Constant-sum encoding is optimal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=⌊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Moreover, Constant-sum encoding is optimal among </a:t>
                </a:r>
                <a:r>
                  <a:rPr lang="en-US" altLang="zh-CN" dirty="0">
                    <a:solidFill>
                      <a:schemeClr val="accent3"/>
                    </a:solidFill>
                  </a:rPr>
                  <a:t>ALL</a:t>
                </a:r>
                <a:r>
                  <a:rPr lang="en-US" altLang="zh-CN" dirty="0"/>
                  <a:t> possible </a:t>
                </a:r>
                <a:r>
                  <a:rPr lang="en-US" altLang="zh-CN" dirty="0" err="1"/>
                  <a:t>Winternitz</a:t>
                </a:r>
                <a:r>
                  <a:rPr lang="en-US" altLang="zh-CN" dirty="0"/>
                  <a:t>-like scheme.</a:t>
                </a:r>
              </a:p>
              <a:p>
                <a:r>
                  <a:rPr lang="en-US" altLang="zh-CN" dirty="0"/>
                  <a:t>By Dilworth’s theorem, a theorem from Order Theory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AC9B9DC-06FC-0EA1-23C1-C8A85AE7A1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68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11D9D37-83B8-32A2-E7B9-3334939A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C9B9DC-06FC-0EA1-23C1-C8A85AE7A1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Tree-like scheme can always be converted to a </a:t>
            </a:r>
            <a:r>
              <a:rPr lang="en-US" altLang="zh-CN" dirty="0" err="1"/>
              <a:t>Winternitz</a:t>
            </a:r>
            <a:r>
              <a:rPr lang="en-US" altLang="zh-CN" dirty="0"/>
              <a:t>-like scheme without bounding signature size.</a:t>
            </a:r>
          </a:p>
          <a:p>
            <a:endParaRPr lang="en-US" altLang="zh-CN" dirty="0"/>
          </a:p>
          <a:p>
            <a:r>
              <a:rPr lang="en-US" altLang="zh-CN" dirty="0"/>
              <a:t>If we bound the signature size, brute-force shows that </a:t>
            </a:r>
            <a:r>
              <a:rPr lang="en-US" altLang="zh-CN" dirty="0" err="1"/>
              <a:t>Winternitz</a:t>
            </a:r>
            <a:r>
              <a:rPr lang="en-US" altLang="zh-CN" dirty="0"/>
              <a:t>-like schemes are always better.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2E79D8F1-AD54-A0F1-51E2-CEAD8AF900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D6C0C95-1541-1F8C-660D-E611E14A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Contributions (2)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22E24E2-81A9-898B-EFED-208896598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731" y="1685161"/>
            <a:ext cx="5720764" cy="19617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F9EA02-9A98-3FC8-180B-E14AED57F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10396"/>
            <a:ext cx="5009860" cy="206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59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11D9D37-83B8-32A2-E7B9-3334939A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C9B9DC-06FC-0EA1-23C1-C8A85AE7A1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Point out a previously known graph-based scheme is flawed</a:t>
            </a:r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BC598C7A-4BE5-852F-850D-5AD1328C71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83176" y="1825625"/>
            <a:ext cx="3159647" cy="4351338"/>
          </a:xfr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ED6C0C95-1541-1F8C-660D-E611E14A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Contributions (3)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8877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11D9D37-83B8-32A2-E7B9-3334939A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C9B9DC-06FC-0EA1-23C1-C8A85AE7A1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Improve SPHINCS+ and XMSS by replacing their OTS with Constant-sum </a:t>
            </a:r>
            <a:r>
              <a:rPr lang="en-US" altLang="zh-CN" dirty="0" err="1"/>
              <a:t>Winternitz</a:t>
            </a:r>
            <a:r>
              <a:rPr lang="en-US" altLang="zh-CN" dirty="0"/>
              <a:t> OTS</a:t>
            </a:r>
          </a:p>
          <a:p>
            <a:r>
              <a:rPr lang="en-US" altLang="zh-CN" dirty="0"/>
              <a:t>And we retune the parameter of SPHINCS+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D6C0C95-1541-1F8C-660D-E611E14A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Contributions (4)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5E057D-31DE-C5B5-3DA3-7895A2B43F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We submit SPHINCS-alpha to NIST PQC Additional Signatures</a:t>
            </a:r>
          </a:p>
          <a:p>
            <a:r>
              <a:rPr lang="en-US" altLang="zh-CN" dirty="0"/>
              <a:t>The signature size and signing  time are slightly better, but verification time increased.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9B86634-BFBC-8914-458F-6504B1E6E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5866"/>
            <a:ext cx="12192000" cy="215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80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F5F7A16-4E2B-4F11-A46F-2F0ADA0A8C50}"/>
              </a:ext>
            </a:extLst>
          </p:cNvPr>
          <p:cNvSpPr/>
          <p:nvPr/>
        </p:nvSpPr>
        <p:spPr>
          <a:xfrm>
            <a:off x="0" y="6296878"/>
            <a:ext cx="12191999" cy="561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98B8C6-F215-45FF-AAC2-618BECF6E5E9}"/>
              </a:ext>
            </a:extLst>
          </p:cNvPr>
          <p:cNvSpPr/>
          <p:nvPr/>
        </p:nvSpPr>
        <p:spPr>
          <a:xfrm>
            <a:off x="0" y="730375"/>
            <a:ext cx="12192002" cy="2401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descr="文本&#10;&#10;中度可信度描述已自动生成">
            <a:extLst>
              <a:ext uri="{FF2B5EF4-FFF2-40B4-BE49-F238E27FC236}">
                <a16:creationId xmlns:a16="http://schemas.microsoft.com/office/drawing/2014/main" id="{3D26FA95-DC57-4F76-B973-3EAC95F1D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878"/>
            <a:ext cx="1706880" cy="56112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A289117-A229-429C-9C25-E8A79F911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  <a:endParaRPr lang="zh-CN" alt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06ED05-D9D7-4C83-BAA0-E63018468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Q &amp; A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副标题 2">
            <a:extLst>
              <a:ext uri="{FF2B5EF4-FFF2-40B4-BE49-F238E27FC236}">
                <a16:creationId xmlns:a16="http://schemas.microsoft.com/office/drawing/2014/main" id="{696B4ACD-1533-42C8-9F09-33877C860CEF}"/>
              </a:ext>
            </a:extLst>
          </p:cNvPr>
          <p:cNvSpPr txBox="1">
            <a:spLocks/>
          </p:cNvSpPr>
          <p:nvPr/>
        </p:nvSpPr>
        <p:spPr>
          <a:xfrm>
            <a:off x="495300" y="4290596"/>
            <a:ext cx="11214100" cy="6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A5ED40F8-AE1E-386E-A2BB-C8EEE1885D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66448" y="203265"/>
            <a:ext cx="2846403" cy="450233"/>
            <a:chOff x="768" y="1292"/>
            <a:chExt cx="5241" cy="829"/>
          </a:xfrm>
          <a:solidFill>
            <a:schemeClr val="accent1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6591E57A-CB84-7B0D-F328-C5CA28564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BB13415C-F23E-587B-1B5B-7C19A3240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42F9ABAC-01B4-BB04-3112-08D9CCCE83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45381471-A569-5E17-9731-13066B747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6D1CD895-0CA2-E125-21C5-4DD1B11F4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0A288DFF-68FA-55A3-8118-01C85D59A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AEBC74D7-60DC-B5ED-153B-7E1447438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C0F8421C-852C-3607-D91E-0271D31D8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D96674A1-B14B-FDFB-9377-41FE7920D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ADD223BB-2F08-455C-A2C9-BE231CD4C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A5EE55D9-36B1-C46B-6E9F-7E8A4F4FE5E2}"/>
              </a:ext>
            </a:extLst>
          </p:cNvPr>
          <p:cNvCxnSpPr>
            <a:cxnSpLocks/>
          </p:cNvCxnSpPr>
          <p:nvPr/>
        </p:nvCxnSpPr>
        <p:spPr>
          <a:xfrm flipH="1">
            <a:off x="7030252" y="651325"/>
            <a:ext cx="51617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DD154FB4-63E6-E716-FB71-2CEAC101AFAE}"/>
              </a:ext>
            </a:extLst>
          </p:cNvPr>
          <p:cNvCxnSpPr>
            <a:cxnSpLocks/>
          </p:cNvCxnSpPr>
          <p:nvPr/>
        </p:nvCxnSpPr>
        <p:spPr>
          <a:xfrm flipH="1">
            <a:off x="0" y="651325"/>
            <a:ext cx="487758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81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3FAEBCA-8D0E-4DCA-8D47-9E7F08F918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4783159"/>
                <a:ext cx="5181600" cy="170971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zh-CN" b="0" dirty="0">
                    <a:latin typeface="Cambria Math" panose="02040503050406030204" pitchFamily="18" charset="0"/>
                  </a:rPr>
                  <a:t>sign(sk,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):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altLang="zh-CN" b="0" dirty="0"/>
              </a:p>
              <a:p>
                <a:endParaRPr lang="en-US" altLang="zh-CN" dirty="0"/>
              </a:p>
              <a:p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3FAEBCA-8D0E-4DCA-8D47-9E7F08F918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4783159"/>
                <a:ext cx="5181600" cy="1709715"/>
              </a:xfrm>
              <a:blipFill>
                <a:blip r:embed="rId3"/>
                <a:stretch>
                  <a:fillRect l="-2118" t="-6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69B193-23A8-4F39-9EB6-A544449FC6B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2" y="4783159"/>
                <a:ext cx="5181600" cy="162465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latin typeface="Cambria Math" panose="02040503050406030204" pitchFamily="18" charset="0"/>
                  </a:rPr>
                  <a:t>verify(pk,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</a:rPr>
                  <a:t>):</a:t>
                </a:r>
              </a:p>
              <a:p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r>
                  <a:rPr lang="en-US" altLang="zh-CN" dirty="0">
                    <a:latin typeface="Cambria Math" panose="02040503050406030204" pitchFamily="18" charset="0"/>
                  </a:rPr>
                  <a:t>Check if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mbria Math" panose="02040503050406030204" pitchFamily="18" charset="0"/>
                </a:endParaRPr>
              </a:p>
              <a:p>
                <a:endParaRPr lang="en-US" altLang="zh-CN" sz="200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zh-CN" altLang="en-US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69B193-23A8-4F39-9EB6-A544449FC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2" y="4783159"/>
                <a:ext cx="5181600" cy="1624656"/>
              </a:xfrm>
              <a:prstGeom prst="rect">
                <a:avLst/>
              </a:prstGeom>
              <a:blipFill>
                <a:blip r:embed="rId4"/>
                <a:stretch>
                  <a:fillRect l="-2471" t="-6767" b="-3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3">
            <a:extLst>
              <a:ext uri="{FF2B5EF4-FFF2-40B4-BE49-F238E27FC236}">
                <a16:creationId xmlns:a16="http://schemas.microsoft.com/office/drawing/2014/main" id="{8D6D3665-BEC5-4B60-80F4-05919327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en-US" altLang="zh-CN" dirty="0"/>
              <a:t> One-Time Signature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7451C6-2084-BDA3-AC76-A3BCFE5C8DAE}"/>
                  </a:ext>
                </a:extLst>
              </p:cNvPr>
              <p:cNvSpPr txBox="1"/>
              <p:nvPr/>
            </p:nvSpPr>
            <p:spPr>
              <a:xfrm>
                <a:off x="838200" y="1475799"/>
                <a:ext cx="10325986" cy="3479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cryptographic hash function</a:t>
                </a:r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dirty="0"/>
              </a:p>
              <a:p>
                <a:endParaRPr lang="en-US" altLang="zh-C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2,0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2,0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2,1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800" dirty="0"/>
              </a:p>
              <a:p>
                <a:endParaRPr lang="en-US" altLang="zh-CN" sz="2800" dirty="0"/>
              </a:p>
              <a:p>
                <a:endParaRPr lang="en-US" altLang="zh-CN" sz="2800" dirty="0"/>
              </a:p>
              <a:p>
                <a:endParaRPr lang="en-US" altLang="zh-CN" sz="2800" dirty="0"/>
              </a:p>
              <a:p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7451C6-2084-BDA3-AC76-A3BCFE5C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75799"/>
                <a:ext cx="10325986" cy="3479222"/>
              </a:xfrm>
              <a:prstGeom prst="rect">
                <a:avLst/>
              </a:prstGeom>
              <a:blipFill>
                <a:blip r:embed="rId5"/>
                <a:stretch>
                  <a:fillRect l="-1240" t="-1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36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3FAEBCA-8D0E-4DCA-8D47-9E7F08F918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4783159"/>
                <a:ext cx="5181600" cy="170971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altLang="zh-CN" b="0" dirty="0">
                    <a:latin typeface="Cambria Math" panose="02040503050406030204" pitchFamily="18" charset="0"/>
                  </a:rPr>
                  <a:t>sign(sk,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):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altLang="zh-CN" b="0" dirty="0"/>
              </a:p>
              <a:p>
                <a:endParaRPr lang="en-US" altLang="zh-CN" dirty="0"/>
              </a:p>
              <a:p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3FAEBCA-8D0E-4DCA-8D47-9E7F08F918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4783159"/>
                <a:ext cx="5181600" cy="1709715"/>
              </a:xfrm>
              <a:blipFill>
                <a:blip r:embed="rId3"/>
                <a:stretch>
                  <a:fillRect l="-2118" t="-6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69B193-23A8-4F39-9EB6-A544449FC6B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2" y="4783159"/>
                <a:ext cx="5181600" cy="162465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>
                    <a:latin typeface="Cambria Math" panose="02040503050406030204" pitchFamily="18" charset="0"/>
                  </a:rPr>
                  <a:t>verify(pk,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</a:rPr>
                  <a:t>):</a:t>
                </a:r>
              </a:p>
              <a:p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r>
                  <a:rPr lang="en-US" altLang="zh-CN" dirty="0">
                    <a:latin typeface="Cambria Math" panose="02040503050406030204" pitchFamily="18" charset="0"/>
                  </a:rPr>
                  <a:t>Check if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mbria Math" panose="02040503050406030204" pitchFamily="18" charset="0"/>
                </a:endParaRPr>
              </a:p>
              <a:p>
                <a:endParaRPr lang="en-US" altLang="zh-CN" sz="2000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zh-CN" altLang="en-US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A69B193-23A8-4F39-9EB6-A544449FC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2" y="4783159"/>
                <a:ext cx="5181600" cy="1624656"/>
              </a:xfrm>
              <a:prstGeom prst="rect">
                <a:avLst/>
              </a:prstGeom>
              <a:blipFill>
                <a:blip r:embed="rId4"/>
                <a:stretch>
                  <a:fillRect l="-2471" t="-6767" b="-3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3">
            <a:extLst>
              <a:ext uri="{FF2B5EF4-FFF2-40B4-BE49-F238E27FC236}">
                <a16:creationId xmlns:a16="http://schemas.microsoft.com/office/drawing/2014/main" id="{8D6D3665-BEC5-4B60-80F4-05919327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en-US" altLang="zh-CN" dirty="0"/>
              <a:t> One-Time Signature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7451C6-2084-BDA3-AC76-A3BCFE5C8DAE}"/>
                  </a:ext>
                </a:extLst>
              </p:cNvPr>
              <p:cNvSpPr txBox="1"/>
              <p:nvPr/>
            </p:nvSpPr>
            <p:spPr>
              <a:xfrm>
                <a:off x="838200" y="1475799"/>
                <a:ext cx="10325986" cy="4827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cryptographic hash function</a:t>
                </a:r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dirty="0"/>
              </a:p>
              <a:p>
                <a:endParaRPr lang="en-US" altLang="zh-C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2,0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2,0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2,1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800" dirty="0"/>
              </a:p>
              <a:p>
                <a:endParaRPr lang="en-US" altLang="zh-CN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=3,</m:t>
                    </m:r>
                    <m:r>
                      <a:rPr lang="en-US" altLang="zh-CN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=010</m:t>
                    </m:r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1,0</m:t>
                            </m:r>
                          </m:sub>
                        </m:sSub>
                        <m:r>
                          <a:rPr lang="en-US" altLang="zh-C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en-US" altLang="zh-C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3,0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/>
                  <a:t>; </a:t>
                </a:r>
                <a:r>
                  <a:rPr lang="en-US" altLang="zh-CN" sz="2800" dirty="0">
                    <a:latin typeface="Cambria Math" panose="02040503050406030204" pitchFamily="18" charset="0"/>
                  </a:rPr>
                  <a:t>Check if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800" dirty="0"/>
              </a:p>
              <a:p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sz="2800" dirty="0"/>
              </a:p>
              <a:p>
                <a:endParaRPr lang="en-US" altLang="zh-CN" sz="2800" dirty="0"/>
              </a:p>
              <a:p>
                <a:endParaRPr lang="en-US" altLang="zh-CN" sz="2800" dirty="0"/>
              </a:p>
              <a:p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7451C6-2084-BDA3-AC76-A3BCFE5C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75799"/>
                <a:ext cx="10325986" cy="4827347"/>
              </a:xfrm>
              <a:prstGeom prst="rect">
                <a:avLst/>
              </a:prstGeom>
              <a:blipFill>
                <a:blip r:embed="rId5"/>
                <a:stretch>
                  <a:fillRect l="-1240" t="-1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4DE243E3-DE5C-CE36-E4EB-97B885EBE801}"/>
              </a:ext>
            </a:extLst>
          </p:cNvPr>
          <p:cNvSpPr/>
          <p:nvPr/>
        </p:nvSpPr>
        <p:spPr>
          <a:xfrm>
            <a:off x="2653887" y="2356100"/>
            <a:ext cx="625194" cy="43388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7EA9F2-803B-A8D1-E4A5-5E69E0C51152}"/>
              </a:ext>
            </a:extLst>
          </p:cNvPr>
          <p:cNvSpPr/>
          <p:nvPr/>
        </p:nvSpPr>
        <p:spPr>
          <a:xfrm>
            <a:off x="3537807" y="2789983"/>
            <a:ext cx="625194" cy="43388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EA82A6-CD76-A8DA-0043-6A05C1096DF6}"/>
              </a:ext>
            </a:extLst>
          </p:cNvPr>
          <p:cNvSpPr/>
          <p:nvPr/>
        </p:nvSpPr>
        <p:spPr>
          <a:xfrm>
            <a:off x="5079883" y="2356100"/>
            <a:ext cx="625194" cy="43388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381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D6D3665-BEC5-4B60-80F4-05919327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One-Time</a:t>
            </a:r>
            <a:r>
              <a:rPr lang="en-US" altLang="zh-CN" dirty="0"/>
              <a:t> Signature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7451C6-2084-BDA3-AC76-A3BCFE5C8DAE}"/>
                  </a:ext>
                </a:extLst>
              </p:cNvPr>
              <p:cNvSpPr txBox="1"/>
              <p:nvPr/>
            </p:nvSpPr>
            <p:spPr>
              <a:xfrm>
                <a:off x="838200" y="1475799"/>
                <a:ext cx="10325986" cy="4938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cryptographic hash function</a:t>
                </a:r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dirty="0"/>
              </a:p>
              <a:p>
                <a:endParaRPr lang="en-US" altLang="zh-C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2,0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2,0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2,1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800" dirty="0"/>
              </a:p>
              <a:p>
                <a:endParaRPr lang="en-US" altLang="zh-CN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=3,</m:t>
                    </m:r>
                    <m:r>
                      <a:rPr lang="en-US" altLang="zh-CN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=010</m:t>
                    </m:r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1,0</m:t>
                            </m:r>
                          </m:sub>
                        </m:sSub>
                        <m:r>
                          <a:rPr lang="en-US" altLang="zh-C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en-US" altLang="zh-C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3,0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/>
                  <a:t>; </a:t>
                </a:r>
                <a:endParaRPr lang="en-US" altLang="zh-CN" sz="28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=3,</m:t>
                    </m:r>
                    <m:r>
                      <a:rPr lang="en-US" altLang="zh-CN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′=101</m:t>
                    </m:r>
                  </m:oMath>
                </a14:m>
                <a:r>
                  <a:rPr lang="en-US" altLang="zh-CN" sz="2800" dirty="0"/>
                  <a:t>,</a:t>
                </a:r>
                <a:r>
                  <a:rPr lang="en-US" altLang="zh-CN" sz="2800" dirty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altLang="zh-CN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altLang="zh-CN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altLang="zh-CN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/>
                  <a:t>; </a:t>
                </a:r>
              </a:p>
              <a:p>
                <a:endParaRPr lang="en-US" altLang="zh-CN" sz="2800" dirty="0"/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=3,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=111</m:t>
                    </m:r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3,</m:t>
                            </m:r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/>
                  <a:t>; </a:t>
                </a:r>
              </a:p>
              <a:p>
                <a:endParaRPr lang="en-US" altLang="zh-CN" sz="2800" dirty="0"/>
              </a:p>
              <a:p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7451C6-2084-BDA3-AC76-A3BCFE5C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75799"/>
                <a:ext cx="10325986" cy="4938275"/>
              </a:xfrm>
              <a:prstGeom prst="rect">
                <a:avLst/>
              </a:prstGeom>
              <a:blipFill>
                <a:blip r:embed="rId3"/>
                <a:stretch>
                  <a:fillRect l="-1240" t="-1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4DE243E3-DE5C-CE36-E4EB-97B885EBE801}"/>
              </a:ext>
            </a:extLst>
          </p:cNvPr>
          <p:cNvSpPr/>
          <p:nvPr/>
        </p:nvSpPr>
        <p:spPr>
          <a:xfrm>
            <a:off x="2653887" y="2356100"/>
            <a:ext cx="625194" cy="43388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7EA9F2-803B-A8D1-E4A5-5E69E0C51152}"/>
              </a:ext>
            </a:extLst>
          </p:cNvPr>
          <p:cNvSpPr/>
          <p:nvPr/>
        </p:nvSpPr>
        <p:spPr>
          <a:xfrm>
            <a:off x="3537807" y="2789983"/>
            <a:ext cx="625194" cy="43388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EA82A6-CD76-A8DA-0043-6A05C1096DF6}"/>
              </a:ext>
            </a:extLst>
          </p:cNvPr>
          <p:cNvSpPr/>
          <p:nvPr/>
        </p:nvSpPr>
        <p:spPr>
          <a:xfrm>
            <a:off x="5079883" y="2356100"/>
            <a:ext cx="625194" cy="43388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E04030C-B34C-DEA2-EF75-908774682862}"/>
              </a:ext>
            </a:extLst>
          </p:cNvPr>
          <p:cNvSpPr/>
          <p:nvPr/>
        </p:nvSpPr>
        <p:spPr>
          <a:xfrm>
            <a:off x="2653887" y="2828048"/>
            <a:ext cx="625194" cy="43388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DC9829E-BF8D-C631-FCE0-E1FD90B96E80}"/>
              </a:ext>
            </a:extLst>
          </p:cNvPr>
          <p:cNvSpPr/>
          <p:nvPr/>
        </p:nvSpPr>
        <p:spPr>
          <a:xfrm>
            <a:off x="3537807" y="2311855"/>
            <a:ext cx="625194" cy="43388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1971BDB-54D1-368C-B243-39CC8D0C5661}"/>
              </a:ext>
            </a:extLst>
          </p:cNvPr>
          <p:cNvSpPr/>
          <p:nvPr/>
        </p:nvSpPr>
        <p:spPr>
          <a:xfrm>
            <a:off x="5130702" y="2866112"/>
            <a:ext cx="625194" cy="4338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97D25F-2A07-0E99-6689-E2F6B5404AFB}"/>
              </a:ext>
            </a:extLst>
          </p:cNvPr>
          <p:cNvSpPr/>
          <p:nvPr/>
        </p:nvSpPr>
        <p:spPr>
          <a:xfrm>
            <a:off x="2689821" y="2866113"/>
            <a:ext cx="625194" cy="4338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01CC13F-21D7-62F3-4151-CA54B64CF620}"/>
              </a:ext>
            </a:extLst>
          </p:cNvPr>
          <p:cNvSpPr/>
          <p:nvPr/>
        </p:nvSpPr>
        <p:spPr>
          <a:xfrm>
            <a:off x="3573741" y="2831132"/>
            <a:ext cx="625194" cy="4338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7FBDB72-0650-A8B3-720C-C155ECB3414B}"/>
              </a:ext>
            </a:extLst>
          </p:cNvPr>
          <p:cNvSpPr/>
          <p:nvPr/>
        </p:nvSpPr>
        <p:spPr>
          <a:xfrm>
            <a:off x="5079883" y="2828048"/>
            <a:ext cx="625194" cy="43388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形 22" descr="魔鬼表情，实心填充">
            <a:extLst>
              <a:ext uri="{FF2B5EF4-FFF2-40B4-BE49-F238E27FC236}">
                <a16:creationId xmlns:a16="http://schemas.microsoft.com/office/drawing/2014/main" id="{1E0E1BFF-07AF-3208-3373-58CE5FFF2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9896" y="4932003"/>
            <a:ext cx="1560871" cy="15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2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49D11671-1B15-42EB-9525-638EC28D03B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4"/>
                <a:ext cx="5393452" cy="466724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CN" dirty="0"/>
                  <a:t>OTS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SIG </a:t>
                </a:r>
              </a:p>
              <a:p>
                <a:r>
                  <a:rPr lang="en-US" altLang="zh-CN" dirty="0"/>
                  <a:t>Each node of the tree is an OTS</a:t>
                </a:r>
              </a:p>
              <a:p>
                <a:r>
                  <a:rPr lang="en-US" altLang="zh-CN" dirty="0"/>
                  <a:t>Generate nodes when you need it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nod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PRF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Parent node authenticates two children</a:t>
                </a:r>
              </a:p>
              <a:p>
                <a:r>
                  <a:rPr lang="en-US" altLang="zh-CN" b="0" dirty="0"/>
                  <a:t>Leaf node authenticates the message</a:t>
                </a:r>
                <a:endParaRPr lang="en-US" altLang="zh-CN" dirty="0"/>
              </a:p>
              <a:p>
                <a:endParaRPr lang="en-US" altLang="zh-CN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sign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sign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zh-CN" altLang="en-US" dirty="0"/>
              </a:p>
              <a:p>
                <a:r>
                  <a:rPr lang="en-US" altLang="zh-CN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sign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  <a:p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49D11671-1B15-42EB-9525-638EC28D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4"/>
                <a:ext cx="5393452" cy="4667249"/>
              </a:xfrm>
              <a:blipFill>
                <a:blip r:embed="rId3"/>
                <a:stretch>
                  <a:fillRect l="-1469" t="-2480" b="-1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3">
            <a:extLst>
              <a:ext uri="{FF2B5EF4-FFF2-40B4-BE49-F238E27FC236}">
                <a16:creationId xmlns:a16="http://schemas.microsoft.com/office/drawing/2014/main" id="{19E8B37E-E193-4DA0-BD98-96A54B39B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Tree-based Signature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3BEF85D7-445F-E294-132C-F8C4680AAB6B}"/>
                  </a:ext>
                </a:extLst>
              </p:cNvPr>
              <p:cNvSpPr/>
              <p:nvPr/>
            </p:nvSpPr>
            <p:spPr>
              <a:xfrm>
                <a:off x="8691199" y="1889220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3BEF85D7-445F-E294-132C-F8C4680AA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199" y="1889220"/>
                <a:ext cx="759124" cy="7507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033486C-9199-55BC-EBFE-CACEC8BDA3B1}"/>
              </a:ext>
            </a:extLst>
          </p:cNvPr>
          <p:cNvCxnSpPr>
            <a:cxnSpLocks/>
            <a:stCxn id="49" idx="0"/>
            <a:endCxn id="46" idx="3"/>
          </p:cNvCxnSpPr>
          <p:nvPr/>
        </p:nvCxnSpPr>
        <p:spPr>
          <a:xfrm flipV="1">
            <a:off x="8007029" y="2530066"/>
            <a:ext cx="795341" cy="383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8EDCDEC7-BC4D-0E51-F141-31867D2DA87B}"/>
              </a:ext>
            </a:extLst>
          </p:cNvPr>
          <p:cNvCxnSpPr>
            <a:cxnSpLocks/>
            <a:stCxn id="54" idx="0"/>
            <a:endCxn id="46" idx="5"/>
          </p:cNvCxnSpPr>
          <p:nvPr/>
        </p:nvCxnSpPr>
        <p:spPr>
          <a:xfrm flipH="1" flipV="1">
            <a:off x="9339152" y="2530066"/>
            <a:ext cx="822817" cy="407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570287AF-EAE1-543B-2661-B9B3063D3C68}"/>
                  </a:ext>
                </a:extLst>
              </p:cNvPr>
              <p:cNvSpPr/>
              <p:nvPr/>
            </p:nvSpPr>
            <p:spPr>
              <a:xfrm>
                <a:off x="7627467" y="2913145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570287AF-EAE1-543B-2661-B9B3063D3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467" y="2913145"/>
                <a:ext cx="759124" cy="7507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31942E3F-49EB-FAD4-E1D2-4D559DEB29A4}"/>
                  </a:ext>
                </a:extLst>
              </p:cNvPr>
              <p:cNvSpPr/>
              <p:nvPr/>
            </p:nvSpPr>
            <p:spPr>
              <a:xfrm>
                <a:off x="6821014" y="4117932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31942E3F-49EB-FAD4-E1D2-4D559DEB2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014" y="4117932"/>
                <a:ext cx="759124" cy="75079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260070EB-07A0-0FA7-FE83-89D5491B7E65}"/>
                  </a:ext>
                </a:extLst>
              </p:cNvPr>
              <p:cNvSpPr/>
              <p:nvPr/>
            </p:nvSpPr>
            <p:spPr>
              <a:xfrm>
                <a:off x="8311637" y="4117932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260070EB-07A0-0FA7-FE83-89D5491B7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637" y="4117932"/>
                <a:ext cx="759124" cy="75079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D08E37E8-11C0-DE46-40C5-7A7B279C1790}"/>
              </a:ext>
            </a:extLst>
          </p:cNvPr>
          <p:cNvCxnSpPr>
            <a:cxnSpLocks/>
            <a:stCxn id="50" idx="0"/>
            <a:endCxn id="49" idx="3"/>
          </p:cNvCxnSpPr>
          <p:nvPr/>
        </p:nvCxnSpPr>
        <p:spPr>
          <a:xfrm flipV="1">
            <a:off x="7200576" y="3553991"/>
            <a:ext cx="538062" cy="563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6EA89701-4B2C-7582-FFF0-ABEACD4084D4}"/>
              </a:ext>
            </a:extLst>
          </p:cNvPr>
          <p:cNvCxnSpPr>
            <a:cxnSpLocks/>
            <a:stCxn id="51" idx="0"/>
            <a:endCxn id="49" idx="5"/>
          </p:cNvCxnSpPr>
          <p:nvPr/>
        </p:nvCxnSpPr>
        <p:spPr>
          <a:xfrm flipH="1" flipV="1">
            <a:off x="8275420" y="3553991"/>
            <a:ext cx="415779" cy="563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BF0C68B8-289C-1F7A-4D5C-24AFAD6ADC61}"/>
                  </a:ext>
                </a:extLst>
              </p:cNvPr>
              <p:cNvSpPr/>
              <p:nvPr/>
            </p:nvSpPr>
            <p:spPr>
              <a:xfrm>
                <a:off x="9782407" y="2938037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BF0C68B8-289C-1F7A-4D5C-24AFAD6AD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407" y="2938037"/>
                <a:ext cx="759124" cy="75079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6B45E14D-DF5F-EEBD-87B3-17339153583B}"/>
                  </a:ext>
                </a:extLst>
              </p:cNvPr>
              <p:cNvSpPr/>
              <p:nvPr/>
            </p:nvSpPr>
            <p:spPr>
              <a:xfrm>
                <a:off x="8162312" y="5099477"/>
                <a:ext cx="1057773" cy="8208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=01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6B45E14D-DF5F-EEBD-87B3-173391535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312" y="5099477"/>
                <a:ext cx="1057773" cy="8208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3C0087D-2525-477D-0F52-94BEA5F76741}"/>
              </a:ext>
            </a:extLst>
          </p:cNvPr>
          <p:cNvCxnSpPr>
            <a:stCxn id="51" idx="4"/>
          </p:cNvCxnSpPr>
          <p:nvPr/>
        </p:nvCxnSpPr>
        <p:spPr>
          <a:xfrm>
            <a:off x="8691199" y="4868730"/>
            <a:ext cx="0" cy="273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60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587F1A-4B32-0C66-E6BD-0B71556FE9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Recently, NIST approved SPHINCS+ as a PQC </a:t>
            </a:r>
            <a:r>
              <a:rPr lang="en-US" altLang="zh-CN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standard </a:t>
            </a:r>
            <a:endParaRPr lang="zh-CN" altLang="en-US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OTS dominates the cost of SPHINCS+.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9" name="内容占位符 5">
            <a:extLst>
              <a:ext uri="{FF2B5EF4-FFF2-40B4-BE49-F238E27FC236}">
                <a16:creationId xmlns:a16="http://schemas.microsoft.com/office/drawing/2014/main" id="{858DA255-9A10-2326-040F-129D24AD4C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60232" y="1825625"/>
            <a:ext cx="4005536" cy="4351338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9B76086F-A6E6-66BF-13CC-ADCE182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SPHINCS+</a:t>
            </a:r>
            <a:endParaRPr lang="zh-CN" altLang="en-US" dirty="0"/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F044214C-E420-9028-E6AA-43A6BD7AA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266615"/>
              </p:ext>
            </p:extLst>
          </p:nvPr>
        </p:nvGraphicFramePr>
        <p:xfrm>
          <a:off x="2851355" y="4178709"/>
          <a:ext cx="3168445" cy="243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711832A9-A6F6-9390-CEB6-8A31A76B8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560333"/>
              </p:ext>
            </p:extLst>
          </p:nvPr>
        </p:nvGraphicFramePr>
        <p:xfrm>
          <a:off x="260555" y="4178709"/>
          <a:ext cx="3168445" cy="243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765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3FAEBCA-8D0E-4DCA-8D47-9E7F08F918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4783159"/>
                <a:ext cx="5181600" cy="170971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One hash value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dirty="0"/>
                  <a:t> bit) to encode only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zh-CN" dirty="0"/>
                  <a:t> bit message</a:t>
                </a: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23FAEBCA-8D0E-4DCA-8D47-9E7F08F918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4783159"/>
                <a:ext cx="5181600" cy="1709715"/>
              </a:xfrm>
              <a:blipFill>
                <a:blip r:embed="rId3"/>
                <a:stretch>
                  <a:fillRect l="-2118" t="-6071" r="-2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3">
            <a:extLst>
              <a:ext uri="{FF2B5EF4-FFF2-40B4-BE49-F238E27FC236}">
                <a16:creationId xmlns:a16="http://schemas.microsoft.com/office/drawing/2014/main" id="{8D6D3665-BEC5-4B60-80F4-05919327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Lamport’s</a:t>
            </a:r>
            <a:r>
              <a:rPr lang="en-US" altLang="zh-CN" dirty="0"/>
              <a:t> One-Time Signature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7451C6-2084-BDA3-AC76-A3BCFE5C8DAE}"/>
                  </a:ext>
                </a:extLst>
              </p:cNvPr>
              <p:cNvSpPr txBox="1"/>
              <p:nvPr/>
            </p:nvSpPr>
            <p:spPr>
              <a:xfrm>
                <a:off x="838200" y="1475799"/>
                <a:ext cx="10325986" cy="4827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cryptographic hash function</a:t>
                </a:r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dirty="0"/>
              </a:p>
              <a:p>
                <a:endParaRPr lang="en-US" altLang="zh-CN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2,0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2,1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2,0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2,1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800" dirty="0"/>
              </a:p>
              <a:p>
                <a:endParaRPr lang="en-US" altLang="zh-CN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=3,</m:t>
                    </m:r>
                    <m:r>
                      <a:rPr lang="en-US" altLang="zh-CN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=010</m:t>
                    </m:r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1,0</m:t>
                            </m:r>
                          </m:sub>
                        </m:sSub>
                        <m:r>
                          <a:rPr lang="en-US" altLang="zh-C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  <m:r>
                          <a:rPr lang="en-US" altLang="zh-CN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3,0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/>
                  <a:t>; </a:t>
                </a:r>
                <a:r>
                  <a:rPr lang="en-US" altLang="zh-CN" sz="2800" dirty="0">
                    <a:latin typeface="Cambria Math" panose="02040503050406030204" pitchFamily="18" charset="0"/>
                  </a:rPr>
                  <a:t>Check if 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CN" sz="2800" dirty="0"/>
              </a:p>
              <a:p>
                <a:endParaRPr lang="en-US" altLang="zh-CN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altLang="zh-CN" sz="2800" dirty="0"/>
              </a:p>
              <a:p>
                <a:endParaRPr lang="en-US" altLang="zh-CN" sz="2800" dirty="0"/>
              </a:p>
              <a:p>
                <a:endParaRPr lang="en-US" altLang="zh-CN" sz="2800" dirty="0"/>
              </a:p>
              <a:p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A7451C6-2084-BDA3-AC76-A3BCFE5C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75799"/>
                <a:ext cx="10325986" cy="4827347"/>
              </a:xfrm>
              <a:prstGeom prst="rect">
                <a:avLst/>
              </a:prstGeom>
              <a:blipFill>
                <a:blip r:embed="rId4"/>
                <a:stretch>
                  <a:fillRect l="-1240" t="-1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4DE243E3-DE5C-CE36-E4EB-97B885EBE801}"/>
              </a:ext>
            </a:extLst>
          </p:cNvPr>
          <p:cNvSpPr/>
          <p:nvPr/>
        </p:nvSpPr>
        <p:spPr>
          <a:xfrm>
            <a:off x="2653887" y="2356100"/>
            <a:ext cx="625194" cy="43388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7EA9F2-803B-A8D1-E4A5-5E69E0C51152}"/>
              </a:ext>
            </a:extLst>
          </p:cNvPr>
          <p:cNvSpPr/>
          <p:nvPr/>
        </p:nvSpPr>
        <p:spPr>
          <a:xfrm>
            <a:off x="3537807" y="2789983"/>
            <a:ext cx="625194" cy="43388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8EA82A6-CD76-A8DA-0043-6A05C1096DF6}"/>
              </a:ext>
            </a:extLst>
          </p:cNvPr>
          <p:cNvSpPr/>
          <p:nvPr/>
        </p:nvSpPr>
        <p:spPr>
          <a:xfrm>
            <a:off x="5079883" y="2356100"/>
            <a:ext cx="625194" cy="433883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DC272503-62DE-71A0-2158-B1FB5EF063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8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F690E27-8BE5-4A6C-BA5A-D5027C37512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=[…,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,…]</m:t>
                    </m:r>
                  </m:oMath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b="0" dirty="0">
                    <a:latin typeface="Cambria Math" panose="02040503050406030204" pitchFamily="18" charset="0"/>
                  </a:rPr>
                  <a:t>sign(sk,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):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b="0" dirty="0">
                    <a:latin typeface="Cambria Math" panose="02040503050406030204" pitchFamily="18" charset="0"/>
                  </a:rPr>
                  <a:t>base-w number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[…,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,…]</m:t>
                    </m:r>
                  </m:oMath>
                </a14:m>
                <a:endParaRPr lang="en-US" altLang="zh-CN" dirty="0"/>
              </a:p>
              <a:p>
                <a:r>
                  <a:rPr lang="en-US" altLang="zh-CN" b="0" dirty="0">
                    <a:latin typeface="Cambria Math" panose="02040503050406030204" pitchFamily="18" charset="0"/>
                  </a:rPr>
                  <a:t>verify(pk,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):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0,2,1</m:t>
                        </m:r>
                      </m:e>
                    </m:d>
                  </m:oMath>
                </a14:m>
                <a:endParaRPr lang="en-US" altLang="zh-CN" sz="2800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altLang="zh-CN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zh-CN" alt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F690E27-8BE5-4A6C-BA5A-D5027C375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标题 3">
            <a:extLst>
              <a:ext uri="{FF2B5EF4-FFF2-40B4-BE49-F238E27FC236}">
                <a16:creationId xmlns:a16="http://schemas.microsoft.com/office/drawing/2014/main" id="{8C9423A1-4813-4244-B213-1915C559A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(Naïve) </a:t>
            </a:r>
            <a:r>
              <a:rPr lang="en-US" altLang="zh-CN" dirty="0" err="1"/>
              <a:t>Winternitz</a:t>
            </a:r>
            <a:r>
              <a:rPr lang="en-US" altLang="zh-CN" dirty="0"/>
              <a:t> One-Time Signature (WOTS)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6B30F85A-C6C7-C762-DA12-9F9F3BA4E2BD}"/>
              </a:ext>
            </a:extLst>
          </p:cNvPr>
          <p:cNvSpPr/>
          <p:nvPr/>
        </p:nvSpPr>
        <p:spPr>
          <a:xfrm>
            <a:off x="6855124" y="5263982"/>
            <a:ext cx="3387305" cy="10081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A7763BF3-1DF9-0C3E-AEF9-FC3AFE741195}"/>
              </a:ext>
            </a:extLst>
          </p:cNvPr>
          <p:cNvSpPr/>
          <p:nvPr/>
        </p:nvSpPr>
        <p:spPr>
          <a:xfrm>
            <a:off x="6855124" y="2237117"/>
            <a:ext cx="3387305" cy="10081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F4EDC282-85C8-0E33-0B00-CF185A380515}"/>
                  </a:ext>
                </a:extLst>
              </p:cNvPr>
              <p:cNvSpPr/>
              <p:nvPr/>
            </p:nvSpPr>
            <p:spPr>
              <a:xfrm>
                <a:off x="7017862" y="5327776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F4EDC282-85C8-0E33-0B00-CF185A380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862" y="5327776"/>
                <a:ext cx="759124" cy="7507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8C01D451-0626-EEA7-4282-C0763DCA5884}"/>
                  </a:ext>
                </a:extLst>
              </p:cNvPr>
              <p:cNvSpPr/>
              <p:nvPr/>
            </p:nvSpPr>
            <p:spPr>
              <a:xfrm>
                <a:off x="7017862" y="4335738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8C01D451-0626-EEA7-4282-C0763DCA5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862" y="4335738"/>
                <a:ext cx="759124" cy="750798"/>
              </a:xfrm>
              <a:prstGeom prst="ellipse">
                <a:avLst/>
              </a:prstGeom>
              <a:blipFill>
                <a:blip r:embed="rId5"/>
                <a:stretch>
                  <a:fillRect l="-2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E50D3092-895D-860F-6DAE-1314FF63B77E}"/>
                  </a:ext>
                </a:extLst>
              </p:cNvPr>
              <p:cNvSpPr/>
              <p:nvPr/>
            </p:nvSpPr>
            <p:spPr>
              <a:xfrm>
                <a:off x="7017862" y="3343700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E50D3092-895D-860F-6DAE-1314FF63B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862" y="3343700"/>
                <a:ext cx="759124" cy="750798"/>
              </a:xfrm>
              <a:prstGeom prst="ellipse">
                <a:avLst/>
              </a:prstGeom>
              <a:blipFill>
                <a:blip r:embed="rId6"/>
                <a:stretch>
                  <a:fillRect l="-9449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42138320-B505-D17A-4BC8-E7157852B693}"/>
                  </a:ext>
                </a:extLst>
              </p:cNvPr>
              <p:cNvSpPr/>
              <p:nvPr/>
            </p:nvSpPr>
            <p:spPr>
              <a:xfrm>
                <a:off x="7017862" y="2391919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42138320-B505-D17A-4BC8-E7157852B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862" y="2391919"/>
                <a:ext cx="759124" cy="750798"/>
              </a:xfrm>
              <a:prstGeom prst="ellipse">
                <a:avLst/>
              </a:prstGeom>
              <a:blipFill>
                <a:blip r:embed="rId7"/>
                <a:stretch>
                  <a:fillRect l="-9449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DB9BFE21-853D-B8D1-7480-DEF6FAB5B35D}"/>
              </a:ext>
            </a:extLst>
          </p:cNvPr>
          <p:cNvCxnSpPr>
            <a:stCxn id="65" idx="0"/>
            <a:endCxn id="66" idx="4"/>
          </p:cNvCxnSpPr>
          <p:nvPr/>
        </p:nvCxnSpPr>
        <p:spPr>
          <a:xfrm flipV="1">
            <a:off x="7397424" y="5086536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948B5D98-71C5-9292-4CFD-D932A7A23B44}"/>
              </a:ext>
            </a:extLst>
          </p:cNvPr>
          <p:cNvCxnSpPr>
            <a:stCxn id="66" idx="0"/>
            <a:endCxn id="67" idx="4"/>
          </p:cNvCxnSpPr>
          <p:nvPr/>
        </p:nvCxnSpPr>
        <p:spPr>
          <a:xfrm flipV="1">
            <a:off x="7397424" y="4094498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0D10FF02-1857-C54F-2008-966BDAE74256}"/>
              </a:ext>
            </a:extLst>
          </p:cNvPr>
          <p:cNvCxnSpPr>
            <a:stCxn id="67" idx="0"/>
            <a:endCxn id="68" idx="4"/>
          </p:cNvCxnSpPr>
          <p:nvPr/>
        </p:nvCxnSpPr>
        <p:spPr>
          <a:xfrm flipV="1">
            <a:off x="7397424" y="3142717"/>
            <a:ext cx="0" cy="200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D94BDB78-7207-2EE7-6DBA-2032FB09C1EE}"/>
                  </a:ext>
                </a:extLst>
              </p:cNvPr>
              <p:cNvSpPr/>
              <p:nvPr/>
            </p:nvSpPr>
            <p:spPr>
              <a:xfrm>
                <a:off x="8156548" y="5327776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D94BDB78-7207-2EE7-6DBA-2032FB09C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48" y="5327776"/>
                <a:ext cx="759124" cy="75079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ED11951D-ABC4-3234-0DB3-2CB5169CB8F2}"/>
                  </a:ext>
                </a:extLst>
              </p:cNvPr>
              <p:cNvSpPr/>
              <p:nvPr/>
            </p:nvSpPr>
            <p:spPr>
              <a:xfrm>
                <a:off x="8156548" y="4335738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ED11951D-ABC4-3234-0DB3-2CB5169CB8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48" y="4335738"/>
                <a:ext cx="759124" cy="750798"/>
              </a:xfrm>
              <a:prstGeom prst="ellipse">
                <a:avLst/>
              </a:prstGeom>
              <a:blipFill>
                <a:blip r:embed="rId9"/>
                <a:stretch>
                  <a:fillRect l="-3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9E9E6F3D-6DFF-66A8-2E6C-B374DB199789}"/>
                  </a:ext>
                </a:extLst>
              </p:cNvPr>
              <p:cNvSpPr/>
              <p:nvPr/>
            </p:nvSpPr>
            <p:spPr>
              <a:xfrm>
                <a:off x="8156548" y="3343700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9E9E6F3D-6DFF-66A8-2E6C-B374DB199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48" y="3343700"/>
                <a:ext cx="759124" cy="750798"/>
              </a:xfrm>
              <a:prstGeom prst="ellipse">
                <a:avLst/>
              </a:prstGeom>
              <a:blipFill>
                <a:blip r:embed="rId10"/>
                <a:stretch>
                  <a:fillRect l="-10236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75276167-7B44-5602-CA51-46D46A14CE90}"/>
                  </a:ext>
                </a:extLst>
              </p:cNvPr>
              <p:cNvSpPr/>
              <p:nvPr/>
            </p:nvSpPr>
            <p:spPr>
              <a:xfrm>
                <a:off x="8156548" y="2391919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75276167-7B44-5602-CA51-46D46A14C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48" y="2391919"/>
                <a:ext cx="759124" cy="750798"/>
              </a:xfrm>
              <a:prstGeom prst="ellipse">
                <a:avLst/>
              </a:prstGeom>
              <a:blipFill>
                <a:blip r:embed="rId11"/>
                <a:stretch>
                  <a:fillRect l="-10236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451249F1-563C-89F7-09A8-3B41801C0471}"/>
              </a:ext>
            </a:extLst>
          </p:cNvPr>
          <p:cNvCxnSpPr>
            <a:stCxn id="72" idx="0"/>
            <a:endCxn id="73" idx="4"/>
          </p:cNvCxnSpPr>
          <p:nvPr/>
        </p:nvCxnSpPr>
        <p:spPr>
          <a:xfrm flipV="1">
            <a:off x="8536110" y="5086536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D1B50C05-43AE-0EF2-42FB-7FB83DB6E269}"/>
              </a:ext>
            </a:extLst>
          </p:cNvPr>
          <p:cNvCxnSpPr>
            <a:stCxn id="73" idx="0"/>
            <a:endCxn id="74" idx="4"/>
          </p:cNvCxnSpPr>
          <p:nvPr/>
        </p:nvCxnSpPr>
        <p:spPr>
          <a:xfrm flipV="1">
            <a:off x="8536110" y="4094498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>
            <a:extLst>
              <a:ext uri="{FF2B5EF4-FFF2-40B4-BE49-F238E27FC236}">
                <a16:creationId xmlns:a16="http://schemas.microsoft.com/office/drawing/2014/main" id="{2120EA04-8841-9BD3-32FB-295006D6443A}"/>
              </a:ext>
            </a:extLst>
          </p:cNvPr>
          <p:cNvCxnSpPr>
            <a:stCxn id="74" idx="0"/>
            <a:endCxn id="75" idx="4"/>
          </p:cNvCxnSpPr>
          <p:nvPr/>
        </p:nvCxnSpPr>
        <p:spPr>
          <a:xfrm flipV="1">
            <a:off x="8536110" y="3142717"/>
            <a:ext cx="0" cy="200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17C619B9-7322-910B-C531-4102074B9453}"/>
                  </a:ext>
                </a:extLst>
              </p:cNvPr>
              <p:cNvSpPr/>
              <p:nvPr/>
            </p:nvSpPr>
            <p:spPr>
              <a:xfrm>
                <a:off x="9296945" y="5327776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17C619B9-7322-910B-C531-4102074B9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945" y="5327776"/>
                <a:ext cx="759124" cy="75079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C796962E-376D-025D-C06E-88A892C00A89}"/>
                  </a:ext>
                </a:extLst>
              </p:cNvPr>
              <p:cNvSpPr/>
              <p:nvPr/>
            </p:nvSpPr>
            <p:spPr>
              <a:xfrm>
                <a:off x="9296945" y="4335738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C796962E-376D-025D-C06E-88A892C00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945" y="4335738"/>
                <a:ext cx="759124" cy="750798"/>
              </a:xfrm>
              <a:prstGeom prst="ellipse">
                <a:avLst/>
              </a:prstGeom>
              <a:blipFill>
                <a:blip r:embed="rId13"/>
                <a:stretch>
                  <a:fillRect l="-3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A71AAC43-E60A-4FC0-182F-554E09078B13}"/>
                  </a:ext>
                </a:extLst>
              </p:cNvPr>
              <p:cNvSpPr/>
              <p:nvPr/>
            </p:nvSpPr>
            <p:spPr>
              <a:xfrm>
                <a:off x="9296945" y="3343700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A71AAC43-E60A-4FC0-182F-554E09078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945" y="3343700"/>
                <a:ext cx="759124" cy="750798"/>
              </a:xfrm>
              <a:prstGeom prst="ellipse">
                <a:avLst/>
              </a:prstGeom>
              <a:blipFill>
                <a:blip r:embed="rId14"/>
                <a:stretch>
                  <a:fillRect l="-9449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C0A058BB-DFE9-8880-EF14-977A1968D731}"/>
                  </a:ext>
                </a:extLst>
              </p:cNvPr>
              <p:cNvSpPr/>
              <p:nvPr/>
            </p:nvSpPr>
            <p:spPr>
              <a:xfrm>
                <a:off x="9296945" y="2391919"/>
                <a:ext cx="759124" cy="7507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C0A058BB-DFE9-8880-EF14-977A1968D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945" y="2391919"/>
                <a:ext cx="759124" cy="750798"/>
              </a:xfrm>
              <a:prstGeom prst="ellipse">
                <a:avLst/>
              </a:prstGeom>
              <a:blipFill>
                <a:blip r:embed="rId15"/>
                <a:stretch>
                  <a:fillRect l="-9449" r="-5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7FA9162E-1199-18DB-8FC5-C6FDAB2A7CC0}"/>
              </a:ext>
            </a:extLst>
          </p:cNvPr>
          <p:cNvCxnSpPr>
            <a:stCxn id="79" idx="0"/>
            <a:endCxn id="80" idx="4"/>
          </p:cNvCxnSpPr>
          <p:nvPr/>
        </p:nvCxnSpPr>
        <p:spPr>
          <a:xfrm flipV="1">
            <a:off x="9676507" y="5086536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04A1086F-2085-2DE2-B4E0-72DAEC1C5152}"/>
              </a:ext>
            </a:extLst>
          </p:cNvPr>
          <p:cNvCxnSpPr>
            <a:stCxn id="80" idx="0"/>
            <a:endCxn id="81" idx="4"/>
          </p:cNvCxnSpPr>
          <p:nvPr/>
        </p:nvCxnSpPr>
        <p:spPr>
          <a:xfrm flipV="1">
            <a:off x="9676507" y="4094498"/>
            <a:ext cx="0" cy="241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D7280E90-E9ED-08DA-37AD-FF329FC1FB98}"/>
              </a:ext>
            </a:extLst>
          </p:cNvPr>
          <p:cNvCxnSpPr>
            <a:stCxn id="81" idx="0"/>
            <a:endCxn id="82" idx="4"/>
          </p:cNvCxnSpPr>
          <p:nvPr/>
        </p:nvCxnSpPr>
        <p:spPr>
          <a:xfrm flipV="1">
            <a:off x="9676507" y="3142717"/>
            <a:ext cx="0" cy="200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标注: 线形 85">
                <a:extLst>
                  <a:ext uri="{FF2B5EF4-FFF2-40B4-BE49-F238E27FC236}">
                    <a16:creationId xmlns:a16="http://schemas.microsoft.com/office/drawing/2014/main" id="{D8ABFF65-0292-1440-A665-7C99CB4C78FE}"/>
                  </a:ext>
                </a:extLst>
              </p:cNvPr>
              <p:cNvSpPr/>
              <p:nvPr/>
            </p:nvSpPr>
            <p:spPr>
              <a:xfrm>
                <a:off x="10325004" y="1825625"/>
                <a:ext cx="845389" cy="552090"/>
              </a:xfrm>
              <a:prstGeom prst="borderCallout1">
                <a:avLst>
                  <a:gd name="adj1" fmla="val 18750"/>
                  <a:gd name="adj2" fmla="val -8333"/>
                  <a:gd name="adj3" fmla="val 73958"/>
                  <a:gd name="adj4" fmla="val -7506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6" name="标注: 线形 85">
                <a:extLst>
                  <a:ext uri="{FF2B5EF4-FFF2-40B4-BE49-F238E27FC236}">
                    <a16:creationId xmlns:a16="http://schemas.microsoft.com/office/drawing/2014/main" id="{D8ABFF65-0292-1440-A665-7C99CB4C7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004" y="1825625"/>
                <a:ext cx="845389" cy="552090"/>
              </a:xfrm>
              <a:prstGeom prst="borderCallout1">
                <a:avLst>
                  <a:gd name="adj1" fmla="val 18750"/>
                  <a:gd name="adj2" fmla="val -8333"/>
                  <a:gd name="adj3" fmla="val 73958"/>
                  <a:gd name="adj4" fmla="val -75068"/>
                </a:avLst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标注: 线形 86">
                <a:extLst>
                  <a:ext uri="{FF2B5EF4-FFF2-40B4-BE49-F238E27FC236}">
                    <a16:creationId xmlns:a16="http://schemas.microsoft.com/office/drawing/2014/main" id="{59171D24-E57C-29FB-9632-B57425496FDF}"/>
                  </a:ext>
                </a:extLst>
              </p:cNvPr>
              <p:cNvSpPr/>
              <p:nvPr/>
            </p:nvSpPr>
            <p:spPr>
              <a:xfrm>
                <a:off x="10694500" y="5371082"/>
                <a:ext cx="845389" cy="552090"/>
              </a:xfrm>
              <a:prstGeom prst="borderCallout1">
                <a:avLst>
                  <a:gd name="adj1" fmla="val 18750"/>
                  <a:gd name="adj2" fmla="val -8333"/>
                  <a:gd name="adj3" fmla="val 34375"/>
                  <a:gd name="adj4" fmla="val -5397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 dirty="0" err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7" name="标注: 线形 86">
                <a:extLst>
                  <a:ext uri="{FF2B5EF4-FFF2-40B4-BE49-F238E27FC236}">
                    <a16:creationId xmlns:a16="http://schemas.microsoft.com/office/drawing/2014/main" id="{59171D24-E57C-29FB-9632-B57425496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500" y="5371082"/>
                <a:ext cx="845389" cy="552090"/>
              </a:xfrm>
              <a:prstGeom prst="borderCallout1">
                <a:avLst>
                  <a:gd name="adj1" fmla="val 18750"/>
                  <a:gd name="adj2" fmla="val -8333"/>
                  <a:gd name="adj3" fmla="val 34375"/>
                  <a:gd name="adj4" fmla="val -53979"/>
                </a:avLst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00A750E0-E82D-0DA0-40A0-433CDF4EEFA6}"/>
              </a:ext>
            </a:extLst>
          </p:cNvPr>
          <p:cNvSpPr/>
          <p:nvPr/>
        </p:nvSpPr>
        <p:spPr>
          <a:xfrm>
            <a:off x="6974958" y="5263982"/>
            <a:ext cx="850603" cy="91298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D8A133A-C0B1-73DB-EBFE-72AAA38B3A5D}"/>
              </a:ext>
            </a:extLst>
          </p:cNvPr>
          <p:cNvSpPr/>
          <p:nvPr/>
        </p:nvSpPr>
        <p:spPr>
          <a:xfrm>
            <a:off x="8110808" y="3271194"/>
            <a:ext cx="850603" cy="91298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B57AE9B-CF48-1BF1-BB4F-EB22E6445B75}"/>
              </a:ext>
            </a:extLst>
          </p:cNvPr>
          <p:cNvSpPr/>
          <p:nvPr/>
        </p:nvSpPr>
        <p:spPr>
          <a:xfrm>
            <a:off x="9249494" y="4248407"/>
            <a:ext cx="850603" cy="91298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6847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177e98ad-1ab0-4991-b7e8-761cc9e9e2e8&quot;,&quot;Name&quot;:&quot;极简9&quot;,&quot;Kind&quot;:&quot;Custom&quot;,&quot;OldGuidesSetting&quot;:{&quot;HeaderHeight&quot;:11.0,&quot;FooterHeight&quot;:4.0,&quot;SideMargin&quot;:4.0,&quot;TopMargin&quot;:0.0,&quot;BottomMargin&quot;:0.0,&quot;IntervalMargin&quot;:0.0}}"/>
</p:tagLst>
</file>

<file path=ppt/theme/theme1.xml><?xml version="1.0" encoding="utf-8"?>
<a:theme xmlns:a="http://schemas.openxmlformats.org/drawingml/2006/main" name="Office 主题​​">
  <a:themeElements>
    <a:clrScheme name="SJTUB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F08300"/>
      </a:accent3>
      <a:accent4>
        <a:srgbClr val="FDD000"/>
      </a:accent4>
      <a:accent5>
        <a:srgbClr val="338D27"/>
      </a:accent5>
      <a:accent6>
        <a:srgbClr val="00514E"/>
      </a:accent6>
      <a:hlink>
        <a:srgbClr val="B5B5B6"/>
      </a:hlink>
      <a:folHlink>
        <a:srgbClr val="BD9F68"/>
      </a:folHlink>
    </a:clrScheme>
    <a:fontScheme name="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3278</Words>
  <Application>Microsoft Office PowerPoint</Application>
  <PresentationFormat>宽屏</PresentationFormat>
  <Paragraphs>402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微软雅黑</vt:lpstr>
      <vt:lpstr>Arial</vt:lpstr>
      <vt:lpstr>Calibri</vt:lpstr>
      <vt:lpstr>Calibri Light</vt:lpstr>
      <vt:lpstr>Cambria Math</vt:lpstr>
      <vt:lpstr>Roboto</vt:lpstr>
      <vt:lpstr>Office 主题​​</vt:lpstr>
      <vt:lpstr>Revisiting the Constant-sum Winternitz One-time Signature with Applications to SPHINCS+ and XMSS</vt:lpstr>
      <vt:lpstr>Hash-based Signature</vt:lpstr>
      <vt:lpstr>Lamport’s One-Time Signature</vt:lpstr>
      <vt:lpstr>Lamport’s One-Time Signature</vt:lpstr>
      <vt:lpstr>Lamport’s One-Time Signature</vt:lpstr>
      <vt:lpstr>Tree-based Signature</vt:lpstr>
      <vt:lpstr>SPHINCS+</vt:lpstr>
      <vt:lpstr>Lamport’s One-Time Signature</vt:lpstr>
      <vt:lpstr>(Naïve) Winternitz One-Time Signature (WOTS)</vt:lpstr>
      <vt:lpstr>(Naïve) Winternitz One-Time Signature (WOTS)</vt:lpstr>
      <vt:lpstr>(Naïve) Winternitz One-Time Signature (WOTS)</vt:lpstr>
      <vt:lpstr>Encoding of WOTS</vt:lpstr>
      <vt:lpstr>Encoding of WOTS</vt:lpstr>
      <vt:lpstr>Encoding of WOTS</vt:lpstr>
      <vt:lpstr>Constant-sum WOTS</vt:lpstr>
      <vt:lpstr>Constant-sum WOTS</vt:lpstr>
      <vt:lpstr>Counting</vt:lpstr>
      <vt:lpstr>Encoding</vt:lpstr>
      <vt:lpstr>Encoding</vt:lpstr>
      <vt:lpstr>Comparison</vt:lpstr>
      <vt:lpstr>Other Contributions (1)</vt:lpstr>
      <vt:lpstr>Other Contributions (2)</vt:lpstr>
      <vt:lpstr>Other Contributions (3)</vt:lpstr>
      <vt:lpstr>Other Contributions (4)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 Xiaodan</dc:creator>
  <cp:lastModifiedBy>Kaiyi Zhang</cp:lastModifiedBy>
  <cp:revision>35</cp:revision>
  <dcterms:created xsi:type="dcterms:W3CDTF">2021-12-04T09:40:10Z</dcterms:created>
  <dcterms:modified xsi:type="dcterms:W3CDTF">2023-08-17T14:38:46Z</dcterms:modified>
  <cp:contentStatus/>
</cp:coreProperties>
</file>