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b="1" spc="812" sz="11600"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accent4">
                        <a:hueOff val="-613784"/>
                        <a:lumOff val="1275"/>
                      </a:schemeClr>
                    </a:gs>
                  </a:gsLst>
                  <a:lin ang="3960000" scaled="0"/>
                </a:gra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2" name="Author and Date"/>
          <p:cNvSpPr txBox="1"/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wo jellyfish against a pink background"/>
          <p:cNvSpPr/>
          <p:nvPr>
            <p:ph type="pic" sz="half" idx="21"/>
          </p:nvPr>
        </p:nvSpPr>
        <p:spPr>
          <a:xfrm>
            <a:off x="12192000" y="4813300"/>
            <a:ext cx="12192000" cy="920794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Two jellyfish touching against a dark blue background"/>
          <p:cNvSpPr/>
          <p:nvPr>
            <p:ph type="pic" sz="half" idx="22"/>
          </p:nvPr>
        </p:nvSpPr>
        <p:spPr>
          <a:xfrm>
            <a:off x="12192000" y="-62865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Two jellyfish against a blue background"/>
          <p:cNvSpPr/>
          <p:nvPr>
            <p:ph type="pic" idx="23"/>
          </p:nvPr>
        </p:nvSpPr>
        <p:spPr>
          <a:xfrm>
            <a:off x="-42037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wo jellyfish touching against a dark blue background"/>
          <p:cNvSpPr/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wo jellyfish touching against a dark blue background"/>
          <p:cNvSpPr/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Author and Date"/>
          <p:cNvSpPr txBox="1"/>
          <p:nvPr>
            <p:ph type="body" sz="quarter" idx="22" hasCustomPrompt="1"/>
          </p:nvPr>
        </p:nvSpPr>
        <p:spPr>
          <a:xfrm>
            <a:off x="1270000" y="12166600"/>
            <a:ext cx="21844000" cy="694055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3" name="Presenta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 defTabSz="2438400">
              <a:lnSpc>
                <a:spcPct val="90000"/>
              </a:lnSpc>
              <a:defRPr spc="-348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46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wo jellyfish against a blue background"/>
          <p:cNvSpPr/>
          <p:nvPr>
            <p:ph type="pic" idx="21"/>
          </p:nvPr>
        </p:nvSpPr>
        <p:spPr>
          <a:xfrm>
            <a:off x="7962900" y="-25400"/>
            <a:ext cx="20650200" cy="13766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70000" y="3885108"/>
            <a:ext cx="9652000" cy="3200203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wo jellyfish against a pink background"/>
          <p:cNvSpPr/>
          <p:nvPr>
            <p:ph type="pic" idx="21"/>
          </p:nvPr>
        </p:nvSpPr>
        <p:spPr>
          <a:xfrm>
            <a:off x="10185400" y="0"/>
            <a:ext cx="18161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Slide Subtitle"/>
          <p:cNvSpPr txBox="1"/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pc="-55" sz="5500"/>
            </a:lvl1pPr>
            <a:lvl2pPr marL="0" indent="457200" defTabSz="825500">
              <a:buClrTx/>
              <a:buSzTx/>
              <a:buNone/>
              <a:defRPr spc="-55" sz="5500"/>
            </a:lvl2pPr>
            <a:lvl3pPr marL="0" indent="914400" defTabSz="825500">
              <a:buClrTx/>
              <a:buSzTx/>
              <a:buNone/>
              <a:defRPr spc="-55" sz="5500"/>
            </a:lvl3pPr>
            <a:lvl4pPr marL="0" indent="1371600" defTabSz="825500">
              <a:buClrTx/>
              <a:buSzTx/>
              <a:buNone/>
              <a:defRPr spc="-55" sz="5500"/>
            </a:lvl4pPr>
            <a:lvl5pPr marL="0" indent="1828800" defTabSz="825500">
              <a:buClrTx/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49088" marR="0" indent="-460188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5E5E5E"/>
        </a:buClr>
        <a:buSzPct val="100000"/>
        <a:buFontTx/>
        <a:buChar char="๏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5E5E5E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5E5E5E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5E5E5E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5E5E5E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5E5E5E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5E5E5E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5E5E5E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5E5E5E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mall-q (i)SI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20000"/>
              </a:lnSpc>
              <a:defRPr cap="small" spc="1040" sz="8000">
                <a:gradFill flip="none" rotWithShape="1">
                  <a:gsLst>
                    <a:gs pos="0">
                      <a:srgbClr val="5E5E5E"/>
                    </a:gs>
                    <a:gs pos="100000">
                      <a:srgbClr val="D5D5D5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Small-q (i)SIS</a:t>
            </a:r>
          </a:p>
        </p:txBody>
      </p:sp>
      <p:sp>
        <p:nvSpPr>
          <p:cNvPr id="152" name="Léo Ducas [CWI, Leiden University] , Eamonn Postlethwaite [CWI]  , Thomas Espitau [PQShield]"/>
          <p:cNvSpPr txBox="1"/>
          <p:nvPr>
            <p:ph type="body" idx="21"/>
          </p:nvPr>
        </p:nvSpPr>
        <p:spPr>
          <a:xfrm>
            <a:off x="1270000" y="12165597"/>
            <a:ext cx="21844000" cy="6940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defRPr>
            </a:pPr>
            <a:r>
              <a:t> Léo Ducas [CWI, Leiden University] , Eamonn Postlethwaite [CWI]  , </a:t>
            </a:r>
            <a:r>
              <a:rPr i="1">
                <a:latin typeface="Graphik"/>
                <a:ea typeface="Graphik"/>
                <a:cs typeface="Graphik"/>
                <a:sym typeface="Graphik"/>
              </a:rPr>
              <a:t>Thomas Espitau [PQShield]</a:t>
            </a:r>
          </a:p>
        </p:txBody>
      </p:sp>
      <p:sp>
        <p:nvSpPr>
          <p:cNvPr id="153" name="Finding small vectors when the modulus is anomalously small"/>
          <p:cNvSpPr txBox="1"/>
          <p:nvPr>
            <p:ph type="subTitle" sz="quarter" idx="1"/>
          </p:nvPr>
        </p:nvSpPr>
        <p:spPr>
          <a:xfrm>
            <a:off x="6441881" y="7233046"/>
            <a:ext cx="11500238" cy="839511"/>
          </a:xfrm>
          <a:prstGeom prst="rect">
            <a:avLst/>
          </a:prstGeom>
        </p:spPr>
        <p:txBody>
          <a:bodyPr/>
          <a:lstStyle>
            <a:lvl1pPr defTabSz="454025">
              <a:defRPr sz="4070">
                <a:solidFill>
                  <a:srgbClr val="5E5E5E"/>
                </a:solidFill>
                <a:latin typeface="Libian SC Regular"/>
                <a:ea typeface="Libian SC Regular"/>
                <a:cs typeface="Libian SC Regular"/>
                <a:sym typeface="Libian SC Regular"/>
              </a:defRPr>
            </a:lvl1pPr>
          </a:lstStyle>
          <a:p>
            <a:pPr/>
            <a:r>
              <a:t>Finding small vectors when the modulus is anomalously small</a:t>
            </a:r>
          </a:p>
        </p:txBody>
      </p:sp>
      <p:sp>
        <p:nvSpPr>
          <p:cNvPr id="154" name="Line"/>
          <p:cNvSpPr/>
          <p:nvPr/>
        </p:nvSpPr>
        <p:spPr>
          <a:xfrm>
            <a:off x="4010212" y="7302500"/>
            <a:ext cx="16363574" cy="0"/>
          </a:xfrm>
          <a:prstGeom prst="line">
            <a:avLst/>
          </a:prstGeom>
          <a:ln w="508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8" name="Group"/>
          <p:cNvGrpSpPr/>
          <p:nvPr/>
        </p:nvGrpSpPr>
        <p:grpSpPr>
          <a:xfrm>
            <a:off x="6552465" y="2012910"/>
            <a:ext cx="11291135" cy="11198450"/>
            <a:chOff x="0" y="0"/>
            <a:chExt cx="11291134" cy="11198449"/>
          </a:xfrm>
        </p:grpSpPr>
        <p:sp>
          <p:nvSpPr>
            <p:cNvPr id="923" name="Rounded Rectangle"/>
            <p:cNvSpPr/>
            <p:nvPr/>
          </p:nvSpPr>
          <p:spPr>
            <a:xfrm>
              <a:off x="8584879" y="0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24" name="Rounded Rectangle"/>
            <p:cNvSpPr/>
            <p:nvPr/>
          </p:nvSpPr>
          <p:spPr>
            <a:xfrm>
              <a:off x="9361285" y="0"/>
              <a:ext cx="365784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25" name="Rounded Rectangle"/>
            <p:cNvSpPr/>
            <p:nvPr/>
          </p:nvSpPr>
          <p:spPr>
            <a:xfrm>
              <a:off x="10146318" y="0"/>
              <a:ext cx="365784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26" name="Rounded Rectangle"/>
            <p:cNvSpPr/>
            <p:nvPr/>
          </p:nvSpPr>
          <p:spPr>
            <a:xfrm>
              <a:off x="7799844" y="0"/>
              <a:ext cx="365784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27" name="Rounded Rectangle"/>
            <p:cNvSpPr/>
            <p:nvPr/>
          </p:nvSpPr>
          <p:spPr>
            <a:xfrm>
              <a:off x="7027752" y="0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28" name="Rounded Rectangle"/>
            <p:cNvSpPr/>
            <p:nvPr/>
          </p:nvSpPr>
          <p:spPr>
            <a:xfrm>
              <a:off x="4693740" y="0"/>
              <a:ext cx="365784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29" name="Rounded Rectangle"/>
            <p:cNvSpPr/>
            <p:nvPr/>
          </p:nvSpPr>
          <p:spPr>
            <a:xfrm>
              <a:off x="5470147" y="0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30" name="Rounded Rectangle"/>
            <p:cNvSpPr/>
            <p:nvPr/>
          </p:nvSpPr>
          <p:spPr>
            <a:xfrm>
              <a:off x="6255180" y="0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31" name="Rounded Rectangle"/>
            <p:cNvSpPr/>
            <p:nvPr/>
          </p:nvSpPr>
          <p:spPr>
            <a:xfrm>
              <a:off x="3908706" y="0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32" name="Rounded Rectangle"/>
            <p:cNvSpPr/>
            <p:nvPr/>
          </p:nvSpPr>
          <p:spPr>
            <a:xfrm>
              <a:off x="3136613" y="0"/>
              <a:ext cx="365784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33" name="Rounded Rectangle"/>
            <p:cNvSpPr/>
            <p:nvPr/>
          </p:nvSpPr>
          <p:spPr>
            <a:xfrm>
              <a:off x="785034" y="0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34" name="Rounded Rectangle"/>
            <p:cNvSpPr/>
            <p:nvPr/>
          </p:nvSpPr>
          <p:spPr>
            <a:xfrm>
              <a:off x="1561441" y="0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35" name="Rounded Rectangle"/>
            <p:cNvSpPr/>
            <p:nvPr/>
          </p:nvSpPr>
          <p:spPr>
            <a:xfrm>
              <a:off x="2346473" y="0"/>
              <a:ext cx="365784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36" name="Rounded Rectangle"/>
            <p:cNvSpPr/>
            <p:nvPr/>
          </p:nvSpPr>
          <p:spPr>
            <a:xfrm>
              <a:off x="0" y="0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937" name="Rounded Rectangle"/>
            <p:cNvSpPr/>
            <p:nvPr/>
          </p:nvSpPr>
          <p:spPr>
            <a:xfrm>
              <a:off x="10925351" y="0"/>
              <a:ext cx="365784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939" name="Line"/>
          <p:cNvSpPr/>
          <p:nvPr/>
        </p:nvSpPr>
        <p:spPr>
          <a:xfrm>
            <a:off x="6225300" y="7612134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940" name="Line"/>
          <p:cNvSpPr/>
          <p:nvPr/>
        </p:nvSpPr>
        <p:spPr>
          <a:xfrm flipV="1">
            <a:off x="12189647" y="1668610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941" name="Oval"/>
          <p:cNvSpPr/>
          <p:nvPr/>
        </p:nvSpPr>
        <p:spPr>
          <a:xfrm rot="18000000">
            <a:off x="12109114" y="7542136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42" name="Oval"/>
          <p:cNvSpPr/>
          <p:nvPr/>
        </p:nvSpPr>
        <p:spPr>
          <a:xfrm rot="18000000">
            <a:off x="12889834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43" name="Oval"/>
          <p:cNvSpPr/>
          <p:nvPr/>
        </p:nvSpPr>
        <p:spPr>
          <a:xfrm rot="18000000">
            <a:off x="13670554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44" name="Oval"/>
          <p:cNvSpPr/>
          <p:nvPr/>
        </p:nvSpPr>
        <p:spPr>
          <a:xfrm rot="18000000">
            <a:off x="14451276" y="754213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45" name="Oval"/>
          <p:cNvSpPr/>
          <p:nvPr/>
        </p:nvSpPr>
        <p:spPr>
          <a:xfrm rot="18000000">
            <a:off x="15231995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46" name="Oval"/>
          <p:cNvSpPr/>
          <p:nvPr/>
        </p:nvSpPr>
        <p:spPr>
          <a:xfrm rot="18000000">
            <a:off x="16012717" y="754213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47" name="Oval"/>
          <p:cNvSpPr/>
          <p:nvPr/>
        </p:nvSpPr>
        <p:spPr>
          <a:xfrm rot="18000000">
            <a:off x="16793435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48" name="Oval"/>
          <p:cNvSpPr/>
          <p:nvPr/>
        </p:nvSpPr>
        <p:spPr>
          <a:xfrm rot="18000000">
            <a:off x="17574156" y="7542136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49" name="Oval"/>
          <p:cNvSpPr/>
          <p:nvPr/>
        </p:nvSpPr>
        <p:spPr>
          <a:xfrm rot="18000000">
            <a:off x="8986235" y="754213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50" name="Oval"/>
          <p:cNvSpPr/>
          <p:nvPr/>
        </p:nvSpPr>
        <p:spPr>
          <a:xfrm rot="18000000">
            <a:off x="9766955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51" name="Oval"/>
          <p:cNvSpPr/>
          <p:nvPr/>
        </p:nvSpPr>
        <p:spPr>
          <a:xfrm rot="18000000">
            <a:off x="10547674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52" name="Oval"/>
          <p:cNvSpPr/>
          <p:nvPr/>
        </p:nvSpPr>
        <p:spPr>
          <a:xfrm rot="18000000">
            <a:off x="11328395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53" name="Oval"/>
          <p:cNvSpPr/>
          <p:nvPr/>
        </p:nvSpPr>
        <p:spPr>
          <a:xfrm rot="18000000">
            <a:off x="6650937" y="7542136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54" name="Oval"/>
          <p:cNvSpPr/>
          <p:nvPr/>
        </p:nvSpPr>
        <p:spPr>
          <a:xfrm rot="18000000">
            <a:off x="7431657" y="754213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55" name="Oval"/>
          <p:cNvSpPr/>
          <p:nvPr/>
        </p:nvSpPr>
        <p:spPr>
          <a:xfrm rot="18000000">
            <a:off x="8212377" y="754213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56" name="Oval"/>
          <p:cNvSpPr/>
          <p:nvPr/>
        </p:nvSpPr>
        <p:spPr>
          <a:xfrm rot="18000000">
            <a:off x="12109114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57" name="Oval"/>
          <p:cNvSpPr/>
          <p:nvPr/>
        </p:nvSpPr>
        <p:spPr>
          <a:xfrm rot="18000000">
            <a:off x="12889834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58" name="Oval"/>
          <p:cNvSpPr/>
          <p:nvPr/>
        </p:nvSpPr>
        <p:spPr>
          <a:xfrm rot="18000000">
            <a:off x="13670554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59" name="Oval"/>
          <p:cNvSpPr/>
          <p:nvPr/>
        </p:nvSpPr>
        <p:spPr>
          <a:xfrm rot="18000000">
            <a:off x="14451276" y="676572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60" name="Oval"/>
          <p:cNvSpPr/>
          <p:nvPr/>
        </p:nvSpPr>
        <p:spPr>
          <a:xfrm rot="18000000">
            <a:off x="15231995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61" name="Oval"/>
          <p:cNvSpPr/>
          <p:nvPr/>
        </p:nvSpPr>
        <p:spPr>
          <a:xfrm rot="18000000">
            <a:off x="16012717" y="676572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62" name="Oval"/>
          <p:cNvSpPr/>
          <p:nvPr/>
        </p:nvSpPr>
        <p:spPr>
          <a:xfrm rot="18000000">
            <a:off x="16793435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63" name="Oval"/>
          <p:cNvSpPr/>
          <p:nvPr/>
        </p:nvSpPr>
        <p:spPr>
          <a:xfrm rot="18000000">
            <a:off x="17574156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64" name="Oval"/>
          <p:cNvSpPr/>
          <p:nvPr/>
        </p:nvSpPr>
        <p:spPr>
          <a:xfrm rot="18000000">
            <a:off x="8986235" y="676572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65" name="Oval"/>
          <p:cNvSpPr/>
          <p:nvPr/>
        </p:nvSpPr>
        <p:spPr>
          <a:xfrm rot="18000000">
            <a:off x="9766955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66" name="Oval"/>
          <p:cNvSpPr/>
          <p:nvPr/>
        </p:nvSpPr>
        <p:spPr>
          <a:xfrm rot="18000000">
            <a:off x="10547674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67" name="Oval"/>
          <p:cNvSpPr/>
          <p:nvPr/>
        </p:nvSpPr>
        <p:spPr>
          <a:xfrm rot="18000000">
            <a:off x="11328395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68" name="Oval"/>
          <p:cNvSpPr/>
          <p:nvPr/>
        </p:nvSpPr>
        <p:spPr>
          <a:xfrm rot="18000000">
            <a:off x="6650937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69" name="Oval"/>
          <p:cNvSpPr/>
          <p:nvPr/>
        </p:nvSpPr>
        <p:spPr>
          <a:xfrm rot="18000000">
            <a:off x="7431657" y="676572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70" name="Oval"/>
          <p:cNvSpPr/>
          <p:nvPr/>
        </p:nvSpPr>
        <p:spPr>
          <a:xfrm rot="18000000">
            <a:off x="8212377" y="676572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71" name="Oval"/>
          <p:cNvSpPr/>
          <p:nvPr/>
        </p:nvSpPr>
        <p:spPr>
          <a:xfrm rot="18000000">
            <a:off x="12104800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72" name="Oval"/>
          <p:cNvSpPr/>
          <p:nvPr/>
        </p:nvSpPr>
        <p:spPr>
          <a:xfrm rot="18000000">
            <a:off x="12885521" y="598932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73" name="Oval"/>
          <p:cNvSpPr/>
          <p:nvPr/>
        </p:nvSpPr>
        <p:spPr>
          <a:xfrm rot="18000000">
            <a:off x="13666240" y="598932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74" name="Oval"/>
          <p:cNvSpPr/>
          <p:nvPr/>
        </p:nvSpPr>
        <p:spPr>
          <a:xfrm rot="18000000">
            <a:off x="14446961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75" name="Oval"/>
          <p:cNvSpPr/>
          <p:nvPr/>
        </p:nvSpPr>
        <p:spPr>
          <a:xfrm rot="18000000">
            <a:off x="15227682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76" name="Oval"/>
          <p:cNvSpPr/>
          <p:nvPr/>
        </p:nvSpPr>
        <p:spPr>
          <a:xfrm rot="18000000">
            <a:off x="16008402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77" name="Oval"/>
          <p:cNvSpPr/>
          <p:nvPr/>
        </p:nvSpPr>
        <p:spPr>
          <a:xfrm rot="18000000">
            <a:off x="16789122" y="5989322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78" name="Oval"/>
          <p:cNvSpPr/>
          <p:nvPr/>
        </p:nvSpPr>
        <p:spPr>
          <a:xfrm rot="18000000">
            <a:off x="17569842" y="598932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79" name="Oval"/>
          <p:cNvSpPr/>
          <p:nvPr/>
        </p:nvSpPr>
        <p:spPr>
          <a:xfrm rot="18000000">
            <a:off x="8981921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80" name="Oval"/>
          <p:cNvSpPr/>
          <p:nvPr/>
        </p:nvSpPr>
        <p:spPr>
          <a:xfrm rot="18000000">
            <a:off x="9762642" y="598932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81" name="Oval"/>
          <p:cNvSpPr/>
          <p:nvPr/>
        </p:nvSpPr>
        <p:spPr>
          <a:xfrm rot="18000000">
            <a:off x="10543361" y="598932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82" name="Oval"/>
          <p:cNvSpPr/>
          <p:nvPr/>
        </p:nvSpPr>
        <p:spPr>
          <a:xfrm rot="18000000">
            <a:off x="11324081" y="5989322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83" name="Oval"/>
          <p:cNvSpPr/>
          <p:nvPr/>
        </p:nvSpPr>
        <p:spPr>
          <a:xfrm rot="18000000">
            <a:off x="6646624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84" name="Oval"/>
          <p:cNvSpPr/>
          <p:nvPr/>
        </p:nvSpPr>
        <p:spPr>
          <a:xfrm rot="18000000">
            <a:off x="7427343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85" name="Oval"/>
          <p:cNvSpPr/>
          <p:nvPr/>
        </p:nvSpPr>
        <p:spPr>
          <a:xfrm rot="18000000">
            <a:off x="8208063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86" name="Oval"/>
          <p:cNvSpPr/>
          <p:nvPr/>
        </p:nvSpPr>
        <p:spPr>
          <a:xfrm rot="18000000">
            <a:off x="12113428" y="521291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87" name="Oval"/>
          <p:cNvSpPr/>
          <p:nvPr/>
        </p:nvSpPr>
        <p:spPr>
          <a:xfrm rot="18000000">
            <a:off x="12894148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88" name="Oval"/>
          <p:cNvSpPr/>
          <p:nvPr/>
        </p:nvSpPr>
        <p:spPr>
          <a:xfrm rot="18000000">
            <a:off x="13674867" y="5212915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89" name="Oval"/>
          <p:cNvSpPr/>
          <p:nvPr/>
        </p:nvSpPr>
        <p:spPr>
          <a:xfrm rot="18000000">
            <a:off x="14455588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90" name="Oval"/>
          <p:cNvSpPr/>
          <p:nvPr/>
        </p:nvSpPr>
        <p:spPr>
          <a:xfrm rot="18000000">
            <a:off x="15236310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91" name="Oval"/>
          <p:cNvSpPr/>
          <p:nvPr/>
        </p:nvSpPr>
        <p:spPr>
          <a:xfrm rot="18000000">
            <a:off x="16017030" y="521291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92" name="Oval"/>
          <p:cNvSpPr/>
          <p:nvPr/>
        </p:nvSpPr>
        <p:spPr>
          <a:xfrm rot="18000000">
            <a:off x="16797749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93" name="Oval"/>
          <p:cNvSpPr/>
          <p:nvPr/>
        </p:nvSpPr>
        <p:spPr>
          <a:xfrm rot="18000000">
            <a:off x="17578469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94" name="Oval"/>
          <p:cNvSpPr/>
          <p:nvPr/>
        </p:nvSpPr>
        <p:spPr>
          <a:xfrm rot="18000000">
            <a:off x="8990548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95" name="Oval"/>
          <p:cNvSpPr/>
          <p:nvPr/>
        </p:nvSpPr>
        <p:spPr>
          <a:xfrm rot="18000000">
            <a:off x="9771269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96" name="Oval"/>
          <p:cNvSpPr/>
          <p:nvPr/>
        </p:nvSpPr>
        <p:spPr>
          <a:xfrm rot="18000000">
            <a:off x="10551988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97" name="Oval"/>
          <p:cNvSpPr/>
          <p:nvPr/>
        </p:nvSpPr>
        <p:spPr>
          <a:xfrm rot="18000000">
            <a:off x="11332709" y="521291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98" name="Oval"/>
          <p:cNvSpPr/>
          <p:nvPr/>
        </p:nvSpPr>
        <p:spPr>
          <a:xfrm rot="18000000">
            <a:off x="6655251" y="521291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99" name="Oval"/>
          <p:cNvSpPr/>
          <p:nvPr/>
        </p:nvSpPr>
        <p:spPr>
          <a:xfrm rot="18000000">
            <a:off x="7435970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00" name="Oval"/>
          <p:cNvSpPr/>
          <p:nvPr/>
        </p:nvSpPr>
        <p:spPr>
          <a:xfrm rot="18000000">
            <a:off x="8216690" y="5212915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01" name="Oval"/>
          <p:cNvSpPr/>
          <p:nvPr/>
        </p:nvSpPr>
        <p:spPr>
          <a:xfrm rot="18000000">
            <a:off x="12113428" y="443650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02" name="Oval"/>
          <p:cNvSpPr/>
          <p:nvPr/>
        </p:nvSpPr>
        <p:spPr>
          <a:xfrm rot="18000000">
            <a:off x="12894148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03" name="Oval"/>
          <p:cNvSpPr/>
          <p:nvPr/>
        </p:nvSpPr>
        <p:spPr>
          <a:xfrm rot="18000000">
            <a:off x="13674867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04" name="Oval"/>
          <p:cNvSpPr/>
          <p:nvPr/>
        </p:nvSpPr>
        <p:spPr>
          <a:xfrm rot="18000000">
            <a:off x="14455588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05" name="Oval"/>
          <p:cNvSpPr/>
          <p:nvPr/>
        </p:nvSpPr>
        <p:spPr>
          <a:xfrm rot="18000000">
            <a:off x="15236310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06" name="Oval"/>
          <p:cNvSpPr/>
          <p:nvPr/>
        </p:nvSpPr>
        <p:spPr>
          <a:xfrm rot="18000000">
            <a:off x="16017030" y="443650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07" name="Oval"/>
          <p:cNvSpPr/>
          <p:nvPr/>
        </p:nvSpPr>
        <p:spPr>
          <a:xfrm rot="18000000">
            <a:off x="16797749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08" name="Oval"/>
          <p:cNvSpPr/>
          <p:nvPr/>
        </p:nvSpPr>
        <p:spPr>
          <a:xfrm rot="18000000">
            <a:off x="17578469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09" name="Oval"/>
          <p:cNvSpPr/>
          <p:nvPr/>
        </p:nvSpPr>
        <p:spPr>
          <a:xfrm rot="18000000">
            <a:off x="8990548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10" name="Oval"/>
          <p:cNvSpPr/>
          <p:nvPr/>
        </p:nvSpPr>
        <p:spPr>
          <a:xfrm rot="18000000">
            <a:off x="9771269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11" name="Oval"/>
          <p:cNvSpPr/>
          <p:nvPr/>
        </p:nvSpPr>
        <p:spPr>
          <a:xfrm rot="18000000">
            <a:off x="10551988" y="4436508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12" name="Oval"/>
          <p:cNvSpPr/>
          <p:nvPr/>
        </p:nvSpPr>
        <p:spPr>
          <a:xfrm rot="18000000">
            <a:off x="11332709" y="443650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13" name="Oval"/>
          <p:cNvSpPr/>
          <p:nvPr/>
        </p:nvSpPr>
        <p:spPr>
          <a:xfrm rot="18000000">
            <a:off x="6655251" y="443650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14" name="Oval"/>
          <p:cNvSpPr/>
          <p:nvPr/>
        </p:nvSpPr>
        <p:spPr>
          <a:xfrm rot="18000000">
            <a:off x="7435970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15" name="Oval"/>
          <p:cNvSpPr/>
          <p:nvPr/>
        </p:nvSpPr>
        <p:spPr>
          <a:xfrm rot="18000000">
            <a:off x="8216690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16" name="Oval"/>
          <p:cNvSpPr/>
          <p:nvPr/>
        </p:nvSpPr>
        <p:spPr>
          <a:xfrm rot="18000000">
            <a:off x="12109114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17" name="Oval"/>
          <p:cNvSpPr/>
          <p:nvPr/>
        </p:nvSpPr>
        <p:spPr>
          <a:xfrm rot="18000000">
            <a:off x="12889834" y="3660101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18" name="Oval"/>
          <p:cNvSpPr/>
          <p:nvPr/>
        </p:nvSpPr>
        <p:spPr>
          <a:xfrm rot="18000000">
            <a:off x="13670554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19" name="Oval"/>
          <p:cNvSpPr/>
          <p:nvPr/>
        </p:nvSpPr>
        <p:spPr>
          <a:xfrm rot="18000000">
            <a:off x="14451276" y="366010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20" name="Oval"/>
          <p:cNvSpPr/>
          <p:nvPr/>
        </p:nvSpPr>
        <p:spPr>
          <a:xfrm rot="18000000">
            <a:off x="15231995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21" name="Oval"/>
          <p:cNvSpPr/>
          <p:nvPr/>
        </p:nvSpPr>
        <p:spPr>
          <a:xfrm rot="18000000">
            <a:off x="16012717" y="366010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22" name="Oval"/>
          <p:cNvSpPr/>
          <p:nvPr/>
        </p:nvSpPr>
        <p:spPr>
          <a:xfrm rot="18000000">
            <a:off x="16793435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23" name="Oval"/>
          <p:cNvSpPr/>
          <p:nvPr/>
        </p:nvSpPr>
        <p:spPr>
          <a:xfrm rot="18000000">
            <a:off x="17574156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24" name="Oval"/>
          <p:cNvSpPr/>
          <p:nvPr/>
        </p:nvSpPr>
        <p:spPr>
          <a:xfrm rot="18000000">
            <a:off x="8986235" y="366010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25" name="Oval"/>
          <p:cNvSpPr/>
          <p:nvPr/>
        </p:nvSpPr>
        <p:spPr>
          <a:xfrm rot="18000000">
            <a:off x="9766955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26" name="Oval"/>
          <p:cNvSpPr/>
          <p:nvPr/>
        </p:nvSpPr>
        <p:spPr>
          <a:xfrm rot="18000000">
            <a:off x="10547674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27" name="Oval"/>
          <p:cNvSpPr/>
          <p:nvPr/>
        </p:nvSpPr>
        <p:spPr>
          <a:xfrm rot="18000000">
            <a:off x="11328395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28" name="Oval"/>
          <p:cNvSpPr/>
          <p:nvPr/>
        </p:nvSpPr>
        <p:spPr>
          <a:xfrm rot="18000000">
            <a:off x="6650937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29" name="Oval"/>
          <p:cNvSpPr/>
          <p:nvPr/>
        </p:nvSpPr>
        <p:spPr>
          <a:xfrm rot="18000000">
            <a:off x="7431657" y="3660101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30" name="Oval"/>
          <p:cNvSpPr/>
          <p:nvPr/>
        </p:nvSpPr>
        <p:spPr>
          <a:xfrm rot="18000000">
            <a:off x="8212377" y="366010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31" name="Oval"/>
          <p:cNvSpPr/>
          <p:nvPr/>
        </p:nvSpPr>
        <p:spPr>
          <a:xfrm rot="18000000">
            <a:off x="12106957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32" name="Oval"/>
          <p:cNvSpPr/>
          <p:nvPr/>
        </p:nvSpPr>
        <p:spPr>
          <a:xfrm rot="18000000">
            <a:off x="12887679" y="1142416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33" name="Oval"/>
          <p:cNvSpPr/>
          <p:nvPr/>
        </p:nvSpPr>
        <p:spPr>
          <a:xfrm rot="18000000">
            <a:off x="13668398" y="1142416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34" name="Oval"/>
          <p:cNvSpPr/>
          <p:nvPr/>
        </p:nvSpPr>
        <p:spPr>
          <a:xfrm rot="18000000">
            <a:off x="14449119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35" name="Oval"/>
          <p:cNvSpPr/>
          <p:nvPr/>
        </p:nvSpPr>
        <p:spPr>
          <a:xfrm rot="18000000">
            <a:off x="15229839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36" name="Oval"/>
          <p:cNvSpPr/>
          <p:nvPr/>
        </p:nvSpPr>
        <p:spPr>
          <a:xfrm rot="18000000">
            <a:off x="16010560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37" name="Oval"/>
          <p:cNvSpPr/>
          <p:nvPr/>
        </p:nvSpPr>
        <p:spPr>
          <a:xfrm rot="18000000">
            <a:off x="16791278" y="1142416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38" name="Oval"/>
          <p:cNvSpPr/>
          <p:nvPr/>
        </p:nvSpPr>
        <p:spPr>
          <a:xfrm rot="18000000">
            <a:off x="17572000" y="1142416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39" name="Oval"/>
          <p:cNvSpPr/>
          <p:nvPr/>
        </p:nvSpPr>
        <p:spPr>
          <a:xfrm rot="18000000">
            <a:off x="8984077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40" name="Oval"/>
          <p:cNvSpPr/>
          <p:nvPr/>
        </p:nvSpPr>
        <p:spPr>
          <a:xfrm rot="18000000">
            <a:off x="9764798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41" name="Oval"/>
          <p:cNvSpPr/>
          <p:nvPr/>
        </p:nvSpPr>
        <p:spPr>
          <a:xfrm rot="18000000">
            <a:off x="10545517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42" name="Oval"/>
          <p:cNvSpPr/>
          <p:nvPr/>
        </p:nvSpPr>
        <p:spPr>
          <a:xfrm rot="18000000">
            <a:off x="11326238" y="11424169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43" name="Oval"/>
          <p:cNvSpPr/>
          <p:nvPr/>
        </p:nvSpPr>
        <p:spPr>
          <a:xfrm rot="18000000">
            <a:off x="6648780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44" name="Oval"/>
          <p:cNvSpPr/>
          <p:nvPr/>
        </p:nvSpPr>
        <p:spPr>
          <a:xfrm rot="18000000">
            <a:off x="7429500" y="1142416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45" name="Oval"/>
          <p:cNvSpPr/>
          <p:nvPr/>
        </p:nvSpPr>
        <p:spPr>
          <a:xfrm rot="18000000">
            <a:off x="8210220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46" name="Oval"/>
          <p:cNvSpPr/>
          <p:nvPr/>
        </p:nvSpPr>
        <p:spPr>
          <a:xfrm rot="18000000">
            <a:off x="12106957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47" name="Oval"/>
          <p:cNvSpPr/>
          <p:nvPr/>
        </p:nvSpPr>
        <p:spPr>
          <a:xfrm rot="18000000">
            <a:off x="12887679" y="1064776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48" name="Oval"/>
          <p:cNvSpPr/>
          <p:nvPr/>
        </p:nvSpPr>
        <p:spPr>
          <a:xfrm rot="18000000">
            <a:off x="13668398" y="10647762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49" name="Oval"/>
          <p:cNvSpPr/>
          <p:nvPr/>
        </p:nvSpPr>
        <p:spPr>
          <a:xfrm rot="18000000">
            <a:off x="14449119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50" name="Oval"/>
          <p:cNvSpPr/>
          <p:nvPr/>
        </p:nvSpPr>
        <p:spPr>
          <a:xfrm rot="18000000">
            <a:off x="15229839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51" name="Oval"/>
          <p:cNvSpPr/>
          <p:nvPr/>
        </p:nvSpPr>
        <p:spPr>
          <a:xfrm rot="18000000">
            <a:off x="16010560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52" name="Oval"/>
          <p:cNvSpPr/>
          <p:nvPr/>
        </p:nvSpPr>
        <p:spPr>
          <a:xfrm rot="18000000">
            <a:off x="16791278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53" name="Oval"/>
          <p:cNvSpPr/>
          <p:nvPr/>
        </p:nvSpPr>
        <p:spPr>
          <a:xfrm rot="18000000">
            <a:off x="17572000" y="1064776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54" name="Oval"/>
          <p:cNvSpPr/>
          <p:nvPr/>
        </p:nvSpPr>
        <p:spPr>
          <a:xfrm rot="18000000">
            <a:off x="8984077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55" name="Oval"/>
          <p:cNvSpPr/>
          <p:nvPr/>
        </p:nvSpPr>
        <p:spPr>
          <a:xfrm rot="18000000">
            <a:off x="9764798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56" name="Oval"/>
          <p:cNvSpPr/>
          <p:nvPr/>
        </p:nvSpPr>
        <p:spPr>
          <a:xfrm rot="18000000">
            <a:off x="10545517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57" name="Oval"/>
          <p:cNvSpPr/>
          <p:nvPr/>
        </p:nvSpPr>
        <p:spPr>
          <a:xfrm rot="18000000">
            <a:off x="11326238" y="1064776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58" name="Oval"/>
          <p:cNvSpPr/>
          <p:nvPr/>
        </p:nvSpPr>
        <p:spPr>
          <a:xfrm rot="18000000">
            <a:off x="6648780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59" name="Oval"/>
          <p:cNvSpPr/>
          <p:nvPr/>
        </p:nvSpPr>
        <p:spPr>
          <a:xfrm rot="18000000">
            <a:off x="7429500" y="1064776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60" name="Oval"/>
          <p:cNvSpPr/>
          <p:nvPr/>
        </p:nvSpPr>
        <p:spPr>
          <a:xfrm rot="18000000">
            <a:off x="8210220" y="10647762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61" name="Oval"/>
          <p:cNvSpPr/>
          <p:nvPr/>
        </p:nvSpPr>
        <p:spPr>
          <a:xfrm rot="18000000">
            <a:off x="12102644" y="987135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62" name="Oval"/>
          <p:cNvSpPr/>
          <p:nvPr/>
        </p:nvSpPr>
        <p:spPr>
          <a:xfrm rot="18000000">
            <a:off x="12883365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63" name="Oval"/>
          <p:cNvSpPr/>
          <p:nvPr/>
        </p:nvSpPr>
        <p:spPr>
          <a:xfrm rot="18000000">
            <a:off x="13664085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64" name="Oval"/>
          <p:cNvSpPr/>
          <p:nvPr/>
        </p:nvSpPr>
        <p:spPr>
          <a:xfrm rot="18000000">
            <a:off x="14444806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65" name="Oval"/>
          <p:cNvSpPr/>
          <p:nvPr/>
        </p:nvSpPr>
        <p:spPr>
          <a:xfrm rot="18000000">
            <a:off x="15225526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66" name="Oval"/>
          <p:cNvSpPr/>
          <p:nvPr/>
        </p:nvSpPr>
        <p:spPr>
          <a:xfrm rot="18000000">
            <a:off x="16006246" y="9871357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67" name="Oval"/>
          <p:cNvSpPr/>
          <p:nvPr/>
        </p:nvSpPr>
        <p:spPr>
          <a:xfrm rot="18000000">
            <a:off x="16786966" y="987135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68" name="Oval"/>
          <p:cNvSpPr/>
          <p:nvPr/>
        </p:nvSpPr>
        <p:spPr>
          <a:xfrm rot="18000000">
            <a:off x="17567685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69" name="Oval"/>
          <p:cNvSpPr/>
          <p:nvPr/>
        </p:nvSpPr>
        <p:spPr>
          <a:xfrm rot="18000000">
            <a:off x="8979764" y="987135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70" name="Oval"/>
          <p:cNvSpPr/>
          <p:nvPr/>
        </p:nvSpPr>
        <p:spPr>
          <a:xfrm rot="18000000">
            <a:off x="9760484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71" name="Oval"/>
          <p:cNvSpPr/>
          <p:nvPr/>
        </p:nvSpPr>
        <p:spPr>
          <a:xfrm rot="18000000">
            <a:off x="10541203" y="9871357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72" name="Oval"/>
          <p:cNvSpPr/>
          <p:nvPr/>
        </p:nvSpPr>
        <p:spPr>
          <a:xfrm rot="18000000">
            <a:off x="11321924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73" name="Oval"/>
          <p:cNvSpPr/>
          <p:nvPr/>
        </p:nvSpPr>
        <p:spPr>
          <a:xfrm rot="18000000">
            <a:off x="6644467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74" name="Oval"/>
          <p:cNvSpPr/>
          <p:nvPr/>
        </p:nvSpPr>
        <p:spPr>
          <a:xfrm rot="18000000">
            <a:off x="7425186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75" name="Oval"/>
          <p:cNvSpPr/>
          <p:nvPr/>
        </p:nvSpPr>
        <p:spPr>
          <a:xfrm rot="18000000">
            <a:off x="8205906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76" name="Oval"/>
          <p:cNvSpPr/>
          <p:nvPr/>
        </p:nvSpPr>
        <p:spPr>
          <a:xfrm rot="18000000">
            <a:off x="12111271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77" name="Oval"/>
          <p:cNvSpPr/>
          <p:nvPr/>
        </p:nvSpPr>
        <p:spPr>
          <a:xfrm rot="18000000">
            <a:off x="12891992" y="90949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78" name="Oval"/>
          <p:cNvSpPr/>
          <p:nvPr/>
        </p:nvSpPr>
        <p:spPr>
          <a:xfrm rot="18000000">
            <a:off x="13672712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79" name="Oval"/>
          <p:cNvSpPr/>
          <p:nvPr/>
        </p:nvSpPr>
        <p:spPr>
          <a:xfrm rot="18000000">
            <a:off x="14453434" y="90949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80" name="Oval"/>
          <p:cNvSpPr/>
          <p:nvPr/>
        </p:nvSpPr>
        <p:spPr>
          <a:xfrm rot="18000000">
            <a:off x="15234153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81" name="Oval"/>
          <p:cNvSpPr/>
          <p:nvPr/>
        </p:nvSpPr>
        <p:spPr>
          <a:xfrm rot="18000000">
            <a:off x="16014873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82" name="Oval"/>
          <p:cNvSpPr/>
          <p:nvPr/>
        </p:nvSpPr>
        <p:spPr>
          <a:xfrm rot="18000000">
            <a:off x="16795593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83" name="Oval"/>
          <p:cNvSpPr/>
          <p:nvPr/>
        </p:nvSpPr>
        <p:spPr>
          <a:xfrm rot="18000000">
            <a:off x="17576313" y="90949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84" name="Oval"/>
          <p:cNvSpPr/>
          <p:nvPr/>
        </p:nvSpPr>
        <p:spPr>
          <a:xfrm rot="18000000">
            <a:off x="8988391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85" name="Oval"/>
          <p:cNvSpPr/>
          <p:nvPr/>
        </p:nvSpPr>
        <p:spPr>
          <a:xfrm rot="18000000">
            <a:off x="9769112" y="90949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86" name="Oval"/>
          <p:cNvSpPr/>
          <p:nvPr/>
        </p:nvSpPr>
        <p:spPr>
          <a:xfrm rot="18000000">
            <a:off x="10549831" y="90949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87" name="Oval"/>
          <p:cNvSpPr/>
          <p:nvPr/>
        </p:nvSpPr>
        <p:spPr>
          <a:xfrm rot="18000000">
            <a:off x="11330551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88" name="Oval"/>
          <p:cNvSpPr/>
          <p:nvPr/>
        </p:nvSpPr>
        <p:spPr>
          <a:xfrm rot="18000000">
            <a:off x="6653093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89" name="Oval"/>
          <p:cNvSpPr/>
          <p:nvPr/>
        </p:nvSpPr>
        <p:spPr>
          <a:xfrm rot="18000000">
            <a:off x="7433813" y="90949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90" name="Oval"/>
          <p:cNvSpPr/>
          <p:nvPr/>
        </p:nvSpPr>
        <p:spPr>
          <a:xfrm rot="18000000">
            <a:off x="8214534" y="90949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91" name="Oval"/>
          <p:cNvSpPr/>
          <p:nvPr/>
        </p:nvSpPr>
        <p:spPr>
          <a:xfrm rot="18000000">
            <a:off x="12111271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92" name="Oval"/>
          <p:cNvSpPr/>
          <p:nvPr/>
        </p:nvSpPr>
        <p:spPr>
          <a:xfrm rot="18000000">
            <a:off x="12891992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93" name="Oval"/>
          <p:cNvSpPr/>
          <p:nvPr/>
        </p:nvSpPr>
        <p:spPr>
          <a:xfrm rot="18000000">
            <a:off x="13672712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94" name="Oval"/>
          <p:cNvSpPr/>
          <p:nvPr/>
        </p:nvSpPr>
        <p:spPr>
          <a:xfrm rot="18000000">
            <a:off x="14453434" y="83185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95" name="Oval"/>
          <p:cNvSpPr/>
          <p:nvPr/>
        </p:nvSpPr>
        <p:spPr>
          <a:xfrm rot="18000000">
            <a:off x="15234153" y="83185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96" name="Oval"/>
          <p:cNvSpPr/>
          <p:nvPr/>
        </p:nvSpPr>
        <p:spPr>
          <a:xfrm rot="18000000">
            <a:off x="16014873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97" name="Oval"/>
          <p:cNvSpPr/>
          <p:nvPr/>
        </p:nvSpPr>
        <p:spPr>
          <a:xfrm rot="18000000">
            <a:off x="16795593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98" name="Oval"/>
          <p:cNvSpPr/>
          <p:nvPr/>
        </p:nvSpPr>
        <p:spPr>
          <a:xfrm rot="18000000">
            <a:off x="17576313" y="83185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099" name="Oval"/>
          <p:cNvSpPr/>
          <p:nvPr/>
        </p:nvSpPr>
        <p:spPr>
          <a:xfrm rot="18000000">
            <a:off x="8988391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00" name="Oval"/>
          <p:cNvSpPr/>
          <p:nvPr/>
        </p:nvSpPr>
        <p:spPr>
          <a:xfrm rot="18000000">
            <a:off x="9769112" y="831854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01" name="Oval"/>
          <p:cNvSpPr/>
          <p:nvPr/>
        </p:nvSpPr>
        <p:spPr>
          <a:xfrm rot="18000000">
            <a:off x="10549831" y="83185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02" name="Oval"/>
          <p:cNvSpPr/>
          <p:nvPr/>
        </p:nvSpPr>
        <p:spPr>
          <a:xfrm rot="18000000">
            <a:off x="11330551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03" name="Oval"/>
          <p:cNvSpPr/>
          <p:nvPr/>
        </p:nvSpPr>
        <p:spPr>
          <a:xfrm rot="18000000">
            <a:off x="6653093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04" name="Oval"/>
          <p:cNvSpPr/>
          <p:nvPr/>
        </p:nvSpPr>
        <p:spPr>
          <a:xfrm rot="18000000">
            <a:off x="7433813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05" name="Oval"/>
          <p:cNvSpPr/>
          <p:nvPr/>
        </p:nvSpPr>
        <p:spPr>
          <a:xfrm rot="18000000">
            <a:off x="8214534" y="83185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06" name="Oval"/>
          <p:cNvSpPr/>
          <p:nvPr/>
        </p:nvSpPr>
        <p:spPr>
          <a:xfrm rot="18000000">
            <a:off x="12112155" y="294104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07" name="Oval"/>
          <p:cNvSpPr/>
          <p:nvPr/>
        </p:nvSpPr>
        <p:spPr>
          <a:xfrm rot="18000000">
            <a:off x="12892875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08" name="Oval"/>
          <p:cNvSpPr/>
          <p:nvPr/>
        </p:nvSpPr>
        <p:spPr>
          <a:xfrm rot="18000000">
            <a:off x="13673594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09" name="Oval"/>
          <p:cNvSpPr/>
          <p:nvPr/>
        </p:nvSpPr>
        <p:spPr>
          <a:xfrm rot="18000000">
            <a:off x="14454317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10" name="Oval"/>
          <p:cNvSpPr/>
          <p:nvPr/>
        </p:nvSpPr>
        <p:spPr>
          <a:xfrm rot="18000000">
            <a:off x="15235037" y="2941048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11" name="Oval"/>
          <p:cNvSpPr/>
          <p:nvPr/>
        </p:nvSpPr>
        <p:spPr>
          <a:xfrm rot="18000000">
            <a:off x="16015757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12" name="Oval"/>
          <p:cNvSpPr/>
          <p:nvPr/>
        </p:nvSpPr>
        <p:spPr>
          <a:xfrm rot="18000000">
            <a:off x="16796477" y="294104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13" name="Oval"/>
          <p:cNvSpPr/>
          <p:nvPr/>
        </p:nvSpPr>
        <p:spPr>
          <a:xfrm rot="18000000">
            <a:off x="17577196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14" name="Oval"/>
          <p:cNvSpPr/>
          <p:nvPr/>
        </p:nvSpPr>
        <p:spPr>
          <a:xfrm rot="18000000">
            <a:off x="8989276" y="294104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15" name="Oval"/>
          <p:cNvSpPr/>
          <p:nvPr/>
        </p:nvSpPr>
        <p:spPr>
          <a:xfrm rot="18000000">
            <a:off x="9769996" y="2941048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16" name="Oval"/>
          <p:cNvSpPr/>
          <p:nvPr/>
        </p:nvSpPr>
        <p:spPr>
          <a:xfrm rot="18000000">
            <a:off x="10550715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17" name="Oval"/>
          <p:cNvSpPr/>
          <p:nvPr/>
        </p:nvSpPr>
        <p:spPr>
          <a:xfrm rot="18000000">
            <a:off x="11331436" y="294104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18" name="Oval"/>
          <p:cNvSpPr/>
          <p:nvPr/>
        </p:nvSpPr>
        <p:spPr>
          <a:xfrm rot="18000000">
            <a:off x="6653978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19" name="Oval"/>
          <p:cNvSpPr/>
          <p:nvPr/>
        </p:nvSpPr>
        <p:spPr>
          <a:xfrm rot="18000000">
            <a:off x="7434698" y="294104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20" name="Oval"/>
          <p:cNvSpPr/>
          <p:nvPr/>
        </p:nvSpPr>
        <p:spPr>
          <a:xfrm rot="18000000">
            <a:off x="8215417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21" name="Oval"/>
          <p:cNvSpPr/>
          <p:nvPr/>
        </p:nvSpPr>
        <p:spPr>
          <a:xfrm rot="18000000">
            <a:off x="12107841" y="2164641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22" name="Oval"/>
          <p:cNvSpPr/>
          <p:nvPr/>
        </p:nvSpPr>
        <p:spPr>
          <a:xfrm rot="18000000">
            <a:off x="12888562" y="216464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23" name="Oval"/>
          <p:cNvSpPr/>
          <p:nvPr/>
        </p:nvSpPr>
        <p:spPr>
          <a:xfrm rot="18000000">
            <a:off x="13669281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24" name="Oval"/>
          <p:cNvSpPr/>
          <p:nvPr/>
        </p:nvSpPr>
        <p:spPr>
          <a:xfrm rot="18000000">
            <a:off x="14450003" y="216464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25" name="Oval"/>
          <p:cNvSpPr/>
          <p:nvPr/>
        </p:nvSpPr>
        <p:spPr>
          <a:xfrm rot="18000000">
            <a:off x="15230723" y="216464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26" name="Oval"/>
          <p:cNvSpPr/>
          <p:nvPr/>
        </p:nvSpPr>
        <p:spPr>
          <a:xfrm rot="18000000">
            <a:off x="16011444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27" name="Oval"/>
          <p:cNvSpPr/>
          <p:nvPr/>
        </p:nvSpPr>
        <p:spPr>
          <a:xfrm rot="18000000">
            <a:off x="16792162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28" name="Oval"/>
          <p:cNvSpPr/>
          <p:nvPr/>
        </p:nvSpPr>
        <p:spPr>
          <a:xfrm rot="18000000">
            <a:off x="17572883" y="2164641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29" name="Oval"/>
          <p:cNvSpPr/>
          <p:nvPr/>
        </p:nvSpPr>
        <p:spPr>
          <a:xfrm rot="18000000">
            <a:off x="8984962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30" name="Oval"/>
          <p:cNvSpPr/>
          <p:nvPr/>
        </p:nvSpPr>
        <p:spPr>
          <a:xfrm rot="18000000">
            <a:off x="9765682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31" name="Oval"/>
          <p:cNvSpPr/>
          <p:nvPr/>
        </p:nvSpPr>
        <p:spPr>
          <a:xfrm rot="18000000">
            <a:off x="10546401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32" name="Oval"/>
          <p:cNvSpPr/>
          <p:nvPr/>
        </p:nvSpPr>
        <p:spPr>
          <a:xfrm rot="18000000">
            <a:off x="11327122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33" name="Oval"/>
          <p:cNvSpPr/>
          <p:nvPr/>
        </p:nvSpPr>
        <p:spPr>
          <a:xfrm rot="18000000">
            <a:off x="6649664" y="2164641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34" name="Oval"/>
          <p:cNvSpPr/>
          <p:nvPr/>
        </p:nvSpPr>
        <p:spPr>
          <a:xfrm rot="18000000">
            <a:off x="7430384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35" name="Oval"/>
          <p:cNvSpPr/>
          <p:nvPr/>
        </p:nvSpPr>
        <p:spPr>
          <a:xfrm rot="18000000">
            <a:off x="8211104" y="216464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36" name="Oval"/>
          <p:cNvSpPr/>
          <p:nvPr/>
        </p:nvSpPr>
        <p:spPr>
          <a:xfrm rot="18000000">
            <a:off x="12112155" y="12976983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37" name="Oval"/>
          <p:cNvSpPr/>
          <p:nvPr/>
        </p:nvSpPr>
        <p:spPr>
          <a:xfrm rot="18000000">
            <a:off x="12892875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38" name="Oval"/>
          <p:cNvSpPr/>
          <p:nvPr/>
        </p:nvSpPr>
        <p:spPr>
          <a:xfrm rot="18000000">
            <a:off x="13673594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39" name="Oval"/>
          <p:cNvSpPr/>
          <p:nvPr/>
        </p:nvSpPr>
        <p:spPr>
          <a:xfrm rot="18000000">
            <a:off x="14454317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40" name="Oval"/>
          <p:cNvSpPr/>
          <p:nvPr/>
        </p:nvSpPr>
        <p:spPr>
          <a:xfrm rot="18000000">
            <a:off x="15235037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41" name="Oval"/>
          <p:cNvSpPr/>
          <p:nvPr/>
        </p:nvSpPr>
        <p:spPr>
          <a:xfrm rot="18000000">
            <a:off x="16015757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42" name="Oval"/>
          <p:cNvSpPr/>
          <p:nvPr/>
        </p:nvSpPr>
        <p:spPr>
          <a:xfrm rot="18000000">
            <a:off x="16796477" y="1297698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43" name="Oval"/>
          <p:cNvSpPr/>
          <p:nvPr/>
        </p:nvSpPr>
        <p:spPr>
          <a:xfrm rot="18000000">
            <a:off x="17577196" y="1297698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44" name="Oval"/>
          <p:cNvSpPr/>
          <p:nvPr/>
        </p:nvSpPr>
        <p:spPr>
          <a:xfrm rot="18000000">
            <a:off x="8989276" y="1297698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45" name="Oval"/>
          <p:cNvSpPr/>
          <p:nvPr/>
        </p:nvSpPr>
        <p:spPr>
          <a:xfrm rot="18000000">
            <a:off x="9769996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46" name="Oval"/>
          <p:cNvSpPr/>
          <p:nvPr/>
        </p:nvSpPr>
        <p:spPr>
          <a:xfrm rot="18000000">
            <a:off x="10550715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47" name="Oval"/>
          <p:cNvSpPr/>
          <p:nvPr/>
        </p:nvSpPr>
        <p:spPr>
          <a:xfrm rot="18000000">
            <a:off x="11331436" y="1297698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48" name="Oval"/>
          <p:cNvSpPr/>
          <p:nvPr/>
        </p:nvSpPr>
        <p:spPr>
          <a:xfrm rot="18000000">
            <a:off x="6653978" y="1297698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49" name="Oval"/>
          <p:cNvSpPr/>
          <p:nvPr/>
        </p:nvSpPr>
        <p:spPr>
          <a:xfrm rot="18000000">
            <a:off x="7434698" y="1297698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50" name="Oval"/>
          <p:cNvSpPr/>
          <p:nvPr/>
        </p:nvSpPr>
        <p:spPr>
          <a:xfrm rot="18000000">
            <a:off x="8215417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51" name="Oval"/>
          <p:cNvSpPr/>
          <p:nvPr/>
        </p:nvSpPr>
        <p:spPr>
          <a:xfrm rot="18000000">
            <a:off x="12107841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52" name="Oval"/>
          <p:cNvSpPr/>
          <p:nvPr/>
        </p:nvSpPr>
        <p:spPr>
          <a:xfrm rot="18000000">
            <a:off x="12888562" y="1220057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53" name="Oval"/>
          <p:cNvSpPr/>
          <p:nvPr/>
        </p:nvSpPr>
        <p:spPr>
          <a:xfrm rot="18000000">
            <a:off x="13669281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54" name="Oval"/>
          <p:cNvSpPr/>
          <p:nvPr/>
        </p:nvSpPr>
        <p:spPr>
          <a:xfrm rot="18000000">
            <a:off x="14450003" y="12200576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55" name="Oval"/>
          <p:cNvSpPr/>
          <p:nvPr/>
        </p:nvSpPr>
        <p:spPr>
          <a:xfrm rot="18000000">
            <a:off x="15230723" y="1220057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56" name="Oval"/>
          <p:cNvSpPr/>
          <p:nvPr/>
        </p:nvSpPr>
        <p:spPr>
          <a:xfrm rot="18000000">
            <a:off x="16011444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57" name="Oval"/>
          <p:cNvSpPr/>
          <p:nvPr/>
        </p:nvSpPr>
        <p:spPr>
          <a:xfrm rot="18000000">
            <a:off x="16792162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58" name="Oval"/>
          <p:cNvSpPr/>
          <p:nvPr/>
        </p:nvSpPr>
        <p:spPr>
          <a:xfrm rot="18000000">
            <a:off x="17572883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59" name="Oval"/>
          <p:cNvSpPr/>
          <p:nvPr/>
        </p:nvSpPr>
        <p:spPr>
          <a:xfrm rot="18000000">
            <a:off x="8984962" y="12200576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60" name="Oval"/>
          <p:cNvSpPr/>
          <p:nvPr/>
        </p:nvSpPr>
        <p:spPr>
          <a:xfrm rot="18000000">
            <a:off x="9765682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61" name="Oval"/>
          <p:cNvSpPr/>
          <p:nvPr/>
        </p:nvSpPr>
        <p:spPr>
          <a:xfrm rot="18000000">
            <a:off x="10546401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62" name="Oval"/>
          <p:cNvSpPr/>
          <p:nvPr/>
        </p:nvSpPr>
        <p:spPr>
          <a:xfrm rot="18000000">
            <a:off x="11327122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63" name="Oval"/>
          <p:cNvSpPr/>
          <p:nvPr/>
        </p:nvSpPr>
        <p:spPr>
          <a:xfrm rot="18000000">
            <a:off x="6649664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64" name="Oval"/>
          <p:cNvSpPr/>
          <p:nvPr/>
        </p:nvSpPr>
        <p:spPr>
          <a:xfrm rot="18000000">
            <a:off x="7430384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65" name="Oval"/>
          <p:cNvSpPr/>
          <p:nvPr/>
        </p:nvSpPr>
        <p:spPr>
          <a:xfrm rot="18000000">
            <a:off x="8211104" y="1220057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66" name="Dimension 2 example"/>
          <p:cNvSpPr txBox="1"/>
          <p:nvPr/>
        </p:nvSpPr>
        <p:spPr>
          <a:xfrm>
            <a:off x="8299577" y="701977"/>
            <a:ext cx="7784847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Dimension 2 example </a:t>
            </a:r>
          </a:p>
        </p:txBody>
      </p:sp>
      <p:sp>
        <p:nvSpPr>
          <p:cNvPr id="1167" name="Equation"/>
          <p:cNvSpPr txBox="1"/>
          <p:nvPr/>
        </p:nvSpPr>
        <p:spPr>
          <a:xfrm>
            <a:off x="18058965" y="1491991"/>
            <a:ext cx="1677801" cy="74980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3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+</m:t>
                  </m:r>
                  <m:d>
                    <m:dPr>
                      <m:ctrlPr>
                        <a:rPr xmlns:a="http://schemas.openxmlformats.org/drawingml/2006/main" sz="32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</m:eqArr>
                    </m:e>
                  </m:d>
                  <m:r>
                    <m:rPr>
                      <m:sty m:val="p"/>
                      <m:scr m:val="double-struck"/>
                    </m:rPr>
                    <a:rPr xmlns:a="http://schemas.openxmlformats.org/drawingml/2006/main" sz="3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Z</m:t>
                  </m:r>
                </m:oMath>
              </m:oMathPara>
            </a14:m>
            <a:endParaRPr sz="32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800"/>
                                        <p:tgtEl>
                                          <p:spTgt spid="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Class="entr" nodeType="afterEffect" presetSubtype="0" presetID="1" grpId="2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67" grpId="2"/>
      <p:bldP build="whole" bldLvl="1" animBg="1" rev="0" advAuto="0" spid="93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Rounded Rectangle"/>
          <p:cNvSpPr/>
          <p:nvPr/>
        </p:nvSpPr>
        <p:spPr>
          <a:xfrm rot="16200000">
            <a:off x="12002441" y="-1121994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70" name="Rounded Rectangle"/>
          <p:cNvSpPr/>
          <p:nvPr/>
        </p:nvSpPr>
        <p:spPr>
          <a:xfrm rot="16200000">
            <a:off x="12002441" y="-1898401"/>
            <a:ext cx="365783" cy="11198451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71" name="Rounded Rectangle"/>
          <p:cNvSpPr/>
          <p:nvPr/>
        </p:nvSpPr>
        <p:spPr>
          <a:xfrm rot="16200000">
            <a:off x="12002441" y="-2632633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72" name="Rounded Rectangle"/>
          <p:cNvSpPr/>
          <p:nvPr/>
        </p:nvSpPr>
        <p:spPr>
          <a:xfrm rot="16200000">
            <a:off x="12002441" y="-336959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73" name="Rounded Rectangle"/>
          <p:cNvSpPr/>
          <p:nvPr/>
        </p:nvSpPr>
        <p:spPr>
          <a:xfrm rot="16200000">
            <a:off x="12002441" y="435133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74" name="Rounded Rectangle"/>
          <p:cNvSpPr/>
          <p:nvPr/>
        </p:nvSpPr>
        <p:spPr>
          <a:xfrm rot="16200000">
            <a:off x="12002441" y="2769145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75" name="Rounded Rectangle"/>
          <p:cNvSpPr/>
          <p:nvPr/>
        </p:nvSpPr>
        <p:spPr>
          <a:xfrm rot="16200000">
            <a:off x="12002441" y="1992738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76" name="Rounded Rectangle"/>
          <p:cNvSpPr/>
          <p:nvPr/>
        </p:nvSpPr>
        <p:spPr>
          <a:xfrm rot="16200000">
            <a:off x="12002441" y="1207705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77" name="Rounded Rectangle"/>
          <p:cNvSpPr/>
          <p:nvPr/>
        </p:nvSpPr>
        <p:spPr>
          <a:xfrm rot="16200000">
            <a:off x="12002441" y="3554179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78" name="Rounded Rectangle"/>
          <p:cNvSpPr/>
          <p:nvPr/>
        </p:nvSpPr>
        <p:spPr>
          <a:xfrm rot="16200000">
            <a:off x="12002441" y="4326271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79" name="Rounded Rectangle"/>
          <p:cNvSpPr/>
          <p:nvPr/>
        </p:nvSpPr>
        <p:spPr>
          <a:xfrm rot="16200000">
            <a:off x="12002441" y="6677852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80" name="Rounded Rectangle"/>
          <p:cNvSpPr/>
          <p:nvPr/>
        </p:nvSpPr>
        <p:spPr>
          <a:xfrm rot="16200000">
            <a:off x="12002441" y="5901444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81" name="Rounded Rectangle"/>
          <p:cNvSpPr/>
          <p:nvPr/>
        </p:nvSpPr>
        <p:spPr>
          <a:xfrm rot="16200000">
            <a:off x="12002441" y="5116412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82" name="Rounded Rectangle"/>
          <p:cNvSpPr/>
          <p:nvPr/>
        </p:nvSpPr>
        <p:spPr>
          <a:xfrm rot="16200000">
            <a:off x="12002441" y="7437486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83" name="Rounded Rectangle"/>
          <p:cNvSpPr/>
          <p:nvPr/>
        </p:nvSpPr>
        <p:spPr>
          <a:xfrm rot="16200000">
            <a:off x="12002441" y="-3373566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84" name="Line"/>
          <p:cNvSpPr/>
          <p:nvPr/>
        </p:nvSpPr>
        <p:spPr>
          <a:xfrm>
            <a:off x="6225300" y="7612134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185" name="Line"/>
          <p:cNvSpPr/>
          <p:nvPr/>
        </p:nvSpPr>
        <p:spPr>
          <a:xfrm flipV="1">
            <a:off x="12189647" y="1668610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186" name="Oval"/>
          <p:cNvSpPr/>
          <p:nvPr/>
        </p:nvSpPr>
        <p:spPr>
          <a:xfrm rot="18000000">
            <a:off x="12109114" y="7542136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87" name="Oval"/>
          <p:cNvSpPr/>
          <p:nvPr/>
        </p:nvSpPr>
        <p:spPr>
          <a:xfrm rot="18000000">
            <a:off x="12889834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88" name="Oval"/>
          <p:cNvSpPr/>
          <p:nvPr/>
        </p:nvSpPr>
        <p:spPr>
          <a:xfrm rot="18000000">
            <a:off x="13670554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89" name="Oval"/>
          <p:cNvSpPr/>
          <p:nvPr/>
        </p:nvSpPr>
        <p:spPr>
          <a:xfrm rot="18000000">
            <a:off x="14451276" y="754213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90" name="Oval"/>
          <p:cNvSpPr/>
          <p:nvPr/>
        </p:nvSpPr>
        <p:spPr>
          <a:xfrm rot="18000000">
            <a:off x="15231995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91" name="Oval"/>
          <p:cNvSpPr/>
          <p:nvPr/>
        </p:nvSpPr>
        <p:spPr>
          <a:xfrm rot="18000000">
            <a:off x="16012717" y="754213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92" name="Oval"/>
          <p:cNvSpPr/>
          <p:nvPr/>
        </p:nvSpPr>
        <p:spPr>
          <a:xfrm rot="18000000">
            <a:off x="16793435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93" name="Oval"/>
          <p:cNvSpPr/>
          <p:nvPr/>
        </p:nvSpPr>
        <p:spPr>
          <a:xfrm rot="18000000">
            <a:off x="17574156" y="7542136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94" name="Oval"/>
          <p:cNvSpPr/>
          <p:nvPr/>
        </p:nvSpPr>
        <p:spPr>
          <a:xfrm rot="18000000">
            <a:off x="8986235" y="754213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95" name="Oval"/>
          <p:cNvSpPr/>
          <p:nvPr/>
        </p:nvSpPr>
        <p:spPr>
          <a:xfrm rot="18000000">
            <a:off x="9766955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96" name="Oval"/>
          <p:cNvSpPr/>
          <p:nvPr/>
        </p:nvSpPr>
        <p:spPr>
          <a:xfrm rot="18000000">
            <a:off x="10547674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97" name="Oval"/>
          <p:cNvSpPr/>
          <p:nvPr/>
        </p:nvSpPr>
        <p:spPr>
          <a:xfrm rot="18000000">
            <a:off x="11328395" y="754213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98" name="Oval"/>
          <p:cNvSpPr/>
          <p:nvPr/>
        </p:nvSpPr>
        <p:spPr>
          <a:xfrm rot="18000000">
            <a:off x="6650937" y="7542136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199" name="Oval"/>
          <p:cNvSpPr/>
          <p:nvPr/>
        </p:nvSpPr>
        <p:spPr>
          <a:xfrm rot="18000000">
            <a:off x="7431657" y="754213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00" name="Oval"/>
          <p:cNvSpPr/>
          <p:nvPr/>
        </p:nvSpPr>
        <p:spPr>
          <a:xfrm rot="18000000">
            <a:off x="8212377" y="754213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01" name="Oval"/>
          <p:cNvSpPr/>
          <p:nvPr/>
        </p:nvSpPr>
        <p:spPr>
          <a:xfrm rot="18000000">
            <a:off x="12109114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02" name="Oval"/>
          <p:cNvSpPr/>
          <p:nvPr/>
        </p:nvSpPr>
        <p:spPr>
          <a:xfrm rot="18000000">
            <a:off x="12889834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03" name="Oval"/>
          <p:cNvSpPr/>
          <p:nvPr/>
        </p:nvSpPr>
        <p:spPr>
          <a:xfrm rot="18000000">
            <a:off x="13670554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04" name="Oval"/>
          <p:cNvSpPr/>
          <p:nvPr/>
        </p:nvSpPr>
        <p:spPr>
          <a:xfrm rot="18000000">
            <a:off x="14451276" y="676572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05" name="Oval"/>
          <p:cNvSpPr/>
          <p:nvPr/>
        </p:nvSpPr>
        <p:spPr>
          <a:xfrm rot="18000000">
            <a:off x="15231995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06" name="Oval"/>
          <p:cNvSpPr/>
          <p:nvPr/>
        </p:nvSpPr>
        <p:spPr>
          <a:xfrm rot="18000000">
            <a:off x="16012717" y="676572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07" name="Oval"/>
          <p:cNvSpPr/>
          <p:nvPr/>
        </p:nvSpPr>
        <p:spPr>
          <a:xfrm rot="18000000">
            <a:off x="16793435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08" name="Oval"/>
          <p:cNvSpPr/>
          <p:nvPr/>
        </p:nvSpPr>
        <p:spPr>
          <a:xfrm rot="18000000">
            <a:off x="17574156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09" name="Oval"/>
          <p:cNvSpPr/>
          <p:nvPr/>
        </p:nvSpPr>
        <p:spPr>
          <a:xfrm rot="18000000">
            <a:off x="8986235" y="676572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10" name="Oval"/>
          <p:cNvSpPr/>
          <p:nvPr/>
        </p:nvSpPr>
        <p:spPr>
          <a:xfrm rot="18000000">
            <a:off x="9766955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11" name="Oval"/>
          <p:cNvSpPr/>
          <p:nvPr/>
        </p:nvSpPr>
        <p:spPr>
          <a:xfrm rot="18000000">
            <a:off x="10547674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12" name="Oval"/>
          <p:cNvSpPr/>
          <p:nvPr/>
        </p:nvSpPr>
        <p:spPr>
          <a:xfrm rot="18000000">
            <a:off x="11328395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13" name="Oval"/>
          <p:cNvSpPr/>
          <p:nvPr/>
        </p:nvSpPr>
        <p:spPr>
          <a:xfrm rot="18000000">
            <a:off x="6650937" y="676572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14" name="Oval"/>
          <p:cNvSpPr/>
          <p:nvPr/>
        </p:nvSpPr>
        <p:spPr>
          <a:xfrm rot="18000000">
            <a:off x="7431657" y="676572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15" name="Oval"/>
          <p:cNvSpPr/>
          <p:nvPr/>
        </p:nvSpPr>
        <p:spPr>
          <a:xfrm rot="18000000">
            <a:off x="8212377" y="676572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16" name="Oval"/>
          <p:cNvSpPr/>
          <p:nvPr/>
        </p:nvSpPr>
        <p:spPr>
          <a:xfrm rot="18000000">
            <a:off x="12104800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17" name="Oval"/>
          <p:cNvSpPr/>
          <p:nvPr/>
        </p:nvSpPr>
        <p:spPr>
          <a:xfrm rot="18000000">
            <a:off x="12885521" y="598932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18" name="Oval"/>
          <p:cNvSpPr/>
          <p:nvPr/>
        </p:nvSpPr>
        <p:spPr>
          <a:xfrm rot="18000000">
            <a:off x="13666240" y="598932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19" name="Oval"/>
          <p:cNvSpPr/>
          <p:nvPr/>
        </p:nvSpPr>
        <p:spPr>
          <a:xfrm rot="18000000">
            <a:off x="14446961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20" name="Oval"/>
          <p:cNvSpPr/>
          <p:nvPr/>
        </p:nvSpPr>
        <p:spPr>
          <a:xfrm rot="18000000">
            <a:off x="15227682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21" name="Oval"/>
          <p:cNvSpPr/>
          <p:nvPr/>
        </p:nvSpPr>
        <p:spPr>
          <a:xfrm rot="18000000">
            <a:off x="16008402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22" name="Oval"/>
          <p:cNvSpPr/>
          <p:nvPr/>
        </p:nvSpPr>
        <p:spPr>
          <a:xfrm rot="18000000">
            <a:off x="16789122" y="5989322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23" name="Oval"/>
          <p:cNvSpPr/>
          <p:nvPr/>
        </p:nvSpPr>
        <p:spPr>
          <a:xfrm rot="18000000">
            <a:off x="17569842" y="598932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24" name="Oval"/>
          <p:cNvSpPr/>
          <p:nvPr/>
        </p:nvSpPr>
        <p:spPr>
          <a:xfrm rot="18000000">
            <a:off x="8981921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25" name="Oval"/>
          <p:cNvSpPr/>
          <p:nvPr/>
        </p:nvSpPr>
        <p:spPr>
          <a:xfrm rot="18000000">
            <a:off x="9762642" y="598932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26" name="Oval"/>
          <p:cNvSpPr/>
          <p:nvPr/>
        </p:nvSpPr>
        <p:spPr>
          <a:xfrm rot="18000000">
            <a:off x="10543361" y="598932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27" name="Oval"/>
          <p:cNvSpPr/>
          <p:nvPr/>
        </p:nvSpPr>
        <p:spPr>
          <a:xfrm rot="18000000">
            <a:off x="11324081" y="5989322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28" name="Oval"/>
          <p:cNvSpPr/>
          <p:nvPr/>
        </p:nvSpPr>
        <p:spPr>
          <a:xfrm rot="18000000">
            <a:off x="6646624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29" name="Oval"/>
          <p:cNvSpPr/>
          <p:nvPr/>
        </p:nvSpPr>
        <p:spPr>
          <a:xfrm rot="18000000">
            <a:off x="7427343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30" name="Oval"/>
          <p:cNvSpPr/>
          <p:nvPr/>
        </p:nvSpPr>
        <p:spPr>
          <a:xfrm rot="18000000">
            <a:off x="8208063" y="598932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31" name="Oval"/>
          <p:cNvSpPr/>
          <p:nvPr/>
        </p:nvSpPr>
        <p:spPr>
          <a:xfrm rot="18000000">
            <a:off x="12113428" y="521291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32" name="Oval"/>
          <p:cNvSpPr/>
          <p:nvPr/>
        </p:nvSpPr>
        <p:spPr>
          <a:xfrm rot="18000000">
            <a:off x="12894148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33" name="Oval"/>
          <p:cNvSpPr/>
          <p:nvPr/>
        </p:nvSpPr>
        <p:spPr>
          <a:xfrm rot="18000000">
            <a:off x="13674867" y="5212915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34" name="Oval"/>
          <p:cNvSpPr/>
          <p:nvPr/>
        </p:nvSpPr>
        <p:spPr>
          <a:xfrm rot="18000000">
            <a:off x="14455588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35" name="Oval"/>
          <p:cNvSpPr/>
          <p:nvPr/>
        </p:nvSpPr>
        <p:spPr>
          <a:xfrm rot="18000000">
            <a:off x="15236310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36" name="Oval"/>
          <p:cNvSpPr/>
          <p:nvPr/>
        </p:nvSpPr>
        <p:spPr>
          <a:xfrm rot="18000000">
            <a:off x="16017030" y="521291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37" name="Oval"/>
          <p:cNvSpPr/>
          <p:nvPr/>
        </p:nvSpPr>
        <p:spPr>
          <a:xfrm rot="18000000">
            <a:off x="16797749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38" name="Oval"/>
          <p:cNvSpPr/>
          <p:nvPr/>
        </p:nvSpPr>
        <p:spPr>
          <a:xfrm rot="18000000">
            <a:off x="17578469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39" name="Oval"/>
          <p:cNvSpPr/>
          <p:nvPr/>
        </p:nvSpPr>
        <p:spPr>
          <a:xfrm rot="18000000">
            <a:off x="8990548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40" name="Oval"/>
          <p:cNvSpPr/>
          <p:nvPr/>
        </p:nvSpPr>
        <p:spPr>
          <a:xfrm rot="18000000">
            <a:off x="9771269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41" name="Oval"/>
          <p:cNvSpPr/>
          <p:nvPr/>
        </p:nvSpPr>
        <p:spPr>
          <a:xfrm rot="18000000">
            <a:off x="10551988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42" name="Oval"/>
          <p:cNvSpPr/>
          <p:nvPr/>
        </p:nvSpPr>
        <p:spPr>
          <a:xfrm rot="18000000">
            <a:off x="11332709" y="521291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43" name="Oval"/>
          <p:cNvSpPr/>
          <p:nvPr/>
        </p:nvSpPr>
        <p:spPr>
          <a:xfrm rot="18000000">
            <a:off x="6655251" y="521291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44" name="Oval"/>
          <p:cNvSpPr/>
          <p:nvPr/>
        </p:nvSpPr>
        <p:spPr>
          <a:xfrm rot="18000000">
            <a:off x="7435970" y="521291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45" name="Oval"/>
          <p:cNvSpPr/>
          <p:nvPr/>
        </p:nvSpPr>
        <p:spPr>
          <a:xfrm rot="18000000">
            <a:off x="8216690" y="5212915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46" name="Oval"/>
          <p:cNvSpPr/>
          <p:nvPr/>
        </p:nvSpPr>
        <p:spPr>
          <a:xfrm rot="18000000">
            <a:off x="12113428" y="443650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47" name="Oval"/>
          <p:cNvSpPr/>
          <p:nvPr/>
        </p:nvSpPr>
        <p:spPr>
          <a:xfrm rot="18000000">
            <a:off x="12894148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48" name="Oval"/>
          <p:cNvSpPr/>
          <p:nvPr/>
        </p:nvSpPr>
        <p:spPr>
          <a:xfrm rot="18000000">
            <a:off x="13674867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49" name="Oval"/>
          <p:cNvSpPr/>
          <p:nvPr/>
        </p:nvSpPr>
        <p:spPr>
          <a:xfrm rot="18000000">
            <a:off x="14455588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50" name="Oval"/>
          <p:cNvSpPr/>
          <p:nvPr/>
        </p:nvSpPr>
        <p:spPr>
          <a:xfrm rot="18000000">
            <a:off x="15236310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51" name="Oval"/>
          <p:cNvSpPr/>
          <p:nvPr/>
        </p:nvSpPr>
        <p:spPr>
          <a:xfrm rot="18000000">
            <a:off x="16017030" y="443650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52" name="Oval"/>
          <p:cNvSpPr/>
          <p:nvPr/>
        </p:nvSpPr>
        <p:spPr>
          <a:xfrm rot="18000000">
            <a:off x="16797749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53" name="Oval"/>
          <p:cNvSpPr/>
          <p:nvPr/>
        </p:nvSpPr>
        <p:spPr>
          <a:xfrm rot="18000000">
            <a:off x="17578469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54" name="Oval"/>
          <p:cNvSpPr/>
          <p:nvPr/>
        </p:nvSpPr>
        <p:spPr>
          <a:xfrm rot="18000000">
            <a:off x="8990548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55" name="Oval"/>
          <p:cNvSpPr/>
          <p:nvPr/>
        </p:nvSpPr>
        <p:spPr>
          <a:xfrm rot="18000000">
            <a:off x="9771269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56" name="Oval"/>
          <p:cNvSpPr/>
          <p:nvPr/>
        </p:nvSpPr>
        <p:spPr>
          <a:xfrm rot="18000000">
            <a:off x="10551988" y="4436508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57" name="Oval"/>
          <p:cNvSpPr/>
          <p:nvPr/>
        </p:nvSpPr>
        <p:spPr>
          <a:xfrm rot="18000000">
            <a:off x="11332709" y="443650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58" name="Oval"/>
          <p:cNvSpPr/>
          <p:nvPr/>
        </p:nvSpPr>
        <p:spPr>
          <a:xfrm rot="18000000">
            <a:off x="6655251" y="443650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59" name="Oval"/>
          <p:cNvSpPr/>
          <p:nvPr/>
        </p:nvSpPr>
        <p:spPr>
          <a:xfrm rot="18000000">
            <a:off x="7435970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60" name="Oval"/>
          <p:cNvSpPr/>
          <p:nvPr/>
        </p:nvSpPr>
        <p:spPr>
          <a:xfrm rot="18000000">
            <a:off x="8216690" y="443650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61" name="Oval"/>
          <p:cNvSpPr/>
          <p:nvPr/>
        </p:nvSpPr>
        <p:spPr>
          <a:xfrm rot="18000000">
            <a:off x="12109114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62" name="Oval"/>
          <p:cNvSpPr/>
          <p:nvPr/>
        </p:nvSpPr>
        <p:spPr>
          <a:xfrm rot="18000000">
            <a:off x="12889834" y="3660101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63" name="Oval"/>
          <p:cNvSpPr/>
          <p:nvPr/>
        </p:nvSpPr>
        <p:spPr>
          <a:xfrm rot="18000000">
            <a:off x="13670554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64" name="Oval"/>
          <p:cNvSpPr/>
          <p:nvPr/>
        </p:nvSpPr>
        <p:spPr>
          <a:xfrm rot="18000000">
            <a:off x="14451276" y="366010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65" name="Oval"/>
          <p:cNvSpPr/>
          <p:nvPr/>
        </p:nvSpPr>
        <p:spPr>
          <a:xfrm rot="18000000">
            <a:off x="15231995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66" name="Oval"/>
          <p:cNvSpPr/>
          <p:nvPr/>
        </p:nvSpPr>
        <p:spPr>
          <a:xfrm rot="18000000">
            <a:off x="16012717" y="366010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67" name="Oval"/>
          <p:cNvSpPr/>
          <p:nvPr/>
        </p:nvSpPr>
        <p:spPr>
          <a:xfrm rot="18000000">
            <a:off x="16793435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68" name="Oval"/>
          <p:cNvSpPr/>
          <p:nvPr/>
        </p:nvSpPr>
        <p:spPr>
          <a:xfrm rot="18000000">
            <a:off x="17574156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69" name="Oval"/>
          <p:cNvSpPr/>
          <p:nvPr/>
        </p:nvSpPr>
        <p:spPr>
          <a:xfrm rot="18000000">
            <a:off x="8986235" y="366010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70" name="Oval"/>
          <p:cNvSpPr/>
          <p:nvPr/>
        </p:nvSpPr>
        <p:spPr>
          <a:xfrm rot="18000000">
            <a:off x="9766955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71" name="Oval"/>
          <p:cNvSpPr/>
          <p:nvPr/>
        </p:nvSpPr>
        <p:spPr>
          <a:xfrm rot="18000000">
            <a:off x="10547674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72" name="Oval"/>
          <p:cNvSpPr/>
          <p:nvPr/>
        </p:nvSpPr>
        <p:spPr>
          <a:xfrm rot="18000000">
            <a:off x="11328395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73" name="Oval"/>
          <p:cNvSpPr/>
          <p:nvPr/>
        </p:nvSpPr>
        <p:spPr>
          <a:xfrm rot="18000000">
            <a:off x="6650937" y="366010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74" name="Oval"/>
          <p:cNvSpPr/>
          <p:nvPr/>
        </p:nvSpPr>
        <p:spPr>
          <a:xfrm rot="18000000">
            <a:off x="7431657" y="3660101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75" name="Oval"/>
          <p:cNvSpPr/>
          <p:nvPr/>
        </p:nvSpPr>
        <p:spPr>
          <a:xfrm rot="18000000">
            <a:off x="8212377" y="366010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76" name="Oval"/>
          <p:cNvSpPr/>
          <p:nvPr/>
        </p:nvSpPr>
        <p:spPr>
          <a:xfrm rot="18000000">
            <a:off x="12106957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77" name="Oval"/>
          <p:cNvSpPr/>
          <p:nvPr/>
        </p:nvSpPr>
        <p:spPr>
          <a:xfrm rot="18000000">
            <a:off x="12887679" y="1142416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78" name="Oval"/>
          <p:cNvSpPr/>
          <p:nvPr/>
        </p:nvSpPr>
        <p:spPr>
          <a:xfrm rot="18000000">
            <a:off x="13668398" y="1142416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79" name="Oval"/>
          <p:cNvSpPr/>
          <p:nvPr/>
        </p:nvSpPr>
        <p:spPr>
          <a:xfrm rot="18000000">
            <a:off x="14449119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80" name="Oval"/>
          <p:cNvSpPr/>
          <p:nvPr/>
        </p:nvSpPr>
        <p:spPr>
          <a:xfrm rot="18000000">
            <a:off x="15229839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81" name="Oval"/>
          <p:cNvSpPr/>
          <p:nvPr/>
        </p:nvSpPr>
        <p:spPr>
          <a:xfrm rot="18000000">
            <a:off x="16010560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82" name="Oval"/>
          <p:cNvSpPr/>
          <p:nvPr/>
        </p:nvSpPr>
        <p:spPr>
          <a:xfrm rot="18000000">
            <a:off x="16791278" y="1142416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83" name="Oval"/>
          <p:cNvSpPr/>
          <p:nvPr/>
        </p:nvSpPr>
        <p:spPr>
          <a:xfrm rot="18000000">
            <a:off x="17572000" y="1142416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84" name="Oval"/>
          <p:cNvSpPr/>
          <p:nvPr/>
        </p:nvSpPr>
        <p:spPr>
          <a:xfrm rot="18000000">
            <a:off x="8984077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85" name="Oval"/>
          <p:cNvSpPr/>
          <p:nvPr/>
        </p:nvSpPr>
        <p:spPr>
          <a:xfrm rot="18000000">
            <a:off x="9764798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86" name="Oval"/>
          <p:cNvSpPr/>
          <p:nvPr/>
        </p:nvSpPr>
        <p:spPr>
          <a:xfrm rot="18000000">
            <a:off x="10545517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87" name="Oval"/>
          <p:cNvSpPr/>
          <p:nvPr/>
        </p:nvSpPr>
        <p:spPr>
          <a:xfrm rot="18000000">
            <a:off x="11326238" y="11424169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88" name="Oval"/>
          <p:cNvSpPr/>
          <p:nvPr/>
        </p:nvSpPr>
        <p:spPr>
          <a:xfrm rot="18000000">
            <a:off x="6648780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89" name="Oval"/>
          <p:cNvSpPr/>
          <p:nvPr/>
        </p:nvSpPr>
        <p:spPr>
          <a:xfrm rot="18000000">
            <a:off x="7429500" y="1142416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90" name="Oval"/>
          <p:cNvSpPr/>
          <p:nvPr/>
        </p:nvSpPr>
        <p:spPr>
          <a:xfrm rot="18000000">
            <a:off x="8210220" y="1142416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91" name="Oval"/>
          <p:cNvSpPr/>
          <p:nvPr/>
        </p:nvSpPr>
        <p:spPr>
          <a:xfrm rot="18000000">
            <a:off x="12106957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92" name="Oval"/>
          <p:cNvSpPr/>
          <p:nvPr/>
        </p:nvSpPr>
        <p:spPr>
          <a:xfrm rot="18000000">
            <a:off x="12887679" y="1064776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93" name="Oval"/>
          <p:cNvSpPr/>
          <p:nvPr/>
        </p:nvSpPr>
        <p:spPr>
          <a:xfrm rot="18000000">
            <a:off x="13668398" y="10647762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94" name="Oval"/>
          <p:cNvSpPr/>
          <p:nvPr/>
        </p:nvSpPr>
        <p:spPr>
          <a:xfrm rot="18000000">
            <a:off x="14449119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95" name="Oval"/>
          <p:cNvSpPr/>
          <p:nvPr/>
        </p:nvSpPr>
        <p:spPr>
          <a:xfrm rot="18000000">
            <a:off x="15229839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96" name="Oval"/>
          <p:cNvSpPr/>
          <p:nvPr/>
        </p:nvSpPr>
        <p:spPr>
          <a:xfrm rot="18000000">
            <a:off x="16010560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97" name="Oval"/>
          <p:cNvSpPr/>
          <p:nvPr/>
        </p:nvSpPr>
        <p:spPr>
          <a:xfrm rot="18000000">
            <a:off x="16791278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98" name="Oval"/>
          <p:cNvSpPr/>
          <p:nvPr/>
        </p:nvSpPr>
        <p:spPr>
          <a:xfrm rot="18000000">
            <a:off x="17572000" y="1064776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299" name="Oval"/>
          <p:cNvSpPr/>
          <p:nvPr/>
        </p:nvSpPr>
        <p:spPr>
          <a:xfrm rot="18000000">
            <a:off x="8984077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00" name="Oval"/>
          <p:cNvSpPr/>
          <p:nvPr/>
        </p:nvSpPr>
        <p:spPr>
          <a:xfrm rot="18000000">
            <a:off x="9764798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01" name="Oval"/>
          <p:cNvSpPr/>
          <p:nvPr/>
        </p:nvSpPr>
        <p:spPr>
          <a:xfrm rot="18000000">
            <a:off x="10545517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02" name="Oval"/>
          <p:cNvSpPr/>
          <p:nvPr/>
        </p:nvSpPr>
        <p:spPr>
          <a:xfrm rot="18000000">
            <a:off x="11326238" y="1064776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03" name="Oval"/>
          <p:cNvSpPr/>
          <p:nvPr/>
        </p:nvSpPr>
        <p:spPr>
          <a:xfrm rot="18000000">
            <a:off x="6648780" y="10647762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04" name="Oval"/>
          <p:cNvSpPr/>
          <p:nvPr/>
        </p:nvSpPr>
        <p:spPr>
          <a:xfrm rot="18000000">
            <a:off x="7429500" y="10647762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05" name="Oval"/>
          <p:cNvSpPr/>
          <p:nvPr/>
        </p:nvSpPr>
        <p:spPr>
          <a:xfrm rot="18000000">
            <a:off x="8210220" y="10647762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06" name="Oval"/>
          <p:cNvSpPr/>
          <p:nvPr/>
        </p:nvSpPr>
        <p:spPr>
          <a:xfrm rot="18000000">
            <a:off x="12102644" y="987135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07" name="Oval"/>
          <p:cNvSpPr/>
          <p:nvPr/>
        </p:nvSpPr>
        <p:spPr>
          <a:xfrm rot="18000000">
            <a:off x="12883365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08" name="Oval"/>
          <p:cNvSpPr/>
          <p:nvPr/>
        </p:nvSpPr>
        <p:spPr>
          <a:xfrm rot="18000000">
            <a:off x="13664085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09" name="Oval"/>
          <p:cNvSpPr/>
          <p:nvPr/>
        </p:nvSpPr>
        <p:spPr>
          <a:xfrm rot="18000000">
            <a:off x="14444806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10" name="Oval"/>
          <p:cNvSpPr/>
          <p:nvPr/>
        </p:nvSpPr>
        <p:spPr>
          <a:xfrm rot="18000000">
            <a:off x="15225526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11" name="Oval"/>
          <p:cNvSpPr/>
          <p:nvPr/>
        </p:nvSpPr>
        <p:spPr>
          <a:xfrm rot="18000000">
            <a:off x="16006246" y="9871357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12" name="Oval"/>
          <p:cNvSpPr/>
          <p:nvPr/>
        </p:nvSpPr>
        <p:spPr>
          <a:xfrm rot="18000000">
            <a:off x="16786966" y="987135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13" name="Oval"/>
          <p:cNvSpPr/>
          <p:nvPr/>
        </p:nvSpPr>
        <p:spPr>
          <a:xfrm rot="18000000">
            <a:off x="17567685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14" name="Oval"/>
          <p:cNvSpPr/>
          <p:nvPr/>
        </p:nvSpPr>
        <p:spPr>
          <a:xfrm rot="18000000">
            <a:off x="8979764" y="987135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15" name="Oval"/>
          <p:cNvSpPr/>
          <p:nvPr/>
        </p:nvSpPr>
        <p:spPr>
          <a:xfrm rot="18000000">
            <a:off x="9760484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16" name="Oval"/>
          <p:cNvSpPr/>
          <p:nvPr/>
        </p:nvSpPr>
        <p:spPr>
          <a:xfrm rot="18000000">
            <a:off x="10541203" y="9871357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17" name="Oval"/>
          <p:cNvSpPr/>
          <p:nvPr/>
        </p:nvSpPr>
        <p:spPr>
          <a:xfrm rot="18000000">
            <a:off x="11321924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18" name="Oval"/>
          <p:cNvSpPr/>
          <p:nvPr/>
        </p:nvSpPr>
        <p:spPr>
          <a:xfrm rot="18000000">
            <a:off x="6644467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19" name="Oval"/>
          <p:cNvSpPr/>
          <p:nvPr/>
        </p:nvSpPr>
        <p:spPr>
          <a:xfrm rot="18000000">
            <a:off x="7425186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20" name="Oval"/>
          <p:cNvSpPr/>
          <p:nvPr/>
        </p:nvSpPr>
        <p:spPr>
          <a:xfrm rot="18000000">
            <a:off x="8205906" y="987135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21" name="Oval"/>
          <p:cNvSpPr/>
          <p:nvPr/>
        </p:nvSpPr>
        <p:spPr>
          <a:xfrm rot="18000000">
            <a:off x="12111271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22" name="Oval"/>
          <p:cNvSpPr/>
          <p:nvPr/>
        </p:nvSpPr>
        <p:spPr>
          <a:xfrm rot="18000000">
            <a:off x="12891992" y="90949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23" name="Oval"/>
          <p:cNvSpPr/>
          <p:nvPr/>
        </p:nvSpPr>
        <p:spPr>
          <a:xfrm rot="18000000">
            <a:off x="13672712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24" name="Oval"/>
          <p:cNvSpPr/>
          <p:nvPr/>
        </p:nvSpPr>
        <p:spPr>
          <a:xfrm rot="18000000">
            <a:off x="14453434" y="90949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25" name="Oval"/>
          <p:cNvSpPr/>
          <p:nvPr/>
        </p:nvSpPr>
        <p:spPr>
          <a:xfrm rot="18000000">
            <a:off x="15234153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26" name="Oval"/>
          <p:cNvSpPr/>
          <p:nvPr/>
        </p:nvSpPr>
        <p:spPr>
          <a:xfrm rot="18000000">
            <a:off x="16014873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27" name="Oval"/>
          <p:cNvSpPr/>
          <p:nvPr/>
        </p:nvSpPr>
        <p:spPr>
          <a:xfrm rot="18000000">
            <a:off x="16795593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28" name="Oval"/>
          <p:cNvSpPr/>
          <p:nvPr/>
        </p:nvSpPr>
        <p:spPr>
          <a:xfrm rot="18000000">
            <a:off x="17576313" y="90949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29" name="Oval"/>
          <p:cNvSpPr/>
          <p:nvPr/>
        </p:nvSpPr>
        <p:spPr>
          <a:xfrm rot="18000000">
            <a:off x="8988391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30" name="Oval"/>
          <p:cNvSpPr/>
          <p:nvPr/>
        </p:nvSpPr>
        <p:spPr>
          <a:xfrm rot="18000000">
            <a:off x="9769112" y="90949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31" name="Oval"/>
          <p:cNvSpPr/>
          <p:nvPr/>
        </p:nvSpPr>
        <p:spPr>
          <a:xfrm rot="18000000">
            <a:off x="10549831" y="90949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32" name="Oval"/>
          <p:cNvSpPr/>
          <p:nvPr/>
        </p:nvSpPr>
        <p:spPr>
          <a:xfrm rot="18000000">
            <a:off x="11330551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33" name="Oval"/>
          <p:cNvSpPr/>
          <p:nvPr/>
        </p:nvSpPr>
        <p:spPr>
          <a:xfrm rot="18000000">
            <a:off x="6653093" y="90949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34" name="Oval"/>
          <p:cNvSpPr/>
          <p:nvPr/>
        </p:nvSpPr>
        <p:spPr>
          <a:xfrm rot="18000000">
            <a:off x="7433813" y="90949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35" name="Oval"/>
          <p:cNvSpPr/>
          <p:nvPr/>
        </p:nvSpPr>
        <p:spPr>
          <a:xfrm rot="18000000">
            <a:off x="8214534" y="90949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36" name="Oval"/>
          <p:cNvSpPr/>
          <p:nvPr/>
        </p:nvSpPr>
        <p:spPr>
          <a:xfrm rot="18000000">
            <a:off x="12111271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37" name="Oval"/>
          <p:cNvSpPr/>
          <p:nvPr/>
        </p:nvSpPr>
        <p:spPr>
          <a:xfrm rot="18000000">
            <a:off x="12891992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38" name="Oval"/>
          <p:cNvSpPr/>
          <p:nvPr/>
        </p:nvSpPr>
        <p:spPr>
          <a:xfrm rot="18000000">
            <a:off x="13672712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39" name="Oval"/>
          <p:cNvSpPr/>
          <p:nvPr/>
        </p:nvSpPr>
        <p:spPr>
          <a:xfrm rot="18000000">
            <a:off x="14453434" y="83185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40" name="Oval"/>
          <p:cNvSpPr/>
          <p:nvPr/>
        </p:nvSpPr>
        <p:spPr>
          <a:xfrm rot="18000000">
            <a:off x="15234153" y="83185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41" name="Oval"/>
          <p:cNvSpPr/>
          <p:nvPr/>
        </p:nvSpPr>
        <p:spPr>
          <a:xfrm rot="18000000">
            <a:off x="16014873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42" name="Oval"/>
          <p:cNvSpPr/>
          <p:nvPr/>
        </p:nvSpPr>
        <p:spPr>
          <a:xfrm rot="18000000">
            <a:off x="16795593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43" name="Oval"/>
          <p:cNvSpPr/>
          <p:nvPr/>
        </p:nvSpPr>
        <p:spPr>
          <a:xfrm rot="18000000">
            <a:off x="17576313" y="83185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44" name="Oval"/>
          <p:cNvSpPr/>
          <p:nvPr/>
        </p:nvSpPr>
        <p:spPr>
          <a:xfrm rot="18000000">
            <a:off x="8988391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45" name="Oval"/>
          <p:cNvSpPr/>
          <p:nvPr/>
        </p:nvSpPr>
        <p:spPr>
          <a:xfrm rot="18000000">
            <a:off x="9769112" y="831854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46" name="Oval"/>
          <p:cNvSpPr/>
          <p:nvPr/>
        </p:nvSpPr>
        <p:spPr>
          <a:xfrm rot="18000000">
            <a:off x="10549831" y="83185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47" name="Oval"/>
          <p:cNvSpPr/>
          <p:nvPr/>
        </p:nvSpPr>
        <p:spPr>
          <a:xfrm rot="18000000">
            <a:off x="11330551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48" name="Oval"/>
          <p:cNvSpPr/>
          <p:nvPr/>
        </p:nvSpPr>
        <p:spPr>
          <a:xfrm rot="18000000">
            <a:off x="6653093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49" name="Oval"/>
          <p:cNvSpPr/>
          <p:nvPr/>
        </p:nvSpPr>
        <p:spPr>
          <a:xfrm rot="18000000">
            <a:off x="7433813" y="83185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50" name="Oval"/>
          <p:cNvSpPr/>
          <p:nvPr/>
        </p:nvSpPr>
        <p:spPr>
          <a:xfrm rot="18000000">
            <a:off x="8214534" y="83185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51" name="Oval"/>
          <p:cNvSpPr/>
          <p:nvPr/>
        </p:nvSpPr>
        <p:spPr>
          <a:xfrm rot="18000000">
            <a:off x="12112155" y="294104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52" name="Oval"/>
          <p:cNvSpPr/>
          <p:nvPr/>
        </p:nvSpPr>
        <p:spPr>
          <a:xfrm rot="18000000">
            <a:off x="12892875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53" name="Oval"/>
          <p:cNvSpPr/>
          <p:nvPr/>
        </p:nvSpPr>
        <p:spPr>
          <a:xfrm rot="18000000">
            <a:off x="13673594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54" name="Oval"/>
          <p:cNvSpPr/>
          <p:nvPr/>
        </p:nvSpPr>
        <p:spPr>
          <a:xfrm rot="18000000">
            <a:off x="14454317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55" name="Oval"/>
          <p:cNvSpPr/>
          <p:nvPr/>
        </p:nvSpPr>
        <p:spPr>
          <a:xfrm rot="18000000">
            <a:off x="15235037" y="2941048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56" name="Oval"/>
          <p:cNvSpPr/>
          <p:nvPr/>
        </p:nvSpPr>
        <p:spPr>
          <a:xfrm rot="18000000">
            <a:off x="16015757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57" name="Oval"/>
          <p:cNvSpPr/>
          <p:nvPr/>
        </p:nvSpPr>
        <p:spPr>
          <a:xfrm rot="18000000">
            <a:off x="16796477" y="294104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58" name="Oval"/>
          <p:cNvSpPr/>
          <p:nvPr/>
        </p:nvSpPr>
        <p:spPr>
          <a:xfrm rot="18000000">
            <a:off x="17577196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59" name="Oval"/>
          <p:cNvSpPr/>
          <p:nvPr/>
        </p:nvSpPr>
        <p:spPr>
          <a:xfrm rot="18000000">
            <a:off x="8989276" y="294104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60" name="Oval"/>
          <p:cNvSpPr/>
          <p:nvPr/>
        </p:nvSpPr>
        <p:spPr>
          <a:xfrm rot="18000000">
            <a:off x="9769996" y="2941048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61" name="Oval"/>
          <p:cNvSpPr/>
          <p:nvPr/>
        </p:nvSpPr>
        <p:spPr>
          <a:xfrm rot="18000000">
            <a:off x="10550715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62" name="Oval"/>
          <p:cNvSpPr/>
          <p:nvPr/>
        </p:nvSpPr>
        <p:spPr>
          <a:xfrm rot="18000000">
            <a:off x="11331436" y="294104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63" name="Oval"/>
          <p:cNvSpPr/>
          <p:nvPr/>
        </p:nvSpPr>
        <p:spPr>
          <a:xfrm rot="18000000">
            <a:off x="6653978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64" name="Oval"/>
          <p:cNvSpPr/>
          <p:nvPr/>
        </p:nvSpPr>
        <p:spPr>
          <a:xfrm rot="18000000">
            <a:off x="7434698" y="294104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65" name="Oval"/>
          <p:cNvSpPr/>
          <p:nvPr/>
        </p:nvSpPr>
        <p:spPr>
          <a:xfrm rot="18000000">
            <a:off x="8215417" y="294104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66" name="Oval"/>
          <p:cNvSpPr/>
          <p:nvPr/>
        </p:nvSpPr>
        <p:spPr>
          <a:xfrm rot="18000000">
            <a:off x="12107841" y="2164641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67" name="Oval"/>
          <p:cNvSpPr/>
          <p:nvPr/>
        </p:nvSpPr>
        <p:spPr>
          <a:xfrm rot="18000000">
            <a:off x="12888562" y="216464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68" name="Oval"/>
          <p:cNvSpPr/>
          <p:nvPr/>
        </p:nvSpPr>
        <p:spPr>
          <a:xfrm rot="18000000">
            <a:off x="13669281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69" name="Oval"/>
          <p:cNvSpPr/>
          <p:nvPr/>
        </p:nvSpPr>
        <p:spPr>
          <a:xfrm rot="18000000">
            <a:off x="14450003" y="216464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70" name="Oval"/>
          <p:cNvSpPr/>
          <p:nvPr/>
        </p:nvSpPr>
        <p:spPr>
          <a:xfrm rot="18000000">
            <a:off x="15230723" y="216464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71" name="Oval"/>
          <p:cNvSpPr/>
          <p:nvPr/>
        </p:nvSpPr>
        <p:spPr>
          <a:xfrm rot="18000000">
            <a:off x="16011444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72" name="Oval"/>
          <p:cNvSpPr/>
          <p:nvPr/>
        </p:nvSpPr>
        <p:spPr>
          <a:xfrm rot="18000000">
            <a:off x="16792162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73" name="Oval"/>
          <p:cNvSpPr/>
          <p:nvPr/>
        </p:nvSpPr>
        <p:spPr>
          <a:xfrm rot="18000000">
            <a:off x="17572883" y="2164641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74" name="Oval"/>
          <p:cNvSpPr/>
          <p:nvPr/>
        </p:nvSpPr>
        <p:spPr>
          <a:xfrm rot="18000000">
            <a:off x="8984962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75" name="Oval"/>
          <p:cNvSpPr/>
          <p:nvPr/>
        </p:nvSpPr>
        <p:spPr>
          <a:xfrm rot="18000000">
            <a:off x="9765682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76" name="Oval"/>
          <p:cNvSpPr/>
          <p:nvPr/>
        </p:nvSpPr>
        <p:spPr>
          <a:xfrm rot="18000000">
            <a:off x="10546401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77" name="Oval"/>
          <p:cNvSpPr/>
          <p:nvPr/>
        </p:nvSpPr>
        <p:spPr>
          <a:xfrm rot="18000000">
            <a:off x="11327122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78" name="Oval"/>
          <p:cNvSpPr/>
          <p:nvPr/>
        </p:nvSpPr>
        <p:spPr>
          <a:xfrm rot="18000000">
            <a:off x="6649664" y="2164641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79" name="Oval"/>
          <p:cNvSpPr/>
          <p:nvPr/>
        </p:nvSpPr>
        <p:spPr>
          <a:xfrm rot="18000000">
            <a:off x="7430384" y="216464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80" name="Oval"/>
          <p:cNvSpPr/>
          <p:nvPr/>
        </p:nvSpPr>
        <p:spPr>
          <a:xfrm rot="18000000">
            <a:off x="8211104" y="216464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81" name="Oval"/>
          <p:cNvSpPr/>
          <p:nvPr/>
        </p:nvSpPr>
        <p:spPr>
          <a:xfrm rot="18000000">
            <a:off x="12112155" y="12976983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82" name="Oval"/>
          <p:cNvSpPr/>
          <p:nvPr/>
        </p:nvSpPr>
        <p:spPr>
          <a:xfrm rot="18000000">
            <a:off x="12892875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83" name="Oval"/>
          <p:cNvSpPr/>
          <p:nvPr/>
        </p:nvSpPr>
        <p:spPr>
          <a:xfrm rot="18000000">
            <a:off x="13673594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84" name="Oval"/>
          <p:cNvSpPr/>
          <p:nvPr/>
        </p:nvSpPr>
        <p:spPr>
          <a:xfrm rot="18000000">
            <a:off x="14454317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85" name="Oval"/>
          <p:cNvSpPr/>
          <p:nvPr/>
        </p:nvSpPr>
        <p:spPr>
          <a:xfrm rot="18000000">
            <a:off x="15235037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86" name="Oval"/>
          <p:cNvSpPr/>
          <p:nvPr/>
        </p:nvSpPr>
        <p:spPr>
          <a:xfrm rot="18000000">
            <a:off x="16015757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87" name="Oval"/>
          <p:cNvSpPr/>
          <p:nvPr/>
        </p:nvSpPr>
        <p:spPr>
          <a:xfrm rot="18000000">
            <a:off x="16796477" y="1297698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88" name="Oval"/>
          <p:cNvSpPr/>
          <p:nvPr/>
        </p:nvSpPr>
        <p:spPr>
          <a:xfrm rot="18000000">
            <a:off x="17577196" y="1297698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89" name="Oval"/>
          <p:cNvSpPr/>
          <p:nvPr/>
        </p:nvSpPr>
        <p:spPr>
          <a:xfrm rot="18000000">
            <a:off x="8989276" y="1297698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90" name="Oval"/>
          <p:cNvSpPr/>
          <p:nvPr/>
        </p:nvSpPr>
        <p:spPr>
          <a:xfrm rot="18000000">
            <a:off x="9769996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91" name="Oval"/>
          <p:cNvSpPr/>
          <p:nvPr/>
        </p:nvSpPr>
        <p:spPr>
          <a:xfrm rot="18000000">
            <a:off x="10550715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92" name="Oval"/>
          <p:cNvSpPr/>
          <p:nvPr/>
        </p:nvSpPr>
        <p:spPr>
          <a:xfrm rot="18000000">
            <a:off x="11331436" y="1297698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93" name="Oval"/>
          <p:cNvSpPr/>
          <p:nvPr/>
        </p:nvSpPr>
        <p:spPr>
          <a:xfrm rot="18000000">
            <a:off x="6653978" y="1297698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94" name="Oval"/>
          <p:cNvSpPr/>
          <p:nvPr/>
        </p:nvSpPr>
        <p:spPr>
          <a:xfrm rot="18000000">
            <a:off x="7434698" y="1297698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95" name="Oval"/>
          <p:cNvSpPr/>
          <p:nvPr/>
        </p:nvSpPr>
        <p:spPr>
          <a:xfrm rot="18000000">
            <a:off x="8215417" y="1297698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96" name="Oval"/>
          <p:cNvSpPr/>
          <p:nvPr/>
        </p:nvSpPr>
        <p:spPr>
          <a:xfrm rot="18000000">
            <a:off x="12107841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97" name="Oval"/>
          <p:cNvSpPr/>
          <p:nvPr/>
        </p:nvSpPr>
        <p:spPr>
          <a:xfrm rot="18000000">
            <a:off x="12888562" y="1220057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98" name="Oval"/>
          <p:cNvSpPr/>
          <p:nvPr/>
        </p:nvSpPr>
        <p:spPr>
          <a:xfrm rot="18000000">
            <a:off x="13669281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399" name="Oval"/>
          <p:cNvSpPr/>
          <p:nvPr/>
        </p:nvSpPr>
        <p:spPr>
          <a:xfrm rot="18000000">
            <a:off x="14450003" y="12200576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00" name="Oval"/>
          <p:cNvSpPr/>
          <p:nvPr/>
        </p:nvSpPr>
        <p:spPr>
          <a:xfrm rot="18000000">
            <a:off x="15230723" y="1220057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01" name="Oval"/>
          <p:cNvSpPr/>
          <p:nvPr/>
        </p:nvSpPr>
        <p:spPr>
          <a:xfrm rot="18000000">
            <a:off x="16011444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02" name="Oval"/>
          <p:cNvSpPr/>
          <p:nvPr/>
        </p:nvSpPr>
        <p:spPr>
          <a:xfrm rot="18000000">
            <a:off x="16792162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03" name="Oval"/>
          <p:cNvSpPr/>
          <p:nvPr/>
        </p:nvSpPr>
        <p:spPr>
          <a:xfrm rot="18000000">
            <a:off x="17572883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04" name="Oval"/>
          <p:cNvSpPr/>
          <p:nvPr/>
        </p:nvSpPr>
        <p:spPr>
          <a:xfrm rot="18000000">
            <a:off x="8984962" y="12200576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05" name="Oval"/>
          <p:cNvSpPr/>
          <p:nvPr/>
        </p:nvSpPr>
        <p:spPr>
          <a:xfrm rot="18000000">
            <a:off x="9765682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06" name="Oval"/>
          <p:cNvSpPr/>
          <p:nvPr/>
        </p:nvSpPr>
        <p:spPr>
          <a:xfrm rot="18000000">
            <a:off x="10546401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07" name="Oval"/>
          <p:cNvSpPr/>
          <p:nvPr/>
        </p:nvSpPr>
        <p:spPr>
          <a:xfrm rot="18000000">
            <a:off x="11327122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08" name="Oval"/>
          <p:cNvSpPr/>
          <p:nvPr/>
        </p:nvSpPr>
        <p:spPr>
          <a:xfrm rot="18000000">
            <a:off x="6649664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09" name="Oval"/>
          <p:cNvSpPr/>
          <p:nvPr/>
        </p:nvSpPr>
        <p:spPr>
          <a:xfrm rot="18000000">
            <a:off x="7430384" y="1220057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10" name="Oval"/>
          <p:cNvSpPr/>
          <p:nvPr/>
        </p:nvSpPr>
        <p:spPr>
          <a:xfrm rot="18000000">
            <a:off x="8211104" y="1220057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11" name="Dimension 2 example"/>
          <p:cNvSpPr txBox="1"/>
          <p:nvPr/>
        </p:nvSpPr>
        <p:spPr>
          <a:xfrm>
            <a:off x="8299577" y="701977"/>
            <a:ext cx="7784847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Dimension 2 example </a:t>
            </a:r>
          </a:p>
        </p:txBody>
      </p:sp>
      <p:sp>
        <p:nvSpPr>
          <p:cNvPr id="1412" name="Equation"/>
          <p:cNvSpPr txBox="1"/>
          <p:nvPr/>
        </p:nvSpPr>
        <p:spPr>
          <a:xfrm>
            <a:off x="18058965" y="1491991"/>
            <a:ext cx="1677801" cy="74980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3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+</m:t>
                  </m:r>
                  <m:d>
                    <m:dPr>
                      <m:ctrlPr>
                        <a:rPr xmlns:a="http://schemas.openxmlformats.org/drawingml/2006/main" sz="32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e>
                          <m: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eqArr>
                    </m:e>
                  </m:d>
                  <m:r>
                    <m:rPr>
                      <m:sty m:val="p"/>
                      <m:scr m:val="double-struck"/>
                    </m:rPr>
                    <a:rPr xmlns:a="http://schemas.openxmlformats.org/drawingml/2006/main" sz="3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Z</m:t>
                  </m:r>
                </m:oMath>
              </m:oMathPara>
            </a14:m>
            <a:endParaRPr sz="32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q-vectors, SIS and SIS*"/>
          <p:cNvSpPr txBox="1"/>
          <p:nvPr/>
        </p:nvSpPr>
        <p:spPr>
          <a:xfrm>
            <a:off x="8044865" y="701977"/>
            <a:ext cx="8294270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q-vectors, SIS and SIS*</a:t>
            </a:r>
          </a:p>
        </p:txBody>
      </p:sp>
      <p:sp>
        <p:nvSpPr>
          <p:cNvPr id="1415" name="q-vectors are given to us &quot;for free”"/>
          <p:cNvSpPr txBox="1"/>
          <p:nvPr/>
        </p:nvSpPr>
        <p:spPr>
          <a:xfrm>
            <a:off x="4369993" y="4828627"/>
            <a:ext cx="949074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>
                <a:solidFill>
                  <a:srgbClr val="5E5E5E"/>
                </a:solidFill>
              </a:defRPr>
            </a:pPr>
            <a:r>
              <a:rPr i="1"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rPr>
              <a:t>q-vectors</a:t>
            </a:r>
            <a:r>
              <a:t> are given to us "for free”</a:t>
            </a:r>
          </a:p>
        </p:txBody>
      </p:sp>
      <p:sp>
        <p:nvSpPr>
          <p:cNvPr id="1416" name="For coherence with ISIS , we look at SIS*…"/>
          <p:cNvSpPr txBox="1"/>
          <p:nvPr/>
        </p:nvSpPr>
        <p:spPr>
          <a:xfrm>
            <a:off x="6707103" y="7776892"/>
            <a:ext cx="10969794" cy="1776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50000"/>
              </a:lnSpc>
              <a:defRPr sz="4000">
                <a:solidFill>
                  <a:srgbClr val="5E5E5E"/>
                </a:solidFill>
              </a:defRPr>
            </a:pPr>
            <a:r>
              <a:t>For coherence with ISIS , we look at SIS</a:t>
            </a:r>
            <a:r>
              <a:rPr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rPr>
              <a:t>*</a:t>
            </a:r>
          </a:p>
          <a:p>
            <a:pPr>
              <a:lnSpc>
                <a:spcPct val="150000"/>
              </a:lnSpc>
              <a:defRPr sz="4000">
                <a:solidFill>
                  <a:srgbClr val="5E5E5E"/>
                </a:solidFill>
              </a:defRPr>
            </a:pPr>
            <a:r>
              <a:t>(Excluding all solutions in           )</a:t>
            </a:r>
          </a:p>
        </p:txBody>
      </p:sp>
      <p:sp>
        <p:nvSpPr>
          <p:cNvPr id="1417" name="we usually take"/>
          <p:cNvSpPr txBox="1"/>
          <p:nvPr/>
        </p:nvSpPr>
        <p:spPr>
          <a:xfrm>
            <a:off x="13253521" y="4828627"/>
            <a:ext cx="5301527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        we usually take </a:t>
            </a:r>
          </a:p>
        </p:txBody>
      </p:sp>
      <p:sp>
        <p:nvSpPr>
          <p:cNvPr id="1418" name="Equation"/>
          <p:cNvSpPr txBox="1"/>
          <p:nvPr/>
        </p:nvSpPr>
        <p:spPr>
          <a:xfrm>
            <a:off x="18451754" y="5051639"/>
            <a:ext cx="1235739" cy="37642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η</m:t>
                  </m:r>
                  <m:r>
                    <a:rPr xmlns:a="http://schemas.openxmlformats.org/drawingml/2006/main" sz="4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≪</m:t>
                  </m:r>
                  <m:r>
                    <a:rPr xmlns:a="http://schemas.openxmlformats.org/drawingml/2006/main" sz="4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</m:oMath>
              </m:oMathPara>
            </a14:m>
            <a:endParaRPr sz="4000">
              <a:solidFill>
                <a:srgbClr val="5E5E5E"/>
              </a:solidFill>
            </a:endParaRPr>
          </a:p>
        </p:txBody>
      </p:sp>
      <p:sp>
        <p:nvSpPr>
          <p:cNvPr id="1419" name="Equation"/>
          <p:cNvSpPr txBox="1"/>
          <p:nvPr/>
        </p:nvSpPr>
        <p:spPr>
          <a:xfrm>
            <a:off x="14700725" y="8946477"/>
            <a:ext cx="957435" cy="55516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sSup>
                    <m:e>
                      <m:r>
                        <m:rPr>
                          <m:sty m:val="p"/>
                          <m:scr m:val="double-struck"/>
                        </m:rP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e>
                    <m:sup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</m:oMath>
              </m:oMathPara>
            </a14:m>
            <a:endParaRPr sz="4900">
              <a:solidFill>
                <a:srgbClr val="5E5E5E"/>
              </a:solidFill>
            </a:endParaRPr>
          </a:p>
        </p:txBody>
      </p:sp>
      <p:sp>
        <p:nvSpPr>
          <p:cNvPr id="1420" name="Line"/>
          <p:cNvSpPr/>
          <p:nvPr/>
        </p:nvSpPr>
        <p:spPr>
          <a:xfrm>
            <a:off x="13260361" y="5276937"/>
            <a:ext cx="1270001" cy="1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Equation"/>
          <p:cNvSpPr txBox="1"/>
          <p:nvPr/>
        </p:nvSpPr>
        <p:spPr>
          <a:xfrm>
            <a:off x="10322080" y="8057292"/>
            <a:ext cx="4171189" cy="5211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5E5E5E"/>
              </a:solidFill>
            </a:endParaRPr>
          </a:p>
        </p:txBody>
      </p:sp>
      <p:sp>
        <p:nvSpPr>
          <p:cNvPr id="1423" name="Equation"/>
          <p:cNvSpPr txBox="1"/>
          <p:nvPr/>
        </p:nvSpPr>
        <p:spPr>
          <a:xfrm>
            <a:off x="7853224" y="7372490"/>
            <a:ext cx="511176" cy="17604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{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1424" name="Equation"/>
          <p:cNvSpPr txBox="1"/>
          <p:nvPr/>
        </p:nvSpPr>
        <p:spPr>
          <a:xfrm>
            <a:off x="14756769" y="7437602"/>
            <a:ext cx="511176" cy="17604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1425" name="Equation"/>
          <p:cNvSpPr txBox="1"/>
          <p:nvPr/>
        </p:nvSpPr>
        <p:spPr>
          <a:xfrm>
            <a:off x="9667309" y="7354788"/>
            <a:ext cx="134951" cy="179729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|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1426" name="Equation"/>
          <p:cNvSpPr txBox="1"/>
          <p:nvPr/>
        </p:nvSpPr>
        <p:spPr>
          <a:xfrm>
            <a:off x="5271511" y="7837754"/>
            <a:ext cx="2624973" cy="88075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m:rPr>
                          <m:sty m:val="p"/>
                        </m:r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b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b>
                    <m:sup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sup>
                  </m:sSubSup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  <p:grpSp>
        <p:nvGrpSpPr>
          <p:cNvPr id="1440" name="Group"/>
          <p:cNvGrpSpPr/>
          <p:nvPr/>
        </p:nvGrpSpPr>
        <p:grpSpPr>
          <a:xfrm>
            <a:off x="6227271" y="2452470"/>
            <a:ext cx="11929458" cy="3113149"/>
            <a:chOff x="0" y="0"/>
            <a:chExt cx="11929456" cy="3113147"/>
          </a:xfrm>
        </p:grpSpPr>
        <p:grpSp>
          <p:nvGrpSpPr>
            <p:cNvPr id="1429" name="Group"/>
            <p:cNvGrpSpPr/>
            <p:nvPr/>
          </p:nvGrpSpPr>
          <p:grpSpPr>
            <a:xfrm>
              <a:off x="0" y="768516"/>
              <a:ext cx="5905892" cy="2344632"/>
              <a:chOff x="0" y="0"/>
              <a:chExt cx="5905891" cy="2344631"/>
            </a:xfrm>
          </p:grpSpPr>
          <p:sp>
            <p:nvSpPr>
              <p:cNvPr id="1427" name="Rounded Rectangle"/>
              <p:cNvSpPr/>
              <p:nvPr/>
            </p:nvSpPr>
            <p:spPr>
              <a:xfrm>
                <a:off x="0" y="0"/>
                <a:ext cx="5905892" cy="2344632"/>
              </a:xfrm>
              <a:prstGeom prst="roundRect">
                <a:avLst>
                  <a:gd name="adj" fmla="val 3365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1428" name="Equation"/>
              <p:cNvSpPr txBox="1"/>
              <p:nvPr/>
            </p:nvSpPr>
            <p:spPr>
              <a:xfrm>
                <a:off x="2743431" y="944746"/>
                <a:ext cx="413958" cy="4496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5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sz="53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432" name="Group"/>
            <p:cNvGrpSpPr/>
            <p:nvPr/>
          </p:nvGrpSpPr>
          <p:grpSpPr>
            <a:xfrm>
              <a:off x="6349450" y="768516"/>
              <a:ext cx="731374" cy="2344632"/>
              <a:chOff x="0" y="0"/>
              <a:chExt cx="731372" cy="2344631"/>
            </a:xfrm>
          </p:grpSpPr>
          <p:sp>
            <p:nvSpPr>
              <p:cNvPr id="1430" name="Rounded Rectangle"/>
              <p:cNvSpPr/>
              <p:nvPr/>
            </p:nvSpPr>
            <p:spPr>
              <a:xfrm>
                <a:off x="0" y="0"/>
                <a:ext cx="731373" cy="234463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1431" name="Equation"/>
              <p:cNvSpPr txBox="1"/>
              <p:nvPr/>
            </p:nvSpPr>
            <p:spPr>
              <a:xfrm>
                <a:off x="204207" y="1018332"/>
                <a:ext cx="319051" cy="3042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5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sz="53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33" name="Equation"/>
            <p:cNvSpPr txBox="1"/>
            <p:nvPr/>
          </p:nvSpPr>
          <p:spPr>
            <a:xfrm>
              <a:off x="6032636" y="1845797"/>
              <a:ext cx="190545" cy="190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125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m:oMathPara>
              </a14:m>
              <a:endParaRPr sz="12500">
                <a:solidFill>
                  <a:srgbClr val="5E5E5E"/>
                </a:solidFill>
              </a:endParaRPr>
            </a:p>
          </p:txBody>
        </p:sp>
        <p:sp>
          <p:nvSpPr>
            <p:cNvPr id="1434" name="Equation"/>
            <p:cNvSpPr txBox="1"/>
            <p:nvPr/>
          </p:nvSpPr>
          <p:spPr>
            <a:xfrm>
              <a:off x="7347228" y="1805492"/>
              <a:ext cx="598425" cy="2702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80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m:oMathPara>
              </a14:m>
              <a:endParaRPr sz="8000">
                <a:solidFill>
                  <a:srgbClr val="5E5E5E"/>
                </a:solidFill>
              </a:endParaRPr>
            </a:p>
          </p:txBody>
        </p:sp>
        <p:grpSp>
          <p:nvGrpSpPr>
            <p:cNvPr id="1437" name="Group"/>
            <p:cNvGrpSpPr/>
            <p:nvPr/>
          </p:nvGrpSpPr>
          <p:grpSpPr>
            <a:xfrm>
              <a:off x="8212994" y="768516"/>
              <a:ext cx="731374" cy="2344632"/>
              <a:chOff x="0" y="0"/>
              <a:chExt cx="731372" cy="2344631"/>
            </a:xfrm>
          </p:grpSpPr>
          <p:sp>
            <p:nvSpPr>
              <p:cNvPr id="1435" name="Rounded Rectangle"/>
              <p:cNvSpPr/>
              <p:nvPr/>
            </p:nvSpPr>
            <p:spPr>
              <a:xfrm>
                <a:off x="0" y="0"/>
                <a:ext cx="731373" cy="234463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1436" name="Equation"/>
              <p:cNvSpPr txBox="1"/>
              <p:nvPr/>
            </p:nvSpPr>
            <p:spPr>
              <a:xfrm>
                <a:off x="204207" y="937251"/>
                <a:ext cx="304243" cy="464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5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sz="53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38" name="Equation"/>
            <p:cNvSpPr txBox="1"/>
            <p:nvPr/>
          </p:nvSpPr>
          <p:spPr>
            <a:xfrm>
              <a:off x="9869123" y="1652738"/>
              <a:ext cx="2060334" cy="5777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5100">
                <a:solidFill>
                  <a:srgbClr val="5E5E5E"/>
                </a:solidFill>
              </a:endParaRPr>
            </a:p>
          </p:txBody>
        </p:sp>
        <p:sp>
          <p:nvSpPr>
            <p:cNvPr id="1439" name="Equation"/>
            <p:cNvSpPr txBox="1"/>
            <p:nvPr/>
          </p:nvSpPr>
          <p:spPr>
            <a:xfrm>
              <a:off x="6039662" y="0"/>
              <a:ext cx="1345394" cy="3864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∥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∥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β</m:t>
                    </m:r>
                  </m:oMath>
                </m:oMathPara>
              </a14:m>
              <a:endParaRPr sz="3400">
                <a:solidFill>
                  <a:srgbClr val="991A5E"/>
                </a:solidFill>
              </a:endParaRPr>
            </a:p>
          </p:txBody>
        </p:sp>
      </p:grpSp>
      <p:grpSp>
        <p:nvGrpSpPr>
          <p:cNvPr id="1443" name="Group"/>
          <p:cNvGrpSpPr/>
          <p:nvPr/>
        </p:nvGrpSpPr>
        <p:grpSpPr>
          <a:xfrm>
            <a:off x="8697077" y="7477542"/>
            <a:ext cx="495457" cy="1588330"/>
            <a:chOff x="0" y="0"/>
            <a:chExt cx="495455" cy="1588329"/>
          </a:xfrm>
        </p:grpSpPr>
        <p:sp>
          <p:nvSpPr>
            <p:cNvPr id="1441" name="Rounded Rectangle"/>
            <p:cNvSpPr/>
            <p:nvPr/>
          </p:nvSpPr>
          <p:spPr>
            <a:xfrm>
              <a:off x="0" y="0"/>
              <a:ext cx="495456" cy="1588330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1442" name="Equation"/>
            <p:cNvSpPr txBox="1"/>
            <p:nvPr/>
          </p:nvSpPr>
          <p:spPr>
            <a:xfrm>
              <a:off x="138336" y="689850"/>
              <a:ext cx="216714" cy="206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600" i="1">
                        <a:solidFill>
                          <a:srgbClr val="FEFEFE"/>
                        </a:solidFill>
                        <a:latin typeface="Cambria Math" panose="02040503050406030204" pitchFamily="18" charset="0"/>
                      </a:rPr>
                      <m:t>x</m:t>
                    </m:r>
                  </m:oMath>
                </m:oMathPara>
              </a14:m>
              <a:endParaRPr sz="3600">
                <a:solidFill>
                  <a:srgbClr val="FFFFFF"/>
                </a:solidFill>
              </a:endParaRPr>
            </a:p>
          </p:txBody>
        </p:sp>
      </p:grpSp>
      <p:sp>
        <p:nvSpPr>
          <p:cNvPr id="1444" name="is a lattice !"/>
          <p:cNvSpPr txBox="1"/>
          <p:nvPr/>
        </p:nvSpPr>
        <p:spPr>
          <a:xfrm>
            <a:off x="16100251" y="7814157"/>
            <a:ext cx="3012238" cy="832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4400">
                <a:solidFill>
                  <a:srgbClr val="5E5E5E"/>
                </a:solidFill>
              </a:defRPr>
            </a:lvl1pPr>
          </a:lstStyle>
          <a:p>
            <a:pPr/>
            <a:r>
              <a:t>is a lattice !</a:t>
            </a:r>
          </a:p>
        </p:txBody>
      </p:sp>
      <p:sp>
        <p:nvSpPr>
          <p:cNvPr id="1445" name="Rectangle"/>
          <p:cNvSpPr/>
          <p:nvPr/>
        </p:nvSpPr>
        <p:spPr>
          <a:xfrm>
            <a:off x="2469757" y="6445653"/>
            <a:ext cx="19444486" cy="29101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604">
                <a:srgbClr val="5E5E5E"/>
              </a:gs>
              <a:gs pos="100000">
                <a:srgbClr val="000000">
                  <a:alpha val="3322"/>
                </a:srgbClr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000000">
                    <a:alpha val="0"/>
                  </a:srgbClr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1451" name="Group"/>
          <p:cNvGrpSpPr/>
          <p:nvPr/>
        </p:nvGrpSpPr>
        <p:grpSpPr>
          <a:xfrm>
            <a:off x="6171880" y="10665948"/>
            <a:ext cx="12040240" cy="1426029"/>
            <a:chOff x="0" y="0"/>
            <a:chExt cx="12040238" cy="1426027"/>
          </a:xfrm>
        </p:grpSpPr>
        <p:sp>
          <p:nvSpPr>
            <p:cNvPr id="1446" name="SIS"/>
            <p:cNvSpPr txBox="1"/>
            <p:nvPr/>
          </p:nvSpPr>
          <p:spPr>
            <a:xfrm>
              <a:off x="333503" y="174260"/>
              <a:ext cx="1274698" cy="9349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400">
                  <a:solidFill>
                    <a:srgbClr val="5E5E5E"/>
                  </a:solidFill>
                </a:defRPr>
              </a:lvl1pPr>
            </a:lstStyle>
            <a:p>
              <a:pPr/>
              <a:r>
                <a:t>SIS </a:t>
              </a:r>
            </a:p>
          </p:txBody>
        </p:sp>
        <p:sp>
          <p:nvSpPr>
            <p:cNvPr id="1447" name="Equation"/>
            <p:cNvSpPr txBox="1"/>
            <p:nvPr/>
          </p:nvSpPr>
          <p:spPr>
            <a:xfrm>
              <a:off x="1821861" y="442895"/>
              <a:ext cx="911429" cy="5421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8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m:oMathPara>
              </a14:m>
              <a:endParaRPr sz="8100">
                <a:solidFill>
                  <a:srgbClr val="5E5E5E"/>
                </a:solidFill>
              </a:endParaRPr>
            </a:p>
          </p:txBody>
        </p:sp>
        <p:sp>
          <p:nvSpPr>
            <p:cNvPr id="1448" name="Finding  short  vector  in"/>
            <p:cNvSpPr txBox="1"/>
            <p:nvPr/>
          </p:nvSpPr>
          <p:spPr>
            <a:xfrm>
              <a:off x="2743750" y="174260"/>
              <a:ext cx="7009611" cy="9349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i="1" sz="4400">
                  <a:solidFill>
                    <a:srgbClr val="5E5E5E"/>
                  </a:solidFill>
                </a:defRPr>
              </a:lvl1pPr>
            </a:lstStyle>
            <a:p>
              <a:pPr/>
              <a:r>
                <a:t>Finding  short  vector  in  </a:t>
              </a:r>
            </a:p>
          </p:txBody>
        </p:sp>
        <p:sp>
          <p:nvSpPr>
            <p:cNvPr id="1449" name="Equation"/>
            <p:cNvSpPr txBox="1"/>
            <p:nvPr/>
          </p:nvSpPr>
          <p:spPr>
            <a:xfrm>
              <a:off x="9728234" y="218531"/>
              <a:ext cx="1922121" cy="9908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Sup>
                      <m:e>
                        <m:r>
                          <m:rPr>
                            <m:sty m:val="p"/>
                          </m:rPr>
                          <a:rPr xmlns:a="http://schemas.openxmlformats.org/drawingml/2006/main" sz="6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xmlns:a="http://schemas.openxmlformats.org/drawingml/2006/main" sz="6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b>
                      <m:sup>
                        <m:r>
                          <a:rPr xmlns:a="http://schemas.openxmlformats.org/drawingml/2006/main" sz="6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bSup>
                    <m:r>
                      <a:rPr xmlns:a="http://schemas.openxmlformats.org/drawingml/2006/main" sz="6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6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xmlns:a="http://schemas.openxmlformats.org/drawingml/2006/main" sz="6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6300">
                <a:solidFill>
                  <a:srgbClr val="5E5E5E"/>
                </a:solidFill>
              </a:endParaRPr>
            </a:p>
          </p:txBody>
        </p:sp>
        <p:sp>
          <p:nvSpPr>
            <p:cNvPr id="1450" name="Rounded Rectangle"/>
            <p:cNvSpPr/>
            <p:nvPr/>
          </p:nvSpPr>
          <p:spPr>
            <a:xfrm>
              <a:off x="0" y="0"/>
              <a:ext cx="12040239" cy="1426028"/>
            </a:xfrm>
            <a:prstGeom prst="roundRect">
              <a:avLst>
                <a:gd name="adj" fmla="val 12453"/>
              </a:avLst>
            </a:prstGeom>
            <a:noFill/>
            <a:ln w="635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1452" name="Orthogonal lattices cosets and Inhomogeneous SIS"/>
          <p:cNvSpPr txBox="1"/>
          <p:nvPr/>
        </p:nvSpPr>
        <p:spPr>
          <a:xfrm>
            <a:off x="3127070" y="701977"/>
            <a:ext cx="18129860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pPr>
            <a:r>
              <a:t>Orthogonal lattices cosets and </a:t>
            </a:r>
            <a:r>
              <a:rPr b="1" i="1">
                <a:latin typeface="Graphik"/>
                <a:ea typeface="Graphik"/>
                <a:cs typeface="Graphik"/>
                <a:sym typeface="Graphik"/>
              </a:rPr>
              <a:t>Inhomogeneous</a:t>
            </a:r>
            <a:r>
              <a:t> 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" name="Orthogonal lattices cosets and Inhomogeneous SIS"/>
          <p:cNvSpPr txBox="1"/>
          <p:nvPr/>
        </p:nvSpPr>
        <p:spPr>
          <a:xfrm>
            <a:off x="3127070" y="701977"/>
            <a:ext cx="18129860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pPr>
            <a:r>
              <a:t>Orthogonal lattices cosets and </a:t>
            </a:r>
            <a:r>
              <a:rPr b="1" i="1">
                <a:latin typeface="Graphik"/>
                <a:ea typeface="Graphik"/>
                <a:cs typeface="Graphik"/>
                <a:sym typeface="Graphik"/>
              </a:rPr>
              <a:t>Inhomogeneous</a:t>
            </a:r>
            <a:r>
              <a:t> SIS</a:t>
            </a:r>
          </a:p>
        </p:txBody>
      </p:sp>
      <p:sp>
        <p:nvSpPr>
          <p:cNvPr id="1455" name="Equation"/>
          <p:cNvSpPr txBox="1"/>
          <p:nvPr/>
        </p:nvSpPr>
        <p:spPr>
          <a:xfrm>
            <a:off x="10478787" y="8057292"/>
            <a:ext cx="4171189" cy="5211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5E5E5E"/>
              </a:solidFill>
            </a:endParaRPr>
          </a:p>
        </p:txBody>
      </p:sp>
      <p:sp>
        <p:nvSpPr>
          <p:cNvPr id="1456" name="Equation"/>
          <p:cNvSpPr txBox="1"/>
          <p:nvPr/>
        </p:nvSpPr>
        <p:spPr>
          <a:xfrm>
            <a:off x="8009932" y="7372491"/>
            <a:ext cx="511176" cy="17604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{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1457" name="Equation"/>
          <p:cNvSpPr txBox="1"/>
          <p:nvPr/>
        </p:nvSpPr>
        <p:spPr>
          <a:xfrm>
            <a:off x="14913475" y="7437603"/>
            <a:ext cx="511176" cy="17604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1458" name="Equation"/>
          <p:cNvSpPr txBox="1"/>
          <p:nvPr/>
        </p:nvSpPr>
        <p:spPr>
          <a:xfrm>
            <a:off x="9824016" y="7354788"/>
            <a:ext cx="134951" cy="179729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|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1459" name="Equation"/>
          <p:cNvSpPr txBox="1"/>
          <p:nvPr/>
        </p:nvSpPr>
        <p:spPr>
          <a:xfrm>
            <a:off x="4234592" y="7812355"/>
            <a:ext cx="3764632" cy="8807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+</m:t>
                  </m:r>
                  <m:sSubSup>
                    <m:e>
                      <m:r>
                        <m:rPr>
                          <m:sty m:val="p"/>
                        </m:r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b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b>
                    <m:sup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sup>
                  </m:sSubSup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  <p:grpSp>
        <p:nvGrpSpPr>
          <p:cNvPr id="1473" name="Group"/>
          <p:cNvGrpSpPr/>
          <p:nvPr/>
        </p:nvGrpSpPr>
        <p:grpSpPr>
          <a:xfrm>
            <a:off x="6227271" y="2452470"/>
            <a:ext cx="11929458" cy="3113149"/>
            <a:chOff x="0" y="0"/>
            <a:chExt cx="11929456" cy="3113147"/>
          </a:xfrm>
        </p:grpSpPr>
        <p:grpSp>
          <p:nvGrpSpPr>
            <p:cNvPr id="1462" name="Group"/>
            <p:cNvGrpSpPr/>
            <p:nvPr/>
          </p:nvGrpSpPr>
          <p:grpSpPr>
            <a:xfrm>
              <a:off x="0" y="768516"/>
              <a:ext cx="5905892" cy="2344632"/>
              <a:chOff x="0" y="0"/>
              <a:chExt cx="5905891" cy="2344631"/>
            </a:xfrm>
          </p:grpSpPr>
          <p:sp>
            <p:nvSpPr>
              <p:cNvPr id="1460" name="Rounded Rectangle"/>
              <p:cNvSpPr/>
              <p:nvPr/>
            </p:nvSpPr>
            <p:spPr>
              <a:xfrm>
                <a:off x="0" y="0"/>
                <a:ext cx="5905892" cy="2344632"/>
              </a:xfrm>
              <a:prstGeom prst="roundRect">
                <a:avLst>
                  <a:gd name="adj" fmla="val 3365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1461" name="Equation"/>
              <p:cNvSpPr txBox="1"/>
              <p:nvPr/>
            </p:nvSpPr>
            <p:spPr>
              <a:xfrm>
                <a:off x="2743431" y="944746"/>
                <a:ext cx="413958" cy="4496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5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sz="53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465" name="Group"/>
            <p:cNvGrpSpPr/>
            <p:nvPr/>
          </p:nvGrpSpPr>
          <p:grpSpPr>
            <a:xfrm>
              <a:off x="6349450" y="768516"/>
              <a:ext cx="731374" cy="2344632"/>
              <a:chOff x="0" y="0"/>
              <a:chExt cx="731372" cy="2344631"/>
            </a:xfrm>
          </p:grpSpPr>
          <p:sp>
            <p:nvSpPr>
              <p:cNvPr id="1463" name="Rounded Rectangle"/>
              <p:cNvSpPr/>
              <p:nvPr/>
            </p:nvSpPr>
            <p:spPr>
              <a:xfrm>
                <a:off x="0" y="0"/>
                <a:ext cx="731373" cy="234463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1464" name="Equation"/>
              <p:cNvSpPr txBox="1"/>
              <p:nvPr/>
            </p:nvSpPr>
            <p:spPr>
              <a:xfrm>
                <a:off x="204207" y="1018332"/>
                <a:ext cx="319051" cy="3042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5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sz="53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6" name="Equation"/>
            <p:cNvSpPr txBox="1"/>
            <p:nvPr/>
          </p:nvSpPr>
          <p:spPr>
            <a:xfrm>
              <a:off x="6032636" y="1845797"/>
              <a:ext cx="190545" cy="190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125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m:oMathPara>
              </a14:m>
              <a:endParaRPr sz="12500">
                <a:solidFill>
                  <a:srgbClr val="5E5E5E"/>
                </a:solidFill>
              </a:endParaRPr>
            </a:p>
          </p:txBody>
        </p:sp>
        <p:sp>
          <p:nvSpPr>
            <p:cNvPr id="1467" name="Equation"/>
            <p:cNvSpPr txBox="1"/>
            <p:nvPr/>
          </p:nvSpPr>
          <p:spPr>
            <a:xfrm>
              <a:off x="7347228" y="1805492"/>
              <a:ext cx="598425" cy="2702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80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m:oMathPara>
              </a14:m>
              <a:endParaRPr sz="8000">
                <a:solidFill>
                  <a:srgbClr val="5E5E5E"/>
                </a:solidFill>
              </a:endParaRPr>
            </a:p>
          </p:txBody>
        </p:sp>
        <p:grpSp>
          <p:nvGrpSpPr>
            <p:cNvPr id="1470" name="Group"/>
            <p:cNvGrpSpPr/>
            <p:nvPr/>
          </p:nvGrpSpPr>
          <p:grpSpPr>
            <a:xfrm>
              <a:off x="8212994" y="768516"/>
              <a:ext cx="731374" cy="2344632"/>
              <a:chOff x="0" y="0"/>
              <a:chExt cx="731372" cy="2344631"/>
            </a:xfrm>
          </p:grpSpPr>
          <p:sp>
            <p:nvSpPr>
              <p:cNvPr id="1468" name="Rounded Rectangle"/>
              <p:cNvSpPr/>
              <p:nvPr/>
            </p:nvSpPr>
            <p:spPr>
              <a:xfrm>
                <a:off x="0" y="0"/>
                <a:ext cx="731373" cy="234463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1469" name="Equation"/>
              <p:cNvSpPr txBox="1"/>
              <p:nvPr/>
            </p:nvSpPr>
            <p:spPr>
              <a:xfrm>
                <a:off x="204207" y="1000751"/>
                <a:ext cx="291454" cy="3042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5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sz="53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71" name="Equation"/>
            <p:cNvSpPr txBox="1"/>
            <p:nvPr/>
          </p:nvSpPr>
          <p:spPr>
            <a:xfrm>
              <a:off x="9869123" y="1652738"/>
              <a:ext cx="2060334" cy="5777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5100">
                <a:solidFill>
                  <a:srgbClr val="5E5E5E"/>
                </a:solidFill>
              </a:endParaRPr>
            </a:p>
          </p:txBody>
        </p:sp>
        <p:sp>
          <p:nvSpPr>
            <p:cNvPr id="1472" name="Equation"/>
            <p:cNvSpPr txBox="1"/>
            <p:nvPr/>
          </p:nvSpPr>
          <p:spPr>
            <a:xfrm>
              <a:off x="6039662" y="0"/>
              <a:ext cx="1345394" cy="3864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∥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∥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β</m:t>
                    </m:r>
                  </m:oMath>
                </m:oMathPara>
              </a14:m>
              <a:endParaRPr sz="3400">
                <a:solidFill>
                  <a:srgbClr val="991A5E"/>
                </a:solidFill>
              </a:endParaRPr>
            </a:p>
          </p:txBody>
        </p:sp>
      </p:grpSp>
      <p:grpSp>
        <p:nvGrpSpPr>
          <p:cNvPr id="1476" name="Group"/>
          <p:cNvGrpSpPr/>
          <p:nvPr/>
        </p:nvGrpSpPr>
        <p:grpSpPr>
          <a:xfrm>
            <a:off x="8853785" y="7477543"/>
            <a:ext cx="495456" cy="1588330"/>
            <a:chOff x="0" y="0"/>
            <a:chExt cx="495455" cy="1588329"/>
          </a:xfrm>
        </p:grpSpPr>
        <p:sp>
          <p:nvSpPr>
            <p:cNvPr id="1474" name="Rounded Rectangle"/>
            <p:cNvSpPr/>
            <p:nvPr/>
          </p:nvSpPr>
          <p:spPr>
            <a:xfrm>
              <a:off x="0" y="0"/>
              <a:ext cx="495456" cy="1588330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1475" name="Equation"/>
            <p:cNvSpPr txBox="1"/>
            <p:nvPr/>
          </p:nvSpPr>
          <p:spPr>
            <a:xfrm>
              <a:off x="138336" y="689850"/>
              <a:ext cx="216714" cy="206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600" i="1">
                        <a:solidFill>
                          <a:srgbClr val="FEFEFE"/>
                        </a:solidFill>
                        <a:latin typeface="Cambria Math" panose="02040503050406030204" pitchFamily="18" charset="0"/>
                      </a:rPr>
                      <m:t>x</m:t>
                    </m:r>
                  </m:oMath>
                </m:oMathPara>
              </a14:m>
              <a:endParaRPr sz="3600">
                <a:solidFill>
                  <a:srgbClr val="FFFFFF"/>
                </a:solidFill>
              </a:endParaRPr>
            </a:p>
          </p:txBody>
        </p:sp>
      </p:grpSp>
      <p:sp>
        <p:nvSpPr>
          <p:cNvPr id="1477" name="is a lattice coset!"/>
          <p:cNvSpPr txBox="1"/>
          <p:nvPr/>
        </p:nvSpPr>
        <p:spPr>
          <a:xfrm>
            <a:off x="15732347" y="7860132"/>
            <a:ext cx="4417061" cy="832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4400">
                <a:solidFill>
                  <a:srgbClr val="5E5E5E"/>
                </a:solidFill>
              </a:defRPr>
            </a:lvl1pPr>
          </a:lstStyle>
          <a:p>
            <a:pPr/>
            <a:r>
              <a:t>is a lattice coset!</a:t>
            </a:r>
          </a:p>
        </p:txBody>
      </p:sp>
      <p:sp>
        <p:nvSpPr>
          <p:cNvPr id="1478" name="Rectangle"/>
          <p:cNvSpPr/>
          <p:nvPr/>
        </p:nvSpPr>
        <p:spPr>
          <a:xfrm>
            <a:off x="2469757" y="6445653"/>
            <a:ext cx="19444486" cy="29101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604">
                <a:srgbClr val="5E5E5E"/>
              </a:gs>
              <a:gs pos="100000">
                <a:srgbClr val="000000">
                  <a:alpha val="3322"/>
                </a:srgbClr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000000">
                    <a:alpha val="0"/>
                  </a:srgbClr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79" name="ISIS"/>
          <p:cNvSpPr txBox="1"/>
          <p:nvPr/>
        </p:nvSpPr>
        <p:spPr>
          <a:xfrm>
            <a:off x="5970644" y="10865609"/>
            <a:ext cx="1274698" cy="934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44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pPr>
            <a:r>
              <a:rPr>
                <a:latin typeface="Graphik"/>
                <a:ea typeface="Graphik"/>
                <a:cs typeface="Graphik"/>
                <a:sym typeface="Graphik"/>
              </a:rPr>
              <a:t>ISIS</a:t>
            </a:r>
            <a:r>
              <a:t> </a:t>
            </a:r>
          </a:p>
        </p:txBody>
      </p:sp>
      <p:sp>
        <p:nvSpPr>
          <p:cNvPr id="1480" name="Equation"/>
          <p:cNvSpPr txBox="1"/>
          <p:nvPr/>
        </p:nvSpPr>
        <p:spPr>
          <a:xfrm>
            <a:off x="7459002" y="11134244"/>
            <a:ext cx="911430" cy="54212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8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⇔</m:t>
                  </m:r>
                </m:oMath>
              </m:oMathPara>
            </a14:m>
            <a:endParaRPr sz="8100">
              <a:solidFill>
                <a:srgbClr val="5E5E5E"/>
              </a:solidFill>
            </a:endParaRPr>
          </a:p>
        </p:txBody>
      </p:sp>
      <p:sp>
        <p:nvSpPr>
          <p:cNvPr id="1481" name="Finding  short  vector  in"/>
          <p:cNvSpPr txBox="1"/>
          <p:nvPr/>
        </p:nvSpPr>
        <p:spPr>
          <a:xfrm>
            <a:off x="8380891" y="10865609"/>
            <a:ext cx="7009610" cy="934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i="1" sz="4400">
                <a:solidFill>
                  <a:srgbClr val="5E5E5E"/>
                </a:solidFill>
              </a:defRPr>
            </a:lvl1pPr>
          </a:lstStyle>
          <a:p>
            <a:pPr/>
            <a:r>
              <a:t>Finding  short  vector  in  </a:t>
            </a:r>
          </a:p>
        </p:txBody>
      </p:sp>
      <p:sp>
        <p:nvSpPr>
          <p:cNvPr id="1482" name="Equation"/>
          <p:cNvSpPr txBox="1"/>
          <p:nvPr/>
        </p:nvSpPr>
        <p:spPr>
          <a:xfrm>
            <a:off x="15365375" y="10909880"/>
            <a:ext cx="3204237" cy="99085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+</m:t>
                  </m:r>
                  <m:sSubSup>
                    <m:e>
                      <m:r>
                        <m:rPr>
                          <m:sty m:val="p"/>
                        </m:rP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b>
                      <m: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b>
                    <m:sup>
                      <m: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sup>
                  </m:sSubSup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6300">
              <a:solidFill>
                <a:srgbClr val="5E5E5E"/>
              </a:solidFill>
            </a:endParaRPr>
          </a:p>
        </p:txBody>
      </p:sp>
      <p:sp>
        <p:nvSpPr>
          <p:cNvPr id="1483" name="Rounded Rectangle"/>
          <p:cNvSpPr/>
          <p:nvPr/>
        </p:nvSpPr>
        <p:spPr>
          <a:xfrm>
            <a:off x="5637141" y="10691348"/>
            <a:ext cx="13109718" cy="1426029"/>
          </a:xfrm>
          <a:prstGeom prst="roundRect">
            <a:avLst>
              <a:gd name="adj" fmla="val 12453"/>
            </a:avLst>
          </a:prstGeom>
          <a:ln w="635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" name="Dimension 2 example"/>
          <p:cNvSpPr txBox="1"/>
          <p:nvPr/>
        </p:nvSpPr>
        <p:spPr>
          <a:xfrm>
            <a:off x="8299577" y="701977"/>
            <a:ext cx="7784847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Dimension 2 example </a:t>
            </a:r>
          </a:p>
        </p:txBody>
      </p:sp>
      <p:sp>
        <p:nvSpPr>
          <p:cNvPr id="1486" name="Equation"/>
          <p:cNvSpPr txBox="1"/>
          <p:nvPr/>
        </p:nvSpPr>
        <p:spPr>
          <a:xfrm>
            <a:off x="20484847" y="8238106"/>
            <a:ext cx="1704372" cy="68582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7</m:t>
                  </m:r>
                </m:oMath>
              </m:oMathPara>
            </a14:m>
            <a:endParaRPr sz="6200">
              <a:solidFill>
                <a:srgbClr val="5E5E5E"/>
              </a:solidFill>
            </a:endParaRPr>
          </a:p>
        </p:txBody>
      </p:sp>
      <p:sp>
        <p:nvSpPr>
          <p:cNvPr id="1487" name="Line"/>
          <p:cNvSpPr/>
          <p:nvPr/>
        </p:nvSpPr>
        <p:spPr>
          <a:xfrm>
            <a:off x="6225300" y="7624834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88" name="Line"/>
          <p:cNvSpPr/>
          <p:nvPr/>
        </p:nvSpPr>
        <p:spPr>
          <a:xfrm flipV="1">
            <a:off x="12187687" y="1732110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89" name="Oval"/>
          <p:cNvSpPr/>
          <p:nvPr/>
        </p:nvSpPr>
        <p:spPr>
          <a:xfrm rot="18000000">
            <a:off x="12107154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90" name="Oval"/>
          <p:cNvSpPr/>
          <p:nvPr/>
        </p:nvSpPr>
        <p:spPr>
          <a:xfrm rot="18000000">
            <a:off x="128878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91" name="Oval"/>
          <p:cNvSpPr/>
          <p:nvPr/>
        </p:nvSpPr>
        <p:spPr>
          <a:xfrm rot="18000000">
            <a:off x="13668593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92" name="Oval"/>
          <p:cNvSpPr/>
          <p:nvPr/>
        </p:nvSpPr>
        <p:spPr>
          <a:xfrm rot="18000000">
            <a:off x="1444931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93" name="Oval"/>
          <p:cNvSpPr/>
          <p:nvPr/>
        </p:nvSpPr>
        <p:spPr>
          <a:xfrm rot="18000000">
            <a:off x="1523003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94" name="Oval"/>
          <p:cNvSpPr/>
          <p:nvPr/>
        </p:nvSpPr>
        <p:spPr>
          <a:xfrm rot="18000000">
            <a:off x="1601075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95" name="Oval"/>
          <p:cNvSpPr/>
          <p:nvPr/>
        </p:nvSpPr>
        <p:spPr>
          <a:xfrm rot="18000000">
            <a:off x="16791474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96" name="Oval"/>
          <p:cNvSpPr/>
          <p:nvPr/>
        </p:nvSpPr>
        <p:spPr>
          <a:xfrm rot="18000000">
            <a:off x="17572195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97" name="Oval"/>
          <p:cNvSpPr/>
          <p:nvPr/>
        </p:nvSpPr>
        <p:spPr>
          <a:xfrm rot="18000000">
            <a:off x="89842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98" name="Oval"/>
          <p:cNvSpPr/>
          <p:nvPr/>
        </p:nvSpPr>
        <p:spPr>
          <a:xfrm rot="18000000">
            <a:off x="976499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499" name="Oval"/>
          <p:cNvSpPr/>
          <p:nvPr/>
        </p:nvSpPr>
        <p:spPr>
          <a:xfrm rot="18000000">
            <a:off x="10545715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00" name="Oval"/>
          <p:cNvSpPr/>
          <p:nvPr/>
        </p:nvSpPr>
        <p:spPr>
          <a:xfrm rot="18000000">
            <a:off x="1132643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01" name="Oval"/>
          <p:cNvSpPr/>
          <p:nvPr/>
        </p:nvSpPr>
        <p:spPr>
          <a:xfrm rot="18000000">
            <a:off x="6648977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02" name="Oval"/>
          <p:cNvSpPr/>
          <p:nvPr/>
        </p:nvSpPr>
        <p:spPr>
          <a:xfrm rot="18000000">
            <a:off x="7429696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03" name="Oval"/>
          <p:cNvSpPr/>
          <p:nvPr/>
        </p:nvSpPr>
        <p:spPr>
          <a:xfrm rot="18000000">
            <a:off x="8210417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04" name="Oval"/>
          <p:cNvSpPr/>
          <p:nvPr/>
        </p:nvSpPr>
        <p:spPr>
          <a:xfrm rot="18000000">
            <a:off x="1210715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05" name="Oval"/>
          <p:cNvSpPr/>
          <p:nvPr/>
        </p:nvSpPr>
        <p:spPr>
          <a:xfrm rot="18000000">
            <a:off x="1288787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06" name="Oval"/>
          <p:cNvSpPr/>
          <p:nvPr/>
        </p:nvSpPr>
        <p:spPr>
          <a:xfrm rot="18000000">
            <a:off x="13668593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07" name="Oval"/>
          <p:cNvSpPr/>
          <p:nvPr/>
        </p:nvSpPr>
        <p:spPr>
          <a:xfrm rot="18000000">
            <a:off x="14449314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08" name="Oval"/>
          <p:cNvSpPr/>
          <p:nvPr/>
        </p:nvSpPr>
        <p:spPr>
          <a:xfrm rot="18000000">
            <a:off x="1523003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09" name="Oval"/>
          <p:cNvSpPr/>
          <p:nvPr/>
        </p:nvSpPr>
        <p:spPr>
          <a:xfrm rot="18000000">
            <a:off x="1601075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10" name="Oval"/>
          <p:cNvSpPr/>
          <p:nvPr/>
        </p:nvSpPr>
        <p:spPr>
          <a:xfrm rot="18000000">
            <a:off x="16791474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11" name="Oval"/>
          <p:cNvSpPr/>
          <p:nvPr/>
        </p:nvSpPr>
        <p:spPr>
          <a:xfrm rot="18000000">
            <a:off x="1757219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12" name="Oval"/>
          <p:cNvSpPr/>
          <p:nvPr/>
        </p:nvSpPr>
        <p:spPr>
          <a:xfrm rot="18000000">
            <a:off x="8984275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13" name="Oval"/>
          <p:cNvSpPr/>
          <p:nvPr/>
        </p:nvSpPr>
        <p:spPr>
          <a:xfrm rot="18000000">
            <a:off x="976499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14" name="Oval"/>
          <p:cNvSpPr/>
          <p:nvPr/>
        </p:nvSpPr>
        <p:spPr>
          <a:xfrm rot="18000000">
            <a:off x="10545715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15" name="Oval"/>
          <p:cNvSpPr/>
          <p:nvPr/>
        </p:nvSpPr>
        <p:spPr>
          <a:xfrm rot="18000000">
            <a:off x="1132643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16" name="Oval"/>
          <p:cNvSpPr/>
          <p:nvPr/>
        </p:nvSpPr>
        <p:spPr>
          <a:xfrm rot="18000000">
            <a:off x="664897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17" name="Oval"/>
          <p:cNvSpPr/>
          <p:nvPr/>
        </p:nvSpPr>
        <p:spPr>
          <a:xfrm rot="18000000">
            <a:off x="7429696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18" name="Oval"/>
          <p:cNvSpPr/>
          <p:nvPr/>
        </p:nvSpPr>
        <p:spPr>
          <a:xfrm rot="18000000">
            <a:off x="821041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19" name="Oval"/>
          <p:cNvSpPr/>
          <p:nvPr/>
        </p:nvSpPr>
        <p:spPr>
          <a:xfrm rot="18000000">
            <a:off x="1210284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20" name="Oval"/>
          <p:cNvSpPr/>
          <p:nvPr/>
        </p:nvSpPr>
        <p:spPr>
          <a:xfrm rot="18000000">
            <a:off x="128835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21" name="Oval"/>
          <p:cNvSpPr/>
          <p:nvPr/>
        </p:nvSpPr>
        <p:spPr>
          <a:xfrm rot="18000000">
            <a:off x="1366428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22" name="Oval"/>
          <p:cNvSpPr/>
          <p:nvPr/>
        </p:nvSpPr>
        <p:spPr>
          <a:xfrm rot="18000000">
            <a:off x="1444500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23" name="Oval"/>
          <p:cNvSpPr/>
          <p:nvPr/>
        </p:nvSpPr>
        <p:spPr>
          <a:xfrm rot="18000000">
            <a:off x="1522572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24" name="Oval"/>
          <p:cNvSpPr/>
          <p:nvPr/>
        </p:nvSpPr>
        <p:spPr>
          <a:xfrm rot="18000000">
            <a:off x="1600644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25" name="Oval"/>
          <p:cNvSpPr/>
          <p:nvPr/>
        </p:nvSpPr>
        <p:spPr>
          <a:xfrm rot="18000000">
            <a:off x="16787161" y="5994863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26" name="Oval"/>
          <p:cNvSpPr/>
          <p:nvPr/>
        </p:nvSpPr>
        <p:spPr>
          <a:xfrm rot="18000000">
            <a:off x="1756788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27" name="Oval"/>
          <p:cNvSpPr/>
          <p:nvPr/>
        </p:nvSpPr>
        <p:spPr>
          <a:xfrm rot="18000000">
            <a:off x="89799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28" name="Oval"/>
          <p:cNvSpPr/>
          <p:nvPr/>
        </p:nvSpPr>
        <p:spPr>
          <a:xfrm rot="18000000">
            <a:off x="9760682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29" name="Oval"/>
          <p:cNvSpPr/>
          <p:nvPr/>
        </p:nvSpPr>
        <p:spPr>
          <a:xfrm rot="18000000">
            <a:off x="1054140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30" name="Oval"/>
          <p:cNvSpPr/>
          <p:nvPr/>
        </p:nvSpPr>
        <p:spPr>
          <a:xfrm rot="18000000">
            <a:off x="11322122" y="5994863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31" name="Oval"/>
          <p:cNvSpPr/>
          <p:nvPr/>
        </p:nvSpPr>
        <p:spPr>
          <a:xfrm rot="18000000">
            <a:off x="6644664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32" name="Oval"/>
          <p:cNvSpPr/>
          <p:nvPr/>
        </p:nvSpPr>
        <p:spPr>
          <a:xfrm rot="18000000">
            <a:off x="7425383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33" name="Oval"/>
          <p:cNvSpPr/>
          <p:nvPr/>
        </p:nvSpPr>
        <p:spPr>
          <a:xfrm rot="18000000">
            <a:off x="8206103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34" name="Oval"/>
          <p:cNvSpPr/>
          <p:nvPr/>
        </p:nvSpPr>
        <p:spPr>
          <a:xfrm rot="18000000">
            <a:off x="121114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35" name="Oval"/>
          <p:cNvSpPr/>
          <p:nvPr/>
        </p:nvSpPr>
        <p:spPr>
          <a:xfrm rot="18000000">
            <a:off x="1289218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36" name="Oval"/>
          <p:cNvSpPr/>
          <p:nvPr/>
        </p:nvSpPr>
        <p:spPr>
          <a:xfrm rot="18000000">
            <a:off x="13672908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37" name="Oval"/>
          <p:cNvSpPr/>
          <p:nvPr/>
        </p:nvSpPr>
        <p:spPr>
          <a:xfrm rot="18000000">
            <a:off x="14453627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38" name="Oval"/>
          <p:cNvSpPr/>
          <p:nvPr/>
        </p:nvSpPr>
        <p:spPr>
          <a:xfrm rot="18000000">
            <a:off x="1523434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39" name="Oval"/>
          <p:cNvSpPr/>
          <p:nvPr/>
        </p:nvSpPr>
        <p:spPr>
          <a:xfrm rot="18000000">
            <a:off x="160150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40" name="Oval"/>
          <p:cNvSpPr/>
          <p:nvPr/>
        </p:nvSpPr>
        <p:spPr>
          <a:xfrm rot="18000000">
            <a:off x="1679578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41" name="Oval"/>
          <p:cNvSpPr/>
          <p:nvPr/>
        </p:nvSpPr>
        <p:spPr>
          <a:xfrm rot="18000000">
            <a:off x="1757650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42" name="Oval"/>
          <p:cNvSpPr/>
          <p:nvPr/>
        </p:nvSpPr>
        <p:spPr>
          <a:xfrm rot="18000000">
            <a:off x="898858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43" name="Oval"/>
          <p:cNvSpPr/>
          <p:nvPr/>
        </p:nvSpPr>
        <p:spPr>
          <a:xfrm rot="18000000">
            <a:off x="976930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44" name="Oval"/>
          <p:cNvSpPr/>
          <p:nvPr/>
        </p:nvSpPr>
        <p:spPr>
          <a:xfrm rot="18000000">
            <a:off x="1055002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45" name="Oval"/>
          <p:cNvSpPr/>
          <p:nvPr/>
        </p:nvSpPr>
        <p:spPr>
          <a:xfrm rot="18000000">
            <a:off x="1133074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46" name="Oval"/>
          <p:cNvSpPr/>
          <p:nvPr/>
        </p:nvSpPr>
        <p:spPr>
          <a:xfrm rot="18000000">
            <a:off x="665329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47" name="Oval"/>
          <p:cNvSpPr/>
          <p:nvPr/>
        </p:nvSpPr>
        <p:spPr>
          <a:xfrm rot="18000000">
            <a:off x="743401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48" name="Oval"/>
          <p:cNvSpPr/>
          <p:nvPr/>
        </p:nvSpPr>
        <p:spPr>
          <a:xfrm rot="18000000">
            <a:off x="8214731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49" name="Oval"/>
          <p:cNvSpPr/>
          <p:nvPr/>
        </p:nvSpPr>
        <p:spPr>
          <a:xfrm rot="18000000">
            <a:off x="1211146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50" name="Oval"/>
          <p:cNvSpPr/>
          <p:nvPr/>
        </p:nvSpPr>
        <p:spPr>
          <a:xfrm rot="18000000">
            <a:off x="1289218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51" name="Oval"/>
          <p:cNvSpPr/>
          <p:nvPr/>
        </p:nvSpPr>
        <p:spPr>
          <a:xfrm rot="18000000">
            <a:off x="13672908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52" name="Oval"/>
          <p:cNvSpPr/>
          <p:nvPr/>
        </p:nvSpPr>
        <p:spPr>
          <a:xfrm rot="18000000">
            <a:off x="14453627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53" name="Oval"/>
          <p:cNvSpPr/>
          <p:nvPr/>
        </p:nvSpPr>
        <p:spPr>
          <a:xfrm rot="18000000">
            <a:off x="1523434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54" name="Oval"/>
          <p:cNvSpPr/>
          <p:nvPr/>
        </p:nvSpPr>
        <p:spPr>
          <a:xfrm rot="18000000">
            <a:off x="1601506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55" name="Oval"/>
          <p:cNvSpPr/>
          <p:nvPr/>
        </p:nvSpPr>
        <p:spPr>
          <a:xfrm rot="18000000">
            <a:off x="1679578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56" name="Oval"/>
          <p:cNvSpPr/>
          <p:nvPr/>
        </p:nvSpPr>
        <p:spPr>
          <a:xfrm rot="18000000">
            <a:off x="1757650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57" name="Oval"/>
          <p:cNvSpPr/>
          <p:nvPr/>
        </p:nvSpPr>
        <p:spPr>
          <a:xfrm rot="18000000">
            <a:off x="898858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58" name="Oval"/>
          <p:cNvSpPr/>
          <p:nvPr/>
        </p:nvSpPr>
        <p:spPr>
          <a:xfrm rot="18000000">
            <a:off x="976930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59" name="Oval"/>
          <p:cNvSpPr/>
          <p:nvPr/>
        </p:nvSpPr>
        <p:spPr>
          <a:xfrm rot="18000000">
            <a:off x="1055002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60" name="Oval"/>
          <p:cNvSpPr/>
          <p:nvPr/>
        </p:nvSpPr>
        <p:spPr>
          <a:xfrm rot="18000000">
            <a:off x="1133074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61" name="Oval"/>
          <p:cNvSpPr/>
          <p:nvPr/>
        </p:nvSpPr>
        <p:spPr>
          <a:xfrm rot="18000000">
            <a:off x="665329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62" name="Oval"/>
          <p:cNvSpPr/>
          <p:nvPr/>
        </p:nvSpPr>
        <p:spPr>
          <a:xfrm rot="18000000">
            <a:off x="743401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63" name="Oval"/>
          <p:cNvSpPr/>
          <p:nvPr/>
        </p:nvSpPr>
        <p:spPr>
          <a:xfrm rot="18000000">
            <a:off x="8214731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64" name="Oval"/>
          <p:cNvSpPr/>
          <p:nvPr/>
        </p:nvSpPr>
        <p:spPr>
          <a:xfrm rot="18000000">
            <a:off x="1210715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65" name="Oval"/>
          <p:cNvSpPr/>
          <p:nvPr/>
        </p:nvSpPr>
        <p:spPr>
          <a:xfrm rot="18000000">
            <a:off x="12887875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66" name="Oval"/>
          <p:cNvSpPr/>
          <p:nvPr/>
        </p:nvSpPr>
        <p:spPr>
          <a:xfrm rot="18000000">
            <a:off x="13668593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67" name="Oval"/>
          <p:cNvSpPr/>
          <p:nvPr/>
        </p:nvSpPr>
        <p:spPr>
          <a:xfrm rot="18000000">
            <a:off x="1444931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68" name="Oval"/>
          <p:cNvSpPr/>
          <p:nvPr/>
        </p:nvSpPr>
        <p:spPr>
          <a:xfrm rot="18000000">
            <a:off x="1523003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69" name="Oval"/>
          <p:cNvSpPr/>
          <p:nvPr/>
        </p:nvSpPr>
        <p:spPr>
          <a:xfrm rot="18000000">
            <a:off x="1601075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70" name="Oval"/>
          <p:cNvSpPr/>
          <p:nvPr/>
        </p:nvSpPr>
        <p:spPr>
          <a:xfrm rot="18000000">
            <a:off x="16791474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71" name="Oval"/>
          <p:cNvSpPr/>
          <p:nvPr/>
        </p:nvSpPr>
        <p:spPr>
          <a:xfrm rot="18000000">
            <a:off x="1757219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72" name="Oval"/>
          <p:cNvSpPr/>
          <p:nvPr/>
        </p:nvSpPr>
        <p:spPr>
          <a:xfrm rot="18000000">
            <a:off x="898427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73" name="Oval"/>
          <p:cNvSpPr/>
          <p:nvPr/>
        </p:nvSpPr>
        <p:spPr>
          <a:xfrm rot="18000000">
            <a:off x="976499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74" name="Oval"/>
          <p:cNvSpPr/>
          <p:nvPr/>
        </p:nvSpPr>
        <p:spPr>
          <a:xfrm rot="18000000">
            <a:off x="10545715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75" name="Oval"/>
          <p:cNvSpPr/>
          <p:nvPr/>
        </p:nvSpPr>
        <p:spPr>
          <a:xfrm rot="18000000">
            <a:off x="1132643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76" name="Oval"/>
          <p:cNvSpPr/>
          <p:nvPr/>
        </p:nvSpPr>
        <p:spPr>
          <a:xfrm rot="18000000">
            <a:off x="664897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77" name="Oval"/>
          <p:cNvSpPr/>
          <p:nvPr/>
        </p:nvSpPr>
        <p:spPr>
          <a:xfrm rot="18000000">
            <a:off x="7429696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78" name="Oval"/>
          <p:cNvSpPr/>
          <p:nvPr/>
        </p:nvSpPr>
        <p:spPr>
          <a:xfrm rot="18000000">
            <a:off x="821041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79" name="Oval"/>
          <p:cNvSpPr/>
          <p:nvPr/>
        </p:nvSpPr>
        <p:spPr>
          <a:xfrm rot="18000000">
            <a:off x="1210499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80" name="Oval"/>
          <p:cNvSpPr/>
          <p:nvPr/>
        </p:nvSpPr>
        <p:spPr>
          <a:xfrm rot="18000000">
            <a:off x="1288571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81" name="Oval"/>
          <p:cNvSpPr/>
          <p:nvPr/>
        </p:nvSpPr>
        <p:spPr>
          <a:xfrm rot="18000000">
            <a:off x="136664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82" name="Oval"/>
          <p:cNvSpPr/>
          <p:nvPr/>
        </p:nvSpPr>
        <p:spPr>
          <a:xfrm rot="18000000">
            <a:off x="1444715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83" name="Oval"/>
          <p:cNvSpPr/>
          <p:nvPr/>
        </p:nvSpPr>
        <p:spPr>
          <a:xfrm rot="18000000">
            <a:off x="15227878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84" name="Oval"/>
          <p:cNvSpPr/>
          <p:nvPr/>
        </p:nvSpPr>
        <p:spPr>
          <a:xfrm rot="18000000">
            <a:off x="1600859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85" name="Oval"/>
          <p:cNvSpPr/>
          <p:nvPr/>
        </p:nvSpPr>
        <p:spPr>
          <a:xfrm rot="18000000">
            <a:off x="16789317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86" name="Oval"/>
          <p:cNvSpPr/>
          <p:nvPr/>
        </p:nvSpPr>
        <p:spPr>
          <a:xfrm rot="18000000">
            <a:off x="17570039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87" name="Oval"/>
          <p:cNvSpPr/>
          <p:nvPr/>
        </p:nvSpPr>
        <p:spPr>
          <a:xfrm rot="18000000">
            <a:off x="898211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88" name="Oval"/>
          <p:cNvSpPr/>
          <p:nvPr/>
        </p:nvSpPr>
        <p:spPr>
          <a:xfrm rot="18000000">
            <a:off x="97628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89" name="Oval"/>
          <p:cNvSpPr/>
          <p:nvPr/>
        </p:nvSpPr>
        <p:spPr>
          <a:xfrm rot="18000000">
            <a:off x="10543557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90" name="Oval"/>
          <p:cNvSpPr/>
          <p:nvPr/>
        </p:nvSpPr>
        <p:spPr>
          <a:xfrm rot="18000000">
            <a:off x="11324278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91" name="Oval"/>
          <p:cNvSpPr/>
          <p:nvPr/>
        </p:nvSpPr>
        <p:spPr>
          <a:xfrm rot="18000000">
            <a:off x="664682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92" name="Oval"/>
          <p:cNvSpPr/>
          <p:nvPr/>
        </p:nvSpPr>
        <p:spPr>
          <a:xfrm rot="18000000">
            <a:off x="742754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93" name="Oval"/>
          <p:cNvSpPr/>
          <p:nvPr/>
        </p:nvSpPr>
        <p:spPr>
          <a:xfrm rot="18000000">
            <a:off x="820826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94" name="Oval"/>
          <p:cNvSpPr/>
          <p:nvPr/>
        </p:nvSpPr>
        <p:spPr>
          <a:xfrm rot="18000000">
            <a:off x="1210499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95" name="Oval"/>
          <p:cNvSpPr/>
          <p:nvPr/>
        </p:nvSpPr>
        <p:spPr>
          <a:xfrm rot="18000000">
            <a:off x="1288571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96" name="Oval"/>
          <p:cNvSpPr/>
          <p:nvPr/>
        </p:nvSpPr>
        <p:spPr>
          <a:xfrm rot="18000000">
            <a:off x="1444715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97" name="Oval"/>
          <p:cNvSpPr/>
          <p:nvPr/>
        </p:nvSpPr>
        <p:spPr>
          <a:xfrm rot="18000000">
            <a:off x="15227878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98" name="Oval"/>
          <p:cNvSpPr/>
          <p:nvPr/>
        </p:nvSpPr>
        <p:spPr>
          <a:xfrm rot="18000000">
            <a:off x="1600859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99" name="Oval"/>
          <p:cNvSpPr/>
          <p:nvPr/>
        </p:nvSpPr>
        <p:spPr>
          <a:xfrm rot="18000000">
            <a:off x="1678931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00" name="Oval"/>
          <p:cNvSpPr/>
          <p:nvPr/>
        </p:nvSpPr>
        <p:spPr>
          <a:xfrm rot="18000000">
            <a:off x="17570039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01" name="Oval"/>
          <p:cNvSpPr/>
          <p:nvPr/>
        </p:nvSpPr>
        <p:spPr>
          <a:xfrm rot="18000000">
            <a:off x="898211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02" name="Oval"/>
          <p:cNvSpPr/>
          <p:nvPr/>
        </p:nvSpPr>
        <p:spPr>
          <a:xfrm rot="18000000">
            <a:off x="976283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03" name="Oval"/>
          <p:cNvSpPr/>
          <p:nvPr/>
        </p:nvSpPr>
        <p:spPr>
          <a:xfrm rot="18000000">
            <a:off x="1054355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04" name="Oval"/>
          <p:cNvSpPr/>
          <p:nvPr/>
        </p:nvSpPr>
        <p:spPr>
          <a:xfrm rot="18000000">
            <a:off x="1132427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05" name="Oval"/>
          <p:cNvSpPr/>
          <p:nvPr/>
        </p:nvSpPr>
        <p:spPr>
          <a:xfrm rot="18000000">
            <a:off x="664682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06" name="Oval"/>
          <p:cNvSpPr/>
          <p:nvPr/>
        </p:nvSpPr>
        <p:spPr>
          <a:xfrm rot="18000000">
            <a:off x="742754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07" name="Oval"/>
          <p:cNvSpPr/>
          <p:nvPr/>
        </p:nvSpPr>
        <p:spPr>
          <a:xfrm rot="18000000">
            <a:off x="8208260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08" name="Oval"/>
          <p:cNvSpPr/>
          <p:nvPr/>
        </p:nvSpPr>
        <p:spPr>
          <a:xfrm rot="18000000">
            <a:off x="1210068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09" name="Oval"/>
          <p:cNvSpPr/>
          <p:nvPr/>
        </p:nvSpPr>
        <p:spPr>
          <a:xfrm rot="18000000">
            <a:off x="1288140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10" name="Oval"/>
          <p:cNvSpPr/>
          <p:nvPr/>
        </p:nvSpPr>
        <p:spPr>
          <a:xfrm rot="18000000">
            <a:off x="13662124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11" name="Oval"/>
          <p:cNvSpPr/>
          <p:nvPr/>
        </p:nvSpPr>
        <p:spPr>
          <a:xfrm rot="18000000">
            <a:off x="1444284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12" name="Oval"/>
          <p:cNvSpPr/>
          <p:nvPr/>
        </p:nvSpPr>
        <p:spPr>
          <a:xfrm rot="18000000">
            <a:off x="1522356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13" name="Oval"/>
          <p:cNvSpPr/>
          <p:nvPr/>
        </p:nvSpPr>
        <p:spPr>
          <a:xfrm rot="18000000">
            <a:off x="16004285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14" name="Oval"/>
          <p:cNvSpPr/>
          <p:nvPr/>
        </p:nvSpPr>
        <p:spPr>
          <a:xfrm rot="18000000">
            <a:off x="167850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15" name="Oval"/>
          <p:cNvSpPr/>
          <p:nvPr/>
        </p:nvSpPr>
        <p:spPr>
          <a:xfrm rot="18000000">
            <a:off x="1756572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16" name="Oval"/>
          <p:cNvSpPr/>
          <p:nvPr/>
        </p:nvSpPr>
        <p:spPr>
          <a:xfrm rot="18000000">
            <a:off x="89778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17" name="Oval"/>
          <p:cNvSpPr/>
          <p:nvPr/>
        </p:nvSpPr>
        <p:spPr>
          <a:xfrm rot="18000000">
            <a:off x="9758525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18" name="Oval"/>
          <p:cNvSpPr/>
          <p:nvPr/>
        </p:nvSpPr>
        <p:spPr>
          <a:xfrm rot="18000000">
            <a:off x="10539244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19" name="Oval"/>
          <p:cNvSpPr/>
          <p:nvPr/>
        </p:nvSpPr>
        <p:spPr>
          <a:xfrm rot="18000000">
            <a:off x="1131996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20" name="Oval"/>
          <p:cNvSpPr/>
          <p:nvPr/>
        </p:nvSpPr>
        <p:spPr>
          <a:xfrm rot="18000000">
            <a:off x="664250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21" name="Oval"/>
          <p:cNvSpPr/>
          <p:nvPr/>
        </p:nvSpPr>
        <p:spPr>
          <a:xfrm rot="18000000">
            <a:off x="7423226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22" name="Oval"/>
          <p:cNvSpPr/>
          <p:nvPr/>
        </p:nvSpPr>
        <p:spPr>
          <a:xfrm rot="18000000">
            <a:off x="820394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23" name="Oval"/>
          <p:cNvSpPr/>
          <p:nvPr/>
        </p:nvSpPr>
        <p:spPr>
          <a:xfrm rot="18000000">
            <a:off x="1210931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24" name="Oval"/>
          <p:cNvSpPr/>
          <p:nvPr/>
        </p:nvSpPr>
        <p:spPr>
          <a:xfrm rot="18000000">
            <a:off x="12890033" y="910049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25" name="Oval"/>
          <p:cNvSpPr/>
          <p:nvPr/>
        </p:nvSpPr>
        <p:spPr>
          <a:xfrm rot="18000000">
            <a:off x="1367075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26" name="Oval"/>
          <p:cNvSpPr/>
          <p:nvPr/>
        </p:nvSpPr>
        <p:spPr>
          <a:xfrm rot="18000000">
            <a:off x="1445147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27" name="Oval"/>
          <p:cNvSpPr/>
          <p:nvPr/>
        </p:nvSpPr>
        <p:spPr>
          <a:xfrm rot="18000000">
            <a:off x="1523219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28" name="Oval"/>
          <p:cNvSpPr/>
          <p:nvPr/>
        </p:nvSpPr>
        <p:spPr>
          <a:xfrm rot="18000000">
            <a:off x="1601291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29" name="Oval"/>
          <p:cNvSpPr/>
          <p:nvPr/>
        </p:nvSpPr>
        <p:spPr>
          <a:xfrm rot="18000000">
            <a:off x="1679363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30" name="Oval"/>
          <p:cNvSpPr/>
          <p:nvPr/>
        </p:nvSpPr>
        <p:spPr>
          <a:xfrm rot="18000000">
            <a:off x="1757435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31" name="Oval"/>
          <p:cNvSpPr/>
          <p:nvPr/>
        </p:nvSpPr>
        <p:spPr>
          <a:xfrm rot="18000000">
            <a:off x="898643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32" name="Oval"/>
          <p:cNvSpPr/>
          <p:nvPr/>
        </p:nvSpPr>
        <p:spPr>
          <a:xfrm rot="18000000">
            <a:off x="976715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33" name="Oval"/>
          <p:cNvSpPr/>
          <p:nvPr/>
        </p:nvSpPr>
        <p:spPr>
          <a:xfrm rot="18000000">
            <a:off x="1054787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34" name="Oval"/>
          <p:cNvSpPr/>
          <p:nvPr/>
        </p:nvSpPr>
        <p:spPr>
          <a:xfrm rot="18000000">
            <a:off x="1132859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35" name="Oval"/>
          <p:cNvSpPr/>
          <p:nvPr/>
        </p:nvSpPr>
        <p:spPr>
          <a:xfrm rot="18000000">
            <a:off x="665113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36" name="Oval"/>
          <p:cNvSpPr/>
          <p:nvPr/>
        </p:nvSpPr>
        <p:spPr>
          <a:xfrm rot="18000000">
            <a:off x="7431854" y="9100491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37" name="Oval"/>
          <p:cNvSpPr/>
          <p:nvPr/>
        </p:nvSpPr>
        <p:spPr>
          <a:xfrm rot="18000000">
            <a:off x="821257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38" name="Oval"/>
          <p:cNvSpPr/>
          <p:nvPr/>
        </p:nvSpPr>
        <p:spPr>
          <a:xfrm rot="18000000">
            <a:off x="1210931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39" name="Oval"/>
          <p:cNvSpPr/>
          <p:nvPr/>
        </p:nvSpPr>
        <p:spPr>
          <a:xfrm rot="18000000">
            <a:off x="12890033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40" name="Oval"/>
          <p:cNvSpPr/>
          <p:nvPr/>
        </p:nvSpPr>
        <p:spPr>
          <a:xfrm rot="18000000">
            <a:off x="1367075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41" name="Oval"/>
          <p:cNvSpPr/>
          <p:nvPr/>
        </p:nvSpPr>
        <p:spPr>
          <a:xfrm rot="18000000">
            <a:off x="1445147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42" name="Oval"/>
          <p:cNvSpPr/>
          <p:nvPr/>
        </p:nvSpPr>
        <p:spPr>
          <a:xfrm rot="18000000">
            <a:off x="1523219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43" name="Oval"/>
          <p:cNvSpPr/>
          <p:nvPr/>
        </p:nvSpPr>
        <p:spPr>
          <a:xfrm rot="18000000">
            <a:off x="1601291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44" name="Oval"/>
          <p:cNvSpPr/>
          <p:nvPr/>
        </p:nvSpPr>
        <p:spPr>
          <a:xfrm rot="18000000">
            <a:off x="1679363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45" name="Oval"/>
          <p:cNvSpPr/>
          <p:nvPr/>
        </p:nvSpPr>
        <p:spPr>
          <a:xfrm rot="18000000">
            <a:off x="1757435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46" name="Oval"/>
          <p:cNvSpPr/>
          <p:nvPr/>
        </p:nvSpPr>
        <p:spPr>
          <a:xfrm rot="18000000">
            <a:off x="898643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47" name="Oval"/>
          <p:cNvSpPr/>
          <p:nvPr/>
        </p:nvSpPr>
        <p:spPr>
          <a:xfrm rot="18000000">
            <a:off x="976715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48" name="Oval"/>
          <p:cNvSpPr/>
          <p:nvPr/>
        </p:nvSpPr>
        <p:spPr>
          <a:xfrm rot="18000000">
            <a:off x="1054787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49" name="Oval"/>
          <p:cNvSpPr/>
          <p:nvPr/>
        </p:nvSpPr>
        <p:spPr>
          <a:xfrm rot="18000000">
            <a:off x="1132859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50" name="Oval"/>
          <p:cNvSpPr/>
          <p:nvPr/>
        </p:nvSpPr>
        <p:spPr>
          <a:xfrm rot="18000000">
            <a:off x="665113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51" name="Oval"/>
          <p:cNvSpPr/>
          <p:nvPr/>
        </p:nvSpPr>
        <p:spPr>
          <a:xfrm rot="18000000">
            <a:off x="7431854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52" name="Oval"/>
          <p:cNvSpPr/>
          <p:nvPr/>
        </p:nvSpPr>
        <p:spPr>
          <a:xfrm rot="18000000">
            <a:off x="821257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53" name="Oval"/>
          <p:cNvSpPr/>
          <p:nvPr/>
        </p:nvSpPr>
        <p:spPr>
          <a:xfrm rot="18000000">
            <a:off x="1211019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54" name="Oval"/>
          <p:cNvSpPr/>
          <p:nvPr/>
        </p:nvSpPr>
        <p:spPr>
          <a:xfrm rot="18000000">
            <a:off x="1289091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55" name="Oval"/>
          <p:cNvSpPr/>
          <p:nvPr/>
        </p:nvSpPr>
        <p:spPr>
          <a:xfrm rot="18000000">
            <a:off x="13671635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56" name="Oval"/>
          <p:cNvSpPr/>
          <p:nvPr/>
        </p:nvSpPr>
        <p:spPr>
          <a:xfrm rot="18000000">
            <a:off x="1445235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57" name="Oval"/>
          <p:cNvSpPr/>
          <p:nvPr/>
        </p:nvSpPr>
        <p:spPr>
          <a:xfrm rot="18000000">
            <a:off x="15233076" y="2946589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58" name="Oval"/>
          <p:cNvSpPr/>
          <p:nvPr/>
        </p:nvSpPr>
        <p:spPr>
          <a:xfrm rot="18000000">
            <a:off x="1601379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59" name="Oval"/>
          <p:cNvSpPr/>
          <p:nvPr/>
        </p:nvSpPr>
        <p:spPr>
          <a:xfrm rot="18000000">
            <a:off x="1679451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60" name="Oval"/>
          <p:cNvSpPr/>
          <p:nvPr/>
        </p:nvSpPr>
        <p:spPr>
          <a:xfrm rot="18000000">
            <a:off x="1757523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61" name="Oval"/>
          <p:cNvSpPr/>
          <p:nvPr/>
        </p:nvSpPr>
        <p:spPr>
          <a:xfrm rot="18000000">
            <a:off x="898731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62" name="Oval"/>
          <p:cNvSpPr/>
          <p:nvPr/>
        </p:nvSpPr>
        <p:spPr>
          <a:xfrm rot="18000000">
            <a:off x="9768037" y="294658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63" name="Oval"/>
          <p:cNvSpPr/>
          <p:nvPr/>
        </p:nvSpPr>
        <p:spPr>
          <a:xfrm rot="18000000">
            <a:off x="1054875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64" name="Oval"/>
          <p:cNvSpPr/>
          <p:nvPr/>
        </p:nvSpPr>
        <p:spPr>
          <a:xfrm rot="18000000">
            <a:off x="1132947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65" name="Oval"/>
          <p:cNvSpPr/>
          <p:nvPr/>
        </p:nvSpPr>
        <p:spPr>
          <a:xfrm rot="18000000">
            <a:off x="6652017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66" name="Oval"/>
          <p:cNvSpPr/>
          <p:nvPr/>
        </p:nvSpPr>
        <p:spPr>
          <a:xfrm rot="18000000">
            <a:off x="743273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67" name="Oval"/>
          <p:cNvSpPr/>
          <p:nvPr/>
        </p:nvSpPr>
        <p:spPr>
          <a:xfrm rot="18000000">
            <a:off x="821345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68" name="Oval"/>
          <p:cNvSpPr/>
          <p:nvPr/>
        </p:nvSpPr>
        <p:spPr>
          <a:xfrm rot="18000000">
            <a:off x="12105882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69" name="Oval"/>
          <p:cNvSpPr/>
          <p:nvPr/>
        </p:nvSpPr>
        <p:spPr>
          <a:xfrm rot="18000000">
            <a:off x="128866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70" name="Oval"/>
          <p:cNvSpPr/>
          <p:nvPr/>
        </p:nvSpPr>
        <p:spPr>
          <a:xfrm rot="18000000">
            <a:off x="13667320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71" name="Oval"/>
          <p:cNvSpPr/>
          <p:nvPr/>
        </p:nvSpPr>
        <p:spPr>
          <a:xfrm rot="18000000">
            <a:off x="14448042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72" name="Oval"/>
          <p:cNvSpPr/>
          <p:nvPr/>
        </p:nvSpPr>
        <p:spPr>
          <a:xfrm rot="18000000">
            <a:off x="1522876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73" name="Oval"/>
          <p:cNvSpPr/>
          <p:nvPr/>
        </p:nvSpPr>
        <p:spPr>
          <a:xfrm rot="18000000">
            <a:off x="16009483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74" name="Oval"/>
          <p:cNvSpPr/>
          <p:nvPr/>
        </p:nvSpPr>
        <p:spPr>
          <a:xfrm rot="18000000">
            <a:off x="1679020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75" name="Oval"/>
          <p:cNvSpPr/>
          <p:nvPr/>
        </p:nvSpPr>
        <p:spPr>
          <a:xfrm rot="18000000">
            <a:off x="17570922" y="217018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76" name="Oval"/>
          <p:cNvSpPr/>
          <p:nvPr/>
        </p:nvSpPr>
        <p:spPr>
          <a:xfrm rot="18000000">
            <a:off x="89830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77" name="Oval"/>
          <p:cNvSpPr/>
          <p:nvPr/>
        </p:nvSpPr>
        <p:spPr>
          <a:xfrm rot="18000000">
            <a:off x="9763723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78" name="Oval"/>
          <p:cNvSpPr/>
          <p:nvPr/>
        </p:nvSpPr>
        <p:spPr>
          <a:xfrm rot="18000000">
            <a:off x="1054444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79" name="Oval"/>
          <p:cNvSpPr/>
          <p:nvPr/>
        </p:nvSpPr>
        <p:spPr>
          <a:xfrm rot="18000000">
            <a:off x="1132516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80" name="Oval"/>
          <p:cNvSpPr/>
          <p:nvPr/>
        </p:nvSpPr>
        <p:spPr>
          <a:xfrm rot="18000000">
            <a:off x="6647705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81" name="Oval"/>
          <p:cNvSpPr/>
          <p:nvPr/>
        </p:nvSpPr>
        <p:spPr>
          <a:xfrm rot="18000000">
            <a:off x="742842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82" name="Oval"/>
          <p:cNvSpPr/>
          <p:nvPr/>
        </p:nvSpPr>
        <p:spPr>
          <a:xfrm rot="18000000">
            <a:off x="820914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83" name="Oval"/>
          <p:cNvSpPr/>
          <p:nvPr/>
        </p:nvSpPr>
        <p:spPr>
          <a:xfrm rot="18000000">
            <a:off x="1211019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84" name="Oval"/>
          <p:cNvSpPr/>
          <p:nvPr/>
        </p:nvSpPr>
        <p:spPr>
          <a:xfrm rot="18000000">
            <a:off x="1289091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85" name="Oval"/>
          <p:cNvSpPr/>
          <p:nvPr/>
        </p:nvSpPr>
        <p:spPr>
          <a:xfrm rot="18000000">
            <a:off x="13671635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86" name="Oval"/>
          <p:cNvSpPr/>
          <p:nvPr/>
        </p:nvSpPr>
        <p:spPr>
          <a:xfrm rot="18000000">
            <a:off x="1445235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87" name="Oval"/>
          <p:cNvSpPr/>
          <p:nvPr/>
        </p:nvSpPr>
        <p:spPr>
          <a:xfrm rot="18000000">
            <a:off x="152330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88" name="Oval"/>
          <p:cNvSpPr/>
          <p:nvPr/>
        </p:nvSpPr>
        <p:spPr>
          <a:xfrm rot="18000000">
            <a:off x="1601379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89" name="Oval"/>
          <p:cNvSpPr/>
          <p:nvPr/>
        </p:nvSpPr>
        <p:spPr>
          <a:xfrm rot="18000000">
            <a:off x="16794515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90" name="Oval"/>
          <p:cNvSpPr/>
          <p:nvPr/>
        </p:nvSpPr>
        <p:spPr>
          <a:xfrm rot="18000000">
            <a:off x="1757523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91" name="Oval"/>
          <p:cNvSpPr/>
          <p:nvPr/>
        </p:nvSpPr>
        <p:spPr>
          <a:xfrm rot="18000000">
            <a:off x="898731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92" name="Oval"/>
          <p:cNvSpPr/>
          <p:nvPr/>
        </p:nvSpPr>
        <p:spPr>
          <a:xfrm rot="18000000">
            <a:off x="9768037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93" name="Oval"/>
          <p:cNvSpPr/>
          <p:nvPr/>
        </p:nvSpPr>
        <p:spPr>
          <a:xfrm rot="18000000">
            <a:off x="1054875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94" name="Oval"/>
          <p:cNvSpPr/>
          <p:nvPr/>
        </p:nvSpPr>
        <p:spPr>
          <a:xfrm rot="18000000">
            <a:off x="113294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95" name="Oval"/>
          <p:cNvSpPr/>
          <p:nvPr/>
        </p:nvSpPr>
        <p:spPr>
          <a:xfrm rot="18000000">
            <a:off x="6652017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96" name="Oval"/>
          <p:cNvSpPr/>
          <p:nvPr/>
        </p:nvSpPr>
        <p:spPr>
          <a:xfrm rot="18000000">
            <a:off x="743273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97" name="Oval"/>
          <p:cNvSpPr/>
          <p:nvPr/>
        </p:nvSpPr>
        <p:spPr>
          <a:xfrm rot="18000000">
            <a:off x="821345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98" name="Oval"/>
          <p:cNvSpPr/>
          <p:nvPr/>
        </p:nvSpPr>
        <p:spPr>
          <a:xfrm rot="18000000">
            <a:off x="12105882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99" name="Oval"/>
          <p:cNvSpPr/>
          <p:nvPr/>
        </p:nvSpPr>
        <p:spPr>
          <a:xfrm rot="18000000">
            <a:off x="1288660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00" name="Oval"/>
          <p:cNvSpPr/>
          <p:nvPr/>
        </p:nvSpPr>
        <p:spPr>
          <a:xfrm rot="18000000">
            <a:off x="13667320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01" name="Oval"/>
          <p:cNvSpPr/>
          <p:nvPr/>
        </p:nvSpPr>
        <p:spPr>
          <a:xfrm rot="18000000">
            <a:off x="14448042" y="12206118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02" name="Oval"/>
          <p:cNvSpPr/>
          <p:nvPr/>
        </p:nvSpPr>
        <p:spPr>
          <a:xfrm rot="18000000">
            <a:off x="1522876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03" name="Oval"/>
          <p:cNvSpPr/>
          <p:nvPr/>
        </p:nvSpPr>
        <p:spPr>
          <a:xfrm rot="18000000">
            <a:off x="16009483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04" name="Oval"/>
          <p:cNvSpPr/>
          <p:nvPr/>
        </p:nvSpPr>
        <p:spPr>
          <a:xfrm rot="18000000">
            <a:off x="1679020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05" name="Oval"/>
          <p:cNvSpPr/>
          <p:nvPr/>
        </p:nvSpPr>
        <p:spPr>
          <a:xfrm rot="18000000">
            <a:off x="1757092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06" name="Oval"/>
          <p:cNvSpPr/>
          <p:nvPr/>
        </p:nvSpPr>
        <p:spPr>
          <a:xfrm rot="18000000">
            <a:off x="8983002" y="1220611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07" name="Oval"/>
          <p:cNvSpPr/>
          <p:nvPr/>
        </p:nvSpPr>
        <p:spPr>
          <a:xfrm rot="18000000">
            <a:off x="9763723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08" name="Oval"/>
          <p:cNvSpPr/>
          <p:nvPr/>
        </p:nvSpPr>
        <p:spPr>
          <a:xfrm rot="18000000">
            <a:off x="1054444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09" name="Oval"/>
          <p:cNvSpPr/>
          <p:nvPr/>
        </p:nvSpPr>
        <p:spPr>
          <a:xfrm rot="18000000">
            <a:off x="1132516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10" name="Oval"/>
          <p:cNvSpPr/>
          <p:nvPr/>
        </p:nvSpPr>
        <p:spPr>
          <a:xfrm rot="18000000">
            <a:off x="6647705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11" name="Oval"/>
          <p:cNvSpPr/>
          <p:nvPr/>
        </p:nvSpPr>
        <p:spPr>
          <a:xfrm rot="18000000">
            <a:off x="742842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12" name="Oval"/>
          <p:cNvSpPr/>
          <p:nvPr/>
        </p:nvSpPr>
        <p:spPr>
          <a:xfrm rot="18000000">
            <a:off x="820914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13" name="Oval"/>
          <p:cNvSpPr/>
          <p:nvPr/>
        </p:nvSpPr>
        <p:spPr>
          <a:xfrm rot="18000000">
            <a:off x="13666438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14" name="Equation"/>
          <p:cNvSpPr txBox="1"/>
          <p:nvPr/>
        </p:nvSpPr>
        <p:spPr>
          <a:xfrm>
            <a:off x="2262079" y="7277197"/>
            <a:ext cx="1678388" cy="6937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η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3</m:t>
                  </m:r>
                </m:oMath>
              </m:oMathPara>
            </a14:m>
            <a:endParaRPr sz="6200">
              <a:solidFill>
                <a:srgbClr val="991A5E"/>
              </a:solidFill>
            </a:endParaRPr>
          </a:p>
        </p:txBody>
      </p:sp>
      <p:sp>
        <p:nvSpPr>
          <p:cNvPr id="1715" name="Equation"/>
          <p:cNvSpPr txBox="1"/>
          <p:nvPr/>
        </p:nvSpPr>
        <p:spPr>
          <a:xfrm>
            <a:off x="19608593" y="6507185"/>
            <a:ext cx="3456878" cy="6824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6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63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7" name="Dimension 2 example"/>
          <p:cNvSpPr txBox="1"/>
          <p:nvPr/>
        </p:nvSpPr>
        <p:spPr>
          <a:xfrm>
            <a:off x="8299577" y="701977"/>
            <a:ext cx="7784847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Dimension 2 example </a:t>
            </a:r>
          </a:p>
        </p:txBody>
      </p:sp>
      <p:sp>
        <p:nvSpPr>
          <p:cNvPr id="1718" name="Equation"/>
          <p:cNvSpPr txBox="1"/>
          <p:nvPr/>
        </p:nvSpPr>
        <p:spPr>
          <a:xfrm>
            <a:off x="19608593" y="6507185"/>
            <a:ext cx="3456878" cy="6824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6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6300">
              <a:solidFill>
                <a:srgbClr val="5E5E5E"/>
              </a:solidFill>
            </a:endParaRPr>
          </a:p>
        </p:txBody>
      </p:sp>
      <p:sp>
        <p:nvSpPr>
          <p:cNvPr id="1719" name="Equation"/>
          <p:cNvSpPr txBox="1"/>
          <p:nvPr/>
        </p:nvSpPr>
        <p:spPr>
          <a:xfrm>
            <a:off x="20484847" y="8238106"/>
            <a:ext cx="1704372" cy="68582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7</m:t>
                  </m:r>
                </m:oMath>
              </m:oMathPara>
            </a14:m>
            <a:endParaRPr sz="6200">
              <a:solidFill>
                <a:srgbClr val="5E5E5E"/>
              </a:solidFill>
            </a:endParaRPr>
          </a:p>
        </p:txBody>
      </p:sp>
      <p:sp>
        <p:nvSpPr>
          <p:cNvPr id="1720" name="Line"/>
          <p:cNvSpPr/>
          <p:nvPr/>
        </p:nvSpPr>
        <p:spPr>
          <a:xfrm>
            <a:off x="6225300" y="7624834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21" name="Line"/>
          <p:cNvSpPr/>
          <p:nvPr/>
        </p:nvSpPr>
        <p:spPr>
          <a:xfrm flipV="1">
            <a:off x="12187687" y="1732110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22" name="Oval"/>
          <p:cNvSpPr/>
          <p:nvPr/>
        </p:nvSpPr>
        <p:spPr>
          <a:xfrm rot="18000000">
            <a:off x="12107154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23" name="Oval"/>
          <p:cNvSpPr/>
          <p:nvPr/>
        </p:nvSpPr>
        <p:spPr>
          <a:xfrm rot="18000000">
            <a:off x="128878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24" name="Oval"/>
          <p:cNvSpPr/>
          <p:nvPr/>
        </p:nvSpPr>
        <p:spPr>
          <a:xfrm rot="18000000">
            <a:off x="13668593" y="7573078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25" name="Oval"/>
          <p:cNvSpPr/>
          <p:nvPr/>
        </p:nvSpPr>
        <p:spPr>
          <a:xfrm rot="18000000">
            <a:off x="1444931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26" name="Oval"/>
          <p:cNvSpPr/>
          <p:nvPr/>
        </p:nvSpPr>
        <p:spPr>
          <a:xfrm rot="18000000">
            <a:off x="1523003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27" name="Oval"/>
          <p:cNvSpPr/>
          <p:nvPr/>
        </p:nvSpPr>
        <p:spPr>
          <a:xfrm rot="18000000">
            <a:off x="1601075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28" name="Oval"/>
          <p:cNvSpPr/>
          <p:nvPr/>
        </p:nvSpPr>
        <p:spPr>
          <a:xfrm rot="18000000">
            <a:off x="16791474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29" name="Oval"/>
          <p:cNvSpPr/>
          <p:nvPr/>
        </p:nvSpPr>
        <p:spPr>
          <a:xfrm rot="18000000">
            <a:off x="17572195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30" name="Oval"/>
          <p:cNvSpPr/>
          <p:nvPr/>
        </p:nvSpPr>
        <p:spPr>
          <a:xfrm rot="18000000">
            <a:off x="89842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31" name="Oval"/>
          <p:cNvSpPr/>
          <p:nvPr/>
        </p:nvSpPr>
        <p:spPr>
          <a:xfrm rot="18000000">
            <a:off x="976499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32" name="Oval"/>
          <p:cNvSpPr/>
          <p:nvPr/>
        </p:nvSpPr>
        <p:spPr>
          <a:xfrm rot="18000000">
            <a:off x="10545715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33" name="Oval"/>
          <p:cNvSpPr/>
          <p:nvPr/>
        </p:nvSpPr>
        <p:spPr>
          <a:xfrm rot="18000000">
            <a:off x="1132643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34" name="Oval"/>
          <p:cNvSpPr/>
          <p:nvPr/>
        </p:nvSpPr>
        <p:spPr>
          <a:xfrm rot="18000000">
            <a:off x="6648977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35" name="Oval"/>
          <p:cNvSpPr/>
          <p:nvPr/>
        </p:nvSpPr>
        <p:spPr>
          <a:xfrm rot="18000000">
            <a:off x="7429696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36" name="Oval"/>
          <p:cNvSpPr/>
          <p:nvPr/>
        </p:nvSpPr>
        <p:spPr>
          <a:xfrm rot="18000000">
            <a:off x="8210417" y="7547678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37" name="Oval"/>
          <p:cNvSpPr/>
          <p:nvPr/>
        </p:nvSpPr>
        <p:spPr>
          <a:xfrm rot="18000000">
            <a:off x="1210715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38" name="Oval"/>
          <p:cNvSpPr/>
          <p:nvPr/>
        </p:nvSpPr>
        <p:spPr>
          <a:xfrm rot="18000000">
            <a:off x="1288787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39" name="Oval"/>
          <p:cNvSpPr/>
          <p:nvPr/>
        </p:nvSpPr>
        <p:spPr>
          <a:xfrm rot="18000000">
            <a:off x="13668593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40" name="Oval"/>
          <p:cNvSpPr/>
          <p:nvPr/>
        </p:nvSpPr>
        <p:spPr>
          <a:xfrm rot="18000000">
            <a:off x="14449314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41" name="Oval"/>
          <p:cNvSpPr/>
          <p:nvPr/>
        </p:nvSpPr>
        <p:spPr>
          <a:xfrm rot="18000000">
            <a:off x="1523003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42" name="Oval"/>
          <p:cNvSpPr/>
          <p:nvPr/>
        </p:nvSpPr>
        <p:spPr>
          <a:xfrm rot="18000000">
            <a:off x="16010756" y="6771271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43" name="Oval"/>
          <p:cNvSpPr/>
          <p:nvPr/>
        </p:nvSpPr>
        <p:spPr>
          <a:xfrm rot="18000000">
            <a:off x="16791474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44" name="Oval"/>
          <p:cNvSpPr/>
          <p:nvPr/>
        </p:nvSpPr>
        <p:spPr>
          <a:xfrm rot="18000000">
            <a:off x="1757219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45" name="Oval"/>
          <p:cNvSpPr/>
          <p:nvPr/>
        </p:nvSpPr>
        <p:spPr>
          <a:xfrm rot="18000000">
            <a:off x="8984275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46" name="Oval"/>
          <p:cNvSpPr/>
          <p:nvPr/>
        </p:nvSpPr>
        <p:spPr>
          <a:xfrm rot="18000000">
            <a:off x="976499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47" name="Oval"/>
          <p:cNvSpPr/>
          <p:nvPr/>
        </p:nvSpPr>
        <p:spPr>
          <a:xfrm rot="18000000">
            <a:off x="10545715" y="6771271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48" name="Oval"/>
          <p:cNvSpPr/>
          <p:nvPr/>
        </p:nvSpPr>
        <p:spPr>
          <a:xfrm rot="18000000">
            <a:off x="1132643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49" name="Oval"/>
          <p:cNvSpPr/>
          <p:nvPr/>
        </p:nvSpPr>
        <p:spPr>
          <a:xfrm rot="18000000">
            <a:off x="664897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50" name="Oval"/>
          <p:cNvSpPr/>
          <p:nvPr/>
        </p:nvSpPr>
        <p:spPr>
          <a:xfrm rot="18000000">
            <a:off x="7429696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51" name="Oval"/>
          <p:cNvSpPr/>
          <p:nvPr/>
        </p:nvSpPr>
        <p:spPr>
          <a:xfrm rot="18000000">
            <a:off x="821041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52" name="Oval"/>
          <p:cNvSpPr/>
          <p:nvPr/>
        </p:nvSpPr>
        <p:spPr>
          <a:xfrm rot="18000000">
            <a:off x="1210284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53" name="Oval"/>
          <p:cNvSpPr/>
          <p:nvPr/>
        </p:nvSpPr>
        <p:spPr>
          <a:xfrm rot="18000000">
            <a:off x="12883561" y="6020263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54" name="Oval"/>
          <p:cNvSpPr/>
          <p:nvPr/>
        </p:nvSpPr>
        <p:spPr>
          <a:xfrm rot="18000000">
            <a:off x="1366428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55" name="Oval"/>
          <p:cNvSpPr/>
          <p:nvPr/>
        </p:nvSpPr>
        <p:spPr>
          <a:xfrm rot="18000000">
            <a:off x="1444500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56" name="Oval"/>
          <p:cNvSpPr/>
          <p:nvPr/>
        </p:nvSpPr>
        <p:spPr>
          <a:xfrm rot="18000000">
            <a:off x="1522572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57" name="Oval"/>
          <p:cNvSpPr/>
          <p:nvPr/>
        </p:nvSpPr>
        <p:spPr>
          <a:xfrm rot="18000000">
            <a:off x="1600644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58" name="Oval"/>
          <p:cNvSpPr/>
          <p:nvPr/>
        </p:nvSpPr>
        <p:spPr>
          <a:xfrm rot="18000000">
            <a:off x="16787161" y="5994863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59" name="Oval"/>
          <p:cNvSpPr/>
          <p:nvPr/>
        </p:nvSpPr>
        <p:spPr>
          <a:xfrm rot="18000000">
            <a:off x="1756788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60" name="Oval"/>
          <p:cNvSpPr/>
          <p:nvPr/>
        </p:nvSpPr>
        <p:spPr>
          <a:xfrm rot="18000000">
            <a:off x="89799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61" name="Oval"/>
          <p:cNvSpPr/>
          <p:nvPr/>
        </p:nvSpPr>
        <p:spPr>
          <a:xfrm rot="18000000">
            <a:off x="9760682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62" name="Oval"/>
          <p:cNvSpPr/>
          <p:nvPr/>
        </p:nvSpPr>
        <p:spPr>
          <a:xfrm rot="18000000">
            <a:off x="1054140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63" name="Oval"/>
          <p:cNvSpPr/>
          <p:nvPr/>
        </p:nvSpPr>
        <p:spPr>
          <a:xfrm rot="18000000">
            <a:off x="11322122" y="5994863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64" name="Oval"/>
          <p:cNvSpPr/>
          <p:nvPr/>
        </p:nvSpPr>
        <p:spPr>
          <a:xfrm rot="18000000">
            <a:off x="6644664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65" name="Oval"/>
          <p:cNvSpPr/>
          <p:nvPr/>
        </p:nvSpPr>
        <p:spPr>
          <a:xfrm rot="18000000">
            <a:off x="7425383" y="5994863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66" name="Oval"/>
          <p:cNvSpPr/>
          <p:nvPr/>
        </p:nvSpPr>
        <p:spPr>
          <a:xfrm rot="18000000">
            <a:off x="8206103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67" name="Oval"/>
          <p:cNvSpPr/>
          <p:nvPr/>
        </p:nvSpPr>
        <p:spPr>
          <a:xfrm rot="18000000">
            <a:off x="121114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68" name="Oval"/>
          <p:cNvSpPr/>
          <p:nvPr/>
        </p:nvSpPr>
        <p:spPr>
          <a:xfrm rot="18000000">
            <a:off x="1289218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69" name="Oval"/>
          <p:cNvSpPr/>
          <p:nvPr/>
        </p:nvSpPr>
        <p:spPr>
          <a:xfrm rot="18000000">
            <a:off x="13672908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70" name="Oval"/>
          <p:cNvSpPr/>
          <p:nvPr/>
        </p:nvSpPr>
        <p:spPr>
          <a:xfrm rot="18000000">
            <a:off x="14453627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71" name="Oval"/>
          <p:cNvSpPr/>
          <p:nvPr/>
        </p:nvSpPr>
        <p:spPr>
          <a:xfrm rot="18000000">
            <a:off x="15234349" y="5218456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72" name="Oval"/>
          <p:cNvSpPr/>
          <p:nvPr/>
        </p:nvSpPr>
        <p:spPr>
          <a:xfrm rot="18000000">
            <a:off x="160150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73" name="Oval"/>
          <p:cNvSpPr/>
          <p:nvPr/>
        </p:nvSpPr>
        <p:spPr>
          <a:xfrm rot="18000000">
            <a:off x="1679578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74" name="Oval"/>
          <p:cNvSpPr/>
          <p:nvPr/>
        </p:nvSpPr>
        <p:spPr>
          <a:xfrm rot="18000000">
            <a:off x="1757650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75" name="Oval"/>
          <p:cNvSpPr/>
          <p:nvPr/>
        </p:nvSpPr>
        <p:spPr>
          <a:xfrm rot="18000000">
            <a:off x="898858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76" name="Oval"/>
          <p:cNvSpPr/>
          <p:nvPr/>
        </p:nvSpPr>
        <p:spPr>
          <a:xfrm rot="18000000">
            <a:off x="9769309" y="5218456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77" name="Oval"/>
          <p:cNvSpPr/>
          <p:nvPr/>
        </p:nvSpPr>
        <p:spPr>
          <a:xfrm rot="18000000">
            <a:off x="1055002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78" name="Oval"/>
          <p:cNvSpPr/>
          <p:nvPr/>
        </p:nvSpPr>
        <p:spPr>
          <a:xfrm rot="18000000">
            <a:off x="1133074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79" name="Oval"/>
          <p:cNvSpPr/>
          <p:nvPr/>
        </p:nvSpPr>
        <p:spPr>
          <a:xfrm rot="18000000">
            <a:off x="665329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80" name="Oval"/>
          <p:cNvSpPr/>
          <p:nvPr/>
        </p:nvSpPr>
        <p:spPr>
          <a:xfrm rot="18000000">
            <a:off x="743401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81" name="Oval"/>
          <p:cNvSpPr/>
          <p:nvPr/>
        </p:nvSpPr>
        <p:spPr>
          <a:xfrm rot="18000000">
            <a:off x="8214731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82" name="Oval"/>
          <p:cNvSpPr/>
          <p:nvPr/>
        </p:nvSpPr>
        <p:spPr>
          <a:xfrm rot="18000000">
            <a:off x="12111468" y="4467449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83" name="Oval"/>
          <p:cNvSpPr/>
          <p:nvPr/>
        </p:nvSpPr>
        <p:spPr>
          <a:xfrm rot="18000000">
            <a:off x="1289218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84" name="Oval"/>
          <p:cNvSpPr/>
          <p:nvPr/>
        </p:nvSpPr>
        <p:spPr>
          <a:xfrm rot="18000000">
            <a:off x="13672908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85" name="Oval"/>
          <p:cNvSpPr/>
          <p:nvPr/>
        </p:nvSpPr>
        <p:spPr>
          <a:xfrm rot="18000000">
            <a:off x="14453627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86" name="Oval"/>
          <p:cNvSpPr/>
          <p:nvPr/>
        </p:nvSpPr>
        <p:spPr>
          <a:xfrm rot="18000000">
            <a:off x="1523434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87" name="Oval"/>
          <p:cNvSpPr/>
          <p:nvPr/>
        </p:nvSpPr>
        <p:spPr>
          <a:xfrm rot="18000000">
            <a:off x="1601506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88" name="Oval"/>
          <p:cNvSpPr/>
          <p:nvPr/>
        </p:nvSpPr>
        <p:spPr>
          <a:xfrm rot="18000000">
            <a:off x="1679578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89" name="Oval"/>
          <p:cNvSpPr/>
          <p:nvPr/>
        </p:nvSpPr>
        <p:spPr>
          <a:xfrm rot="18000000">
            <a:off x="17576508" y="4442049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90" name="Oval"/>
          <p:cNvSpPr/>
          <p:nvPr/>
        </p:nvSpPr>
        <p:spPr>
          <a:xfrm rot="18000000">
            <a:off x="898858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91" name="Oval"/>
          <p:cNvSpPr/>
          <p:nvPr/>
        </p:nvSpPr>
        <p:spPr>
          <a:xfrm rot="18000000">
            <a:off x="976930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92" name="Oval"/>
          <p:cNvSpPr/>
          <p:nvPr/>
        </p:nvSpPr>
        <p:spPr>
          <a:xfrm rot="18000000">
            <a:off x="1055002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93" name="Oval"/>
          <p:cNvSpPr/>
          <p:nvPr/>
        </p:nvSpPr>
        <p:spPr>
          <a:xfrm rot="18000000">
            <a:off x="1133074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94" name="Oval"/>
          <p:cNvSpPr/>
          <p:nvPr/>
        </p:nvSpPr>
        <p:spPr>
          <a:xfrm rot="18000000">
            <a:off x="6653290" y="4442049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95" name="Oval"/>
          <p:cNvSpPr/>
          <p:nvPr/>
        </p:nvSpPr>
        <p:spPr>
          <a:xfrm rot="18000000">
            <a:off x="743401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96" name="Oval"/>
          <p:cNvSpPr/>
          <p:nvPr/>
        </p:nvSpPr>
        <p:spPr>
          <a:xfrm rot="18000000">
            <a:off x="8214731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97" name="Oval"/>
          <p:cNvSpPr/>
          <p:nvPr/>
        </p:nvSpPr>
        <p:spPr>
          <a:xfrm rot="18000000">
            <a:off x="1210715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98" name="Oval"/>
          <p:cNvSpPr/>
          <p:nvPr/>
        </p:nvSpPr>
        <p:spPr>
          <a:xfrm rot="18000000">
            <a:off x="12887875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799" name="Oval"/>
          <p:cNvSpPr/>
          <p:nvPr/>
        </p:nvSpPr>
        <p:spPr>
          <a:xfrm rot="18000000">
            <a:off x="13668593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00" name="Oval"/>
          <p:cNvSpPr/>
          <p:nvPr/>
        </p:nvSpPr>
        <p:spPr>
          <a:xfrm rot="18000000">
            <a:off x="14449314" y="3665642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01" name="Oval"/>
          <p:cNvSpPr/>
          <p:nvPr/>
        </p:nvSpPr>
        <p:spPr>
          <a:xfrm rot="18000000">
            <a:off x="1523003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02" name="Oval"/>
          <p:cNvSpPr/>
          <p:nvPr/>
        </p:nvSpPr>
        <p:spPr>
          <a:xfrm rot="18000000">
            <a:off x="1601075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03" name="Oval"/>
          <p:cNvSpPr/>
          <p:nvPr/>
        </p:nvSpPr>
        <p:spPr>
          <a:xfrm rot="18000000">
            <a:off x="16791474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04" name="Oval"/>
          <p:cNvSpPr/>
          <p:nvPr/>
        </p:nvSpPr>
        <p:spPr>
          <a:xfrm rot="18000000">
            <a:off x="1757219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05" name="Oval"/>
          <p:cNvSpPr/>
          <p:nvPr/>
        </p:nvSpPr>
        <p:spPr>
          <a:xfrm rot="18000000">
            <a:off x="8984275" y="3665642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06" name="Oval"/>
          <p:cNvSpPr/>
          <p:nvPr/>
        </p:nvSpPr>
        <p:spPr>
          <a:xfrm rot="18000000">
            <a:off x="976499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07" name="Oval"/>
          <p:cNvSpPr/>
          <p:nvPr/>
        </p:nvSpPr>
        <p:spPr>
          <a:xfrm rot="18000000">
            <a:off x="10545715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08" name="Oval"/>
          <p:cNvSpPr/>
          <p:nvPr/>
        </p:nvSpPr>
        <p:spPr>
          <a:xfrm rot="18000000">
            <a:off x="1132643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09" name="Oval"/>
          <p:cNvSpPr/>
          <p:nvPr/>
        </p:nvSpPr>
        <p:spPr>
          <a:xfrm rot="18000000">
            <a:off x="664897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10" name="Oval"/>
          <p:cNvSpPr/>
          <p:nvPr/>
        </p:nvSpPr>
        <p:spPr>
          <a:xfrm rot="18000000">
            <a:off x="7429696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11" name="Oval"/>
          <p:cNvSpPr/>
          <p:nvPr/>
        </p:nvSpPr>
        <p:spPr>
          <a:xfrm rot="18000000">
            <a:off x="821041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12" name="Oval"/>
          <p:cNvSpPr/>
          <p:nvPr/>
        </p:nvSpPr>
        <p:spPr>
          <a:xfrm rot="18000000">
            <a:off x="1210499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13" name="Oval"/>
          <p:cNvSpPr/>
          <p:nvPr/>
        </p:nvSpPr>
        <p:spPr>
          <a:xfrm rot="18000000">
            <a:off x="12885719" y="11429710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14" name="Oval"/>
          <p:cNvSpPr/>
          <p:nvPr/>
        </p:nvSpPr>
        <p:spPr>
          <a:xfrm rot="18000000">
            <a:off x="136664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15" name="Oval"/>
          <p:cNvSpPr/>
          <p:nvPr/>
        </p:nvSpPr>
        <p:spPr>
          <a:xfrm rot="18000000">
            <a:off x="1444715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16" name="Oval"/>
          <p:cNvSpPr/>
          <p:nvPr/>
        </p:nvSpPr>
        <p:spPr>
          <a:xfrm rot="18000000">
            <a:off x="15227878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17" name="Oval"/>
          <p:cNvSpPr/>
          <p:nvPr/>
        </p:nvSpPr>
        <p:spPr>
          <a:xfrm rot="18000000">
            <a:off x="1600859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18" name="Oval"/>
          <p:cNvSpPr/>
          <p:nvPr/>
        </p:nvSpPr>
        <p:spPr>
          <a:xfrm rot="18000000">
            <a:off x="16789317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19" name="Oval"/>
          <p:cNvSpPr/>
          <p:nvPr/>
        </p:nvSpPr>
        <p:spPr>
          <a:xfrm rot="18000000">
            <a:off x="17570039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20" name="Oval"/>
          <p:cNvSpPr/>
          <p:nvPr/>
        </p:nvSpPr>
        <p:spPr>
          <a:xfrm rot="18000000">
            <a:off x="898211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21" name="Oval"/>
          <p:cNvSpPr/>
          <p:nvPr/>
        </p:nvSpPr>
        <p:spPr>
          <a:xfrm rot="18000000">
            <a:off x="97628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22" name="Oval"/>
          <p:cNvSpPr/>
          <p:nvPr/>
        </p:nvSpPr>
        <p:spPr>
          <a:xfrm rot="18000000">
            <a:off x="10543557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23" name="Oval"/>
          <p:cNvSpPr/>
          <p:nvPr/>
        </p:nvSpPr>
        <p:spPr>
          <a:xfrm rot="18000000">
            <a:off x="11324278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24" name="Oval"/>
          <p:cNvSpPr/>
          <p:nvPr/>
        </p:nvSpPr>
        <p:spPr>
          <a:xfrm rot="18000000">
            <a:off x="664682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25" name="Oval"/>
          <p:cNvSpPr/>
          <p:nvPr/>
        </p:nvSpPr>
        <p:spPr>
          <a:xfrm rot="18000000">
            <a:off x="7427540" y="11429710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26" name="Oval"/>
          <p:cNvSpPr/>
          <p:nvPr/>
        </p:nvSpPr>
        <p:spPr>
          <a:xfrm rot="18000000">
            <a:off x="820826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27" name="Oval"/>
          <p:cNvSpPr/>
          <p:nvPr/>
        </p:nvSpPr>
        <p:spPr>
          <a:xfrm rot="18000000">
            <a:off x="1210499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28" name="Oval"/>
          <p:cNvSpPr/>
          <p:nvPr/>
        </p:nvSpPr>
        <p:spPr>
          <a:xfrm rot="18000000">
            <a:off x="1288571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29" name="Oval"/>
          <p:cNvSpPr/>
          <p:nvPr/>
        </p:nvSpPr>
        <p:spPr>
          <a:xfrm rot="18000000">
            <a:off x="1444715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30" name="Oval"/>
          <p:cNvSpPr/>
          <p:nvPr/>
        </p:nvSpPr>
        <p:spPr>
          <a:xfrm rot="18000000">
            <a:off x="15227878" y="10627903"/>
            <a:ext cx="161064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31" name="Oval"/>
          <p:cNvSpPr/>
          <p:nvPr/>
        </p:nvSpPr>
        <p:spPr>
          <a:xfrm rot="18000000">
            <a:off x="1600859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32" name="Oval"/>
          <p:cNvSpPr/>
          <p:nvPr/>
        </p:nvSpPr>
        <p:spPr>
          <a:xfrm rot="18000000">
            <a:off x="1678931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33" name="Oval"/>
          <p:cNvSpPr/>
          <p:nvPr/>
        </p:nvSpPr>
        <p:spPr>
          <a:xfrm rot="18000000">
            <a:off x="17570039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34" name="Oval"/>
          <p:cNvSpPr/>
          <p:nvPr/>
        </p:nvSpPr>
        <p:spPr>
          <a:xfrm rot="18000000">
            <a:off x="898211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35" name="Oval"/>
          <p:cNvSpPr/>
          <p:nvPr/>
        </p:nvSpPr>
        <p:spPr>
          <a:xfrm rot="18000000">
            <a:off x="9762838" y="10653303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36" name="Oval"/>
          <p:cNvSpPr/>
          <p:nvPr/>
        </p:nvSpPr>
        <p:spPr>
          <a:xfrm rot="18000000">
            <a:off x="1054355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37" name="Oval"/>
          <p:cNvSpPr/>
          <p:nvPr/>
        </p:nvSpPr>
        <p:spPr>
          <a:xfrm rot="18000000">
            <a:off x="1132427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38" name="Oval"/>
          <p:cNvSpPr/>
          <p:nvPr/>
        </p:nvSpPr>
        <p:spPr>
          <a:xfrm rot="18000000">
            <a:off x="664682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39" name="Oval"/>
          <p:cNvSpPr/>
          <p:nvPr/>
        </p:nvSpPr>
        <p:spPr>
          <a:xfrm rot="18000000">
            <a:off x="742754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40" name="Oval"/>
          <p:cNvSpPr/>
          <p:nvPr/>
        </p:nvSpPr>
        <p:spPr>
          <a:xfrm rot="18000000">
            <a:off x="8208260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41" name="Oval"/>
          <p:cNvSpPr/>
          <p:nvPr/>
        </p:nvSpPr>
        <p:spPr>
          <a:xfrm rot="18000000">
            <a:off x="12100684" y="9876898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42" name="Oval"/>
          <p:cNvSpPr/>
          <p:nvPr/>
        </p:nvSpPr>
        <p:spPr>
          <a:xfrm rot="18000000">
            <a:off x="1288140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43" name="Oval"/>
          <p:cNvSpPr/>
          <p:nvPr/>
        </p:nvSpPr>
        <p:spPr>
          <a:xfrm rot="18000000">
            <a:off x="13662124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44" name="Oval"/>
          <p:cNvSpPr/>
          <p:nvPr/>
        </p:nvSpPr>
        <p:spPr>
          <a:xfrm rot="18000000">
            <a:off x="1444284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45" name="Oval"/>
          <p:cNvSpPr/>
          <p:nvPr/>
        </p:nvSpPr>
        <p:spPr>
          <a:xfrm rot="18000000">
            <a:off x="1522356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46" name="Oval"/>
          <p:cNvSpPr/>
          <p:nvPr/>
        </p:nvSpPr>
        <p:spPr>
          <a:xfrm rot="18000000">
            <a:off x="16004285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47" name="Oval"/>
          <p:cNvSpPr/>
          <p:nvPr/>
        </p:nvSpPr>
        <p:spPr>
          <a:xfrm rot="18000000">
            <a:off x="167850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48" name="Oval"/>
          <p:cNvSpPr/>
          <p:nvPr/>
        </p:nvSpPr>
        <p:spPr>
          <a:xfrm rot="18000000">
            <a:off x="17565724" y="9876898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49" name="Oval"/>
          <p:cNvSpPr/>
          <p:nvPr/>
        </p:nvSpPr>
        <p:spPr>
          <a:xfrm rot="18000000">
            <a:off x="89778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50" name="Oval"/>
          <p:cNvSpPr/>
          <p:nvPr/>
        </p:nvSpPr>
        <p:spPr>
          <a:xfrm rot="18000000">
            <a:off x="9758525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51" name="Oval"/>
          <p:cNvSpPr/>
          <p:nvPr/>
        </p:nvSpPr>
        <p:spPr>
          <a:xfrm rot="18000000">
            <a:off x="10539244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52" name="Oval"/>
          <p:cNvSpPr/>
          <p:nvPr/>
        </p:nvSpPr>
        <p:spPr>
          <a:xfrm rot="18000000">
            <a:off x="1131996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53" name="Oval"/>
          <p:cNvSpPr/>
          <p:nvPr/>
        </p:nvSpPr>
        <p:spPr>
          <a:xfrm rot="18000000">
            <a:off x="6642507" y="9876898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54" name="Oval"/>
          <p:cNvSpPr/>
          <p:nvPr/>
        </p:nvSpPr>
        <p:spPr>
          <a:xfrm rot="18000000">
            <a:off x="7423226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55" name="Oval"/>
          <p:cNvSpPr/>
          <p:nvPr/>
        </p:nvSpPr>
        <p:spPr>
          <a:xfrm rot="18000000">
            <a:off x="820394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56" name="Oval"/>
          <p:cNvSpPr/>
          <p:nvPr/>
        </p:nvSpPr>
        <p:spPr>
          <a:xfrm rot="18000000">
            <a:off x="1210931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57" name="Oval"/>
          <p:cNvSpPr/>
          <p:nvPr/>
        </p:nvSpPr>
        <p:spPr>
          <a:xfrm rot="18000000">
            <a:off x="12890033" y="910049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58" name="Oval"/>
          <p:cNvSpPr/>
          <p:nvPr/>
        </p:nvSpPr>
        <p:spPr>
          <a:xfrm rot="18000000">
            <a:off x="1367075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59" name="Oval"/>
          <p:cNvSpPr/>
          <p:nvPr/>
        </p:nvSpPr>
        <p:spPr>
          <a:xfrm rot="18000000">
            <a:off x="14451472" y="9075091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60" name="Oval"/>
          <p:cNvSpPr/>
          <p:nvPr/>
        </p:nvSpPr>
        <p:spPr>
          <a:xfrm rot="18000000">
            <a:off x="1523219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61" name="Oval"/>
          <p:cNvSpPr/>
          <p:nvPr/>
        </p:nvSpPr>
        <p:spPr>
          <a:xfrm rot="18000000">
            <a:off x="1601291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62" name="Oval"/>
          <p:cNvSpPr/>
          <p:nvPr/>
        </p:nvSpPr>
        <p:spPr>
          <a:xfrm rot="18000000">
            <a:off x="1679363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63" name="Oval"/>
          <p:cNvSpPr/>
          <p:nvPr/>
        </p:nvSpPr>
        <p:spPr>
          <a:xfrm rot="18000000">
            <a:off x="1757435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64" name="Oval"/>
          <p:cNvSpPr/>
          <p:nvPr/>
        </p:nvSpPr>
        <p:spPr>
          <a:xfrm rot="18000000">
            <a:off x="8986432" y="9100491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65" name="Oval"/>
          <p:cNvSpPr/>
          <p:nvPr/>
        </p:nvSpPr>
        <p:spPr>
          <a:xfrm rot="18000000">
            <a:off x="976715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66" name="Oval"/>
          <p:cNvSpPr/>
          <p:nvPr/>
        </p:nvSpPr>
        <p:spPr>
          <a:xfrm rot="18000000">
            <a:off x="1054787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67" name="Oval"/>
          <p:cNvSpPr/>
          <p:nvPr/>
        </p:nvSpPr>
        <p:spPr>
          <a:xfrm rot="18000000">
            <a:off x="1132859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68" name="Oval"/>
          <p:cNvSpPr/>
          <p:nvPr/>
        </p:nvSpPr>
        <p:spPr>
          <a:xfrm rot="18000000">
            <a:off x="665113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69" name="Oval"/>
          <p:cNvSpPr/>
          <p:nvPr/>
        </p:nvSpPr>
        <p:spPr>
          <a:xfrm rot="18000000">
            <a:off x="7431854" y="9100491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70" name="Oval"/>
          <p:cNvSpPr/>
          <p:nvPr/>
        </p:nvSpPr>
        <p:spPr>
          <a:xfrm rot="18000000">
            <a:off x="821257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71" name="Oval"/>
          <p:cNvSpPr/>
          <p:nvPr/>
        </p:nvSpPr>
        <p:spPr>
          <a:xfrm rot="18000000">
            <a:off x="1210931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72" name="Oval"/>
          <p:cNvSpPr/>
          <p:nvPr/>
        </p:nvSpPr>
        <p:spPr>
          <a:xfrm rot="18000000">
            <a:off x="12890033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73" name="Oval"/>
          <p:cNvSpPr/>
          <p:nvPr/>
        </p:nvSpPr>
        <p:spPr>
          <a:xfrm rot="18000000">
            <a:off x="1367075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74" name="Oval"/>
          <p:cNvSpPr/>
          <p:nvPr/>
        </p:nvSpPr>
        <p:spPr>
          <a:xfrm rot="18000000">
            <a:off x="1445147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75" name="Oval"/>
          <p:cNvSpPr/>
          <p:nvPr/>
        </p:nvSpPr>
        <p:spPr>
          <a:xfrm rot="18000000">
            <a:off x="1523219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76" name="Oval"/>
          <p:cNvSpPr/>
          <p:nvPr/>
        </p:nvSpPr>
        <p:spPr>
          <a:xfrm rot="18000000">
            <a:off x="1601291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77" name="Oval"/>
          <p:cNvSpPr/>
          <p:nvPr/>
        </p:nvSpPr>
        <p:spPr>
          <a:xfrm rot="18000000">
            <a:off x="16793632" y="8324084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78" name="Oval"/>
          <p:cNvSpPr/>
          <p:nvPr/>
        </p:nvSpPr>
        <p:spPr>
          <a:xfrm rot="18000000">
            <a:off x="1757435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79" name="Oval"/>
          <p:cNvSpPr/>
          <p:nvPr/>
        </p:nvSpPr>
        <p:spPr>
          <a:xfrm rot="18000000">
            <a:off x="898643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80" name="Oval"/>
          <p:cNvSpPr/>
          <p:nvPr/>
        </p:nvSpPr>
        <p:spPr>
          <a:xfrm rot="18000000">
            <a:off x="976715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81" name="Oval"/>
          <p:cNvSpPr/>
          <p:nvPr/>
        </p:nvSpPr>
        <p:spPr>
          <a:xfrm rot="18000000">
            <a:off x="1054787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82" name="Oval"/>
          <p:cNvSpPr/>
          <p:nvPr/>
        </p:nvSpPr>
        <p:spPr>
          <a:xfrm rot="18000000">
            <a:off x="11328592" y="8324084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83" name="Oval"/>
          <p:cNvSpPr/>
          <p:nvPr/>
        </p:nvSpPr>
        <p:spPr>
          <a:xfrm rot="18000000">
            <a:off x="665113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84" name="Oval"/>
          <p:cNvSpPr/>
          <p:nvPr/>
        </p:nvSpPr>
        <p:spPr>
          <a:xfrm rot="18000000">
            <a:off x="7431854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85" name="Oval"/>
          <p:cNvSpPr/>
          <p:nvPr/>
        </p:nvSpPr>
        <p:spPr>
          <a:xfrm rot="18000000">
            <a:off x="821257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86" name="Oval"/>
          <p:cNvSpPr/>
          <p:nvPr/>
        </p:nvSpPr>
        <p:spPr>
          <a:xfrm rot="18000000">
            <a:off x="1211019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87" name="Oval"/>
          <p:cNvSpPr/>
          <p:nvPr/>
        </p:nvSpPr>
        <p:spPr>
          <a:xfrm rot="18000000">
            <a:off x="1289091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88" name="Oval"/>
          <p:cNvSpPr/>
          <p:nvPr/>
        </p:nvSpPr>
        <p:spPr>
          <a:xfrm rot="18000000">
            <a:off x="13671635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89" name="Oval"/>
          <p:cNvSpPr/>
          <p:nvPr/>
        </p:nvSpPr>
        <p:spPr>
          <a:xfrm rot="18000000">
            <a:off x="1445235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90" name="Oval"/>
          <p:cNvSpPr/>
          <p:nvPr/>
        </p:nvSpPr>
        <p:spPr>
          <a:xfrm rot="18000000">
            <a:off x="15233076" y="2946589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91" name="Oval"/>
          <p:cNvSpPr/>
          <p:nvPr/>
        </p:nvSpPr>
        <p:spPr>
          <a:xfrm rot="18000000">
            <a:off x="1601379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92" name="Oval"/>
          <p:cNvSpPr/>
          <p:nvPr/>
        </p:nvSpPr>
        <p:spPr>
          <a:xfrm rot="18000000">
            <a:off x="16794515" y="2946589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93" name="Oval"/>
          <p:cNvSpPr/>
          <p:nvPr/>
        </p:nvSpPr>
        <p:spPr>
          <a:xfrm rot="18000000">
            <a:off x="1757523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94" name="Oval"/>
          <p:cNvSpPr/>
          <p:nvPr/>
        </p:nvSpPr>
        <p:spPr>
          <a:xfrm rot="18000000">
            <a:off x="898731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95" name="Oval"/>
          <p:cNvSpPr/>
          <p:nvPr/>
        </p:nvSpPr>
        <p:spPr>
          <a:xfrm rot="18000000">
            <a:off x="9768037" y="294658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96" name="Oval"/>
          <p:cNvSpPr/>
          <p:nvPr/>
        </p:nvSpPr>
        <p:spPr>
          <a:xfrm rot="18000000">
            <a:off x="1054875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97" name="Oval"/>
          <p:cNvSpPr/>
          <p:nvPr/>
        </p:nvSpPr>
        <p:spPr>
          <a:xfrm rot="18000000">
            <a:off x="11329476" y="2946589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98" name="Oval"/>
          <p:cNvSpPr/>
          <p:nvPr/>
        </p:nvSpPr>
        <p:spPr>
          <a:xfrm rot="18000000">
            <a:off x="6652017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99" name="Oval"/>
          <p:cNvSpPr/>
          <p:nvPr/>
        </p:nvSpPr>
        <p:spPr>
          <a:xfrm rot="18000000">
            <a:off x="743273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00" name="Oval"/>
          <p:cNvSpPr/>
          <p:nvPr/>
        </p:nvSpPr>
        <p:spPr>
          <a:xfrm rot="18000000">
            <a:off x="821345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01" name="Oval"/>
          <p:cNvSpPr/>
          <p:nvPr/>
        </p:nvSpPr>
        <p:spPr>
          <a:xfrm rot="18000000">
            <a:off x="12105882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02" name="Oval"/>
          <p:cNvSpPr/>
          <p:nvPr/>
        </p:nvSpPr>
        <p:spPr>
          <a:xfrm rot="18000000">
            <a:off x="128866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03" name="Oval"/>
          <p:cNvSpPr/>
          <p:nvPr/>
        </p:nvSpPr>
        <p:spPr>
          <a:xfrm rot="18000000">
            <a:off x="13667320" y="2170182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04" name="Oval"/>
          <p:cNvSpPr/>
          <p:nvPr/>
        </p:nvSpPr>
        <p:spPr>
          <a:xfrm rot="18000000">
            <a:off x="14448042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05" name="Oval"/>
          <p:cNvSpPr/>
          <p:nvPr/>
        </p:nvSpPr>
        <p:spPr>
          <a:xfrm rot="18000000">
            <a:off x="1522876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06" name="Oval"/>
          <p:cNvSpPr/>
          <p:nvPr/>
        </p:nvSpPr>
        <p:spPr>
          <a:xfrm rot="18000000">
            <a:off x="16009483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07" name="Oval"/>
          <p:cNvSpPr/>
          <p:nvPr/>
        </p:nvSpPr>
        <p:spPr>
          <a:xfrm rot="18000000">
            <a:off x="1679020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08" name="Oval"/>
          <p:cNvSpPr/>
          <p:nvPr/>
        </p:nvSpPr>
        <p:spPr>
          <a:xfrm rot="18000000">
            <a:off x="17570922" y="217018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09" name="Oval"/>
          <p:cNvSpPr/>
          <p:nvPr/>
        </p:nvSpPr>
        <p:spPr>
          <a:xfrm rot="18000000">
            <a:off x="89830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10" name="Oval"/>
          <p:cNvSpPr/>
          <p:nvPr/>
        </p:nvSpPr>
        <p:spPr>
          <a:xfrm rot="18000000">
            <a:off x="9763723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11" name="Oval"/>
          <p:cNvSpPr/>
          <p:nvPr/>
        </p:nvSpPr>
        <p:spPr>
          <a:xfrm rot="18000000">
            <a:off x="1054444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12" name="Oval"/>
          <p:cNvSpPr/>
          <p:nvPr/>
        </p:nvSpPr>
        <p:spPr>
          <a:xfrm rot="18000000">
            <a:off x="1132516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13" name="Oval"/>
          <p:cNvSpPr/>
          <p:nvPr/>
        </p:nvSpPr>
        <p:spPr>
          <a:xfrm rot="18000000">
            <a:off x="6647705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14" name="Oval"/>
          <p:cNvSpPr/>
          <p:nvPr/>
        </p:nvSpPr>
        <p:spPr>
          <a:xfrm rot="18000000">
            <a:off x="742842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15" name="Oval"/>
          <p:cNvSpPr/>
          <p:nvPr/>
        </p:nvSpPr>
        <p:spPr>
          <a:xfrm rot="18000000">
            <a:off x="8209144" y="2170182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16" name="Oval"/>
          <p:cNvSpPr/>
          <p:nvPr/>
        </p:nvSpPr>
        <p:spPr>
          <a:xfrm rot="18000000">
            <a:off x="1211019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17" name="Oval"/>
          <p:cNvSpPr/>
          <p:nvPr/>
        </p:nvSpPr>
        <p:spPr>
          <a:xfrm rot="18000000">
            <a:off x="1289091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18" name="Oval"/>
          <p:cNvSpPr/>
          <p:nvPr/>
        </p:nvSpPr>
        <p:spPr>
          <a:xfrm rot="18000000">
            <a:off x="13671635" y="12982525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19" name="Oval"/>
          <p:cNvSpPr/>
          <p:nvPr/>
        </p:nvSpPr>
        <p:spPr>
          <a:xfrm rot="18000000">
            <a:off x="1445235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20" name="Oval"/>
          <p:cNvSpPr/>
          <p:nvPr/>
        </p:nvSpPr>
        <p:spPr>
          <a:xfrm rot="18000000">
            <a:off x="152330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21" name="Oval"/>
          <p:cNvSpPr/>
          <p:nvPr/>
        </p:nvSpPr>
        <p:spPr>
          <a:xfrm rot="18000000">
            <a:off x="1601379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22" name="Oval"/>
          <p:cNvSpPr/>
          <p:nvPr/>
        </p:nvSpPr>
        <p:spPr>
          <a:xfrm rot="18000000">
            <a:off x="16794515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23" name="Oval"/>
          <p:cNvSpPr/>
          <p:nvPr/>
        </p:nvSpPr>
        <p:spPr>
          <a:xfrm rot="18000000">
            <a:off x="1757523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24" name="Oval"/>
          <p:cNvSpPr/>
          <p:nvPr/>
        </p:nvSpPr>
        <p:spPr>
          <a:xfrm rot="18000000">
            <a:off x="898731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25" name="Oval"/>
          <p:cNvSpPr/>
          <p:nvPr/>
        </p:nvSpPr>
        <p:spPr>
          <a:xfrm rot="18000000">
            <a:off x="9768037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26" name="Oval"/>
          <p:cNvSpPr/>
          <p:nvPr/>
        </p:nvSpPr>
        <p:spPr>
          <a:xfrm rot="18000000">
            <a:off x="1054875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27" name="Oval"/>
          <p:cNvSpPr/>
          <p:nvPr/>
        </p:nvSpPr>
        <p:spPr>
          <a:xfrm rot="18000000">
            <a:off x="113294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28" name="Oval"/>
          <p:cNvSpPr/>
          <p:nvPr/>
        </p:nvSpPr>
        <p:spPr>
          <a:xfrm rot="18000000">
            <a:off x="6652017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29" name="Oval"/>
          <p:cNvSpPr/>
          <p:nvPr/>
        </p:nvSpPr>
        <p:spPr>
          <a:xfrm rot="18000000">
            <a:off x="743273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30" name="Oval"/>
          <p:cNvSpPr/>
          <p:nvPr/>
        </p:nvSpPr>
        <p:spPr>
          <a:xfrm rot="18000000">
            <a:off x="8213458" y="12982525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31" name="Oval"/>
          <p:cNvSpPr/>
          <p:nvPr/>
        </p:nvSpPr>
        <p:spPr>
          <a:xfrm rot="18000000">
            <a:off x="12105882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32" name="Oval"/>
          <p:cNvSpPr/>
          <p:nvPr/>
        </p:nvSpPr>
        <p:spPr>
          <a:xfrm rot="18000000">
            <a:off x="1288660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33" name="Oval"/>
          <p:cNvSpPr/>
          <p:nvPr/>
        </p:nvSpPr>
        <p:spPr>
          <a:xfrm rot="18000000">
            <a:off x="13667320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34" name="Oval"/>
          <p:cNvSpPr/>
          <p:nvPr/>
        </p:nvSpPr>
        <p:spPr>
          <a:xfrm rot="18000000">
            <a:off x="14448042" y="12206118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35" name="Oval"/>
          <p:cNvSpPr/>
          <p:nvPr/>
        </p:nvSpPr>
        <p:spPr>
          <a:xfrm rot="18000000">
            <a:off x="1522876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36" name="Oval"/>
          <p:cNvSpPr/>
          <p:nvPr/>
        </p:nvSpPr>
        <p:spPr>
          <a:xfrm rot="18000000">
            <a:off x="16009483" y="12231518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37" name="Oval"/>
          <p:cNvSpPr/>
          <p:nvPr/>
        </p:nvSpPr>
        <p:spPr>
          <a:xfrm rot="18000000">
            <a:off x="1679020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38" name="Oval"/>
          <p:cNvSpPr/>
          <p:nvPr/>
        </p:nvSpPr>
        <p:spPr>
          <a:xfrm rot="18000000">
            <a:off x="1757092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39" name="Oval"/>
          <p:cNvSpPr/>
          <p:nvPr/>
        </p:nvSpPr>
        <p:spPr>
          <a:xfrm rot="18000000">
            <a:off x="8983002" y="1220611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40" name="Oval"/>
          <p:cNvSpPr/>
          <p:nvPr/>
        </p:nvSpPr>
        <p:spPr>
          <a:xfrm rot="18000000">
            <a:off x="9763723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41" name="Oval"/>
          <p:cNvSpPr/>
          <p:nvPr/>
        </p:nvSpPr>
        <p:spPr>
          <a:xfrm rot="18000000">
            <a:off x="10544442" y="12206118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42" name="Oval"/>
          <p:cNvSpPr/>
          <p:nvPr/>
        </p:nvSpPr>
        <p:spPr>
          <a:xfrm rot="18000000">
            <a:off x="1132516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43" name="Oval"/>
          <p:cNvSpPr/>
          <p:nvPr/>
        </p:nvSpPr>
        <p:spPr>
          <a:xfrm rot="18000000">
            <a:off x="6647705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44" name="Oval"/>
          <p:cNvSpPr/>
          <p:nvPr/>
        </p:nvSpPr>
        <p:spPr>
          <a:xfrm rot="18000000">
            <a:off x="742842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45" name="Oval"/>
          <p:cNvSpPr/>
          <p:nvPr/>
        </p:nvSpPr>
        <p:spPr>
          <a:xfrm rot="18000000">
            <a:off x="820914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46" name="Oval"/>
          <p:cNvSpPr/>
          <p:nvPr/>
        </p:nvSpPr>
        <p:spPr>
          <a:xfrm rot="18000000">
            <a:off x="13666438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47" name="Equation"/>
          <p:cNvSpPr txBox="1"/>
          <p:nvPr/>
        </p:nvSpPr>
        <p:spPr>
          <a:xfrm>
            <a:off x="2262079" y="7277197"/>
            <a:ext cx="1678388" cy="6937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η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3</m:t>
                  </m:r>
                </m:oMath>
              </m:oMathPara>
            </a14:m>
            <a:endParaRPr sz="6200">
              <a:solidFill>
                <a:srgbClr val="991A5E"/>
              </a:solidFill>
            </a:endParaRPr>
          </a:p>
        </p:txBody>
      </p:sp>
      <p:sp>
        <p:nvSpPr>
          <p:cNvPr id="1948" name="Equation"/>
          <p:cNvSpPr txBox="1"/>
          <p:nvPr/>
        </p:nvSpPr>
        <p:spPr>
          <a:xfrm>
            <a:off x="20498626" y="9954055"/>
            <a:ext cx="1710671" cy="5409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2</m:t>
                  </m:r>
                </m:oMath>
              </m:oMathPara>
            </a14:m>
            <a:endParaRPr sz="6200">
              <a:solidFill>
                <a:srgbClr val="991A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" name="Dimension 2 example"/>
          <p:cNvSpPr txBox="1"/>
          <p:nvPr/>
        </p:nvSpPr>
        <p:spPr>
          <a:xfrm>
            <a:off x="8299577" y="701977"/>
            <a:ext cx="7784847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Dimension 2 example </a:t>
            </a:r>
          </a:p>
        </p:txBody>
      </p:sp>
      <p:sp>
        <p:nvSpPr>
          <p:cNvPr id="1951" name="Equation"/>
          <p:cNvSpPr txBox="1"/>
          <p:nvPr/>
        </p:nvSpPr>
        <p:spPr>
          <a:xfrm>
            <a:off x="19608593" y="6507185"/>
            <a:ext cx="3456878" cy="6824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6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6300">
              <a:solidFill>
                <a:srgbClr val="5E5E5E"/>
              </a:solidFill>
            </a:endParaRPr>
          </a:p>
        </p:txBody>
      </p:sp>
      <p:sp>
        <p:nvSpPr>
          <p:cNvPr id="1952" name="Equation"/>
          <p:cNvSpPr txBox="1"/>
          <p:nvPr/>
        </p:nvSpPr>
        <p:spPr>
          <a:xfrm>
            <a:off x="20484847" y="8238106"/>
            <a:ext cx="1704372" cy="68582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7</m:t>
                  </m:r>
                </m:oMath>
              </m:oMathPara>
            </a14:m>
            <a:endParaRPr sz="6200">
              <a:solidFill>
                <a:srgbClr val="5E5E5E"/>
              </a:solidFill>
            </a:endParaRPr>
          </a:p>
        </p:txBody>
      </p:sp>
      <p:sp>
        <p:nvSpPr>
          <p:cNvPr id="1953" name="Line"/>
          <p:cNvSpPr/>
          <p:nvPr/>
        </p:nvSpPr>
        <p:spPr>
          <a:xfrm>
            <a:off x="6225300" y="7624834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54" name="Line"/>
          <p:cNvSpPr/>
          <p:nvPr/>
        </p:nvSpPr>
        <p:spPr>
          <a:xfrm flipV="1">
            <a:off x="12187687" y="1732110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55" name="Oval"/>
          <p:cNvSpPr/>
          <p:nvPr/>
        </p:nvSpPr>
        <p:spPr>
          <a:xfrm rot="18000000">
            <a:off x="1210715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56" name="Oval"/>
          <p:cNvSpPr/>
          <p:nvPr/>
        </p:nvSpPr>
        <p:spPr>
          <a:xfrm rot="18000000">
            <a:off x="128878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57" name="Oval"/>
          <p:cNvSpPr/>
          <p:nvPr/>
        </p:nvSpPr>
        <p:spPr>
          <a:xfrm rot="18000000">
            <a:off x="13668593" y="7573078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58" name="Oval"/>
          <p:cNvSpPr/>
          <p:nvPr/>
        </p:nvSpPr>
        <p:spPr>
          <a:xfrm rot="18000000">
            <a:off x="1444931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59" name="Oval"/>
          <p:cNvSpPr/>
          <p:nvPr/>
        </p:nvSpPr>
        <p:spPr>
          <a:xfrm rot="18000000">
            <a:off x="1523003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60" name="Oval"/>
          <p:cNvSpPr/>
          <p:nvPr/>
        </p:nvSpPr>
        <p:spPr>
          <a:xfrm rot="18000000">
            <a:off x="1601075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61" name="Oval"/>
          <p:cNvSpPr/>
          <p:nvPr/>
        </p:nvSpPr>
        <p:spPr>
          <a:xfrm rot="18000000">
            <a:off x="16791474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62" name="Oval"/>
          <p:cNvSpPr/>
          <p:nvPr/>
        </p:nvSpPr>
        <p:spPr>
          <a:xfrm rot="18000000">
            <a:off x="1757219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63" name="Oval"/>
          <p:cNvSpPr/>
          <p:nvPr/>
        </p:nvSpPr>
        <p:spPr>
          <a:xfrm rot="18000000">
            <a:off x="89842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64" name="Oval"/>
          <p:cNvSpPr/>
          <p:nvPr/>
        </p:nvSpPr>
        <p:spPr>
          <a:xfrm rot="18000000">
            <a:off x="976499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65" name="Oval"/>
          <p:cNvSpPr/>
          <p:nvPr/>
        </p:nvSpPr>
        <p:spPr>
          <a:xfrm rot="18000000">
            <a:off x="10545715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66" name="Oval"/>
          <p:cNvSpPr/>
          <p:nvPr/>
        </p:nvSpPr>
        <p:spPr>
          <a:xfrm rot="18000000">
            <a:off x="1132643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67" name="Oval"/>
          <p:cNvSpPr/>
          <p:nvPr/>
        </p:nvSpPr>
        <p:spPr>
          <a:xfrm rot="18000000">
            <a:off x="6648977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68" name="Oval"/>
          <p:cNvSpPr/>
          <p:nvPr/>
        </p:nvSpPr>
        <p:spPr>
          <a:xfrm rot="18000000">
            <a:off x="7429696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69" name="Oval"/>
          <p:cNvSpPr/>
          <p:nvPr/>
        </p:nvSpPr>
        <p:spPr>
          <a:xfrm rot="18000000">
            <a:off x="8210417" y="7547678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70" name="Oval"/>
          <p:cNvSpPr/>
          <p:nvPr/>
        </p:nvSpPr>
        <p:spPr>
          <a:xfrm rot="18000000">
            <a:off x="1210715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71" name="Oval"/>
          <p:cNvSpPr/>
          <p:nvPr/>
        </p:nvSpPr>
        <p:spPr>
          <a:xfrm rot="18000000">
            <a:off x="1288787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72" name="Oval"/>
          <p:cNvSpPr/>
          <p:nvPr/>
        </p:nvSpPr>
        <p:spPr>
          <a:xfrm rot="18000000">
            <a:off x="13668593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73" name="Oval"/>
          <p:cNvSpPr/>
          <p:nvPr/>
        </p:nvSpPr>
        <p:spPr>
          <a:xfrm rot="18000000">
            <a:off x="1444931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74" name="Oval"/>
          <p:cNvSpPr/>
          <p:nvPr/>
        </p:nvSpPr>
        <p:spPr>
          <a:xfrm rot="18000000">
            <a:off x="1523003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75" name="Oval"/>
          <p:cNvSpPr/>
          <p:nvPr/>
        </p:nvSpPr>
        <p:spPr>
          <a:xfrm rot="18000000">
            <a:off x="16010756" y="6771271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76" name="Oval"/>
          <p:cNvSpPr/>
          <p:nvPr/>
        </p:nvSpPr>
        <p:spPr>
          <a:xfrm rot="18000000">
            <a:off x="16791474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77" name="Oval"/>
          <p:cNvSpPr/>
          <p:nvPr/>
        </p:nvSpPr>
        <p:spPr>
          <a:xfrm rot="18000000">
            <a:off x="1757219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78" name="Oval"/>
          <p:cNvSpPr/>
          <p:nvPr/>
        </p:nvSpPr>
        <p:spPr>
          <a:xfrm rot="18000000">
            <a:off x="898427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79" name="Oval"/>
          <p:cNvSpPr/>
          <p:nvPr/>
        </p:nvSpPr>
        <p:spPr>
          <a:xfrm rot="18000000">
            <a:off x="976499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80" name="Oval"/>
          <p:cNvSpPr/>
          <p:nvPr/>
        </p:nvSpPr>
        <p:spPr>
          <a:xfrm rot="18000000">
            <a:off x="10545715" y="6771271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81" name="Oval"/>
          <p:cNvSpPr/>
          <p:nvPr/>
        </p:nvSpPr>
        <p:spPr>
          <a:xfrm rot="18000000">
            <a:off x="1132643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82" name="Oval"/>
          <p:cNvSpPr/>
          <p:nvPr/>
        </p:nvSpPr>
        <p:spPr>
          <a:xfrm rot="18000000">
            <a:off x="664897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83" name="Oval"/>
          <p:cNvSpPr/>
          <p:nvPr/>
        </p:nvSpPr>
        <p:spPr>
          <a:xfrm rot="18000000">
            <a:off x="7429696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84" name="Oval"/>
          <p:cNvSpPr/>
          <p:nvPr/>
        </p:nvSpPr>
        <p:spPr>
          <a:xfrm rot="18000000">
            <a:off x="821041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85" name="Oval"/>
          <p:cNvSpPr/>
          <p:nvPr/>
        </p:nvSpPr>
        <p:spPr>
          <a:xfrm rot="18000000">
            <a:off x="1210284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86" name="Oval"/>
          <p:cNvSpPr/>
          <p:nvPr/>
        </p:nvSpPr>
        <p:spPr>
          <a:xfrm rot="18000000">
            <a:off x="12883561" y="6020263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87" name="Oval"/>
          <p:cNvSpPr/>
          <p:nvPr/>
        </p:nvSpPr>
        <p:spPr>
          <a:xfrm rot="18000000">
            <a:off x="1366428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88" name="Oval"/>
          <p:cNvSpPr/>
          <p:nvPr/>
        </p:nvSpPr>
        <p:spPr>
          <a:xfrm rot="18000000">
            <a:off x="1444500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89" name="Oval"/>
          <p:cNvSpPr/>
          <p:nvPr/>
        </p:nvSpPr>
        <p:spPr>
          <a:xfrm rot="18000000">
            <a:off x="1522572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90" name="Oval"/>
          <p:cNvSpPr/>
          <p:nvPr/>
        </p:nvSpPr>
        <p:spPr>
          <a:xfrm rot="18000000">
            <a:off x="1600644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91" name="Oval"/>
          <p:cNvSpPr/>
          <p:nvPr/>
        </p:nvSpPr>
        <p:spPr>
          <a:xfrm rot="18000000">
            <a:off x="167871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92" name="Oval"/>
          <p:cNvSpPr/>
          <p:nvPr/>
        </p:nvSpPr>
        <p:spPr>
          <a:xfrm rot="18000000">
            <a:off x="1756788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93" name="Oval"/>
          <p:cNvSpPr/>
          <p:nvPr/>
        </p:nvSpPr>
        <p:spPr>
          <a:xfrm rot="18000000">
            <a:off x="89799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94" name="Oval"/>
          <p:cNvSpPr/>
          <p:nvPr/>
        </p:nvSpPr>
        <p:spPr>
          <a:xfrm rot="18000000">
            <a:off x="9760682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95" name="Oval"/>
          <p:cNvSpPr/>
          <p:nvPr/>
        </p:nvSpPr>
        <p:spPr>
          <a:xfrm rot="18000000">
            <a:off x="1054140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96" name="Oval"/>
          <p:cNvSpPr/>
          <p:nvPr/>
        </p:nvSpPr>
        <p:spPr>
          <a:xfrm rot="18000000">
            <a:off x="11322122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97" name="Oval"/>
          <p:cNvSpPr/>
          <p:nvPr/>
        </p:nvSpPr>
        <p:spPr>
          <a:xfrm rot="18000000">
            <a:off x="6644664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98" name="Oval"/>
          <p:cNvSpPr/>
          <p:nvPr/>
        </p:nvSpPr>
        <p:spPr>
          <a:xfrm rot="18000000">
            <a:off x="7425383" y="5994863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99" name="Oval"/>
          <p:cNvSpPr/>
          <p:nvPr/>
        </p:nvSpPr>
        <p:spPr>
          <a:xfrm rot="18000000">
            <a:off x="8206103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00" name="Oval"/>
          <p:cNvSpPr/>
          <p:nvPr/>
        </p:nvSpPr>
        <p:spPr>
          <a:xfrm rot="18000000">
            <a:off x="121114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01" name="Oval"/>
          <p:cNvSpPr/>
          <p:nvPr/>
        </p:nvSpPr>
        <p:spPr>
          <a:xfrm rot="18000000">
            <a:off x="1289218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02" name="Oval"/>
          <p:cNvSpPr/>
          <p:nvPr/>
        </p:nvSpPr>
        <p:spPr>
          <a:xfrm rot="18000000">
            <a:off x="13672908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03" name="Oval"/>
          <p:cNvSpPr/>
          <p:nvPr/>
        </p:nvSpPr>
        <p:spPr>
          <a:xfrm rot="18000000">
            <a:off x="14453627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04" name="Oval"/>
          <p:cNvSpPr/>
          <p:nvPr/>
        </p:nvSpPr>
        <p:spPr>
          <a:xfrm rot="18000000">
            <a:off x="15234349" y="5218456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05" name="Oval"/>
          <p:cNvSpPr/>
          <p:nvPr/>
        </p:nvSpPr>
        <p:spPr>
          <a:xfrm rot="18000000">
            <a:off x="160150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06" name="Oval"/>
          <p:cNvSpPr/>
          <p:nvPr/>
        </p:nvSpPr>
        <p:spPr>
          <a:xfrm rot="18000000">
            <a:off x="1679578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07" name="Oval"/>
          <p:cNvSpPr/>
          <p:nvPr/>
        </p:nvSpPr>
        <p:spPr>
          <a:xfrm rot="18000000">
            <a:off x="1757650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08" name="Oval"/>
          <p:cNvSpPr/>
          <p:nvPr/>
        </p:nvSpPr>
        <p:spPr>
          <a:xfrm rot="18000000">
            <a:off x="898858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09" name="Oval"/>
          <p:cNvSpPr/>
          <p:nvPr/>
        </p:nvSpPr>
        <p:spPr>
          <a:xfrm rot="18000000">
            <a:off x="9769309" y="5218456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10" name="Oval"/>
          <p:cNvSpPr/>
          <p:nvPr/>
        </p:nvSpPr>
        <p:spPr>
          <a:xfrm rot="18000000">
            <a:off x="1055002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11" name="Oval"/>
          <p:cNvSpPr/>
          <p:nvPr/>
        </p:nvSpPr>
        <p:spPr>
          <a:xfrm rot="18000000">
            <a:off x="1133074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12" name="Oval"/>
          <p:cNvSpPr/>
          <p:nvPr/>
        </p:nvSpPr>
        <p:spPr>
          <a:xfrm rot="18000000">
            <a:off x="665329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13" name="Oval"/>
          <p:cNvSpPr/>
          <p:nvPr/>
        </p:nvSpPr>
        <p:spPr>
          <a:xfrm rot="18000000">
            <a:off x="743401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14" name="Oval"/>
          <p:cNvSpPr/>
          <p:nvPr/>
        </p:nvSpPr>
        <p:spPr>
          <a:xfrm rot="18000000">
            <a:off x="8214731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15" name="Oval"/>
          <p:cNvSpPr/>
          <p:nvPr/>
        </p:nvSpPr>
        <p:spPr>
          <a:xfrm rot="18000000">
            <a:off x="12111468" y="4467449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16" name="Oval"/>
          <p:cNvSpPr/>
          <p:nvPr/>
        </p:nvSpPr>
        <p:spPr>
          <a:xfrm rot="18000000">
            <a:off x="1289218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17" name="Oval"/>
          <p:cNvSpPr/>
          <p:nvPr/>
        </p:nvSpPr>
        <p:spPr>
          <a:xfrm rot="18000000">
            <a:off x="13672908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18" name="Oval"/>
          <p:cNvSpPr/>
          <p:nvPr/>
        </p:nvSpPr>
        <p:spPr>
          <a:xfrm rot="18000000">
            <a:off x="14453627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19" name="Oval"/>
          <p:cNvSpPr/>
          <p:nvPr/>
        </p:nvSpPr>
        <p:spPr>
          <a:xfrm rot="18000000">
            <a:off x="1523434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20" name="Oval"/>
          <p:cNvSpPr/>
          <p:nvPr/>
        </p:nvSpPr>
        <p:spPr>
          <a:xfrm rot="18000000">
            <a:off x="1601506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21" name="Oval"/>
          <p:cNvSpPr/>
          <p:nvPr/>
        </p:nvSpPr>
        <p:spPr>
          <a:xfrm rot="18000000">
            <a:off x="1679578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22" name="Oval"/>
          <p:cNvSpPr/>
          <p:nvPr/>
        </p:nvSpPr>
        <p:spPr>
          <a:xfrm rot="18000000">
            <a:off x="17576508" y="4442049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23" name="Oval"/>
          <p:cNvSpPr/>
          <p:nvPr/>
        </p:nvSpPr>
        <p:spPr>
          <a:xfrm rot="18000000">
            <a:off x="898858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24" name="Oval"/>
          <p:cNvSpPr/>
          <p:nvPr/>
        </p:nvSpPr>
        <p:spPr>
          <a:xfrm rot="18000000">
            <a:off x="976930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25" name="Oval"/>
          <p:cNvSpPr/>
          <p:nvPr/>
        </p:nvSpPr>
        <p:spPr>
          <a:xfrm rot="18000000">
            <a:off x="1055002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26" name="Oval"/>
          <p:cNvSpPr/>
          <p:nvPr/>
        </p:nvSpPr>
        <p:spPr>
          <a:xfrm rot="18000000">
            <a:off x="1133074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27" name="Oval"/>
          <p:cNvSpPr/>
          <p:nvPr/>
        </p:nvSpPr>
        <p:spPr>
          <a:xfrm rot="18000000">
            <a:off x="6653290" y="4442049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28" name="Oval"/>
          <p:cNvSpPr/>
          <p:nvPr/>
        </p:nvSpPr>
        <p:spPr>
          <a:xfrm rot="18000000">
            <a:off x="743401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29" name="Oval"/>
          <p:cNvSpPr/>
          <p:nvPr/>
        </p:nvSpPr>
        <p:spPr>
          <a:xfrm rot="18000000">
            <a:off x="8214731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30" name="Oval"/>
          <p:cNvSpPr/>
          <p:nvPr/>
        </p:nvSpPr>
        <p:spPr>
          <a:xfrm rot="18000000">
            <a:off x="1210715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31" name="Oval"/>
          <p:cNvSpPr/>
          <p:nvPr/>
        </p:nvSpPr>
        <p:spPr>
          <a:xfrm rot="18000000">
            <a:off x="1288787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32" name="Oval"/>
          <p:cNvSpPr/>
          <p:nvPr/>
        </p:nvSpPr>
        <p:spPr>
          <a:xfrm rot="18000000">
            <a:off x="13668593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33" name="Oval"/>
          <p:cNvSpPr/>
          <p:nvPr/>
        </p:nvSpPr>
        <p:spPr>
          <a:xfrm rot="18000000">
            <a:off x="14449314" y="3665642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34" name="Oval"/>
          <p:cNvSpPr/>
          <p:nvPr/>
        </p:nvSpPr>
        <p:spPr>
          <a:xfrm rot="18000000">
            <a:off x="1523003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35" name="Oval"/>
          <p:cNvSpPr/>
          <p:nvPr/>
        </p:nvSpPr>
        <p:spPr>
          <a:xfrm rot="18000000">
            <a:off x="1601075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36" name="Oval"/>
          <p:cNvSpPr/>
          <p:nvPr/>
        </p:nvSpPr>
        <p:spPr>
          <a:xfrm rot="18000000">
            <a:off x="16791474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37" name="Oval"/>
          <p:cNvSpPr/>
          <p:nvPr/>
        </p:nvSpPr>
        <p:spPr>
          <a:xfrm rot="18000000">
            <a:off x="1757219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38" name="Oval"/>
          <p:cNvSpPr/>
          <p:nvPr/>
        </p:nvSpPr>
        <p:spPr>
          <a:xfrm rot="18000000">
            <a:off x="8984275" y="3665642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39" name="Oval"/>
          <p:cNvSpPr/>
          <p:nvPr/>
        </p:nvSpPr>
        <p:spPr>
          <a:xfrm rot="18000000">
            <a:off x="976499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40" name="Oval"/>
          <p:cNvSpPr/>
          <p:nvPr/>
        </p:nvSpPr>
        <p:spPr>
          <a:xfrm rot="18000000">
            <a:off x="10545715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41" name="Oval"/>
          <p:cNvSpPr/>
          <p:nvPr/>
        </p:nvSpPr>
        <p:spPr>
          <a:xfrm rot="18000000">
            <a:off x="1132643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42" name="Oval"/>
          <p:cNvSpPr/>
          <p:nvPr/>
        </p:nvSpPr>
        <p:spPr>
          <a:xfrm rot="18000000">
            <a:off x="664897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43" name="Oval"/>
          <p:cNvSpPr/>
          <p:nvPr/>
        </p:nvSpPr>
        <p:spPr>
          <a:xfrm rot="18000000">
            <a:off x="7429696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44" name="Oval"/>
          <p:cNvSpPr/>
          <p:nvPr/>
        </p:nvSpPr>
        <p:spPr>
          <a:xfrm rot="18000000">
            <a:off x="821041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45" name="Oval"/>
          <p:cNvSpPr/>
          <p:nvPr/>
        </p:nvSpPr>
        <p:spPr>
          <a:xfrm rot="18000000">
            <a:off x="1210499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46" name="Oval"/>
          <p:cNvSpPr/>
          <p:nvPr/>
        </p:nvSpPr>
        <p:spPr>
          <a:xfrm rot="18000000">
            <a:off x="12885719" y="11429710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47" name="Oval"/>
          <p:cNvSpPr/>
          <p:nvPr/>
        </p:nvSpPr>
        <p:spPr>
          <a:xfrm rot="18000000">
            <a:off x="136664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48" name="Oval"/>
          <p:cNvSpPr/>
          <p:nvPr/>
        </p:nvSpPr>
        <p:spPr>
          <a:xfrm rot="18000000">
            <a:off x="1444715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49" name="Oval"/>
          <p:cNvSpPr/>
          <p:nvPr/>
        </p:nvSpPr>
        <p:spPr>
          <a:xfrm rot="18000000">
            <a:off x="15227878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50" name="Oval"/>
          <p:cNvSpPr/>
          <p:nvPr/>
        </p:nvSpPr>
        <p:spPr>
          <a:xfrm rot="18000000">
            <a:off x="1600859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51" name="Oval"/>
          <p:cNvSpPr/>
          <p:nvPr/>
        </p:nvSpPr>
        <p:spPr>
          <a:xfrm rot="18000000">
            <a:off x="16789317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52" name="Oval"/>
          <p:cNvSpPr/>
          <p:nvPr/>
        </p:nvSpPr>
        <p:spPr>
          <a:xfrm rot="18000000">
            <a:off x="17570039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53" name="Oval"/>
          <p:cNvSpPr/>
          <p:nvPr/>
        </p:nvSpPr>
        <p:spPr>
          <a:xfrm rot="18000000">
            <a:off x="898211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54" name="Oval"/>
          <p:cNvSpPr/>
          <p:nvPr/>
        </p:nvSpPr>
        <p:spPr>
          <a:xfrm rot="18000000">
            <a:off x="97628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55" name="Oval"/>
          <p:cNvSpPr/>
          <p:nvPr/>
        </p:nvSpPr>
        <p:spPr>
          <a:xfrm rot="18000000">
            <a:off x="10543557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56" name="Oval"/>
          <p:cNvSpPr/>
          <p:nvPr/>
        </p:nvSpPr>
        <p:spPr>
          <a:xfrm rot="18000000">
            <a:off x="1132427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57" name="Oval"/>
          <p:cNvSpPr/>
          <p:nvPr/>
        </p:nvSpPr>
        <p:spPr>
          <a:xfrm rot="18000000">
            <a:off x="664682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58" name="Oval"/>
          <p:cNvSpPr/>
          <p:nvPr/>
        </p:nvSpPr>
        <p:spPr>
          <a:xfrm rot="18000000">
            <a:off x="7427540" y="11429710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59" name="Oval"/>
          <p:cNvSpPr/>
          <p:nvPr/>
        </p:nvSpPr>
        <p:spPr>
          <a:xfrm rot="18000000">
            <a:off x="820826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60" name="Oval"/>
          <p:cNvSpPr/>
          <p:nvPr/>
        </p:nvSpPr>
        <p:spPr>
          <a:xfrm rot="18000000">
            <a:off x="1210499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61" name="Oval"/>
          <p:cNvSpPr/>
          <p:nvPr/>
        </p:nvSpPr>
        <p:spPr>
          <a:xfrm rot="18000000">
            <a:off x="1288571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62" name="Oval"/>
          <p:cNvSpPr/>
          <p:nvPr/>
        </p:nvSpPr>
        <p:spPr>
          <a:xfrm rot="18000000">
            <a:off x="1444715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63" name="Oval"/>
          <p:cNvSpPr/>
          <p:nvPr/>
        </p:nvSpPr>
        <p:spPr>
          <a:xfrm rot="18000000">
            <a:off x="15227878" y="10627903"/>
            <a:ext cx="161064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64" name="Oval"/>
          <p:cNvSpPr/>
          <p:nvPr/>
        </p:nvSpPr>
        <p:spPr>
          <a:xfrm rot="18000000">
            <a:off x="1600859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65" name="Oval"/>
          <p:cNvSpPr/>
          <p:nvPr/>
        </p:nvSpPr>
        <p:spPr>
          <a:xfrm rot="18000000">
            <a:off x="1678931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66" name="Oval"/>
          <p:cNvSpPr/>
          <p:nvPr/>
        </p:nvSpPr>
        <p:spPr>
          <a:xfrm rot="18000000">
            <a:off x="17570039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67" name="Oval"/>
          <p:cNvSpPr/>
          <p:nvPr/>
        </p:nvSpPr>
        <p:spPr>
          <a:xfrm rot="18000000">
            <a:off x="898211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68" name="Oval"/>
          <p:cNvSpPr/>
          <p:nvPr/>
        </p:nvSpPr>
        <p:spPr>
          <a:xfrm rot="18000000">
            <a:off x="9762838" y="10653303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69" name="Oval"/>
          <p:cNvSpPr/>
          <p:nvPr/>
        </p:nvSpPr>
        <p:spPr>
          <a:xfrm rot="18000000">
            <a:off x="1054355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70" name="Oval"/>
          <p:cNvSpPr/>
          <p:nvPr/>
        </p:nvSpPr>
        <p:spPr>
          <a:xfrm rot="18000000">
            <a:off x="1132427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71" name="Oval"/>
          <p:cNvSpPr/>
          <p:nvPr/>
        </p:nvSpPr>
        <p:spPr>
          <a:xfrm rot="18000000">
            <a:off x="664682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72" name="Oval"/>
          <p:cNvSpPr/>
          <p:nvPr/>
        </p:nvSpPr>
        <p:spPr>
          <a:xfrm rot="18000000">
            <a:off x="742754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73" name="Oval"/>
          <p:cNvSpPr/>
          <p:nvPr/>
        </p:nvSpPr>
        <p:spPr>
          <a:xfrm rot="18000000">
            <a:off x="820826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74" name="Oval"/>
          <p:cNvSpPr/>
          <p:nvPr/>
        </p:nvSpPr>
        <p:spPr>
          <a:xfrm rot="18000000">
            <a:off x="12100684" y="9876898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75" name="Oval"/>
          <p:cNvSpPr/>
          <p:nvPr/>
        </p:nvSpPr>
        <p:spPr>
          <a:xfrm rot="18000000">
            <a:off x="1288140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76" name="Oval"/>
          <p:cNvSpPr/>
          <p:nvPr/>
        </p:nvSpPr>
        <p:spPr>
          <a:xfrm rot="18000000">
            <a:off x="13662124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77" name="Oval"/>
          <p:cNvSpPr/>
          <p:nvPr/>
        </p:nvSpPr>
        <p:spPr>
          <a:xfrm rot="18000000">
            <a:off x="1444284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78" name="Oval"/>
          <p:cNvSpPr/>
          <p:nvPr/>
        </p:nvSpPr>
        <p:spPr>
          <a:xfrm rot="18000000">
            <a:off x="1522356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79" name="Oval"/>
          <p:cNvSpPr/>
          <p:nvPr/>
        </p:nvSpPr>
        <p:spPr>
          <a:xfrm rot="18000000">
            <a:off x="16004285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80" name="Oval"/>
          <p:cNvSpPr/>
          <p:nvPr/>
        </p:nvSpPr>
        <p:spPr>
          <a:xfrm rot="18000000">
            <a:off x="167850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81" name="Oval"/>
          <p:cNvSpPr/>
          <p:nvPr/>
        </p:nvSpPr>
        <p:spPr>
          <a:xfrm rot="18000000">
            <a:off x="17565724" y="9876898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82" name="Oval"/>
          <p:cNvSpPr/>
          <p:nvPr/>
        </p:nvSpPr>
        <p:spPr>
          <a:xfrm rot="18000000">
            <a:off x="89778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83" name="Oval"/>
          <p:cNvSpPr/>
          <p:nvPr/>
        </p:nvSpPr>
        <p:spPr>
          <a:xfrm rot="18000000">
            <a:off x="9758525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84" name="Oval"/>
          <p:cNvSpPr/>
          <p:nvPr/>
        </p:nvSpPr>
        <p:spPr>
          <a:xfrm rot="18000000">
            <a:off x="10539244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85" name="Oval"/>
          <p:cNvSpPr/>
          <p:nvPr/>
        </p:nvSpPr>
        <p:spPr>
          <a:xfrm rot="18000000">
            <a:off x="1131996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86" name="Oval"/>
          <p:cNvSpPr/>
          <p:nvPr/>
        </p:nvSpPr>
        <p:spPr>
          <a:xfrm rot="18000000">
            <a:off x="6642507" y="9876898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87" name="Oval"/>
          <p:cNvSpPr/>
          <p:nvPr/>
        </p:nvSpPr>
        <p:spPr>
          <a:xfrm rot="18000000">
            <a:off x="7423226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88" name="Oval"/>
          <p:cNvSpPr/>
          <p:nvPr/>
        </p:nvSpPr>
        <p:spPr>
          <a:xfrm rot="18000000">
            <a:off x="820394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89" name="Oval"/>
          <p:cNvSpPr/>
          <p:nvPr/>
        </p:nvSpPr>
        <p:spPr>
          <a:xfrm rot="18000000">
            <a:off x="1210931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90" name="Oval"/>
          <p:cNvSpPr/>
          <p:nvPr/>
        </p:nvSpPr>
        <p:spPr>
          <a:xfrm rot="18000000">
            <a:off x="12890033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91" name="Oval"/>
          <p:cNvSpPr/>
          <p:nvPr/>
        </p:nvSpPr>
        <p:spPr>
          <a:xfrm rot="18000000">
            <a:off x="1367075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92" name="Oval"/>
          <p:cNvSpPr/>
          <p:nvPr/>
        </p:nvSpPr>
        <p:spPr>
          <a:xfrm rot="18000000">
            <a:off x="14451472" y="9075091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93" name="Oval"/>
          <p:cNvSpPr/>
          <p:nvPr/>
        </p:nvSpPr>
        <p:spPr>
          <a:xfrm rot="18000000">
            <a:off x="1523219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94" name="Oval"/>
          <p:cNvSpPr/>
          <p:nvPr/>
        </p:nvSpPr>
        <p:spPr>
          <a:xfrm rot="18000000">
            <a:off x="1601291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95" name="Oval"/>
          <p:cNvSpPr/>
          <p:nvPr/>
        </p:nvSpPr>
        <p:spPr>
          <a:xfrm rot="18000000">
            <a:off x="1679363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96" name="Oval"/>
          <p:cNvSpPr/>
          <p:nvPr/>
        </p:nvSpPr>
        <p:spPr>
          <a:xfrm rot="18000000">
            <a:off x="1757435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97" name="Oval"/>
          <p:cNvSpPr/>
          <p:nvPr/>
        </p:nvSpPr>
        <p:spPr>
          <a:xfrm rot="18000000">
            <a:off x="8986432" y="9100491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98" name="Oval"/>
          <p:cNvSpPr/>
          <p:nvPr/>
        </p:nvSpPr>
        <p:spPr>
          <a:xfrm rot="18000000">
            <a:off x="976715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99" name="Oval"/>
          <p:cNvSpPr/>
          <p:nvPr/>
        </p:nvSpPr>
        <p:spPr>
          <a:xfrm rot="18000000">
            <a:off x="1054787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00" name="Oval"/>
          <p:cNvSpPr/>
          <p:nvPr/>
        </p:nvSpPr>
        <p:spPr>
          <a:xfrm rot="18000000">
            <a:off x="1132859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01" name="Oval"/>
          <p:cNvSpPr/>
          <p:nvPr/>
        </p:nvSpPr>
        <p:spPr>
          <a:xfrm rot="18000000">
            <a:off x="665113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02" name="Oval"/>
          <p:cNvSpPr/>
          <p:nvPr/>
        </p:nvSpPr>
        <p:spPr>
          <a:xfrm rot="18000000">
            <a:off x="7431854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03" name="Oval"/>
          <p:cNvSpPr/>
          <p:nvPr/>
        </p:nvSpPr>
        <p:spPr>
          <a:xfrm rot="18000000">
            <a:off x="821257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04" name="Oval"/>
          <p:cNvSpPr/>
          <p:nvPr/>
        </p:nvSpPr>
        <p:spPr>
          <a:xfrm rot="18000000">
            <a:off x="1210931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05" name="Oval"/>
          <p:cNvSpPr/>
          <p:nvPr/>
        </p:nvSpPr>
        <p:spPr>
          <a:xfrm rot="18000000">
            <a:off x="12890033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06" name="Oval"/>
          <p:cNvSpPr/>
          <p:nvPr/>
        </p:nvSpPr>
        <p:spPr>
          <a:xfrm rot="18000000">
            <a:off x="1367075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07" name="Oval"/>
          <p:cNvSpPr/>
          <p:nvPr/>
        </p:nvSpPr>
        <p:spPr>
          <a:xfrm rot="18000000">
            <a:off x="1445147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08" name="Oval"/>
          <p:cNvSpPr/>
          <p:nvPr/>
        </p:nvSpPr>
        <p:spPr>
          <a:xfrm rot="18000000">
            <a:off x="1523219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09" name="Oval"/>
          <p:cNvSpPr/>
          <p:nvPr/>
        </p:nvSpPr>
        <p:spPr>
          <a:xfrm rot="18000000">
            <a:off x="1601291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10" name="Oval"/>
          <p:cNvSpPr/>
          <p:nvPr/>
        </p:nvSpPr>
        <p:spPr>
          <a:xfrm rot="18000000">
            <a:off x="16793632" y="8324084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11" name="Oval"/>
          <p:cNvSpPr/>
          <p:nvPr/>
        </p:nvSpPr>
        <p:spPr>
          <a:xfrm rot="18000000">
            <a:off x="1757435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12" name="Oval"/>
          <p:cNvSpPr/>
          <p:nvPr/>
        </p:nvSpPr>
        <p:spPr>
          <a:xfrm rot="18000000">
            <a:off x="898643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13" name="Oval"/>
          <p:cNvSpPr/>
          <p:nvPr/>
        </p:nvSpPr>
        <p:spPr>
          <a:xfrm rot="18000000">
            <a:off x="976715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14" name="Oval"/>
          <p:cNvSpPr/>
          <p:nvPr/>
        </p:nvSpPr>
        <p:spPr>
          <a:xfrm rot="18000000">
            <a:off x="1054787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15" name="Oval"/>
          <p:cNvSpPr/>
          <p:nvPr/>
        </p:nvSpPr>
        <p:spPr>
          <a:xfrm rot="18000000">
            <a:off x="11328592" y="8324084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16" name="Oval"/>
          <p:cNvSpPr/>
          <p:nvPr/>
        </p:nvSpPr>
        <p:spPr>
          <a:xfrm rot="18000000">
            <a:off x="665113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17" name="Oval"/>
          <p:cNvSpPr/>
          <p:nvPr/>
        </p:nvSpPr>
        <p:spPr>
          <a:xfrm rot="18000000">
            <a:off x="7431854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18" name="Oval"/>
          <p:cNvSpPr/>
          <p:nvPr/>
        </p:nvSpPr>
        <p:spPr>
          <a:xfrm rot="18000000">
            <a:off x="821257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19" name="Oval"/>
          <p:cNvSpPr/>
          <p:nvPr/>
        </p:nvSpPr>
        <p:spPr>
          <a:xfrm rot="18000000">
            <a:off x="1211019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20" name="Oval"/>
          <p:cNvSpPr/>
          <p:nvPr/>
        </p:nvSpPr>
        <p:spPr>
          <a:xfrm rot="18000000">
            <a:off x="1289091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21" name="Oval"/>
          <p:cNvSpPr/>
          <p:nvPr/>
        </p:nvSpPr>
        <p:spPr>
          <a:xfrm rot="18000000">
            <a:off x="13671635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22" name="Oval"/>
          <p:cNvSpPr/>
          <p:nvPr/>
        </p:nvSpPr>
        <p:spPr>
          <a:xfrm rot="18000000">
            <a:off x="1445235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23" name="Oval"/>
          <p:cNvSpPr/>
          <p:nvPr/>
        </p:nvSpPr>
        <p:spPr>
          <a:xfrm rot="18000000">
            <a:off x="1523307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24" name="Oval"/>
          <p:cNvSpPr/>
          <p:nvPr/>
        </p:nvSpPr>
        <p:spPr>
          <a:xfrm rot="18000000">
            <a:off x="1601379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25" name="Oval"/>
          <p:cNvSpPr/>
          <p:nvPr/>
        </p:nvSpPr>
        <p:spPr>
          <a:xfrm rot="18000000">
            <a:off x="16794515" y="2946589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26" name="Oval"/>
          <p:cNvSpPr/>
          <p:nvPr/>
        </p:nvSpPr>
        <p:spPr>
          <a:xfrm rot="18000000">
            <a:off x="1757523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27" name="Oval"/>
          <p:cNvSpPr/>
          <p:nvPr/>
        </p:nvSpPr>
        <p:spPr>
          <a:xfrm rot="18000000">
            <a:off x="898731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28" name="Oval"/>
          <p:cNvSpPr/>
          <p:nvPr/>
        </p:nvSpPr>
        <p:spPr>
          <a:xfrm rot="18000000">
            <a:off x="9768037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29" name="Oval"/>
          <p:cNvSpPr/>
          <p:nvPr/>
        </p:nvSpPr>
        <p:spPr>
          <a:xfrm rot="18000000">
            <a:off x="1054875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30" name="Oval"/>
          <p:cNvSpPr/>
          <p:nvPr/>
        </p:nvSpPr>
        <p:spPr>
          <a:xfrm rot="18000000">
            <a:off x="11329476" y="2946589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31" name="Oval"/>
          <p:cNvSpPr/>
          <p:nvPr/>
        </p:nvSpPr>
        <p:spPr>
          <a:xfrm rot="18000000">
            <a:off x="6652017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32" name="Oval"/>
          <p:cNvSpPr/>
          <p:nvPr/>
        </p:nvSpPr>
        <p:spPr>
          <a:xfrm rot="18000000">
            <a:off x="743273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33" name="Oval"/>
          <p:cNvSpPr/>
          <p:nvPr/>
        </p:nvSpPr>
        <p:spPr>
          <a:xfrm rot="18000000">
            <a:off x="821345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34" name="Oval"/>
          <p:cNvSpPr/>
          <p:nvPr/>
        </p:nvSpPr>
        <p:spPr>
          <a:xfrm rot="18000000">
            <a:off x="12105882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35" name="Oval"/>
          <p:cNvSpPr/>
          <p:nvPr/>
        </p:nvSpPr>
        <p:spPr>
          <a:xfrm rot="18000000">
            <a:off x="128866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36" name="Oval"/>
          <p:cNvSpPr/>
          <p:nvPr/>
        </p:nvSpPr>
        <p:spPr>
          <a:xfrm rot="18000000">
            <a:off x="13667320" y="2170182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37" name="Oval"/>
          <p:cNvSpPr/>
          <p:nvPr/>
        </p:nvSpPr>
        <p:spPr>
          <a:xfrm rot="18000000">
            <a:off x="14448042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38" name="Oval"/>
          <p:cNvSpPr/>
          <p:nvPr/>
        </p:nvSpPr>
        <p:spPr>
          <a:xfrm rot="18000000">
            <a:off x="1522876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39" name="Oval"/>
          <p:cNvSpPr/>
          <p:nvPr/>
        </p:nvSpPr>
        <p:spPr>
          <a:xfrm rot="18000000">
            <a:off x="16009483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40" name="Oval"/>
          <p:cNvSpPr/>
          <p:nvPr/>
        </p:nvSpPr>
        <p:spPr>
          <a:xfrm rot="18000000">
            <a:off x="1679020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41" name="Oval"/>
          <p:cNvSpPr/>
          <p:nvPr/>
        </p:nvSpPr>
        <p:spPr>
          <a:xfrm rot="18000000">
            <a:off x="1757092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42" name="Oval"/>
          <p:cNvSpPr/>
          <p:nvPr/>
        </p:nvSpPr>
        <p:spPr>
          <a:xfrm rot="18000000">
            <a:off x="89830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43" name="Oval"/>
          <p:cNvSpPr/>
          <p:nvPr/>
        </p:nvSpPr>
        <p:spPr>
          <a:xfrm rot="18000000">
            <a:off x="9763723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44" name="Oval"/>
          <p:cNvSpPr/>
          <p:nvPr/>
        </p:nvSpPr>
        <p:spPr>
          <a:xfrm rot="18000000">
            <a:off x="1054444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45" name="Oval"/>
          <p:cNvSpPr/>
          <p:nvPr/>
        </p:nvSpPr>
        <p:spPr>
          <a:xfrm rot="18000000">
            <a:off x="1132516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46" name="Oval"/>
          <p:cNvSpPr/>
          <p:nvPr/>
        </p:nvSpPr>
        <p:spPr>
          <a:xfrm rot="18000000">
            <a:off x="6647705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47" name="Oval"/>
          <p:cNvSpPr/>
          <p:nvPr/>
        </p:nvSpPr>
        <p:spPr>
          <a:xfrm rot="18000000">
            <a:off x="742842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48" name="Oval"/>
          <p:cNvSpPr/>
          <p:nvPr/>
        </p:nvSpPr>
        <p:spPr>
          <a:xfrm rot="18000000">
            <a:off x="8209144" y="2170182"/>
            <a:ext cx="161065" cy="1543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49" name="Oval"/>
          <p:cNvSpPr/>
          <p:nvPr/>
        </p:nvSpPr>
        <p:spPr>
          <a:xfrm rot="18000000">
            <a:off x="12110195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50" name="Oval"/>
          <p:cNvSpPr/>
          <p:nvPr/>
        </p:nvSpPr>
        <p:spPr>
          <a:xfrm rot="18000000">
            <a:off x="1289091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51" name="Oval"/>
          <p:cNvSpPr/>
          <p:nvPr/>
        </p:nvSpPr>
        <p:spPr>
          <a:xfrm rot="18000000">
            <a:off x="13671635" y="12982525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52" name="Oval"/>
          <p:cNvSpPr/>
          <p:nvPr/>
        </p:nvSpPr>
        <p:spPr>
          <a:xfrm rot="18000000">
            <a:off x="1445235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53" name="Oval"/>
          <p:cNvSpPr/>
          <p:nvPr/>
        </p:nvSpPr>
        <p:spPr>
          <a:xfrm rot="18000000">
            <a:off x="152330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54" name="Oval"/>
          <p:cNvSpPr/>
          <p:nvPr/>
        </p:nvSpPr>
        <p:spPr>
          <a:xfrm rot="18000000">
            <a:off x="1601379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55" name="Oval"/>
          <p:cNvSpPr/>
          <p:nvPr/>
        </p:nvSpPr>
        <p:spPr>
          <a:xfrm rot="18000000">
            <a:off x="16794515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56" name="Oval"/>
          <p:cNvSpPr/>
          <p:nvPr/>
        </p:nvSpPr>
        <p:spPr>
          <a:xfrm rot="18000000">
            <a:off x="17575235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57" name="Oval"/>
          <p:cNvSpPr/>
          <p:nvPr/>
        </p:nvSpPr>
        <p:spPr>
          <a:xfrm rot="18000000">
            <a:off x="898731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58" name="Oval"/>
          <p:cNvSpPr/>
          <p:nvPr/>
        </p:nvSpPr>
        <p:spPr>
          <a:xfrm rot="18000000">
            <a:off x="9768037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59" name="Oval"/>
          <p:cNvSpPr/>
          <p:nvPr/>
        </p:nvSpPr>
        <p:spPr>
          <a:xfrm rot="18000000">
            <a:off x="1054875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60" name="Oval"/>
          <p:cNvSpPr/>
          <p:nvPr/>
        </p:nvSpPr>
        <p:spPr>
          <a:xfrm rot="18000000">
            <a:off x="113294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61" name="Oval"/>
          <p:cNvSpPr/>
          <p:nvPr/>
        </p:nvSpPr>
        <p:spPr>
          <a:xfrm rot="18000000">
            <a:off x="6652017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62" name="Oval"/>
          <p:cNvSpPr/>
          <p:nvPr/>
        </p:nvSpPr>
        <p:spPr>
          <a:xfrm rot="18000000">
            <a:off x="743273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63" name="Oval"/>
          <p:cNvSpPr/>
          <p:nvPr/>
        </p:nvSpPr>
        <p:spPr>
          <a:xfrm rot="18000000">
            <a:off x="8213458" y="12982525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64" name="Oval"/>
          <p:cNvSpPr/>
          <p:nvPr/>
        </p:nvSpPr>
        <p:spPr>
          <a:xfrm rot="18000000">
            <a:off x="12105882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65" name="Oval"/>
          <p:cNvSpPr/>
          <p:nvPr/>
        </p:nvSpPr>
        <p:spPr>
          <a:xfrm rot="18000000">
            <a:off x="1288660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66" name="Oval"/>
          <p:cNvSpPr/>
          <p:nvPr/>
        </p:nvSpPr>
        <p:spPr>
          <a:xfrm rot="18000000">
            <a:off x="13667320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67" name="Oval"/>
          <p:cNvSpPr/>
          <p:nvPr/>
        </p:nvSpPr>
        <p:spPr>
          <a:xfrm rot="18000000">
            <a:off x="14448042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68" name="Oval"/>
          <p:cNvSpPr/>
          <p:nvPr/>
        </p:nvSpPr>
        <p:spPr>
          <a:xfrm rot="18000000">
            <a:off x="1522876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69" name="Oval"/>
          <p:cNvSpPr/>
          <p:nvPr/>
        </p:nvSpPr>
        <p:spPr>
          <a:xfrm rot="18000000">
            <a:off x="16009483" y="12231518"/>
            <a:ext cx="161064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70" name="Oval"/>
          <p:cNvSpPr/>
          <p:nvPr/>
        </p:nvSpPr>
        <p:spPr>
          <a:xfrm rot="18000000">
            <a:off x="1679020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71" name="Oval"/>
          <p:cNvSpPr/>
          <p:nvPr/>
        </p:nvSpPr>
        <p:spPr>
          <a:xfrm rot="18000000">
            <a:off x="1757092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72" name="Oval"/>
          <p:cNvSpPr/>
          <p:nvPr/>
        </p:nvSpPr>
        <p:spPr>
          <a:xfrm rot="18000000">
            <a:off x="898300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73" name="Oval"/>
          <p:cNvSpPr/>
          <p:nvPr/>
        </p:nvSpPr>
        <p:spPr>
          <a:xfrm rot="18000000">
            <a:off x="9763723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74" name="Oval"/>
          <p:cNvSpPr/>
          <p:nvPr/>
        </p:nvSpPr>
        <p:spPr>
          <a:xfrm rot="18000000">
            <a:off x="10544442" y="12206118"/>
            <a:ext cx="161065" cy="15431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75" name="Oval"/>
          <p:cNvSpPr/>
          <p:nvPr/>
        </p:nvSpPr>
        <p:spPr>
          <a:xfrm rot="18000000">
            <a:off x="1132516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76" name="Oval"/>
          <p:cNvSpPr/>
          <p:nvPr/>
        </p:nvSpPr>
        <p:spPr>
          <a:xfrm rot="18000000">
            <a:off x="6647705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77" name="Oval"/>
          <p:cNvSpPr/>
          <p:nvPr/>
        </p:nvSpPr>
        <p:spPr>
          <a:xfrm rot="18000000">
            <a:off x="742842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78" name="Oval"/>
          <p:cNvSpPr/>
          <p:nvPr/>
        </p:nvSpPr>
        <p:spPr>
          <a:xfrm rot="18000000">
            <a:off x="820914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79" name="Oval"/>
          <p:cNvSpPr/>
          <p:nvPr/>
        </p:nvSpPr>
        <p:spPr>
          <a:xfrm rot="18000000">
            <a:off x="1366643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80" name="Equation"/>
          <p:cNvSpPr txBox="1"/>
          <p:nvPr/>
        </p:nvSpPr>
        <p:spPr>
          <a:xfrm>
            <a:off x="2262079" y="7277197"/>
            <a:ext cx="1678388" cy="6937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η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3</m:t>
                  </m:r>
                </m:oMath>
              </m:oMathPara>
            </a14:m>
            <a:endParaRPr sz="6200">
              <a:solidFill>
                <a:srgbClr val="991A5E"/>
              </a:solidFill>
            </a:endParaRPr>
          </a:p>
        </p:txBody>
      </p:sp>
      <p:sp>
        <p:nvSpPr>
          <p:cNvPr id="2181" name="Equation"/>
          <p:cNvSpPr txBox="1"/>
          <p:nvPr/>
        </p:nvSpPr>
        <p:spPr>
          <a:xfrm>
            <a:off x="20498626" y="9954055"/>
            <a:ext cx="1710671" cy="5409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2</m:t>
                  </m:r>
                </m:oMath>
              </m:oMathPara>
            </a14:m>
            <a:endParaRPr sz="6200">
              <a:solidFill>
                <a:srgbClr val="991A5E"/>
              </a:solidFill>
            </a:endParaRPr>
          </a:p>
        </p:txBody>
      </p:sp>
      <p:sp>
        <p:nvSpPr>
          <p:cNvPr id="2182" name="Oval"/>
          <p:cNvSpPr/>
          <p:nvPr/>
        </p:nvSpPr>
        <p:spPr>
          <a:xfrm>
            <a:off x="9882306" y="5265814"/>
            <a:ext cx="4638673" cy="4648630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31734"/>
            </a:schemeClr>
          </a:solidFill>
          <a:ln w="38100" cap="rnd">
            <a:solidFill>
              <a:schemeClr val="accent6">
                <a:hueOff val="-108860"/>
                <a:satOff val="4467"/>
                <a:lumOff val="-12874"/>
                <a:alpha val="31734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5E5E5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4" name="How to solve (I)SIS(*)"/>
          <p:cNvSpPr txBox="1"/>
          <p:nvPr>
            <p:ph type="subTitle" sz="quarter" idx="1"/>
          </p:nvPr>
        </p:nvSpPr>
        <p:spPr>
          <a:xfrm>
            <a:off x="8296162" y="6406558"/>
            <a:ext cx="7791676" cy="1343151"/>
          </a:xfrm>
          <a:prstGeom prst="rect">
            <a:avLst/>
          </a:prstGeom>
        </p:spPr>
        <p:txBody>
          <a:bodyPr/>
          <a:lstStyle>
            <a:lvl1pPr defTabSz="775969">
              <a:defRPr sz="6016">
                <a:solidFill>
                  <a:srgbClr val="FFFFFF"/>
                </a:solidFill>
              </a:defRPr>
            </a:lvl1pPr>
          </a:lstStyle>
          <a:p>
            <a:pPr/>
            <a:r>
              <a:t>How to solve (I)SIS(*)</a:t>
            </a:r>
          </a:p>
        </p:txBody>
      </p:sp>
      <p:sp>
        <p:nvSpPr>
          <p:cNvPr id="2185" name="Ornament 11"/>
          <p:cNvSpPr/>
          <p:nvPr/>
        </p:nvSpPr>
        <p:spPr>
          <a:xfrm>
            <a:off x="16549527" y="6772835"/>
            <a:ext cx="1285680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222" y="0"/>
                </a:moveTo>
                <a:cubicBezTo>
                  <a:pt x="3857" y="0"/>
                  <a:pt x="2409" y="1889"/>
                  <a:pt x="1610" y="3475"/>
                </a:cubicBezTo>
                <a:cubicBezTo>
                  <a:pt x="587" y="5507"/>
                  <a:pt x="0" y="8317"/>
                  <a:pt x="0" y="11182"/>
                </a:cubicBezTo>
                <a:cubicBezTo>
                  <a:pt x="0" y="14054"/>
                  <a:pt x="421" y="16682"/>
                  <a:pt x="1185" y="18587"/>
                </a:cubicBezTo>
                <a:cubicBezTo>
                  <a:pt x="1966" y="20529"/>
                  <a:pt x="3044" y="21600"/>
                  <a:pt x="4222" y="21600"/>
                </a:cubicBezTo>
                <a:cubicBezTo>
                  <a:pt x="5647" y="21600"/>
                  <a:pt x="6526" y="20478"/>
                  <a:pt x="7012" y="19539"/>
                </a:cubicBezTo>
                <a:cubicBezTo>
                  <a:pt x="7642" y="18319"/>
                  <a:pt x="8004" y="16631"/>
                  <a:pt x="8004" y="14909"/>
                </a:cubicBezTo>
                <a:cubicBezTo>
                  <a:pt x="8004" y="13406"/>
                  <a:pt x="7753" y="11962"/>
                  <a:pt x="7298" y="10844"/>
                </a:cubicBezTo>
                <a:cubicBezTo>
                  <a:pt x="6872" y="9796"/>
                  <a:pt x="6298" y="9114"/>
                  <a:pt x="5722" y="8968"/>
                </a:cubicBezTo>
                <a:cubicBezTo>
                  <a:pt x="5003" y="8786"/>
                  <a:pt x="4437" y="9070"/>
                  <a:pt x="4038" y="9814"/>
                </a:cubicBezTo>
                <a:cubicBezTo>
                  <a:pt x="3945" y="9989"/>
                  <a:pt x="3861" y="10187"/>
                  <a:pt x="3792" y="10404"/>
                </a:cubicBezTo>
                <a:cubicBezTo>
                  <a:pt x="3165" y="12091"/>
                  <a:pt x="3294" y="14290"/>
                  <a:pt x="3748" y="15606"/>
                </a:cubicBezTo>
                <a:cubicBezTo>
                  <a:pt x="3979" y="16272"/>
                  <a:pt x="4345" y="16580"/>
                  <a:pt x="4706" y="16409"/>
                </a:cubicBezTo>
                <a:cubicBezTo>
                  <a:pt x="5078" y="16231"/>
                  <a:pt x="5384" y="15578"/>
                  <a:pt x="5451" y="14820"/>
                </a:cubicBezTo>
                <a:cubicBezTo>
                  <a:pt x="5506" y="14185"/>
                  <a:pt x="5386" y="13572"/>
                  <a:pt x="5137" y="13222"/>
                </a:cubicBezTo>
                <a:lnTo>
                  <a:pt x="5128" y="13211"/>
                </a:lnTo>
                <a:cubicBezTo>
                  <a:pt x="4936" y="12940"/>
                  <a:pt x="4838" y="12707"/>
                  <a:pt x="4838" y="12514"/>
                </a:cubicBezTo>
                <a:cubicBezTo>
                  <a:pt x="4838" y="12405"/>
                  <a:pt x="4843" y="12163"/>
                  <a:pt x="4889" y="12003"/>
                </a:cubicBezTo>
                <a:cubicBezTo>
                  <a:pt x="4891" y="11995"/>
                  <a:pt x="4894" y="11983"/>
                  <a:pt x="4897" y="11974"/>
                </a:cubicBezTo>
                <a:cubicBezTo>
                  <a:pt x="4905" y="11952"/>
                  <a:pt x="4913" y="11932"/>
                  <a:pt x="4922" y="11914"/>
                </a:cubicBezTo>
                <a:cubicBezTo>
                  <a:pt x="4958" y="11847"/>
                  <a:pt x="5110" y="11639"/>
                  <a:pt x="5564" y="11754"/>
                </a:cubicBezTo>
                <a:cubicBezTo>
                  <a:pt x="6278" y="11935"/>
                  <a:pt x="6672" y="13737"/>
                  <a:pt x="6672" y="14913"/>
                </a:cubicBezTo>
                <a:cubicBezTo>
                  <a:pt x="6672" y="17461"/>
                  <a:pt x="5440" y="18793"/>
                  <a:pt x="4224" y="18793"/>
                </a:cubicBezTo>
                <a:cubicBezTo>
                  <a:pt x="2548" y="18793"/>
                  <a:pt x="1331" y="15595"/>
                  <a:pt x="1331" y="11186"/>
                </a:cubicBezTo>
                <a:cubicBezTo>
                  <a:pt x="1331" y="10714"/>
                  <a:pt x="1355" y="10242"/>
                  <a:pt x="1397" y="9775"/>
                </a:cubicBezTo>
                <a:cubicBezTo>
                  <a:pt x="1743" y="6752"/>
                  <a:pt x="2955" y="3152"/>
                  <a:pt x="5751" y="3152"/>
                </a:cubicBezTo>
                <a:cubicBezTo>
                  <a:pt x="8663" y="3152"/>
                  <a:pt x="10197" y="8075"/>
                  <a:pt x="10368" y="10653"/>
                </a:cubicBezTo>
                <a:cubicBezTo>
                  <a:pt x="10545" y="13330"/>
                  <a:pt x="9701" y="13782"/>
                  <a:pt x="9300" y="13847"/>
                </a:cubicBezTo>
                <a:cubicBezTo>
                  <a:pt x="9218" y="13859"/>
                  <a:pt x="9177" y="14063"/>
                  <a:pt x="9231" y="14195"/>
                </a:cubicBezTo>
                <a:cubicBezTo>
                  <a:pt x="9636" y="15196"/>
                  <a:pt x="10915" y="18025"/>
                  <a:pt x="12413" y="18025"/>
                </a:cubicBezTo>
                <a:cubicBezTo>
                  <a:pt x="13928" y="18025"/>
                  <a:pt x="14377" y="16100"/>
                  <a:pt x="14469" y="14309"/>
                </a:cubicBezTo>
                <a:cubicBezTo>
                  <a:pt x="14473" y="14214"/>
                  <a:pt x="14527" y="14172"/>
                  <a:pt x="14560" y="14234"/>
                </a:cubicBezTo>
                <a:cubicBezTo>
                  <a:pt x="15852" y="16679"/>
                  <a:pt x="17156" y="18541"/>
                  <a:pt x="18645" y="18541"/>
                </a:cubicBezTo>
                <a:cubicBezTo>
                  <a:pt x="19359" y="18541"/>
                  <a:pt x="20078" y="17943"/>
                  <a:pt x="20618" y="16906"/>
                </a:cubicBezTo>
                <a:cubicBezTo>
                  <a:pt x="21066" y="16045"/>
                  <a:pt x="21600" y="14482"/>
                  <a:pt x="21600" y="11925"/>
                </a:cubicBezTo>
                <a:cubicBezTo>
                  <a:pt x="21600" y="8589"/>
                  <a:pt x="20840" y="6168"/>
                  <a:pt x="19794" y="6168"/>
                </a:cubicBezTo>
                <a:cubicBezTo>
                  <a:pt x="19129" y="6168"/>
                  <a:pt x="18543" y="7167"/>
                  <a:pt x="18460" y="8442"/>
                </a:cubicBezTo>
                <a:cubicBezTo>
                  <a:pt x="18401" y="9344"/>
                  <a:pt x="18611" y="10562"/>
                  <a:pt x="19398" y="11026"/>
                </a:cubicBezTo>
                <a:cubicBezTo>
                  <a:pt x="20153" y="11470"/>
                  <a:pt x="20274" y="11881"/>
                  <a:pt x="20231" y="12816"/>
                </a:cubicBezTo>
                <a:cubicBezTo>
                  <a:pt x="20049" y="14937"/>
                  <a:pt x="19222" y="15734"/>
                  <a:pt x="18645" y="15734"/>
                </a:cubicBezTo>
                <a:cubicBezTo>
                  <a:pt x="17146" y="15734"/>
                  <a:pt x="15640" y="12620"/>
                  <a:pt x="14045" y="9324"/>
                </a:cubicBezTo>
                <a:cubicBezTo>
                  <a:pt x="11931" y="4953"/>
                  <a:pt x="9533" y="0"/>
                  <a:pt x="6222" y="0"/>
                </a:cubicBezTo>
                <a:close/>
                <a:moveTo>
                  <a:pt x="10751" y="6421"/>
                </a:moveTo>
                <a:cubicBezTo>
                  <a:pt x="12055" y="8711"/>
                  <a:pt x="12974" y="10624"/>
                  <a:pt x="13196" y="12838"/>
                </a:cubicBezTo>
                <a:cubicBezTo>
                  <a:pt x="13370" y="14566"/>
                  <a:pt x="13096" y="15478"/>
                  <a:pt x="12334" y="15478"/>
                </a:cubicBezTo>
                <a:cubicBezTo>
                  <a:pt x="11727" y="15478"/>
                  <a:pt x="11263" y="14746"/>
                  <a:pt x="11099" y="14447"/>
                </a:cubicBezTo>
                <a:cubicBezTo>
                  <a:pt x="11062" y="14381"/>
                  <a:pt x="11060" y="14268"/>
                  <a:pt x="11092" y="14192"/>
                </a:cubicBezTo>
                <a:cubicBezTo>
                  <a:pt x="11919" y="12221"/>
                  <a:pt x="11636" y="9323"/>
                  <a:pt x="10700" y="6517"/>
                </a:cubicBezTo>
                <a:cubicBezTo>
                  <a:pt x="10677" y="6447"/>
                  <a:pt x="10720" y="6366"/>
                  <a:pt x="10751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86" name="Ornament 11"/>
          <p:cNvSpPr/>
          <p:nvPr/>
        </p:nvSpPr>
        <p:spPr>
          <a:xfrm>
            <a:off x="6548793" y="6772835"/>
            <a:ext cx="1285679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378" y="0"/>
                </a:moveTo>
                <a:cubicBezTo>
                  <a:pt x="17743" y="0"/>
                  <a:pt x="19191" y="1889"/>
                  <a:pt x="19990" y="3475"/>
                </a:cubicBezTo>
                <a:cubicBezTo>
                  <a:pt x="21013" y="5507"/>
                  <a:pt x="21600" y="8317"/>
                  <a:pt x="21600" y="11182"/>
                </a:cubicBezTo>
                <a:cubicBezTo>
                  <a:pt x="21600" y="14054"/>
                  <a:pt x="21179" y="16682"/>
                  <a:pt x="20415" y="18587"/>
                </a:cubicBezTo>
                <a:cubicBezTo>
                  <a:pt x="19634" y="20529"/>
                  <a:pt x="18556" y="21600"/>
                  <a:pt x="17378" y="21600"/>
                </a:cubicBezTo>
                <a:cubicBezTo>
                  <a:pt x="15953" y="21600"/>
                  <a:pt x="15074" y="20478"/>
                  <a:pt x="14588" y="19539"/>
                </a:cubicBezTo>
                <a:cubicBezTo>
                  <a:pt x="13958" y="18319"/>
                  <a:pt x="13596" y="16631"/>
                  <a:pt x="13596" y="14909"/>
                </a:cubicBezTo>
                <a:cubicBezTo>
                  <a:pt x="13596" y="13406"/>
                  <a:pt x="13847" y="11962"/>
                  <a:pt x="14302" y="10844"/>
                </a:cubicBezTo>
                <a:cubicBezTo>
                  <a:pt x="14728" y="9796"/>
                  <a:pt x="15302" y="9114"/>
                  <a:pt x="15878" y="8968"/>
                </a:cubicBezTo>
                <a:cubicBezTo>
                  <a:pt x="16597" y="8786"/>
                  <a:pt x="17163" y="9070"/>
                  <a:pt x="17562" y="9814"/>
                </a:cubicBezTo>
                <a:cubicBezTo>
                  <a:pt x="17655" y="9989"/>
                  <a:pt x="17739" y="10187"/>
                  <a:pt x="17808" y="10404"/>
                </a:cubicBezTo>
                <a:cubicBezTo>
                  <a:pt x="18435" y="12091"/>
                  <a:pt x="18306" y="14290"/>
                  <a:pt x="17852" y="15606"/>
                </a:cubicBezTo>
                <a:cubicBezTo>
                  <a:pt x="17621" y="16272"/>
                  <a:pt x="17255" y="16580"/>
                  <a:pt x="16894" y="16409"/>
                </a:cubicBezTo>
                <a:cubicBezTo>
                  <a:pt x="16522" y="16231"/>
                  <a:pt x="16216" y="15578"/>
                  <a:pt x="16149" y="14820"/>
                </a:cubicBezTo>
                <a:cubicBezTo>
                  <a:pt x="16094" y="14185"/>
                  <a:pt x="16214" y="13572"/>
                  <a:pt x="16463" y="13222"/>
                </a:cubicBezTo>
                <a:lnTo>
                  <a:pt x="16472" y="13211"/>
                </a:lnTo>
                <a:cubicBezTo>
                  <a:pt x="16664" y="12940"/>
                  <a:pt x="16762" y="12707"/>
                  <a:pt x="16762" y="12514"/>
                </a:cubicBezTo>
                <a:cubicBezTo>
                  <a:pt x="16762" y="12405"/>
                  <a:pt x="16757" y="12163"/>
                  <a:pt x="16711" y="12003"/>
                </a:cubicBezTo>
                <a:cubicBezTo>
                  <a:pt x="16709" y="11995"/>
                  <a:pt x="16706" y="11983"/>
                  <a:pt x="16703" y="11974"/>
                </a:cubicBezTo>
                <a:cubicBezTo>
                  <a:pt x="16695" y="11952"/>
                  <a:pt x="16687" y="11932"/>
                  <a:pt x="16678" y="11914"/>
                </a:cubicBezTo>
                <a:cubicBezTo>
                  <a:pt x="16642" y="11847"/>
                  <a:pt x="16490" y="11639"/>
                  <a:pt x="16036" y="11754"/>
                </a:cubicBezTo>
                <a:cubicBezTo>
                  <a:pt x="15322" y="11935"/>
                  <a:pt x="14928" y="13737"/>
                  <a:pt x="14928" y="14913"/>
                </a:cubicBezTo>
                <a:cubicBezTo>
                  <a:pt x="14928" y="17461"/>
                  <a:pt x="16160" y="18793"/>
                  <a:pt x="17376" y="18793"/>
                </a:cubicBezTo>
                <a:cubicBezTo>
                  <a:pt x="19052" y="18793"/>
                  <a:pt x="20269" y="15595"/>
                  <a:pt x="20269" y="11186"/>
                </a:cubicBezTo>
                <a:cubicBezTo>
                  <a:pt x="20269" y="10714"/>
                  <a:pt x="20245" y="10242"/>
                  <a:pt x="20203" y="9775"/>
                </a:cubicBezTo>
                <a:cubicBezTo>
                  <a:pt x="19857" y="6752"/>
                  <a:pt x="18645" y="3152"/>
                  <a:pt x="15849" y="3152"/>
                </a:cubicBezTo>
                <a:cubicBezTo>
                  <a:pt x="12937" y="3152"/>
                  <a:pt x="11403" y="8075"/>
                  <a:pt x="11232" y="10653"/>
                </a:cubicBezTo>
                <a:cubicBezTo>
                  <a:pt x="11055" y="13330"/>
                  <a:pt x="11899" y="13782"/>
                  <a:pt x="12300" y="13847"/>
                </a:cubicBezTo>
                <a:cubicBezTo>
                  <a:pt x="12382" y="13859"/>
                  <a:pt x="12423" y="14063"/>
                  <a:pt x="12369" y="14195"/>
                </a:cubicBezTo>
                <a:cubicBezTo>
                  <a:pt x="11964" y="15196"/>
                  <a:pt x="10685" y="18025"/>
                  <a:pt x="9187" y="18025"/>
                </a:cubicBezTo>
                <a:cubicBezTo>
                  <a:pt x="7672" y="18025"/>
                  <a:pt x="7223" y="16100"/>
                  <a:pt x="7131" y="14309"/>
                </a:cubicBezTo>
                <a:cubicBezTo>
                  <a:pt x="7127" y="14214"/>
                  <a:pt x="7073" y="14172"/>
                  <a:pt x="7040" y="14234"/>
                </a:cubicBezTo>
                <a:cubicBezTo>
                  <a:pt x="5748" y="16679"/>
                  <a:pt x="4444" y="18541"/>
                  <a:pt x="2955" y="18541"/>
                </a:cubicBezTo>
                <a:cubicBezTo>
                  <a:pt x="2241" y="18541"/>
                  <a:pt x="1522" y="17943"/>
                  <a:pt x="982" y="16906"/>
                </a:cubicBezTo>
                <a:cubicBezTo>
                  <a:pt x="534" y="16045"/>
                  <a:pt x="0" y="14482"/>
                  <a:pt x="0" y="11925"/>
                </a:cubicBezTo>
                <a:cubicBezTo>
                  <a:pt x="0" y="8589"/>
                  <a:pt x="760" y="6168"/>
                  <a:pt x="1806" y="6168"/>
                </a:cubicBezTo>
                <a:cubicBezTo>
                  <a:pt x="2471" y="6168"/>
                  <a:pt x="3057" y="7167"/>
                  <a:pt x="3140" y="8442"/>
                </a:cubicBezTo>
                <a:cubicBezTo>
                  <a:pt x="3199" y="9344"/>
                  <a:pt x="2989" y="10562"/>
                  <a:pt x="2202" y="11026"/>
                </a:cubicBezTo>
                <a:cubicBezTo>
                  <a:pt x="1447" y="11470"/>
                  <a:pt x="1326" y="11881"/>
                  <a:pt x="1369" y="12816"/>
                </a:cubicBezTo>
                <a:cubicBezTo>
                  <a:pt x="1551" y="14937"/>
                  <a:pt x="2378" y="15734"/>
                  <a:pt x="2955" y="15734"/>
                </a:cubicBezTo>
                <a:cubicBezTo>
                  <a:pt x="4454" y="15734"/>
                  <a:pt x="5960" y="12620"/>
                  <a:pt x="7555" y="9324"/>
                </a:cubicBezTo>
                <a:cubicBezTo>
                  <a:pt x="9669" y="4953"/>
                  <a:pt x="12067" y="0"/>
                  <a:pt x="15378" y="0"/>
                </a:cubicBezTo>
                <a:close/>
                <a:moveTo>
                  <a:pt x="10849" y="6421"/>
                </a:moveTo>
                <a:cubicBezTo>
                  <a:pt x="9545" y="8711"/>
                  <a:pt x="8626" y="10624"/>
                  <a:pt x="8404" y="12838"/>
                </a:cubicBezTo>
                <a:cubicBezTo>
                  <a:pt x="8230" y="14566"/>
                  <a:pt x="8504" y="15478"/>
                  <a:pt x="9266" y="15478"/>
                </a:cubicBezTo>
                <a:cubicBezTo>
                  <a:pt x="9873" y="15478"/>
                  <a:pt x="10337" y="14746"/>
                  <a:pt x="10501" y="14447"/>
                </a:cubicBezTo>
                <a:cubicBezTo>
                  <a:pt x="10538" y="14381"/>
                  <a:pt x="10540" y="14268"/>
                  <a:pt x="10508" y="14192"/>
                </a:cubicBezTo>
                <a:cubicBezTo>
                  <a:pt x="9681" y="12221"/>
                  <a:pt x="9964" y="9323"/>
                  <a:pt x="10900" y="6517"/>
                </a:cubicBezTo>
                <a:cubicBezTo>
                  <a:pt x="10923" y="6447"/>
                  <a:pt x="10880" y="6366"/>
                  <a:pt x="10849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0" name="Group"/>
          <p:cNvGrpSpPr/>
          <p:nvPr/>
        </p:nvGrpSpPr>
        <p:grpSpPr>
          <a:xfrm>
            <a:off x="14995413" y="5446377"/>
            <a:ext cx="589434" cy="1889604"/>
            <a:chOff x="0" y="0"/>
            <a:chExt cx="589433" cy="1889602"/>
          </a:xfrm>
        </p:grpSpPr>
        <p:sp>
          <p:nvSpPr>
            <p:cNvPr id="2188" name="Rounded Rectangle"/>
            <p:cNvSpPr/>
            <p:nvPr/>
          </p:nvSpPr>
          <p:spPr>
            <a:xfrm>
              <a:off x="0" y="0"/>
              <a:ext cx="589434" cy="1889603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189" name="Equation"/>
            <p:cNvSpPr txBox="1"/>
            <p:nvPr/>
          </p:nvSpPr>
          <p:spPr>
            <a:xfrm>
              <a:off x="101790" y="821382"/>
              <a:ext cx="390793" cy="377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grpSp>
        <p:nvGrpSpPr>
          <p:cNvPr id="2193" name="Group"/>
          <p:cNvGrpSpPr/>
          <p:nvPr/>
        </p:nvGrpSpPr>
        <p:grpSpPr>
          <a:xfrm>
            <a:off x="15000351" y="7403104"/>
            <a:ext cx="579557" cy="2822773"/>
            <a:chOff x="0" y="0"/>
            <a:chExt cx="579556" cy="2822771"/>
          </a:xfrm>
        </p:grpSpPr>
        <p:sp>
          <p:nvSpPr>
            <p:cNvPr id="2191" name="Rounded Rectangle"/>
            <p:cNvSpPr/>
            <p:nvPr/>
          </p:nvSpPr>
          <p:spPr>
            <a:xfrm>
              <a:off x="0" y="0"/>
              <a:ext cx="579557" cy="2822772"/>
            </a:xfrm>
            <a:prstGeom prst="roundRect">
              <a:avLst>
                <a:gd name="adj" fmla="val 10972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192" name="Equation"/>
            <p:cNvSpPr txBox="1"/>
            <p:nvPr/>
          </p:nvSpPr>
          <p:spPr>
            <a:xfrm>
              <a:off x="84153" y="568500"/>
              <a:ext cx="426775" cy="377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grpSp>
        <p:nvGrpSpPr>
          <p:cNvPr id="2196" name="Group"/>
          <p:cNvGrpSpPr/>
          <p:nvPr/>
        </p:nvGrpSpPr>
        <p:grpSpPr>
          <a:xfrm>
            <a:off x="14995413" y="5448656"/>
            <a:ext cx="589434" cy="4765435"/>
            <a:chOff x="0" y="0"/>
            <a:chExt cx="589433" cy="4765433"/>
          </a:xfrm>
        </p:grpSpPr>
        <p:sp>
          <p:nvSpPr>
            <p:cNvPr id="2194" name="Rounded Rectangle"/>
            <p:cNvSpPr/>
            <p:nvPr/>
          </p:nvSpPr>
          <p:spPr>
            <a:xfrm>
              <a:off x="0" y="0"/>
              <a:ext cx="589434" cy="4765434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195" name="Equation"/>
            <p:cNvSpPr txBox="1"/>
            <p:nvPr/>
          </p:nvSpPr>
          <p:spPr>
            <a:xfrm>
              <a:off x="165290" y="821382"/>
              <a:ext cx="258853" cy="246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300" i="1">
                        <a:solidFill>
                          <a:srgbClr val="FEFEFE"/>
                        </a:solidFill>
                        <a:latin typeface="Cambria Math" panose="02040503050406030204" pitchFamily="18" charset="0"/>
                      </a:rPr>
                      <m:t>x</m:t>
                    </m:r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197" name="Starting point: easy basis of the lattice"/>
          <p:cNvSpPr txBox="1"/>
          <p:nvPr/>
        </p:nvSpPr>
        <p:spPr>
          <a:xfrm>
            <a:off x="5108676" y="701977"/>
            <a:ext cx="14166648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Starting point: easy basis of the lattice </a:t>
            </a:r>
          </a:p>
        </p:txBody>
      </p:sp>
      <p:sp>
        <p:nvSpPr>
          <p:cNvPr id="2198" name="Equation"/>
          <p:cNvSpPr txBox="1"/>
          <p:nvPr/>
        </p:nvSpPr>
        <p:spPr>
          <a:xfrm>
            <a:off x="15941585" y="6163066"/>
            <a:ext cx="2908018" cy="5211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5E5E5E"/>
              </a:solidFill>
            </a:endParaRPr>
          </a:p>
        </p:txBody>
      </p:sp>
      <p:sp>
        <p:nvSpPr>
          <p:cNvPr id="2199" name="Equation"/>
          <p:cNvSpPr txBox="1"/>
          <p:nvPr/>
        </p:nvSpPr>
        <p:spPr>
          <a:xfrm>
            <a:off x="7652386" y="5342056"/>
            <a:ext cx="511176" cy="17604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{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200" name="Equation"/>
          <p:cNvSpPr txBox="1"/>
          <p:nvPr/>
        </p:nvSpPr>
        <p:spPr>
          <a:xfrm>
            <a:off x="19051730" y="5207295"/>
            <a:ext cx="590551" cy="203385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8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18600">
              <a:solidFill>
                <a:srgbClr val="5E5E5E"/>
              </a:solidFill>
            </a:endParaRPr>
          </a:p>
        </p:txBody>
      </p:sp>
      <p:sp>
        <p:nvSpPr>
          <p:cNvPr id="2201" name="Equation"/>
          <p:cNvSpPr txBox="1"/>
          <p:nvPr/>
        </p:nvSpPr>
        <p:spPr>
          <a:xfrm>
            <a:off x="9426499" y="5456711"/>
            <a:ext cx="134952" cy="17972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|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202" name="Equation"/>
          <p:cNvSpPr txBox="1"/>
          <p:nvPr/>
        </p:nvSpPr>
        <p:spPr>
          <a:xfrm>
            <a:off x="4741720" y="5800894"/>
            <a:ext cx="2624973" cy="8807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m:rPr>
                          <m:sty m:val="p"/>
                        </m:r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b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b>
                    <m:sup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sup>
                  </m:sSubSup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  <p:sp>
        <p:nvSpPr>
          <p:cNvPr id="2203" name="Rounded Rectangle"/>
          <p:cNvSpPr/>
          <p:nvPr/>
        </p:nvSpPr>
        <p:spPr>
          <a:xfrm>
            <a:off x="9878216" y="5448656"/>
            <a:ext cx="1811466" cy="1889604"/>
          </a:xfrm>
          <a:prstGeom prst="roundRect">
            <a:avLst>
              <a:gd name="adj" fmla="val 9559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04" name="Equation"/>
          <p:cNvSpPr txBox="1"/>
          <p:nvPr/>
        </p:nvSpPr>
        <p:spPr>
          <a:xfrm>
            <a:off x="10590623" y="6172960"/>
            <a:ext cx="495098" cy="50132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sp>
        <p:nvSpPr>
          <p:cNvPr id="2205" name="Equation"/>
          <p:cNvSpPr txBox="1"/>
          <p:nvPr/>
        </p:nvSpPr>
        <p:spPr>
          <a:xfrm>
            <a:off x="14740083" y="6316867"/>
            <a:ext cx="153925" cy="15392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0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⋅</m:t>
                  </m:r>
                </m:oMath>
              </m:oMathPara>
            </a14:m>
            <a:endParaRPr sz="10100">
              <a:solidFill>
                <a:srgbClr val="5E5E5E"/>
              </a:solidFill>
            </a:endParaRPr>
          </a:p>
        </p:txBody>
      </p:sp>
      <p:sp>
        <p:nvSpPr>
          <p:cNvPr id="2206" name="Rounded Rectangle"/>
          <p:cNvSpPr/>
          <p:nvPr/>
        </p:nvSpPr>
        <p:spPr>
          <a:xfrm>
            <a:off x="8520299" y="5448656"/>
            <a:ext cx="589434" cy="4765435"/>
          </a:xfrm>
          <a:prstGeom prst="roundRect">
            <a:avLst>
              <a:gd name="adj" fmla="val 10788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07" name="Equation"/>
          <p:cNvSpPr txBox="1"/>
          <p:nvPr/>
        </p:nvSpPr>
        <p:spPr>
          <a:xfrm>
            <a:off x="8685589" y="6270038"/>
            <a:ext cx="258853" cy="246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FEFEFE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sp>
        <p:nvSpPr>
          <p:cNvPr id="2208" name="Rounded Rectangle"/>
          <p:cNvSpPr/>
          <p:nvPr/>
        </p:nvSpPr>
        <p:spPr>
          <a:xfrm>
            <a:off x="11800089" y="5448656"/>
            <a:ext cx="2849262" cy="1889604"/>
          </a:xfrm>
          <a:prstGeom prst="roundRect">
            <a:avLst>
              <a:gd name="adj" fmla="val 8954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09" name="Equation"/>
          <p:cNvSpPr txBox="1"/>
          <p:nvPr/>
        </p:nvSpPr>
        <p:spPr>
          <a:xfrm>
            <a:off x="12961662" y="6172960"/>
            <a:ext cx="526116" cy="50132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grpSp>
        <p:nvGrpSpPr>
          <p:cNvPr id="2212" name="Group"/>
          <p:cNvGrpSpPr/>
          <p:nvPr/>
        </p:nvGrpSpPr>
        <p:grpSpPr>
          <a:xfrm>
            <a:off x="9878216" y="5448656"/>
            <a:ext cx="4759720" cy="1889604"/>
            <a:chOff x="0" y="0"/>
            <a:chExt cx="4759718" cy="1889602"/>
          </a:xfrm>
        </p:grpSpPr>
        <p:sp>
          <p:nvSpPr>
            <p:cNvPr id="2210" name="Rounded Rectangle"/>
            <p:cNvSpPr/>
            <p:nvPr/>
          </p:nvSpPr>
          <p:spPr>
            <a:xfrm>
              <a:off x="0" y="0"/>
              <a:ext cx="4759719" cy="1889603"/>
            </a:xfrm>
            <a:prstGeom prst="roundRect">
              <a:avLst>
                <a:gd name="adj" fmla="val 3365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211" name="Equation"/>
            <p:cNvSpPr txBox="1"/>
            <p:nvPr/>
          </p:nvSpPr>
          <p:spPr>
            <a:xfrm>
              <a:off x="2211006" y="761396"/>
              <a:ext cx="335853" cy="3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300" i="1">
                        <a:solidFill>
                          <a:srgbClr val="FEFEFE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6" dur="1750" fill="hold"/>
                                        <p:tgtEl>
                                          <p:spTgt spid="2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Class="exit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0" dur="1750" fill="hold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12" grpId="1"/>
      <p:bldP build="whole" bldLvl="1" animBg="1" rev="0" advAuto="0" spid="219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5E5E5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he SIS problem"/>
          <p:cNvSpPr txBox="1"/>
          <p:nvPr>
            <p:ph type="subTitle" sz="quarter" idx="1"/>
          </p:nvPr>
        </p:nvSpPr>
        <p:spPr>
          <a:xfrm>
            <a:off x="8296162" y="6186425"/>
            <a:ext cx="7791676" cy="13431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The SIS problem</a:t>
            </a:r>
          </a:p>
        </p:txBody>
      </p:sp>
      <p:sp>
        <p:nvSpPr>
          <p:cNvPr id="157" name="Ornament 11"/>
          <p:cNvSpPr/>
          <p:nvPr/>
        </p:nvSpPr>
        <p:spPr>
          <a:xfrm>
            <a:off x="15748973" y="6552701"/>
            <a:ext cx="1285680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222" y="0"/>
                </a:moveTo>
                <a:cubicBezTo>
                  <a:pt x="3857" y="0"/>
                  <a:pt x="2409" y="1889"/>
                  <a:pt x="1610" y="3475"/>
                </a:cubicBezTo>
                <a:cubicBezTo>
                  <a:pt x="587" y="5507"/>
                  <a:pt x="0" y="8317"/>
                  <a:pt x="0" y="11182"/>
                </a:cubicBezTo>
                <a:cubicBezTo>
                  <a:pt x="0" y="14054"/>
                  <a:pt x="421" y="16682"/>
                  <a:pt x="1185" y="18587"/>
                </a:cubicBezTo>
                <a:cubicBezTo>
                  <a:pt x="1966" y="20529"/>
                  <a:pt x="3044" y="21600"/>
                  <a:pt x="4222" y="21600"/>
                </a:cubicBezTo>
                <a:cubicBezTo>
                  <a:pt x="5647" y="21600"/>
                  <a:pt x="6526" y="20478"/>
                  <a:pt x="7012" y="19539"/>
                </a:cubicBezTo>
                <a:cubicBezTo>
                  <a:pt x="7642" y="18319"/>
                  <a:pt x="8004" y="16631"/>
                  <a:pt x="8004" y="14909"/>
                </a:cubicBezTo>
                <a:cubicBezTo>
                  <a:pt x="8004" y="13406"/>
                  <a:pt x="7753" y="11962"/>
                  <a:pt x="7298" y="10844"/>
                </a:cubicBezTo>
                <a:cubicBezTo>
                  <a:pt x="6872" y="9796"/>
                  <a:pt x="6298" y="9114"/>
                  <a:pt x="5722" y="8968"/>
                </a:cubicBezTo>
                <a:cubicBezTo>
                  <a:pt x="5003" y="8786"/>
                  <a:pt x="4437" y="9070"/>
                  <a:pt x="4038" y="9814"/>
                </a:cubicBezTo>
                <a:cubicBezTo>
                  <a:pt x="3945" y="9989"/>
                  <a:pt x="3861" y="10187"/>
                  <a:pt x="3792" y="10404"/>
                </a:cubicBezTo>
                <a:cubicBezTo>
                  <a:pt x="3165" y="12091"/>
                  <a:pt x="3294" y="14290"/>
                  <a:pt x="3748" y="15606"/>
                </a:cubicBezTo>
                <a:cubicBezTo>
                  <a:pt x="3979" y="16272"/>
                  <a:pt x="4345" y="16580"/>
                  <a:pt x="4706" y="16409"/>
                </a:cubicBezTo>
                <a:cubicBezTo>
                  <a:pt x="5078" y="16231"/>
                  <a:pt x="5384" y="15578"/>
                  <a:pt x="5451" y="14820"/>
                </a:cubicBezTo>
                <a:cubicBezTo>
                  <a:pt x="5506" y="14185"/>
                  <a:pt x="5386" y="13572"/>
                  <a:pt x="5137" y="13222"/>
                </a:cubicBezTo>
                <a:lnTo>
                  <a:pt x="5128" y="13211"/>
                </a:lnTo>
                <a:cubicBezTo>
                  <a:pt x="4936" y="12940"/>
                  <a:pt x="4838" y="12707"/>
                  <a:pt x="4838" y="12514"/>
                </a:cubicBezTo>
                <a:cubicBezTo>
                  <a:pt x="4838" y="12405"/>
                  <a:pt x="4843" y="12163"/>
                  <a:pt x="4889" y="12003"/>
                </a:cubicBezTo>
                <a:cubicBezTo>
                  <a:pt x="4891" y="11995"/>
                  <a:pt x="4894" y="11983"/>
                  <a:pt x="4897" y="11974"/>
                </a:cubicBezTo>
                <a:cubicBezTo>
                  <a:pt x="4905" y="11952"/>
                  <a:pt x="4913" y="11932"/>
                  <a:pt x="4922" y="11914"/>
                </a:cubicBezTo>
                <a:cubicBezTo>
                  <a:pt x="4958" y="11847"/>
                  <a:pt x="5110" y="11639"/>
                  <a:pt x="5564" y="11754"/>
                </a:cubicBezTo>
                <a:cubicBezTo>
                  <a:pt x="6278" y="11935"/>
                  <a:pt x="6672" y="13737"/>
                  <a:pt x="6672" y="14913"/>
                </a:cubicBezTo>
                <a:cubicBezTo>
                  <a:pt x="6672" y="17461"/>
                  <a:pt x="5440" y="18793"/>
                  <a:pt x="4224" y="18793"/>
                </a:cubicBezTo>
                <a:cubicBezTo>
                  <a:pt x="2548" y="18793"/>
                  <a:pt x="1331" y="15595"/>
                  <a:pt x="1331" y="11186"/>
                </a:cubicBezTo>
                <a:cubicBezTo>
                  <a:pt x="1331" y="10714"/>
                  <a:pt x="1355" y="10242"/>
                  <a:pt x="1397" y="9775"/>
                </a:cubicBezTo>
                <a:cubicBezTo>
                  <a:pt x="1743" y="6752"/>
                  <a:pt x="2955" y="3152"/>
                  <a:pt x="5751" y="3152"/>
                </a:cubicBezTo>
                <a:cubicBezTo>
                  <a:pt x="8663" y="3152"/>
                  <a:pt x="10197" y="8075"/>
                  <a:pt x="10368" y="10653"/>
                </a:cubicBezTo>
                <a:cubicBezTo>
                  <a:pt x="10545" y="13330"/>
                  <a:pt x="9701" y="13782"/>
                  <a:pt x="9300" y="13847"/>
                </a:cubicBezTo>
                <a:cubicBezTo>
                  <a:pt x="9218" y="13859"/>
                  <a:pt x="9177" y="14063"/>
                  <a:pt x="9231" y="14195"/>
                </a:cubicBezTo>
                <a:cubicBezTo>
                  <a:pt x="9636" y="15196"/>
                  <a:pt x="10915" y="18025"/>
                  <a:pt x="12413" y="18025"/>
                </a:cubicBezTo>
                <a:cubicBezTo>
                  <a:pt x="13928" y="18025"/>
                  <a:pt x="14377" y="16100"/>
                  <a:pt x="14469" y="14309"/>
                </a:cubicBezTo>
                <a:cubicBezTo>
                  <a:pt x="14473" y="14214"/>
                  <a:pt x="14527" y="14172"/>
                  <a:pt x="14560" y="14234"/>
                </a:cubicBezTo>
                <a:cubicBezTo>
                  <a:pt x="15852" y="16679"/>
                  <a:pt x="17156" y="18541"/>
                  <a:pt x="18645" y="18541"/>
                </a:cubicBezTo>
                <a:cubicBezTo>
                  <a:pt x="19359" y="18541"/>
                  <a:pt x="20078" y="17943"/>
                  <a:pt x="20618" y="16906"/>
                </a:cubicBezTo>
                <a:cubicBezTo>
                  <a:pt x="21066" y="16045"/>
                  <a:pt x="21600" y="14482"/>
                  <a:pt x="21600" y="11925"/>
                </a:cubicBezTo>
                <a:cubicBezTo>
                  <a:pt x="21600" y="8589"/>
                  <a:pt x="20840" y="6168"/>
                  <a:pt x="19794" y="6168"/>
                </a:cubicBezTo>
                <a:cubicBezTo>
                  <a:pt x="19129" y="6168"/>
                  <a:pt x="18543" y="7167"/>
                  <a:pt x="18460" y="8442"/>
                </a:cubicBezTo>
                <a:cubicBezTo>
                  <a:pt x="18401" y="9344"/>
                  <a:pt x="18611" y="10562"/>
                  <a:pt x="19398" y="11026"/>
                </a:cubicBezTo>
                <a:cubicBezTo>
                  <a:pt x="20153" y="11470"/>
                  <a:pt x="20274" y="11881"/>
                  <a:pt x="20231" y="12816"/>
                </a:cubicBezTo>
                <a:cubicBezTo>
                  <a:pt x="20049" y="14937"/>
                  <a:pt x="19222" y="15734"/>
                  <a:pt x="18645" y="15734"/>
                </a:cubicBezTo>
                <a:cubicBezTo>
                  <a:pt x="17146" y="15734"/>
                  <a:pt x="15640" y="12620"/>
                  <a:pt x="14045" y="9324"/>
                </a:cubicBezTo>
                <a:cubicBezTo>
                  <a:pt x="11931" y="4953"/>
                  <a:pt x="9533" y="0"/>
                  <a:pt x="6222" y="0"/>
                </a:cubicBezTo>
                <a:close/>
                <a:moveTo>
                  <a:pt x="10751" y="6421"/>
                </a:moveTo>
                <a:cubicBezTo>
                  <a:pt x="12055" y="8711"/>
                  <a:pt x="12974" y="10624"/>
                  <a:pt x="13196" y="12838"/>
                </a:cubicBezTo>
                <a:cubicBezTo>
                  <a:pt x="13370" y="14566"/>
                  <a:pt x="13096" y="15478"/>
                  <a:pt x="12334" y="15478"/>
                </a:cubicBezTo>
                <a:cubicBezTo>
                  <a:pt x="11727" y="15478"/>
                  <a:pt x="11263" y="14746"/>
                  <a:pt x="11099" y="14447"/>
                </a:cubicBezTo>
                <a:cubicBezTo>
                  <a:pt x="11062" y="14381"/>
                  <a:pt x="11060" y="14268"/>
                  <a:pt x="11092" y="14192"/>
                </a:cubicBezTo>
                <a:cubicBezTo>
                  <a:pt x="11919" y="12221"/>
                  <a:pt x="11636" y="9323"/>
                  <a:pt x="10700" y="6517"/>
                </a:cubicBezTo>
                <a:cubicBezTo>
                  <a:pt x="10677" y="6447"/>
                  <a:pt x="10720" y="6366"/>
                  <a:pt x="10751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58" name="Ornament 11"/>
          <p:cNvSpPr/>
          <p:nvPr/>
        </p:nvSpPr>
        <p:spPr>
          <a:xfrm>
            <a:off x="7315482" y="6552701"/>
            <a:ext cx="1285679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378" y="0"/>
                </a:moveTo>
                <a:cubicBezTo>
                  <a:pt x="17743" y="0"/>
                  <a:pt x="19191" y="1889"/>
                  <a:pt x="19990" y="3475"/>
                </a:cubicBezTo>
                <a:cubicBezTo>
                  <a:pt x="21013" y="5507"/>
                  <a:pt x="21600" y="8317"/>
                  <a:pt x="21600" y="11182"/>
                </a:cubicBezTo>
                <a:cubicBezTo>
                  <a:pt x="21600" y="14054"/>
                  <a:pt x="21179" y="16682"/>
                  <a:pt x="20415" y="18587"/>
                </a:cubicBezTo>
                <a:cubicBezTo>
                  <a:pt x="19634" y="20529"/>
                  <a:pt x="18556" y="21600"/>
                  <a:pt x="17378" y="21600"/>
                </a:cubicBezTo>
                <a:cubicBezTo>
                  <a:pt x="15953" y="21600"/>
                  <a:pt x="15074" y="20478"/>
                  <a:pt x="14588" y="19539"/>
                </a:cubicBezTo>
                <a:cubicBezTo>
                  <a:pt x="13958" y="18319"/>
                  <a:pt x="13596" y="16631"/>
                  <a:pt x="13596" y="14909"/>
                </a:cubicBezTo>
                <a:cubicBezTo>
                  <a:pt x="13596" y="13406"/>
                  <a:pt x="13847" y="11962"/>
                  <a:pt x="14302" y="10844"/>
                </a:cubicBezTo>
                <a:cubicBezTo>
                  <a:pt x="14728" y="9796"/>
                  <a:pt x="15302" y="9114"/>
                  <a:pt x="15878" y="8968"/>
                </a:cubicBezTo>
                <a:cubicBezTo>
                  <a:pt x="16597" y="8786"/>
                  <a:pt x="17163" y="9070"/>
                  <a:pt x="17562" y="9814"/>
                </a:cubicBezTo>
                <a:cubicBezTo>
                  <a:pt x="17655" y="9989"/>
                  <a:pt x="17739" y="10187"/>
                  <a:pt x="17808" y="10404"/>
                </a:cubicBezTo>
                <a:cubicBezTo>
                  <a:pt x="18435" y="12091"/>
                  <a:pt x="18306" y="14290"/>
                  <a:pt x="17852" y="15606"/>
                </a:cubicBezTo>
                <a:cubicBezTo>
                  <a:pt x="17621" y="16272"/>
                  <a:pt x="17255" y="16580"/>
                  <a:pt x="16894" y="16409"/>
                </a:cubicBezTo>
                <a:cubicBezTo>
                  <a:pt x="16522" y="16231"/>
                  <a:pt x="16216" y="15578"/>
                  <a:pt x="16149" y="14820"/>
                </a:cubicBezTo>
                <a:cubicBezTo>
                  <a:pt x="16094" y="14185"/>
                  <a:pt x="16214" y="13572"/>
                  <a:pt x="16463" y="13222"/>
                </a:cubicBezTo>
                <a:lnTo>
                  <a:pt x="16472" y="13211"/>
                </a:lnTo>
                <a:cubicBezTo>
                  <a:pt x="16664" y="12940"/>
                  <a:pt x="16762" y="12707"/>
                  <a:pt x="16762" y="12514"/>
                </a:cubicBezTo>
                <a:cubicBezTo>
                  <a:pt x="16762" y="12405"/>
                  <a:pt x="16757" y="12163"/>
                  <a:pt x="16711" y="12003"/>
                </a:cubicBezTo>
                <a:cubicBezTo>
                  <a:pt x="16709" y="11995"/>
                  <a:pt x="16706" y="11983"/>
                  <a:pt x="16703" y="11974"/>
                </a:cubicBezTo>
                <a:cubicBezTo>
                  <a:pt x="16695" y="11952"/>
                  <a:pt x="16687" y="11932"/>
                  <a:pt x="16678" y="11914"/>
                </a:cubicBezTo>
                <a:cubicBezTo>
                  <a:pt x="16642" y="11847"/>
                  <a:pt x="16490" y="11639"/>
                  <a:pt x="16036" y="11754"/>
                </a:cubicBezTo>
                <a:cubicBezTo>
                  <a:pt x="15322" y="11935"/>
                  <a:pt x="14928" y="13737"/>
                  <a:pt x="14928" y="14913"/>
                </a:cubicBezTo>
                <a:cubicBezTo>
                  <a:pt x="14928" y="17461"/>
                  <a:pt x="16160" y="18793"/>
                  <a:pt x="17376" y="18793"/>
                </a:cubicBezTo>
                <a:cubicBezTo>
                  <a:pt x="19052" y="18793"/>
                  <a:pt x="20269" y="15595"/>
                  <a:pt x="20269" y="11186"/>
                </a:cubicBezTo>
                <a:cubicBezTo>
                  <a:pt x="20269" y="10714"/>
                  <a:pt x="20245" y="10242"/>
                  <a:pt x="20203" y="9775"/>
                </a:cubicBezTo>
                <a:cubicBezTo>
                  <a:pt x="19857" y="6752"/>
                  <a:pt x="18645" y="3152"/>
                  <a:pt x="15849" y="3152"/>
                </a:cubicBezTo>
                <a:cubicBezTo>
                  <a:pt x="12937" y="3152"/>
                  <a:pt x="11403" y="8075"/>
                  <a:pt x="11232" y="10653"/>
                </a:cubicBezTo>
                <a:cubicBezTo>
                  <a:pt x="11055" y="13330"/>
                  <a:pt x="11899" y="13782"/>
                  <a:pt x="12300" y="13847"/>
                </a:cubicBezTo>
                <a:cubicBezTo>
                  <a:pt x="12382" y="13859"/>
                  <a:pt x="12423" y="14063"/>
                  <a:pt x="12369" y="14195"/>
                </a:cubicBezTo>
                <a:cubicBezTo>
                  <a:pt x="11964" y="15196"/>
                  <a:pt x="10685" y="18025"/>
                  <a:pt x="9187" y="18025"/>
                </a:cubicBezTo>
                <a:cubicBezTo>
                  <a:pt x="7672" y="18025"/>
                  <a:pt x="7223" y="16100"/>
                  <a:pt x="7131" y="14309"/>
                </a:cubicBezTo>
                <a:cubicBezTo>
                  <a:pt x="7127" y="14214"/>
                  <a:pt x="7073" y="14172"/>
                  <a:pt x="7040" y="14234"/>
                </a:cubicBezTo>
                <a:cubicBezTo>
                  <a:pt x="5748" y="16679"/>
                  <a:pt x="4444" y="18541"/>
                  <a:pt x="2955" y="18541"/>
                </a:cubicBezTo>
                <a:cubicBezTo>
                  <a:pt x="2241" y="18541"/>
                  <a:pt x="1522" y="17943"/>
                  <a:pt x="982" y="16906"/>
                </a:cubicBezTo>
                <a:cubicBezTo>
                  <a:pt x="534" y="16045"/>
                  <a:pt x="0" y="14482"/>
                  <a:pt x="0" y="11925"/>
                </a:cubicBezTo>
                <a:cubicBezTo>
                  <a:pt x="0" y="8589"/>
                  <a:pt x="760" y="6168"/>
                  <a:pt x="1806" y="6168"/>
                </a:cubicBezTo>
                <a:cubicBezTo>
                  <a:pt x="2471" y="6168"/>
                  <a:pt x="3057" y="7167"/>
                  <a:pt x="3140" y="8442"/>
                </a:cubicBezTo>
                <a:cubicBezTo>
                  <a:pt x="3199" y="9344"/>
                  <a:pt x="2989" y="10562"/>
                  <a:pt x="2202" y="11026"/>
                </a:cubicBezTo>
                <a:cubicBezTo>
                  <a:pt x="1447" y="11470"/>
                  <a:pt x="1326" y="11881"/>
                  <a:pt x="1369" y="12816"/>
                </a:cubicBezTo>
                <a:cubicBezTo>
                  <a:pt x="1551" y="14937"/>
                  <a:pt x="2378" y="15734"/>
                  <a:pt x="2955" y="15734"/>
                </a:cubicBezTo>
                <a:cubicBezTo>
                  <a:pt x="4454" y="15734"/>
                  <a:pt x="5960" y="12620"/>
                  <a:pt x="7555" y="9324"/>
                </a:cubicBezTo>
                <a:cubicBezTo>
                  <a:pt x="9669" y="4953"/>
                  <a:pt x="12067" y="0"/>
                  <a:pt x="15378" y="0"/>
                </a:cubicBezTo>
                <a:close/>
                <a:moveTo>
                  <a:pt x="10849" y="6421"/>
                </a:moveTo>
                <a:cubicBezTo>
                  <a:pt x="9545" y="8711"/>
                  <a:pt x="8626" y="10624"/>
                  <a:pt x="8404" y="12838"/>
                </a:cubicBezTo>
                <a:cubicBezTo>
                  <a:pt x="8230" y="14566"/>
                  <a:pt x="8504" y="15478"/>
                  <a:pt x="9266" y="15478"/>
                </a:cubicBezTo>
                <a:cubicBezTo>
                  <a:pt x="9873" y="15478"/>
                  <a:pt x="10337" y="14746"/>
                  <a:pt x="10501" y="14447"/>
                </a:cubicBezTo>
                <a:cubicBezTo>
                  <a:pt x="10538" y="14381"/>
                  <a:pt x="10540" y="14268"/>
                  <a:pt x="10508" y="14192"/>
                </a:cubicBezTo>
                <a:cubicBezTo>
                  <a:pt x="9681" y="12221"/>
                  <a:pt x="9964" y="9323"/>
                  <a:pt x="10900" y="6517"/>
                </a:cubicBezTo>
                <a:cubicBezTo>
                  <a:pt x="10923" y="6447"/>
                  <a:pt x="10880" y="6366"/>
                  <a:pt x="10849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ounded Rectangle"/>
          <p:cNvSpPr/>
          <p:nvPr/>
        </p:nvSpPr>
        <p:spPr>
          <a:xfrm>
            <a:off x="8520299" y="5448656"/>
            <a:ext cx="589434" cy="4765435"/>
          </a:xfrm>
          <a:prstGeom prst="roundRect">
            <a:avLst>
              <a:gd name="adj" fmla="val 10788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2217" name="Group"/>
          <p:cNvGrpSpPr/>
          <p:nvPr/>
        </p:nvGrpSpPr>
        <p:grpSpPr>
          <a:xfrm>
            <a:off x="14995413" y="5446377"/>
            <a:ext cx="589434" cy="1889604"/>
            <a:chOff x="0" y="0"/>
            <a:chExt cx="589433" cy="1889602"/>
          </a:xfrm>
        </p:grpSpPr>
        <p:sp>
          <p:nvSpPr>
            <p:cNvPr id="2215" name="Rounded Rectangle"/>
            <p:cNvSpPr/>
            <p:nvPr/>
          </p:nvSpPr>
          <p:spPr>
            <a:xfrm>
              <a:off x="0" y="0"/>
              <a:ext cx="589434" cy="1889603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216" name="Equation"/>
            <p:cNvSpPr txBox="1"/>
            <p:nvPr/>
          </p:nvSpPr>
          <p:spPr>
            <a:xfrm>
              <a:off x="101790" y="821382"/>
              <a:ext cx="390793" cy="377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218" name="Starting point: easy basis of the lattice"/>
          <p:cNvSpPr txBox="1"/>
          <p:nvPr/>
        </p:nvSpPr>
        <p:spPr>
          <a:xfrm>
            <a:off x="5108676" y="701977"/>
            <a:ext cx="14166648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Starting point: easy basis of the lattice </a:t>
            </a:r>
          </a:p>
        </p:txBody>
      </p:sp>
      <p:sp>
        <p:nvSpPr>
          <p:cNvPr id="2219" name="Equation"/>
          <p:cNvSpPr txBox="1"/>
          <p:nvPr/>
        </p:nvSpPr>
        <p:spPr>
          <a:xfrm>
            <a:off x="7652386" y="5342056"/>
            <a:ext cx="511176" cy="17604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{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220" name="Equation"/>
          <p:cNvSpPr txBox="1"/>
          <p:nvPr/>
        </p:nvSpPr>
        <p:spPr>
          <a:xfrm>
            <a:off x="19051730" y="5207295"/>
            <a:ext cx="590551" cy="203385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8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18600">
              <a:solidFill>
                <a:srgbClr val="5E5E5E"/>
              </a:solidFill>
            </a:endParaRPr>
          </a:p>
        </p:txBody>
      </p:sp>
      <p:sp>
        <p:nvSpPr>
          <p:cNvPr id="2221" name="Equation"/>
          <p:cNvSpPr txBox="1"/>
          <p:nvPr/>
        </p:nvSpPr>
        <p:spPr>
          <a:xfrm>
            <a:off x="9426499" y="5456711"/>
            <a:ext cx="134952" cy="17972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|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222" name="Equation"/>
          <p:cNvSpPr txBox="1"/>
          <p:nvPr/>
        </p:nvSpPr>
        <p:spPr>
          <a:xfrm>
            <a:off x="4741720" y="5800894"/>
            <a:ext cx="2624973" cy="8807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m:rPr>
                          <m:sty m:val="p"/>
                        </m:r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b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b>
                    <m:sup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sup>
                  </m:sSubSup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  <p:grpSp>
        <p:nvGrpSpPr>
          <p:cNvPr id="2225" name="Group"/>
          <p:cNvGrpSpPr/>
          <p:nvPr/>
        </p:nvGrpSpPr>
        <p:grpSpPr>
          <a:xfrm>
            <a:off x="9878216" y="5448656"/>
            <a:ext cx="1811466" cy="1889604"/>
            <a:chOff x="0" y="0"/>
            <a:chExt cx="1811464" cy="1889602"/>
          </a:xfrm>
        </p:grpSpPr>
        <p:sp>
          <p:nvSpPr>
            <p:cNvPr id="2223" name="Rounded Rectangle"/>
            <p:cNvSpPr/>
            <p:nvPr/>
          </p:nvSpPr>
          <p:spPr>
            <a:xfrm>
              <a:off x="0" y="0"/>
              <a:ext cx="1811465" cy="1889603"/>
            </a:xfrm>
            <a:prstGeom prst="roundRect">
              <a:avLst>
                <a:gd name="adj" fmla="val 9559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224" name="Equation"/>
            <p:cNvSpPr txBox="1"/>
            <p:nvPr/>
          </p:nvSpPr>
          <p:spPr>
            <a:xfrm>
              <a:off x="712406" y="724303"/>
              <a:ext cx="495098" cy="5013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226" name="Equation"/>
          <p:cNvSpPr txBox="1"/>
          <p:nvPr/>
        </p:nvSpPr>
        <p:spPr>
          <a:xfrm>
            <a:off x="14740083" y="6316867"/>
            <a:ext cx="153925" cy="15392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0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⋅</m:t>
                  </m:r>
                </m:oMath>
              </m:oMathPara>
            </a14:m>
            <a:endParaRPr sz="10100">
              <a:solidFill>
                <a:srgbClr val="5E5E5E"/>
              </a:solidFill>
            </a:endParaRPr>
          </a:p>
        </p:txBody>
      </p:sp>
      <p:sp>
        <p:nvSpPr>
          <p:cNvPr id="2227" name="Equation"/>
          <p:cNvSpPr txBox="1"/>
          <p:nvPr/>
        </p:nvSpPr>
        <p:spPr>
          <a:xfrm>
            <a:off x="8685589" y="6270038"/>
            <a:ext cx="258853" cy="246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FEFEFE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grpSp>
        <p:nvGrpSpPr>
          <p:cNvPr id="2230" name="Group"/>
          <p:cNvGrpSpPr/>
          <p:nvPr/>
        </p:nvGrpSpPr>
        <p:grpSpPr>
          <a:xfrm>
            <a:off x="11800089" y="5448656"/>
            <a:ext cx="2849262" cy="1889604"/>
            <a:chOff x="0" y="0"/>
            <a:chExt cx="2849261" cy="1889602"/>
          </a:xfrm>
        </p:grpSpPr>
        <p:sp>
          <p:nvSpPr>
            <p:cNvPr id="2228" name="Rounded Rectangle"/>
            <p:cNvSpPr/>
            <p:nvPr/>
          </p:nvSpPr>
          <p:spPr>
            <a:xfrm>
              <a:off x="0" y="0"/>
              <a:ext cx="2849262" cy="1889603"/>
            </a:xfrm>
            <a:prstGeom prst="roundRect">
              <a:avLst>
                <a:gd name="adj" fmla="val 8954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229" name="Equation"/>
            <p:cNvSpPr txBox="1"/>
            <p:nvPr/>
          </p:nvSpPr>
          <p:spPr>
            <a:xfrm>
              <a:off x="1161572" y="724303"/>
              <a:ext cx="526116" cy="5013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231" name="Equation"/>
          <p:cNvSpPr txBox="1"/>
          <p:nvPr/>
        </p:nvSpPr>
        <p:spPr>
          <a:xfrm>
            <a:off x="15941585" y="6163066"/>
            <a:ext cx="2908018" cy="5211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5E5E5E"/>
              </a:solidFill>
            </a:endParaRPr>
          </a:p>
        </p:txBody>
      </p:sp>
      <p:grpSp>
        <p:nvGrpSpPr>
          <p:cNvPr id="2234" name="Group"/>
          <p:cNvGrpSpPr/>
          <p:nvPr/>
        </p:nvGrpSpPr>
        <p:grpSpPr>
          <a:xfrm>
            <a:off x="15003174" y="7403104"/>
            <a:ext cx="589434" cy="2822773"/>
            <a:chOff x="0" y="0"/>
            <a:chExt cx="589433" cy="2822771"/>
          </a:xfrm>
        </p:grpSpPr>
        <p:sp>
          <p:nvSpPr>
            <p:cNvPr id="2232" name="Rounded Rectangle"/>
            <p:cNvSpPr/>
            <p:nvPr/>
          </p:nvSpPr>
          <p:spPr>
            <a:xfrm>
              <a:off x="0" y="0"/>
              <a:ext cx="589434" cy="2822772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233" name="Equation"/>
            <p:cNvSpPr txBox="1"/>
            <p:nvPr/>
          </p:nvSpPr>
          <p:spPr>
            <a:xfrm>
              <a:off x="81329" y="568500"/>
              <a:ext cx="426776" cy="377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235" name="Equation"/>
          <p:cNvSpPr txBox="1"/>
          <p:nvPr/>
        </p:nvSpPr>
        <p:spPr>
          <a:xfrm>
            <a:off x="12045483" y="6292937"/>
            <a:ext cx="261367" cy="2613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+</m:t>
                  </m:r>
                </m:oMath>
              </m:oMathPara>
            </a14:m>
            <a:endParaRPr sz="35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21934 0.000025" origin="layout" pathEditMode="relative">
                                      <p:cBhvr>
                                        <p:cTn id="6" dur="1000" fill="hold"/>
                                        <p:tgtEl>
                                          <p:spTgt spid="2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path" nodeType="with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12157 -0.000031" origin="layout" pathEditMode="relative">
                                      <p:cBhvr>
                                        <p:cTn id="9" dur="1000" fill="hold"/>
                                        <p:tgtEl>
                                          <p:spTgt spid="2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path" nodeType="with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45739 -0.000157" origin="layout" pathEditMode="relative">
                                      <p:cBhvr>
                                        <p:cTn id="12" dur="10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path" nodeType="with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09305 -0.142509" origin="layout" pathEditMode="relative">
                                      <p:cBhvr>
                                        <p:cTn id="15" dur="1000" fill="hold"/>
                                        <p:tgtEl>
                                          <p:spTgt spid="2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Class="exit" nodeType="after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8" dur="1000" fill="hold"/>
                                        <p:tgtEl>
                                          <p:spTgt spid="2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10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35" grpId="6"/>
      <p:bldP build="whole" bldLvl="1" animBg="1" rev="0" advAuto="0" spid="2226" grpId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" name="Rounded Rectangle"/>
          <p:cNvSpPr/>
          <p:nvPr/>
        </p:nvSpPr>
        <p:spPr>
          <a:xfrm>
            <a:off x="8520299" y="5448656"/>
            <a:ext cx="589434" cy="4765435"/>
          </a:xfrm>
          <a:prstGeom prst="roundRect">
            <a:avLst>
              <a:gd name="adj" fmla="val 10788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2240" name="Group"/>
          <p:cNvGrpSpPr/>
          <p:nvPr/>
        </p:nvGrpSpPr>
        <p:grpSpPr>
          <a:xfrm>
            <a:off x="11447043" y="5446377"/>
            <a:ext cx="589434" cy="1889604"/>
            <a:chOff x="0" y="0"/>
            <a:chExt cx="589433" cy="1889602"/>
          </a:xfrm>
        </p:grpSpPr>
        <p:sp>
          <p:nvSpPr>
            <p:cNvPr id="2238" name="Rounded Rectangle"/>
            <p:cNvSpPr/>
            <p:nvPr/>
          </p:nvSpPr>
          <p:spPr>
            <a:xfrm>
              <a:off x="0" y="0"/>
              <a:ext cx="589434" cy="1889603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239" name="Equation"/>
            <p:cNvSpPr txBox="1"/>
            <p:nvPr/>
          </p:nvSpPr>
          <p:spPr>
            <a:xfrm>
              <a:off x="101790" y="821382"/>
              <a:ext cx="390793" cy="377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241" name="Starting point: easy basis of the lattice"/>
          <p:cNvSpPr txBox="1"/>
          <p:nvPr/>
        </p:nvSpPr>
        <p:spPr>
          <a:xfrm>
            <a:off x="5108676" y="701977"/>
            <a:ext cx="14166648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Starting point: easy basis of the lattice </a:t>
            </a:r>
          </a:p>
        </p:txBody>
      </p:sp>
      <p:sp>
        <p:nvSpPr>
          <p:cNvPr id="2242" name="Equation"/>
          <p:cNvSpPr txBox="1"/>
          <p:nvPr/>
        </p:nvSpPr>
        <p:spPr>
          <a:xfrm>
            <a:off x="7652386" y="5342056"/>
            <a:ext cx="511176" cy="17604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{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243" name="Equation"/>
          <p:cNvSpPr txBox="1"/>
          <p:nvPr/>
        </p:nvSpPr>
        <p:spPr>
          <a:xfrm>
            <a:off x="19051730" y="5207295"/>
            <a:ext cx="590551" cy="203385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8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18600">
              <a:solidFill>
                <a:srgbClr val="5E5E5E"/>
              </a:solidFill>
            </a:endParaRPr>
          </a:p>
        </p:txBody>
      </p:sp>
      <p:sp>
        <p:nvSpPr>
          <p:cNvPr id="2244" name="Equation"/>
          <p:cNvSpPr txBox="1"/>
          <p:nvPr/>
        </p:nvSpPr>
        <p:spPr>
          <a:xfrm>
            <a:off x="9426499" y="5456711"/>
            <a:ext cx="134952" cy="17972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|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245" name="Equation"/>
          <p:cNvSpPr txBox="1"/>
          <p:nvPr/>
        </p:nvSpPr>
        <p:spPr>
          <a:xfrm>
            <a:off x="4741720" y="5800894"/>
            <a:ext cx="2624973" cy="8807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m:rPr>
                          <m:sty m:val="p"/>
                        </m:r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b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b>
                    <m:sup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sup>
                  </m:sSubSup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  <p:grpSp>
        <p:nvGrpSpPr>
          <p:cNvPr id="2248" name="Group"/>
          <p:cNvGrpSpPr/>
          <p:nvPr/>
        </p:nvGrpSpPr>
        <p:grpSpPr>
          <a:xfrm>
            <a:off x="9589230" y="5446377"/>
            <a:ext cx="1811465" cy="1889604"/>
            <a:chOff x="0" y="0"/>
            <a:chExt cx="1811464" cy="1889602"/>
          </a:xfrm>
        </p:grpSpPr>
        <p:sp>
          <p:nvSpPr>
            <p:cNvPr id="2246" name="Rounded Rectangle"/>
            <p:cNvSpPr/>
            <p:nvPr/>
          </p:nvSpPr>
          <p:spPr>
            <a:xfrm>
              <a:off x="0" y="0"/>
              <a:ext cx="1811465" cy="1889603"/>
            </a:xfrm>
            <a:prstGeom prst="roundRect">
              <a:avLst>
                <a:gd name="adj" fmla="val 9559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247" name="Equation"/>
            <p:cNvSpPr txBox="1"/>
            <p:nvPr/>
          </p:nvSpPr>
          <p:spPr>
            <a:xfrm>
              <a:off x="712406" y="724303"/>
              <a:ext cx="495098" cy="5013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249" name="Equation"/>
          <p:cNvSpPr txBox="1"/>
          <p:nvPr/>
        </p:nvSpPr>
        <p:spPr>
          <a:xfrm>
            <a:off x="14740083" y="6316867"/>
            <a:ext cx="153925" cy="15392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0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⋅</m:t>
                  </m:r>
                </m:oMath>
              </m:oMathPara>
            </a14:m>
            <a:endParaRPr sz="10100">
              <a:solidFill>
                <a:srgbClr val="5E5E5E"/>
              </a:solidFill>
            </a:endParaRPr>
          </a:p>
        </p:txBody>
      </p:sp>
      <p:sp>
        <p:nvSpPr>
          <p:cNvPr id="2250" name="Equation"/>
          <p:cNvSpPr txBox="1"/>
          <p:nvPr/>
        </p:nvSpPr>
        <p:spPr>
          <a:xfrm>
            <a:off x="8685589" y="6270038"/>
            <a:ext cx="258853" cy="246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FEFEFE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sp>
        <p:nvSpPr>
          <p:cNvPr id="2251" name="Equation"/>
          <p:cNvSpPr txBox="1"/>
          <p:nvPr/>
        </p:nvSpPr>
        <p:spPr>
          <a:xfrm>
            <a:off x="15941585" y="6163066"/>
            <a:ext cx="2908018" cy="5211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5E5E5E"/>
              </a:solidFill>
            </a:endParaRPr>
          </a:p>
        </p:txBody>
      </p:sp>
      <p:grpSp>
        <p:nvGrpSpPr>
          <p:cNvPr id="2258" name="Group"/>
          <p:cNvGrpSpPr/>
          <p:nvPr/>
        </p:nvGrpSpPr>
        <p:grpSpPr>
          <a:xfrm>
            <a:off x="12334922" y="5446377"/>
            <a:ext cx="3480724" cy="2823009"/>
            <a:chOff x="0" y="0"/>
            <a:chExt cx="3480721" cy="2823008"/>
          </a:xfrm>
        </p:grpSpPr>
        <p:grpSp>
          <p:nvGrpSpPr>
            <p:cNvPr id="2254" name="Group"/>
            <p:cNvGrpSpPr/>
            <p:nvPr/>
          </p:nvGrpSpPr>
          <p:grpSpPr>
            <a:xfrm>
              <a:off x="0" y="0"/>
              <a:ext cx="2849262" cy="1889603"/>
              <a:chOff x="0" y="0"/>
              <a:chExt cx="2849261" cy="1889602"/>
            </a:xfrm>
          </p:grpSpPr>
          <p:sp>
            <p:nvSpPr>
              <p:cNvPr id="2252" name="Rounded Rectangle"/>
              <p:cNvSpPr/>
              <p:nvPr/>
            </p:nvSpPr>
            <p:spPr>
              <a:xfrm>
                <a:off x="0" y="0"/>
                <a:ext cx="2849262" cy="1889603"/>
              </a:xfrm>
              <a:prstGeom prst="roundRect">
                <a:avLst>
                  <a:gd name="adj" fmla="val 8954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253" name="Equation"/>
              <p:cNvSpPr txBox="1"/>
              <p:nvPr/>
            </p:nvSpPr>
            <p:spPr>
              <a:xfrm>
                <a:off x="1161572" y="724303"/>
                <a:ext cx="526116" cy="5013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57" name="Group"/>
            <p:cNvGrpSpPr/>
            <p:nvPr/>
          </p:nvGrpSpPr>
          <p:grpSpPr>
            <a:xfrm>
              <a:off x="2891288" y="236"/>
              <a:ext cx="589434" cy="2822773"/>
              <a:chOff x="0" y="0"/>
              <a:chExt cx="589433" cy="2822771"/>
            </a:xfrm>
          </p:grpSpPr>
          <p:sp>
            <p:nvSpPr>
              <p:cNvPr id="2255" name="Rounded Rectangle"/>
              <p:cNvSpPr/>
              <p:nvPr/>
            </p:nvSpPr>
            <p:spPr>
              <a:xfrm>
                <a:off x="0" y="0"/>
                <a:ext cx="589434" cy="282277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256" name="Equation"/>
              <p:cNvSpPr txBox="1"/>
              <p:nvPr/>
            </p:nvSpPr>
            <p:spPr>
              <a:xfrm>
                <a:off x="81329" y="568500"/>
                <a:ext cx="426776" cy="3773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259" name="Equation"/>
          <p:cNvSpPr txBox="1"/>
          <p:nvPr/>
        </p:nvSpPr>
        <p:spPr>
          <a:xfrm>
            <a:off x="12045483" y="6292937"/>
            <a:ext cx="261367" cy="2613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+</m:t>
                  </m:r>
                </m:oMath>
              </m:oMathPara>
            </a14:m>
            <a:endParaRPr sz="3500">
              <a:solidFill>
                <a:srgbClr val="5E5E5E"/>
              </a:solidFill>
            </a:endParaRPr>
          </a:p>
        </p:txBody>
      </p:sp>
      <p:sp>
        <p:nvSpPr>
          <p:cNvPr id="2260" name="Equation"/>
          <p:cNvSpPr txBox="1"/>
          <p:nvPr/>
        </p:nvSpPr>
        <p:spPr>
          <a:xfrm>
            <a:off x="17172795" y="6130625"/>
            <a:ext cx="1955902" cy="5211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5E5E5E"/>
              </a:solidFill>
            </a:endParaRPr>
          </a:p>
        </p:txBody>
      </p:sp>
      <p:sp>
        <p:nvSpPr>
          <p:cNvPr id="2261" name="Equation"/>
          <p:cNvSpPr txBox="1"/>
          <p:nvPr/>
        </p:nvSpPr>
        <p:spPr>
          <a:xfrm>
            <a:off x="12058183" y="6364501"/>
            <a:ext cx="261811" cy="11823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3500">
              <a:solidFill>
                <a:srgbClr val="5E5E5E"/>
              </a:solidFill>
            </a:endParaRPr>
          </a:p>
        </p:txBody>
      </p:sp>
      <p:sp>
        <p:nvSpPr>
          <p:cNvPr id="2262" name="Equation"/>
          <p:cNvSpPr txBox="1"/>
          <p:nvPr/>
        </p:nvSpPr>
        <p:spPr>
          <a:xfrm>
            <a:off x="13085418" y="6376510"/>
            <a:ext cx="247587" cy="2933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-</m:t>
                  </m:r>
                </m:oMath>
              </m:oMathPara>
            </a14:m>
            <a:endParaRPr sz="35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6" dur="1000" fill="hold"/>
                                        <p:tgtEl>
                                          <p:spTgt spid="2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path" nodeType="with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52834 0.000009" origin="layout" pathEditMode="relative">
                                      <p:cBhvr>
                                        <p:cTn id="10" dur="1000" fill="hold"/>
                                        <p:tgtEl>
                                          <p:spTgt spid="2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Class="entr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1000"/>
                                        <p:tgtEl>
                                          <p:spTgt spid="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Class="exit" nodeType="after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7" dur="1000" fill="hold"/>
                                        <p:tgtEl>
                                          <p:spTgt spid="2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Class="entr" nodeType="after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1000"/>
                                        <p:tgtEl>
                                          <p:spTgt spid="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61" grpId="3"/>
      <p:bldP build="whole" bldLvl="1" animBg="1" rev="0" advAuto="0" spid="2262" grpId="5"/>
      <p:bldP build="whole" bldLvl="1" animBg="1" rev="0" advAuto="0" spid="2251" grpId="1"/>
      <p:bldP build="whole" bldLvl="1" animBg="1" rev="0" advAuto="0" spid="2259" grpId="4"/>
      <p:bldP build="whole" bldLvl="1" animBg="1" rev="0" advAuto="0" spid="2260" grpId="6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" name="Rounded Rectangle"/>
          <p:cNvSpPr/>
          <p:nvPr/>
        </p:nvSpPr>
        <p:spPr>
          <a:xfrm>
            <a:off x="8520299" y="5448656"/>
            <a:ext cx="589434" cy="4765435"/>
          </a:xfrm>
          <a:prstGeom prst="roundRect">
            <a:avLst>
              <a:gd name="adj" fmla="val 10788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2267" name="Group"/>
          <p:cNvGrpSpPr/>
          <p:nvPr/>
        </p:nvGrpSpPr>
        <p:grpSpPr>
          <a:xfrm>
            <a:off x="11447043" y="5446377"/>
            <a:ext cx="589434" cy="1889604"/>
            <a:chOff x="0" y="0"/>
            <a:chExt cx="589433" cy="1889602"/>
          </a:xfrm>
        </p:grpSpPr>
        <p:sp>
          <p:nvSpPr>
            <p:cNvPr id="2265" name="Rounded Rectangle"/>
            <p:cNvSpPr/>
            <p:nvPr/>
          </p:nvSpPr>
          <p:spPr>
            <a:xfrm>
              <a:off x="0" y="0"/>
              <a:ext cx="589434" cy="1889603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266" name="Equation"/>
            <p:cNvSpPr txBox="1"/>
            <p:nvPr/>
          </p:nvSpPr>
          <p:spPr>
            <a:xfrm>
              <a:off x="101790" y="821382"/>
              <a:ext cx="390793" cy="377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268" name="Starting point: easy basis of the lattice"/>
          <p:cNvSpPr txBox="1"/>
          <p:nvPr/>
        </p:nvSpPr>
        <p:spPr>
          <a:xfrm>
            <a:off x="5108676" y="701977"/>
            <a:ext cx="14166648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Starting point: easy basis of the lattice </a:t>
            </a:r>
          </a:p>
        </p:txBody>
      </p:sp>
      <p:sp>
        <p:nvSpPr>
          <p:cNvPr id="2269" name="Equation"/>
          <p:cNvSpPr txBox="1"/>
          <p:nvPr/>
        </p:nvSpPr>
        <p:spPr>
          <a:xfrm>
            <a:off x="7652386" y="5342056"/>
            <a:ext cx="511176" cy="17604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{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270" name="Equation"/>
          <p:cNvSpPr txBox="1"/>
          <p:nvPr/>
        </p:nvSpPr>
        <p:spPr>
          <a:xfrm>
            <a:off x="19051730" y="5207295"/>
            <a:ext cx="590551" cy="203385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8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18600">
              <a:solidFill>
                <a:srgbClr val="5E5E5E"/>
              </a:solidFill>
            </a:endParaRPr>
          </a:p>
        </p:txBody>
      </p:sp>
      <p:sp>
        <p:nvSpPr>
          <p:cNvPr id="2271" name="Equation"/>
          <p:cNvSpPr txBox="1"/>
          <p:nvPr/>
        </p:nvSpPr>
        <p:spPr>
          <a:xfrm>
            <a:off x="9426499" y="5456711"/>
            <a:ext cx="134952" cy="17972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|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272" name="Equation"/>
          <p:cNvSpPr txBox="1"/>
          <p:nvPr/>
        </p:nvSpPr>
        <p:spPr>
          <a:xfrm>
            <a:off x="4741720" y="5800894"/>
            <a:ext cx="2624973" cy="8807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m:rPr>
                          <m:sty m:val="p"/>
                        </m:r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b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b>
                    <m:sup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sup>
                  </m:sSubSup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  <p:sp>
        <p:nvSpPr>
          <p:cNvPr id="2273" name="Rounded Rectangle"/>
          <p:cNvSpPr/>
          <p:nvPr/>
        </p:nvSpPr>
        <p:spPr>
          <a:xfrm>
            <a:off x="9589230" y="5446377"/>
            <a:ext cx="1811465" cy="1889604"/>
          </a:xfrm>
          <a:prstGeom prst="roundRect">
            <a:avLst>
              <a:gd name="adj" fmla="val 9559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74" name="Equation"/>
          <p:cNvSpPr txBox="1"/>
          <p:nvPr/>
        </p:nvSpPr>
        <p:spPr>
          <a:xfrm>
            <a:off x="10301637" y="6170681"/>
            <a:ext cx="495097" cy="50132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sp>
        <p:nvSpPr>
          <p:cNvPr id="2275" name="Equation"/>
          <p:cNvSpPr txBox="1"/>
          <p:nvPr/>
        </p:nvSpPr>
        <p:spPr>
          <a:xfrm>
            <a:off x="14740083" y="6316867"/>
            <a:ext cx="153925" cy="15392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0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⋅</m:t>
                  </m:r>
                </m:oMath>
              </m:oMathPara>
            </a14:m>
            <a:endParaRPr sz="10100">
              <a:solidFill>
                <a:srgbClr val="5E5E5E"/>
              </a:solidFill>
            </a:endParaRPr>
          </a:p>
        </p:txBody>
      </p:sp>
      <p:sp>
        <p:nvSpPr>
          <p:cNvPr id="2276" name="Equation"/>
          <p:cNvSpPr txBox="1"/>
          <p:nvPr/>
        </p:nvSpPr>
        <p:spPr>
          <a:xfrm>
            <a:off x="8685589" y="6270038"/>
            <a:ext cx="258853" cy="246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FEFEFE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grpSp>
        <p:nvGrpSpPr>
          <p:cNvPr id="2283" name="Group"/>
          <p:cNvGrpSpPr/>
          <p:nvPr/>
        </p:nvGrpSpPr>
        <p:grpSpPr>
          <a:xfrm>
            <a:off x="13623231" y="5446496"/>
            <a:ext cx="3480723" cy="2823009"/>
            <a:chOff x="0" y="0"/>
            <a:chExt cx="3480721" cy="2823008"/>
          </a:xfrm>
        </p:grpSpPr>
        <p:grpSp>
          <p:nvGrpSpPr>
            <p:cNvPr id="2279" name="Group"/>
            <p:cNvGrpSpPr/>
            <p:nvPr/>
          </p:nvGrpSpPr>
          <p:grpSpPr>
            <a:xfrm>
              <a:off x="0" y="0"/>
              <a:ext cx="2849262" cy="1889603"/>
              <a:chOff x="0" y="0"/>
              <a:chExt cx="2849261" cy="1889602"/>
            </a:xfrm>
          </p:grpSpPr>
          <p:sp>
            <p:nvSpPr>
              <p:cNvPr id="2277" name="Rounded Rectangle"/>
              <p:cNvSpPr/>
              <p:nvPr/>
            </p:nvSpPr>
            <p:spPr>
              <a:xfrm>
                <a:off x="0" y="0"/>
                <a:ext cx="2849262" cy="1889603"/>
              </a:xfrm>
              <a:prstGeom prst="roundRect">
                <a:avLst>
                  <a:gd name="adj" fmla="val 8954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278" name="Equation"/>
              <p:cNvSpPr txBox="1"/>
              <p:nvPr/>
            </p:nvSpPr>
            <p:spPr>
              <a:xfrm>
                <a:off x="1161572" y="724303"/>
                <a:ext cx="526116" cy="5013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82" name="Group"/>
            <p:cNvGrpSpPr/>
            <p:nvPr/>
          </p:nvGrpSpPr>
          <p:grpSpPr>
            <a:xfrm>
              <a:off x="2891288" y="236"/>
              <a:ext cx="589434" cy="2822773"/>
              <a:chOff x="0" y="0"/>
              <a:chExt cx="589433" cy="2822771"/>
            </a:xfrm>
          </p:grpSpPr>
          <p:sp>
            <p:nvSpPr>
              <p:cNvPr id="2280" name="Rounded Rectangle"/>
              <p:cNvSpPr/>
              <p:nvPr/>
            </p:nvSpPr>
            <p:spPr>
              <a:xfrm>
                <a:off x="0" y="0"/>
                <a:ext cx="589434" cy="282277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281" name="Equation"/>
              <p:cNvSpPr txBox="1"/>
              <p:nvPr/>
            </p:nvSpPr>
            <p:spPr>
              <a:xfrm>
                <a:off x="81329" y="568500"/>
                <a:ext cx="426776" cy="3773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284" name="Equation"/>
          <p:cNvSpPr txBox="1"/>
          <p:nvPr/>
        </p:nvSpPr>
        <p:spPr>
          <a:xfrm>
            <a:off x="17191265" y="6163066"/>
            <a:ext cx="1955902" cy="5211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5E5E5E"/>
              </a:solidFill>
            </a:endParaRPr>
          </a:p>
        </p:txBody>
      </p:sp>
      <p:sp>
        <p:nvSpPr>
          <p:cNvPr id="2285" name="Equation"/>
          <p:cNvSpPr txBox="1"/>
          <p:nvPr/>
        </p:nvSpPr>
        <p:spPr>
          <a:xfrm>
            <a:off x="12058183" y="6364501"/>
            <a:ext cx="261811" cy="11823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3500">
              <a:solidFill>
                <a:srgbClr val="5E5E5E"/>
              </a:solidFill>
            </a:endParaRPr>
          </a:p>
        </p:txBody>
      </p:sp>
      <p:sp>
        <p:nvSpPr>
          <p:cNvPr id="2286" name="Equation"/>
          <p:cNvSpPr txBox="1"/>
          <p:nvPr/>
        </p:nvSpPr>
        <p:spPr>
          <a:xfrm>
            <a:off x="13085418" y="6376510"/>
            <a:ext cx="247587" cy="2933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-</m:t>
                  </m:r>
                </m:oMath>
              </m:oMathPara>
            </a14:m>
            <a:endParaRPr sz="3500">
              <a:solidFill>
                <a:srgbClr val="5E5E5E"/>
              </a:solidFill>
            </a:endParaRPr>
          </a:p>
        </p:txBody>
      </p:sp>
      <p:sp>
        <p:nvSpPr>
          <p:cNvPr id="2287" name="Equation"/>
          <p:cNvSpPr txBox="1"/>
          <p:nvPr/>
        </p:nvSpPr>
        <p:spPr>
          <a:xfrm>
            <a:off x="12341700" y="6120996"/>
            <a:ext cx="808279" cy="60069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bSup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69301 0.000422" origin="layout" pathEditMode="relative">
                                      <p:cBhvr>
                                        <p:cTn id="6" dur="1000" fill="hold"/>
                                        <p:tgtEl>
                                          <p:spTgt spid="2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path" nodeType="with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51197 0.000547" origin="layout" pathEditMode="relative">
                                      <p:cBhvr>
                                        <p:cTn id="9" dur="1000" fill="hold"/>
                                        <p:tgtEl>
                                          <p:spTgt spid="2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path" nodeType="with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87565 -0.000952" origin="layout" pathEditMode="relative">
                                      <p:cBhvr>
                                        <p:cTn id="12" dur="1000" fill="hold"/>
                                        <p:tgtEl>
                                          <p:spTgt spid="2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mph" nodeType="withEffect" presetSubtype="0" presetID="8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5" dur="1000" fill="hold"/>
                                        <p:tgtEl>
                                          <p:spTgt spid="2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path" nodeType="withEffect" presetSubtype="0" presetID="-1" grpId="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88281 -0.000379" origin="layout" pathEditMode="relative">
                                      <p:cBhvr>
                                        <p:cTn id="18" dur="1000" fill="hold"/>
                                        <p:tgtEl>
                                          <p:spTgt spid="2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mph" nodeType="withEffect" presetID="9" grpId="6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22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00"/>
                                      </p:to>
                                    </p:set>
                                    <p:animEffect filter="image" prLst="opacity: 0.00; ">
                                      <p:cBhvr>
                                        <p:cTn id="22" dur="indefinite" fill="hold"/>
                                        <p:tgtEl>
                                          <p:spTgt spid="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mph" nodeType="withEffect" presetSubtype="0" presetID="8" grpId="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5" dur="1000" fill="hold"/>
                                        <p:tgtEl>
                                          <p:spTgt spid="2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path" nodeType="withEffect" presetSubtype="0" presetID="-1" grpId="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44501 0.000006" origin="layout" pathEditMode="relative">
                                      <p:cBhvr>
                                        <p:cTn id="28" dur="1000" fill="hold"/>
                                        <p:tgtEl>
                                          <p:spTgt spid="2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Class="entr" nodeType="after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2250"/>
                                        <p:tgtEl>
                                          <p:spTgt spid="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73" grpId="7"/>
      <p:bldP build="whole" bldLvl="1" animBg="1" rev="0" advAuto="0" spid="2274" grpId="4"/>
      <p:bldP build="whole" bldLvl="1" animBg="1" rev="0" advAuto="0" spid="2287" grpId="9"/>
      <p:bldP build="whole" bldLvl="1" animBg="1" rev="0" advAuto="0" spid="2274" grpId="6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" name="Rounded Rectangle"/>
          <p:cNvSpPr/>
          <p:nvPr/>
        </p:nvSpPr>
        <p:spPr>
          <a:xfrm>
            <a:off x="11724455" y="5449027"/>
            <a:ext cx="1811466" cy="1889604"/>
          </a:xfrm>
          <a:prstGeom prst="roundRect">
            <a:avLst>
              <a:gd name="adj" fmla="val 9559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90" name="Rounded Rectangle"/>
          <p:cNvSpPr/>
          <p:nvPr/>
        </p:nvSpPr>
        <p:spPr>
          <a:xfrm>
            <a:off x="8520299" y="5448656"/>
            <a:ext cx="589434" cy="4765435"/>
          </a:xfrm>
          <a:prstGeom prst="roundRect">
            <a:avLst>
              <a:gd name="adj" fmla="val 10788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2293" name="Group"/>
          <p:cNvGrpSpPr/>
          <p:nvPr/>
        </p:nvGrpSpPr>
        <p:grpSpPr>
          <a:xfrm>
            <a:off x="10198667" y="5453878"/>
            <a:ext cx="589434" cy="1889604"/>
            <a:chOff x="0" y="0"/>
            <a:chExt cx="589433" cy="1889602"/>
          </a:xfrm>
        </p:grpSpPr>
        <p:sp>
          <p:nvSpPr>
            <p:cNvPr id="2291" name="Rounded Rectangle"/>
            <p:cNvSpPr/>
            <p:nvPr/>
          </p:nvSpPr>
          <p:spPr>
            <a:xfrm>
              <a:off x="0" y="0"/>
              <a:ext cx="589434" cy="1889603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292" name="Equation"/>
            <p:cNvSpPr txBox="1"/>
            <p:nvPr/>
          </p:nvSpPr>
          <p:spPr>
            <a:xfrm>
              <a:off x="101790" y="821382"/>
              <a:ext cx="390793" cy="377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294" name="Starting point: easy basis of the lattice"/>
          <p:cNvSpPr txBox="1"/>
          <p:nvPr/>
        </p:nvSpPr>
        <p:spPr>
          <a:xfrm>
            <a:off x="5108676" y="701977"/>
            <a:ext cx="14166648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Starting point: easy basis of the lattice </a:t>
            </a:r>
          </a:p>
        </p:txBody>
      </p:sp>
      <p:sp>
        <p:nvSpPr>
          <p:cNvPr id="2295" name="Equation"/>
          <p:cNvSpPr txBox="1"/>
          <p:nvPr/>
        </p:nvSpPr>
        <p:spPr>
          <a:xfrm>
            <a:off x="7652386" y="5342056"/>
            <a:ext cx="511176" cy="17604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{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296" name="Equation"/>
          <p:cNvSpPr txBox="1"/>
          <p:nvPr/>
        </p:nvSpPr>
        <p:spPr>
          <a:xfrm>
            <a:off x="19051730" y="5207295"/>
            <a:ext cx="590551" cy="203385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8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18600">
              <a:solidFill>
                <a:srgbClr val="5E5E5E"/>
              </a:solidFill>
            </a:endParaRPr>
          </a:p>
        </p:txBody>
      </p:sp>
      <p:sp>
        <p:nvSpPr>
          <p:cNvPr id="2297" name="Equation"/>
          <p:cNvSpPr txBox="1"/>
          <p:nvPr/>
        </p:nvSpPr>
        <p:spPr>
          <a:xfrm>
            <a:off x="9426499" y="5456711"/>
            <a:ext cx="134952" cy="17972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|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298" name="Equation"/>
          <p:cNvSpPr txBox="1"/>
          <p:nvPr/>
        </p:nvSpPr>
        <p:spPr>
          <a:xfrm>
            <a:off x="4741720" y="5800894"/>
            <a:ext cx="2624973" cy="8807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m:rPr>
                          <m:sty m:val="p"/>
                        </m:r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b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b>
                    <m:sup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sup>
                  </m:sSubSup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  <p:sp>
        <p:nvSpPr>
          <p:cNvPr id="2299" name="Equation"/>
          <p:cNvSpPr txBox="1"/>
          <p:nvPr/>
        </p:nvSpPr>
        <p:spPr>
          <a:xfrm>
            <a:off x="14740083" y="6316867"/>
            <a:ext cx="153925" cy="15392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0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⋅</m:t>
                  </m:r>
                </m:oMath>
              </m:oMathPara>
            </a14:m>
            <a:endParaRPr sz="10100">
              <a:solidFill>
                <a:srgbClr val="5E5E5E"/>
              </a:solidFill>
            </a:endParaRPr>
          </a:p>
        </p:txBody>
      </p:sp>
      <p:sp>
        <p:nvSpPr>
          <p:cNvPr id="2300" name="Equation"/>
          <p:cNvSpPr txBox="1"/>
          <p:nvPr/>
        </p:nvSpPr>
        <p:spPr>
          <a:xfrm>
            <a:off x="8685589" y="6270038"/>
            <a:ext cx="258853" cy="246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FEFEFE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grpSp>
        <p:nvGrpSpPr>
          <p:cNvPr id="2307" name="Group"/>
          <p:cNvGrpSpPr/>
          <p:nvPr/>
        </p:nvGrpSpPr>
        <p:grpSpPr>
          <a:xfrm>
            <a:off x="13623231" y="5446496"/>
            <a:ext cx="3480723" cy="2823009"/>
            <a:chOff x="0" y="0"/>
            <a:chExt cx="3480721" cy="2823008"/>
          </a:xfrm>
        </p:grpSpPr>
        <p:grpSp>
          <p:nvGrpSpPr>
            <p:cNvPr id="2303" name="Group"/>
            <p:cNvGrpSpPr/>
            <p:nvPr/>
          </p:nvGrpSpPr>
          <p:grpSpPr>
            <a:xfrm>
              <a:off x="0" y="0"/>
              <a:ext cx="2849262" cy="1889603"/>
              <a:chOff x="0" y="0"/>
              <a:chExt cx="2849261" cy="1889602"/>
            </a:xfrm>
          </p:grpSpPr>
          <p:sp>
            <p:nvSpPr>
              <p:cNvPr id="2301" name="Rounded Rectangle"/>
              <p:cNvSpPr/>
              <p:nvPr/>
            </p:nvSpPr>
            <p:spPr>
              <a:xfrm>
                <a:off x="0" y="0"/>
                <a:ext cx="2849262" cy="1889603"/>
              </a:xfrm>
              <a:prstGeom prst="roundRect">
                <a:avLst>
                  <a:gd name="adj" fmla="val 8954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302" name="Equation"/>
              <p:cNvSpPr txBox="1"/>
              <p:nvPr/>
            </p:nvSpPr>
            <p:spPr>
              <a:xfrm>
                <a:off x="1161572" y="724303"/>
                <a:ext cx="526116" cy="5013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06" name="Group"/>
            <p:cNvGrpSpPr/>
            <p:nvPr/>
          </p:nvGrpSpPr>
          <p:grpSpPr>
            <a:xfrm>
              <a:off x="2891288" y="236"/>
              <a:ext cx="589434" cy="2822773"/>
              <a:chOff x="0" y="0"/>
              <a:chExt cx="589433" cy="2822771"/>
            </a:xfrm>
          </p:grpSpPr>
          <p:sp>
            <p:nvSpPr>
              <p:cNvPr id="2304" name="Rounded Rectangle"/>
              <p:cNvSpPr/>
              <p:nvPr/>
            </p:nvSpPr>
            <p:spPr>
              <a:xfrm>
                <a:off x="0" y="0"/>
                <a:ext cx="589434" cy="282277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305" name="Equation"/>
              <p:cNvSpPr txBox="1"/>
              <p:nvPr/>
            </p:nvSpPr>
            <p:spPr>
              <a:xfrm>
                <a:off x="81329" y="568500"/>
                <a:ext cx="426776" cy="3773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308" name="Equation"/>
          <p:cNvSpPr txBox="1"/>
          <p:nvPr/>
        </p:nvSpPr>
        <p:spPr>
          <a:xfrm>
            <a:off x="17191265" y="6163066"/>
            <a:ext cx="1955902" cy="5211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5E5E5E"/>
              </a:solidFill>
            </a:endParaRPr>
          </a:p>
        </p:txBody>
      </p:sp>
      <p:sp>
        <p:nvSpPr>
          <p:cNvPr id="2309" name="Equation"/>
          <p:cNvSpPr txBox="1"/>
          <p:nvPr/>
        </p:nvSpPr>
        <p:spPr>
          <a:xfrm>
            <a:off x="10937685" y="6361246"/>
            <a:ext cx="261812" cy="11823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3500">
              <a:solidFill>
                <a:srgbClr val="5E5E5E"/>
              </a:solidFill>
            </a:endParaRPr>
          </a:p>
        </p:txBody>
      </p:sp>
      <p:sp>
        <p:nvSpPr>
          <p:cNvPr id="2310" name="Equation"/>
          <p:cNvSpPr txBox="1"/>
          <p:nvPr/>
        </p:nvSpPr>
        <p:spPr>
          <a:xfrm>
            <a:off x="11380720" y="6386233"/>
            <a:ext cx="247588" cy="2933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-</m:t>
                  </m:r>
                </m:oMath>
              </m:oMathPara>
            </a14:m>
            <a:endParaRPr sz="3500">
              <a:solidFill>
                <a:srgbClr val="5E5E5E"/>
              </a:solidFill>
            </a:endParaRPr>
          </a:p>
        </p:txBody>
      </p:sp>
      <p:sp>
        <p:nvSpPr>
          <p:cNvPr id="2311" name="Equation"/>
          <p:cNvSpPr txBox="1"/>
          <p:nvPr/>
        </p:nvSpPr>
        <p:spPr>
          <a:xfrm>
            <a:off x="12341700" y="6120996"/>
            <a:ext cx="808279" cy="60069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bSup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sp>
        <p:nvSpPr>
          <p:cNvPr id="2312" name="Equation"/>
          <p:cNvSpPr txBox="1"/>
          <p:nvPr/>
        </p:nvSpPr>
        <p:spPr>
          <a:xfrm>
            <a:off x="17191265" y="6164692"/>
            <a:ext cx="687345" cy="44165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</m:oMath>
              </m:oMathPara>
            </a14:m>
            <a:endParaRPr sz="4600">
              <a:solidFill>
                <a:srgbClr val="5E5E5E"/>
              </a:solidFill>
            </a:endParaRPr>
          </a:p>
        </p:txBody>
      </p:sp>
      <p:grpSp>
        <p:nvGrpSpPr>
          <p:cNvPr id="2315" name="Group"/>
          <p:cNvGrpSpPr/>
          <p:nvPr/>
        </p:nvGrpSpPr>
        <p:grpSpPr>
          <a:xfrm>
            <a:off x="18005783" y="5410556"/>
            <a:ext cx="589434" cy="1889604"/>
            <a:chOff x="0" y="0"/>
            <a:chExt cx="589433" cy="1889602"/>
          </a:xfrm>
        </p:grpSpPr>
        <p:sp>
          <p:nvSpPr>
            <p:cNvPr id="2313" name="Rounded Rectangle"/>
            <p:cNvSpPr/>
            <p:nvPr/>
          </p:nvSpPr>
          <p:spPr>
            <a:xfrm>
              <a:off x="0" y="0"/>
              <a:ext cx="589434" cy="1889603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314" name="Equation"/>
            <p:cNvSpPr txBox="1"/>
            <p:nvPr/>
          </p:nvSpPr>
          <p:spPr>
            <a:xfrm>
              <a:off x="176485" y="821382"/>
              <a:ext cx="236463" cy="2468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300" i="1">
                        <a:solidFill>
                          <a:srgbClr val="FEFEFE"/>
                        </a:solidFill>
                        <a:latin typeface="Cambria Math" panose="02040503050406030204" pitchFamily="18" charset="0"/>
                      </a:rPr>
                      <m:t>u</m:t>
                    </m:r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6" dur="1000" fill="hold"/>
                                        <p:tgtEl>
                                          <p:spTgt spid="2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/>
                                        <p:tgtEl>
                                          <p:spTgt spid="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Class="entr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15" grpId="3"/>
      <p:bldP build="whole" bldLvl="1" animBg="1" rev="0" advAuto="0" spid="2308" grpId="1"/>
      <p:bldP build="whole" bldLvl="1" animBg="1" rev="0" advAuto="0" spid="2312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1" name="Group"/>
          <p:cNvGrpSpPr/>
          <p:nvPr/>
        </p:nvGrpSpPr>
        <p:grpSpPr>
          <a:xfrm>
            <a:off x="11380720" y="5410556"/>
            <a:ext cx="7214497" cy="2858949"/>
            <a:chOff x="0" y="0"/>
            <a:chExt cx="7214495" cy="2858948"/>
          </a:xfrm>
        </p:grpSpPr>
        <p:grpSp>
          <p:nvGrpSpPr>
            <p:cNvPr id="2319" name="Group"/>
            <p:cNvGrpSpPr/>
            <p:nvPr/>
          </p:nvGrpSpPr>
          <p:grpSpPr>
            <a:xfrm>
              <a:off x="2242511" y="35940"/>
              <a:ext cx="2849262" cy="1889603"/>
              <a:chOff x="0" y="0"/>
              <a:chExt cx="2849261" cy="1889602"/>
            </a:xfrm>
          </p:grpSpPr>
          <p:sp>
            <p:nvSpPr>
              <p:cNvPr id="2317" name="Rounded Rectangle"/>
              <p:cNvSpPr/>
              <p:nvPr/>
            </p:nvSpPr>
            <p:spPr>
              <a:xfrm>
                <a:off x="0" y="0"/>
                <a:ext cx="2849262" cy="1889603"/>
              </a:xfrm>
              <a:prstGeom prst="roundRect">
                <a:avLst>
                  <a:gd name="adj" fmla="val 8954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318" name="Equation"/>
              <p:cNvSpPr txBox="1"/>
              <p:nvPr/>
            </p:nvSpPr>
            <p:spPr>
              <a:xfrm>
                <a:off x="1161572" y="724303"/>
                <a:ext cx="526116" cy="5013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22" name="Group"/>
            <p:cNvGrpSpPr/>
            <p:nvPr/>
          </p:nvGrpSpPr>
          <p:grpSpPr>
            <a:xfrm>
              <a:off x="5133799" y="36176"/>
              <a:ext cx="589435" cy="2822773"/>
              <a:chOff x="0" y="0"/>
              <a:chExt cx="589433" cy="2822771"/>
            </a:xfrm>
          </p:grpSpPr>
          <p:sp>
            <p:nvSpPr>
              <p:cNvPr id="2320" name="Rounded Rectangle"/>
              <p:cNvSpPr/>
              <p:nvPr/>
            </p:nvSpPr>
            <p:spPr>
              <a:xfrm>
                <a:off x="0" y="0"/>
                <a:ext cx="589434" cy="282277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321" name="Equation"/>
              <p:cNvSpPr txBox="1"/>
              <p:nvPr/>
            </p:nvSpPr>
            <p:spPr>
              <a:xfrm>
                <a:off x="81329" y="568500"/>
                <a:ext cx="426776" cy="3773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323" name="Equation"/>
            <p:cNvSpPr txBox="1"/>
            <p:nvPr/>
          </p:nvSpPr>
          <p:spPr>
            <a:xfrm>
              <a:off x="0" y="975677"/>
              <a:ext cx="247587" cy="293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5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-</m:t>
                    </m:r>
                  </m:oMath>
                </m:oMathPara>
              </a14:m>
              <a:endParaRPr sz="3500">
                <a:solidFill>
                  <a:srgbClr val="5E5E5E"/>
                </a:solidFill>
              </a:endParaRPr>
            </a:p>
          </p:txBody>
        </p:sp>
        <p:sp>
          <p:nvSpPr>
            <p:cNvPr id="2324" name="Equation"/>
            <p:cNvSpPr txBox="1"/>
            <p:nvPr/>
          </p:nvSpPr>
          <p:spPr>
            <a:xfrm>
              <a:off x="5810544" y="754136"/>
              <a:ext cx="687345" cy="441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4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q</m:t>
                    </m:r>
                  </m:oMath>
                </m:oMathPara>
              </a14:m>
              <a:endParaRPr sz="4600">
                <a:solidFill>
                  <a:srgbClr val="5E5E5E"/>
                </a:solidFill>
              </a:endParaRPr>
            </a:p>
          </p:txBody>
        </p:sp>
        <p:grpSp>
          <p:nvGrpSpPr>
            <p:cNvPr id="2327" name="Group"/>
            <p:cNvGrpSpPr/>
            <p:nvPr/>
          </p:nvGrpSpPr>
          <p:grpSpPr>
            <a:xfrm>
              <a:off x="6625062" y="0"/>
              <a:ext cx="589434" cy="1889603"/>
              <a:chOff x="0" y="0"/>
              <a:chExt cx="589433" cy="1889602"/>
            </a:xfrm>
          </p:grpSpPr>
          <p:sp>
            <p:nvSpPr>
              <p:cNvPr id="2325" name="Rounded Rectangle"/>
              <p:cNvSpPr/>
              <p:nvPr/>
            </p:nvSpPr>
            <p:spPr>
              <a:xfrm>
                <a:off x="0" y="0"/>
                <a:ext cx="589434" cy="1889603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326" name="Equation"/>
              <p:cNvSpPr txBox="1"/>
              <p:nvPr/>
            </p:nvSpPr>
            <p:spPr>
              <a:xfrm>
                <a:off x="176485" y="821382"/>
                <a:ext cx="236463" cy="2468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30" name="Group"/>
            <p:cNvGrpSpPr/>
            <p:nvPr/>
          </p:nvGrpSpPr>
          <p:grpSpPr>
            <a:xfrm>
              <a:off x="343734" y="38471"/>
              <a:ext cx="1811466" cy="1889604"/>
              <a:chOff x="0" y="0"/>
              <a:chExt cx="1811464" cy="1889602"/>
            </a:xfrm>
          </p:grpSpPr>
          <p:sp>
            <p:nvSpPr>
              <p:cNvPr id="2328" name="Rounded Rectangle"/>
              <p:cNvSpPr/>
              <p:nvPr/>
            </p:nvSpPr>
            <p:spPr>
              <a:xfrm>
                <a:off x="0" y="0"/>
                <a:ext cx="1811465" cy="1889603"/>
              </a:xfrm>
              <a:prstGeom prst="roundRect">
                <a:avLst>
                  <a:gd name="adj" fmla="val 9559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329" name="Equation"/>
              <p:cNvSpPr txBox="1"/>
              <p:nvPr/>
            </p:nvSpPr>
            <p:spPr>
              <a:xfrm>
                <a:off x="617245" y="671969"/>
                <a:ext cx="808278" cy="6006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Sup>
                        <m:e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334" name="Group"/>
          <p:cNvGrpSpPr/>
          <p:nvPr/>
        </p:nvGrpSpPr>
        <p:grpSpPr>
          <a:xfrm>
            <a:off x="16514520" y="5446614"/>
            <a:ext cx="589434" cy="2822772"/>
            <a:chOff x="0" y="0"/>
            <a:chExt cx="589433" cy="2822771"/>
          </a:xfrm>
        </p:grpSpPr>
        <p:sp>
          <p:nvSpPr>
            <p:cNvPr id="2332" name="Rounded Rectangle"/>
            <p:cNvSpPr/>
            <p:nvPr/>
          </p:nvSpPr>
          <p:spPr>
            <a:xfrm>
              <a:off x="0" y="0"/>
              <a:ext cx="589434" cy="2822772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333" name="Equation"/>
            <p:cNvSpPr txBox="1"/>
            <p:nvPr/>
          </p:nvSpPr>
          <p:spPr>
            <a:xfrm>
              <a:off x="81329" y="568500"/>
              <a:ext cx="426776" cy="377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335" name="Rounded Rectangle"/>
          <p:cNvSpPr/>
          <p:nvPr/>
        </p:nvSpPr>
        <p:spPr>
          <a:xfrm>
            <a:off x="8520299" y="5448656"/>
            <a:ext cx="589434" cy="4765435"/>
          </a:xfrm>
          <a:prstGeom prst="roundRect">
            <a:avLst>
              <a:gd name="adj" fmla="val 10788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2338" name="Group"/>
          <p:cNvGrpSpPr/>
          <p:nvPr/>
        </p:nvGrpSpPr>
        <p:grpSpPr>
          <a:xfrm>
            <a:off x="10198667" y="5453878"/>
            <a:ext cx="589434" cy="1889604"/>
            <a:chOff x="0" y="0"/>
            <a:chExt cx="589433" cy="1889602"/>
          </a:xfrm>
        </p:grpSpPr>
        <p:sp>
          <p:nvSpPr>
            <p:cNvPr id="2336" name="Rounded Rectangle"/>
            <p:cNvSpPr/>
            <p:nvPr/>
          </p:nvSpPr>
          <p:spPr>
            <a:xfrm>
              <a:off x="0" y="0"/>
              <a:ext cx="589434" cy="1889603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337" name="Equation"/>
            <p:cNvSpPr txBox="1"/>
            <p:nvPr/>
          </p:nvSpPr>
          <p:spPr>
            <a:xfrm>
              <a:off x="101790" y="821382"/>
              <a:ext cx="390793" cy="377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339" name="Starting point: easy basis of the lattice"/>
          <p:cNvSpPr txBox="1"/>
          <p:nvPr/>
        </p:nvSpPr>
        <p:spPr>
          <a:xfrm>
            <a:off x="5108676" y="701977"/>
            <a:ext cx="14166648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Starting point: easy basis of the lattice </a:t>
            </a:r>
          </a:p>
        </p:txBody>
      </p:sp>
      <p:sp>
        <p:nvSpPr>
          <p:cNvPr id="2340" name="Equation"/>
          <p:cNvSpPr txBox="1"/>
          <p:nvPr/>
        </p:nvSpPr>
        <p:spPr>
          <a:xfrm>
            <a:off x="7652386" y="5342056"/>
            <a:ext cx="511176" cy="17604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{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341" name="Equation"/>
          <p:cNvSpPr txBox="1"/>
          <p:nvPr/>
        </p:nvSpPr>
        <p:spPr>
          <a:xfrm>
            <a:off x="19051730" y="5207295"/>
            <a:ext cx="590551" cy="203385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8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18600">
              <a:solidFill>
                <a:srgbClr val="5E5E5E"/>
              </a:solidFill>
            </a:endParaRPr>
          </a:p>
        </p:txBody>
      </p:sp>
      <p:sp>
        <p:nvSpPr>
          <p:cNvPr id="2342" name="Equation"/>
          <p:cNvSpPr txBox="1"/>
          <p:nvPr/>
        </p:nvSpPr>
        <p:spPr>
          <a:xfrm>
            <a:off x="9426499" y="5456711"/>
            <a:ext cx="134952" cy="17972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|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343" name="Equation"/>
          <p:cNvSpPr txBox="1"/>
          <p:nvPr/>
        </p:nvSpPr>
        <p:spPr>
          <a:xfrm>
            <a:off x="4741720" y="5800894"/>
            <a:ext cx="2624973" cy="8807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m:rPr>
                          <m:sty m:val="p"/>
                        </m:r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b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b>
                    <m:sup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sup>
                  </m:sSubSup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  <p:sp>
        <p:nvSpPr>
          <p:cNvPr id="2344" name="Equation"/>
          <p:cNvSpPr txBox="1"/>
          <p:nvPr/>
        </p:nvSpPr>
        <p:spPr>
          <a:xfrm>
            <a:off x="8685589" y="6270038"/>
            <a:ext cx="258853" cy="246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FEFEFE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sp>
        <p:nvSpPr>
          <p:cNvPr id="2345" name="Equation"/>
          <p:cNvSpPr txBox="1"/>
          <p:nvPr/>
        </p:nvSpPr>
        <p:spPr>
          <a:xfrm>
            <a:off x="10937685" y="6361246"/>
            <a:ext cx="261812" cy="11823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3500">
              <a:solidFill>
                <a:srgbClr val="5E5E5E"/>
              </a:solidFill>
            </a:endParaRPr>
          </a:p>
        </p:txBody>
      </p:sp>
      <p:grpSp>
        <p:nvGrpSpPr>
          <p:cNvPr id="2353" name="Group"/>
          <p:cNvGrpSpPr/>
          <p:nvPr/>
        </p:nvGrpSpPr>
        <p:grpSpPr>
          <a:xfrm>
            <a:off x="16875200" y="5423315"/>
            <a:ext cx="1557458" cy="2833431"/>
            <a:chOff x="0" y="0"/>
            <a:chExt cx="1557456" cy="2833429"/>
          </a:xfrm>
        </p:grpSpPr>
        <p:grpSp>
          <p:nvGrpSpPr>
            <p:cNvPr id="2348" name="Group"/>
            <p:cNvGrpSpPr/>
            <p:nvPr/>
          </p:nvGrpSpPr>
          <p:grpSpPr>
            <a:xfrm>
              <a:off x="0" y="10658"/>
              <a:ext cx="589434" cy="2822772"/>
              <a:chOff x="0" y="0"/>
              <a:chExt cx="589433" cy="2822771"/>
            </a:xfrm>
          </p:grpSpPr>
          <p:sp>
            <p:nvSpPr>
              <p:cNvPr id="2346" name="Rounded Rectangle"/>
              <p:cNvSpPr/>
              <p:nvPr/>
            </p:nvSpPr>
            <p:spPr>
              <a:xfrm>
                <a:off x="0" y="0"/>
                <a:ext cx="589434" cy="282277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347" name="Equation"/>
              <p:cNvSpPr txBox="1"/>
              <p:nvPr/>
            </p:nvSpPr>
            <p:spPr>
              <a:xfrm>
                <a:off x="81329" y="568500"/>
                <a:ext cx="426776" cy="3773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51" name="Group"/>
            <p:cNvGrpSpPr/>
            <p:nvPr/>
          </p:nvGrpSpPr>
          <p:grpSpPr>
            <a:xfrm>
              <a:off x="968023" y="0"/>
              <a:ext cx="589434" cy="1889603"/>
              <a:chOff x="0" y="0"/>
              <a:chExt cx="589433" cy="1889602"/>
            </a:xfrm>
          </p:grpSpPr>
          <p:sp>
            <p:nvSpPr>
              <p:cNvPr id="2349" name="Rounded Rectangle"/>
              <p:cNvSpPr/>
              <p:nvPr/>
            </p:nvSpPr>
            <p:spPr>
              <a:xfrm>
                <a:off x="0" y="0"/>
                <a:ext cx="589434" cy="1889603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350" name="Equation"/>
              <p:cNvSpPr txBox="1"/>
              <p:nvPr/>
            </p:nvSpPr>
            <p:spPr>
              <a:xfrm>
                <a:off x="176485" y="821382"/>
                <a:ext cx="236463" cy="2468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352" name="Equation"/>
            <p:cNvSpPr txBox="1"/>
            <p:nvPr/>
          </p:nvSpPr>
          <p:spPr>
            <a:xfrm>
              <a:off x="711164" y="903851"/>
              <a:ext cx="135129" cy="2345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7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m:oMathPara>
              </a14:m>
              <a:endParaRPr sz="7600">
                <a:solidFill>
                  <a:srgbClr val="5E5E5E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6" dur="1000" fill="hold"/>
                                        <p:tgtEl>
                                          <p:spTgt spid="2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Class="exit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3" dur="1000" fill="hold"/>
                                        <p:tgtEl>
                                          <p:spTgt spid="2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path" nodeType="with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328112 0.140813" origin="layout" pathEditMode="relative">
                                      <p:cBhvr>
                                        <p:cTn id="17" dur="1000" fill="hold"/>
                                        <p:tgtEl>
                                          <p:spTgt spid="2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path" nodeType="withEffect" presetSubtype="0" presetID="-1" grpId="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30864 0.000613" origin="layout" pathEditMode="relative">
                                      <p:cBhvr>
                                        <p:cTn id="20" dur="1000" fill="hold"/>
                                        <p:tgtEl>
                                          <p:spTgt spid="2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Class="exit" nodeType="after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3" dur="1000" fill="hold"/>
                                        <p:tgtEl>
                                          <p:spTgt spid="2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Class="exit" nodeType="after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7" dur="1000" fill="hold"/>
                                        <p:tgtEl>
                                          <p:spTgt spid="2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path" nodeType="withEffect" presetSubtype="0" presetID="-1" grpId="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72416 -0.000961" origin="layout" pathEditMode="relative">
                                      <p:cBhvr>
                                        <p:cTn id="31" dur="1000" fill="hold"/>
                                        <p:tgtEl>
                                          <p:spTgt spid="2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34" grpId="2"/>
      <p:bldP build="whole" bldLvl="1" animBg="1" rev="0" advAuto="0" spid="2335" grpId="3"/>
      <p:bldP build="whole" bldLvl="1" animBg="1" rev="0" advAuto="0" spid="2344" grpId="1"/>
      <p:bldP build="whole" bldLvl="1" animBg="1" rev="0" advAuto="0" spid="2345" grpId="7"/>
      <p:bldP build="whole" bldLvl="1" animBg="1" rev="0" advAuto="0" spid="2338" grpId="6"/>
      <p:bldP build="whole" bldLvl="1" animBg="1" rev="0" advAuto="0" spid="2353" grpId="9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7" name="Group"/>
          <p:cNvGrpSpPr/>
          <p:nvPr/>
        </p:nvGrpSpPr>
        <p:grpSpPr>
          <a:xfrm>
            <a:off x="10432237" y="5464466"/>
            <a:ext cx="2849262" cy="1889603"/>
            <a:chOff x="0" y="0"/>
            <a:chExt cx="2849261" cy="1889602"/>
          </a:xfrm>
        </p:grpSpPr>
        <p:sp>
          <p:nvSpPr>
            <p:cNvPr id="2355" name="Rounded Rectangle"/>
            <p:cNvSpPr/>
            <p:nvPr/>
          </p:nvSpPr>
          <p:spPr>
            <a:xfrm>
              <a:off x="0" y="0"/>
              <a:ext cx="2849262" cy="1889603"/>
            </a:xfrm>
            <a:prstGeom prst="roundRect">
              <a:avLst>
                <a:gd name="adj" fmla="val 8954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356" name="Equation"/>
            <p:cNvSpPr txBox="1"/>
            <p:nvPr/>
          </p:nvSpPr>
          <p:spPr>
            <a:xfrm>
              <a:off x="1161572" y="724303"/>
              <a:ext cx="526116" cy="5013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grpSp>
        <p:nvGrpSpPr>
          <p:cNvPr id="2360" name="Group"/>
          <p:cNvGrpSpPr/>
          <p:nvPr/>
        </p:nvGrpSpPr>
        <p:grpSpPr>
          <a:xfrm>
            <a:off x="13323526" y="5464702"/>
            <a:ext cx="589434" cy="2822773"/>
            <a:chOff x="0" y="0"/>
            <a:chExt cx="589433" cy="2822771"/>
          </a:xfrm>
        </p:grpSpPr>
        <p:sp>
          <p:nvSpPr>
            <p:cNvPr id="2358" name="Rounded Rectangle"/>
            <p:cNvSpPr/>
            <p:nvPr/>
          </p:nvSpPr>
          <p:spPr>
            <a:xfrm>
              <a:off x="0" y="0"/>
              <a:ext cx="589434" cy="2822772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359" name="Equation"/>
            <p:cNvSpPr txBox="1"/>
            <p:nvPr/>
          </p:nvSpPr>
          <p:spPr>
            <a:xfrm>
              <a:off x="81329" y="568500"/>
              <a:ext cx="426776" cy="377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361" name="Equation"/>
          <p:cNvSpPr txBox="1"/>
          <p:nvPr/>
        </p:nvSpPr>
        <p:spPr>
          <a:xfrm>
            <a:off x="8189726" y="6404203"/>
            <a:ext cx="247587" cy="2933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-</m:t>
                  </m:r>
                </m:oMath>
              </m:oMathPara>
            </a14:m>
            <a:endParaRPr sz="3500">
              <a:solidFill>
                <a:srgbClr val="5E5E5E"/>
              </a:solidFill>
            </a:endParaRPr>
          </a:p>
        </p:txBody>
      </p:sp>
      <p:sp>
        <p:nvSpPr>
          <p:cNvPr id="2362" name="Equation"/>
          <p:cNvSpPr txBox="1"/>
          <p:nvPr/>
        </p:nvSpPr>
        <p:spPr>
          <a:xfrm>
            <a:off x="14000271" y="6182662"/>
            <a:ext cx="687344" cy="44165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</m:oMath>
              </m:oMathPara>
            </a14:m>
            <a:endParaRPr sz="4600">
              <a:solidFill>
                <a:srgbClr val="5E5E5E"/>
              </a:solidFill>
            </a:endParaRPr>
          </a:p>
        </p:txBody>
      </p:sp>
      <p:grpSp>
        <p:nvGrpSpPr>
          <p:cNvPr id="2365" name="Group"/>
          <p:cNvGrpSpPr/>
          <p:nvPr/>
        </p:nvGrpSpPr>
        <p:grpSpPr>
          <a:xfrm>
            <a:off x="14814788" y="5428526"/>
            <a:ext cx="589435" cy="1889603"/>
            <a:chOff x="0" y="0"/>
            <a:chExt cx="589433" cy="1889602"/>
          </a:xfrm>
        </p:grpSpPr>
        <p:sp>
          <p:nvSpPr>
            <p:cNvPr id="2363" name="Rounded Rectangle"/>
            <p:cNvSpPr/>
            <p:nvPr/>
          </p:nvSpPr>
          <p:spPr>
            <a:xfrm>
              <a:off x="0" y="0"/>
              <a:ext cx="589434" cy="1889603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364" name="Equation"/>
            <p:cNvSpPr txBox="1"/>
            <p:nvPr/>
          </p:nvSpPr>
          <p:spPr>
            <a:xfrm>
              <a:off x="176485" y="821382"/>
              <a:ext cx="236463" cy="2468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300" i="1">
                        <a:solidFill>
                          <a:srgbClr val="FEFEFE"/>
                        </a:solidFill>
                        <a:latin typeface="Cambria Math" panose="02040503050406030204" pitchFamily="18" charset="0"/>
                      </a:rPr>
                      <m:t>u</m:t>
                    </m:r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366" name="Rounded Rectangle"/>
          <p:cNvSpPr/>
          <p:nvPr/>
        </p:nvSpPr>
        <p:spPr>
          <a:xfrm>
            <a:off x="8533461" y="5466997"/>
            <a:ext cx="1811465" cy="1889604"/>
          </a:xfrm>
          <a:prstGeom prst="roundRect">
            <a:avLst>
              <a:gd name="adj" fmla="val 9559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367" name="Equation"/>
          <p:cNvSpPr txBox="1"/>
          <p:nvPr/>
        </p:nvSpPr>
        <p:spPr>
          <a:xfrm>
            <a:off x="9150706" y="6138966"/>
            <a:ext cx="808278" cy="60068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bSup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grpSp>
        <p:nvGrpSpPr>
          <p:cNvPr id="2370" name="Group"/>
          <p:cNvGrpSpPr/>
          <p:nvPr/>
        </p:nvGrpSpPr>
        <p:grpSpPr>
          <a:xfrm>
            <a:off x="8529633" y="7390944"/>
            <a:ext cx="589434" cy="2822773"/>
            <a:chOff x="0" y="0"/>
            <a:chExt cx="589433" cy="2822771"/>
          </a:xfrm>
        </p:grpSpPr>
        <p:sp>
          <p:nvSpPr>
            <p:cNvPr id="2368" name="Rounded Rectangle"/>
            <p:cNvSpPr/>
            <p:nvPr/>
          </p:nvSpPr>
          <p:spPr>
            <a:xfrm>
              <a:off x="0" y="0"/>
              <a:ext cx="589434" cy="2822772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369" name="Equation"/>
            <p:cNvSpPr txBox="1"/>
            <p:nvPr/>
          </p:nvSpPr>
          <p:spPr>
            <a:xfrm>
              <a:off x="81329" y="568500"/>
              <a:ext cx="426776" cy="3773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4300">
                <a:solidFill>
                  <a:srgbClr val="FFFFFF"/>
                </a:solidFill>
              </a:endParaRPr>
            </a:p>
          </p:txBody>
        </p:sp>
      </p:grpSp>
      <p:sp>
        <p:nvSpPr>
          <p:cNvPr id="2371" name="Starting point: easy basis of the lattice"/>
          <p:cNvSpPr txBox="1"/>
          <p:nvPr/>
        </p:nvSpPr>
        <p:spPr>
          <a:xfrm>
            <a:off x="5108676" y="701977"/>
            <a:ext cx="14166648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Starting point: easy basis of the lattice </a:t>
            </a:r>
          </a:p>
        </p:txBody>
      </p:sp>
      <p:sp>
        <p:nvSpPr>
          <p:cNvPr id="2372" name="Equation"/>
          <p:cNvSpPr txBox="1"/>
          <p:nvPr/>
        </p:nvSpPr>
        <p:spPr>
          <a:xfrm>
            <a:off x="7652386" y="5342056"/>
            <a:ext cx="511176" cy="17604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{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373" name="Equation"/>
          <p:cNvSpPr txBox="1"/>
          <p:nvPr/>
        </p:nvSpPr>
        <p:spPr>
          <a:xfrm>
            <a:off x="19051730" y="5207295"/>
            <a:ext cx="590551" cy="203385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8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18600">
              <a:solidFill>
                <a:srgbClr val="5E5E5E"/>
              </a:solidFill>
            </a:endParaRPr>
          </a:p>
        </p:txBody>
      </p:sp>
      <p:sp>
        <p:nvSpPr>
          <p:cNvPr id="2374" name="Equation"/>
          <p:cNvSpPr txBox="1"/>
          <p:nvPr/>
        </p:nvSpPr>
        <p:spPr>
          <a:xfrm>
            <a:off x="16057010" y="5442662"/>
            <a:ext cx="134951" cy="179729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|</m:t>
                  </m:r>
                </m:oMath>
              </m:oMathPara>
            </a14:m>
            <a:endParaRPr sz="16100">
              <a:solidFill>
                <a:srgbClr val="5E5E5E"/>
              </a:solidFill>
            </a:endParaRPr>
          </a:p>
        </p:txBody>
      </p:sp>
      <p:sp>
        <p:nvSpPr>
          <p:cNvPr id="2375" name="Equation"/>
          <p:cNvSpPr txBox="1"/>
          <p:nvPr/>
        </p:nvSpPr>
        <p:spPr>
          <a:xfrm>
            <a:off x="4741720" y="5800894"/>
            <a:ext cx="2624973" cy="8807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m:rPr>
                          <m:sty m:val="p"/>
                        </m:r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b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b>
                    <m:sup>
                      <m: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sup>
                  </m:sSubSup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5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  <p:grpSp>
        <p:nvGrpSpPr>
          <p:cNvPr id="2383" name="Group"/>
          <p:cNvGrpSpPr/>
          <p:nvPr/>
        </p:nvGrpSpPr>
        <p:grpSpPr>
          <a:xfrm>
            <a:off x="16875200" y="5423315"/>
            <a:ext cx="1557458" cy="2833431"/>
            <a:chOff x="0" y="0"/>
            <a:chExt cx="1557456" cy="2833429"/>
          </a:xfrm>
        </p:grpSpPr>
        <p:grpSp>
          <p:nvGrpSpPr>
            <p:cNvPr id="2378" name="Group"/>
            <p:cNvGrpSpPr/>
            <p:nvPr/>
          </p:nvGrpSpPr>
          <p:grpSpPr>
            <a:xfrm>
              <a:off x="0" y="10658"/>
              <a:ext cx="589434" cy="2822772"/>
              <a:chOff x="0" y="0"/>
              <a:chExt cx="589433" cy="2822771"/>
            </a:xfrm>
          </p:grpSpPr>
          <p:sp>
            <p:nvSpPr>
              <p:cNvPr id="2376" name="Rounded Rectangle"/>
              <p:cNvSpPr/>
              <p:nvPr/>
            </p:nvSpPr>
            <p:spPr>
              <a:xfrm>
                <a:off x="0" y="0"/>
                <a:ext cx="589434" cy="282277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377" name="Equation"/>
              <p:cNvSpPr txBox="1"/>
              <p:nvPr/>
            </p:nvSpPr>
            <p:spPr>
              <a:xfrm>
                <a:off x="81329" y="568500"/>
                <a:ext cx="426776" cy="3773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300" i="1">
                              <a:solidFill>
                                <a:srgbClr val="FEFEF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81" name="Group"/>
            <p:cNvGrpSpPr/>
            <p:nvPr/>
          </p:nvGrpSpPr>
          <p:grpSpPr>
            <a:xfrm>
              <a:off x="968023" y="0"/>
              <a:ext cx="589434" cy="1889603"/>
              <a:chOff x="0" y="0"/>
              <a:chExt cx="589433" cy="1889602"/>
            </a:xfrm>
          </p:grpSpPr>
          <p:sp>
            <p:nvSpPr>
              <p:cNvPr id="2379" name="Rounded Rectangle"/>
              <p:cNvSpPr/>
              <p:nvPr/>
            </p:nvSpPr>
            <p:spPr>
              <a:xfrm>
                <a:off x="0" y="0"/>
                <a:ext cx="589434" cy="1889603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380" name="Equation"/>
              <p:cNvSpPr txBox="1"/>
              <p:nvPr/>
            </p:nvSpPr>
            <p:spPr>
              <a:xfrm>
                <a:off x="176485" y="821382"/>
                <a:ext cx="236463" cy="2468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382" name="Equation"/>
            <p:cNvSpPr txBox="1"/>
            <p:nvPr/>
          </p:nvSpPr>
          <p:spPr>
            <a:xfrm>
              <a:off x="711164" y="903851"/>
              <a:ext cx="135129" cy="2345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7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m:oMathPara>
              </a14:m>
              <a:endParaRPr sz="7600">
                <a:solidFill>
                  <a:srgbClr val="5E5E5E"/>
                </a:solidFill>
              </a:endParaRPr>
            </a:p>
          </p:txBody>
        </p:sp>
      </p:grpSp>
      <p:sp>
        <p:nvSpPr>
          <p:cNvPr id="2384" name="Equation"/>
          <p:cNvSpPr txBox="1"/>
          <p:nvPr/>
        </p:nvSpPr>
        <p:spPr>
          <a:xfrm>
            <a:off x="14991275" y="8358108"/>
            <a:ext cx="236462" cy="24683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FEFEFE"/>
                      </a:solidFill>
                      <a:latin typeface="Cambria Math" panose="02040503050406030204" pitchFamily="18" charset="0"/>
                    </a:rPr>
                    <m:t>u</m:t>
                  </m:r>
                </m:oMath>
              </m:oMathPara>
            </a14:m>
            <a:endParaRPr sz="4300">
              <a:solidFill>
                <a:srgbClr val="FFFFFF"/>
              </a:solidFill>
            </a:endParaRPr>
          </a:p>
        </p:txBody>
      </p:sp>
      <p:grpSp>
        <p:nvGrpSpPr>
          <p:cNvPr id="2395" name="Group"/>
          <p:cNvGrpSpPr/>
          <p:nvPr/>
        </p:nvGrpSpPr>
        <p:grpSpPr>
          <a:xfrm>
            <a:off x="9572435" y="5428644"/>
            <a:ext cx="7191446" cy="4785073"/>
            <a:chOff x="0" y="0"/>
            <a:chExt cx="7191444" cy="4785071"/>
          </a:xfrm>
        </p:grpSpPr>
        <p:grpSp>
          <p:nvGrpSpPr>
            <p:cNvPr id="2387" name="Group"/>
            <p:cNvGrpSpPr/>
            <p:nvPr/>
          </p:nvGrpSpPr>
          <p:grpSpPr>
            <a:xfrm>
              <a:off x="0" y="1962300"/>
              <a:ext cx="2849262" cy="2822772"/>
              <a:chOff x="0" y="0"/>
              <a:chExt cx="2849261" cy="2822771"/>
            </a:xfrm>
          </p:grpSpPr>
          <p:sp>
            <p:nvSpPr>
              <p:cNvPr id="2385" name="Rounded Rectangle"/>
              <p:cNvSpPr/>
              <p:nvPr/>
            </p:nvSpPr>
            <p:spPr>
              <a:xfrm>
                <a:off x="0" y="0"/>
                <a:ext cx="2849262" cy="2822772"/>
              </a:xfrm>
              <a:prstGeom prst="roundRect">
                <a:avLst>
                  <a:gd name="adj" fmla="val 6089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2386" name="Equation"/>
              <p:cNvSpPr txBox="1"/>
              <p:nvPr/>
            </p:nvSpPr>
            <p:spPr>
              <a:xfrm>
                <a:off x="1187623" y="1221342"/>
                <a:ext cx="474016" cy="38008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4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sz="43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94" name="Group"/>
            <p:cNvGrpSpPr/>
            <p:nvPr/>
          </p:nvGrpSpPr>
          <p:grpSpPr>
            <a:xfrm>
              <a:off x="5200356" y="-1"/>
              <a:ext cx="1991089" cy="4772358"/>
              <a:chOff x="0" y="0"/>
              <a:chExt cx="1991087" cy="4772356"/>
            </a:xfrm>
          </p:grpSpPr>
          <p:grpSp>
            <p:nvGrpSpPr>
              <p:cNvPr id="2390" name="Group"/>
              <p:cNvGrpSpPr/>
              <p:nvPr/>
            </p:nvGrpSpPr>
            <p:grpSpPr>
              <a:xfrm>
                <a:off x="41995" y="0"/>
                <a:ext cx="1907098" cy="1889366"/>
                <a:chOff x="0" y="0"/>
                <a:chExt cx="1907096" cy="1889365"/>
              </a:xfrm>
            </p:grpSpPr>
            <p:sp>
              <p:nvSpPr>
                <p:cNvPr id="2388" name="Rounded Rectangle"/>
                <p:cNvSpPr/>
                <p:nvPr/>
              </p:nvSpPr>
              <p:spPr>
                <a:xfrm>
                  <a:off x="0" y="0"/>
                  <a:ext cx="1907097" cy="1889366"/>
                </a:xfrm>
                <a:prstGeom prst="roundRect">
                  <a:avLst>
                    <a:gd name="adj" fmla="val 6089"/>
                  </a:avLst>
                </a:prstGeom>
                <a:solidFill>
                  <a:srgbClr val="5E5E5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defTabSz="457200">
                    <a:defRPr sz="3200">
                      <a:solidFill>
                        <a:srgbClr val="FFFFFF"/>
                      </a:solidFill>
                      <a:latin typeface="Graphik Medium"/>
                      <a:ea typeface="Graphik Medium"/>
                      <a:cs typeface="Graphik Medium"/>
                      <a:sym typeface="Graphik Medium"/>
                    </a:defRPr>
                  </a:pPr>
                </a:p>
              </p:txBody>
            </p:sp>
            <p:sp>
              <p:nvSpPr>
                <p:cNvPr id="2389" name="Equation"/>
                <p:cNvSpPr txBox="1"/>
                <p:nvPr/>
              </p:nvSpPr>
              <p:spPr>
                <a:xfrm>
                  <a:off x="794912" y="817481"/>
                  <a:ext cx="319685" cy="25633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l" defTabSz="914400" latinLnBrk="1">
                    <a:defRPr sz="1800"/>
                  </a:pPr>
                  <a14:m>
                    <m:oMathPara>
                      <m:oMathParaPr>
                        <m:jc m:val="centerGroup"/>
                      </m:oMathParaPr>
                      <m:oMath>
                        <m:r>
                          <a:rPr xmlns:a="http://schemas.openxmlformats.org/drawingml/2006/main" sz="29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29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oMath>
                    </m:oMathPara>
                  </a14:m>
                  <a:endParaRPr sz="29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393" name="Group"/>
              <p:cNvGrpSpPr/>
              <p:nvPr/>
            </p:nvGrpSpPr>
            <p:grpSpPr>
              <a:xfrm>
                <a:off x="0" y="1975015"/>
                <a:ext cx="1991088" cy="2797342"/>
                <a:chOff x="0" y="0"/>
                <a:chExt cx="1991087" cy="2797341"/>
              </a:xfrm>
            </p:grpSpPr>
            <p:sp>
              <p:nvSpPr>
                <p:cNvPr id="2391" name="Rounded Rectangle"/>
                <p:cNvSpPr/>
                <p:nvPr/>
              </p:nvSpPr>
              <p:spPr>
                <a:xfrm>
                  <a:off x="0" y="0"/>
                  <a:ext cx="1991088" cy="2797342"/>
                </a:xfrm>
                <a:prstGeom prst="roundRect">
                  <a:avLst>
                    <a:gd name="adj" fmla="val 8554"/>
                  </a:avLst>
                </a:prstGeom>
                <a:solidFill>
                  <a:srgbClr val="5E5E5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defTabSz="457200">
                    <a:defRPr sz="3200">
                      <a:solidFill>
                        <a:srgbClr val="FFFFFF"/>
                      </a:solidFill>
                      <a:latin typeface="Graphik Medium"/>
                      <a:ea typeface="Graphik Medium"/>
                      <a:cs typeface="Graphik Medium"/>
                      <a:sym typeface="Graphik Medium"/>
                    </a:defRPr>
                  </a:pPr>
                </a:p>
              </p:txBody>
            </p:sp>
            <p:sp>
              <p:nvSpPr>
                <p:cNvPr id="2392" name="Equation"/>
                <p:cNvSpPr txBox="1"/>
                <p:nvPr/>
              </p:nvSpPr>
              <p:spPr>
                <a:xfrm>
                  <a:off x="873238" y="1211963"/>
                  <a:ext cx="244614" cy="3734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l" defTabSz="914400" latinLnBrk="1">
                    <a:defRPr sz="1800"/>
                  </a:pPr>
                  <a14:m>
                    <m:oMathPara>
                      <m:oMathParaPr>
                        <m:jc m:val="centerGroup"/>
                      </m:oMathParaPr>
                      <m:oMath>
                        <m:r>
                          <a:rPr xmlns:a="http://schemas.openxmlformats.org/drawingml/2006/main" sz="4300" i="1">
                            <a:solidFill>
                              <a:srgbClr val="FEFEFE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sz="43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6" dur="1000" fill="hold"/>
                                        <p:tgtEl>
                                          <p:spTgt spid="2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xit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0" dur="1000" fill="hold"/>
                                        <p:tgtEl>
                                          <p:spTgt spid="2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Class="exit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4" dur="1000" fill="hold"/>
                                        <p:tgtEl>
                                          <p:spTgt spid="2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Class="exit" nodeType="after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8" dur="1000" fill="hold"/>
                                        <p:tgtEl>
                                          <p:spTgt spid="2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Class="exit" nodeType="after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2" dur="1000" fill="hold"/>
                                        <p:tgtEl>
                                          <p:spTgt spid="2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Class="exit" nodeType="after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6" dur="1000" fill="hold"/>
                                        <p:tgtEl>
                                          <p:spTgt spid="2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Class="exit" nodeType="after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30" dur="1000" fill="hold"/>
                                        <p:tgtEl>
                                          <p:spTgt spid="2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Class="entr" nodeType="after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1000"/>
                                        <p:tgtEl>
                                          <p:spTgt spid="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95" grpId="8"/>
      <p:bldP build="whole" bldLvl="1" animBg="1" rev="0" advAuto="0" spid="2372" grpId="2"/>
      <p:bldP build="whole" bldLvl="1" animBg="1" rev="0" advAuto="0" spid="2373" grpId="1"/>
      <p:bldP build="whole" bldLvl="1" animBg="1" rev="0" advAuto="0" spid="2383" grpId="3"/>
      <p:bldP build="whole" bldLvl="1" animBg="1" rev="0" advAuto="0" spid="2370" grpId="6"/>
      <p:bldP build="whole" bldLvl="1" animBg="1" rev="0" advAuto="0" spid="2360" grpId="5"/>
      <p:bldP build="whole" bldLvl="1" animBg="1" rev="0" advAuto="0" spid="2365" grpId="7"/>
      <p:bldP build="whole" bldLvl="1" animBg="1" rev="0" advAuto="0" spid="2374" grpId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7" name="Starting point: easy basis of the lattice"/>
          <p:cNvSpPr txBox="1"/>
          <p:nvPr/>
        </p:nvSpPr>
        <p:spPr>
          <a:xfrm>
            <a:off x="5108676" y="701977"/>
            <a:ext cx="14166648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Starting point: easy basis of the lattice </a:t>
            </a:r>
          </a:p>
        </p:txBody>
      </p:sp>
      <p:sp>
        <p:nvSpPr>
          <p:cNvPr id="2398" name="Equation"/>
          <p:cNvSpPr txBox="1"/>
          <p:nvPr/>
        </p:nvSpPr>
        <p:spPr>
          <a:xfrm>
            <a:off x="7130384" y="6394029"/>
            <a:ext cx="4918088" cy="92794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Sup>
                    <m:e>
                      <m:r>
                        <m:rPr>
                          <m:sty m:val="p"/>
                        </m:rPr>
                        <a:rPr xmlns:a="http://schemas.openxmlformats.org/drawingml/2006/main" sz="5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</m:e>
                    <m:sub>
                      <m:r>
                        <a:rPr xmlns:a="http://schemas.openxmlformats.org/drawingml/2006/main" sz="5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b>
                    <m:sup>
                      <m:r>
                        <a:rPr xmlns:a="http://schemas.openxmlformats.org/drawingml/2006/main" sz="5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sup>
                  </m:sSubSup>
                  <m:r>
                    <a:rPr xmlns:a="http://schemas.openxmlformats.org/drawingml/2006/main" sz="5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5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5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5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nor/>
                        </m:rPr>
                        <a:rPr xmlns:a="http://schemas.openxmlformats.org/drawingml/2006/main" sz="5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Span</m:t>
                      </m:r>
                    </m:e>
                    <m:sub>
                      <m:r>
                        <m:rPr>
                          <m:sty m:val="p"/>
                          <m:scr m:val="double-struck"/>
                        </m:rPr>
                        <a:rPr xmlns:a="http://schemas.openxmlformats.org/drawingml/2006/main" sz="5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sub>
                  </m:sSub>
                </m:oMath>
              </m:oMathPara>
            </a14:m>
            <a:endParaRPr sz="5900">
              <a:solidFill>
                <a:srgbClr val="5E5E5E"/>
              </a:solidFill>
            </a:endParaRPr>
          </a:p>
        </p:txBody>
      </p:sp>
      <p:sp>
        <p:nvSpPr>
          <p:cNvPr id="2399" name="Equation"/>
          <p:cNvSpPr txBox="1"/>
          <p:nvPr/>
        </p:nvSpPr>
        <p:spPr>
          <a:xfrm>
            <a:off x="12129331" y="5827014"/>
            <a:ext cx="5402007" cy="206197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6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66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6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  <m:r>
                              <a:rPr xmlns:a="http://schemas.openxmlformats.org/drawingml/2006/main" sz="6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6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e>
                            <m:r>
                              <a:rPr xmlns:a="http://schemas.openxmlformats.org/drawingml/2006/main" sz="6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-</m:t>
                            </m:r>
                            <m:sSub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66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66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66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-</m:t>
                                </m:r>
                                <m:r>
                                  <a:rPr xmlns:a="http://schemas.openxmlformats.org/drawingml/2006/main" sz="66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bSup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66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66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xmlns:a="http://schemas.openxmlformats.org/drawingml/2006/main" sz="6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6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6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66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Line"/>
          <p:cNvSpPr/>
          <p:nvPr/>
        </p:nvSpPr>
        <p:spPr>
          <a:xfrm flipH="1" flipV="1">
            <a:off x="9144797" y="6870177"/>
            <a:ext cx="2958521" cy="715557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02" name="Dimension 2 example"/>
          <p:cNvSpPr txBox="1"/>
          <p:nvPr/>
        </p:nvSpPr>
        <p:spPr>
          <a:xfrm>
            <a:off x="8299577" y="701977"/>
            <a:ext cx="7784847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Dimension 2 example </a:t>
            </a:r>
          </a:p>
        </p:txBody>
      </p:sp>
      <p:sp>
        <p:nvSpPr>
          <p:cNvPr id="2403" name="Line"/>
          <p:cNvSpPr/>
          <p:nvPr/>
        </p:nvSpPr>
        <p:spPr>
          <a:xfrm>
            <a:off x="6225300" y="7624834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04" name="Line"/>
          <p:cNvSpPr/>
          <p:nvPr/>
        </p:nvSpPr>
        <p:spPr>
          <a:xfrm flipV="1">
            <a:off x="12187687" y="1732110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05" name="Oval"/>
          <p:cNvSpPr/>
          <p:nvPr/>
        </p:nvSpPr>
        <p:spPr>
          <a:xfrm rot="18000000">
            <a:off x="12107154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06" name="Oval"/>
          <p:cNvSpPr/>
          <p:nvPr/>
        </p:nvSpPr>
        <p:spPr>
          <a:xfrm rot="18000000">
            <a:off x="128878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07" name="Oval"/>
          <p:cNvSpPr/>
          <p:nvPr/>
        </p:nvSpPr>
        <p:spPr>
          <a:xfrm rot="18000000">
            <a:off x="13668593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08" name="Oval"/>
          <p:cNvSpPr/>
          <p:nvPr/>
        </p:nvSpPr>
        <p:spPr>
          <a:xfrm rot="18000000">
            <a:off x="1444931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09" name="Oval"/>
          <p:cNvSpPr/>
          <p:nvPr/>
        </p:nvSpPr>
        <p:spPr>
          <a:xfrm rot="18000000">
            <a:off x="1523003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10" name="Oval"/>
          <p:cNvSpPr/>
          <p:nvPr/>
        </p:nvSpPr>
        <p:spPr>
          <a:xfrm rot="18000000">
            <a:off x="1601075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11" name="Oval"/>
          <p:cNvSpPr/>
          <p:nvPr/>
        </p:nvSpPr>
        <p:spPr>
          <a:xfrm rot="18000000">
            <a:off x="16791474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12" name="Oval"/>
          <p:cNvSpPr/>
          <p:nvPr/>
        </p:nvSpPr>
        <p:spPr>
          <a:xfrm rot="18000000">
            <a:off x="17572195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13" name="Oval"/>
          <p:cNvSpPr/>
          <p:nvPr/>
        </p:nvSpPr>
        <p:spPr>
          <a:xfrm rot="18000000">
            <a:off x="89842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14" name="Oval"/>
          <p:cNvSpPr/>
          <p:nvPr/>
        </p:nvSpPr>
        <p:spPr>
          <a:xfrm rot="18000000">
            <a:off x="976499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15" name="Oval"/>
          <p:cNvSpPr/>
          <p:nvPr/>
        </p:nvSpPr>
        <p:spPr>
          <a:xfrm rot="18000000">
            <a:off x="10545715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16" name="Oval"/>
          <p:cNvSpPr/>
          <p:nvPr/>
        </p:nvSpPr>
        <p:spPr>
          <a:xfrm rot="18000000">
            <a:off x="1132643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17" name="Oval"/>
          <p:cNvSpPr/>
          <p:nvPr/>
        </p:nvSpPr>
        <p:spPr>
          <a:xfrm rot="18000000">
            <a:off x="6648977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18" name="Oval"/>
          <p:cNvSpPr/>
          <p:nvPr/>
        </p:nvSpPr>
        <p:spPr>
          <a:xfrm rot="18000000">
            <a:off x="7429696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19" name="Oval"/>
          <p:cNvSpPr/>
          <p:nvPr/>
        </p:nvSpPr>
        <p:spPr>
          <a:xfrm rot="18000000">
            <a:off x="8210417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20" name="Oval"/>
          <p:cNvSpPr/>
          <p:nvPr/>
        </p:nvSpPr>
        <p:spPr>
          <a:xfrm rot="18000000">
            <a:off x="1210715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21" name="Oval"/>
          <p:cNvSpPr/>
          <p:nvPr/>
        </p:nvSpPr>
        <p:spPr>
          <a:xfrm rot="18000000">
            <a:off x="1288787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22" name="Oval"/>
          <p:cNvSpPr/>
          <p:nvPr/>
        </p:nvSpPr>
        <p:spPr>
          <a:xfrm rot="18000000">
            <a:off x="13668593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23" name="Oval"/>
          <p:cNvSpPr/>
          <p:nvPr/>
        </p:nvSpPr>
        <p:spPr>
          <a:xfrm rot="18000000">
            <a:off x="14449314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24" name="Oval"/>
          <p:cNvSpPr/>
          <p:nvPr/>
        </p:nvSpPr>
        <p:spPr>
          <a:xfrm rot="18000000">
            <a:off x="1523003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25" name="Oval"/>
          <p:cNvSpPr/>
          <p:nvPr/>
        </p:nvSpPr>
        <p:spPr>
          <a:xfrm rot="18000000">
            <a:off x="1601075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26" name="Oval"/>
          <p:cNvSpPr/>
          <p:nvPr/>
        </p:nvSpPr>
        <p:spPr>
          <a:xfrm rot="18000000">
            <a:off x="16791474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27" name="Oval"/>
          <p:cNvSpPr/>
          <p:nvPr/>
        </p:nvSpPr>
        <p:spPr>
          <a:xfrm rot="18000000">
            <a:off x="1757219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28" name="Oval"/>
          <p:cNvSpPr/>
          <p:nvPr/>
        </p:nvSpPr>
        <p:spPr>
          <a:xfrm rot="18000000">
            <a:off x="8984275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29" name="Oval"/>
          <p:cNvSpPr/>
          <p:nvPr/>
        </p:nvSpPr>
        <p:spPr>
          <a:xfrm rot="18000000">
            <a:off x="976499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30" name="Oval"/>
          <p:cNvSpPr/>
          <p:nvPr/>
        </p:nvSpPr>
        <p:spPr>
          <a:xfrm rot="18000000">
            <a:off x="10545715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31" name="Oval"/>
          <p:cNvSpPr/>
          <p:nvPr/>
        </p:nvSpPr>
        <p:spPr>
          <a:xfrm rot="18000000">
            <a:off x="1132643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32" name="Oval"/>
          <p:cNvSpPr/>
          <p:nvPr/>
        </p:nvSpPr>
        <p:spPr>
          <a:xfrm rot="18000000">
            <a:off x="664897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33" name="Oval"/>
          <p:cNvSpPr/>
          <p:nvPr/>
        </p:nvSpPr>
        <p:spPr>
          <a:xfrm rot="18000000">
            <a:off x="7429696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34" name="Oval"/>
          <p:cNvSpPr/>
          <p:nvPr/>
        </p:nvSpPr>
        <p:spPr>
          <a:xfrm rot="18000000">
            <a:off x="821041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35" name="Oval"/>
          <p:cNvSpPr/>
          <p:nvPr/>
        </p:nvSpPr>
        <p:spPr>
          <a:xfrm rot="18000000">
            <a:off x="1210284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36" name="Oval"/>
          <p:cNvSpPr/>
          <p:nvPr/>
        </p:nvSpPr>
        <p:spPr>
          <a:xfrm rot="18000000">
            <a:off x="128835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37" name="Oval"/>
          <p:cNvSpPr/>
          <p:nvPr/>
        </p:nvSpPr>
        <p:spPr>
          <a:xfrm rot="18000000">
            <a:off x="1366428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38" name="Oval"/>
          <p:cNvSpPr/>
          <p:nvPr/>
        </p:nvSpPr>
        <p:spPr>
          <a:xfrm rot="18000000">
            <a:off x="1444500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39" name="Oval"/>
          <p:cNvSpPr/>
          <p:nvPr/>
        </p:nvSpPr>
        <p:spPr>
          <a:xfrm rot="18000000">
            <a:off x="1522572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40" name="Oval"/>
          <p:cNvSpPr/>
          <p:nvPr/>
        </p:nvSpPr>
        <p:spPr>
          <a:xfrm rot="18000000">
            <a:off x="1600644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41" name="Oval"/>
          <p:cNvSpPr/>
          <p:nvPr/>
        </p:nvSpPr>
        <p:spPr>
          <a:xfrm rot="18000000">
            <a:off x="16787161" y="5994863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42" name="Oval"/>
          <p:cNvSpPr/>
          <p:nvPr/>
        </p:nvSpPr>
        <p:spPr>
          <a:xfrm rot="18000000">
            <a:off x="1756788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43" name="Oval"/>
          <p:cNvSpPr/>
          <p:nvPr/>
        </p:nvSpPr>
        <p:spPr>
          <a:xfrm rot="18000000">
            <a:off x="89799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44" name="Oval"/>
          <p:cNvSpPr/>
          <p:nvPr/>
        </p:nvSpPr>
        <p:spPr>
          <a:xfrm rot="18000000">
            <a:off x="9760682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45" name="Oval"/>
          <p:cNvSpPr/>
          <p:nvPr/>
        </p:nvSpPr>
        <p:spPr>
          <a:xfrm rot="18000000">
            <a:off x="1054140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46" name="Oval"/>
          <p:cNvSpPr/>
          <p:nvPr/>
        </p:nvSpPr>
        <p:spPr>
          <a:xfrm rot="18000000">
            <a:off x="11322122" y="5994863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47" name="Oval"/>
          <p:cNvSpPr/>
          <p:nvPr/>
        </p:nvSpPr>
        <p:spPr>
          <a:xfrm rot="18000000">
            <a:off x="6644664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48" name="Oval"/>
          <p:cNvSpPr/>
          <p:nvPr/>
        </p:nvSpPr>
        <p:spPr>
          <a:xfrm rot="18000000">
            <a:off x="7425383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49" name="Oval"/>
          <p:cNvSpPr/>
          <p:nvPr/>
        </p:nvSpPr>
        <p:spPr>
          <a:xfrm rot="18000000">
            <a:off x="8206103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50" name="Oval"/>
          <p:cNvSpPr/>
          <p:nvPr/>
        </p:nvSpPr>
        <p:spPr>
          <a:xfrm rot="18000000">
            <a:off x="121114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51" name="Oval"/>
          <p:cNvSpPr/>
          <p:nvPr/>
        </p:nvSpPr>
        <p:spPr>
          <a:xfrm rot="18000000">
            <a:off x="1289218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52" name="Oval"/>
          <p:cNvSpPr/>
          <p:nvPr/>
        </p:nvSpPr>
        <p:spPr>
          <a:xfrm rot="18000000">
            <a:off x="13672908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53" name="Oval"/>
          <p:cNvSpPr/>
          <p:nvPr/>
        </p:nvSpPr>
        <p:spPr>
          <a:xfrm rot="18000000">
            <a:off x="14453627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54" name="Oval"/>
          <p:cNvSpPr/>
          <p:nvPr/>
        </p:nvSpPr>
        <p:spPr>
          <a:xfrm rot="18000000">
            <a:off x="1523434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55" name="Oval"/>
          <p:cNvSpPr/>
          <p:nvPr/>
        </p:nvSpPr>
        <p:spPr>
          <a:xfrm rot="18000000">
            <a:off x="160150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56" name="Oval"/>
          <p:cNvSpPr/>
          <p:nvPr/>
        </p:nvSpPr>
        <p:spPr>
          <a:xfrm rot="18000000">
            <a:off x="1679578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57" name="Oval"/>
          <p:cNvSpPr/>
          <p:nvPr/>
        </p:nvSpPr>
        <p:spPr>
          <a:xfrm rot="18000000">
            <a:off x="1757650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58" name="Oval"/>
          <p:cNvSpPr/>
          <p:nvPr/>
        </p:nvSpPr>
        <p:spPr>
          <a:xfrm rot="18000000">
            <a:off x="898858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59" name="Oval"/>
          <p:cNvSpPr/>
          <p:nvPr/>
        </p:nvSpPr>
        <p:spPr>
          <a:xfrm rot="18000000">
            <a:off x="976930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60" name="Oval"/>
          <p:cNvSpPr/>
          <p:nvPr/>
        </p:nvSpPr>
        <p:spPr>
          <a:xfrm rot="18000000">
            <a:off x="1055002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61" name="Oval"/>
          <p:cNvSpPr/>
          <p:nvPr/>
        </p:nvSpPr>
        <p:spPr>
          <a:xfrm rot="18000000">
            <a:off x="1133074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62" name="Oval"/>
          <p:cNvSpPr/>
          <p:nvPr/>
        </p:nvSpPr>
        <p:spPr>
          <a:xfrm rot="18000000">
            <a:off x="665329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63" name="Oval"/>
          <p:cNvSpPr/>
          <p:nvPr/>
        </p:nvSpPr>
        <p:spPr>
          <a:xfrm rot="18000000">
            <a:off x="743401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64" name="Oval"/>
          <p:cNvSpPr/>
          <p:nvPr/>
        </p:nvSpPr>
        <p:spPr>
          <a:xfrm rot="18000000">
            <a:off x="8214731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65" name="Oval"/>
          <p:cNvSpPr/>
          <p:nvPr/>
        </p:nvSpPr>
        <p:spPr>
          <a:xfrm rot="18000000">
            <a:off x="1211146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66" name="Oval"/>
          <p:cNvSpPr/>
          <p:nvPr/>
        </p:nvSpPr>
        <p:spPr>
          <a:xfrm rot="18000000">
            <a:off x="1289218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67" name="Oval"/>
          <p:cNvSpPr/>
          <p:nvPr/>
        </p:nvSpPr>
        <p:spPr>
          <a:xfrm rot="18000000">
            <a:off x="13672908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68" name="Oval"/>
          <p:cNvSpPr/>
          <p:nvPr/>
        </p:nvSpPr>
        <p:spPr>
          <a:xfrm rot="18000000">
            <a:off x="14453627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69" name="Oval"/>
          <p:cNvSpPr/>
          <p:nvPr/>
        </p:nvSpPr>
        <p:spPr>
          <a:xfrm rot="18000000">
            <a:off x="1523434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70" name="Oval"/>
          <p:cNvSpPr/>
          <p:nvPr/>
        </p:nvSpPr>
        <p:spPr>
          <a:xfrm rot="18000000">
            <a:off x="1601506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71" name="Oval"/>
          <p:cNvSpPr/>
          <p:nvPr/>
        </p:nvSpPr>
        <p:spPr>
          <a:xfrm rot="18000000">
            <a:off x="1679578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72" name="Oval"/>
          <p:cNvSpPr/>
          <p:nvPr/>
        </p:nvSpPr>
        <p:spPr>
          <a:xfrm rot="18000000">
            <a:off x="1757650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73" name="Oval"/>
          <p:cNvSpPr/>
          <p:nvPr/>
        </p:nvSpPr>
        <p:spPr>
          <a:xfrm rot="18000000">
            <a:off x="898858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74" name="Oval"/>
          <p:cNvSpPr/>
          <p:nvPr/>
        </p:nvSpPr>
        <p:spPr>
          <a:xfrm rot="18000000">
            <a:off x="976930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75" name="Oval"/>
          <p:cNvSpPr/>
          <p:nvPr/>
        </p:nvSpPr>
        <p:spPr>
          <a:xfrm rot="18000000">
            <a:off x="1055002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76" name="Oval"/>
          <p:cNvSpPr/>
          <p:nvPr/>
        </p:nvSpPr>
        <p:spPr>
          <a:xfrm rot="18000000">
            <a:off x="1133074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77" name="Oval"/>
          <p:cNvSpPr/>
          <p:nvPr/>
        </p:nvSpPr>
        <p:spPr>
          <a:xfrm rot="18000000">
            <a:off x="665329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78" name="Oval"/>
          <p:cNvSpPr/>
          <p:nvPr/>
        </p:nvSpPr>
        <p:spPr>
          <a:xfrm rot="18000000">
            <a:off x="743401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79" name="Oval"/>
          <p:cNvSpPr/>
          <p:nvPr/>
        </p:nvSpPr>
        <p:spPr>
          <a:xfrm rot="18000000">
            <a:off x="8214731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80" name="Oval"/>
          <p:cNvSpPr/>
          <p:nvPr/>
        </p:nvSpPr>
        <p:spPr>
          <a:xfrm rot="18000000">
            <a:off x="1210715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81" name="Oval"/>
          <p:cNvSpPr/>
          <p:nvPr/>
        </p:nvSpPr>
        <p:spPr>
          <a:xfrm rot="18000000">
            <a:off x="12887875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82" name="Oval"/>
          <p:cNvSpPr/>
          <p:nvPr/>
        </p:nvSpPr>
        <p:spPr>
          <a:xfrm rot="18000000">
            <a:off x="13668593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83" name="Oval"/>
          <p:cNvSpPr/>
          <p:nvPr/>
        </p:nvSpPr>
        <p:spPr>
          <a:xfrm rot="18000000">
            <a:off x="1444931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84" name="Oval"/>
          <p:cNvSpPr/>
          <p:nvPr/>
        </p:nvSpPr>
        <p:spPr>
          <a:xfrm rot="18000000">
            <a:off x="1523003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85" name="Oval"/>
          <p:cNvSpPr/>
          <p:nvPr/>
        </p:nvSpPr>
        <p:spPr>
          <a:xfrm rot="18000000">
            <a:off x="1601075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86" name="Oval"/>
          <p:cNvSpPr/>
          <p:nvPr/>
        </p:nvSpPr>
        <p:spPr>
          <a:xfrm rot="18000000">
            <a:off x="16791474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87" name="Oval"/>
          <p:cNvSpPr/>
          <p:nvPr/>
        </p:nvSpPr>
        <p:spPr>
          <a:xfrm rot="18000000">
            <a:off x="1757219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88" name="Oval"/>
          <p:cNvSpPr/>
          <p:nvPr/>
        </p:nvSpPr>
        <p:spPr>
          <a:xfrm rot="18000000">
            <a:off x="898427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89" name="Oval"/>
          <p:cNvSpPr/>
          <p:nvPr/>
        </p:nvSpPr>
        <p:spPr>
          <a:xfrm rot="18000000">
            <a:off x="976499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90" name="Oval"/>
          <p:cNvSpPr/>
          <p:nvPr/>
        </p:nvSpPr>
        <p:spPr>
          <a:xfrm rot="18000000">
            <a:off x="10545715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91" name="Oval"/>
          <p:cNvSpPr/>
          <p:nvPr/>
        </p:nvSpPr>
        <p:spPr>
          <a:xfrm rot="18000000">
            <a:off x="1132643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92" name="Oval"/>
          <p:cNvSpPr/>
          <p:nvPr/>
        </p:nvSpPr>
        <p:spPr>
          <a:xfrm rot="18000000">
            <a:off x="664897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93" name="Oval"/>
          <p:cNvSpPr/>
          <p:nvPr/>
        </p:nvSpPr>
        <p:spPr>
          <a:xfrm rot="18000000">
            <a:off x="7429696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94" name="Oval"/>
          <p:cNvSpPr/>
          <p:nvPr/>
        </p:nvSpPr>
        <p:spPr>
          <a:xfrm rot="18000000">
            <a:off x="821041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95" name="Oval"/>
          <p:cNvSpPr/>
          <p:nvPr/>
        </p:nvSpPr>
        <p:spPr>
          <a:xfrm rot="18000000">
            <a:off x="1210499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96" name="Oval"/>
          <p:cNvSpPr/>
          <p:nvPr/>
        </p:nvSpPr>
        <p:spPr>
          <a:xfrm rot="18000000">
            <a:off x="1288571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97" name="Oval"/>
          <p:cNvSpPr/>
          <p:nvPr/>
        </p:nvSpPr>
        <p:spPr>
          <a:xfrm rot="18000000">
            <a:off x="136664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98" name="Oval"/>
          <p:cNvSpPr/>
          <p:nvPr/>
        </p:nvSpPr>
        <p:spPr>
          <a:xfrm rot="18000000">
            <a:off x="1444715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99" name="Oval"/>
          <p:cNvSpPr/>
          <p:nvPr/>
        </p:nvSpPr>
        <p:spPr>
          <a:xfrm rot="18000000">
            <a:off x="15227878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00" name="Oval"/>
          <p:cNvSpPr/>
          <p:nvPr/>
        </p:nvSpPr>
        <p:spPr>
          <a:xfrm rot="18000000">
            <a:off x="1600859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01" name="Oval"/>
          <p:cNvSpPr/>
          <p:nvPr/>
        </p:nvSpPr>
        <p:spPr>
          <a:xfrm rot="18000000">
            <a:off x="16789317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02" name="Oval"/>
          <p:cNvSpPr/>
          <p:nvPr/>
        </p:nvSpPr>
        <p:spPr>
          <a:xfrm rot="18000000">
            <a:off x="17570039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03" name="Oval"/>
          <p:cNvSpPr/>
          <p:nvPr/>
        </p:nvSpPr>
        <p:spPr>
          <a:xfrm rot="18000000">
            <a:off x="898211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04" name="Oval"/>
          <p:cNvSpPr/>
          <p:nvPr/>
        </p:nvSpPr>
        <p:spPr>
          <a:xfrm rot="18000000">
            <a:off x="97628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05" name="Oval"/>
          <p:cNvSpPr/>
          <p:nvPr/>
        </p:nvSpPr>
        <p:spPr>
          <a:xfrm rot="18000000">
            <a:off x="10543557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06" name="Oval"/>
          <p:cNvSpPr/>
          <p:nvPr/>
        </p:nvSpPr>
        <p:spPr>
          <a:xfrm rot="18000000">
            <a:off x="11324278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07" name="Oval"/>
          <p:cNvSpPr/>
          <p:nvPr/>
        </p:nvSpPr>
        <p:spPr>
          <a:xfrm rot="18000000">
            <a:off x="664682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08" name="Oval"/>
          <p:cNvSpPr/>
          <p:nvPr/>
        </p:nvSpPr>
        <p:spPr>
          <a:xfrm rot="18000000">
            <a:off x="742754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09" name="Oval"/>
          <p:cNvSpPr/>
          <p:nvPr/>
        </p:nvSpPr>
        <p:spPr>
          <a:xfrm rot="18000000">
            <a:off x="820826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10" name="Oval"/>
          <p:cNvSpPr/>
          <p:nvPr/>
        </p:nvSpPr>
        <p:spPr>
          <a:xfrm rot="18000000">
            <a:off x="1210499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11" name="Oval"/>
          <p:cNvSpPr/>
          <p:nvPr/>
        </p:nvSpPr>
        <p:spPr>
          <a:xfrm rot="18000000">
            <a:off x="1288571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12" name="Oval"/>
          <p:cNvSpPr/>
          <p:nvPr/>
        </p:nvSpPr>
        <p:spPr>
          <a:xfrm rot="18000000">
            <a:off x="1444715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13" name="Oval"/>
          <p:cNvSpPr/>
          <p:nvPr/>
        </p:nvSpPr>
        <p:spPr>
          <a:xfrm rot="18000000">
            <a:off x="15227878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14" name="Oval"/>
          <p:cNvSpPr/>
          <p:nvPr/>
        </p:nvSpPr>
        <p:spPr>
          <a:xfrm rot="18000000">
            <a:off x="1600859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15" name="Oval"/>
          <p:cNvSpPr/>
          <p:nvPr/>
        </p:nvSpPr>
        <p:spPr>
          <a:xfrm rot="18000000">
            <a:off x="1678931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16" name="Oval"/>
          <p:cNvSpPr/>
          <p:nvPr/>
        </p:nvSpPr>
        <p:spPr>
          <a:xfrm rot="18000000">
            <a:off x="17570039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17" name="Oval"/>
          <p:cNvSpPr/>
          <p:nvPr/>
        </p:nvSpPr>
        <p:spPr>
          <a:xfrm rot="18000000">
            <a:off x="898211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18" name="Oval"/>
          <p:cNvSpPr/>
          <p:nvPr/>
        </p:nvSpPr>
        <p:spPr>
          <a:xfrm rot="18000000">
            <a:off x="976283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19" name="Oval"/>
          <p:cNvSpPr/>
          <p:nvPr/>
        </p:nvSpPr>
        <p:spPr>
          <a:xfrm rot="18000000">
            <a:off x="1054355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20" name="Oval"/>
          <p:cNvSpPr/>
          <p:nvPr/>
        </p:nvSpPr>
        <p:spPr>
          <a:xfrm rot="18000000">
            <a:off x="1132427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21" name="Oval"/>
          <p:cNvSpPr/>
          <p:nvPr/>
        </p:nvSpPr>
        <p:spPr>
          <a:xfrm rot="18000000">
            <a:off x="664682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22" name="Oval"/>
          <p:cNvSpPr/>
          <p:nvPr/>
        </p:nvSpPr>
        <p:spPr>
          <a:xfrm rot="18000000">
            <a:off x="742754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23" name="Oval"/>
          <p:cNvSpPr/>
          <p:nvPr/>
        </p:nvSpPr>
        <p:spPr>
          <a:xfrm rot="18000000">
            <a:off x="8208260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24" name="Oval"/>
          <p:cNvSpPr/>
          <p:nvPr/>
        </p:nvSpPr>
        <p:spPr>
          <a:xfrm rot="18000000">
            <a:off x="1210068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25" name="Oval"/>
          <p:cNvSpPr/>
          <p:nvPr/>
        </p:nvSpPr>
        <p:spPr>
          <a:xfrm rot="18000000">
            <a:off x="1288140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26" name="Oval"/>
          <p:cNvSpPr/>
          <p:nvPr/>
        </p:nvSpPr>
        <p:spPr>
          <a:xfrm rot="18000000">
            <a:off x="13662124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27" name="Oval"/>
          <p:cNvSpPr/>
          <p:nvPr/>
        </p:nvSpPr>
        <p:spPr>
          <a:xfrm rot="18000000">
            <a:off x="1444284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28" name="Oval"/>
          <p:cNvSpPr/>
          <p:nvPr/>
        </p:nvSpPr>
        <p:spPr>
          <a:xfrm rot="18000000">
            <a:off x="1522356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29" name="Oval"/>
          <p:cNvSpPr/>
          <p:nvPr/>
        </p:nvSpPr>
        <p:spPr>
          <a:xfrm rot="18000000">
            <a:off x="16004285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30" name="Oval"/>
          <p:cNvSpPr/>
          <p:nvPr/>
        </p:nvSpPr>
        <p:spPr>
          <a:xfrm rot="18000000">
            <a:off x="167850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31" name="Oval"/>
          <p:cNvSpPr/>
          <p:nvPr/>
        </p:nvSpPr>
        <p:spPr>
          <a:xfrm rot="18000000">
            <a:off x="1756572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32" name="Oval"/>
          <p:cNvSpPr/>
          <p:nvPr/>
        </p:nvSpPr>
        <p:spPr>
          <a:xfrm rot="18000000">
            <a:off x="89778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33" name="Oval"/>
          <p:cNvSpPr/>
          <p:nvPr/>
        </p:nvSpPr>
        <p:spPr>
          <a:xfrm rot="18000000">
            <a:off x="9758525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34" name="Oval"/>
          <p:cNvSpPr/>
          <p:nvPr/>
        </p:nvSpPr>
        <p:spPr>
          <a:xfrm rot="18000000">
            <a:off x="10539244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35" name="Oval"/>
          <p:cNvSpPr/>
          <p:nvPr/>
        </p:nvSpPr>
        <p:spPr>
          <a:xfrm rot="18000000">
            <a:off x="1131996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36" name="Oval"/>
          <p:cNvSpPr/>
          <p:nvPr/>
        </p:nvSpPr>
        <p:spPr>
          <a:xfrm rot="18000000">
            <a:off x="664250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37" name="Oval"/>
          <p:cNvSpPr/>
          <p:nvPr/>
        </p:nvSpPr>
        <p:spPr>
          <a:xfrm rot="18000000">
            <a:off x="7423226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38" name="Oval"/>
          <p:cNvSpPr/>
          <p:nvPr/>
        </p:nvSpPr>
        <p:spPr>
          <a:xfrm rot="18000000">
            <a:off x="820394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39" name="Oval"/>
          <p:cNvSpPr/>
          <p:nvPr/>
        </p:nvSpPr>
        <p:spPr>
          <a:xfrm rot="18000000">
            <a:off x="1210931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40" name="Oval"/>
          <p:cNvSpPr/>
          <p:nvPr/>
        </p:nvSpPr>
        <p:spPr>
          <a:xfrm rot="18000000">
            <a:off x="12890033" y="910049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41" name="Oval"/>
          <p:cNvSpPr/>
          <p:nvPr/>
        </p:nvSpPr>
        <p:spPr>
          <a:xfrm rot="18000000">
            <a:off x="1367075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42" name="Oval"/>
          <p:cNvSpPr/>
          <p:nvPr/>
        </p:nvSpPr>
        <p:spPr>
          <a:xfrm rot="18000000">
            <a:off x="1445147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43" name="Oval"/>
          <p:cNvSpPr/>
          <p:nvPr/>
        </p:nvSpPr>
        <p:spPr>
          <a:xfrm rot="18000000">
            <a:off x="1523219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44" name="Oval"/>
          <p:cNvSpPr/>
          <p:nvPr/>
        </p:nvSpPr>
        <p:spPr>
          <a:xfrm rot="18000000">
            <a:off x="1601291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45" name="Oval"/>
          <p:cNvSpPr/>
          <p:nvPr/>
        </p:nvSpPr>
        <p:spPr>
          <a:xfrm rot="18000000">
            <a:off x="1679363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46" name="Oval"/>
          <p:cNvSpPr/>
          <p:nvPr/>
        </p:nvSpPr>
        <p:spPr>
          <a:xfrm rot="18000000">
            <a:off x="1757435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47" name="Oval"/>
          <p:cNvSpPr/>
          <p:nvPr/>
        </p:nvSpPr>
        <p:spPr>
          <a:xfrm rot="18000000">
            <a:off x="898643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48" name="Oval"/>
          <p:cNvSpPr/>
          <p:nvPr/>
        </p:nvSpPr>
        <p:spPr>
          <a:xfrm rot="18000000">
            <a:off x="976715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49" name="Oval"/>
          <p:cNvSpPr/>
          <p:nvPr/>
        </p:nvSpPr>
        <p:spPr>
          <a:xfrm rot="18000000">
            <a:off x="1054787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50" name="Oval"/>
          <p:cNvSpPr/>
          <p:nvPr/>
        </p:nvSpPr>
        <p:spPr>
          <a:xfrm rot="18000000">
            <a:off x="1132859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51" name="Oval"/>
          <p:cNvSpPr/>
          <p:nvPr/>
        </p:nvSpPr>
        <p:spPr>
          <a:xfrm rot="18000000">
            <a:off x="665113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52" name="Oval"/>
          <p:cNvSpPr/>
          <p:nvPr/>
        </p:nvSpPr>
        <p:spPr>
          <a:xfrm rot="18000000">
            <a:off x="7431854" y="9100491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53" name="Oval"/>
          <p:cNvSpPr/>
          <p:nvPr/>
        </p:nvSpPr>
        <p:spPr>
          <a:xfrm rot="18000000">
            <a:off x="821257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54" name="Oval"/>
          <p:cNvSpPr/>
          <p:nvPr/>
        </p:nvSpPr>
        <p:spPr>
          <a:xfrm rot="18000000">
            <a:off x="1210931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55" name="Oval"/>
          <p:cNvSpPr/>
          <p:nvPr/>
        </p:nvSpPr>
        <p:spPr>
          <a:xfrm rot="18000000">
            <a:off x="12890033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56" name="Oval"/>
          <p:cNvSpPr/>
          <p:nvPr/>
        </p:nvSpPr>
        <p:spPr>
          <a:xfrm rot="18000000">
            <a:off x="1367075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57" name="Oval"/>
          <p:cNvSpPr/>
          <p:nvPr/>
        </p:nvSpPr>
        <p:spPr>
          <a:xfrm rot="18000000">
            <a:off x="1445147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58" name="Oval"/>
          <p:cNvSpPr/>
          <p:nvPr/>
        </p:nvSpPr>
        <p:spPr>
          <a:xfrm rot="18000000">
            <a:off x="1523219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59" name="Oval"/>
          <p:cNvSpPr/>
          <p:nvPr/>
        </p:nvSpPr>
        <p:spPr>
          <a:xfrm rot="18000000">
            <a:off x="1601291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60" name="Oval"/>
          <p:cNvSpPr/>
          <p:nvPr/>
        </p:nvSpPr>
        <p:spPr>
          <a:xfrm rot="18000000">
            <a:off x="1679363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61" name="Oval"/>
          <p:cNvSpPr/>
          <p:nvPr/>
        </p:nvSpPr>
        <p:spPr>
          <a:xfrm rot="18000000">
            <a:off x="1757435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62" name="Oval"/>
          <p:cNvSpPr/>
          <p:nvPr/>
        </p:nvSpPr>
        <p:spPr>
          <a:xfrm rot="18000000">
            <a:off x="898643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63" name="Oval"/>
          <p:cNvSpPr/>
          <p:nvPr/>
        </p:nvSpPr>
        <p:spPr>
          <a:xfrm rot="18000000">
            <a:off x="976715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64" name="Oval"/>
          <p:cNvSpPr/>
          <p:nvPr/>
        </p:nvSpPr>
        <p:spPr>
          <a:xfrm rot="18000000">
            <a:off x="1054787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65" name="Oval"/>
          <p:cNvSpPr/>
          <p:nvPr/>
        </p:nvSpPr>
        <p:spPr>
          <a:xfrm rot="18000000">
            <a:off x="1132859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66" name="Oval"/>
          <p:cNvSpPr/>
          <p:nvPr/>
        </p:nvSpPr>
        <p:spPr>
          <a:xfrm rot="18000000">
            <a:off x="665113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67" name="Oval"/>
          <p:cNvSpPr/>
          <p:nvPr/>
        </p:nvSpPr>
        <p:spPr>
          <a:xfrm rot="18000000">
            <a:off x="7431854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68" name="Oval"/>
          <p:cNvSpPr/>
          <p:nvPr/>
        </p:nvSpPr>
        <p:spPr>
          <a:xfrm rot="18000000">
            <a:off x="821257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69" name="Oval"/>
          <p:cNvSpPr/>
          <p:nvPr/>
        </p:nvSpPr>
        <p:spPr>
          <a:xfrm rot="18000000">
            <a:off x="1211019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70" name="Oval"/>
          <p:cNvSpPr/>
          <p:nvPr/>
        </p:nvSpPr>
        <p:spPr>
          <a:xfrm rot="18000000">
            <a:off x="1289091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71" name="Oval"/>
          <p:cNvSpPr/>
          <p:nvPr/>
        </p:nvSpPr>
        <p:spPr>
          <a:xfrm rot="18000000">
            <a:off x="13671635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72" name="Oval"/>
          <p:cNvSpPr/>
          <p:nvPr/>
        </p:nvSpPr>
        <p:spPr>
          <a:xfrm rot="18000000">
            <a:off x="1445235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73" name="Oval"/>
          <p:cNvSpPr/>
          <p:nvPr/>
        </p:nvSpPr>
        <p:spPr>
          <a:xfrm rot="18000000">
            <a:off x="15233076" y="2946589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74" name="Oval"/>
          <p:cNvSpPr/>
          <p:nvPr/>
        </p:nvSpPr>
        <p:spPr>
          <a:xfrm rot="18000000">
            <a:off x="1601379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75" name="Oval"/>
          <p:cNvSpPr/>
          <p:nvPr/>
        </p:nvSpPr>
        <p:spPr>
          <a:xfrm rot="18000000">
            <a:off x="1679451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76" name="Oval"/>
          <p:cNvSpPr/>
          <p:nvPr/>
        </p:nvSpPr>
        <p:spPr>
          <a:xfrm rot="18000000">
            <a:off x="1757523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77" name="Oval"/>
          <p:cNvSpPr/>
          <p:nvPr/>
        </p:nvSpPr>
        <p:spPr>
          <a:xfrm rot="18000000">
            <a:off x="898731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78" name="Oval"/>
          <p:cNvSpPr/>
          <p:nvPr/>
        </p:nvSpPr>
        <p:spPr>
          <a:xfrm rot="18000000">
            <a:off x="9768037" y="294658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79" name="Oval"/>
          <p:cNvSpPr/>
          <p:nvPr/>
        </p:nvSpPr>
        <p:spPr>
          <a:xfrm rot="18000000">
            <a:off x="1054875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80" name="Oval"/>
          <p:cNvSpPr/>
          <p:nvPr/>
        </p:nvSpPr>
        <p:spPr>
          <a:xfrm rot="18000000">
            <a:off x="1132947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81" name="Oval"/>
          <p:cNvSpPr/>
          <p:nvPr/>
        </p:nvSpPr>
        <p:spPr>
          <a:xfrm rot="18000000">
            <a:off x="6652017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82" name="Oval"/>
          <p:cNvSpPr/>
          <p:nvPr/>
        </p:nvSpPr>
        <p:spPr>
          <a:xfrm rot="18000000">
            <a:off x="743273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83" name="Oval"/>
          <p:cNvSpPr/>
          <p:nvPr/>
        </p:nvSpPr>
        <p:spPr>
          <a:xfrm rot="18000000">
            <a:off x="821345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84" name="Oval"/>
          <p:cNvSpPr/>
          <p:nvPr/>
        </p:nvSpPr>
        <p:spPr>
          <a:xfrm rot="18000000">
            <a:off x="12105882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85" name="Oval"/>
          <p:cNvSpPr/>
          <p:nvPr/>
        </p:nvSpPr>
        <p:spPr>
          <a:xfrm rot="18000000">
            <a:off x="128866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86" name="Oval"/>
          <p:cNvSpPr/>
          <p:nvPr/>
        </p:nvSpPr>
        <p:spPr>
          <a:xfrm rot="18000000">
            <a:off x="13667320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87" name="Oval"/>
          <p:cNvSpPr/>
          <p:nvPr/>
        </p:nvSpPr>
        <p:spPr>
          <a:xfrm rot="18000000">
            <a:off x="14448042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88" name="Oval"/>
          <p:cNvSpPr/>
          <p:nvPr/>
        </p:nvSpPr>
        <p:spPr>
          <a:xfrm rot="18000000">
            <a:off x="1522876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89" name="Oval"/>
          <p:cNvSpPr/>
          <p:nvPr/>
        </p:nvSpPr>
        <p:spPr>
          <a:xfrm rot="18000000">
            <a:off x="16009483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90" name="Oval"/>
          <p:cNvSpPr/>
          <p:nvPr/>
        </p:nvSpPr>
        <p:spPr>
          <a:xfrm rot="18000000">
            <a:off x="1679020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91" name="Oval"/>
          <p:cNvSpPr/>
          <p:nvPr/>
        </p:nvSpPr>
        <p:spPr>
          <a:xfrm rot="18000000">
            <a:off x="17570922" y="217018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92" name="Oval"/>
          <p:cNvSpPr/>
          <p:nvPr/>
        </p:nvSpPr>
        <p:spPr>
          <a:xfrm rot="18000000">
            <a:off x="89830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93" name="Oval"/>
          <p:cNvSpPr/>
          <p:nvPr/>
        </p:nvSpPr>
        <p:spPr>
          <a:xfrm rot="18000000">
            <a:off x="9763723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94" name="Oval"/>
          <p:cNvSpPr/>
          <p:nvPr/>
        </p:nvSpPr>
        <p:spPr>
          <a:xfrm rot="18000000">
            <a:off x="1054444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95" name="Oval"/>
          <p:cNvSpPr/>
          <p:nvPr/>
        </p:nvSpPr>
        <p:spPr>
          <a:xfrm rot="18000000">
            <a:off x="1132516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96" name="Oval"/>
          <p:cNvSpPr/>
          <p:nvPr/>
        </p:nvSpPr>
        <p:spPr>
          <a:xfrm rot="18000000">
            <a:off x="6647705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97" name="Oval"/>
          <p:cNvSpPr/>
          <p:nvPr/>
        </p:nvSpPr>
        <p:spPr>
          <a:xfrm rot="18000000">
            <a:off x="742842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98" name="Oval"/>
          <p:cNvSpPr/>
          <p:nvPr/>
        </p:nvSpPr>
        <p:spPr>
          <a:xfrm rot="18000000">
            <a:off x="820914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99" name="Oval"/>
          <p:cNvSpPr/>
          <p:nvPr/>
        </p:nvSpPr>
        <p:spPr>
          <a:xfrm rot="18000000">
            <a:off x="1211019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00" name="Oval"/>
          <p:cNvSpPr/>
          <p:nvPr/>
        </p:nvSpPr>
        <p:spPr>
          <a:xfrm rot="18000000">
            <a:off x="1289091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01" name="Oval"/>
          <p:cNvSpPr/>
          <p:nvPr/>
        </p:nvSpPr>
        <p:spPr>
          <a:xfrm rot="18000000">
            <a:off x="13671635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02" name="Oval"/>
          <p:cNvSpPr/>
          <p:nvPr/>
        </p:nvSpPr>
        <p:spPr>
          <a:xfrm rot="18000000">
            <a:off x="1445235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03" name="Oval"/>
          <p:cNvSpPr/>
          <p:nvPr/>
        </p:nvSpPr>
        <p:spPr>
          <a:xfrm rot="18000000">
            <a:off x="152330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04" name="Oval"/>
          <p:cNvSpPr/>
          <p:nvPr/>
        </p:nvSpPr>
        <p:spPr>
          <a:xfrm rot="18000000">
            <a:off x="1601379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05" name="Oval"/>
          <p:cNvSpPr/>
          <p:nvPr/>
        </p:nvSpPr>
        <p:spPr>
          <a:xfrm rot="18000000">
            <a:off x="16794515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06" name="Oval"/>
          <p:cNvSpPr/>
          <p:nvPr/>
        </p:nvSpPr>
        <p:spPr>
          <a:xfrm rot="18000000">
            <a:off x="1757523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07" name="Oval"/>
          <p:cNvSpPr/>
          <p:nvPr/>
        </p:nvSpPr>
        <p:spPr>
          <a:xfrm rot="18000000">
            <a:off x="898731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08" name="Oval"/>
          <p:cNvSpPr/>
          <p:nvPr/>
        </p:nvSpPr>
        <p:spPr>
          <a:xfrm rot="18000000">
            <a:off x="9768037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09" name="Oval"/>
          <p:cNvSpPr/>
          <p:nvPr/>
        </p:nvSpPr>
        <p:spPr>
          <a:xfrm rot="18000000">
            <a:off x="1054875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10" name="Oval"/>
          <p:cNvSpPr/>
          <p:nvPr/>
        </p:nvSpPr>
        <p:spPr>
          <a:xfrm rot="18000000">
            <a:off x="113294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11" name="Oval"/>
          <p:cNvSpPr/>
          <p:nvPr/>
        </p:nvSpPr>
        <p:spPr>
          <a:xfrm rot="18000000">
            <a:off x="6652017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12" name="Oval"/>
          <p:cNvSpPr/>
          <p:nvPr/>
        </p:nvSpPr>
        <p:spPr>
          <a:xfrm rot="18000000">
            <a:off x="743273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13" name="Oval"/>
          <p:cNvSpPr/>
          <p:nvPr/>
        </p:nvSpPr>
        <p:spPr>
          <a:xfrm rot="18000000">
            <a:off x="821345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14" name="Oval"/>
          <p:cNvSpPr/>
          <p:nvPr/>
        </p:nvSpPr>
        <p:spPr>
          <a:xfrm rot="18000000">
            <a:off x="12105882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15" name="Oval"/>
          <p:cNvSpPr/>
          <p:nvPr/>
        </p:nvSpPr>
        <p:spPr>
          <a:xfrm rot="18000000">
            <a:off x="1288660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16" name="Oval"/>
          <p:cNvSpPr/>
          <p:nvPr/>
        </p:nvSpPr>
        <p:spPr>
          <a:xfrm rot="18000000">
            <a:off x="13667320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17" name="Oval"/>
          <p:cNvSpPr/>
          <p:nvPr/>
        </p:nvSpPr>
        <p:spPr>
          <a:xfrm rot="18000000">
            <a:off x="14448042" y="12206118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18" name="Oval"/>
          <p:cNvSpPr/>
          <p:nvPr/>
        </p:nvSpPr>
        <p:spPr>
          <a:xfrm rot="18000000">
            <a:off x="1522876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19" name="Oval"/>
          <p:cNvSpPr/>
          <p:nvPr/>
        </p:nvSpPr>
        <p:spPr>
          <a:xfrm rot="18000000">
            <a:off x="16009483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20" name="Oval"/>
          <p:cNvSpPr/>
          <p:nvPr/>
        </p:nvSpPr>
        <p:spPr>
          <a:xfrm rot="18000000">
            <a:off x="1679020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21" name="Oval"/>
          <p:cNvSpPr/>
          <p:nvPr/>
        </p:nvSpPr>
        <p:spPr>
          <a:xfrm rot="18000000">
            <a:off x="1757092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22" name="Oval"/>
          <p:cNvSpPr/>
          <p:nvPr/>
        </p:nvSpPr>
        <p:spPr>
          <a:xfrm rot="18000000">
            <a:off x="8983002" y="1220611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23" name="Oval"/>
          <p:cNvSpPr/>
          <p:nvPr/>
        </p:nvSpPr>
        <p:spPr>
          <a:xfrm rot="18000000">
            <a:off x="9763723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24" name="Oval"/>
          <p:cNvSpPr/>
          <p:nvPr/>
        </p:nvSpPr>
        <p:spPr>
          <a:xfrm rot="18000000">
            <a:off x="1054444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25" name="Oval"/>
          <p:cNvSpPr/>
          <p:nvPr/>
        </p:nvSpPr>
        <p:spPr>
          <a:xfrm rot="18000000">
            <a:off x="1132516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26" name="Oval"/>
          <p:cNvSpPr/>
          <p:nvPr/>
        </p:nvSpPr>
        <p:spPr>
          <a:xfrm rot="18000000">
            <a:off x="6647705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27" name="Oval"/>
          <p:cNvSpPr/>
          <p:nvPr/>
        </p:nvSpPr>
        <p:spPr>
          <a:xfrm rot="18000000">
            <a:off x="742842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28" name="Oval"/>
          <p:cNvSpPr/>
          <p:nvPr/>
        </p:nvSpPr>
        <p:spPr>
          <a:xfrm rot="18000000">
            <a:off x="820914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29" name="Oval"/>
          <p:cNvSpPr/>
          <p:nvPr/>
        </p:nvSpPr>
        <p:spPr>
          <a:xfrm rot="18000000">
            <a:off x="13666438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30" name="Line"/>
          <p:cNvSpPr/>
          <p:nvPr/>
        </p:nvSpPr>
        <p:spPr>
          <a:xfrm>
            <a:off x="12183372" y="7625226"/>
            <a:ext cx="5455802" cy="1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631" name="Equation"/>
          <p:cNvSpPr txBox="1"/>
          <p:nvPr/>
        </p:nvSpPr>
        <p:spPr>
          <a:xfrm>
            <a:off x="20484847" y="8238106"/>
            <a:ext cx="1704372" cy="68582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7</m:t>
                  </m:r>
                </m:oMath>
              </m:oMathPara>
            </a14:m>
            <a:endParaRPr sz="6200">
              <a:solidFill>
                <a:srgbClr val="5E5E5E"/>
              </a:solidFill>
            </a:endParaRPr>
          </a:p>
        </p:txBody>
      </p:sp>
      <p:sp>
        <p:nvSpPr>
          <p:cNvPr id="2632" name="Equation"/>
          <p:cNvSpPr txBox="1"/>
          <p:nvPr/>
        </p:nvSpPr>
        <p:spPr>
          <a:xfrm>
            <a:off x="19608593" y="6507185"/>
            <a:ext cx="3456878" cy="6824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6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6300">
              <a:solidFill>
                <a:srgbClr val="5E5E5E"/>
              </a:solidFill>
            </a:endParaRPr>
          </a:p>
        </p:txBody>
      </p:sp>
      <p:sp>
        <p:nvSpPr>
          <p:cNvPr id="2633" name="Equation"/>
          <p:cNvSpPr txBox="1"/>
          <p:nvPr/>
        </p:nvSpPr>
        <p:spPr>
          <a:xfrm>
            <a:off x="1030306" y="6640711"/>
            <a:ext cx="4209327" cy="196824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6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-</m:t>
                            </m:r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6300">
              <a:solidFill>
                <a:srgbClr val="5E5E5E"/>
              </a:solidFill>
            </a:endParaRPr>
          </a:p>
        </p:txBody>
      </p:sp>
      <p:sp>
        <p:nvSpPr>
          <p:cNvPr id="2634" name="Line"/>
          <p:cNvSpPr/>
          <p:nvPr/>
        </p:nvSpPr>
        <p:spPr>
          <a:xfrm flipH="1" flipV="1">
            <a:off x="9154274" y="6867430"/>
            <a:ext cx="3126683" cy="758589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635" name="Oval"/>
          <p:cNvSpPr/>
          <p:nvPr/>
        </p:nvSpPr>
        <p:spPr>
          <a:xfrm>
            <a:off x="9882306" y="5265814"/>
            <a:ext cx="4638673" cy="4648630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31734"/>
            </a:schemeClr>
          </a:solidFill>
          <a:ln w="38100" cap="rnd">
            <a:solidFill>
              <a:schemeClr val="accent6">
                <a:hueOff val="-108860"/>
                <a:satOff val="4467"/>
                <a:lumOff val="-12874"/>
                <a:alpha val="31734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36" name="Line"/>
          <p:cNvSpPr/>
          <p:nvPr/>
        </p:nvSpPr>
        <p:spPr>
          <a:xfrm flipV="1">
            <a:off x="12220041" y="6854317"/>
            <a:ext cx="2289177" cy="733010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637" name="Line"/>
          <p:cNvSpPr/>
          <p:nvPr/>
        </p:nvSpPr>
        <p:spPr>
          <a:xfrm flipV="1">
            <a:off x="12217105" y="6854317"/>
            <a:ext cx="2289177" cy="733010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638" name="Line"/>
          <p:cNvSpPr/>
          <p:nvPr/>
        </p:nvSpPr>
        <p:spPr>
          <a:xfrm flipH="1" flipV="1">
            <a:off x="11412081" y="6137177"/>
            <a:ext cx="747816" cy="1459480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23791 -0.001785" origin="layout" pathEditMode="relative">
                                      <p:cBhvr>
                                        <p:cTn id="6" dur="1000" fill="hold"/>
                                        <p:tgtEl>
                                          <p:spTgt spid="2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Class="exit" nodeType="afterEffect" presetSubtype="2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right)" transition="out">
                                      <p:cBhvr>
                                        <p:cTn id="9" dur="1000" fill="hold"/>
                                        <p:tgtEl>
                                          <p:spTgt spid="2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1000"/>
                                        <p:tgtEl>
                                          <p:spTgt spid="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Class="exit" nodeType="after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7" dur="1000" fill="hold"/>
                                        <p:tgtEl>
                                          <p:spTgt spid="2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path" nodeType="clickEffect" presetSubtype="0" presetID="-1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28169 -0.055603" origin="layout" pathEditMode="relative">
                                      <p:cBhvr>
                                        <p:cTn id="25" dur="1000" fill="hold"/>
                                        <p:tgtEl>
                                          <p:spTgt spid="2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Class="exit" nodeType="afterEffect" presetSubtype="2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right)" transition="out">
                                      <p:cBhvr>
                                        <p:cTn id="28" dur="1000" fill="hold"/>
                                        <p:tgtEl>
                                          <p:spTgt spid="2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Class="entr" nodeType="afterEffect" presetSubtype="2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33" dur="1000"/>
                                        <p:tgtEl>
                                          <p:spTgt spid="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xit" nodeType="after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36" dur="1000" fill="hold"/>
                                        <p:tgtEl>
                                          <p:spTgt spid="2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36" grpId="3"/>
      <p:bldP build="whole" bldLvl="1" animBg="1" rev="0" advAuto="0" spid="2638" grpId="8"/>
      <p:bldP build="whole" bldLvl="1" animBg="1" rev="0" advAuto="0" spid="2637" grpId="9"/>
      <p:bldP build="whole" bldLvl="1" animBg="1" rev="0" advAuto="0" spid="2630" grpId="4"/>
      <p:bldP build="whole" bldLvl="1" animBg="1" rev="0" advAuto="0" spid="2401" grpId="2"/>
      <p:bldP build="whole" bldLvl="1" animBg="1" rev="0" advAuto="0" spid="2634" grpId="7"/>
      <p:bldP build="whole" bldLvl="1" animBg="1" rev="0" advAuto="0" spid="2637" grpId="5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" name="Lattice reduction"/>
          <p:cNvSpPr txBox="1"/>
          <p:nvPr/>
        </p:nvSpPr>
        <p:spPr>
          <a:xfrm>
            <a:off x="9080360" y="701977"/>
            <a:ext cx="6223280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Lattice reduction</a:t>
            </a:r>
          </a:p>
        </p:txBody>
      </p:sp>
      <p:sp>
        <p:nvSpPr>
          <p:cNvPr id="2641" name="Gauss reduction in two dimensions &gt;&gt; lattice reduction in dimension n"/>
          <p:cNvSpPr txBox="1"/>
          <p:nvPr/>
        </p:nvSpPr>
        <p:spPr>
          <a:xfrm>
            <a:off x="3582787" y="3336097"/>
            <a:ext cx="17218426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>
                <a:solidFill>
                  <a:srgbClr val="5E5E5E"/>
                </a:solidFill>
              </a:defRPr>
            </a:pPr>
            <a:r>
              <a:rPr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rPr>
              <a:t>Gauss reduction</a:t>
            </a:r>
            <a:r>
              <a:t> in two dimensions &gt;&gt; </a:t>
            </a:r>
            <a:r>
              <a:rPr i="1"/>
              <a:t>lattice reduction</a:t>
            </a:r>
            <a:r>
              <a:t> in dimension n </a:t>
            </a:r>
          </a:p>
        </p:txBody>
      </p:sp>
      <p:grpSp>
        <p:nvGrpSpPr>
          <p:cNvPr id="2644" name="Group"/>
          <p:cNvGrpSpPr/>
          <p:nvPr/>
        </p:nvGrpSpPr>
        <p:grpSpPr>
          <a:xfrm>
            <a:off x="3582787" y="5134869"/>
            <a:ext cx="17218426" cy="1379983"/>
            <a:chOff x="0" y="0"/>
            <a:chExt cx="17218424" cy="1379982"/>
          </a:xfrm>
        </p:grpSpPr>
        <p:sp>
          <p:nvSpPr>
            <p:cNvPr id="2642" name="Generic methods to find (relatively short) bases"/>
            <p:cNvSpPr txBox="1"/>
            <p:nvPr/>
          </p:nvSpPr>
          <p:spPr>
            <a:xfrm>
              <a:off x="0" y="0"/>
              <a:ext cx="17218425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000">
                  <a:solidFill>
                    <a:srgbClr val="5E5E5E"/>
                  </a:solidFill>
                </a:defRPr>
              </a:lvl1pPr>
            </a:lstStyle>
            <a:p>
              <a:pPr/>
              <a:r>
                <a:t>Generic methods to find (relatively short) bases</a:t>
              </a:r>
            </a:p>
          </p:txBody>
        </p:sp>
        <p:sp>
          <p:nvSpPr>
            <p:cNvPr id="2643" name="LLL (1982), BKZ (1993), Slide-Red (2008), SD-BKZ(2020), …"/>
            <p:cNvSpPr txBox="1"/>
            <p:nvPr/>
          </p:nvSpPr>
          <p:spPr>
            <a:xfrm>
              <a:off x="0" y="812038"/>
              <a:ext cx="17218425" cy="567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i="1" sz="2800">
                  <a:solidFill>
                    <a:srgbClr val="929292"/>
                  </a:solidFill>
                </a:defRPr>
              </a:lvl1pPr>
            </a:lstStyle>
            <a:p>
              <a:pPr/>
              <a:r>
                <a:t>LLL (1982), BKZ (1993), Slide-Red (2008), SD-BKZ(2020), …</a:t>
              </a:r>
            </a:p>
          </p:txBody>
        </p:sp>
      </p:grpSp>
      <p:grpSp>
        <p:nvGrpSpPr>
          <p:cNvPr id="2649" name="Group"/>
          <p:cNvGrpSpPr/>
          <p:nvPr/>
        </p:nvGrpSpPr>
        <p:grpSpPr>
          <a:xfrm>
            <a:off x="3582787" y="7544003"/>
            <a:ext cx="17218426" cy="1630674"/>
            <a:chOff x="0" y="0"/>
            <a:chExt cx="17218424" cy="1630672"/>
          </a:xfrm>
        </p:grpSpPr>
        <p:sp>
          <p:nvSpPr>
            <p:cNvPr id="2645" name="norm &lt;                in time"/>
            <p:cNvSpPr txBox="1"/>
            <p:nvPr/>
          </p:nvSpPr>
          <p:spPr>
            <a:xfrm>
              <a:off x="3415214" y="861052"/>
              <a:ext cx="8223320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000">
                  <a:solidFill>
                    <a:srgbClr val="5E5E5E"/>
                  </a:solidFill>
                </a:defRPr>
              </a:lvl1pPr>
            </a:lstStyle>
            <a:p>
              <a:pPr/>
              <a:r>
                <a:t>norm &lt;                in time</a:t>
              </a:r>
            </a:p>
          </p:txBody>
        </p:sp>
        <p:sp>
          <p:nvSpPr>
            <p:cNvPr id="2646" name="Gives the subexp-subexp time/approximation tradeoff:"/>
            <p:cNvSpPr txBox="1"/>
            <p:nvPr/>
          </p:nvSpPr>
          <p:spPr>
            <a:xfrm>
              <a:off x="0" y="0"/>
              <a:ext cx="17218425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000">
                  <a:solidFill>
                    <a:srgbClr val="5E5E5E"/>
                  </a:solidFill>
                </a:defRPr>
              </a:lvl1pPr>
            </a:lstStyle>
            <a:p>
              <a:pPr/>
              <a:r>
                <a:t>Gives the subexp-subexp time/approximation tradeoff:</a:t>
              </a:r>
            </a:p>
          </p:txBody>
        </p:sp>
        <p:sp>
          <p:nvSpPr>
            <p:cNvPr id="2647" name="Equation"/>
            <p:cNvSpPr txBox="1"/>
            <p:nvPr/>
          </p:nvSpPr>
          <p:spPr>
            <a:xfrm>
              <a:off x="6652784" y="913367"/>
              <a:ext cx="1748181" cy="6649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p>
                      <m:e>
                        <m:r>
                          <a:rPr xmlns:a="http://schemas.openxmlformats.org/drawingml/2006/main" sz="45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p>
                        <m:f>
                          <m:fPr>
                            <m:ctrlP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num>
                          <m:den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β</m:t>
                            </m:r>
                          </m:den>
                        </m:f>
                      </m:sup>
                    </m:sSup>
                    <m:sSup>
                      <m:e>
                        <m:r>
                          <a:rPr xmlns:a="http://schemas.openxmlformats.org/drawingml/2006/main" sz="45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p>
                        <m:f>
                          <m:fPr>
                            <m:ctrlP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num>
                          <m:den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</m:sup>
                    </m:sSup>
                  </m:oMath>
                </m:oMathPara>
              </a14:m>
              <a:endParaRPr sz="4500">
                <a:solidFill>
                  <a:srgbClr val="991A5E"/>
                </a:solidFill>
              </a:endParaRPr>
            </a:p>
          </p:txBody>
        </p:sp>
        <p:sp>
          <p:nvSpPr>
            <p:cNvPr id="2648" name="Equation"/>
            <p:cNvSpPr txBox="1"/>
            <p:nvPr/>
          </p:nvSpPr>
          <p:spPr>
            <a:xfrm>
              <a:off x="10440198" y="1013092"/>
              <a:ext cx="3363012" cy="59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m:rPr>
                        <m:nor/>
                      </m:rPr>
                      <a:rPr xmlns:a="http://schemas.openxmlformats.org/drawingml/2006/main" sz="4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poly</m:t>
                    </m:r>
                    <m:r>
                      <a:rPr xmlns:a="http://schemas.openxmlformats.org/drawingml/2006/main" sz="4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4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4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xmlns:a="http://schemas.openxmlformats.org/drawingml/2006/main" sz="4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4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xmlns:a="http://schemas.openxmlformats.org/drawingml/2006/main" sz="4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xmlns:a="http://schemas.openxmlformats.org/drawingml/2006/main" sz="4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e>
                        <m:r>
                          <a:rPr xmlns:a="http://schemas.openxmlformats.org/drawingml/2006/main" sz="44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xmlns:a="http://schemas.openxmlformats.org/drawingml/2006/main" sz="44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sup>
                    </m:sSup>
                  </m:oMath>
                </m:oMathPara>
              </a14:m>
              <a:endParaRPr sz="4400">
                <a:solidFill>
                  <a:srgbClr val="991A5E"/>
                </a:solidFill>
              </a:endParaRPr>
            </a:p>
          </p:txBody>
        </p:sp>
      </p:grpSp>
      <p:grpSp>
        <p:nvGrpSpPr>
          <p:cNvPr id="2652" name="Group"/>
          <p:cNvGrpSpPr/>
          <p:nvPr/>
        </p:nvGrpSpPr>
        <p:grpSpPr>
          <a:xfrm>
            <a:off x="7995222" y="10340958"/>
            <a:ext cx="8393556" cy="793507"/>
            <a:chOff x="0" y="0"/>
            <a:chExt cx="8393555" cy="793505"/>
          </a:xfrm>
        </p:grpSpPr>
        <p:sp>
          <p:nvSpPr>
            <p:cNvPr id="2650" name="Solves SIS as soon as"/>
            <p:cNvSpPr txBox="1"/>
            <p:nvPr/>
          </p:nvSpPr>
          <p:spPr>
            <a:xfrm>
              <a:off x="0" y="0"/>
              <a:ext cx="5994837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000">
                  <a:solidFill>
                    <a:srgbClr val="5E5E5E"/>
                  </a:solidFill>
                </a:defRPr>
              </a:lvl1pPr>
            </a:lstStyle>
            <a:p>
              <a:pPr/>
              <a:r>
                <a:t>Solves SIS as soon as </a:t>
              </a:r>
            </a:p>
          </p:txBody>
        </p:sp>
        <p:sp>
          <p:nvSpPr>
            <p:cNvPr id="2651" name="Equation"/>
            <p:cNvSpPr txBox="1"/>
            <p:nvPr/>
          </p:nvSpPr>
          <p:spPr>
            <a:xfrm>
              <a:off x="5683794" y="128514"/>
              <a:ext cx="2709762" cy="6649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p>
                      <m:e>
                        <m:r>
                          <a:rPr xmlns:a="http://schemas.openxmlformats.org/drawingml/2006/main" sz="45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p>
                        <m:f>
                          <m:fPr>
                            <m:ctrlP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num>
                          <m:den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β</m:t>
                            </m:r>
                          </m:den>
                        </m:f>
                      </m:sup>
                    </m:sSup>
                    <m:sSup>
                      <m:e>
                        <m:r>
                          <a:rPr xmlns:a="http://schemas.openxmlformats.org/drawingml/2006/main" sz="45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p>
                        <m:f>
                          <m:fPr>
                            <m:ctrlP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num>
                          <m:den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xmlns:a="http://schemas.openxmlformats.org/drawingml/2006/main" sz="45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</m:sup>
                    </m:sSup>
                    <m:r>
                      <a:rPr xmlns:a="http://schemas.openxmlformats.org/drawingml/2006/main" sz="45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xmlns:a="http://schemas.openxmlformats.org/drawingml/2006/main" sz="45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η</m:t>
                    </m:r>
                  </m:oMath>
                </m:oMathPara>
              </a14:m>
              <a:endParaRPr sz="4500">
                <a:solidFill>
                  <a:srgbClr val="991A5E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5E5E5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4" name="Predicting lattice reduction"/>
          <p:cNvSpPr txBox="1"/>
          <p:nvPr>
            <p:ph type="subTitle" sz="quarter" idx="1"/>
          </p:nvPr>
        </p:nvSpPr>
        <p:spPr>
          <a:xfrm>
            <a:off x="9041229" y="6389625"/>
            <a:ext cx="7791676" cy="1343150"/>
          </a:xfrm>
          <a:prstGeom prst="rect">
            <a:avLst/>
          </a:prstGeom>
        </p:spPr>
        <p:txBody>
          <a:bodyPr/>
          <a:lstStyle>
            <a:lvl1pPr defTabSz="594360">
              <a:defRPr sz="4608">
                <a:solidFill>
                  <a:srgbClr val="FFFFFF"/>
                </a:solidFill>
              </a:defRPr>
            </a:lvl1pPr>
          </a:lstStyle>
          <a:p>
            <a:pPr/>
            <a:r>
              <a:t>Predicting lattice reduction</a:t>
            </a:r>
          </a:p>
        </p:txBody>
      </p:sp>
      <p:sp>
        <p:nvSpPr>
          <p:cNvPr id="2655" name="Ornament 11"/>
          <p:cNvSpPr/>
          <p:nvPr/>
        </p:nvSpPr>
        <p:spPr>
          <a:xfrm>
            <a:off x="17424734" y="6552701"/>
            <a:ext cx="1285680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222" y="0"/>
                </a:moveTo>
                <a:cubicBezTo>
                  <a:pt x="3857" y="0"/>
                  <a:pt x="2409" y="1889"/>
                  <a:pt x="1610" y="3475"/>
                </a:cubicBezTo>
                <a:cubicBezTo>
                  <a:pt x="587" y="5507"/>
                  <a:pt x="0" y="8317"/>
                  <a:pt x="0" y="11182"/>
                </a:cubicBezTo>
                <a:cubicBezTo>
                  <a:pt x="0" y="14054"/>
                  <a:pt x="421" y="16682"/>
                  <a:pt x="1185" y="18587"/>
                </a:cubicBezTo>
                <a:cubicBezTo>
                  <a:pt x="1966" y="20529"/>
                  <a:pt x="3044" y="21600"/>
                  <a:pt x="4222" y="21600"/>
                </a:cubicBezTo>
                <a:cubicBezTo>
                  <a:pt x="5647" y="21600"/>
                  <a:pt x="6526" y="20478"/>
                  <a:pt x="7012" y="19539"/>
                </a:cubicBezTo>
                <a:cubicBezTo>
                  <a:pt x="7642" y="18319"/>
                  <a:pt x="8004" y="16631"/>
                  <a:pt x="8004" y="14909"/>
                </a:cubicBezTo>
                <a:cubicBezTo>
                  <a:pt x="8004" y="13406"/>
                  <a:pt x="7753" y="11962"/>
                  <a:pt x="7298" y="10844"/>
                </a:cubicBezTo>
                <a:cubicBezTo>
                  <a:pt x="6872" y="9796"/>
                  <a:pt x="6298" y="9114"/>
                  <a:pt x="5722" y="8968"/>
                </a:cubicBezTo>
                <a:cubicBezTo>
                  <a:pt x="5003" y="8786"/>
                  <a:pt x="4437" y="9070"/>
                  <a:pt x="4038" y="9814"/>
                </a:cubicBezTo>
                <a:cubicBezTo>
                  <a:pt x="3945" y="9989"/>
                  <a:pt x="3861" y="10187"/>
                  <a:pt x="3792" y="10404"/>
                </a:cubicBezTo>
                <a:cubicBezTo>
                  <a:pt x="3165" y="12091"/>
                  <a:pt x="3294" y="14290"/>
                  <a:pt x="3748" y="15606"/>
                </a:cubicBezTo>
                <a:cubicBezTo>
                  <a:pt x="3979" y="16272"/>
                  <a:pt x="4345" y="16580"/>
                  <a:pt x="4706" y="16409"/>
                </a:cubicBezTo>
                <a:cubicBezTo>
                  <a:pt x="5078" y="16231"/>
                  <a:pt x="5384" y="15578"/>
                  <a:pt x="5451" y="14820"/>
                </a:cubicBezTo>
                <a:cubicBezTo>
                  <a:pt x="5506" y="14185"/>
                  <a:pt x="5386" y="13572"/>
                  <a:pt x="5137" y="13222"/>
                </a:cubicBezTo>
                <a:lnTo>
                  <a:pt x="5128" y="13211"/>
                </a:lnTo>
                <a:cubicBezTo>
                  <a:pt x="4936" y="12940"/>
                  <a:pt x="4838" y="12707"/>
                  <a:pt x="4838" y="12514"/>
                </a:cubicBezTo>
                <a:cubicBezTo>
                  <a:pt x="4838" y="12405"/>
                  <a:pt x="4843" y="12163"/>
                  <a:pt x="4889" y="12003"/>
                </a:cubicBezTo>
                <a:cubicBezTo>
                  <a:pt x="4891" y="11995"/>
                  <a:pt x="4894" y="11983"/>
                  <a:pt x="4897" y="11974"/>
                </a:cubicBezTo>
                <a:cubicBezTo>
                  <a:pt x="4905" y="11952"/>
                  <a:pt x="4913" y="11932"/>
                  <a:pt x="4922" y="11914"/>
                </a:cubicBezTo>
                <a:cubicBezTo>
                  <a:pt x="4958" y="11847"/>
                  <a:pt x="5110" y="11639"/>
                  <a:pt x="5564" y="11754"/>
                </a:cubicBezTo>
                <a:cubicBezTo>
                  <a:pt x="6278" y="11935"/>
                  <a:pt x="6672" y="13737"/>
                  <a:pt x="6672" y="14913"/>
                </a:cubicBezTo>
                <a:cubicBezTo>
                  <a:pt x="6672" y="17461"/>
                  <a:pt x="5440" y="18793"/>
                  <a:pt x="4224" y="18793"/>
                </a:cubicBezTo>
                <a:cubicBezTo>
                  <a:pt x="2548" y="18793"/>
                  <a:pt x="1331" y="15595"/>
                  <a:pt x="1331" y="11186"/>
                </a:cubicBezTo>
                <a:cubicBezTo>
                  <a:pt x="1331" y="10714"/>
                  <a:pt x="1355" y="10242"/>
                  <a:pt x="1397" y="9775"/>
                </a:cubicBezTo>
                <a:cubicBezTo>
                  <a:pt x="1743" y="6752"/>
                  <a:pt x="2955" y="3152"/>
                  <a:pt x="5751" y="3152"/>
                </a:cubicBezTo>
                <a:cubicBezTo>
                  <a:pt x="8663" y="3152"/>
                  <a:pt x="10197" y="8075"/>
                  <a:pt x="10368" y="10653"/>
                </a:cubicBezTo>
                <a:cubicBezTo>
                  <a:pt x="10545" y="13330"/>
                  <a:pt x="9701" y="13782"/>
                  <a:pt x="9300" y="13847"/>
                </a:cubicBezTo>
                <a:cubicBezTo>
                  <a:pt x="9218" y="13859"/>
                  <a:pt x="9177" y="14063"/>
                  <a:pt x="9231" y="14195"/>
                </a:cubicBezTo>
                <a:cubicBezTo>
                  <a:pt x="9636" y="15196"/>
                  <a:pt x="10915" y="18025"/>
                  <a:pt x="12413" y="18025"/>
                </a:cubicBezTo>
                <a:cubicBezTo>
                  <a:pt x="13928" y="18025"/>
                  <a:pt x="14377" y="16100"/>
                  <a:pt x="14469" y="14309"/>
                </a:cubicBezTo>
                <a:cubicBezTo>
                  <a:pt x="14473" y="14214"/>
                  <a:pt x="14527" y="14172"/>
                  <a:pt x="14560" y="14234"/>
                </a:cubicBezTo>
                <a:cubicBezTo>
                  <a:pt x="15852" y="16679"/>
                  <a:pt x="17156" y="18541"/>
                  <a:pt x="18645" y="18541"/>
                </a:cubicBezTo>
                <a:cubicBezTo>
                  <a:pt x="19359" y="18541"/>
                  <a:pt x="20078" y="17943"/>
                  <a:pt x="20618" y="16906"/>
                </a:cubicBezTo>
                <a:cubicBezTo>
                  <a:pt x="21066" y="16045"/>
                  <a:pt x="21600" y="14482"/>
                  <a:pt x="21600" y="11925"/>
                </a:cubicBezTo>
                <a:cubicBezTo>
                  <a:pt x="21600" y="8589"/>
                  <a:pt x="20840" y="6168"/>
                  <a:pt x="19794" y="6168"/>
                </a:cubicBezTo>
                <a:cubicBezTo>
                  <a:pt x="19129" y="6168"/>
                  <a:pt x="18543" y="7167"/>
                  <a:pt x="18460" y="8442"/>
                </a:cubicBezTo>
                <a:cubicBezTo>
                  <a:pt x="18401" y="9344"/>
                  <a:pt x="18611" y="10562"/>
                  <a:pt x="19398" y="11026"/>
                </a:cubicBezTo>
                <a:cubicBezTo>
                  <a:pt x="20153" y="11470"/>
                  <a:pt x="20274" y="11881"/>
                  <a:pt x="20231" y="12816"/>
                </a:cubicBezTo>
                <a:cubicBezTo>
                  <a:pt x="20049" y="14937"/>
                  <a:pt x="19222" y="15734"/>
                  <a:pt x="18645" y="15734"/>
                </a:cubicBezTo>
                <a:cubicBezTo>
                  <a:pt x="17146" y="15734"/>
                  <a:pt x="15640" y="12620"/>
                  <a:pt x="14045" y="9324"/>
                </a:cubicBezTo>
                <a:cubicBezTo>
                  <a:pt x="11931" y="4953"/>
                  <a:pt x="9533" y="0"/>
                  <a:pt x="6222" y="0"/>
                </a:cubicBezTo>
                <a:close/>
                <a:moveTo>
                  <a:pt x="10751" y="6421"/>
                </a:moveTo>
                <a:cubicBezTo>
                  <a:pt x="12055" y="8711"/>
                  <a:pt x="12974" y="10624"/>
                  <a:pt x="13196" y="12838"/>
                </a:cubicBezTo>
                <a:cubicBezTo>
                  <a:pt x="13370" y="14566"/>
                  <a:pt x="13096" y="15478"/>
                  <a:pt x="12334" y="15478"/>
                </a:cubicBezTo>
                <a:cubicBezTo>
                  <a:pt x="11727" y="15478"/>
                  <a:pt x="11263" y="14746"/>
                  <a:pt x="11099" y="14447"/>
                </a:cubicBezTo>
                <a:cubicBezTo>
                  <a:pt x="11062" y="14381"/>
                  <a:pt x="11060" y="14268"/>
                  <a:pt x="11092" y="14192"/>
                </a:cubicBezTo>
                <a:cubicBezTo>
                  <a:pt x="11919" y="12221"/>
                  <a:pt x="11636" y="9323"/>
                  <a:pt x="10700" y="6517"/>
                </a:cubicBezTo>
                <a:cubicBezTo>
                  <a:pt x="10677" y="6447"/>
                  <a:pt x="10720" y="6366"/>
                  <a:pt x="10751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56" name="Ornament 11"/>
          <p:cNvSpPr/>
          <p:nvPr/>
        </p:nvSpPr>
        <p:spPr>
          <a:xfrm>
            <a:off x="7163719" y="6552701"/>
            <a:ext cx="1285679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378" y="0"/>
                </a:moveTo>
                <a:cubicBezTo>
                  <a:pt x="17743" y="0"/>
                  <a:pt x="19191" y="1889"/>
                  <a:pt x="19990" y="3475"/>
                </a:cubicBezTo>
                <a:cubicBezTo>
                  <a:pt x="21013" y="5507"/>
                  <a:pt x="21600" y="8317"/>
                  <a:pt x="21600" y="11182"/>
                </a:cubicBezTo>
                <a:cubicBezTo>
                  <a:pt x="21600" y="14054"/>
                  <a:pt x="21179" y="16682"/>
                  <a:pt x="20415" y="18587"/>
                </a:cubicBezTo>
                <a:cubicBezTo>
                  <a:pt x="19634" y="20529"/>
                  <a:pt x="18556" y="21600"/>
                  <a:pt x="17378" y="21600"/>
                </a:cubicBezTo>
                <a:cubicBezTo>
                  <a:pt x="15953" y="21600"/>
                  <a:pt x="15074" y="20478"/>
                  <a:pt x="14588" y="19539"/>
                </a:cubicBezTo>
                <a:cubicBezTo>
                  <a:pt x="13958" y="18319"/>
                  <a:pt x="13596" y="16631"/>
                  <a:pt x="13596" y="14909"/>
                </a:cubicBezTo>
                <a:cubicBezTo>
                  <a:pt x="13596" y="13406"/>
                  <a:pt x="13847" y="11962"/>
                  <a:pt x="14302" y="10844"/>
                </a:cubicBezTo>
                <a:cubicBezTo>
                  <a:pt x="14728" y="9796"/>
                  <a:pt x="15302" y="9114"/>
                  <a:pt x="15878" y="8968"/>
                </a:cubicBezTo>
                <a:cubicBezTo>
                  <a:pt x="16597" y="8786"/>
                  <a:pt x="17163" y="9070"/>
                  <a:pt x="17562" y="9814"/>
                </a:cubicBezTo>
                <a:cubicBezTo>
                  <a:pt x="17655" y="9989"/>
                  <a:pt x="17739" y="10187"/>
                  <a:pt x="17808" y="10404"/>
                </a:cubicBezTo>
                <a:cubicBezTo>
                  <a:pt x="18435" y="12091"/>
                  <a:pt x="18306" y="14290"/>
                  <a:pt x="17852" y="15606"/>
                </a:cubicBezTo>
                <a:cubicBezTo>
                  <a:pt x="17621" y="16272"/>
                  <a:pt x="17255" y="16580"/>
                  <a:pt x="16894" y="16409"/>
                </a:cubicBezTo>
                <a:cubicBezTo>
                  <a:pt x="16522" y="16231"/>
                  <a:pt x="16216" y="15578"/>
                  <a:pt x="16149" y="14820"/>
                </a:cubicBezTo>
                <a:cubicBezTo>
                  <a:pt x="16094" y="14185"/>
                  <a:pt x="16214" y="13572"/>
                  <a:pt x="16463" y="13222"/>
                </a:cubicBezTo>
                <a:lnTo>
                  <a:pt x="16472" y="13211"/>
                </a:lnTo>
                <a:cubicBezTo>
                  <a:pt x="16664" y="12940"/>
                  <a:pt x="16762" y="12707"/>
                  <a:pt x="16762" y="12514"/>
                </a:cubicBezTo>
                <a:cubicBezTo>
                  <a:pt x="16762" y="12405"/>
                  <a:pt x="16757" y="12163"/>
                  <a:pt x="16711" y="12003"/>
                </a:cubicBezTo>
                <a:cubicBezTo>
                  <a:pt x="16709" y="11995"/>
                  <a:pt x="16706" y="11983"/>
                  <a:pt x="16703" y="11974"/>
                </a:cubicBezTo>
                <a:cubicBezTo>
                  <a:pt x="16695" y="11952"/>
                  <a:pt x="16687" y="11932"/>
                  <a:pt x="16678" y="11914"/>
                </a:cubicBezTo>
                <a:cubicBezTo>
                  <a:pt x="16642" y="11847"/>
                  <a:pt x="16490" y="11639"/>
                  <a:pt x="16036" y="11754"/>
                </a:cubicBezTo>
                <a:cubicBezTo>
                  <a:pt x="15322" y="11935"/>
                  <a:pt x="14928" y="13737"/>
                  <a:pt x="14928" y="14913"/>
                </a:cubicBezTo>
                <a:cubicBezTo>
                  <a:pt x="14928" y="17461"/>
                  <a:pt x="16160" y="18793"/>
                  <a:pt x="17376" y="18793"/>
                </a:cubicBezTo>
                <a:cubicBezTo>
                  <a:pt x="19052" y="18793"/>
                  <a:pt x="20269" y="15595"/>
                  <a:pt x="20269" y="11186"/>
                </a:cubicBezTo>
                <a:cubicBezTo>
                  <a:pt x="20269" y="10714"/>
                  <a:pt x="20245" y="10242"/>
                  <a:pt x="20203" y="9775"/>
                </a:cubicBezTo>
                <a:cubicBezTo>
                  <a:pt x="19857" y="6752"/>
                  <a:pt x="18645" y="3152"/>
                  <a:pt x="15849" y="3152"/>
                </a:cubicBezTo>
                <a:cubicBezTo>
                  <a:pt x="12937" y="3152"/>
                  <a:pt x="11403" y="8075"/>
                  <a:pt x="11232" y="10653"/>
                </a:cubicBezTo>
                <a:cubicBezTo>
                  <a:pt x="11055" y="13330"/>
                  <a:pt x="11899" y="13782"/>
                  <a:pt x="12300" y="13847"/>
                </a:cubicBezTo>
                <a:cubicBezTo>
                  <a:pt x="12382" y="13859"/>
                  <a:pt x="12423" y="14063"/>
                  <a:pt x="12369" y="14195"/>
                </a:cubicBezTo>
                <a:cubicBezTo>
                  <a:pt x="11964" y="15196"/>
                  <a:pt x="10685" y="18025"/>
                  <a:pt x="9187" y="18025"/>
                </a:cubicBezTo>
                <a:cubicBezTo>
                  <a:pt x="7672" y="18025"/>
                  <a:pt x="7223" y="16100"/>
                  <a:pt x="7131" y="14309"/>
                </a:cubicBezTo>
                <a:cubicBezTo>
                  <a:pt x="7127" y="14214"/>
                  <a:pt x="7073" y="14172"/>
                  <a:pt x="7040" y="14234"/>
                </a:cubicBezTo>
                <a:cubicBezTo>
                  <a:pt x="5748" y="16679"/>
                  <a:pt x="4444" y="18541"/>
                  <a:pt x="2955" y="18541"/>
                </a:cubicBezTo>
                <a:cubicBezTo>
                  <a:pt x="2241" y="18541"/>
                  <a:pt x="1522" y="17943"/>
                  <a:pt x="982" y="16906"/>
                </a:cubicBezTo>
                <a:cubicBezTo>
                  <a:pt x="534" y="16045"/>
                  <a:pt x="0" y="14482"/>
                  <a:pt x="0" y="11925"/>
                </a:cubicBezTo>
                <a:cubicBezTo>
                  <a:pt x="0" y="8589"/>
                  <a:pt x="760" y="6168"/>
                  <a:pt x="1806" y="6168"/>
                </a:cubicBezTo>
                <a:cubicBezTo>
                  <a:pt x="2471" y="6168"/>
                  <a:pt x="3057" y="7167"/>
                  <a:pt x="3140" y="8442"/>
                </a:cubicBezTo>
                <a:cubicBezTo>
                  <a:pt x="3199" y="9344"/>
                  <a:pt x="2989" y="10562"/>
                  <a:pt x="2202" y="11026"/>
                </a:cubicBezTo>
                <a:cubicBezTo>
                  <a:pt x="1447" y="11470"/>
                  <a:pt x="1326" y="11881"/>
                  <a:pt x="1369" y="12816"/>
                </a:cubicBezTo>
                <a:cubicBezTo>
                  <a:pt x="1551" y="14937"/>
                  <a:pt x="2378" y="15734"/>
                  <a:pt x="2955" y="15734"/>
                </a:cubicBezTo>
                <a:cubicBezTo>
                  <a:pt x="4454" y="15734"/>
                  <a:pt x="5960" y="12620"/>
                  <a:pt x="7555" y="9324"/>
                </a:cubicBezTo>
                <a:cubicBezTo>
                  <a:pt x="9669" y="4953"/>
                  <a:pt x="12067" y="0"/>
                  <a:pt x="15378" y="0"/>
                </a:cubicBezTo>
                <a:close/>
                <a:moveTo>
                  <a:pt x="10849" y="6421"/>
                </a:moveTo>
                <a:cubicBezTo>
                  <a:pt x="9545" y="8711"/>
                  <a:pt x="8626" y="10624"/>
                  <a:pt x="8404" y="12838"/>
                </a:cubicBezTo>
                <a:cubicBezTo>
                  <a:pt x="8230" y="14566"/>
                  <a:pt x="8504" y="15478"/>
                  <a:pt x="9266" y="15478"/>
                </a:cubicBezTo>
                <a:cubicBezTo>
                  <a:pt x="9873" y="15478"/>
                  <a:pt x="10337" y="14746"/>
                  <a:pt x="10501" y="14447"/>
                </a:cubicBezTo>
                <a:cubicBezTo>
                  <a:pt x="10538" y="14381"/>
                  <a:pt x="10540" y="14268"/>
                  <a:pt x="10508" y="14192"/>
                </a:cubicBezTo>
                <a:cubicBezTo>
                  <a:pt x="9681" y="12221"/>
                  <a:pt x="9964" y="9323"/>
                  <a:pt x="10900" y="6517"/>
                </a:cubicBezTo>
                <a:cubicBezTo>
                  <a:pt x="10923" y="6447"/>
                  <a:pt x="10880" y="6366"/>
                  <a:pt x="10849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he Short Integer Solution Problem"/>
          <p:cNvSpPr txBox="1"/>
          <p:nvPr/>
        </p:nvSpPr>
        <p:spPr>
          <a:xfrm>
            <a:off x="5902312" y="701977"/>
            <a:ext cx="12579376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pPr>
            <a:r>
              <a:t>The </a:t>
            </a:r>
            <a:r>
              <a:rPr b="1" i="1">
                <a:latin typeface="Graphik"/>
                <a:ea typeface="Graphik"/>
                <a:cs typeface="Graphik"/>
                <a:sym typeface="Graphik"/>
              </a:rPr>
              <a:t>Short Integer Solution</a:t>
            </a:r>
            <a:r>
              <a:t> Problem</a:t>
            </a:r>
          </a:p>
        </p:txBody>
      </p:sp>
      <p:grpSp>
        <p:nvGrpSpPr>
          <p:cNvPr id="163" name="Group"/>
          <p:cNvGrpSpPr/>
          <p:nvPr/>
        </p:nvGrpSpPr>
        <p:grpSpPr>
          <a:xfrm>
            <a:off x="3766169" y="4327401"/>
            <a:ext cx="8476424" cy="3365132"/>
            <a:chOff x="0" y="0"/>
            <a:chExt cx="8476422" cy="3365130"/>
          </a:xfrm>
        </p:grpSpPr>
        <p:sp>
          <p:nvSpPr>
            <p:cNvPr id="161" name="Rounded Rectangle"/>
            <p:cNvSpPr/>
            <p:nvPr/>
          </p:nvSpPr>
          <p:spPr>
            <a:xfrm>
              <a:off x="0" y="0"/>
              <a:ext cx="8476423" cy="3365131"/>
            </a:xfrm>
            <a:prstGeom prst="roundRect">
              <a:avLst>
                <a:gd name="adj" fmla="val 3365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162" name="Equation"/>
            <p:cNvSpPr txBox="1"/>
            <p:nvPr/>
          </p:nvSpPr>
          <p:spPr>
            <a:xfrm>
              <a:off x="3937506" y="1355946"/>
              <a:ext cx="601410" cy="653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7700" i="1">
                        <a:solidFill>
                          <a:srgbClr val="FEFEFE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7700">
                <a:solidFill>
                  <a:srgbClr val="FFFFFF"/>
                </a:solidFill>
              </a:endParaRPr>
            </a:p>
          </p:txBody>
        </p:sp>
      </p:grpSp>
      <p:sp>
        <p:nvSpPr>
          <p:cNvPr id="164" name="Rounded Rectangle"/>
          <p:cNvSpPr/>
          <p:nvPr/>
        </p:nvSpPr>
        <p:spPr>
          <a:xfrm>
            <a:off x="12879211" y="4327401"/>
            <a:ext cx="1049703" cy="6206757"/>
          </a:xfrm>
          <a:prstGeom prst="roundRect">
            <a:avLst>
              <a:gd name="adj" fmla="val 10788"/>
            </a:avLst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65" name="Equation"/>
          <p:cNvSpPr txBox="1"/>
          <p:nvPr/>
        </p:nvSpPr>
        <p:spPr>
          <a:xfrm>
            <a:off x="13172299" y="5788961"/>
            <a:ext cx="463526" cy="44201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7700" i="1">
                      <a:solidFill>
                        <a:srgbClr val="FEFEFE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7700">
              <a:solidFill>
                <a:srgbClr val="FFFFFF"/>
              </a:solidFill>
            </a:endParaRPr>
          </a:p>
        </p:txBody>
      </p:sp>
      <p:sp>
        <p:nvSpPr>
          <p:cNvPr id="166" name="Equation"/>
          <p:cNvSpPr txBox="1"/>
          <p:nvPr/>
        </p:nvSpPr>
        <p:spPr>
          <a:xfrm>
            <a:off x="12424503" y="5873569"/>
            <a:ext cx="272797" cy="2727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7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⋅</m:t>
                  </m:r>
                </m:oMath>
              </m:oMathPara>
            </a14:m>
            <a:endParaRPr sz="17900">
              <a:solidFill>
                <a:srgbClr val="5E5E5E"/>
              </a:solidFill>
            </a:endParaRPr>
          </a:p>
        </p:txBody>
      </p:sp>
      <p:sp>
        <p:nvSpPr>
          <p:cNvPr id="167" name="Equation"/>
          <p:cNvSpPr txBox="1"/>
          <p:nvPr/>
        </p:nvSpPr>
        <p:spPr>
          <a:xfrm>
            <a:off x="14311270" y="5815720"/>
            <a:ext cx="860236" cy="3884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11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11500">
              <a:solidFill>
                <a:srgbClr val="5E5E5E"/>
              </a:solidFill>
            </a:endParaRPr>
          </a:p>
        </p:txBody>
      </p:sp>
      <p:grpSp>
        <p:nvGrpSpPr>
          <p:cNvPr id="170" name="Group"/>
          <p:cNvGrpSpPr/>
          <p:nvPr/>
        </p:nvGrpSpPr>
        <p:grpSpPr>
          <a:xfrm>
            <a:off x="15553861" y="4327401"/>
            <a:ext cx="1049703" cy="3365132"/>
            <a:chOff x="0" y="0"/>
            <a:chExt cx="1049701" cy="3365130"/>
          </a:xfrm>
        </p:grpSpPr>
        <p:sp>
          <p:nvSpPr>
            <p:cNvPr id="168" name="Rounded Rectangle"/>
            <p:cNvSpPr/>
            <p:nvPr/>
          </p:nvSpPr>
          <p:spPr>
            <a:xfrm>
              <a:off x="0" y="0"/>
              <a:ext cx="1049702" cy="3365131"/>
            </a:xfrm>
            <a:prstGeom prst="roundRect">
              <a:avLst>
                <a:gd name="adj" fmla="val 10788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169" name="Equation"/>
            <p:cNvSpPr txBox="1"/>
            <p:nvPr/>
          </p:nvSpPr>
          <p:spPr>
            <a:xfrm>
              <a:off x="293089" y="1345189"/>
              <a:ext cx="442011" cy="6747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7700" i="1">
                        <a:solidFill>
                          <a:srgbClr val="FEFEFE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m:oMathPara>
              </a14:m>
              <a:endParaRPr sz="7700">
                <a:solidFill>
                  <a:srgbClr val="FFFFFF"/>
                </a:solidFill>
              </a:endParaRPr>
            </a:p>
          </p:txBody>
        </p:sp>
      </p:grpSp>
      <p:sp>
        <p:nvSpPr>
          <p:cNvPr id="171" name="Equation"/>
          <p:cNvSpPr txBox="1"/>
          <p:nvPr/>
        </p:nvSpPr>
        <p:spPr>
          <a:xfrm>
            <a:off x="17930818" y="5596480"/>
            <a:ext cx="3103932" cy="82697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7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7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7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7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7300">
              <a:solidFill>
                <a:srgbClr val="5E5E5E"/>
              </a:solidFill>
            </a:endParaRPr>
          </a:p>
        </p:txBody>
      </p:sp>
      <p:sp>
        <p:nvSpPr>
          <p:cNvPr id="172" name="Easy ? Just do Gaussian elimination on the matrix"/>
          <p:cNvSpPr txBox="1"/>
          <p:nvPr/>
        </p:nvSpPr>
        <p:spPr>
          <a:xfrm>
            <a:off x="6979983" y="10926123"/>
            <a:ext cx="10424034" cy="694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>
                <a:solidFill>
                  <a:srgbClr val="5E5E5E"/>
                </a:solidFill>
              </a:defRPr>
            </a:lvl1pPr>
          </a:lstStyle>
          <a:p>
            <a:pPr/>
            <a:r>
              <a:t>Easy ? Just do Gaussian elimination on the matrix </a:t>
            </a:r>
          </a:p>
        </p:txBody>
      </p:sp>
      <p:sp>
        <p:nvSpPr>
          <p:cNvPr id="173" name="Equation"/>
          <p:cNvSpPr txBox="1"/>
          <p:nvPr/>
        </p:nvSpPr>
        <p:spPr>
          <a:xfrm>
            <a:off x="12434588" y="3224389"/>
            <a:ext cx="1894144" cy="55696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9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∥</m:t>
                  </m:r>
                  <m:r>
                    <a:rPr xmlns:a="http://schemas.openxmlformats.org/drawingml/2006/main" sz="49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9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∥</m:t>
                  </m:r>
                  <m:r>
                    <a:rPr xmlns:a="http://schemas.openxmlformats.org/drawingml/2006/main" sz="49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49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η</m:t>
                  </m:r>
                </m:oMath>
              </m:oMathPara>
            </a14:m>
            <a:endParaRPr sz="4900">
              <a:solidFill>
                <a:srgbClr val="991A5E"/>
              </a:solidFill>
            </a:endParaRPr>
          </a:p>
        </p:txBody>
      </p:sp>
      <p:sp>
        <p:nvSpPr>
          <p:cNvPr id="174" name="…"/>
          <p:cNvSpPr txBox="1"/>
          <p:nvPr/>
        </p:nvSpPr>
        <p:spPr>
          <a:xfrm>
            <a:off x="11638394" y="11354300"/>
            <a:ext cx="1107212" cy="1727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700">
                <a:solidFill>
                  <a:srgbClr val="5E5E5E"/>
                </a:solidFill>
              </a:defRPr>
            </a:lvl1pPr>
          </a:lstStyle>
          <a:p>
            <a:pPr/>
            <a:r>
              <a:t>…</a:t>
            </a:r>
          </a:p>
        </p:txBody>
      </p:sp>
      <p:pic>
        <p:nvPicPr>
          <p:cNvPr id="175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39067">
            <a:off x="10024637" y="11260451"/>
            <a:ext cx="4334725" cy="1016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1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1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1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4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"/>
                            </p:stCondLst>
                            <p:childTnLst>
                              <p:par>
                                <p:cTn id="34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5"/>
      <p:bldP build="whole" bldLvl="1" animBg="1" rev="0" advAuto="0" spid="171" grpId="4"/>
      <p:bldP build="whole" bldLvl="1" animBg="1" rev="0" advAuto="0" spid="167" grpId="2"/>
      <p:bldP build="whole" bldLvl="1" animBg="1" rev="0" advAuto="0" spid="173" grpId="6"/>
      <p:bldP build="whole" bldLvl="1" animBg="1" rev="0" advAuto="0" spid="175" grpId="7"/>
      <p:bldP build="whole" bldLvl="1" animBg="1" rev="0" advAuto="0" spid="174" grpId="8"/>
      <p:bldP build="whole" bldLvl="1" animBg="1" rev="0" advAuto="0" spid="166" grpId="1"/>
      <p:bldP build="whole" bldLvl="1" animBg="1" rev="0" advAuto="0" spid="170" grpId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8" name="&gt;&gt; profile &lt;&lt;"/>
          <p:cNvSpPr txBox="1"/>
          <p:nvPr/>
        </p:nvSpPr>
        <p:spPr>
          <a:xfrm>
            <a:off x="1638994" y="9089694"/>
            <a:ext cx="17218426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defRPr>
            </a:lvl1pPr>
          </a:lstStyle>
          <a:p>
            <a:pPr/>
            <a:r>
              <a:t>&gt;&gt; profile &lt;&lt;</a:t>
            </a:r>
          </a:p>
        </p:txBody>
      </p:sp>
      <p:sp>
        <p:nvSpPr>
          <p:cNvPr id="2659" name="Profile of basis"/>
          <p:cNvSpPr txBox="1"/>
          <p:nvPr/>
        </p:nvSpPr>
        <p:spPr>
          <a:xfrm>
            <a:off x="9463011" y="701977"/>
            <a:ext cx="5457978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Profile of basis</a:t>
            </a:r>
          </a:p>
        </p:txBody>
      </p:sp>
      <p:grpSp>
        <p:nvGrpSpPr>
          <p:cNvPr id="2662" name="Group"/>
          <p:cNvGrpSpPr/>
          <p:nvPr/>
        </p:nvGrpSpPr>
        <p:grpSpPr>
          <a:xfrm>
            <a:off x="-1551592" y="3088607"/>
            <a:ext cx="18971321" cy="1527645"/>
            <a:chOff x="0" y="0"/>
            <a:chExt cx="18971319" cy="1527644"/>
          </a:xfrm>
        </p:grpSpPr>
        <p:sp>
          <p:nvSpPr>
            <p:cNvPr id="2660" name="lattice reduction is hard to analyse and to predict"/>
            <p:cNvSpPr txBox="1"/>
            <p:nvPr/>
          </p:nvSpPr>
          <p:spPr>
            <a:xfrm>
              <a:off x="0" y="0"/>
              <a:ext cx="15278902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1">
                <a:defRPr sz="4000">
                  <a:solidFill>
                    <a:srgbClr val="5E5E5E"/>
                  </a:solidFill>
                </a:defRPr>
              </a:pPr>
              <a:r>
                <a:t>lattice reduction is hard to analyse and to predict</a:t>
              </a:r>
            </a:p>
          </p:txBody>
        </p:sp>
        <p:sp>
          <p:nvSpPr>
            <p:cNvPr id="2661" name="&gt;&gt; need an easier object than the full basis"/>
            <p:cNvSpPr txBox="1"/>
            <p:nvPr/>
          </p:nvSpPr>
          <p:spPr>
            <a:xfrm>
              <a:off x="1752894" y="758024"/>
              <a:ext cx="17218426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000">
                  <a:solidFill>
                    <a:schemeClr val="accent6">
                      <a:hueOff val="-108860"/>
                      <a:satOff val="4467"/>
                      <a:lumOff val="-12874"/>
                    </a:schemeClr>
                  </a:solidFill>
                </a:defRPr>
              </a:lvl1pPr>
            </a:lstStyle>
            <a:p>
              <a:pPr/>
              <a:r>
                <a:t>&gt;&gt; need an easier object than the full basis </a:t>
              </a:r>
            </a:p>
          </p:txBody>
        </p:sp>
      </p:grpSp>
      <p:sp>
        <p:nvSpPr>
          <p:cNvPr id="2663" name="“1-dimensional” measure of quality :…"/>
          <p:cNvSpPr txBox="1"/>
          <p:nvPr/>
        </p:nvSpPr>
        <p:spPr>
          <a:xfrm>
            <a:off x="-3916963" y="5360020"/>
            <a:ext cx="17218426" cy="1442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>
                <a:solidFill>
                  <a:srgbClr val="5E5E5E"/>
                </a:solidFill>
              </a:defRPr>
            </a:pPr>
            <a:r>
              <a:t>“1-dimensional” measure of quality : </a:t>
            </a:r>
          </a:p>
          <a:p>
            <a:pPr lvl="8">
              <a:defRPr sz="4000">
                <a:solidFill>
                  <a:srgbClr val="5E5E5E"/>
                </a:solidFill>
              </a:defRPr>
            </a:pPr>
            <a:r>
              <a:t>length of G</a:t>
            </a:r>
            <a:r>
              <a:rPr i="1"/>
              <a:t>ram-Schmidt vectors</a:t>
            </a:r>
            <a:r>
              <a:t> </a:t>
            </a:r>
          </a:p>
        </p:txBody>
      </p:sp>
      <p:sp>
        <p:nvSpPr>
          <p:cNvPr id="2664" name="Line"/>
          <p:cNvSpPr/>
          <p:nvPr/>
        </p:nvSpPr>
        <p:spPr>
          <a:xfrm flipH="1" flipV="1">
            <a:off x="17500355" y="4648484"/>
            <a:ext cx="3112098" cy="5144152"/>
          </a:xfrm>
          <a:prstGeom prst="line">
            <a:avLst/>
          </a:prstGeom>
          <a:ln w="381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2893" name="Group"/>
          <p:cNvGrpSpPr/>
          <p:nvPr/>
        </p:nvGrpSpPr>
        <p:grpSpPr>
          <a:xfrm>
            <a:off x="13937557" y="2157632"/>
            <a:ext cx="10313713" cy="10125855"/>
            <a:chOff x="0" y="0"/>
            <a:chExt cx="10313712" cy="10125854"/>
          </a:xfrm>
        </p:grpSpPr>
        <p:sp>
          <p:nvSpPr>
            <p:cNvPr id="2665" name="Line"/>
            <p:cNvSpPr/>
            <p:nvPr/>
          </p:nvSpPr>
          <p:spPr>
            <a:xfrm>
              <a:off x="0" y="5092921"/>
              <a:ext cx="10313713" cy="1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66" name="Line"/>
            <p:cNvSpPr/>
            <p:nvPr/>
          </p:nvSpPr>
          <p:spPr>
            <a:xfrm flipV="1">
              <a:off x="5153128" y="-2"/>
              <a:ext cx="1" cy="10125857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67" name="Circle"/>
            <p:cNvSpPr/>
            <p:nvPr/>
          </p:nvSpPr>
          <p:spPr>
            <a:xfrm rot="18000000">
              <a:off x="5083525" y="5026237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68" name="Circle"/>
            <p:cNvSpPr/>
            <p:nvPr/>
          </p:nvSpPr>
          <p:spPr>
            <a:xfrm rot="18000000">
              <a:off x="5758282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69" name="Circle"/>
            <p:cNvSpPr/>
            <p:nvPr/>
          </p:nvSpPr>
          <p:spPr>
            <a:xfrm rot="18000000">
              <a:off x="6433036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70" name="Circle"/>
            <p:cNvSpPr/>
            <p:nvPr/>
          </p:nvSpPr>
          <p:spPr>
            <a:xfrm rot="18000000">
              <a:off x="7107791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71" name="Circle"/>
            <p:cNvSpPr/>
            <p:nvPr/>
          </p:nvSpPr>
          <p:spPr>
            <a:xfrm rot="18000000">
              <a:off x="7782545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72" name="Circle"/>
            <p:cNvSpPr/>
            <p:nvPr/>
          </p:nvSpPr>
          <p:spPr>
            <a:xfrm rot="18000000">
              <a:off x="8457303" y="5026237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73" name="Circle"/>
            <p:cNvSpPr/>
            <p:nvPr/>
          </p:nvSpPr>
          <p:spPr>
            <a:xfrm rot="18000000">
              <a:off x="9132055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74" name="Circle"/>
            <p:cNvSpPr/>
            <p:nvPr/>
          </p:nvSpPr>
          <p:spPr>
            <a:xfrm rot="18000000">
              <a:off x="9806813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75" name="Circle"/>
            <p:cNvSpPr/>
            <p:nvPr/>
          </p:nvSpPr>
          <p:spPr>
            <a:xfrm rot="18000000">
              <a:off x="2384507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76" name="Circle"/>
            <p:cNvSpPr/>
            <p:nvPr/>
          </p:nvSpPr>
          <p:spPr>
            <a:xfrm rot="18000000">
              <a:off x="3059262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77" name="Circle"/>
            <p:cNvSpPr/>
            <p:nvPr/>
          </p:nvSpPr>
          <p:spPr>
            <a:xfrm rot="18000000">
              <a:off x="3734016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78" name="Circle"/>
            <p:cNvSpPr/>
            <p:nvPr/>
          </p:nvSpPr>
          <p:spPr>
            <a:xfrm rot="18000000">
              <a:off x="4408771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79" name="Circle"/>
            <p:cNvSpPr/>
            <p:nvPr/>
          </p:nvSpPr>
          <p:spPr>
            <a:xfrm rot="18000000">
              <a:off x="366173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80" name="Circle"/>
            <p:cNvSpPr/>
            <p:nvPr/>
          </p:nvSpPr>
          <p:spPr>
            <a:xfrm rot="18000000">
              <a:off x="1040927" y="5026237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81" name="Circle"/>
            <p:cNvSpPr/>
            <p:nvPr/>
          </p:nvSpPr>
          <p:spPr>
            <a:xfrm rot="18000000">
              <a:off x="1658872" y="5026237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82" name="Circle"/>
            <p:cNvSpPr/>
            <p:nvPr/>
          </p:nvSpPr>
          <p:spPr>
            <a:xfrm rot="18000000">
              <a:off x="5083525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83" name="Circle"/>
            <p:cNvSpPr/>
            <p:nvPr/>
          </p:nvSpPr>
          <p:spPr>
            <a:xfrm rot="18000000">
              <a:off x="5758282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84" name="Circle"/>
            <p:cNvSpPr/>
            <p:nvPr/>
          </p:nvSpPr>
          <p:spPr>
            <a:xfrm rot="18000000">
              <a:off x="6433036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85" name="Circle"/>
            <p:cNvSpPr/>
            <p:nvPr/>
          </p:nvSpPr>
          <p:spPr>
            <a:xfrm rot="18000000">
              <a:off x="7107791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86" name="Circle"/>
            <p:cNvSpPr/>
            <p:nvPr/>
          </p:nvSpPr>
          <p:spPr>
            <a:xfrm rot="18000000">
              <a:off x="7782545" y="4355209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87" name="Circle"/>
            <p:cNvSpPr/>
            <p:nvPr/>
          </p:nvSpPr>
          <p:spPr>
            <a:xfrm rot="18000000">
              <a:off x="8457303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88" name="Circle"/>
            <p:cNvSpPr/>
            <p:nvPr/>
          </p:nvSpPr>
          <p:spPr>
            <a:xfrm rot="18000000">
              <a:off x="9132055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89" name="Circle"/>
            <p:cNvSpPr/>
            <p:nvPr/>
          </p:nvSpPr>
          <p:spPr>
            <a:xfrm rot="18000000">
              <a:off x="9806813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90" name="Circle"/>
            <p:cNvSpPr/>
            <p:nvPr/>
          </p:nvSpPr>
          <p:spPr>
            <a:xfrm rot="18000000">
              <a:off x="2384507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91" name="Circle"/>
            <p:cNvSpPr/>
            <p:nvPr/>
          </p:nvSpPr>
          <p:spPr>
            <a:xfrm rot="18000000">
              <a:off x="3059262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92" name="Circle"/>
            <p:cNvSpPr/>
            <p:nvPr/>
          </p:nvSpPr>
          <p:spPr>
            <a:xfrm rot="18000000">
              <a:off x="3734016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93" name="Circle"/>
            <p:cNvSpPr/>
            <p:nvPr/>
          </p:nvSpPr>
          <p:spPr>
            <a:xfrm rot="18000000">
              <a:off x="4408771" y="4355209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94" name="Circle"/>
            <p:cNvSpPr/>
            <p:nvPr/>
          </p:nvSpPr>
          <p:spPr>
            <a:xfrm rot="18000000">
              <a:off x="366173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95" name="Circle"/>
            <p:cNvSpPr/>
            <p:nvPr/>
          </p:nvSpPr>
          <p:spPr>
            <a:xfrm rot="18000000">
              <a:off x="1040927" y="4355209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96" name="Circle"/>
            <p:cNvSpPr/>
            <p:nvPr/>
          </p:nvSpPr>
          <p:spPr>
            <a:xfrm rot="18000000">
              <a:off x="1715682" y="435520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97" name="Circle"/>
            <p:cNvSpPr/>
            <p:nvPr/>
          </p:nvSpPr>
          <p:spPr>
            <a:xfrm rot="18000000">
              <a:off x="5079799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98" name="Circle"/>
            <p:cNvSpPr/>
            <p:nvPr/>
          </p:nvSpPr>
          <p:spPr>
            <a:xfrm rot="18000000">
              <a:off x="5754554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699" name="Circle"/>
            <p:cNvSpPr/>
            <p:nvPr/>
          </p:nvSpPr>
          <p:spPr>
            <a:xfrm rot="18000000">
              <a:off x="6429308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00" name="Circle"/>
            <p:cNvSpPr/>
            <p:nvPr/>
          </p:nvSpPr>
          <p:spPr>
            <a:xfrm rot="18000000">
              <a:off x="7104064" y="3684181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01" name="Circle"/>
            <p:cNvSpPr/>
            <p:nvPr/>
          </p:nvSpPr>
          <p:spPr>
            <a:xfrm rot="18000000">
              <a:off x="7778818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02" name="Circle"/>
            <p:cNvSpPr/>
            <p:nvPr/>
          </p:nvSpPr>
          <p:spPr>
            <a:xfrm rot="18000000">
              <a:off x="8453572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03" name="Circle"/>
            <p:cNvSpPr/>
            <p:nvPr/>
          </p:nvSpPr>
          <p:spPr>
            <a:xfrm rot="18000000">
              <a:off x="9128329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04" name="Circle"/>
            <p:cNvSpPr/>
            <p:nvPr/>
          </p:nvSpPr>
          <p:spPr>
            <a:xfrm rot="18000000">
              <a:off x="9803083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05" name="Circle"/>
            <p:cNvSpPr/>
            <p:nvPr/>
          </p:nvSpPr>
          <p:spPr>
            <a:xfrm rot="18000000">
              <a:off x="2380779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06" name="Circle"/>
            <p:cNvSpPr/>
            <p:nvPr/>
          </p:nvSpPr>
          <p:spPr>
            <a:xfrm rot="18000000">
              <a:off x="3055534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07" name="Circle"/>
            <p:cNvSpPr/>
            <p:nvPr/>
          </p:nvSpPr>
          <p:spPr>
            <a:xfrm rot="18000000">
              <a:off x="3730288" y="3684181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08" name="Circle"/>
            <p:cNvSpPr/>
            <p:nvPr/>
          </p:nvSpPr>
          <p:spPr>
            <a:xfrm rot="18000000">
              <a:off x="4405045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09" name="Circle"/>
            <p:cNvSpPr/>
            <p:nvPr/>
          </p:nvSpPr>
          <p:spPr>
            <a:xfrm rot="18000000">
              <a:off x="362445" y="3684181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10" name="Circle"/>
            <p:cNvSpPr/>
            <p:nvPr/>
          </p:nvSpPr>
          <p:spPr>
            <a:xfrm rot="18000000">
              <a:off x="1037198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11" name="Circle"/>
            <p:cNvSpPr/>
            <p:nvPr/>
          </p:nvSpPr>
          <p:spPr>
            <a:xfrm rot="18000000">
              <a:off x="1711952" y="368418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12" name="Circle"/>
            <p:cNvSpPr/>
            <p:nvPr/>
          </p:nvSpPr>
          <p:spPr>
            <a:xfrm rot="18000000">
              <a:off x="5087254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13" name="Circle"/>
            <p:cNvSpPr/>
            <p:nvPr/>
          </p:nvSpPr>
          <p:spPr>
            <a:xfrm rot="18000000">
              <a:off x="5762010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14" name="Circle"/>
            <p:cNvSpPr/>
            <p:nvPr/>
          </p:nvSpPr>
          <p:spPr>
            <a:xfrm rot="18000000">
              <a:off x="6436764" y="3013154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15" name="Circle"/>
            <p:cNvSpPr/>
            <p:nvPr/>
          </p:nvSpPr>
          <p:spPr>
            <a:xfrm rot="18000000">
              <a:off x="7111520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16" name="Circle"/>
            <p:cNvSpPr/>
            <p:nvPr/>
          </p:nvSpPr>
          <p:spPr>
            <a:xfrm rot="18000000">
              <a:off x="7786275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17" name="Circle"/>
            <p:cNvSpPr/>
            <p:nvPr/>
          </p:nvSpPr>
          <p:spPr>
            <a:xfrm rot="18000000">
              <a:off x="8461031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18" name="Circle"/>
            <p:cNvSpPr/>
            <p:nvPr/>
          </p:nvSpPr>
          <p:spPr>
            <a:xfrm rot="18000000">
              <a:off x="9135785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19" name="Circle"/>
            <p:cNvSpPr/>
            <p:nvPr/>
          </p:nvSpPr>
          <p:spPr>
            <a:xfrm rot="18000000">
              <a:off x="9810541" y="3013154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20" name="Circle"/>
            <p:cNvSpPr/>
            <p:nvPr/>
          </p:nvSpPr>
          <p:spPr>
            <a:xfrm rot="18000000">
              <a:off x="2388235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21" name="Circle"/>
            <p:cNvSpPr/>
            <p:nvPr/>
          </p:nvSpPr>
          <p:spPr>
            <a:xfrm rot="18000000">
              <a:off x="3062990" y="3013154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22" name="Circle"/>
            <p:cNvSpPr/>
            <p:nvPr/>
          </p:nvSpPr>
          <p:spPr>
            <a:xfrm rot="18000000">
              <a:off x="3737744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23" name="Circle"/>
            <p:cNvSpPr/>
            <p:nvPr/>
          </p:nvSpPr>
          <p:spPr>
            <a:xfrm rot="18000000">
              <a:off x="4412500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24" name="Circle"/>
            <p:cNvSpPr/>
            <p:nvPr/>
          </p:nvSpPr>
          <p:spPr>
            <a:xfrm rot="18000000">
              <a:off x="369900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25" name="Circle"/>
            <p:cNvSpPr/>
            <p:nvPr/>
          </p:nvSpPr>
          <p:spPr>
            <a:xfrm rot="18000000">
              <a:off x="1044655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26" name="Circle"/>
            <p:cNvSpPr/>
            <p:nvPr/>
          </p:nvSpPr>
          <p:spPr>
            <a:xfrm rot="18000000">
              <a:off x="1719410" y="3013154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27" name="Circle"/>
            <p:cNvSpPr/>
            <p:nvPr/>
          </p:nvSpPr>
          <p:spPr>
            <a:xfrm rot="18000000">
              <a:off x="5087254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28" name="Circle"/>
            <p:cNvSpPr/>
            <p:nvPr/>
          </p:nvSpPr>
          <p:spPr>
            <a:xfrm rot="18000000">
              <a:off x="5762010" y="2342126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29" name="Circle"/>
            <p:cNvSpPr/>
            <p:nvPr/>
          </p:nvSpPr>
          <p:spPr>
            <a:xfrm rot="18000000">
              <a:off x="6436764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30" name="Circle"/>
            <p:cNvSpPr/>
            <p:nvPr/>
          </p:nvSpPr>
          <p:spPr>
            <a:xfrm rot="18000000">
              <a:off x="7111520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31" name="Circle"/>
            <p:cNvSpPr/>
            <p:nvPr/>
          </p:nvSpPr>
          <p:spPr>
            <a:xfrm rot="18000000">
              <a:off x="7786275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32" name="Circle"/>
            <p:cNvSpPr/>
            <p:nvPr/>
          </p:nvSpPr>
          <p:spPr>
            <a:xfrm rot="18000000">
              <a:off x="8461031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33" name="Circle"/>
            <p:cNvSpPr/>
            <p:nvPr/>
          </p:nvSpPr>
          <p:spPr>
            <a:xfrm rot="18000000">
              <a:off x="9135785" y="2342126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34" name="Circle"/>
            <p:cNvSpPr/>
            <p:nvPr/>
          </p:nvSpPr>
          <p:spPr>
            <a:xfrm rot="18000000">
              <a:off x="9810541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35" name="Circle"/>
            <p:cNvSpPr/>
            <p:nvPr/>
          </p:nvSpPr>
          <p:spPr>
            <a:xfrm rot="18000000">
              <a:off x="2388235" y="2342126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36" name="Circle"/>
            <p:cNvSpPr/>
            <p:nvPr/>
          </p:nvSpPr>
          <p:spPr>
            <a:xfrm rot="18000000">
              <a:off x="3062990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37" name="Circle"/>
            <p:cNvSpPr/>
            <p:nvPr/>
          </p:nvSpPr>
          <p:spPr>
            <a:xfrm rot="18000000">
              <a:off x="3737744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38" name="Circle"/>
            <p:cNvSpPr/>
            <p:nvPr/>
          </p:nvSpPr>
          <p:spPr>
            <a:xfrm rot="18000000">
              <a:off x="4412500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39" name="Circle"/>
            <p:cNvSpPr/>
            <p:nvPr/>
          </p:nvSpPr>
          <p:spPr>
            <a:xfrm rot="18000000">
              <a:off x="369900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40" name="Circle"/>
            <p:cNvSpPr/>
            <p:nvPr/>
          </p:nvSpPr>
          <p:spPr>
            <a:xfrm rot="18000000">
              <a:off x="1044655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41" name="Circle"/>
            <p:cNvSpPr/>
            <p:nvPr/>
          </p:nvSpPr>
          <p:spPr>
            <a:xfrm rot="18000000">
              <a:off x="1719410" y="234212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42" name="Circle"/>
            <p:cNvSpPr/>
            <p:nvPr/>
          </p:nvSpPr>
          <p:spPr>
            <a:xfrm rot="18000000">
              <a:off x="5083525" y="1671099"/>
              <a:ext cx="139204" cy="133370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43" name="Circle"/>
            <p:cNvSpPr/>
            <p:nvPr/>
          </p:nvSpPr>
          <p:spPr>
            <a:xfrm rot="18000000">
              <a:off x="5758282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44" name="Circle"/>
            <p:cNvSpPr/>
            <p:nvPr/>
          </p:nvSpPr>
          <p:spPr>
            <a:xfrm rot="18000000">
              <a:off x="6433036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45" name="Circle"/>
            <p:cNvSpPr/>
            <p:nvPr/>
          </p:nvSpPr>
          <p:spPr>
            <a:xfrm rot="18000000">
              <a:off x="7107791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46" name="Circle"/>
            <p:cNvSpPr/>
            <p:nvPr/>
          </p:nvSpPr>
          <p:spPr>
            <a:xfrm rot="18000000">
              <a:off x="7782545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47" name="Circle"/>
            <p:cNvSpPr/>
            <p:nvPr/>
          </p:nvSpPr>
          <p:spPr>
            <a:xfrm rot="18000000">
              <a:off x="8457303" y="1671099"/>
              <a:ext cx="139204" cy="133370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48" name="Circle"/>
            <p:cNvSpPr/>
            <p:nvPr/>
          </p:nvSpPr>
          <p:spPr>
            <a:xfrm rot="18000000">
              <a:off x="9132055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49" name="Circle"/>
            <p:cNvSpPr/>
            <p:nvPr/>
          </p:nvSpPr>
          <p:spPr>
            <a:xfrm rot="18000000">
              <a:off x="9806813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50" name="Circle"/>
            <p:cNvSpPr/>
            <p:nvPr/>
          </p:nvSpPr>
          <p:spPr>
            <a:xfrm rot="18000000">
              <a:off x="2384507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51" name="Circle"/>
            <p:cNvSpPr/>
            <p:nvPr/>
          </p:nvSpPr>
          <p:spPr>
            <a:xfrm rot="18000000">
              <a:off x="3059262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52" name="Circle"/>
            <p:cNvSpPr/>
            <p:nvPr/>
          </p:nvSpPr>
          <p:spPr>
            <a:xfrm rot="18000000">
              <a:off x="3734016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53" name="Circle"/>
            <p:cNvSpPr/>
            <p:nvPr/>
          </p:nvSpPr>
          <p:spPr>
            <a:xfrm rot="18000000">
              <a:off x="4408771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54" name="Circle"/>
            <p:cNvSpPr/>
            <p:nvPr/>
          </p:nvSpPr>
          <p:spPr>
            <a:xfrm rot="18000000">
              <a:off x="366173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55" name="Circle"/>
            <p:cNvSpPr/>
            <p:nvPr/>
          </p:nvSpPr>
          <p:spPr>
            <a:xfrm rot="18000000">
              <a:off x="1040927" y="1671099"/>
              <a:ext cx="139204" cy="133370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56" name="Circle"/>
            <p:cNvSpPr/>
            <p:nvPr/>
          </p:nvSpPr>
          <p:spPr>
            <a:xfrm rot="18000000">
              <a:off x="1715682" y="1671099"/>
              <a:ext cx="139204" cy="133370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57" name="Circle"/>
            <p:cNvSpPr/>
            <p:nvPr/>
          </p:nvSpPr>
          <p:spPr>
            <a:xfrm rot="18000000">
              <a:off x="5072760" y="8381373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58" name="Circle"/>
            <p:cNvSpPr/>
            <p:nvPr/>
          </p:nvSpPr>
          <p:spPr>
            <a:xfrm rot="18000000">
              <a:off x="5756418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59" name="Circle"/>
            <p:cNvSpPr/>
            <p:nvPr/>
          </p:nvSpPr>
          <p:spPr>
            <a:xfrm rot="18000000">
              <a:off x="6431172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60" name="Circle"/>
            <p:cNvSpPr/>
            <p:nvPr/>
          </p:nvSpPr>
          <p:spPr>
            <a:xfrm rot="18000000">
              <a:off x="7105929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61" name="Circle"/>
            <p:cNvSpPr/>
            <p:nvPr/>
          </p:nvSpPr>
          <p:spPr>
            <a:xfrm rot="18000000">
              <a:off x="7780683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62" name="Circle"/>
            <p:cNvSpPr/>
            <p:nvPr/>
          </p:nvSpPr>
          <p:spPr>
            <a:xfrm rot="18000000">
              <a:off x="8455438" y="8381373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63" name="Circle"/>
            <p:cNvSpPr/>
            <p:nvPr/>
          </p:nvSpPr>
          <p:spPr>
            <a:xfrm rot="18000000">
              <a:off x="9130193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64" name="Circle"/>
            <p:cNvSpPr/>
            <p:nvPr/>
          </p:nvSpPr>
          <p:spPr>
            <a:xfrm rot="18000000">
              <a:off x="9804948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65" name="Circle"/>
            <p:cNvSpPr/>
            <p:nvPr/>
          </p:nvSpPr>
          <p:spPr>
            <a:xfrm rot="18000000">
              <a:off x="2382641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66" name="Circle"/>
            <p:cNvSpPr/>
            <p:nvPr/>
          </p:nvSpPr>
          <p:spPr>
            <a:xfrm rot="18000000">
              <a:off x="3057397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67" name="Circle"/>
            <p:cNvSpPr/>
            <p:nvPr/>
          </p:nvSpPr>
          <p:spPr>
            <a:xfrm rot="18000000">
              <a:off x="3732150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68" name="Circle"/>
            <p:cNvSpPr/>
            <p:nvPr/>
          </p:nvSpPr>
          <p:spPr>
            <a:xfrm rot="18000000">
              <a:off x="4406907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69" name="Circle"/>
            <p:cNvSpPr/>
            <p:nvPr/>
          </p:nvSpPr>
          <p:spPr>
            <a:xfrm rot="18000000">
              <a:off x="364308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70" name="Circle"/>
            <p:cNvSpPr/>
            <p:nvPr/>
          </p:nvSpPr>
          <p:spPr>
            <a:xfrm rot="18000000">
              <a:off x="1039063" y="838137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71" name="Circle"/>
            <p:cNvSpPr/>
            <p:nvPr/>
          </p:nvSpPr>
          <p:spPr>
            <a:xfrm rot="18000000">
              <a:off x="1713818" y="8381373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72" name="Circle"/>
            <p:cNvSpPr/>
            <p:nvPr/>
          </p:nvSpPr>
          <p:spPr>
            <a:xfrm rot="18000000">
              <a:off x="5081661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73" name="Circle"/>
            <p:cNvSpPr/>
            <p:nvPr/>
          </p:nvSpPr>
          <p:spPr>
            <a:xfrm rot="18000000">
              <a:off x="5756418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74" name="Circle"/>
            <p:cNvSpPr/>
            <p:nvPr/>
          </p:nvSpPr>
          <p:spPr>
            <a:xfrm rot="18000000">
              <a:off x="6431172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75" name="Circle"/>
            <p:cNvSpPr/>
            <p:nvPr/>
          </p:nvSpPr>
          <p:spPr>
            <a:xfrm rot="18000000">
              <a:off x="7105929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76" name="Circle"/>
            <p:cNvSpPr/>
            <p:nvPr/>
          </p:nvSpPr>
          <p:spPr>
            <a:xfrm rot="18000000">
              <a:off x="7780683" y="7710346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77" name="Circle"/>
            <p:cNvSpPr/>
            <p:nvPr/>
          </p:nvSpPr>
          <p:spPr>
            <a:xfrm rot="18000000">
              <a:off x="8455438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78" name="Circle"/>
            <p:cNvSpPr/>
            <p:nvPr/>
          </p:nvSpPr>
          <p:spPr>
            <a:xfrm rot="18000000">
              <a:off x="9130193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79" name="Circle"/>
            <p:cNvSpPr/>
            <p:nvPr/>
          </p:nvSpPr>
          <p:spPr>
            <a:xfrm rot="18000000">
              <a:off x="9804948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80" name="Circle"/>
            <p:cNvSpPr/>
            <p:nvPr/>
          </p:nvSpPr>
          <p:spPr>
            <a:xfrm rot="18000000">
              <a:off x="2382641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81" name="Circle"/>
            <p:cNvSpPr/>
            <p:nvPr/>
          </p:nvSpPr>
          <p:spPr>
            <a:xfrm rot="18000000">
              <a:off x="3057397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82" name="Circle"/>
            <p:cNvSpPr/>
            <p:nvPr/>
          </p:nvSpPr>
          <p:spPr>
            <a:xfrm rot="18000000">
              <a:off x="3732150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83" name="Circle"/>
            <p:cNvSpPr/>
            <p:nvPr/>
          </p:nvSpPr>
          <p:spPr>
            <a:xfrm rot="18000000">
              <a:off x="4350097" y="7710346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84" name="Circle"/>
            <p:cNvSpPr/>
            <p:nvPr/>
          </p:nvSpPr>
          <p:spPr>
            <a:xfrm rot="18000000">
              <a:off x="364308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85" name="Circle"/>
            <p:cNvSpPr/>
            <p:nvPr/>
          </p:nvSpPr>
          <p:spPr>
            <a:xfrm rot="18000000">
              <a:off x="1039063" y="7710346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86" name="Circle"/>
            <p:cNvSpPr/>
            <p:nvPr/>
          </p:nvSpPr>
          <p:spPr>
            <a:xfrm rot="18000000">
              <a:off x="1713818" y="7710346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87" name="Circle"/>
            <p:cNvSpPr/>
            <p:nvPr/>
          </p:nvSpPr>
          <p:spPr>
            <a:xfrm rot="18000000">
              <a:off x="5077933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88" name="Circle"/>
            <p:cNvSpPr/>
            <p:nvPr/>
          </p:nvSpPr>
          <p:spPr>
            <a:xfrm rot="18000000">
              <a:off x="5752690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89" name="Circle"/>
            <p:cNvSpPr/>
            <p:nvPr/>
          </p:nvSpPr>
          <p:spPr>
            <a:xfrm rot="18000000">
              <a:off x="6427445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90" name="Circle"/>
            <p:cNvSpPr/>
            <p:nvPr/>
          </p:nvSpPr>
          <p:spPr>
            <a:xfrm rot="18000000">
              <a:off x="7102201" y="7039319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91" name="Circle"/>
            <p:cNvSpPr/>
            <p:nvPr/>
          </p:nvSpPr>
          <p:spPr>
            <a:xfrm rot="18000000">
              <a:off x="7776955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92" name="Circle"/>
            <p:cNvSpPr/>
            <p:nvPr/>
          </p:nvSpPr>
          <p:spPr>
            <a:xfrm rot="18000000">
              <a:off x="8451711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93" name="Circle"/>
            <p:cNvSpPr/>
            <p:nvPr/>
          </p:nvSpPr>
          <p:spPr>
            <a:xfrm rot="18000000">
              <a:off x="9126465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94" name="Circle"/>
            <p:cNvSpPr/>
            <p:nvPr/>
          </p:nvSpPr>
          <p:spPr>
            <a:xfrm rot="18000000">
              <a:off x="9801221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95" name="Circle"/>
            <p:cNvSpPr/>
            <p:nvPr/>
          </p:nvSpPr>
          <p:spPr>
            <a:xfrm rot="18000000">
              <a:off x="2378915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96" name="Circle"/>
            <p:cNvSpPr/>
            <p:nvPr/>
          </p:nvSpPr>
          <p:spPr>
            <a:xfrm rot="18000000">
              <a:off x="3053670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97" name="Circle"/>
            <p:cNvSpPr/>
            <p:nvPr/>
          </p:nvSpPr>
          <p:spPr>
            <a:xfrm rot="18000000">
              <a:off x="3671614" y="7039319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98" name="Circle"/>
            <p:cNvSpPr/>
            <p:nvPr/>
          </p:nvSpPr>
          <p:spPr>
            <a:xfrm rot="18000000">
              <a:off x="4403179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799" name="Circle"/>
            <p:cNvSpPr/>
            <p:nvPr/>
          </p:nvSpPr>
          <p:spPr>
            <a:xfrm rot="18000000">
              <a:off x="360580" y="7039319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00" name="Circle"/>
            <p:cNvSpPr/>
            <p:nvPr/>
          </p:nvSpPr>
          <p:spPr>
            <a:xfrm rot="18000000">
              <a:off x="1035334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01" name="Circle"/>
            <p:cNvSpPr/>
            <p:nvPr/>
          </p:nvSpPr>
          <p:spPr>
            <a:xfrm rot="18000000">
              <a:off x="1710090" y="7039319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02" name="Circle"/>
            <p:cNvSpPr/>
            <p:nvPr/>
          </p:nvSpPr>
          <p:spPr>
            <a:xfrm rot="18000000">
              <a:off x="5085391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03" name="Circle"/>
            <p:cNvSpPr/>
            <p:nvPr/>
          </p:nvSpPr>
          <p:spPr>
            <a:xfrm rot="18000000">
              <a:off x="5760146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04" name="Circle"/>
            <p:cNvSpPr/>
            <p:nvPr/>
          </p:nvSpPr>
          <p:spPr>
            <a:xfrm rot="18000000">
              <a:off x="6434900" y="6368291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05" name="Circle"/>
            <p:cNvSpPr/>
            <p:nvPr/>
          </p:nvSpPr>
          <p:spPr>
            <a:xfrm rot="18000000">
              <a:off x="7109657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06" name="Circle"/>
            <p:cNvSpPr/>
            <p:nvPr/>
          </p:nvSpPr>
          <p:spPr>
            <a:xfrm rot="18000000">
              <a:off x="7784412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07" name="Circle"/>
            <p:cNvSpPr/>
            <p:nvPr/>
          </p:nvSpPr>
          <p:spPr>
            <a:xfrm rot="18000000">
              <a:off x="8459166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08" name="Circle"/>
            <p:cNvSpPr/>
            <p:nvPr/>
          </p:nvSpPr>
          <p:spPr>
            <a:xfrm rot="18000000">
              <a:off x="9133922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09" name="Circle"/>
            <p:cNvSpPr/>
            <p:nvPr/>
          </p:nvSpPr>
          <p:spPr>
            <a:xfrm rot="18000000">
              <a:off x="9808676" y="6368291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10" name="Circle"/>
            <p:cNvSpPr/>
            <p:nvPr/>
          </p:nvSpPr>
          <p:spPr>
            <a:xfrm rot="18000000">
              <a:off x="2386369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11" name="Circle"/>
            <p:cNvSpPr/>
            <p:nvPr/>
          </p:nvSpPr>
          <p:spPr>
            <a:xfrm rot="18000000">
              <a:off x="3004315" y="6368291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12" name="Circle"/>
            <p:cNvSpPr/>
            <p:nvPr/>
          </p:nvSpPr>
          <p:spPr>
            <a:xfrm rot="18000000">
              <a:off x="3735878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13" name="Circle"/>
            <p:cNvSpPr/>
            <p:nvPr/>
          </p:nvSpPr>
          <p:spPr>
            <a:xfrm rot="18000000">
              <a:off x="4410635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14" name="Circle"/>
            <p:cNvSpPr/>
            <p:nvPr/>
          </p:nvSpPr>
          <p:spPr>
            <a:xfrm rot="18000000">
              <a:off x="368035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15" name="Circle"/>
            <p:cNvSpPr/>
            <p:nvPr/>
          </p:nvSpPr>
          <p:spPr>
            <a:xfrm rot="18000000">
              <a:off x="1042789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16" name="Circle"/>
            <p:cNvSpPr/>
            <p:nvPr/>
          </p:nvSpPr>
          <p:spPr>
            <a:xfrm rot="18000000">
              <a:off x="1717545" y="6368291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17" name="Circle"/>
            <p:cNvSpPr/>
            <p:nvPr/>
          </p:nvSpPr>
          <p:spPr>
            <a:xfrm rot="18000000">
              <a:off x="5085391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18" name="Circle"/>
            <p:cNvSpPr/>
            <p:nvPr/>
          </p:nvSpPr>
          <p:spPr>
            <a:xfrm rot="18000000">
              <a:off x="5760146" y="5697263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19" name="Circle"/>
            <p:cNvSpPr/>
            <p:nvPr/>
          </p:nvSpPr>
          <p:spPr>
            <a:xfrm rot="18000000">
              <a:off x="6434900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20" name="Circle"/>
            <p:cNvSpPr/>
            <p:nvPr/>
          </p:nvSpPr>
          <p:spPr>
            <a:xfrm rot="18000000">
              <a:off x="7109657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21" name="Circle"/>
            <p:cNvSpPr/>
            <p:nvPr/>
          </p:nvSpPr>
          <p:spPr>
            <a:xfrm rot="18000000">
              <a:off x="7784412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22" name="Circle"/>
            <p:cNvSpPr/>
            <p:nvPr/>
          </p:nvSpPr>
          <p:spPr>
            <a:xfrm rot="18000000">
              <a:off x="8459166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23" name="Circle"/>
            <p:cNvSpPr/>
            <p:nvPr/>
          </p:nvSpPr>
          <p:spPr>
            <a:xfrm rot="18000000">
              <a:off x="9133922" y="5697263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24" name="Circle"/>
            <p:cNvSpPr/>
            <p:nvPr/>
          </p:nvSpPr>
          <p:spPr>
            <a:xfrm rot="18000000">
              <a:off x="9808676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25" name="Circle"/>
            <p:cNvSpPr/>
            <p:nvPr/>
          </p:nvSpPr>
          <p:spPr>
            <a:xfrm rot="18000000">
              <a:off x="2329559" y="5697263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26" name="Circle"/>
            <p:cNvSpPr/>
            <p:nvPr/>
          </p:nvSpPr>
          <p:spPr>
            <a:xfrm rot="18000000">
              <a:off x="3061125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27" name="Circle"/>
            <p:cNvSpPr/>
            <p:nvPr/>
          </p:nvSpPr>
          <p:spPr>
            <a:xfrm rot="18000000">
              <a:off x="3735878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28" name="Circle"/>
            <p:cNvSpPr/>
            <p:nvPr/>
          </p:nvSpPr>
          <p:spPr>
            <a:xfrm rot="18000000">
              <a:off x="4410635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29" name="Circle"/>
            <p:cNvSpPr/>
            <p:nvPr/>
          </p:nvSpPr>
          <p:spPr>
            <a:xfrm rot="18000000">
              <a:off x="368035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30" name="Circle"/>
            <p:cNvSpPr/>
            <p:nvPr/>
          </p:nvSpPr>
          <p:spPr>
            <a:xfrm rot="18000000">
              <a:off x="1042789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31" name="Circle"/>
            <p:cNvSpPr/>
            <p:nvPr/>
          </p:nvSpPr>
          <p:spPr>
            <a:xfrm rot="18000000">
              <a:off x="1717545" y="569726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32" name="Circle"/>
            <p:cNvSpPr/>
            <p:nvPr/>
          </p:nvSpPr>
          <p:spPr>
            <a:xfrm rot="18000000">
              <a:off x="5086155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33" name="Circle"/>
            <p:cNvSpPr/>
            <p:nvPr/>
          </p:nvSpPr>
          <p:spPr>
            <a:xfrm rot="18000000">
              <a:off x="5760911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34" name="Circle"/>
            <p:cNvSpPr/>
            <p:nvPr/>
          </p:nvSpPr>
          <p:spPr>
            <a:xfrm rot="18000000">
              <a:off x="6435664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35" name="Circle"/>
            <p:cNvSpPr/>
            <p:nvPr/>
          </p:nvSpPr>
          <p:spPr>
            <a:xfrm rot="18000000">
              <a:off x="7110420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36" name="Circle"/>
            <p:cNvSpPr/>
            <p:nvPr/>
          </p:nvSpPr>
          <p:spPr>
            <a:xfrm rot="18000000">
              <a:off x="7785177" y="1049640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37" name="Circle"/>
            <p:cNvSpPr/>
            <p:nvPr/>
          </p:nvSpPr>
          <p:spPr>
            <a:xfrm rot="18000000">
              <a:off x="8459930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38" name="Circle"/>
            <p:cNvSpPr/>
            <p:nvPr/>
          </p:nvSpPr>
          <p:spPr>
            <a:xfrm rot="18000000">
              <a:off x="9134685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39" name="Circle"/>
            <p:cNvSpPr/>
            <p:nvPr/>
          </p:nvSpPr>
          <p:spPr>
            <a:xfrm rot="18000000">
              <a:off x="9809440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40" name="Circle"/>
            <p:cNvSpPr/>
            <p:nvPr/>
          </p:nvSpPr>
          <p:spPr>
            <a:xfrm rot="18000000">
              <a:off x="2387135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41" name="Circle"/>
            <p:cNvSpPr/>
            <p:nvPr/>
          </p:nvSpPr>
          <p:spPr>
            <a:xfrm rot="18000000">
              <a:off x="3061890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42" name="Circle"/>
            <p:cNvSpPr/>
            <p:nvPr/>
          </p:nvSpPr>
          <p:spPr>
            <a:xfrm rot="18000000">
              <a:off x="3736644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43" name="Circle"/>
            <p:cNvSpPr/>
            <p:nvPr/>
          </p:nvSpPr>
          <p:spPr>
            <a:xfrm rot="18000000">
              <a:off x="4411401" y="1049640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44" name="Circle"/>
            <p:cNvSpPr/>
            <p:nvPr/>
          </p:nvSpPr>
          <p:spPr>
            <a:xfrm rot="18000000">
              <a:off x="368799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45" name="Circle"/>
            <p:cNvSpPr/>
            <p:nvPr/>
          </p:nvSpPr>
          <p:spPr>
            <a:xfrm rot="18000000">
              <a:off x="1043555" y="1049640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46" name="Circle"/>
            <p:cNvSpPr/>
            <p:nvPr/>
          </p:nvSpPr>
          <p:spPr>
            <a:xfrm rot="18000000">
              <a:off x="1718309" y="104964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47" name="Circle"/>
            <p:cNvSpPr/>
            <p:nvPr/>
          </p:nvSpPr>
          <p:spPr>
            <a:xfrm rot="18000000">
              <a:off x="5082426" y="37861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48" name="Circle"/>
            <p:cNvSpPr/>
            <p:nvPr/>
          </p:nvSpPr>
          <p:spPr>
            <a:xfrm rot="18000000">
              <a:off x="5757181" y="37861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49" name="Circle"/>
            <p:cNvSpPr/>
            <p:nvPr/>
          </p:nvSpPr>
          <p:spPr>
            <a:xfrm rot="18000000">
              <a:off x="6431936" y="37861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50" name="Circle"/>
            <p:cNvSpPr/>
            <p:nvPr/>
          </p:nvSpPr>
          <p:spPr>
            <a:xfrm rot="18000000">
              <a:off x="7106692" y="378613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51" name="Circle"/>
            <p:cNvSpPr/>
            <p:nvPr/>
          </p:nvSpPr>
          <p:spPr>
            <a:xfrm rot="18000000">
              <a:off x="7781445" y="37861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52" name="Circle"/>
            <p:cNvSpPr/>
            <p:nvPr/>
          </p:nvSpPr>
          <p:spPr>
            <a:xfrm rot="18000000">
              <a:off x="8456203" y="37861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53" name="Circle"/>
            <p:cNvSpPr/>
            <p:nvPr/>
          </p:nvSpPr>
          <p:spPr>
            <a:xfrm rot="18000000">
              <a:off x="9130956" y="37861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54" name="Circle"/>
            <p:cNvSpPr/>
            <p:nvPr/>
          </p:nvSpPr>
          <p:spPr>
            <a:xfrm rot="18000000">
              <a:off x="9805712" y="378613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55" name="Circle"/>
            <p:cNvSpPr/>
            <p:nvPr/>
          </p:nvSpPr>
          <p:spPr>
            <a:xfrm rot="18000000">
              <a:off x="2383407" y="37861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56" name="Circle"/>
            <p:cNvSpPr/>
            <p:nvPr/>
          </p:nvSpPr>
          <p:spPr>
            <a:xfrm rot="18000000">
              <a:off x="3058161" y="37861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57" name="Circle"/>
            <p:cNvSpPr/>
            <p:nvPr/>
          </p:nvSpPr>
          <p:spPr>
            <a:xfrm rot="18000000">
              <a:off x="3732916" y="378613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58" name="Circle"/>
            <p:cNvSpPr/>
            <p:nvPr/>
          </p:nvSpPr>
          <p:spPr>
            <a:xfrm rot="18000000">
              <a:off x="4407670" y="37861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59" name="Circle"/>
            <p:cNvSpPr/>
            <p:nvPr/>
          </p:nvSpPr>
          <p:spPr>
            <a:xfrm rot="18000000">
              <a:off x="365071" y="378613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60" name="Circle"/>
            <p:cNvSpPr/>
            <p:nvPr/>
          </p:nvSpPr>
          <p:spPr>
            <a:xfrm rot="18000000">
              <a:off x="1039827" y="37861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61" name="Circle"/>
            <p:cNvSpPr/>
            <p:nvPr/>
          </p:nvSpPr>
          <p:spPr>
            <a:xfrm rot="18000000">
              <a:off x="1714581" y="378613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62" name="Circle"/>
            <p:cNvSpPr/>
            <p:nvPr/>
          </p:nvSpPr>
          <p:spPr>
            <a:xfrm rot="18000000">
              <a:off x="5086155" y="9723428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63" name="Circle"/>
            <p:cNvSpPr/>
            <p:nvPr/>
          </p:nvSpPr>
          <p:spPr>
            <a:xfrm rot="18000000">
              <a:off x="5760911" y="9723428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64" name="Circle"/>
            <p:cNvSpPr/>
            <p:nvPr/>
          </p:nvSpPr>
          <p:spPr>
            <a:xfrm rot="18000000">
              <a:off x="6435664" y="9723428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65" name="Circle"/>
            <p:cNvSpPr/>
            <p:nvPr/>
          </p:nvSpPr>
          <p:spPr>
            <a:xfrm rot="18000000">
              <a:off x="7110420" y="9723428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66" name="Circle"/>
            <p:cNvSpPr/>
            <p:nvPr/>
          </p:nvSpPr>
          <p:spPr>
            <a:xfrm rot="18000000">
              <a:off x="7785177" y="9723428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67" name="Circle"/>
            <p:cNvSpPr/>
            <p:nvPr/>
          </p:nvSpPr>
          <p:spPr>
            <a:xfrm rot="18000000">
              <a:off x="8459930" y="9723428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68" name="Circle"/>
            <p:cNvSpPr/>
            <p:nvPr/>
          </p:nvSpPr>
          <p:spPr>
            <a:xfrm rot="18000000">
              <a:off x="9134685" y="9723428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69" name="Circle"/>
            <p:cNvSpPr/>
            <p:nvPr/>
          </p:nvSpPr>
          <p:spPr>
            <a:xfrm rot="18000000">
              <a:off x="9809440" y="9723428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70" name="Circle"/>
            <p:cNvSpPr/>
            <p:nvPr/>
          </p:nvSpPr>
          <p:spPr>
            <a:xfrm rot="18000000">
              <a:off x="2387135" y="9723428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71" name="Circle"/>
            <p:cNvSpPr/>
            <p:nvPr/>
          </p:nvSpPr>
          <p:spPr>
            <a:xfrm rot="18000000">
              <a:off x="3061890" y="9723428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72" name="Circle"/>
            <p:cNvSpPr/>
            <p:nvPr/>
          </p:nvSpPr>
          <p:spPr>
            <a:xfrm rot="18000000">
              <a:off x="3736644" y="9723428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73" name="Circle"/>
            <p:cNvSpPr/>
            <p:nvPr/>
          </p:nvSpPr>
          <p:spPr>
            <a:xfrm rot="18000000">
              <a:off x="4411401" y="9723428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74" name="Circle"/>
            <p:cNvSpPr/>
            <p:nvPr/>
          </p:nvSpPr>
          <p:spPr>
            <a:xfrm rot="18000000">
              <a:off x="368799" y="9723428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75" name="Circle"/>
            <p:cNvSpPr/>
            <p:nvPr/>
          </p:nvSpPr>
          <p:spPr>
            <a:xfrm rot="18000000">
              <a:off x="1043555" y="9723428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76" name="Circle"/>
            <p:cNvSpPr/>
            <p:nvPr/>
          </p:nvSpPr>
          <p:spPr>
            <a:xfrm rot="18000000">
              <a:off x="1718309" y="9723428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77" name="Circle"/>
            <p:cNvSpPr/>
            <p:nvPr/>
          </p:nvSpPr>
          <p:spPr>
            <a:xfrm rot="18000000">
              <a:off x="5082426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78" name="Circle"/>
            <p:cNvSpPr/>
            <p:nvPr/>
          </p:nvSpPr>
          <p:spPr>
            <a:xfrm rot="18000000">
              <a:off x="5757181" y="9052400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79" name="Circle"/>
            <p:cNvSpPr/>
            <p:nvPr/>
          </p:nvSpPr>
          <p:spPr>
            <a:xfrm rot="18000000">
              <a:off x="6431936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80" name="Circle"/>
            <p:cNvSpPr/>
            <p:nvPr/>
          </p:nvSpPr>
          <p:spPr>
            <a:xfrm rot="18000000">
              <a:off x="7106692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81" name="Circle"/>
            <p:cNvSpPr/>
            <p:nvPr/>
          </p:nvSpPr>
          <p:spPr>
            <a:xfrm rot="18000000">
              <a:off x="7781445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82" name="Circle"/>
            <p:cNvSpPr/>
            <p:nvPr/>
          </p:nvSpPr>
          <p:spPr>
            <a:xfrm rot="18000000">
              <a:off x="8456203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83" name="Circle"/>
            <p:cNvSpPr/>
            <p:nvPr/>
          </p:nvSpPr>
          <p:spPr>
            <a:xfrm rot="18000000">
              <a:off x="9130956" y="9052400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84" name="Circle"/>
            <p:cNvSpPr/>
            <p:nvPr/>
          </p:nvSpPr>
          <p:spPr>
            <a:xfrm rot="18000000">
              <a:off x="9805712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85" name="Circle"/>
            <p:cNvSpPr/>
            <p:nvPr/>
          </p:nvSpPr>
          <p:spPr>
            <a:xfrm rot="18000000">
              <a:off x="2383407" y="9052400"/>
              <a:ext cx="139204" cy="133371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86" name="Circle"/>
            <p:cNvSpPr/>
            <p:nvPr/>
          </p:nvSpPr>
          <p:spPr>
            <a:xfrm rot="18000000">
              <a:off x="3058161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87" name="Circle"/>
            <p:cNvSpPr/>
            <p:nvPr/>
          </p:nvSpPr>
          <p:spPr>
            <a:xfrm rot="18000000">
              <a:off x="3732916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88" name="Circle"/>
            <p:cNvSpPr/>
            <p:nvPr/>
          </p:nvSpPr>
          <p:spPr>
            <a:xfrm rot="18000000">
              <a:off x="4407670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89" name="Circle"/>
            <p:cNvSpPr/>
            <p:nvPr/>
          </p:nvSpPr>
          <p:spPr>
            <a:xfrm rot="18000000">
              <a:off x="365071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90" name="Circle"/>
            <p:cNvSpPr/>
            <p:nvPr/>
          </p:nvSpPr>
          <p:spPr>
            <a:xfrm rot="18000000">
              <a:off x="1039827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91" name="Circle"/>
            <p:cNvSpPr/>
            <p:nvPr/>
          </p:nvSpPr>
          <p:spPr>
            <a:xfrm rot="18000000">
              <a:off x="1714581" y="905240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892" name="Circle"/>
            <p:cNvSpPr/>
            <p:nvPr/>
          </p:nvSpPr>
          <p:spPr>
            <a:xfrm rot="18000000">
              <a:off x="3059262" y="5695120"/>
              <a:ext cx="139204" cy="133371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2894" name="Line"/>
          <p:cNvSpPr/>
          <p:nvPr/>
        </p:nvSpPr>
        <p:spPr>
          <a:xfrm flipV="1">
            <a:off x="19101643" y="3867182"/>
            <a:ext cx="3331216" cy="3331217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895" name="Line"/>
          <p:cNvSpPr/>
          <p:nvPr/>
        </p:nvSpPr>
        <p:spPr>
          <a:xfrm flipH="1">
            <a:off x="18567509" y="3905223"/>
            <a:ext cx="3914625" cy="2871412"/>
          </a:xfrm>
          <a:prstGeom prst="line">
            <a:avLst/>
          </a:prstGeom>
          <a:ln w="381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896" name="Line"/>
          <p:cNvSpPr/>
          <p:nvPr/>
        </p:nvSpPr>
        <p:spPr>
          <a:xfrm flipV="1">
            <a:off x="19115087" y="5910168"/>
            <a:ext cx="2010694" cy="1283658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897" name="Circle"/>
          <p:cNvSpPr/>
          <p:nvPr/>
        </p:nvSpPr>
        <p:spPr>
          <a:xfrm rot="18000000">
            <a:off x="18605740" y="6606626"/>
            <a:ext cx="183898" cy="176193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898" name="Line"/>
          <p:cNvSpPr/>
          <p:nvPr/>
        </p:nvSpPr>
        <p:spPr>
          <a:xfrm>
            <a:off x="19130643" y="7304003"/>
            <a:ext cx="548225" cy="548225"/>
          </a:xfrm>
          <a:prstGeom prst="line">
            <a:avLst/>
          </a:prstGeom>
          <a:ln w="50800">
            <a:solidFill>
              <a:schemeClr val="accent2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899" name="Line"/>
          <p:cNvSpPr/>
          <p:nvPr/>
        </p:nvSpPr>
        <p:spPr>
          <a:xfrm>
            <a:off x="19085405" y="7183861"/>
            <a:ext cx="1" cy="3558930"/>
          </a:xfrm>
          <a:prstGeom prst="line">
            <a:avLst/>
          </a:prstGeom>
          <a:ln w="50800">
            <a:solidFill>
              <a:schemeClr val="accent2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00" name="Line"/>
          <p:cNvSpPr/>
          <p:nvPr/>
        </p:nvSpPr>
        <p:spPr>
          <a:xfrm flipV="1">
            <a:off x="19749935" y="7337100"/>
            <a:ext cx="1" cy="461526"/>
          </a:xfrm>
          <a:prstGeom prst="line">
            <a:avLst/>
          </a:prstGeom>
          <a:ln w="381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01" name="Circle"/>
          <p:cNvSpPr/>
          <p:nvPr/>
        </p:nvSpPr>
        <p:spPr>
          <a:xfrm rot="18000000">
            <a:off x="19657987" y="7132463"/>
            <a:ext cx="183899" cy="176193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2906" name="Group"/>
          <p:cNvGrpSpPr/>
          <p:nvPr/>
        </p:nvGrpSpPr>
        <p:grpSpPr>
          <a:xfrm>
            <a:off x="2219540" y="7257334"/>
            <a:ext cx="7736640" cy="5722515"/>
            <a:chOff x="0" y="0"/>
            <a:chExt cx="7736638" cy="5722513"/>
          </a:xfrm>
        </p:grpSpPr>
        <p:sp>
          <p:nvSpPr>
            <p:cNvPr id="2902" name="Line"/>
            <p:cNvSpPr/>
            <p:nvPr/>
          </p:nvSpPr>
          <p:spPr>
            <a:xfrm>
              <a:off x="849142" y="5490292"/>
              <a:ext cx="6478407" cy="1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903" name="Line"/>
            <p:cNvSpPr/>
            <p:nvPr/>
          </p:nvSpPr>
          <p:spPr>
            <a:xfrm flipV="1">
              <a:off x="863703" y="501137"/>
              <a:ext cx="1" cy="5002240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904" name="Equation"/>
            <p:cNvSpPr txBox="1"/>
            <p:nvPr/>
          </p:nvSpPr>
          <p:spPr>
            <a:xfrm>
              <a:off x="0" y="0"/>
              <a:ext cx="1740701" cy="5702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m:rPr>
                        <m:sty m:val="p"/>
                      </m:rPr>
                      <a:rPr xmlns:a="http://schemas.openxmlformats.org/drawingml/2006/main" sz="4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xmlns:a="http://schemas.openxmlformats.org/drawingml/2006/main" sz="4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∥</m:t>
                    </m:r>
                    <m:sSubSup>
                      <m:e>
                        <m:r>
                          <a:rPr xmlns:a="http://schemas.openxmlformats.org/drawingml/2006/main" sz="41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41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xmlns:a="http://schemas.openxmlformats.org/drawingml/2006/main" sz="41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*</m:t>
                        </m:r>
                      </m:sup>
                    </m:sSubSup>
                    <m:r>
                      <a:rPr xmlns:a="http://schemas.openxmlformats.org/drawingml/2006/main" sz="4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∥</m:t>
                    </m:r>
                  </m:oMath>
                </m:oMathPara>
              </a14:m>
              <a:endParaRPr sz="4100">
                <a:solidFill>
                  <a:srgbClr val="5E5E5E"/>
                </a:solidFill>
              </a:endParaRPr>
            </a:p>
          </p:txBody>
        </p:sp>
        <p:sp>
          <p:nvSpPr>
            <p:cNvPr id="2905" name="Equation"/>
            <p:cNvSpPr txBox="1"/>
            <p:nvPr/>
          </p:nvSpPr>
          <p:spPr>
            <a:xfrm>
              <a:off x="7583730" y="5249565"/>
              <a:ext cx="152909" cy="4729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5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i</m:t>
                    </m:r>
                  </m:oMath>
                </m:oMathPara>
              </a14:m>
              <a:endParaRPr sz="5600">
                <a:solidFill>
                  <a:srgbClr val="5E5E5E"/>
                </a:solidFill>
              </a:endParaRPr>
            </a:p>
          </p:txBody>
        </p:sp>
      </p:grpSp>
      <p:sp>
        <p:nvSpPr>
          <p:cNvPr id="2907" name="Oval"/>
          <p:cNvSpPr/>
          <p:nvPr/>
        </p:nvSpPr>
        <p:spPr>
          <a:xfrm rot="18000000">
            <a:off x="3793932" y="8797158"/>
            <a:ext cx="211394" cy="202536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08" name="Oval"/>
          <p:cNvSpPr/>
          <p:nvPr/>
        </p:nvSpPr>
        <p:spPr>
          <a:xfrm rot="18000000">
            <a:off x="7772615" y="12178510"/>
            <a:ext cx="211394" cy="20253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09" name="Oval"/>
          <p:cNvSpPr/>
          <p:nvPr/>
        </p:nvSpPr>
        <p:spPr>
          <a:xfrm rot="18000000">
            <a:off x="3793932" y="9373237"/>
            <a:ext cx="211394" cy="20253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10" name="Oval"/>
          <p:cNvSpPr/>
          <p:nvPr/>
        </p:nvSpPr>
        <p:spPr>
          <a:xfrm rot="18000000">
            <a:off x="7772615" y="11689846"/>
            <a:ext cx="211394" cy="20253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11" name="Line"/>
          <p:cNvSpPr/>
          <p:nvPr/>
        </p:nvSpPr>
        <p:spPr>
          <a:xfrm>
            <a:off x="3930289" y="8952639"/>
            <a:ext cx="3920155" cy="3314905"/>
          </a:xfrm>
          <a:prstGeom prst="line">
            <a:avLst/>
          </a:prstGeom>
          <a:ln w="25400">
            <a:solidFill>
              <a:schemeClr val="accent2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12" name="Line"/>
          <p:cNvSpPr/>
          <p:nvPr/>
        </p:nvSpPr>
        <p:spPr>
          <a:xfrm>
            <a:off x="3908785" y="9517158"/>
            <a:ext cx="3963163" cy="2314551"/>
          </a:xfrm>
          <a:prstGeom prst="line">
            <a:avLst/>
          </a:prstGeom>
          <a:ln w="25400">
            <a:solidFill>
              <a:schemeClr val="accent6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14:warp dir="in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300"/>
                                        <p:tgtEl>
                                          <p:spTgt spid="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300"/>
                                        <p:tgtEl>
                                          <p:spTgt spid="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1000"/>
                                        <p:tgtEl>
                                          <p:spTgt spid="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2000"/>
                                        <p:tgtEl>
                                          <p:spTgt spid="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300"/>
                                        <p:tgtEl>
                                          <p:spTgt spid="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"/>
                            </p:stCondLst>
                            <p:childTnLst>
                              <p:par>
                                <p:cTn id="41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3" dur="300"/>
                                        <p:tgtEl>
                                          <p:spTgt spid="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8" dur="1000"/>
                                        <p:tgtEl>
                                          <p:spTgt spid="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6" dur="1000"/>
                                        <p:tgtEl>
                                          <p:spTgt spid="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1" dur="1000"/>
                                        <p:tgtEl>
                                          <p:spTgt spid="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Class="entr" nodeType="after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5" dur="1000"/>
                                        <p:tgtEl>
                                          <p:spTgt spid="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0" dur="1000"/>
                                        <p:tgtEl>
                                          <p:spTgt spid="2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Class="entr" nodeType="afterEffect" presetID="10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4" dur="1000"/>
                                        <p:tgtEl>
                                          <p:spTgt spid="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ID="9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9" dur="1000"/>
                                        <p:tgtEl>
                                          <p:spTgt spid="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Class="entr" nodeType="afterEffect" presetID="9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3" dur="1000"/>
                                        <p:tgtEl>
                                          <p:spTgt spid="2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entr" nodeType="clickEffect" presetID="10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8" dur="1000"/>
                                        <p:tgtEl>
                                          <p:spTgt spid="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64" grpId="5"/>
      <p:bldP build="whole" bldLvl="1" animBg="1" rev="0" advAuto="0" spid="2896" grpId="4"/>
      <p:bldP build="whole" bldLvl="1" animBg="1" rev="0" advAuto="0" spid="2898" grpId="8"/>
      <p:bldP build="whole" bldLvl="1" animBg="1" rev="0" advAuto="0" spid="2911" grpId="17"/>
      <p:bldP build="whole" bldLvl="1" animBg="1" rev="0" advAuto="0" spid="2901" grpId="11"/>
      <p:bldP build="whole" bldLvl="1" animBg="1" rev="0" advAuto="0" spid="2899" grpId="9"/>
      <p:bldP build="whole" bldLvl="1" animBg="1" rev="0" advAuto="0" spid="2909" grpId="13"/>
      <p:bldP build="whole" bldLvl="1" animBg="1" rev="0" advAuto="0" spid="2908" grpId="16"/>
      <p:bldP build="whole" bldLvl="1" animBg="1" rev="0" advAuto="0" spid="2910" grpId="14"/>
      <p:bldP build="whole" bldLvl="1" animBg="1" rev="0" advAuto="0" spid="2658" grpId="19"/>
      <p:bldP build="whole" bldLvl="1" animBg="1" rev="0" advAuto="0" spid="2907" grpId="15"/>
      <p:bldP build="whole" bldLvl="1" animBg="1" rev="0" advAuto="0" spid="2663" grpId="2"/>
      <p:bldP build="whole" bldLvl="1" animBg="1" rev="0" advAuto="0" spid="2894" grpId="3"/>
      <p:bldP build="whole" bldLvl="1" animBg="1" rev="0" advAuto="0" spid="2895" grpId="6"/>
      <p:bldP build="whole" bldLvl="1" animBg="1" rev="0" advAuto="0" spid="2897" grpId="7"/>
      <p:bldP build="whole" bldLvl="1" animBg="1" rev="0" advAuto="0" spid="2662" grpId="1"/>
      <p:bldP build="whole" bldLvl="1" animBg="1" rev="0" advAuto="0" spid="2900" grpId="10"/>
      <p:bldP build="whole" bldLvl="1" animBg="1" rev="0" advAuto="0" spid="2912" grpId="18"/>
      <p:bldP build="whole" bldLvl="1" animBg="1" rev="0" advAuto="0" spid="2906" grpId="1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4" name="What is the profile of the initial basis"/>
          <p:cNvSpPr txBox="1"/>
          <p:nvPr/>
        </p:nvSpPr>
        <p:spPr>
          <a:xfrm>
            <a:off x="5552960" y="701977"/>
            <a:ext cx="13278080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What is the profile of the initial basis</a:t>
            </a:r>
          </a:p>
        </p:txBody>
      </p:sp>
      <p:grpSp>
        <p:nvGrpSpPr>
          <p:cNvPr id="2919" name="Group"/>
          <p:cNvGrpSpPr/>
          <p:nvPr/>
        </p:nvGrpSpPr>
        <p:grpSpPr>
          <a:xfrm>
            <a:off x="6200144" y="2815565"/>
            <a:ext cx="12366579" cy="9384552"/>
            <a:chOff x="0" y="0"/>
            <a:chExt cx="12366578" cy="9384550"/>
          </a:xfrm>
        </p:grpSpPr>
        <p:sp>
          <p:nvSpPr>
            <p:cNvPr id="2915" name="Line"/>
            <p:cNvSpPr/>
            <p:nvPr/>
          </p:nvSpPr>
          <p:spPr>
            <a:xfrm>
              <a:off x="888194" y="9126962"/>
              <a:ext cx="10950181" cy="1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916" name="Line"/>
            <p:cNvSpPr/>
            <p:nvPr/>
          </p:nvSpPr>
          <p:spPr>
            <a:xfrm flipV="1">
              <a:off x="912806" y="694000"/>
              <a:ext cx="1" cy="8455077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917" name="Equation"/>
            <p:cNvSpPr txBox="1"/>
            <p:nvPr/>
          </p:nvSpPr>
          <p:spPr>
            <a:xfrm>
              <a:off x="0" y="0"/>
              <a:ext cx="1825613" cy="598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m:rPr>
                        <m:sty m:val="p"/>
                      </m:rPr>
                      <a:rPr xmlns:a="http://schemas.openxmlformats.org/drawingml/2006/main" sz="4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xmlns:a="http://schemas.openxmlformats.org/drawingml/2006/main" sz="4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∥</m:t>
                    </m:r>
                    <m:sSubSup>
                      <m:e>
                        <m:r>
                          <a:rPr xmlns:a="http://schemas.openxmlformats.org/drawingml/2006/main" sz="4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xmlns:a="http://schemas.openxmlformats.org/drawingml/2006/main" sz="4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*</m:t>
                        </m:r>
                      </m:sup>
                    </m:sSubSup>
                    <m:r>
                      <a:rPr xmlns:a="http://schemas.openxmlformats.org/drawingml/2006/main" sz="4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∥</m:t>
                    </m:r>
                  </m:oMath>
                </m:oMathPara>
              </a14:m>
              <a:endParaRPr sz="4300">
                <a:solidFill>
                  <a:srgbClr val="5E5E5E"/>
                </a:solidFill>
              </a:endParaRPr>
            </a:p>
          </p:txBody>
        </p:sp>
        <p:sp>
          <p:nvSpPr>
            <p:cNvPr id="2918" name="Equation"/>
            <p:cNvSpPr txBox="1"/>
            <p:nvPr/>
          </p:nvSpPr>
          <p:spPr>
            <a:xfrm>
              <a:off x="12200018" y="8869374"/>
              <a:ext cx="166561" cy="515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6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i</m:t>
                    </m:r>
                  </m:oMath>
                </m:oMathPara>
              </a14:m>
              <a:endParaRPr sz="6100">
                <a:solidFill>
                  <a:srgbClr val="5E5E5E"/>
                </a:solidFill>
              </a:endParaRPr>
            </a:p>
          </p:txBody>
        </p:sp>
      </p:grpSp>
      <p:sp>
        <p:nvSpPr>
          <p:cNvPr id="2920" name="Oval"/>
          <p:cNvSpPr/>
          <p:nvPr/>
        </p:nvSpPr>
        <p:spPr>
          <a:xfrm rot="18000000">
            <a:off x="7688867" y="43901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21" name="Line"/>
          <p:cNvSpPr/>
          <p:nvPr/>
        </p:nvSpPr>
        <p:spPr>
          <a:xfrm>
            <a:off x="7964564" y="4561301"/>
            <a:ext cx="4139650" cy="1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22" name="Oval"/>
          <p:cNvSpPr/>
          <p:nvPr/>
        </p:nvSpPr>
        <p:spPr>
          <a:xfrm rot="18000000">
            <a:off x="12076977" y="43901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23" name="Oval"/>
          <p:cNvSpPr/>
          <p:nvPr/>
        </p:nvSpPr>
        <p:spPr>
          <a:xfrm rot="18000000">
            <a:off x="10925573" y="43901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24" name="Oval"/>
          <p:cNvSpPr/>
          <p:nvPr/>
        </p:nvSpPr>
        <p:spPr>
          <a:xfrm rot="18000000">
            <a:off x="9855734" y="4390132"/>
            <a:ext cx="357309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25" name="Oval"/>
          <p:cNvSpPr/>
          <p:nvPr/>
        </p:nvSpPr>
        <p:spPr>
          <a:xfrm rot="18000000">
            <a:off x="8785895" y="43901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26" name="Equation"/>
          <p:cNvSpPr txBox="1"/>
          <p:nvPr/>
        </p:nvSpPr>
        <p:spPr>
          <a:xfrm>
            <a:off x="18400162" y="6061328"/>
            <a:ext cx="4174278" cy="15933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51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51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51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  <m:r>
                              <a:rPr xmlns:a="http://schemas.openxmlformats.org/drawingml/2006/main" sz="51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51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e>
                            <m:r>
                              <a:rPr xmlns:a="http://schemas.openxmlformats.org/drawingml/2006/main" sz="51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-</m:t>
                            </m:r>
                            <m:sSub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51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51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51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-</m:t>
                                </m:r>
                                <m:r>
                                  <a:rPr xmlns:a="http://schemas.openxmlformats.org/drawingml/2006/main" sz="51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bSup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51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51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xmlns:a="http://schemas.openxmlformats.org/drawingml/2006/main" sz="51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51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51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5100">
              <a:solidFill>
                <a:srgbClr val="5E5E5E"/>
              </a:solidFill>
            </a:endParaRPr>
          </a:p>
        </p:txBody>
      </p:sp>
      <p:sp>
        <p:nvSpPr>
          <p:cNvPr id="2927" name="Oval"/>
          <p:cNvSpPr/>
          <p:nvPr/>
        </p:nvSpPr>
        <p:spPr>
          <a:xfrm rot="18000000">
            <a:off x="13065252" y="11794232"/>
            <a:ext cx="357309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28" name="Line"/>
          <p:cNvSpPr/>
          <p:nvPr/>
        </p:nvSpPr>
        <p:spPr>
          <a:xfrm>
            <a:off x="13328248" y="11952701"/>
            <a:ext cx="4139650" cy="1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29" name="Oval"/>
          <p:cNvSpPr/>
          <p:nvPr/>
        </p:nvSpPr>
        <p:spPr>
          <a:xfrm rot="18000000">
            <a:off x="17453361" y="11794232"/>
            <a:ext cx="357309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30" name="Oval"/>
          <p:cNvSpPr/>
          <p:nvPr/>
        </p:nvSpPr>
        <p:spPr>
          <a:xfrm rot="18000000">
            <a:off x="16301956" y="117942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31" name="Oval"/>
          <p:cNvSpPr/>
          <p:nvPr/>
        </p:nvSpPr>
        <p:spPr>
          <a:xfrm rot="18000000">
            <a:off x="15232118" y="117942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32" name="Oval"/>
          <p:cNvSpPr/>
          <p:nvPr/>
        </p:nvSpPr>
        <p:spPr>
          <a:xfrm rot="18000000">
            <a:off x="14162279" y="117942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33" name="Line"/>
          <p:cNvSpPr/>
          <p:nvPr/>
        </p:nvSpPr>
        <p:spPr>
          <a:xfrm flipH="1" flipV="1">
            <a:off x="12381324" y="4618471"/>
            <a:ext cx="834283" cy="7314740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34" name="Equation"/>
          <p:cNvSpPr txBox="1"/>
          <p:nvPr/>
        </p:nvSpPr>
        <p:spPr>
          <a:xfrm>
            <a:off x="5836542" y="4389660"/>
            <a:ext cx="905638" cy="34328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000">
              <a:solidFill>
                <a:srgbClr val="5E5E5E"/>
              </a:solidFill>
            </a:endParaRPr>
          </a:p>
        </p:txBody>
      </p:sp>
      <p:sp>
        <p:nvSpPr>
          <p:cNvPr id="2935" name="Line"/>
          <p:cNvSpPr/>
          <p:nvPr/>
        </p:nvSpPr>
        <p:spPr>
          <a:xfrm>
            <a:off x="6902785" y="4574001"/>
            <a:ext cx="420330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36" name="Rounded Rectangle"/>
          <p:cNvSpPr/>
          <p:nvPr/>
        </p:nvSpPr>
        <p:spPr>
          <a:xfrm>
            <a:off x="20157290" y="6082749"/>
            <a:ext cx="2173153" cy="1713669"/>
          </a:xfrm>
          <a:prstGeom prst="roundRect">
            <a:avLst>
              <a:gd name="adj" fmla="val 23660"/>
            </a:avLst>
          </a:prstGeom>
          <a:ln w="50800">
            <a:solidFill>
              <a:srgbClr val="000000">
                <a:alpha val="32157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37" name="Rounded Rectangle"/>
          <p:cNvSpPr/>
          <p:nvPr/>
        </p:nvSpPr>
        <p:spPr>
          <a:xfrm>
            <a:off x="18743761" y="5946925"/>
            <a:ext cx="1109492" cy="1985317"/>
          </a:xfrm>
          <a:prstGeom prst="roundRect">
            <a:avLst>
              <a:gd name="adj" fmla="val 37364"/>
            </a:avLst>
          </a:prstGeom>
          <a:ln w="50800">
            <a:solidFill>
              <a:srgbClr val="000000">
                <a:alpha val="32157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800"/>
                                        <p:tgtEl>
                                          <p:spTgt spid="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3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"/>
                            </p:stCondLst>
                            <p:childTnLst>
                              <p:par>
                                <p:cTn id="25" presetClass="exit" nodeType="afterEffect" presetID="9" grpId="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6" dur="400" fill="hold"/>
                                        <p:tgtEl>
                                          <p:spTgt spid="2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800"/>
                                        <p:tgtEl>
                                          <p:spTgt spid="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0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"/>
                            </p:stCondLst>
                            <p:childTnLst>
                              <p:par>
                                <p:cTn id="41" presetClass="entr" nodeType="afterEffect" presetSubtype="0" presetID="1" grpId="11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"/>
                            </p:stCondLst>
                            <p:childTnLst>
                              <p:par>
                                <p:cTn id="44" presetClass="entr" nodeType="afterEffect" presetSubtype="0" presetID="1" grpId="12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"/>
                            </p:stCondLst>
                            <p:childTnLst>
                              <p:par>
                                <p:cTn id="47" presetClass="entr" nodeType="afterEffect" presetSubtype="0" presetID="1" grpId="13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"/>
                            </p:stCondLst>
                            <p:childTnLst>
                              <p:par>
                                <p:cTn id="50" presetClass="exit" nodeType="afterEffect" presetID="9" grpId="14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1" dur="400" fill="hold"/>
                                        <p:tgtEl>
                                          <p:spTgt spid="2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7" dur="1000"/>
                                        <p:tgtEl>
                                          <p:spTgt spid="2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Class="entr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1" dur="1000"/>
                                        <p:tgtEl>
                                          <p:spTgt spid="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Class="entr" nodeType="afterEffect" presetID="9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5" dur="1000"/>
                                        <p:tgtEl>
                                          <p:spTgt spid="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20" grpId="2"/>
      <p:bldP build="whole" bldLvl="1" animBg="1" rev="0" advAuto="0" spid="2937" grpId="1"/>
      <p:bldP build="whole" bldLvl="1" animBg="1" rev="0" advAuto="0" spid="2923" grpId="5"/>
      <p:bldP build="whole" bldLvl="1" animBg="1" rev="0" advAuto="0" spid="2931" grpId="11"/>
      <p:bldP build="whole" bldLvl="1" animBg="1" rev="0" advAuto="0" spid="2922" grpId="6"/>
      <p:bldP build="whole" bldLvl="1" animBg="1" rev="0" advAuto="0" spid="2936" grpId="8"/>
      <p:bldP build="whole" bldLvl="1" animBg="1" rev="0" advAuto="0" spid="2929" grpId="13"/>
      <p:bldP build="whole" bldLvl="1" animBg="1" rev="0" advAuto="0" spid="2937" grpId="7"/>
      <p:bldP build="whole" bldLvl="1" animBg="1" rev="0" advAuto="0" spid="2921" grpId="15"/>
      <p:bldP build="whole" bldLvl="1" animBg="1" rev="0" advAuto="0" spid="2936" grpId="14"/>
      <p:bldP build="whole" bldLvl="1" animBg="1" rev="0" advAuto="0" spid="2933" grpId="16"/>
      <p:bldP build="whole" bldLvl="1" animBg="1" rev="0" advAuto="0" spid="2925" grpId="3"/>
      <p:bldP build="whole" bldLvl="1" animBg="1" rev="0" advAuto="0" spid="2930" grpId="12"/>
      <p:bldP build="whole" bldLvl="1" animBg="1" rev="0" advAuto="0" spid="2924" grpId="4"/>
      <p:bldP build="whole" bldLvl="1" animBg="1" rev="0" advAuto="0" spid="2932" grpId="10"/>
      <p:bldP build="whole" bldLvl="1" animBg="1" rev="0" advAuto="0" spid="2928" grpId="17"/>
      <p:bldP build="whole" bldLvl="1" animBg="1" rev="0" advAuto="0" spid="2927" grpId="9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" name="First order approximation: GSA on q-ary lattice"/>
          <p:cNvSpPr txBox="1"/>
          <p:nvPr/>
        </p:nvSpPr>
        <p:spPr>
          <a:xfrm>
            <a:off x="3812337" y="701977"/>
            <a:ext cx="16759327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First order approximation: GSA on q-ary lattice</a:t>
            </a:r>
          </a:p>
        </p:txBody>
      </p:sp>
      <p:grpSp>
        <p:nvGrpSpPr>
          <p:cNvPr id="2944" name="Group"/>
          <p:cNvGrpSpPr/>
          <p:nvPr/>
        </p:nvGrpSpPr>
        <p:grpSpPr>
          <a:xfrm>
            <a:off x="6200144" y="2815565"/>
            <a:ext cx="12366579" cy="9384552"/>
            <a:chOff x="0" y="0"/>
            <a:chExt cx="12366578" cy="9384550"/>
          </a:xfrm>
        </p:grpSpPr>
        <p:sp>
          <p:nvSpPr>
            <p:cNvPr id="2940" name="Line"/>
            <p:cNvSpPr/>
            <p:nvPr/>
          </p:nvSpPr>
          <p:spPr>
            <a:xfrm>
              <a:off x="888194" y="9126962"/>
              <a:ext cx="10950181" cy="1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941" name="Line"/>
            <p:cNvSpPr/>
            <p:nvPr/>
          </p:nvSpPr>
          <p:spPr>
            <a:xfrm flipV="1">
              <a:off x="912806" y="694000"/>
              <a:ext cx="1" cy="8455077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942" name="Equation"/>
            <p:cNvSpPr txBox="1"/>
            <p:nvPr/>
          </p:nvSpPr>
          <p:spPr>
            <a:xfrm>
              <a:off x="0" y="0"/>
              <a:ext cx="1825613" cy="598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m:rPr>
                        <m:sty m:val="p"/>
                      </m:rPr>
                      <a:rPr xmlns:a="http://schemas.openxmlformats.org/drawingml/2006/main" sz="4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xmlns:a="http://schemas.openxmlformats.org/drawingml/2006/main" sz="4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∥</m:t>
                    </m:r>
                    <m:sSubSup>
                      <m:e>
                        <m:r>
                          <a:rPr xmlns:a="http://schemas.openxmlformats.org/drawingml/2006/main" sz="4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4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xmlns:a="http://schemas.openxmlformats.org/drawingml/2006/main" sz="4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*</m:t>
                        </m:r>
                      </m:sup>
                    </m:sSubSup>
                    <m:r>
                      <a:rPr xmlns:a="http://schemas.openxmlformats.org/drawingml/2006/main" sz="4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∥</m:t>
                    </m:r>
                  </m:oMath>
                </m:oMathPara>
              </a14:m>
              <a:endParaRPr sz="4300">
                <a:solidFill>
                  <a:srgbClr val="5E5E5E"/>
                </a:solidFill>
              </a:endParaRPr>
            </a:p>
          </p:txBody>
        </p:sp>
        <p:sp>
          <p:nvSpPr>
            <p:cNvPr id="2943" name="Equation"/>
            <p:cNvSpPr txBox="1"/>
            <p:nvPr/>
          </p:nvSpPr>
          <p:spPr>
            <a:xfrm>
              <a:off x="12200018" y="8869374"/>
              <a:ext cx="166561" cy="515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6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i</m:t>
                    </m:r>
                  </m:oMath>
                </m:oMathPara>
              </a14:m>
              <a:endParaRPr sz="6100">
                <a:solidFill>
                  <a:srgbClr val="5E5E5E"/>
                </a:solidFill>
              </a:endParaRPr>
            </a:p>
          </p:txBody>
        </p:sp>
      </p:grpSp>
      <p:sp>
        <p:nvSpPr>
          <p:cNvPr id="2945" name="Oval"/>
          <p:cNvSpPr/>
          <p:nvPr/>
        </p:nvSpPr>
        <p:spPr>
          <a:xfrm rot="18000000">
            <a:off x="7688867" y="43901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46" name="Line"/>
          <p:cNvSpPr/>
          <p:nvPr/>
        </p:nvSpPr>
        <p:spPr>
          <a:xfrm>
            <a:off x="7964563" y="4667725"/>
            <a:ext cx="9679391" cy="6870082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47" name="Oval"/>
          <p:cNvSpPr/>
          <p:nvPr/>
        </p:nvSpPr>
        <p:spPr>
          <a:xfrm rot="18000000">
            <a:off x="8785895" y="5249228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48" name="Oval"/>
          <p:cNvSpPr/>
          <p:nvPr/>
        </p:nvSpPr>
        <p:spPr>
          <a:xfrm rot="18000000">
            <a:off x="9855734" y="5805035"/>
            <a:ext cx="357309" cy="342338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49" name="Oval"/>
          <p:cNvSpPr/>
          <p:nvPr/>
        </p:nvSpPr>
        <p:spPr>
          <a:xfrm rot="18000000">
            <a:off x="10979949" y="6880524"/>
            <a:ext cx="357310" cy="342338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50" name="Oval"/>
          <p:cNvSpPr/>
          <p:nvPr/>
        </p:nvSpPr>
        <p:spPr>
          <a:xfrm rot="18000000">
            <a:off x="12076977" y="7565935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51" name="Oval"/>
          <p:cNvSpPr/>
          <p:nvPr/>
        </p:nvSpPr>
        <p:spPr>
          <a:xfrm rot="18000000">
            <a:off x="13174005" y="8321504"/>
            <a:ext cx="357309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52" name="Oval"/>
          <p:cNvSpPr/>
          <p:nvPr/>
        </p:nvSpPr>
        <p:spPr>
          <a:xfrm rot="18000000">
            <a:off x="14271032" y="896508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53" name="Oval"/>
          <p:cNvSpPr/>
          <p:nvPr/>
        </p:nvSpPr>
        <p:spPr>
          <a:xfrm rot="18000000">
            <a:off x="15368060" y="10106990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54" name="Oval"/>
          <p:cNvSpPr/>
          <p:nvPr/>
        </p:nvSpPr>
        <p:spPr>
          <a:xfrm rot="18000000">
            <a:off x="16465086" y="10677943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55" name="Oval"/>
          <p:cNvSpPr/>
          <p:nvPr/>
        </p:nvSpPr>
        <p:spPr>
          <a:xfrm rot="18000000">
            <a:off x="17324871" y="11303274"/>
            <a:ext cx="357309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2958" name="Group"/>
          <p:cNvGrpSpPr/>
          <p:nvPr/>
        </p:nvGrpSpPr>
        <p:grpSpPr>
          <a:xfrm>
            <a:off x="4748938" y="-841317"/>
            <a:ext cx="19123891" cy="13635041"/>
            <a:chOff x="0" y="0"/>
            <a:chExt cx="19123890" cy="13635040"/>
          </a:xfrm>
        </p:grpSpPr>
        <p:sp>
          <p:nvSpPr>
            <p:cNvPr id="2956" name="length of Gram-Schmidt vectors has geometric decay after the reduction"/>
            <p:cNvSpPr txBox="1"/>
            <p:nvPr/>
          </p:nvSpPr>
          <p:spPr>
            <a:xfrm rot="2090164">
              <a:off x="-1819933" y="6432710"/>
              <a:ext cx="22763756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8">
                <a:defRPr sz="4000">
                  <a:solidFill>
                    <a:srgbClr val="5E5E5E"/>
                  </a:solidFill>
                </a:defRPr>
              </a:pPr>
              <a:r>
                <a:t>length of </a:t>
              </a:r>
              <a:r>
                <a:rPr i="1"/>
                <a:t>Gram-</a:t>
              </a:r>
              <a:r>
                <a:t>Schmidt</a:t>
              </a:r>
              <a:r>
                <a:rPr i="1"/>
                <a:t> </a:t>
              </a:r>
              <a:r>
                <a:t>vectors has </a:t>
              </a:r>
              <a:r>
                <a:rPr i="1"/>
                <a:t>geometric</a:t>
              </a:r>
              <a:r>
                <a:t> decay after the reduction</a:t>
              </a:r>
            </a:p>
          </p:txBody>
        </p:sp>
        <p:sp>
          <p:nvSpPr>
            <p:cNvPr id="2957" name="(linear decay in log-scale)"/>
            <p:cNvSpPr txBox="1"/>
            <p:nvPr/>
          </p:nvSpPr>
          <p:spPr>
            <a:xfrm rot="2090164">
              <a:off x="2219150" y="6964062"/>
              <a:ext cx="13952751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8">
                <a:defRPr sz="4000">
                  <a:solidFill>
                    <a:srgbClr val="D5D5D5"/>
                  </a:solidFill>
                </a:defRPr>
              </a:pPr>
              <a:r>
                <a:t>(linear decay in log-scale)</a:t>
              </a:r>
            </a:p>
          </p:txBody>
        </p:sp>
      </p:grpSp>
      <p:sp>
        <p:nvSpPr>
          <p:cNvPr id="2959" name="Good for highly reduced bases (large block size)"/>
          <p:cNvSpPr txBox="1"/>
          <p:nvPr/>
        </p:nvSpPr>
        <p:spPr>
          <a:xfrm rot="2090164">
            <a:off x="5450084" y="4314546"/>
            <a:ext cx="22763756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8">
              <a:defRPr sz="4000">
                <a:solidFill>
                  <a:srgbClr val="5E5E5E"/>
                </a:solidFill>
              </a:defRPr>
            </a:pPr>
            <a:r>
              <a:t>Good for highly reduced bases (</a:t>
            </a:r>
            <a:r>
              <a:rPr i="1"/>
              <a:t>large block size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Class="entr" nodeType="afterEffect" presetSubtype="0" presetID="1" grpId="8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Class="entr" nodeType="afterEffect" presetSubtype="0" presetID="1" grpId="9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Class="entr" nodeType="afterEffect" presetSubtype="0" presetID="1" grpId="10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8" dur="2000"/>
                                        <p:tgtEl>
                                          <p:spTgt spid="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3" dur="1000"/>
                                        <p:tgtEl>
                                          <p:spTgt spid="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8" dur="1000"/>
                                        <p:tgtEl>
                                          <p:spTgt spid="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50" grpId="5"/>
      <p:bldP build="whole" bldLvl="1" animBg="1" rev="0" advAuto="0" spid="2949" grpId="4"/>
      <p:bldP build="whole" bldLvl="1" animBg="1" rev="0" advAuto="0" spid="2955" grpId="10"/>
      <p:bldP build="whole" bldLvl="1" animBg="1" rev="0" advAuto="0" spid="2952" grpId="7"/>
      <p:bldP build="whole" bldLvl="1" animBg="1" rev="0" advAuto="0" spid="2947" grpId="2"/>
      <p:bldP build="whole" bldLvl="1" animBg="1" rev="0" advAuto="0" spid="2959" grpId="13"/>
      <p:bldP build="whole" bldLvl="1" animBg="1" rev="0" advAuto="0" spid="2945" grpId="1"/>
      <p:bldP build="whole" bldLvl="1" animBg="1" rev="0" advAuto="0" spid="2948" grpId="3"/>
      <p:bldP build="whole" bldLvl="1" animBg="1" rev="0" advAuto="0" spid="2953" grpId="8"/>
      <p:bldP build="whole" bldLvl="1" animBg="1" rev="0" advAuto="0" spid="2946" grpId="11"/>
      <p:bldP build="whole" bldLvl="1" animBg="1" rev="0" advAuto="0" spid="2954" grpId="9"/>
      <p:bldP build="whole" bldLvl="1" animBg="1" rev="0" advAuto="0" spid="2951" grpId="6"/>
      <p:bldP build="whole" bldLvl="1" animBg="1" rev="0" advAuto="0" spid="2958" grpId="1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1" name="What is the profile of the initial basis"/>
          <p:cNvSpPr txBox="1"/>
          <p:nvPr/>
        </p:nvSpPr>
        <p:spPr>
          <a:xfrm>
            <a:off x="5552960" y="701977"/>
            <a:ext cx="13278080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What is the profile of the initial basis</a:t>
            </a:r>
          </a:p>
        </p:txBody>
      </p:sp>
      <p:sp>
        <p:nvSpPr>
          <p:cNvPr id="2962" name="Line"/>
          <p:cNvSpPr/>
          <p:nvPr/>
        </p:nvSpPr>
        <p:spPr>
          <a:xfrm>
            <a:off x="7088338" y="11942528"/>
            <a:ext cx="10950181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63" name="Line"/>
          <p:cNvSpPr/>
          <p:nvPr/>
        </p:nvSpPr>
        <p:spPr>
          <a:xfrm flipV="1">
            <a:off x="7112950" y="3509566"/>
            <a:ext cx="1" cy="8455077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64" name="Equation"/>
          <p:cNvSpPr txBox="1"/>
          <p:nvPr/>
        </p:nvSpPr>
        <p:spPr>
          <a:xfrm>
            <a:off x="6200144" y="2815565"/>
            <a:ext cx="1825613" cy="59806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4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4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∥</m:t>
                  </m:r>
                  <m:sSubSup>
                    <m:e>
                      <m:r>
                        <a:rPr xmlns:a="http://schemas.openxmlformats.org/drawingml/2006/main" sz="4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4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*</m:t>
                      </m:r>
                    </m:sup>
                  </m:sSubSup>
                  <m:r>
                    <a:rPr xmlns:a="http://schemas.openxmlformats.org/drawingml/2006/main" sz="4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∥</m:t>
                  </m:r>
                </m:oMath>
              </m:oMathPara>
            </a14:m>
            <a:endParaRPr sz="4300">
              <a:solidFill>
                <a:srgbClr val="5E5E5E"/>
              </a:solidFill>
            </a:endParaRPr>
          </a:p>
        </p:txBody>
      </p:sp>
      <p:sp>
        <p:nvSpPr>
          <p:cNvPr id="2965" name="Equation"/>
          <p:cNvSpPr txBox="1"/>
          <p:nvPr/>
        </p:nvSpPr>
        <p:spPr>
          <a:xfrm>
            <a:off x="18400162" y="11684941"/>
            <a:ext cx="166561" cy="51517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i</m:t>
                  </m:r>
                </m:oMath>
              </m:oMathPara>
            </a14:m>
            <a:endParaRPr sz="6100">
              <a:solidFill>
                <a:srgbClr val="5E5E5E"/>
              </a:solidFill>
            </a:endParaRPr>
          </a:p>
        </p:txBody>
      </p:sp>
      <p:sp>
        <p:nvSpPr>
          <p:cNvPr id="2966" name="Oval"/>
          <p:cNvSpPr/>
          <p:nvPr/>
        </p:nvSpPr>
        <p:spPr>
          <a:xfrm rot="18000000">
            <a:off x="7688867" y="43901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1475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67" name="Line"/>
          <p:cNvSpPr/>
          <p:nvPr/>
        </p:nvSpPr>
        <p:spPr>
          <a:xfrm>
            <a:off x="7964564" y="4561301"/>
            <a:ext cx="4139650" cy="1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  <a:alpha val="14752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68" name="Oval"/>
          <p:cNvSpPr/>
          <p:nvPr/>
        </p:nvSpPr>
        <p:spPr>
          <a:xfrm rot="18000000">
            <a:off x="12076977" y="43901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14398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69" name="Oval"/>
          <p:cNvSpPr/>
          <p:nvPr/>
        </p:nvSpPr>
        <p:spPr>
          <a:xfrm rot="18000000">
            <a:off x="10925573" y="43901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14398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70" name="Oval"/>
          <p:cNvSpPr/>
          <p:nvPr/>
        </p:nvSpPr>
        <p:spPr>
          <a:xfrm rot="18000000">
            <a:off x="9855734" y="4390132"/>
            <a:ext cx="357309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1475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71" name="Oval"/>
          <p:cNvSpPr/>
          <p:nvPr/>
        </p:nvSpPr>
        <p:spPr>
          <a:xfrm rot="18000000">
            <a:off x="8785895" y="43901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1475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72" name="Oval"/>
          <p:cNvSpPr/>
          <p:nvPr/>
        </p:nvSpPr>
        <p:spPr>
          <a:xfrm rot="18000000">
            <a:off x="13065252" y="11794232"/>
            <a:ext cx="357309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14398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73" name="Line"/>
          <p:cNvSpPr/>
          <p:nvPr/>
        </p:nvSpPr>
        <p:spPr>
          <a:xfrm>
            <a:off x="13328248" y="11952701"/>
            <a:ext cx="4139650" cy="1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  <a:alpha val="14398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74" name="Oval"/>
          <p:cNvSpPr/>
          <p:nvPr/>
        </p:nvSpPr>
        <p:spPr>
          <a:xfrm rot="18000000">
            <a:off x="17453361" y="11794232"/>
            <a:ext cx="357309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1491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75" name="Oval"/>
          <p:cNvSpPr/>
          <p:nvPr/>
        </p:nvSpPr>
        <p:spPr>
          <a:xfrm rot="18000000">
            <a:off x="16301956" y="117942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1491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76" name="Oval"/>
          <p:cNvSpPr/>
          <p:nvPr/>
        </p:nvSpPr>
        <p:spPr>
          <a:xfrm rot="18000000">
            <a:off x="15232118" y="117942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1491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77" name="Oval"/>
          <p:cNvSpPr/>
          <p:nvPr/>
        </p:nvSpPr>
        <p:spPr>
          <a:xfrm rot="18000000">
            <a:off x="14162279" y="117942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14398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78" name="Line"/>
          <p:cNvSpPr/>
          <p:nvPr/>
        </p:nvSpPr>
        <p:spPr>
          <a:xfrm flipH="1" flipV="1">
            <a:off x="12381324" y="4618471"/>
            <a:ext cx="834283" cy="7314740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  <a:alpha val="14398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79" name="Equation"/>
          <p:cNvSpPr txBox="1"/>
          <p:nvPr/>
        </p:nvSpPr>
        <p:spPr>
          <a:xfrm>
            <a:off x="5836542" y="4389660"/>
            <a:ext cx="905638" cy="34328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000">
              <a:solidFill>
                <a:srgbClr val="5E5E5E"/>
              </a:solidFill>
            </a:endParaRPr>
          </a:p>
        </p:txBody>
      </p:sp>
      <p:sp>
        <p:nvSpPr>
          <p:cNvPr id="2980" name="Line"/>
          <p:cNvSpPr/>
          <p:nvPr/>
        </p:nvSpPr>
        <p:spPr>
          <a:xfrm>
            <a:off x="6902785" y="4574001"/>
            <a:ext cx="420330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2992" name="Group"/>
          <p:cNvGrpSpPr/>
          <p:nvPr/>
        </p:nvGrpSpPr>
        <p:grpSpPr>
          <a:xfrm>
            <a:off x="7598739" y="4354683"/>
            <a:ext cx="10242990" cy="7842316"/>
            <a:chOff x="0" y="0"/>
            <a:chExt cx="10242989" cy="7842315"/>
          </a:xfrm>
        </p:grpSpPr>
        <p:sp>
          <p:nvSpPr>
            <p:cNvPr id="2981" name="Oval"/>
            <p:cNvSpPr/>
            <p:nvPr/>
          </p:nvSpPr>
          <p:spPr>
            <a:xfrm rot="17414691">
              <a:off x="43759" y="55679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2398300" y="346900"/>
              <a:ext cx="5470232" cy="7158014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983" name="Oval"/>
            <p:cNvSpPr/>
            <p:nvPr/>
          </p:nvSpPr>
          <p:spPr>
            <a:xfrm rot="17414691">
              <a:off x="1160861" y="55679"/>
              <a:ext cx="357309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84" name="Oval"/>
            <p:cNvSpPr/>
            <p:nvPr/>
          </p:nvSpPr>
          <p:spPr>
            <a:xfrm rot="17414691">
              <a:off x="2243308" y="55679"/>
              <a:ext cx="357309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85" name="Oval"/>
            <p:cNvSpPr/>
            <p:nvPr/>
          </p:nvSpPr>
          <p:spPr>
            <a:xfrm rot="17414691">
              <a:off x="3302836" y="1648917"/>
              <a:ext cx="379905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86" name="Oval"/>
            <p:cNvSpPr/>
            <p:nvPr/>
          </p:nvSpPr>
          <p:spPr>
            <a:xfrm rot="17414691">
              <a:off x="4401906" y="3206881"/>
              <a:ext cx="357309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87" name="Oval"/>
            <p:cNvSpPr/>
            <p:nvPr/>
          </p:nvSpPr>
          <p:spPr>
            <a:xfrm rot="17414691">
              <a:off x="5453812" y="4264985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88" name="Oval"/>
            <p:cNvSpPr/>
            <p:nvPr/>
          </p:nvSpPr>
          <p:spPr>
            <a:xfrm rot="17414691">
              <a:off x="6550839" y="5919069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89" name="Oval"/>
            <p:cNvSpPr/>
            <p:nvPr/>
          </p:nvSpPr>
          <p:spPr>
            <a:xfrm rot="17414691">
              <a:off x="7647867" y="7444299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90" name="Oval"/>
            <p:cNvSpPr/>
            <p:nvPr/>
          </p:nvSpPr>
          <p:spPr>
            <a:xfrm rot="17414691">
              <a:off x="8689530" y="7444299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91" name="Oval"/>
            <p:cNvSpPr/>
            <p:nvPr/>
          </p:nvSpPr>
          <p:spPr>
            <a:xfrm rot="17414691">
              <a:off x="9841920" y="7421427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2993" name="What’s in between?"/>
          <p:cNvSpPr txBox="1"/>
          <p:nvPr/>
        </p:nvSpPr>
        <p:spPr>
          <a:xfrm>
            <a:off x="12356088" y="5789428"/>
            <a:ext cx="14412169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What’s in between?</a:t>
            </a:r>
          </a:p>
        </p:txBody>
      </p:sp>
      <p:grpSp>
        <p:nvGrpSpPr>
          <p:cNvPr id="3005" name="Group"/>
          <p:cNvGrpSpPr/>
          <p:nvPr/>
        </p:nvGrpSpPr>
        <p:grpSpPr>
          <a:xfrm>
            <a:off x="7772108" y="6317781"/>
            <a:ext cx="10209322" cy="5279936"/>
            <a:chOff x="0" y="0"/>
            <a:chExt cx="10209320" cy="5279935"/>
          </a:xfrm>
        </p:grpSpPr>
        <p:sp>
          <p:nvSpPr>
            <p:cNvPr id="2994" name="Oval"/>
            <p:cNvSpPr/>
            <p:nvPr/>
          </p:nvSpPr>
          <p:spPr>
            <a:xfrm rot="17414691">
              <a:off x="43759" y="55679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16188" y="288832"/>
              <a:ext cx="9560185" cy="4732173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996" name="Oval"/>
            <p:cNvSpPr/>
            <p:nvPr/>
          </p:nvSpPr>
          <p:spPr>
            <a:xfrm rot="17414691">
              <a:off x="1072632" y="694334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97" name="Oval"/>
            <p:cNvSpPr/>
            <p:nvPr/>
          </p:nvSpPr>
          <p:spPr>
            <a:xfrm rot="17414691">
              <a:off x="2210625" y="1127252"/>
              <a:ext cx="357310" cy="342338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98" name="Oval"/>
            <p:cNvSpPr/>
            <p:nvPr/>
          </p:nvSpPr>
          <p:spPr>
            <a:xfrm rot="17414691">
              <a:off x="3269168" y="1695178"/>
              <a:ext cx="379904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2999" name="Oval"/>
            <p:cNvSpPr/>
            <p:nvPr/>
          </p:nvSpPr>
          <p:spPr>
            <a:xfrm rot="17414691">
              <a:off x="4431869" y="2331350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00" name="Oval"/>
            <p:cNvSpPr/>
            <p:nvPr/>
          </p:nvSpPr>
          <p:spPr>
            <a:xfrm rot="17414691">
              <a:off x="5420143" y="2845836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01" name="Oval"/>
            <p:cNvSpPr/>
            <p:nvPr/>
          </p:nvSpPr>
          <p:spPr>
            <a:xfrm rot="17414691">
              <a:off x="6517171" y="3360649"/>
              <a:ext cx="357309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02" name="Oval"/>
            <p:cNvSpPr/>
            <p:nvPr/>
          </p:nvSpPr>
          <p:spPr>
            <a:xfrm rot="17414691">
              <a:off x="7746434" y="3901654"/>
              <a:ext cx="357309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03" name="Oval"/>
            <p:cNvSpPr/>
            <p:nvPr/>
          </p:nvSpPr>
          <p:spPr>
            <a:xfrm rot="17414691">
              <a:off x="8656848" y="4411311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04" name="Oval"/>
            <p:cNvSpPr/>
            <p:nvPr/>
          </p:nvSpPr>
          <p:spPr>
            <a:xfrm rot="17414691">
              <a:off x="9808252" y="4881919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3006" name="Another “Z” !"/>
          <p:cNvSpPr txBox="1"/>
          <p:nvPr/>
        </p:nvSpPr>
        <p:spPr>
          <a:xfrm>
            <a:off x="12356088" y="7550166"/>
            <a:ext cx="14412169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4000">
                <a:solidFill>
                  <a:srgbClr val="5E5E5E"/>
                </a:solidFill>
              </a:defRPr>
            </a:lvl1pPr>
          </a:lstStyle>
          <a:p>
            <a:pPr/>
            <a:r>
              <a:t>Another “Z”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mph" nodeType="clickEffect" presetID="9" grpId="2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30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; ">
                                      <p:cBhvr>
                                        <p:cTn id="12" dur="indefinite" fill="hold"/>
                                        <p:tgtEl>
                                          <p:spTgt spid="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2000"/>
                                        <p:tgtEl>
                                          <p:spTgt spid="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05" grpId="2"/>
      <p:bldP build="whole" bldLvl="1" animBg="1" rev="0" advAuto="0" spid="2993" grpId="1"/>
      <p:bldP build="whole" bldLvl="1" animBg="1" rev="0" advAuto="0" spid="3006" grpId="4"/>
      <p:bldP build="whole" bldLvl="1" animBg="1" rev="0" advAuto="0" spid="2992" grpId="3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8" name="Rounded Rectangle"/>
          <p:cNvSpPr/>
          <p:nvPr/>
        </p:nvSpPr>
        <p:spPr>
          <a:xfrm>
            <a:off x="7666728" y="4141877"/>
            <a:ext cx="2413340" cy="7791516"/>
          </a:xfrm>
          <a:prstGeom prst="roundRect">
            <a:avLst>
              <a:gd name="adj" fmla="val 17177"/>
            </a:avLst>
          </a:prstGeom>
          <a:solidFill>
            <a:srgbClr val="5E5E5E">
              <a:alpha val="32157"/>
            </a:srgbClr>
          </a:solidFill>
          <a:ln w="50800">
            <a:solidFill>
              <a:srgbClr val="000000">
                <a:alpha val="32157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09" name="The Z-shape"/>
          <p:cNvSpPr txBox="1"/>
          <p:nvPr/>
        </p:nvSpPr>
        <p:spPr>
          <a:xfrm>
            <a:off x="9997554" y="701977"/>
            <a:ext cx="4388892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The Z-shape</a:t>
            </a:r>
          </a:p>
        </p:txBody>
      </p:sp>
      <p:sp>
        <p:nvSpPr>
          <p:cNvPr id="3010" name="Line"/>
          <p:cNvSpPr/>
          <p:nvPr/>
        </p:nvSpPr>
        <p:spPr>
          <a:xfrm>
            <a:off x="7088338" y="11942528"/>
            <a:ext cx="10950181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11" name="Line"/>
          <p:cNvSpPr/>
          <p:nvPr/>
        </p:nvSpPr>
        <p:spPr>
          <a:xfrm flipV="1">
            <a:off x="7112950" y="3509566"/>
            <a:ext cx="1" cy="8455077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12" name="Equation"/>
          <p:cNvSpPr txBox="1"/>
          <p:nvPr/>
        </p:nvSpPr>
        <p:spPr>
          <a:xfrm>
            <a:off x="6200144" y="2815565"/>
            <a:ext cx="1825613" cy="59806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4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4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∥</m:t>
                  </m:r>
                  <m:sSubSup>
                    <m:e>
                      <m:r>
                        <a:rPr xmlns:a="http://schemas.openxmlformats.org/drawingml/2006/main" sz="4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4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*</m:t>
                      </m:r>
                    </m:sup>
                  </m:sSubSup>
                  <m:r>
                    <a:rPr xmlns:a="http://schemas.openxmlformats.org/drawingml/2006/main" sz="4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∥</m:t>
                  </m:r>
                </m:oMath>
              </m:oMathPara>
            </a14:m>
            <a:endParaRPr sz="4300">
              <a:solidFill>
                <a:srgbClr val="5E5E5E"/>
              </a:solidFill>
            </a:endParaRPr>
          </a:p>
        </p:txBody>
      </p:sp>
      <p:sp>
        <p:nvSpPr>
          <p:cNvPr id="3013" name="Equation"/>
          <p:cNvSpPr txBox="1"/>
          <p:nvPr/>
        </p:nvSpPr>
        <p:spPr>
          <a:xfrm>
            <a:off x="18400162" y="11684941"/>
            <a:ext cx="166561" cy="51517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i</m:t>
                  </m:r>
                </m:oMath>
              </m:oMathPara>
            </a14:m>
            <a:endParaRPr sz="6100">
              <a:solidFill>
                <a:srgbClr val="5E5E5E"/>
              </a:solidFill>
            </a:endParaRPr>
          </a:p>
        </p:txBody>
      </p:sp>
      <p:sp>
        <p:nvSpPr>
          <p:cNvPr id="3014" name="Oval"/>
          <p:cNvSpPr/>
          <p:nvPr/>
        </p:nvSpPr>
        <p:spPr>
          <a:xfrm rot="18000000">
            <a:off x="7688867" y="43901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4615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15" name="Line"/>
          <p:cNvSpPr/>
          <p:nvPr/>
        </p:nvSpPr>
        <p:spPr>
          <a:xfrm>
            <a:off x="7964564" y="4561301"/>
            <a:ext cx="1999972" cy="1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  <a:alpha val="46151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16" name="Oval"/>
          <p:cNvSpPr/>
          <p:nvPr/>
        </p:nvSpPr>
        <p:spPr>
          <a:xfrm rot="18000000">
            <a:off x="8785895" y="43901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4615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17" name="Line"/>
          <p:cNvSpPr/>
          <p:nvPr/>
        </p:nvSpPr>
        <p:spPr>
          <a:xfrm>
            <a:off x="15493325" y="11952701"/>
            <a:ext cx="1974573" cy="1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  <a:alpha val="46151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18" name="Oval"/>
          <p:cNvSpPr/>
          <p:nvPr/>
        </p:nvSpPr>
        <p:spPr>
          <a:xfrm rot="18000000">
            <a:off x="17453361" y="11794232"/>
            <a:ext cx="357309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4615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19" name="Oval"/>
          <p:cNvSpPr/>
          <p:nvPr/>
        </p:nvSpPr>
        <p:spPr>
          <a:xfrm rot="18000000">
            <a:off x="16301956" y="117942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4615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20" name="Oval"/>
          <p:cNvSpPr/>
          <p:nvPr/>
        </p:nvSpPr>
        <p:spPr>
          <a:xfrm rot="18000000">
            <a:off x="15232118" y="11794232"/>
            <a:ext cx="357310" cy="34233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4615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21" name="Equation"/>
          <p:cNvSpPr txBox="1"/>
          <p:nvPr/>
        </p:nvSpPr>
        <p:spPr>
          <a:xfrm>
            <a:off x="5836542" y="4389660"/>
            <a:ext cx="905638" cy="34328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000">
              <a:solidFill>
                <a:srgbClr val="5E5E5E"/>
              </a:solidFill>
            </a:endParaRPr>
          </a:p>
        </p:txBody>
      </p:sp>
      <p:sp>
        <p:nvSpPr>
          <p:cNvPr id="3022" name="Line"/>
          <p:cNvSpPr/>
          <p:nvPr/>
        </p:nvSpPr>
        <p:spPr>
          <a:xfrm>
            <a:off x="6902785" y="4574001"/>
            <a:ext cx="420330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034" name="Group"/>
          <p:cNvGrpSpPr/>
          <p:nvPr/>
        </p:nvGrpSpPr>
        <p:grpSpPr>
          <a:xfrm>
            <a:off x="7611439" y="4349933"/>
            <a:ext cx="10242991" cy="7842316"/>
            <a:chOff x="0" y="0"/>
            <a:chExt cx="10242989" cy="7842315"/>
          </a:xfrm>
        </p:grpSpPr>
        <p:sp>
          <p:nvSpPr>
            <p:cNvPr id="3023" name="Oval"/>
            <p:cNvSpPr/>
            <p:nvPr/>
          </p:nvSpPr>
          <p:spPr>
            <a:xfrm rot="17414691">
              <a:off x="43759" y="55679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2398300" y="346900"/>
              <a:ext cx="5470232" cy="7158014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25" name="Oval"/>
            <p:cNvSpPr/>
            <p:nvPr/>
          </p:nvSpPr>
          <p:spPr>
            <a:xfrm rot="17414691">
              <a:off x="1160861" y="81079"/>
              <a:ext cx="357309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26" name="Oval"/>
            <p:cNvSpPr/>
            <p:nvPr/>
          </p:nvSpPr>
          <p:spPr>
            <a:xfrm rot="17414691">
              <a:off x="2179808" y="81079"/>
              <a:ext cx="357309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27" name="Oval"/>
            <p:cNvSpPr/>
            <p:nvPr/>
          </p:nvSpPr>
          <p:spPr>
            <a:xfrm rot="17414691">
              <a:off x="3302836" y="1648917"/>
              <a:ext cx="379905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28" name="Oval"/>
            <p:cNvSpPr/>
            <p:nvPr/>
          </p:nvSpPr>
          <p:spPr>
            <a:xfrm rot="17414691">
              <a:off x="4401906" y="3206881"/>
              <a:ext cx="357309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29" name="Oval"/>
            <p:cNvSpPr/>
            <p:nvPr/>
          </p:nvSpPr>
          <p:spPr>
            <a:xfrm rot="17414691">
              <a:off x="5453812" y="4264985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30" name="Oval"/>
            <p:cNvSpPr/>
            <p:nvPr/>
          </p:nvSpPr>
          <p:spPr>
            <a:xfrm rot="17414691">
              <a:off x="6550839" y="5919069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31" name="Oval"/>
            <p:cNvSpPr/>
            <p:nvPr/>
          </p:nvSpPr>
          <p:spPr>
            <a:xfrm rot="17414691">
              <a:off x="7647867" y="7444299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32" name="Oval"/>
            <p:cNvSpPr/>
            <p:nvPr/>
          </p:nvSpPr>
          <p:spPr>
            <a:xfrm rot="17414691">
              <a:off x="8689530" y="7444299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033" name="Oval"/>
            <p:cNvSpPr/>
            <p:nvPr/>
          </p:nvSpPr>
          <p:spPr>
            <a:xfrm rot="17414691">
              <a:off x="9841920" y="7421427"/>
              <a:ext cx="357310" cy="342337"/>
            </a:xfrm>
            <a:prstGeom prst="ellipse">
              <a:avLst/>
            </a:prstGeom>
            <a:solidFill>
              <a:schemeClr val="accent6">
                <a:hueOff val="-108860"/>
                <a:satOff val="4467"/>
                <a:lumOff val="-1287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3035" name="Rounded Rectangle"/>
          <p:cNvSpPr/>
          <p:nvPr/>
        </p:nvSpPr>
        <p:spPr>
          <a:xfrm>
            <a:off x="11030016" y="4141877"/>
            <a:ext cx="3269345" cy="7791516"/>
          </a:xfrm>
          <a:prstGeom prst="roundRect">
            <a:avLst>
              <a:gd name="adj" fmla="val 12680"/>
            </a:avLst>
          </a:prstGeom>
          <a:solidFill>
            <a:srgbClr val="5E5E5E">
              <a:alpha val="32157"/>
            </a:srgbClr>
          </a:solidFill>
          <a:ln w="50800">
            <a:solidFill>
              <a:srgbClr val="000000">
                <a:alpha val="32157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36" name="Rounded Rectangle"/>
          <p:cNvSpPr/>
          <p:nvPr/>
        </p:nvSpPr>
        <p:spPr>
          <a:xfrm>
            <a:off x="15236609" y="4141877"/>
            <a:ext cx="2595644" cy="7791516"/>
          </a:xfrm>
          <a:prstGeom prst="roundRect">
            <a:avLst>
              <a:gd name="adj" fmla="val 15971"/>
            </a:avLst>
          </a:prstGeom>
          <a:solidFill>
            <a:srgbClr val="5E5E5E">
              <a:alpha val="32157"/>
            </a:srgbClr>
          </a:solidFill>
          <a:ln w="50800">
            <a:solidFill>
              <a:srgbClr val="000000">
                <a:alpha val="32157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37" name="Zone-I"/>
          <p:cNvSpPr txBox="1"/>
          <p:nvPr/>
        </p:nvSpPr>
        <p:spPr>
          <a:xfrm>
            <a:off x="7956619" y="7754424"/>
            <a:ext cx="1825613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Zone-I</a:t>
            </a:r>
          </a:p>
        </p:txBody>
      </p:sp>
      <p:sp>
        <p:nvSpPr>
          <p:cNvPr id="3038" name="Zone-II"/>
          <p:cNvSpPr txBox="1"/>
          <p:nvPr/>
        </p:nvSpPr>
        <p:spPr>
          <a:xfrm>
            <a:off x="11820128" y="7754424"/>
            <a:ext cx="1825614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Zone-II</a:t>
            </a:r>
          </a:p>
        </p:txBody>
      </p:sp>
      <p:sp>
        <p:nvSpPr>
          <p:cNvPr id="3039" name="Zone-III"/>
          <p:cNvSpPr txBox="1"/>
          <p:nvPr/>
        </p:nvSpPr>
        <p:spPr>
          <a:xfrm>
            <a:off x="15547144" y="7754424"/>
            <a:ext cx="1974573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Zone-III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5E5E5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" name="How is this relevant to SIS?"/>
          <p:cNvSpPr txBox="1"/>
          <p:nvPr>
            <p:ph type="subTitle" sz="quarter" idx="1"/>
          </p:nvPr>
        </p:nvSpPr>
        <p:spPr>
          <a:xfrm>
            <a:off x="8296162" y="6186425"/>
            <a:ext cx="7791676" cy="1343150"/>
          </a:xfrm>
          <a:prstGeom prst="rect">
            <a:avLst/>
          </a:prstGeom>
        </p:spPr>
        <p:txBody>
          <a:bodyPr/>
          <a:lstStyle>
            <a:lvl1pPr defTabSz="602615">
              <a:defRPr sz="4672">
                <a:solidFill>
                  <a:srgbClr val="FFFFFF"/>
                </a:solidFill>
              </a:defRPr>
            </a:lvl1pPr>
          </a:lstStyle>
          <a:p>
            <a:pPr/>
            <a:r>
              <a:t>How is this relevant to SIS? </a:t>
            </a:r>
          </a:p>
        </p:txBody>
      </p:sp>
      <p:sp>
        <p:nvSpPr>
          <p:cNvPr id="3042" name="Ornament 11"/>
          <p:cNvSpPr/>
          <p:nvPr/>
        </p:nvSpPr>
        <p:spPr>
          <a:xfrm>
            <a:off x="16620174" y="6397724"/>
            <a:ext cx="1285680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222" y="0"/>
                </a:moveTo>
                <a:cubicBezTo>
                  <a:pt x="3857" y="0"/>
                  <a:pt x="2409" y="1889"/>
                  <a:pt x="1610" y="3475"/>
                </a:cubicBezTo>
                <a:cubicBezTo>
                  <a:pt x="587" y="5507"/>
                  <a:pt x="0" y="8317"/>
                  <a:pt x="0" y="11182"/>
                </a:cubicBezTo>
                <a:cubicBezTo>
                  <a:pt x="0" y="14054"/>
                  <a:pt x="421" y="16682"/>
                  <a:pt x="1185" y="18587"/>
                </a:cubicBezTo>
                <a:cubicBezTo>
                  <a:pt x="1966" y="20529"/>
                  <a:pt x="3044" y="21600"/>
                  <a:pt x="4222" y="21600"/>
                </a:cubicBezTo>
                <a:cubicBezTo>
                  <a:pt x="5647" y="21600"/>
                  <a:pt x="6526" y="20478"/>
                  <a:pt x="7012" y="19539"/>
                </a:cubicBezTo>
                <a:cubicBezTo>
                  <a:pt x="7642" y="18319"/>
                  <a:pt x="8004" y="16631"/>
                  <a:pt x="8004" y="14909"/>
                </a:cubicBezTo>
                <a:cubicBezTo>
                  <a:pt x="8004" y="13406"/>
                  <a:pt x="7753" y="11962"/>
                  <a:pt x="7298" y="10844"/>
                </a:cubicBezTo>
                <a:cubicBezTo>
                  <a:pt x="6872" y="9796"/>
                  <a:pt x="6298" y="9114"/>
                  <a:pt x="5722" y="8968"/>
                </a:cubicBezTo>
                <a:cubicBezTo>
                  <a:pt x="5003" y="8786"/>
                  <a:pt x="4437" y="9070"/>
                  <a:pt x="4038" y="9814"/>
                </a:cubicBezTo>
                <a:cubicBezTo>
                  <a:pt x="3945" y="9989"/>
                  <a:pt x="3861" y="10187"/>
                  <a:pt x="3792" y="10404"/>
                </a:cubicBezTo>
                <a:cubicBezTo>
                  <a:pt x="3165" y="12091"/>
                  <a:pt x="3294" y="14290"/>
                  <a:pt x="3748" y="15606"/>
                </a:cubicBezTo>
                <a:cubicBezTo>
                  <a:pt x="3979" y="16272"/>
                  <a:pt x="4345" y="16580"/>
                  <a:pt x="4706" y="16409"/>
                </a:cubicBezTo>
                <a:cubicBezTo>
                  <a:pt x="5078" y="16231"/>
                  <a:pt x="5384" y="15578"/>
                  <a:pt x="5451" y="14820"/>
                </a:cubicBezTo>
                <a:cubicBezTo>
                  <a:pt x="5506" y="14185"/>
                  <a:pt x="5386" y="13572"/>
                  <a:pt x="5137" y="13222"/>
                </a:cubicBezTo>
                <a:lnTo>
                  <a:pt x="5128" y="13211"/>
                </a:lnTo>
                <a:cubicBezTo>
                  <a:pt x="4936" y="12940"/>
                  <a:pt x="4838" y="12707"/>
                  <a:pt x="4838" y="12514"/>
                </a:cubicBezTo>
                <a:cubicBezTo>
                  <a:pt x="4838" y="12405"/>
                  <a:pt x="4843" y="12163"/>
                  <a:pt x="4889" y="12003"/>
                </a:cubicBezTo>
                <a:cubicBezTo>
                  <a:pt x="4891" y="11995"/>
                  <a:pt x="4894" y="11983"/>
                  <a:pt x="4897" y="11974"/>
                </a:cubicBezTo>
                <a:cubicBezTo>
                  <a:pt x="4905" y="11952"/>
                  <a:pt x="4913" y="11932"/>
                  <a:pt x="4922" y="11914"/>
                </a:cubicBezTo>
                <a:cubicBezTo>
                  <a:pt x="4958" y="11847"/>
                  <a:pt x="5110" y="11639"/>
                  <a:pt x="5564" y="11754"/>
                </a:cubicBezTo>
                <a:cubicBezTo>
                  <a:pt x="6278" y="11935"/>
                  <a:pt x="6672" y="13737"/>
                  <a:pt x="6672" y="14913"/>
                </a:cubicBezTo>
                <a:cubicBezTo>
                  <a:pt x="6672" y="17461"/>
                  <a:pt x="5440" y="18793"/>
                  <a:pt x="4224" y="18793"/>
                </a:cubicBezTo>
                <a:cubicBezTo>
                  <a:pt x="2548" y="18793"/>
                  <a:pt x="1331" y="15595"/>
                  <a:pt x="1331" y="11186"/>
                </a:cubicBezTo>
                <a:cubicBezTo>
                  <a:pt x="1331" y="10714"/>
                  <a:pt x="1355" y="10242"/>
                  <a:pt x="1397" y="9775"/>
                </a:cubicBezTo>
                <a:cubicBezTo>
                  <a:pt x="1743" y="6752"/>
                  <a:pt x="2955" y="3152"/>
                  <a:pt x="5751" y="3152"/>
                </a:cubicBezTo>
                <a:cubicBezTo>
                  <a:pt x="8663" y="3152"/>
                  <a:pt x="10197" y="8075"/>
                  <a:pt x="10368" y="10653"/>
                </a:cubicBezTo>
                <a:cubicBezTo>
                  <a:pt x="10545" y="13330"/>
                  <a:pt x="9701" y="13782"/>
                  <a:pt x="9300" y="13847"/>
                </a:cubicBezTo>
                <a:cubicBezTo>
                  <a:pt x="9218" y="13859"/>
                  <a:pt x="9177" y="14063"/>
                  <a:pt x="9231" y="14195"/>
                </a:cubicBezTo>
                <a:cubicBezTo>
                  <a:pt x="9636" y="15196"/>
                  <a:pt x="10915" y="18025"/>
                  <a:pt x="12413" y="18025"/>
                </a:cubicBezTo>
                <a:cubicBezTo>
                  <a:pt x="13928" y="18025"/>
                  <a:pt x="14377" y="16100"/>
                  <a:pt x="14469" y="14309"/>
                </a:cubicBezTo>
                <a:cubicBezTo>
                  <a:pt x="14473" y="14214"/>
                  <a:pt x="14527" y="14172"/>
                  <a:pt x="14560" y="14234"/>
                </a:cubicBezTo>
                <a:cubicBezTo>
                  <a:pt x="15852" y="16679"/>
                  <a:pt x="17156" y="18541"/>
                  <a:pt x="18645" y="18541"/>
                </a:cubicBezTo>
                <a:cubicBezTo>
                  <a:pt x="19359" y="18541"/>
                  <a:pt x="20078" y="17943"/>
                  <a:pt x="20618" y="16906"/>
                </a:cubicBezTo>
                <a:cubicBezTo>
                  <a:pt x="21066" y="16045"/>
                  <a:pt x="21600" y="14482"/>
                  <a:pt x="21600" y="11925"/>
                </a:cubicBezTo>
                <a:cubicBezTo>
                  <a:pt x="21600" y="8589"/>
                  <a:pt x="20840" y="6168"/>
                  <a:pt x="19794" y="6168"/>
                </a:cubicBezTo>
                <a:cubicBezTo>
                  <a:pt x="19129" y="6168"/>
                  <a:pt x="18543" y="7167"/>
                  <a:pt x="18460" y="8442"/>
                </a:cubicBezTo>
                <a:cubicBezTo>
                  <a:pt x="18401" y="9344"/>
                  <a:pt x="18611" y="10562"/>
                  <a:pt x="19398" y="11026"/>
                </a:cubicBezTo>
                <a:cubicBezTo>
                  <a:pt x="20153" y="11470"/>
                  <a:pt x="20274" y="11881"/>
                  <a:pt x="20231" y="12816"/>
                </a:cubicBezTo>
                <a:cubicBezTo>
                  <a:pt x="20049" y="14937"/>
                  <a:pt x="19222" y="15734"/>
                  <a:pt x="18645" y="15734"/>
                </a:cubicBezTo>
                <a:cubicBezTo>
                  <a:pt x="17146" y="15734"/>
                  <a:pt x="15640" y="12620"/>
                  <a:pt x="14045" y="9324"/>
                </a:cubicBezTo>
                <a:cubicBezTo>
                  <a:pt x="11931" y="4953"/>
                  <a:pt x="9533" y="0"/>
                  <a:pt x="6222" y="0"/>
                </a:cubicBezTo>
                <a:close/>
                <a:moveTo>
                  <a:pt x="10751" y="6421"/>
                </a:moveTo>
                <a:cubicBezTo>
                  <a:pt x="12055" y="8711"/>
                  <a:pt x="12974" y="10624"/>
                  <a:pt x="13196" y="12838"/>
                </a:cubicBezTo>
                <a:cubicBezTo>
                  <a:pt x="13370" y="14566"/>
                  <a:pt x="13096" y="15478"/>
                  <a:pt x="12334" y="15478"/>
                </a:cubicBezTo>
                <a:cubicBezTo>
                  <a:pt x="11727" y="15478"/>
                  <a:pt x="11263" y="14746"/>
                  <a:pt x="11099" y="14447"/>
                </a:cubicBezTo>
                <a:cubicBezTo>
                  <a:pt x="11062" y="14381"/>
                  <a:pt x="11060" y="14268"/>
                  <a:pt x="11092" y="14192"/>
                </a:cubicBezTo>
                <a:cubicBezTo>
                  <a:pt x="11919" y="12221"/>
                  <a:pt x="11636" y="9323"/>
                  <a:pt x="10700" y="6517"/>
                </a:cubicBezTo>
                <a:cubicBezTo>
                  <a:pt x="10677" y="6447"/>
                  <a:pt x="10720" y="6366"/>
                  <a:pt x="10751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43" name="Ornament 11"/>
          <p:cNvSpPr/>
          <p:nvPr/>
        </p:nvSpPr>
        <p:spPr>
          <a:xfrm>
            <a:off x="6478147" y="6397724"/>
            <a:ext cx="1285679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378" y="0"/>
                </a:moveTo>
                <a:cubicBezTo>
                  <a:pt x="17743" y="0"/>
                  <a:pt x="19191" y="1889"/>
                  <a:pt x="19990" y="3475"/>
                </a:cubicBezTo>
                <a:cubicBezTo>
                  <a:pt x="21013" y="5507"/>
                  <a:pt x="21600" y="8317"/>
                  <a:pt x="21600" y="11182"/>
                </a:cubicBezTo>
                <a:cubicBezTo>
                  <a:pt x="21600" y="14054"/>
                  <a:pt x="21179" y="16682"/>
                  <a:pt x="20415" y="18587"/>
                </a:cubicBezTo>
                <a:cubicBezTo>
                  <a:pt x="19634" y="20529"/>
                  <a:pt x="18556" y="21600"/>
                  <a:pt x="17378" y="21600"/>
                </a:cubicBezTo>
                <a:cubicBezTo>
                  <a:pt x="15953" y="21600"/>
                  <a:pt x="15074" y="20478"/>
                  <a:pt x="14588" y="19539"/>
                </a:cubicBezTo>
                <a:cubicBezTo>
                  <a:pt x="13958" y="18319"/>
                  <a:pt x="13596" y="16631"/>
                  <a:pt x="13596" y="14909"/>
                </a:cubicBezTo>
                <a:cubicBezTo>
                  <a:pt x="13596" y="13406"/>
                  <a:pt x="13847" y="11962"/>
                  <a:pt x="14302" y="10844"/>
                </a:cubicBezTo>
                <a:cubicBezTo>
                  <a:pt x="14728" y="9796"/>
                  <a:pt x="15302" y="9114"/>
                  <a:pt x="15878" y="8968"/>
                </a:cubicBezTo>
                <a:cubicBezTo>
                  <a:pt x="16597" y="8786"/>
                  <a:pt x="17163" y="9070"/>
                  <a:pt x="17562" y="9814"/>
                </a:cubicBezTo>
                <a:cubicBezTo>
                  <a:pt x="17655" y="9989"/>
                  <a:pt x="17739" y="10187"/>
                  <a:pt x="17808" y="10404"/>
                </a:cubicBezTo>
                <a:cubicBezTo>
                  <a:pt x="18435" y="12091"/>
                  <a:pt x="18306" y="14290"/>
                  <a:pt x="17852" y="15606"/>
                </a:cubicBezTo>
                <a:cubicBezTo>
                  <a:pt x="17621" y="16272"/>
                  <a:pt x="17255" y="16580"/>
                  <a:pt x="16894" y="16409"/>
                </a:cubicBezTo>
                <a:cubicBezTo>
                  <a:pt x="16522" y="16231"/>
                  <a:pt x="16216" y="15578"/>
                  <a:pt x="16149" y="14820"/>
                </a:cubicBezTo>
                <a:cubicBezTo>
                  <a:pt x="16094" y="14185"/>
                  <a:pt x="16214" y="13572"/>
                  <a:pt x="16463" y="13222"/>
                </a:cubicBezTo>
                <a:lnTo>
                  <a:pt x="16472" y="13211"/>
                </a:lnTo>
                <a:cubicBezTo>
                  <a:pt x="16664" y="12940"/>
                  <a:pt x="16762" y="12707"/>
                  <a:pt x="16762" y="12514"/>
                </a:cubicBezTo>
                <a:cubicBezTo>
                  <a:pt x="16762" y="12405"/>
                  <a:pt x="16757" y="12163"/>
                  <a:pt x="16711" y="12003"/>
                </a:cubicBezTo>
                <a:cubicBezTo>
                  <a:pt x="16709" y="11995"/>
                  <a:pt x="16706" y="11983"/>
                  <a:pt x="16703" y="11974"/>
                </a:cubicBezTo>
                <a:cubicBezTo>
                  <a:pt x="16695" y="11952"/>
                  <a:pt x="16687" y="11932"/>
                  <a:pt x="16678" y="11914"/>
                </a:cubicBezTo>
                <a:cubicBezTo>
                  <a:pt x="16642" y="11847"/>
                  <a:pt x="16490" y="11639"/>
                  <a:pt x="16036" y="11754"/>
                </a:cubicBezTo>
                <a:cubicBezTo>
                  <a:pt x="15322" y="11935"/>
                  <a:pt x="14928" y="13737"/>
                  <a:pt x="14928" y="14913"/>
                </a:cubicBezTo>
                <a:cubicBezTo>
                  <a:pt x="14928" y="17461"/>
                  <a:pt x="16160" y="18793"/>
                  <a:pt x="17376" y="18793"/>
                </a:cubicBezTo>
                <a:cubicBezTo>
                  <a:pt x="19052" y="18793"/>
                  <a:pt x="20269" y="15595"/>
                  <a:pt x="20269" y="11186"/>
                </a:cubicBezTo>
                <a:cubicBezTo>
                  <a:pt x="20269" y="10714"/>
                  <a:pt x="20245" y="10242"/>
                  <a:pt x="20203" y="9775"/>
                </a:cubicBezTo>
                <a:cubicBezTo>
                  <a:pt x="19857" y="6752"/>
                  <a:pt x="18645" y="3152"/>
                  <a:pt x="15849" y="3152"/>
                </a:cubicBezTo>
                <a:cubicBezTo>
                  <a:pt x="12937" y="3152"/>
                  <a:pt x="11403" y="8075"/>
                  <a:pt x="11232" y="10653"/>
                </a:cubicBezTo>
                <a:cubicBezTo>
                  <a:pt x="11055" y="13330"/>
                  <a:pt x="11899" y="13782"/>
                  <a:pt x="12300" y="13847"/>
                </a:cubicBezTo>
                <a:cubicBezTo>
                  <a:pt x="12382" y="13859"/>
                  <a:pt x="12423" y="14063"/>
                  <a:pt x="12369" y="14195"/>
                </a:cubicBezTo>
                <a:cubicBezTo>
                  <a:pt x="11964" y="15196"/>
                  <a:pt x="10685" y="18025"/>
                  <a:pt x="9187" y="18025"/>
                </a:cubicBezTo>
                <a:cubicBezTo>
                  <a:pt x="7672" y="18025"/>
                  <a:pt x="7223" y="16100"/>
                  <a:pt x="7131" y="14309"/>
                </a:cubicBezTo>
                <a:cubicBezTo>
                  <a:pt x="7127" y="14214"/>
                  <a:pt x="7073" y="14172"/>
                  <a:pt x="7040" y="14234"/>
                </a:cubicBezTo>
                <a:cubicBezTo>
                  <a:pt x="5748" y="16679"/>
                  <a:pt x="4444" y="18541"/>
                  <a:pt x="2955" y="18541"/>
                </a:cubicBezTo>
                <a:cubicBezTo>
                  <a:pt x="2241" y="18541"/>
                  <a:pt x="1522" y="17943"/>
                  <a:pt x="982" y="16906"/>
                </a:cubicBezTo>
                <a:cubicBezTo>
                  <a:pt x="534" y="16045"/>
                  <a:pt x="0" y="14482"/>
                  <a:pt x="0" y="11925"/>
                </a:cubicBezTo>
                <a:cubicBezTo>
                  <a:pt x="0" y="8589"/>
                  <a:pt x="760" y="6168"/>
                  <a:pt x="1806" y="6168"/>
                </a:cubicBezTo>
                <a:cubicBezTo>
                  <a:pt x="2471" y="6168"/>
                  <a:pt x="3057" y="7167"/>
                  <a:pt x="3140" y="8442"/>
                </a:cubicBezTo>
                <a:cubicBezTo>
                  <a:pt x="3199" y="9344"/>
                  <a:pt x="2989" y="10562"/>
                  <a:pt x="2202" y="11026"/>
                </a:cubicBezTo>
                <a:cubicBezTo>
                  <a:pt x="1447" y="11470"/>
                  <a:pt x="1326" y="11881"/>
                  <a:pt x="1369" y="12816"/>
                </a:cubicBezTo>
                <a:cubicBezTo>
                  <a:pt x="1551" y="14937"/>
                  <a:pt x="2378" y="15734"/>
                  <a:pt x="2955" y="15734"/>
                </a:cubicBezTo>
                <a:cubicBezTo>
                  <a:pt x="4454" y="15734"/>
                  <a:pt x="5960" y="12620"/>
                  <a:pt x="7555" y="9324"/>
                </a:cubicBezTo>
                <a:cubicBezTo>
                  <a:pt x="9669" y="4953"/>
                  <a:pt x="12067" y="0"/>
                  <a:pt x="15378" y="0"/>
                </a:cubicBezTo>
                <a:close/>
                <a:moveTo>
                  <a:pt x="10849" y="6421"/>
                </a:moveTo>
                <a:cubicBezTo>
                  <a:pt x="9545" y="8711"/>
                  <a:pt x="8626" y="10624"/>
                  <a:pt x="8404" y="12838"/>
                </a:cubicBezTo>
                <a:cubicBezTo>
                  <a:pt x="8230" y="14566"/>
                  <a:pt x="8504" y="15478"/>
                  <a:pt x="9266" y="15478"/>
                </a:cubicBezTo>
                <a:cubicBezTo>
                  <a:pt x="9873" y="15478"/>
                  <a:pt x="10337" y="14746"/>
                  <a:pt x="10501" y="14447"/>
                </a:cubicBezTo>
                <a:cubicBezTo>
                  <a:pt x="10538" y="14381"/>
                  <a:pt x="10540" y="14268"/>
                  <a:pt x="10508" y="14192"/>
                </a:cubicBezTo>
                <a:cubicBezTo>
                  <a:pt x="9681" y="12221"/>
                  <a:pt x="9964" y="9323"/>
                  <a:pt x="10900" y="6517"/>
                </a:cubicBezTo>
                <a:cubicBezTo>
                  <a:pt x="10923" y="6447"/>
                  <a:pt x="10880" y="6366"/>
                  <a:pt x="10849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5" name="Exploiting the Z-shape via lifting"/>
          <p:cNvSpPr txBox="1"/>
          <p:nvPr/>
        </p:nvSpPr>
        <p:spPr>
          <a:xfrm>
            <a:off x="6220993" y="701977"/>
            <a:ext cx="11942014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pPr>
            <a:r>
              <a:t>Exploiting the Z-shape </a:t>
            </a:r>
            <a:r>
              <a:rPr b="1" i="1">
                <a:latin typeface="Graphik"/>
                <a:ea typeface="Graphik"/>
                <a:cs typeface="Graphik"/>
                <a:sym typeface="Graphik"/>
              </a:rPr>
              <a:t>via</a:t>
            </a:r>
            <a:r>
              <a:t> lifting </a:t>
            </a:r>
          </a:p>
        </p:txBody>
      </p:sp>
      <p:sp>
        <p:nvSpPr>
          <p:cNvPr id="3046" name="Line"/>
          <p:cNvSpPr/>
          <p:nvPr/>
        </p:nvSpPr>
        <p:spPr>
          <a:xfrm>
            <a:off x="1996766" y="11849954"/>
            <a:ext cx="10950182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47" name="Line"/>
          <p:cNvSpPr/>
          <p:nvPr/>
        </p:nvSpPr>
        <p:spPr>
          <a:xfrm flipV="1">
            <a:off x="2021378" y="3416991"/>
            <a:ext cx="1" cy="845507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48" name="Equation"/>
          <p:cNvSpPr txBox="1"/>
          <p:nvPr/>
        </p:nvSpPr>
        <p:spPr>
          <a:xfrm>
            <a:off x="1235940" y="2716988"/>
            <a:ext cx="1570877" cy="51461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37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7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∥</m:t>
                  </m:r>
                  <m:sSubSup>
                    <m:e>
                      <m:r>
                        <a:rPr xmlns:a="http://schemas.openxmlformats.org/drawingml/2006/main" sz="37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7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37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*</m:t>
                      </m:r>
                    </m:sup>
                  </m:sSubSup>
                  <m:r>
                    <a:rPr xmlns:a="http://schemas.openxmlformats.org/drawingml/2006/main" sz="37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∥</m:t>
                  </m:r>
                </m:oMath>
              </m:oMathPara>
            </a14:m>
            <a:endParaRPr sz="3700">
              <a:solidFill>
                <a:srgbClr val="5E5E5E"/>
              </a:solidFill>
            </a:endParaRPr>
          </a:p>
        </p:txBody>
      </p:sp>
      <p:sp>
        <p:nvSpPr>
          <p:cNvPr id="3049" name="Equation"/>
          <p:cNvSpPr txBox="1"/>
          <p:nvPr/>
        </p:nvSpPr>
        <p:spPr>
          <a:xfrm>
            <a:off x="13308590" y="11592366"/>
            <a:ext cx="166562" cy="51517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i</m:t>
                  </m:r>
                </m:oMath>
              </m:oMathPara>
            </a14:m>
            <a:endParaRPr sz="6100">
              <a:solidFill>
                <a:srgbClr val="5E5E5E"/>
              </a:solidFill>
            </a:endParaRPr>
          </a:p>
        </p:txBody>
      </p:sp>
      <p:sp>
        <p:nvSpPr>
          <p:cNvPr id="3050" name="Equation"/>
          <p:cNvSpPr txBox="1"/>
          <p:nvPr/>
        </p:nvSpPr>
        <p:spPr>
          <a:xfrm>
            <a:off x="744970" y="4297086"/>
            <a:ext cx="905638" cy="34328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000">
              <a:solidFill>
                <a:srgbClr val="5E5E5E"/>
              </a:solidFill>
            </a:endParaRPr>
          </a:p>
        </p:txBody>
      </p:sp>
      <p:sp>
        <p:nvSpPr>
          <p:cNvPr id="3051" name="Line"/>
          <p:cNvSpPr/>
          <p:nvPr/>
        </p:nvSpPr>
        <p:spPr>
          <a:xfrm>
            <a:off x="1811213" y="4481426"/>
            <a:ext cx="420331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055" name="Group"/>
          <p:cNvGrpSpPr/>
          <p:nvPr/>
        </p:nvGrpSpPr>
        <p:grpSpPr>
          <a:xfrm>
            <a:off x="2872992" y="4468726"/>
            <a:ext cx="9503335" cy="7391401"/>
            <a:chOff x="0" y="0"/>
            <a:chExt cx="9503333" cy="7391400"/>
          </a:xfrm>
        </p:grpSpPr>
        <p:sp>
          <p:nvSpPr>
            <p:cNvPr id="3052" name="Line"/>
            <p:cNvSpPr/>
            <p:nvPr/>
          </p:nvSpPr>
          <p:spPr>
            <a:xfrm>
              <a:off x="0" y="0"/>
              <a:ext cx="2142064" cy="0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53" name="Line"/>
            <p:cNvSpPr/>
            <p:nvPr/>
          </p:nvSpPr>
          <p:spPr>
            <a:xfrm>
              <a:off x="7528761" y="7391400"/>
              <a:ext cx="1974573" cy="0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54" name="Line"/>
            <p:cNvSpPr/>
            <p:nvPr/>
          </p:nvSpPr>
          <p:spPr>
            <a:xfrm>
              <a:off x="2152397" y="56574"/>
              <a:ext cx="5363010" cy="7236972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056" name="Equation"/>
          <p:cNvSpPr txBox="1"/>
          <p:nvPr/>
        </p:nvSpPr>
        <p:spPr>
          <a:xfrm>
            <a:off x="14061419" y="4140628"/>
            <a:ext cx="2377375" cy="90601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2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2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e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-</m:t>
                            </m:r>
                            <m:sSub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29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29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29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-</m:t>
                                </m:r>
                                <m:r>
                                  <a:rPr xmlns:a="http://schemas.openxmlformats.org/drawingml/2006/main" sz="29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bSup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29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29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2900">
              <a:solidFill>
                <a:srgbClr val="5E5E5E"/>
              </a:solidFill>
            </a:endParaRPr>
          </a:p>
        </p:txBody>
      </p:sp>
      <p:grpSp>
        <p:nvGrpSpPr>
          <p:cNvPr id="3060" name="Group"/>
          <p:cNvGrpSpPr/>
          <p:nvPr/>
        </p:nvGrpSpPr>
        <p:grpSpPr>
          <a:xfrm>
            <a:off x="2867154" y="4472943"/>
            <a:ext cx="9636173" cy="7382968"/>
            <a:chOff x="0" y="0"/>
            <a:chExt cx="9636171" cy="7382967"/>
          </a:xfrm>
        </p:grpSpPr>
        <p:sp>
          <p:nvSpPr>
            <p:cNvPr id="3057" name="Line"/>
            <p:cNvSpPr/>
            <p:nvPr/>
          </p:nvSpPr>
          <p:spPr>
            <a:xfrm>
              <a:off x="0" y="8483"/>
              <a:ext cx="4582307" cy="1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58" name="Line"/>
            <p:cNvSpPr/>
            <p:nvPr/>
          </p:nvSpPr>
          <p:spPr>
            <a:xfrm>
              <a:off x="5399709" y="7377010"/>
              <a:ext cx="4236463" cy="1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59" name="Line"/>
            <p:cNvSpPr/>
            <p:nvPr/>
          </p:nvSpPr>
          <p:spPr>
            <a:xfrm>
              <a:off x="4598509" y="0"/>
              <a:ext cx="855233" cy="7382968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061" name="Equation"/>
          <p:cNvSpPr txBox="1"/>
          <p:nvPr/>
        </p:nvSpPr>
        <p:spPr>
          <a:xfrm>
            <a:off x="20414462" y="4140628"/>
            <a:ext cx="1567469" cy="90601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2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2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29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29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b>
                            </m:sSub>
                          </m:e>
                          <m:e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mr>
                        <m:mr>
                          <m:e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29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2900">
              <a:solidFill>
                <a:srgbClr val="5E5E5E"/>
              </a:solidFill>
            </a:endParaRPr>
          </a:p>
        </p:txBody>
      </p:sp>
      <p:sp>
        <p:nvSpPr>
          <p:cNvPr id="3062" name="Line"/>
          <p:cNvSpPr/>
          <p:nvPr/>
        </p:nvSpPr>
        <p:spPr>
          <a:xfrm>
            <a:off x="8320310" y="11678313"/>
            <a:ext cx="1" cy="343282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065" name="Group"/>
          <p:cNvGrpSpPr/>
          <p:nvPr/>
        </p:nvGrpSpPr>
        <p:grpSpPr>
          <a:xfrm>
            <a:off x="4883613" y="4484679"/>
            <a:ext cx="199264" cy="7814931"/>
            <a:chOff x="0" y="0"/>
            <a:chExt cx="199262" cy="7814930"/>
          </a:xfrm>
        </p:grpSpPr>
        <p:sp>
          <p:nvSpPr>
            <p:cNvPr id="3063" name="Line"/>
            <p:cNvSpPr/>
            <p:nvPr/>
          </p:nvSpPr>
          <p:spPr>
            <a:xfrm flipH="1">
              <a:off x="99631" y="0"/>
              <a:ext cx="1" cy="7391401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64" name="Equation"/>
            <p:cNvSpPr txBox="1"/>
            <p:nvPr/>
          </p:nvSpPr>
          <p:spPr>
            <a:xfrm>
              <a:off x="0" y="7548991"/>
              <a:ext cx="199263" cy="2659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ℓ</m:t>
                    </m:r>
                  </m:oMath>
                </m:oMathPara>
              </a14:m>
              <a:endParaRPr sz="3000">
                <a:solidFill>
                  <a:srgbClr val="5E5E5E"/>
                </a:solidFill>
              </a:endParaRPr>
            </a:p>
          </p:txBody>
        </p:sp>
      </p:grpSp>
      <p:sp>
        <p:nvSpPr>
          <p:cNvPr id="3066" name="Equation"/>
          <p:cNvSpPr txBox="1"/>
          <p:nvPr/>
        </p:nvSpPr>
        <p:spPr>
          <a:xfrm>
            <a:off x="8220679" y="12097171"/>
            <a:ext cx="175261" cy="17145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3000">
              <a:solidFill>
                <a:srgbClr val="5E5E5E"/>
              </a:solidFill>
            </a:endParaRPr>
          </a:p>
        </p:txBody>
      </p:sp>
      <p:sp>
        <p:nvSpPr>
          <p:cNvPr id="3067" name="Line"/>
          <p:cNvSpPr/>
          <p:nvPr/>
        </p:nvSpPr>
        <p:spPr>
          <a:xfrm>
            <a:off x="4983245" y="11678313"/>
            <a:ext cx="1" cy="343282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071" name="Group"/>
          <p:cNvGrpSpPr/>
          <p:nvPr/>
        </p:nvGrpSpPr>
        <p:grpSpPr>
          <a:xfrm>
            <a:off x="15093035" y="6128320"/>
            <a:ext cx="6829073" cy="832613"/>
            <a:chOff x="0" y="0"/>
            <a:chExt cx="6829072" cy="832611"/>
          </a:xfrm>
        </p:grpSpPr>
        <p:sp>
          <p:nvSpPr>
            <p:cNvPr id="3068" name="costs"/>
            <p:cNvSpPr txBox="1"/>
            <p:nvPr/>
          </p:nvSpPr>
          <p:spPr>
            <a:xfrm>
              <a:off x="0" y="-1"/>
              <a:ext cx="4700366" cy="8326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1">
                <a:defRPr sz="4400">
                  <a:solidFill>
                    <a:srgbClr val="5E5E5E"/>
                  </a:solidFill>
                </a:defRPr>
              </a:pPr>
              <a:r>
                <a:t>costs </a:t>
              </a:r>
            </a:p>
          </p:txBody>
        </p:sp>
        <p:sp>
          <p:nvSpPr>
            <p:cNvPr id="3069" name="Equation"/>
            <p:cNvSpPr txBox="1"/>
            <p:nvPr/>
          </p:nvSpPr>
          <p:spPr>
            <a:xfrm>
              <a:off x="659057" y="300779"/>
              <a:ext cx="1097605" cy="5312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m:rPr>
                            <m:nor/>
                          </m:rPr>
                          <a:rPr xmlns:a="http://schemas.openxmlformats.org/drawingml/2006/main" sz="41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BKZ</m:t>
                        </m:r>
                      </m:e>
                      <m:sub>
                        <m:r>
                          <a:rPr xmlns:a="http://schemas.openxmlformats.org/drawingml/2006/main" sz="41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sub>
                    </m:sSub>
                  </m:oMath>
                </m:oMathPara>
              </a14:m>
              <a:endParaRPr sz="4100">
                <a:solidFill>
                  <a:srgbClr val="5E5E5E"/>
                </a:solidFill>
              </a:endParaRPr>
            </a:p>
          </p:txBody>
        </p:sp>
        <p:sp>
          <p:nvSpPr>
            <p:cNvPr id="3070" name="Equation"/>
            <p:cNvSpPr txBox="1"/>
            <p:nvPr/>
          </p:nvSpPr>
          <p:spPr>
            <a:xfrm>
              <a:off x="3466061" y="183536"/>
              <a:ext cx="3363012" cy="59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m:rPr>
                        <m:nor/>
                      </m:rPr>
                      <a:rPr xmlns:a="http://schemas.openxmlformats.org/drawingml/2006/main" sz="44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poly</m:t>
                    </m:r>
                    <m:r>
                      <a:rPr xmlns:a="http://schemas.openxmlformats.org/drawingml/2006/main" sz="44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44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44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xmlns:a="http://schemas.openxmlformats.org/drawingml/2006/main" sz="44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44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xmlns:a="http://schemas.openxmlformats.org/drawingml/2006/main" sz="44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xmlns:a="http://schemas.openxmlformats.org/drawingml/2006/main" sz="44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e>
                        <m:r>
                          <a:rPr xmlns:a="http://schemas.openxmlformats.org/drawingml/2006/main" sz="44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xmlns:a="http://schemas.openxmlformats.org/drawingml/2006/main" sz="44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sup>
                    </m:sSup>
                  </m:oMath>
                </m:oMathPara>
              </a14:m>
              <a:endParaRPr sz="4400">
                <a:solidFill>
                  <a:srgbClr val="5E5E5E"/>
                </a:solidFill>
              </a:endParaRPr>
            </a:p>
          </p:txBody>
        </p:sp>
      </p:grpSp>
      <p:grpSp>
        <p:nvGrpSpPr>
          <p:cNvPr id="3075" name="Group"/>
          <p:cNvGrpSpPr/>
          <p:nvPr/>
        </p:nvGrpSpPr>
        <p:grpSpPr>
          <a:xfrm>
            <a:off x="14931147" y="7069025"/>
            <a:ext cx="6924250" cy="1224641"/>
            <a:chOff x="-228600" y="0"/>
            <a:chExt cx="6924249" cy="1224640"/>
          </a:xfrm>
        </p:grpSpPr>
        <p:sp>
          <p:nvSpPr>
            <p:cNvPr id="3072" name="For “free” , we can sieve in any sublattice of rank"/>
            <p:cNvSpPr txBox="1"/>
            <p:nvPr/>
          </p:nvSpPr>
          <p:spPr>
            <a:xfrm>
              <a:off x="-228600" y="75342"/>
              <a:ext cx="6695650" cy="11390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1">
                <a:defRPr sz="3100">
                  <a:solidFill>
                    <a:schemeClr val="accent6">
                      <a:hueOff val="-108860"/>
                      <a:satOff val="4467"/>
                      <a:lumOff val="-12874"/>
                    </a:schemeClr>
                  </a:solidFill>
                </a:defRPr>
              </a:pPr>
              <a:r>
                <a:t>For “free” , we can sieve in any sublattice of rank    </a:t>
              </a:r>
            </a:p>
          </p:txBody>
        </p:sp>
        <p:sp>
          <p:nvSpPr>
            <p:cNvPr id="3073" name="Equation"/>
            <p:cNvSpPr txBox="1"/>
            <p:nvPr/>
          </p:nvSpPr>
          <p:spPr>
            <a:xfrm>
              <a:off x="5076231" y="776076"/>
              <a:ext cx="281433" cy="4485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0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β</m:t>
                    </m:r>
                  </m:oMath>
                </m:oMathPara>
              </a14:m>
              <a:endParaRPr sz="4000">
                <a:solidFill>
                  <a:srgbClr val="991A5E"/>
                </a:solidFill>
              </a:endParaRPr>
            </a:p>
          </p:txBody>
        </p:sp>
        <p:sp>
          <p:nvSpPr>
            <p:cNvPr id="3074" name="Rectangle"/>
            <p:cNvSpPr/>
            <p:nvPr/>
          </p:nvSpPr>
          <p:spPr>
            <a:xfrm>
              <a:off x="0" y="0"/>
              <a:ext cx="6695650" cy="29556"/>
            </a:xfrm>
            <a:prstGeom prst="rect">
              <a:avLst/>
            </a:prstGeom>
            <a:gradFill flip="none" rotWithShape="1">
              <a:gsLst>
                <a:gs pos="0">
                  <a:srgbClr val="000000">
                    <a:alpha val="0"/>
                  </a:srgbClr>
                </a:gs>
                <a:gs pos="50604">
                  <a:srgbClr val="5E5E5E"/>
                </a:gs>
                <a:gs pos="100000">
                  <a:srgbClr val="000000">
                    <a:alpha val="3322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000000">
                      <a:alpha val="0"/>
                    </a:srgbClr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3076" name="Rounded Rectangle"/>
          <p:cNvSpPr/>
          <p:nvPr/>
        </p:nvSpPr>
        <p:spPr>
          <a:xfrm>
            <a:off x="4980231" y="4453880"/>
            <a:ext cx="3721250" cy="7421095"/>
          </a:xfrm>
          <a:prstGeom prst="roundRect">
            <a:avLst>
              <a:gd name="adj" fmla="val 15840"/>
            </a:avLst>
          </a:prstGeom>
          <a:solidFill>
            <a:srgbClr val="5E5E5E">
              <a:alpha val="32157"/>
            </a:srgbClr>
          </a:solidFill>
          <a:ln w="50800">
            <a:solidFill>
              <a:srgbClr val="000000">
                <a:alpha val="32157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3079" name="Group"/>
          <p:cNvGrpSpPr/>
          <p:nvPr/>
        </p:nvGrpSpPr>
        <p:grpSpPr>
          <a:xfrm>
            <a:off x="5101899" y="3759062"/>
            <a:ext cx="3477914" cy="563297"/>
            <a:chOff x="0" y="0"/>
            <a:chExt cx="3477912" cy="563296"/>
          </a:xfrm>
        </p:grpSpPr>
        <p:sp>
          <p:nvSpPr>
            <p:cNvPr id="3077" name="Equation"/>
            <p:cNvSpPr txBox="1"/>
            <p:nvPr/>
          </p:nvSpPr>
          <p:spPr>
            <a:xfrm>
              <a:off x="1594722" y="0"/>
              <a:ext cx="288468" cy="4597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100" i="1">
                        <a:solidFill>
                          <a:srgbClr val="919191"/>
                        </a:solidFill>
                        <a:latin typeface="Cambria Math" panose="02040503050406030204" pitchFamily="18" charset="0"/>
                      </a:rPr>
                      <m:t>β</m:t>
                    </m:r>
                  </m:oMath>
                </m:oMathPara>
              </a14:m>
              <a:endParaRPr sz="4100">
                <a:solidFill>
                  <a:srgbClr val="929292"/>
                </a:solidFill>
              </a:endParaRPr>
            </a:p>
          </p:txBody>
        </p:sp>
        <p:sp>
          <p:nvSpPr>
            <p:cNvPr id="3078" name="Line"/>
            <p:cNvSpPr/>
            <p:nvPr/>
          </p:nvSpPr>
          <p:spPr>
            <a:xfrm>
              <a:off x="0" y="563296"/>
              <a:ext cx="3477913" cy="1"/>
            </a:xfrm>
            <a:prstGeom prst="line">
              <a:avLst/>
            </a:prstGeom>
            <a:noFill/>
            <a:ln w="25400" cap="flat">
              <a:solidFill>
                <a:srgbClr val="929292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080" name="Equation"/>
          <p:cNvSpPr txBox="1"/>
          <p:nvPr/>
        </p:nvSpPr>
        <p:spPr>
          <a:xfrm>
            <a:off x="15975806" y="9862803"/>
            <a:ext cx="4901645" cy="999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32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b>
                            </m:sSub>
                          </m:e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m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mr>
                      </m:m>
                    </m:e>
                  </m:d>
                  <m:r>
                    <a:rPr xmlns:a="http://schemas.openxmlformats.org/drawingml/2006/main" sz="3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32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b>
                            </m:sSub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m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mr>
                      </m:m>
                    </m:e>
                  </m:d>
                </m:oMath>
              </m:oMathPara>
            </a14:m>
            <a:endParaRPr sz="3200">
              <a:solidFill>
                <a:srgbClr val="5E5E5E"/>
              </a:solidFill>
            </a:endParaRPr>
          </a:p>
        </p:txBody>
      </p:sp>
      <p:sp>
        <p:nvSpPr>
          <p:cNvPr id="3081" name="Rounded Rectangle"/>
          <p:cNvSpPr/>
          <p:nvPr/>
        </p:nvSpPr>
        <p:spPr>
          <a:xfrm>
            <a:off x="19379716" y="10305883"/>
            <a:ext cx="761991" cy="817148"/>
          </a:xfrm>
          <a:prstGeom prst="roundRect">
            <a:avLst>
              <a:gd name="adj" fmla="val 18984"/>
            </a:avLst>
          </a:prstGeom>
          <a:solidFill>
            <a:srgbClr val="5E5E5E">
              <a:alpha val="32157"/>
            </a:srgbClr>
          </a:solidFill>
          <a:ln w="50800">
            <a:solidFill>
              <a:srgbClr val="000000">
                <a:alpha val="32157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82" name="Line"/>
          <p:cNvSpPr/>
          <p:nvPr/>
        </p:nvSpPr>
        <p:spPr>
          <a:xfrm>
            <a:off x="16716016" y="4613158"/>
            <a:ext cx="3421224" cy="1"/>
          </a:xfrm>
          <a:prstGeom prst="line">
            <a:avLst/>
          </a:prstGeom>
          <a:ln w="254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14:warp dir="in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clickEffect" presetID="9" grpId="1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30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05"/>
                                      </p:to>
                                    </p:set>
                                    <p:animEffect filter="image" prLst="opacity: 0.05; ">
                                      <p:cBhvr>
                                        <p:cTn id="7" dur="indefinite" fill="hold"/>
                                        <p:tgtEl>
                                          <p:spTgt spid="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Class="entr" nodeType="after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Class="entr" nodeType="after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3" presetID="18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4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Class="entr" nodeType="after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Class="entr" nodeType="after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Class="entr" nodeType="afterEffect" presetSubtype="3" presetID="18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52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65" grpId="5"/>
      <p:bldP build="whole" bldLvl="1" animBg="1" rev="0" advAuto="0" spid="3080" grpId="11"/>
      <p:bldP build="whole" bldLvl="1" animBg="1" rev="0" advAuto="0" spid="3060" grpId="1"/>
      <p:bldP build="whole" bldLvl="1" animBg="1" rev="0" advAuto="0" spid="3081" grpId="12"/>
      <p:bldP build="whole" bldLvl="1" animBg="1" rev="0" advAuto="0" spid="3067" grpId="6"/>
      <p:bldP build="whole" bldLvl="1" animBg="1" rev="0" advAuto="0" spid="3055" grpId="2"/>
      <p:bldP build="whole" bldLvl="1" animBg="1" rev="0" advAuto="0" spid="3071" grpId="7"/>
      <p:bldP build="whole" bldLvl="1" animBg="1" rev="0" advAuto="0" spid="3076" grpId="9"/>
      <p:bldP build="whole" bldLvl="1" animBg="1" rev="0" advAuto="0" spid="3079" grpId="10"/>
      <p:bldP build="whole" bldLvl="1" animBg="1" rev="0" advAuto="0" spid="3061" grpId="4"/>
      <p:bldP build="whole" bldLvl="1" animBg="1" rev="0" advAuto="0" spid="3075" grpId="8"/>
      <p:bldP build="whole" bldLvl="1" animBg="1" rev="0" advAuto="0" spid="3082" grpId="3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ounded Rectangle"/>
          <p:cNvSpPr/>
          <p:nvPr/>
        </p:nvSpPr>
        <p:spPr>
          <a:xfrm>
            <a:off x="4980231" y="4453880"/>
            <a:ext cx="3721250" cy="7421095"/>
          </a:xfrm>
          <a:prstGeom prst="roundRect">
            <a:avLst>
              <a:gd name="adj" fmla="val 15840"/>
            </a:avLst>
          </a:prstGeom>
          <a:solidFill>
            <a:srgbClr val="5E5E5E">
              <a:alpha val="32157"/>
            </a:srgbClr>
          </a:solidFill>
          <a:ln w="50800">
            <a:solidFill>
              <a:srgbClr val="000000">
                <a:alpha val="32157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3088" name="Group"/>
          <p:cNvGrpSpPr/>
          <p:nvPr/>
        </p:nvGrpSpPr>
        <p:grpSpPr>
          <a:xfrm>
            <a:off x="2867154" y="4472943"/>
            <a:ext cx="9636173" cy="7382968"/>
            <a:chOff x="0" y="0"/>
            <a:chExt cx="9636171" cy="7382967"/>
          </a:xfrm>
        </p:grpSpPr>
        <p:sp>
          <p:nvSpPr>
            <p:cNvPr id="3085" name="Line"/>
            <p:cNvSpPr/>
            <p:nvPr/>
          </p:nvSpPr>
          <p:spPr>
            <a:xfrm>
              <a:off x="0" y="8483"/>
              <a:ext cx="4582307" cy="1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  <a:alpha val="4679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86" name="Line"/>
            <p:cNvSpPr/>
            <p:nvPr/>
          </p:nvSpPr>
          <p:spPr>
            <a:xfrm>
              <a:off x="5399709" y="7377010"/>
              <a:ext cx="4236463" cy="1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  <a:alpha val="4679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87" name="Line"/>
            <p:cNvSpPr/>
            <p:nvPr/>
          </p:nvSpPr>
          <p:spPr>
            <a:xfrm>
              <a:off x="4598509" y="0"/>
              <a:ext cx="855233" cy="7382968"/>
            </a:xfrm>
            <a:prstGeom prst="line">
              <a:avLst/>
            </a:prstGeom>
            <a:noFill/>
            <a:ln w="50800" cap="flat">
              <a:solidFill>
                <a:schemeClr val="accent6">
                  <a:hueOff val="-108860"/>
                  <a:satOff val="4467"/>
                  <a:lumOff val="-12874"/>
                  <a:alpha val="4679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089" name="Equation"/>
          <p:cNvSpPr txBox="1"/>
          <p:nvPr/>
        </p:nvSpPr>
        <p:spPr>
          <a:xfrm>
            <a:off x="20004154" y="7133625"/>
            <a:ext cx="1493021" cy="128092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+</m:t>
                  </m:r>
                  <m:d>
                    <m:dPr>
                      <m:ctrlPr>
                        <a:rPr xmlns:a="http://schemas.openxmlformats.org/drawingml/2006/main" sz="41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41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1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1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xmlns:a="http://schemas.openxmlformats.org/drawingml/2006/main" sz="41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1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1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xmlns:a="http://schemas.openxmlformats.org/drawingml/2006/main" sz="41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eqArr>
                    </m:e>
                  </m:d>
                </m:oMath>
              </m:oMathPara>
            </a14:m>
            <a:endParaRPr sz="4100">
              <a:solidFill>
                <a:srgbClr val="5E5E5E"/>
              </a:solidFill>
            </a:endParaRPr>
          </a:p>
        </p:txBody>
      </p:sp>
      <p:sp>
        <p:nvSpPr>
          <p:cNvPr id="3090" name="Exploiting the Z-shape via lifting"/>
          <p:cNvSpPr txBox="1"/>
          <p:nvPr/>
        </p:nvSpPr>
        <p:spPr>
          <a:xfrm>
            <a:off x="6220993" y="701977"/>
            <a:ext cx="11942014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pPr>
            <a:r>
              <a:t>Exploiting the Z-shape </a:t>
            </a:r>
            <a:r>
              <a:rPr b="1" i="1">
                <a:latin typeface="Graphik"/>
                <a:ea typeface="Graphik"/>
                <a:cs typeface="Graphik"/>
                <a:sym typeface="Graphik"/>
              </a:rPr>
              <a:t>via</a:t>
            </a:r>
            <a:r>
              <a:t> lifting </a:t>
            </a:r>
          </a:p>
        </p:txBody>
      </p:sp>
      <p:sp>
        <p:nvSpPr>
          <p:cNvPr id="3091" name="Line"/>
          <p:cNvSpPr/>
          <p:nvPr/>
        </p:nvSpPr>
        <p:spPr>
          <a:xfrm>
            <a:off x="1996766" y="11849954"/>
            <a:ext cx="10950182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92" name="Line"/>
          <p:cNvSpPr/>
          <p:nvPr/>
        </p:nvSpPr>
        <p:spPr>
          <a:xfrm flipV="1">
            <a:off x="2021378" y="3416991"/>
            <a:ext cx="1" cy="845507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93" name="Equation"/>
          <p:cNvSpPr txBox="1"/>
          <p:nvPr/>
        </p:nvSpPr>
        <p:spPr>
          <a:xfrm>
            <a:off x="1235940" y="2716988"/>
            <a:ext cx="1570877" cy="51461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37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7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∥</m:t>
                  </m:r>
                  <m:sSubSup>
                    <m:e>
                      <m:r>
                        <a:rPr xmlns:a="http://schemas.openxmlformats.org/drawingml/2006/main" sz="37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7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37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*</m:t>
                      </m:r>
                    </m:sup>
                  </m:sSubSup>
                  <m:r>
                    <a:rPr xmlns:a="http://schemas.openxmlformats.org/drawingml/2006/main" sz="37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∥</m:t>
                  </m:r>
                </m:oMath>
              </m:oMathPara>
            </a14:m>
            <a:endParaRPr sz="3700">
              <a:solidFill>
                <a:srgbClr val="5E5E5E"/>
              </a:solidFill>
            </a:endParaRPr>
          </a:p>
        </p:txBody>
      </p:sp>
      <p:sp>
        <p:nvSpPr>
          <p:cNvPr id="3094" name="Equation"/>
          <p:cNvSpPr txBox="1"/>
          <p:nvPr/>
        </p:nvSpPr>
        <p:spPr>
          <a:xfrm>
            <a:off x="13308590" y="11592366"/>
            <a:ext cx="166562" cy="51517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i</m:t>
                  </m:r>
                </m:oMath>
              </m:oMathPara>
            </a14:m>
            <a:endParaRPr sz="6100">
              <a:solidFill>
                <a:srgbClr val="5E5E5E"/>
              </a:solidFill>
            </a:endParaRPr>
          </a:p>
        </p:txBody>
      </p:sp>
      <p:sp>
        <p:nvSpPr>
          <p:cNvPr id="3095" name="Equation"/>
          <p:cNvSpPr txBox="1"/>
          <p:nvPr/>
        </p:nvSpPr>
        <p:spPr>
          <a:xfrm>
            <a:off x="744970" y="4297086"/>
            <a:ext cx="905638" cy="34328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000">
              <a:solidFill>
                <a:srgbClr val="5E5E5E"/>
              </a:solidFill>
            </a:endParaRPr>
          </a:p>
        </p:txBody>
      </p:sp>
      <p:sp>
        <p:nvSpPr>
          <p:cNvPr id="3096" name="Line"/>
          <p:cNvSpPr/>
          <p:nvPr/>
        </p:nvSpPr>
        <p:spPr>
          <a:xfrm>
            <a:off x="1811213" y="4481426"/>
            <a:ext cx="420331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97" name="Line"/>
          <p:cNvSpPr/>
          <p:nvPr/>
        </p:nvSpPr>
        <p:spPr>
          <a:xfrm>
            <a:off x="2872992" y="4468726"/>
            <a:ext cx="2142065" cy="1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98" name="Line"/>
          <p:cNvSpPr/>
          <p:nvPr/>
        </p:nvSpPr>
        <p:spPr>
          <a:xfrm>
            <a:off x="10401754" y="11860127"/>
            <a:ext cx="1974573" cy="1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99" name="Line"/>
          <p:cNvSpPr/>
          <p:nvPr/>
        </p:nvSpPr>
        <p:spPr>
          <a:xfrm>
            <a:off x="5025390" y="4525300"/>
            <a:ext cx="5363010" cy="7236973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00" name="Line"/>
          <p:cNvSpPr/>
          <p:nvPr/>
        </p:nvSpPr>
        <p:spPr>
          <a:xfrm>
            <a:off x="8320310" y="11678313"/>
            <a:ext cx="1" cy="343282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103" name="Group"/>
          <p:cNvGrpSpPr/>
          <p:nvPr/>
        </p:nvGrpSpPr>
        <p:grpSpPr>
          <a:xfrm>
            <a:off x="4883613" y="4484679"/>
            <a:ext cx="199264" cy="7814931"/>
            <a:chOff x="0" y="0"/>
            <a:chExt cx="199262" cy="7814930"/>
          </a:xfrm>
        </p:grpSpPr>
        <p:sp>
          <p:nvSpPr>
            <p:cNvPr id="3101" name="Line"/>
            <p:cNvSpPr/>
            <p:nvPr/>
          </p:nvSpPr>
          <p:spPr>
            <a:xfrm flipH="1">
              <a:off x="99631" y="0"/>
              <a:ext cx="1" cy="7391401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102" name="Equation"/>
            <p:cNvSpPr txBox="1"/>
            <p:nvPr/>
          </p:nvSpPr>
          <p:spPr>
            <a:xfrm>
              <a:off x="0" y="7548991"/>
              <a:ext cx="199263" cy="2659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ℓ</m:t>
                    </m:r>
                  </m:oMath>
                </m:oMathPara>
              </a14:m>
              <a:endParaRPr sz="3000">
                <a:solidFill>
                  <a:srgbClr val="5E5E5E"/>
                </a:solidFill>
              </a:endParaRPr>
            </a:p>
          </p:txBody>
        </p:sp>
      </p:grpSp>
      <p:sp>
        <p:nvSpPr>
          <p:cNvPr id="3104" name="Equation"/>
          <p:cNvSpPr txBox="1"/>
          <p:nvPr/>
        </p:nvSpPr>
        <p:spPr>
          <a:xfrm>
            <a:off x="8220679" y="12097171"/>
            <a:ext cx="175261" cy="17145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3000">
              <a:solidFill>
                <a:srgbClr val="5E5E5E"/>
              </a:solidFill>
            </a:endParaRPr>
          </a:p>
        </p:txBody>
      </p:sp>
      <p:sp>
        <p:nvSpPr>
          <p:cNvPr id="3105" name="Line"/>
          <p:cNvSpPr/>
          <p:nvPr/>
        </p:nvSpPr>
        <p:spPr>
          <a:xfrm>
            <a:off x="4983245" y="11678313"/>
            <a:ext cx="1" cy="343282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108" name="Group"/>
          <p:cNvGrpSpPr/>
          <p:nvPr/>
        </p:nvGrpSpPr>
        <p:grpSpPr>
          <a:xfrm>
            <a:off x="5101899" y="3759062"/>
            <a:ext cx="3477914" cy="563297"/>
            <a:chOff x="0" y="0"/>
            <a:chExt cx="3477912" cy="563296"/>
          </a:xfrm>
        </p:grpSpPr>
        <p:sp>
          <p:nvSpPr>
            <p:cNvPr id="3106" name="Equation"/>
            <p:cNvSpPr txBox="1"/>
            <p:nvPr/>
          </p:nvSpPr>
          <p:spPr>
            <a:xfrm>
              <a:off x="1594722" y="0"/>
              <a:ext cx="288468" cy="4597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100" i="1">
                        <a:solidFill>
                          <a:srgbClr val="919191"/>
                        </a:solidFill>
                        <a:latin typeface="Cambria Math" panose="02040503050406030204" pitchFamily="18" charset="0"/>
                      </a:rPr>
                      <m:t>β</m:t>
                    </m:r>
                  </m:oMath>
                </m:oMathPara>
              </a14:m>
              <a:endParaRPr sz="4100">
                <a:solidFill>
                  <a:srgbClr val="929292"/>
                </a:solidFill>
              </a:endParaRPr>
            </a:p>
          </p:txBody>
        </p:sp>
        <p:sp>
          <p:nvSpPr>
            <p:cNvPr id="3107" name="Line"/>
            <p:cNvSpPr/>
            <p:nvPr/>
          </p:nvSpPr>
          <p:spPr>
            <a:xfrm>
              <a:off x="0" y="563296"/>
              <a:ext cx="3477913" cy="1"/>
            </a:xfrm>
            <a:prstGeom prst="line">
              <a:avLst/>
            </a:prstGeom>
            <a:noFill/>
            <a:ln w="25400" cap="flat">
              <a:solidFill>
                <a:srgbClr val="929292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109" name="Equation"/>
          <p:cNvSpPr txBox="1"/>
          <p:nvPr/>
        </p:nvSpPr>
        <p:spPr>
          <a:xfrm>
            <a:off x="16068380" y="2945850"/>
            <a:ext cx="4901645" cy="999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32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b>
                            </m:sSub>
                          </m:e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m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mr>
                      </m:m>
                    </m:e>
                  </m:d>
                  <m:r>
                    <a:rPr xmlns:a="http://schemas.openxmlformats.org/drawingml/2006/main" sz="3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32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b>
                            </m:sSub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m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mr>
                      </m:m>
                    </m:e>
                  </m:d>
                </m:oMath>
              </m:oMathPara>
            </a14:m>
            <a:endParaRPr sz="3200">
              <a:solidFill>
                <a:srgbClr val="5E5E5E"/>
              </a:solidFill>
            </a:endParaRPr>
          </a:p>
        </p:txBody>
      </p:sp>
      <p:sp>
        <p:nvSpPr>
          <p:cNvPr id="3110" name="Rounded Rectangle"/>
          <p:cNvSpPr/>
          <p:nvPr/>
        </p:nvSpPr>
        <p:spPr>
          <a:xfrm>
            <a:off x="19472290" y="3350830"/>
            <a:ext cx="761991" cy="817148"/>
          </a:xfrm>
          <a:prstGeom prst="roundRect">
            <a:avLst>
              <a:gd name="adj" fmla="val 18984"/>
            </a:avLst>
          </a:prstGeom>
          <a:solidFill>
            <a:srgbClr val="5E5E5E">
              <a:alpha val="32157"/>
            </a:srgbClr>
          </a:solidFill>
          <a:ln w="50800">
            <a:solidFill>
              <a:srgbClr val="000000">
                <a:alpha val="32157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11" name="Equation"/>
          <p:cNvSpPr txBox="1"/>
          <p:nvPr/>
        </p:nvSpPr>
        <p:spPr>
          <a:xfrm>
            <a:off x="15987041" y="7102383"/>
            <a:ext cx="3841753" cy="134340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4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4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xmlns:a="http://schemas.openxmlformats.org/drawingml/2006/main" sz="4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  <m:r>
                            <a:rPr xmlns:a="http://schemas.openxmlformats.org/drawingml/2006/main" sz="4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e>
                          <m:r>
                            <a:rPr xmlns:a="http://schemas.openxmlformats.org/drawingml/2006/main" sz="4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eqArr>
                    </m:e>
                  </m:d>
                  <m:r>
                    <a:rPr xmlns:a="http://schemas.openxmlformats.org/drawingml/2006/main" sz="4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+</m:t>
                  </m:r>
                  <m:d>
                    <m:dPr>
                      <m:ctrlPr>
                        <a:rPr xmlns:a="http://schemas.openxmlformats.org/drawingml/2006/main" sz="4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4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3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3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3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3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eqArr>
                    </m:e>
                  </m:d>
                </m:oMath>
              </m:oMathPara>
            </a14:m>
            <a:endParaRPr sz="4300">
              <a:solidFill>
                <a:srgbClr val="5E5E5E"/>
              </a:solidFill>
            </a:endParaRPr>
          </a:p>
        </p:txBody>
      </p:sp>
      <p:sp>
        <p:nvSpPr>
          <p:cNvPr id="3112" name="Sieving in the block gives vectors of shape"/>
          <p:cNvSpPr txBox="1"/>
          <p:nvPr/>
        </p:nvSpPr>
        <p:spPr>
          <a:xfrm>
            <a:off x="13555631" y="4615449"/>
            <a:ext cx="9528638" cy="643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>
                <a:solidFill>
                  <a:srgbClr val="5E5E5E"/>
                </a:solidFill>
              </a:defRPr>
            </a:lvl1pPr>
          </a:lstStyle>
          <a:p>
            <a:pPr/>
            <a:r>
              <a:t>Sieving in the block gives vectors of shape </a:t>
            </a:r>
          </a:p>
        </p:txBody>
      </p:sp>
      <p:sp>
        <p:nvSpPr>
          <p:cNvPr id="3113" name="Equation"/>
          <p:cNvSpPr txBox="1"/>
          <p:nvPr/>
        </p:nvSpPr>
        <p:spPr>
          <a:xfrm>
            <a:off x="22708579" y="4488132"/>
            <a:ext cx="737166" cy="999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32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2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2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eqArr>
                    </m:e>
                  </m:d>
                </m:oMath>
              </m:oMathPara>
            </a14:m>
            <a:endParaRPr sz="3200">
              <a:solidFill>
                <a:srgbClr val="5E5E5E"/>
              </a:solidFill>
            </a:endParaRPr>
          </a:p>
        </p:txBody>
      </p:sp>
      <p:sp>
        <p:nvSpPr>
          <p:cNvPr id="3114" name="&gt;&gt; How to lift them to the original lattice ?"/>
          <p:cNvSpPr txBox="1"/>
          <p:nvPr/>
        </p:nvSpPr>
        <p:spPr>
          <a:xfrm>
            <a:off x="13942051" y="5972676"/>
            <a:ext cx="9503335" cy="643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defRPr>
            </a:lvl1pPr>
          </a:lstStyle>
          <a:p>
            <a:pPr/>
            <a:r>
              <a:t>&gt;&gt; How to lift them to the original lattice ?</a:t>
            </a:r>
          </a:p>
        </p:txBody>
      </p:sp>
      <p:sp>
        <p:nvSpPr>
          <p:cNvPr id="3115" name="Rectangle"/>
          <p:cNvSpPr/>
          <p:nvPr/>
        </p:nvSpPr>
        <p:spPr>
          <a:xfrm>
            <a:off x="14069049" y="5681031"/>
            <a:ext cx="9528638" cy="29557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604">
                <a:srgbClr val="5E5E5E"/>
              </a:gs>
              <a:gs pos="100000">
                <a:srgbClr val="000000">
                  <a:alpha val="3322"/>
                </a:srgbClr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000000">
                    <a:alpha val="0"/>
                  </a:srgbClr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pic>
        <p:nvPicPr>
          <p:cNvPr id="3116" name="Line Line" descr="Line 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8900000">
            <a:off x="20070469" y="7735985"/>
            <a:ext cx="1872252" cy="76201"/>
          </a:xfrm>
          <a:prstGeom prst="rect">
            <a:avLst/>
          </a:prstGeom>
        </p:spPr>
      </p:pic>
      <p:sp>
        <p:nvSpPr>
          <p:cNvPr id="3118" name="Rectangle"/>
          <p:cNvSpPr/>
          <p:nvPr/>
        </p:nvSpPr>
        <p:spPr>
          <a:xfrm>
            <a:off x="8724234" y="9200977"/>
            <a:ext cx="2498849" cy="25700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2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1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Class="entr" nodeType="after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1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Class="exit" nodeType="after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39" dur="1000" fill="hold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xit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44" dur="1000" fill="hold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Class="exit" nodeType="after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48" dur="1000" fill="hold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18" grpId="8"/>
      <p:bldP build="whole" bldLvl="1" animBg="1" rev="0" advAuto="0" spid="3098" grpId="9"/>
      <p:bldP build="whole" bldLvl="1" animBg="1" rev="0" advAuto="0" spid="3116" grpId="10"/>
      <p:bldP build="whole" bldLvl="1" animBg="1" rev="0" advAuto="0" spid="3112" grpId="1"/>
      <p:bldP build="whole" bldLvl="1" animBg="1" rev="0" advAuto="0" spid="3089" grpId="11"/>
      <p:bldP build="whole" bldLvl="1" animBg="1" rev="0" advAuto="0" spid="3111" grpId="5"/>
      <p:bldP build="whole" bldLvl="1" animBg="1" rev="0" advAuto="0" spid="3116" grpId="7"/>
      <p:bldP build="whole" bldLvl="1" animBg="1" rev="0" advAuto="0" spid="3114" grpId="4"/>
      <p:bldP build="whole" bldLvl="1" animBg="1" rev="0" advAuto="0" spid="3113" grpId="2"/>
      <p:bldP build="whole" bldLvl="1" animBg="1" rev="0" advAuto="0" spid="3115" grpId="3"/>
      <p:bldP build="whole" bldLvl="1" animBg="1" rev="0" advAuto="0" spid="3089" grpId="6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Rounded Rectangle"/>
          <p:cNvSpPr/>
          <p:nvPr/>
        </p:nvSpPr>
        <p:spPr>
          <a:xfrm>
            <a:off x="4980231" y="4453880"/>
            <a:ext cx="3721250" cy="7421095"/>
          </a:xfrm>
          <a:prstGeom prst="roundRect">
            <a:avLst>
              <a:gd name="adj" fmla="val 15840"/>
            </a:avLst>
          </a:prstGeom>
          <a:solidFill>
            <a:srgbClr val="5E5E5E">
              <a:alpha val="32157"/>
            </a:srgbClr>
          </a:solidFill>
          <a:ln w="50800">
            <a:solidFill>
              <a:srgbClr val="000000">
                <a:alpha val="32157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21" name="Exploiting the Z-shape via lifting"/>
          <p:cNvSpPr txBox="1"/>
          <p:nvPr/>
        </p:nvSpPr>
        <p:spPr>
          <a:xfrm>
            <a:off x="6220993" y="701977"/>
            <a:ext cx="11942014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pPr>
            <a:r>
              <a:t>Exploiting the Z-shape </a:t>
            </a:r>
            <a:r>
              <a:rPr b="1" i="1">
                <a:latin typeface="Graphik"/>
                <a:ea typeface="Graphik"/>
                <a:cs typeface="Graphik"/>
                <a:sym typeface="Graphik"/>
              </a:rPr>
              <a:t>via</a:t>
            </a:r>
            <a:r>
              <a:t> lifting </a:t>
            </a:r>
          </a:p>
        </p:txBody>
      </p:sp>
      <p:sp>
        <p:nvSpPr>
          <p:cNvPr id="3122" name="Line"/>
          <p:cNvSpPr/>
          <p:nvPr/>
        </p:nvSpPr>
        <p:spPr>
          <a:xfrm>
            <a:off x="1996766" y="11849954"/>
            <a:ext cx="10950182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23" name="Line"/>
          <p:cNvSpPr/>
          <p:nvPr/>
        </p:nvSpPr>
        <p:spPr>
          <a:xfrm flipV="1">
            <a:off x="2021378" y="3416991"/>
            <a:ext cx="1" cy="845507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24" name="Equation"/>
          <p:cNvSpPr txBox="1"/>
          <p:nvPr/>
        </p:nvSpPr>
        <p:spPr>
          <a:xfrm>
            <a:off x="1235940" y="2716988"/>
            <a:ext cx="1570877" cy="51461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37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7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∥</m:t>
                  </m:r>
                  <m:sSubSup>
                    <m:e>
                      <m:r>
                        <a:rPr xmlns:a="http://schemas.openxmlformats.org/drawingml/2006/main" sz="37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7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37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*</m:t>
                      </m:r>
                    </m:sup>
                  </m:sSubSup>
                  <m:r>
                    <a:rPr xmlns:a="http://schemas.openxmlformats.org/drawingml/2006/main" sz="37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∥</m:t>
                  </m:r>
                </m:oMath>
              </m:oMathPara>
            </a14:m>
            <a:endParaRPr sz="3700">
              <a:solidFill>
                <a:srgbClr val="5E5E5E"/>
              </a:solidFill>
            </a:endParaRPr>
          </a:p>
        </p:txBody>
      </p:sp>
      <p:sp>
        <p:nvSpPr>
          <p:cNvPr id="3125" name="Equation"/>
          <p:cNvSpPr txBox="1"/>
          <p:nvPr/>
        </p:nvSpPr>
        <p:spPr>
          <a:xfrm>
            <a:off x="13308590" y="11592366"/>
            <a:ext cx="166562" cy="51517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i</m:t>
                  </m:r>
                </m:oMath>
              </m:oMathPara>
            </a14:m>
            <a:endParaRPr sz="6100">
              <a:solidFill>
                <a:srgbClr val="5E5E5E"/>
              </a:solidFill>
            </a:endParaRPr>
          </a:p>
        </p:txBody>
      </p:sp>
      <p:sp>
        <p:nvSpPr>
          <p:cNvPr id="3126" name="Equation"/>
          <p:cNvSpPr txBox="1"/>
          <p:nvPr/>
        </p:nvSpPr>
        <p:spPr>
          <a:xfrm>
            <a:off x="744970" y="4297086"/>
            <a:ext cx="905638" cy="34328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000">
              <a:solidFill>
                <a:srgbClr val="5E5E5E"/>
              </a:solidFill>
            </a:endParaRPr>
          </a:p>
        </p:txBody>
      </p:sp>
      <p:sp>
        <p:nvSpPr>
          <p:cNvPr id="3127" name="Line"/>
          <p:cNvSpPr/>
          <p:nvPr/>
        </p:nvSpPr>
        <p:spPr>
          <a:xfrm>
            <a:off x="1811213" y="4481426"/>
            <a:ext cx="420331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28" name="Line"/>
          <p:cNvSpPr/>
          <p:nvPr/>
        </p:nvSpPr>
        <p:spPr>
          <a:xfrm>
            <a:off x="2872992" y="4468726"/>
            <a:ext cx="2142065" cy="1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29" name="Line"/>
          <p:cNvSpPr/>
          <p:nvPr/>
        </p:nvSpPr>
        <p:spPr>
          <a:xfrm>
            <a:off x="5025390" y="4525300"/>
            <a:ext cx="5363010" cy="7236973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30" name="Line"/>
          <p:cNvSpPr/>
          <p:nvPr/>
        </p:nvSpPr>
        <p:spPr>
          <a:xfrm>
            <a:off x="2867154" y="4481426"/>
            <a:ext cx="4582308" cy="1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  <a:alpha val="4825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31" name="Line"/>
          <p:cNvSpPr/>
          <p:nvPr/>
        </p:nvSpPr>
        <p:spPr>
          <a:xfrm>
            <a:off x="7465664" y="4472943"/>
            <a:ext cx="855233" cy="7382968"/>
          </a:xfrm>
          <a:prstGeom prst="line">
            <a:avLst/>
          </a:prstGeom>
          <a:ln w="50800">
            <a:solidFill>
              <a:schemeClr val="accent6">
                <a:hueOff val="-108860"/>
                <a:satOff val="4467"/>
                <a:lumOff val="-12874"/>
                <a:alpha val="4825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32" name="Line"/>
          <p:cNvSpPr/>
          <p:nvPr/>
        </p:nvSpPr>
        <p:spPr>
          <a:xfrm>
            <a:off x="8320310" y="11678313"/>
            <a:ext cx="1" cy="343282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135" name="Group"/>
          <p:cNvGrpSpPr/>
          <p:nvPr/>
        </p:nvGrpSpPr>
        <p:grpSpPr>
          <a:xfrm>
            <a:off x="4883613" y="4484679"/>
            <a:ext cx="199264" cy="7814931"/>
            <a:chOff x="0" y="0"/>
            <a:chExt cx="199262" cy="7814930"/>
          </a:xfrm>
        </p:grpSpPr>
        <p:sp>
          <p:nvSpPr>
            <p:cNvPr id="3133" name="Line"/>
            <p:cNvSpPr/>
            <p:nvPr/>
          </p:nvSpPr>
          <p:spPr>
            <a:xfrm flipH="1">
              <a:off x="99631" y="0"/>
              <a:ext cx="1" cy="7391401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134" name="Equation"/>
            <p:cNvSpPr txBox="1"/>
            <p:nvPr/>
          </p:nvSpPr>
          <p:spPr>
            <a:xfrm>
              <a:off x="0" y="7548991"/>
              <a:ext cx="199263" cy="2659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ℓ</m:t>
                    </m:r>
                  </m:oMath>
                </m:oMathPara>
              </a14:m>
              <a:endParaRPr sz="3000">
                <a:solidFill>
                  <a:srgbClr val="5E5E5E"/>
                </a:solidFill>
              </a:endParaRPr>
            </a:p>
          </p:txBody>
        </p:sp>
      </p:grpSp>
      <p:sp>
        <p:nvSpPr>
          <p:cNvPr id="3136" name="Equation"/>
          <p:cNvSpPr txBox="1"/>
          <p:nvPr/>
        </p:nvSpPr>
        <p:spPr>
          <a:xfrm>
            <a:off x="8220679" y="12097171"/>
            <a:ext cx="175261" cy="17145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3000">
              <a:solidFill>
                <a:srgbClr val="5E5E5E"/>
              </a:solidFill>
            </a:endParaRPr>
          </a:p>
        </p:txBody>
      </p:sp>
      <p:sp>
        <p:nvSpPr>
          <p:cNvPr id="3137" name="Line"/>
          <p:cNvSpPr/>
          <p:nvPr/>
        </p:nvSpPr>
        <p:spPr>
          <a:xfrm>
            <a:off x="4983245" y="11678313"/>
            <a:ext cx="1" cy="343282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140" name="Group"/>
          <p:cNvGrpSpPr/>
          <p:nvPr/>
        </p:nvGrpSpPr>
        <p:grpSpPr>
          <a:xfrm>
            <a:off x="5101899" y="3759062"/>
            <a:ext cx="3477914" cy="563297"/>
            <a:chOff x="0" y="0"/>
            <a:chExt cx="3477912" cy="563296"/>
          </a:xfrm>
        </p:grpSpPr>
        <p:sp>
          <p:nvSpPr>
            <p:cNvPr id="3138" name="Equation"/>
            <p:cNvSpPr txBox="1"/>
            <p:nvPr/>
          </p:nvSpPr>
          <p:spPr>
            <a:xfrm>
              <a:off x="1594722" y="0"/>
              <a:ext cx="288468" cy="4597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100" i="1">
                        <a:solidFill>
                          <a:srgbClr val="919191"/>
                        </a:solidFill>
                        <a:latin typeface="Cambria Math" panose="02040503050406030204" pitchFamily="18" charset="0"/>
                      </a:rPr>
                      <m:t>β</m:t>
                    </m:r>
                  </m:oMath>
                </m:oMathPara>
              </a14:m>
              <a:endParaRPr sz="4100">
                <a:solidFill>
                  <a:srgbClr val="929292"/>
                </a:solidFill>
              </a:endParaRPr>
            </a:p>
          </p:txBody>
        </p:sp>
        <p:sp>
          <p:nvSpPr>
            <p:cNvPr id="3139" name="Line"/>
            <p:cNvSpPr/>
            <p:nvPr/>
          </p:nvSpPr>
          <p:spPr>
            <a:xfrm>
              <a:off x="0" y="563296"/>
              <a:ext cx="3477913" cy="1"/>
            </a:xfrm>
            <a:prstGeom prst="line">
              <a:avLst/>
            </a:prstGeom>
            <a:noFill/>
            <a:ln w="25400" cap="flat">
              <a:solidFill>
                <a:srgbClr val="929292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141" name="Equation"/>
          <p:cNvSpPr txBox="1"/>
          <p:nvPr/>
        </p:nvSpPr>
        <p:spPr>
          <a:xfrm>
            <a:off x="16767382" y="6878275"/>
            <a:ext cx="3188072" cy="134340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3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4300" i="1">
                          <a:solidFill>
                            <a:srgbClr val="98195D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4300" i="1">
                              <a:solidFill>
                                <a:srgbClr val="98195D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xmlns:a="http://schemas.openxmlformats.org/drawingml/2006/main" sz="4300" i="1">
                              <a:solidFill>
                                <a:srgbClr val="98195D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  <m:r>
                            <a:rPr xmlns:a="http://schemas.openxmlformats.org/drawingml/2006/main" sz="4300" i="1">
                              <a:solidFill>
                                <a:srgbClr val="98195D"/>
                              </a:solidFill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xmlns:a="http://schemas.openxmlformats.org/drawingml/2006/main" sz="4300" i="1">
                              <a:solidFill>
                                <a:srgbClr val="98195D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3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3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3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3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eqArr>
                    </m:e>
                  </m:d>
                </m:oMath>
              </m:oMathPara>
            </a14:m>
            <a:endParaRPr sz="4300">
              <a:solidFill>
                <a:srgbClr val="991A5E"/>
              </a:solidFill>
            </a:endParaRPr>
          </a:p>
        </p:txBody>
      </p:sp>
      <p:sp>
        <p:nvSpPr>
          <p:cNvPr id="3142" name="Rectangle"/>
          <p:cNvSpPr/>
          <p:nvPr/>
        </p:nvSpPr>
        <p:spPr>
          <a:xfrm>
            <a:off x="8724234" y="9200977"/>
            <a:ext cx="2498849" cy="25700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43" name="Equation"/>
          <p:cNvSpPr txBox="1"/>
          <p:nvPr/>
        </p:nvSpPr>
        <p:spPr>
          <a:xfrm>
            <a:off x="15482938" y="8672872"/>
            <a:ext cx="1036639" cy="140589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45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45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xmlns:a="http://schemas.openxmlformats.org/drawingml/2006/main" sz="45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5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5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eqArr>
                    </m:e>
                  </m:d>
                </m:oMath>
              </m:oMathPara>
            </a14:m>
            <a:endParaRPr sz="4500">
              <a:solidFill>
                <a:srgbClr val="5E5E5E"/>
              </a:solidFill>
            </a:endParaRPr>
          </a:p>
        </p:txBody>
      </p:sp>
      <p:sp>
        <p:nvSpPr>
          <p:cNvPr id="3144" name="Equation"/>
          <p:cNvSpPr txBox="1"/>
          <p:nvPr/>
        </p:nvSpPr>
        <p:spPr>
          <a:xfrm>
            <a:off x="16767382" y="8672872"/>
            <a:ext cx="2398079" cy="140589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45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45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xmlns:a="http://schemas.openxmlformats.org/drawingml/2006/main" sz="45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5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5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xmlns:a="http://schemas.openxmlformats.org/drawingml/2006/main" sz="45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eqArr>
                    </m:e>
                  </m:d>
                </m:oMath>
              </m:oMathPara>
            </a14:m>
            <a:endParaRPr sz="4500">
              <a:solidFill>
                <a:srgbClr val="5E5E5E"/>
              </a:solidFill>
            </a:endParaRPr>
          </a:p>
        </p:txBody>
      </p:sp>
      <p:sp>
        <p:nvSpPr>
          <p:cNvPr id="3145" name="Equation"/>
          <p:cNvSpPr txBox="1"/>
          <p:nvPr/>
        </p:nvSpPr>
        <p:spPr>
          <a:xfrm>
            <a:off x="19413266" y="8672872"/>
            <a:ext cx="2491233" cy="140589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45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45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xmlns:a="http://schemas.openxmlformats.org/drawingml/2006/main" sz="45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5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5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eqArr>
                    </m:e>
                  </m:d>
                  <m:r>
                    <a:rPr xmlns:a="http://schemas.openxmlformats.org/drawingml/2006/main" sz="4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4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4500">
              <a:solidFill>
                <a:srgbClr val="5E5E5E"/>
              </a:solidFill>
            </a:endParaRPr>
          </a:p>
        </p:txBody>
      </p:sp>
      <p:sp>
        <p:nvSpPr>
          <p:cNvPr id="3146" name="Equation"/>
          <p:cNvSpPr txBox="1"/>
          <p:nvPr/>
        </p:nvSpPr>
        <p:spPr>
          <a:xfrm>
            <a:off x="16068380" y="2945850"/>
            <a:ext cx="4901645" cy="999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32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b>
                            </m:sSub>
                          </m:e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m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mr>
                      </m:m>
                    </m:e>
                  </m:d>
                  <m:r>
                    <a:rPr xmlns:a="http://schemas.openxmlformats.org/drawingml/2006/main" sz="3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32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q</m:t>
                            </m:r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b>
                            </m:sSub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mr>
                        <m:mr>
                          <m:e>
                            <m:r>
                              <a:rPr xmlns:a="http://schemas.openxmlformats.org/drawingml/2006/main" sz="32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  <m:e>
                            <m:sSup>
                              <m:e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p>
                                <m:argPr>
                                  <m:scrLvl m:val="0"/>
                                </m:argP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xmlns:a="http://schemas.openxmlformats.org/drawingml/2006/main" sz="3200" i="1">
                                    <a:solidFill>
                                      <a:srgbClr val="5E5E5E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mr>
                      </m:m>
                    </m:e>
                  </m:d>
                </m:oMath>
              </m:oMathPara>
            </a14:m>
            <a:endParaRPr sz="3200">
              <a:solidFill>
                <a:srgbClr val="5E5E5E"/>
              </a:solidFill>
            </a:endParaRPr>
          </a:p>
        </p:txBody>
      </p:sp>
      <p:sp>
        <p:nvSpPr>
          <p:cNvPr id="3147" name="Rounded Rectangle"/>
          <p:cNvSpPr/>
          <p:nvPr/>
        </p:nvSpPr>
        <p:spPr>
          <a:xfrm>
            <a:off x="19472290" y="3350830"/>
            <a:ext cx="761991" cy="817148"/>
          </a:xfrm>
          <a:prstGeom prst="roundRect">
            <a:avLst>
              <a:gd name="adj" fmla="val 18984"/>
            </a:avLst>
          </a:prstGeom>
          <a:solidFill>
            <a:srgbClr val="5E5E5E">
              <a:alpha val="32157"/>
            </a:srgbClr>
          </a:solidFill>
          <a:ln w="50800">
            <a:solidFill>
              <a:srgbClr val="000000">
                <a:alpha val="32157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48" name="Sieving in the block gives vectors of shape"/>
          <p:cNvSpPr txBox="1"/>
          <p:nvPr/>
        </p:nvSpPr>
        <p:spPr>
          <a:xfrm>
            <a:off x="13555631" y="4615449"/>
            <a:ext cx="9528638" cy="643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>
                <a:solidFill>
                  <a:srgbClr val="5E5E5E"/>
                </a:solidFill>
              </a:defRPr>
            </a:lvl1pPr>
          </a:lstStyle>
          <a:p>
            <a:pPr/>
            <a:r>
              <a:t>Sieving in the block gives vectors of shape </a:t>
            </a:r>
          </a:p>
        </p:txBody>
      </p:sp>
      <p:sp>
        <p:nvSpPr>
          <p:cNvPr id="3149" name="Equation"/>
          <p:cNvSpPr txBox="1"/>
          <p:nvPr/>
        </p:nvSpPr>
        <p:spPr>
          <a:xfrm>
            <a:off x="22708579" y="4488132"/>
            <a:ext cx="737166" cy="999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32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xmlns:a="http://schemas.openxmlformats.org/drawingml/2006/main" sz="32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2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32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eqArr>
                    </m:e>
                  </m:d>
                </m:oMath>
              </m:oMathPara>
            </a14:m>
            <a:endParaRPr sz="3200">
              <a:solidFill>
                <a:srgbClr val="5E5E5E"/>
              </a:solidFill>
            </a:endParaRPr>
          </a:p>
        </p:txBody>
      </p:sp>
      <p:sp>
        <p:nvSpPr>
          <p:cNvPr id="3150" name="&gt;&gt; How to lift them to the original lattice ?"/>
          <p:cNvSpPr txBox="1"/>
          <p:nvPr/>
        </p:nvSpPr>
        <p:spPr>
          <a:xfrm>
            <a:off x="13942051" y="5972676"/>
            <a:ext cx="9503335" cy="643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defRPr>
            </a:lvl1pPr>
          </a:lstStyle>
          <a:p>
            <a:pPr/>
            <a:r>
              <a:t>&gt;&gt; How to lift them to the original lattice ?</a:t>
            </a:r>
          </a:p>
        </p:txBody>
      </p:sp>
      <p:sp>
        <p:nvSpPr>
          <p:cNvPr id="3151" name="Rectangle"/>
          <p:cNvSpPr/>
          <p:nvPr/>
        </p:nvSpPr>
        <p:spPr>
          <a:xfrm>
            <a:off x="14069049" y="5681031"/>
            <a:ext cx="9528638" cy="29557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604">
                <a:srgbClr val="5E5E5E"/>
              </a:gs>
              <a:gs pos="100000">
                <a:srgbClr val="000000">
                  <a:alpha val="3322"/>
                </a:srgbClr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000000">
                    <a:alpha val="0"/>
                  </a:srgbClr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52" name="Equation"/>
          <p:cNvSpPr txBox="1"/>
          <p:nvPr/>
        </p:nvSpPr>
        <p:spPr>
          <a:xfrm>
            <a:off x="14209467" y="10821734"/>
            <a:ext cx="1864424" cy="140589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45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45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5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5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5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5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eqArr>
                    </m:e>
                  </m:d>
                  <m:r>
                    <a:rPr xmlns:a="http://schemas.openxmlformats.org/drawingml/2006/main" sz="4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45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4500">
              <a:solidFill>
                <a:srgbClr val="5E5E5E"/>
              </a:solidFill>
            </a:endParaRPr>
          </a:p>
        </p:txBody>
      </p:sp>
      <p:pic>
        <p:nvPicPr>
          <p:cNvPr id="3153" name="Oval Oval" descr="Oval Oval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61350" y="8803030"/>
            <a:ext cx="737165" cy="1145575"/>
          </a:xfrm>
          <a:prstGeom prst="rect">
            <a:avLst/>
          </a:prstGeom>
        </p:spPr>
      </p:pic>
      <p:pic>
        <p:nvPicPr>
          <p:cNvPr id="3155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9832083">
            <a:off x="16045336" y="10411511"/>
            <a:ext cx="5554803" cy="235430"/>
          </a:xfrm>
          <a:prstGeom prst="rect">
            <a:avLst/>
          </a:prstGeom>
        </p:spPr>
      </p:pic>
      <p:sp>
        <p:nvSpPr>
          <p:cNvPr id="3157" name="Equation"/>
          <p:cNvSpPr txBox="1"/>
          <p:nvPr/>
        </p:nvSpPr>
        <p:spPr>
          <a:xfrm>
            <a:off x="16368842" y="10728007"/>
            <a:ext cx="1885888" cy="15933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1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51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51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51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51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51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51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eqArr>
                    </m:e>
                  </m:d>
                </m:oMath>
              </m:oMathPara>
            </a14:m>
            <a:endParaRPr sz="5100">
              <a:solidFill>
                <a:srgbClr val="5E5E5E"/>
              </a:solidFill>
            </a:endParaRPr>
          </a:p>
        </p:txBody>
      </p:sp>
      <p:pic>
        <p:nvPicPr>
          <p:cNvPr id="3158" name="Line Line" descr="Line Line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313539" y="11381563"/>
            <a:ext cx="2516633" cy="235431"/>
          </a:xfrm>
          <a:prstGeom prst="rect">
            <a:avLst/>
          </a:prstGeom>
        </p:spPr>
      </p:pic>
      <p:sp>
        <p:nvSpPr>
          <p:cNvPr id="3160" name="Equation"/>
          <p:cNvSpPr txBox="1"/>
          <p:nvPr/>
        </p:nvSpPr>
        <p:spPr>
          <a:xfrm>
            <a:off x="20936182" y="10726991"/>
            <a:ext cx="3263418" cy="146837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47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eqArr>
                        <m:eqArrPr>
                          <m:ctrlPr>
                            <a:rPr xmlns:a="http://schemas.openxmlformats.org/drawingml/2006/main" sz="47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7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7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xmlns:a="http://schemas.openxmlformats.org/drawingml/2006/main" sz="47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mod</m:t>
                          </m:r>
                          <m:r>
                            <a:rPr xmlns:a="http://schemas.openxmlformats.org/drawingml/2006/main" sz="47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e>
                          <m:sSup>
                            <m:e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7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p>
                              <m:argPr>
                                <m:scrLvl m:val="0"/>
                              </m:argPr>
                              <m:r>
                                <a:rPr xmlns:a="http://schemas.openxmlformats.org/drawingml/2006/main" sz="47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eqArr>
                    </m:e>
                  </m:d>
                </m:oMath>
              </m:oMathPara>
            </a14:m>
            <a:endParaRPr sz="47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7" dur="10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ntr" nodeType="afterEffect" presetSubtype="2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1" dur="10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Class="entr" nodeType="after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Class="entr" nodeType="after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4" dur="10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9" dur="10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53" grpId="3"/>
      <p:bldP build="whole" bldLvl="1" animBg="1" rev="0" advAuto="0" spid="3155" grpId="4"/>
      <p:bldP build="whole" bldLvl="1" animBg="1" rev="0" advAuto="0" spid="3157" grpId="6"/>
      <p:bldP build="whole" bldLvl="1" animBg="1" rev="0" advAuto="0" spid="3160" grpId="8"/>
      <p:bldP build="whole" bldLvl="1" animBg="1" rev="0" advAuto="0" spid="3145" grpId="2"/>
      <p:bldP build="whole" bldLvl="1" animBg="1" rev="0" advAuto="0" spid="3144" grpId="1"/>
      <p:bldP build="whole" bldLvl="1" animBg="1" rev="0" advAuto="0" spid="3158" grpId="7"/>
      <p:bldP build="whole" bldLvl="1" animBg="1" rev="0" advAuto="0" spid="3152" grpId="5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" name="Rounded Rectangle"/>
          <p:cNvSpPr/>
          <p:nvPr/>
        </p:nvSpPr>
        <p:spPr>
          <a:xfrm>
            <a:off x="12000481" y="2031960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3179" name="Group"/>
          <p:cNvGrpSpPr/>
          <p:nvPr/>
        </p:nvGrpSpPr>
        <p:grpSpPr>
          <a:xfrm>
            <a:off x="6225300" y="2042767"/>
            <a:ext cx="11933400" cy="11176836"/>
            <a:chOff x="0" y="0"/>
            <a:chExt cx="11933398" cy="11176834"/>
          </a:xfrm>
        </p:grpSpPr>
        <p:sp>
          <p:nvSpPr>
            <p:cNvPr id="3163" name="Rounded Rectangle"/>
            <p:cNvSpPr/>
            <p:nvPr/>
          </p:nvSpPr>
          <p:spPr>
            <a:xfrm rot="16200000">
              <a:off x="5777140" y="-3164761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64" name="Rounded Rectangle"/>
            <p:cNvSpPr/>
            <p:nvPr/>
          </p:nvSpPr>
          <p:spPr>
            <a:xfrm rot="16200000">
              <a:off x="5777140" y="-3941168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65" name="Rounded Rectangle"/>
            <p:cNvSpPr/>
            <p:nvPr/>
          </p:nvSpPr>
          <p:spPr>
            <a:xfrm rot="16200000">
              <a:off x="5777140" y="-4675401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66" name="Rounded Rectangle"/>
            <p:cNvSpPr/>
            <p:nvPr/>
          </p:nvSpPr>
          <p:spPr>
            <a:xfrm rot="16200000">
              <a:off x="5777140" y="-2379727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67" name="Rounded Rectangle"/>
            <p:cNvSpPr/>
            <p:nvPr/>
          </p:nvSpPr>
          <p:spPr>
            <a:xfrm rot="16200000">
              <a:off x="5777140" y="-1607635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68" name="Rounded Rectangle"/>
            <p:cNvSpPr/>
            <p:nvPr/>
          </p:nvSpPr>
          <p:spPr>
            <a:xfrm rot="16200000">
              <a:off x="5777140" y="726377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69" name="Rounded Rectangle"/>
            <p:cNvSpPr/>
            <p:nvPr/>
          </p:nvSpPr>
          <p:spPr>
            <a:xfrm rot="16200000">
              <a:off x="5777140" y="-50030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70" name="Rounded Rectangle"/>
            <p:cNvSpPr/>
            <p:nvPr/>
          </p:nvSpPr>
          <p:spPr>
            <a:xfrm rot="16200000">
              <a:off x="5777140" y="-835062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71" name="Rounded Rectangle"/>
            <p:cNvSpPr/>
            <p:nvPr/>
          </p:nvSpPr>
          <p:spPr>
            <a:xfrm rot="16200000">
              <a:off x="5777140" y="1511412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72" name="Rounded Rectangle"/>
            <p:cNvSpPr/>
            <p:nvPr/>
          </p:nvSpPr>
          <p:spPr>
            <a:xfrm rot="16200000">
              <a:off x="5777140" y="2283504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73" name="Rounded Rectangle"/>
            <p:cNvSpPr/>
            <p:nvPr/>
          </p:nvSpPr>
          <p:spPr>
            <a:xfrm rot="16200000">
              <a:off x="5777140" y="4635084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74" name="Rounded Rectangle"/>
            <p:cNvSpPr/>
            <p:nvPr/>
          </p:nvSpPr>
          <p:spPr>
            <a:xfrm rot="16200000">
              <a:off x="5777140" y="3858677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75" name="Rounded Rectangle"/>
            <p:cNvSpPr/>
            <p:nvPr/>
          </p:nvSpPr>
          <p:spPr>
            <a:xfrm rot="16200000">
              <a:off x="5777140" y="3073644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76" name="Rounded Rectangle"/>
            <p:cNvSpPr/>
            <p:nvPr/>
          </p:nvSpPr>
          <p:spPr>
            <a:xfrm rot="16200000">
              <a:off x="5777140" y="5394718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77" name="Rounded Rectangle"/>
            <p:cNvSpPr/>
            <p:nvPr/>
          </p:nvSpPr>
          <p:spPr>
            <a:xfrm rot="16200000">
              <a:off x="5777140" y="-5416334"/>
              <a:ext cx="365783" cy="11198450"/>
            </a:xfrm>
            <a:prstGeom prst="roundRect">
              <a:avLst>
                <a:gd name="adj" fmla="val 27619"/>
              </a:avLst>
            </a:prstGeom>
            <a:solidFill>
              <a:srgbClr val="000000">
                <a:alpha val="13380"/>
              </a:srgbClr>
            </a:solidFill>
            <a:ln w="25400" cap="flat">
              <a:solidFill>
                <a:srgbClr val="5E5E5E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0" y="5569367"/>
              <a:ext cx="11933399" cy="1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180" name="Line"/>
          <p:cNvSpPr/>
          <p:nvPr/>
        </p:nvSpPr>
        <p:spPr>
          <a:xfrm flipH="1" flipV="1">
            <a:off x="9144797" y="6870177"/>
            <a:ext cx="2958521" cy="715557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81" name="Dimension 2 example (last one !)"/>
          <p:cNvSpPr txBox="1"/>
          <p:nvPr/>
        </p:nvSpPr>
        <p:spPr>
          <a:xfrm>
            <a:off x="6284379" y="701977"/>
            <a:ext cx="11815242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Dimension 2 example (last one !) </a:t>
            </a:r>
          </a:p>
        </p:txBody>
      </p:sp>
      <p:sp>
        <p:nvSpPr>
          <p:cNvPr id="3182" name="Line"/>
          <p:cNvSpPr/>
          <p:nvPr/>
        </p:nvSpPr>
        <p:spPr>
          <a:xfrm>
            <a:off x="6225300" y="7624834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83" name="Line"/>
          <p:cNvSpPr/>
          <p:nvPr/>
        </p:nvSpPr>
        <p:spPr>
          <a:xfrm flipV="1">
            <a:off x="12187687" y="1732110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84" name="Oval"/>
          <p:cNvSpPr/>
          <p:nvPr/>
        </p:nvSpPr>
        <p:spPr>
          <a:xfrm rot="18000000">
            <a:off x="12107154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85" name="Oval"/>
          <p:cNvSpPr/>
          <p:nvPr/>
        </p:nvSpPr>
        <p:spPr>
          <a:xfrm rot="18000000">
            <a:off x="128878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86" name="Oval"/>
          <p:cNvSpPr/>
          <p:nvPr/>
        </p:nvSpPr>
        <p:spPr>
          <a:xfrm rot="18000000">
            <a:off x="13668593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87" name="Oval"/>
          <p:cNvSpPr/>
          <p:nvPr/>
        </p:nvSpPr>
        <p:spPr>
          <a:xfrm rot="18000000">
            <a:off x="1444931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88" name="Oval"/>
          <p:cNvSpPr/>
          <p:nvPr/>
        </p:nvSpPr>
        <p:spPr>
          <a:xfrm rot="18000000">
            <a:off x="1523003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89" name="Oval"/>
          <p:cNvSpPr/>
          <p:nvPr/>
        </p:nvSpPr>
        <p:spPr>
          <a:xfrm rot="18000000">
            <a:off x="1601075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90" name="Oval"/>
          <p:cNvSpPr/>
          <p:nvPr/>
        </p:nvSpPr>
        <p:spPr>
          <a:xfrm rot="18000000">
            <a:off x="16791474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91" name="Oval"/>
          <p:cNvSpPr/>
          <p:nvPr/>
        </p:nvSpPr>
        <p:spPr>
          <a:xfrm rot="18000000">
            <a:off x="17572195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92" name="Oval"/>
          <p:cNvSpPr/>
          <p:nvPr/>
        </p:nvSpPr>
        <p:spPr>
          <a:xfrm rot="18000000">
            <a:off x="89842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93" name="Oval"/>
          <p:cNvSpPr/>
          <p:nvPr/>
        </p:nvSpPr>
        <p:spPr>
          <a:xfrm rot="18000000">
            <a:off x="976499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94" name="Oval"/>
          <p:cNvSpPr/>
          <p:nvPr/>
        </p:nvSpPr>
        <p:spPr>
          <a:xfrm rot="18000000">
            <a:off x="10545715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95" name="Oval"/>
          <p:cNvSpPr/>
          <p:nvPr/>
        </p:nvSpPr>
        <p:spPr>
          <a:xfrm rot="18000000">
            <a:off x="1132643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96" name="Oval"/>
          <p:cNvSpPr/>
          <p:nvPr/>
        </p:nvSpPr>
        <p:spPr>
          <a:xfrm rot="18000000">
            <a:off x="6648977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97" name="Oval"/>
          <p:cNvSpPr/>
          <p:nvPr/>
        </p:nvSpPr>
        <p:spPr>
          <a:xfrm rot="18000000">
            <a:off x="7429696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98" name="Oval"/>
          <p:cNvSpPr/>
          <p:nvPr/>
        </p:nvSpPr>
        <p:spPr>
          <a:xfrm rot="18000000">
            <a:off x="8210417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99" name="Oval"/>
          <p:cNvSpPr/>
          <p:nvPr/>
        </p:nvSpPr>
        <p:spPr>
          <a:xfrm rot="18000000">
            <a:off x="1210715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00" name="Oval"/>
          <p:cNvSpPr/>
          <p:nvPr/>
        </p:nvSpPr>
        <p:spPr>
          <a:xfrm rot="18000000">
            <a:off x="1288787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01" name="Oval"/>
          <p:cNvSpPr/>
          <p:nvPr/>
        </p:nvSpPr>
        <p:spPr>
          <a:xfrm rot="18000000">
            <a:off x="13668593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02" name="Oval"/>
          <p:cNvSpPr/>
          <p:nvPr/>
        </p:nvSpPr>
        <p:spPr>
          <a:xfrm rot="18000000">
            <a:off x="14449314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03" name="Oval"/>
          <p:cNvSpPr/>
          <p:nvPr/>
        </p:nvSpPr>
        <p:spPr>
          <a:xfrm rot="18000000">
            <a:off x="1523003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04" name="Oval"/>
          <p:cNvSpPr/>
          <p:nvPr/>
        </p:nvSpPr>
        <p:spPr>
          <a:xfrm rot="18000000">
            <a:off x="1601075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05" name="Oval"/>
          <p:cNvSpPr/>
          <p:nvPr/>
        </p:nvSpPr>
        <p:spPr>
          <a:xfrm rot="18000000">
            <a:off x="16791474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06" name="Oval"/>
          <p:cNvSpPr/>
          <p:nvPr/>
        </p:nvSpPr>
        <p:spPr>
          <a:xfrm rot="18000000">
            <a:off x="1757219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07" name="Oval"/>
          <p:cNvSpPr/>
          <p:nvPr/>
        </p:nvSpPr>
        <p:spPr>
          <a:xfrm rot="18000000">
            <a:off x="8984275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08" name="Oval"/>
          <p:cNvSpPr/>
          <p:nvPr/>
        </p:nvSpPr>
        <p:spPr>
          <a:xfrm rot="18000000">
            <a:off x="976499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09" name="Oval"/>
          <p:cNvSpPr/>
          <p:nvPr/>
        </p:nvSpPr>
        <p:spPr>
          <a:xfrm rot="18000000">
            <a:off x="10545715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10" name="Oval"/>
          <p:cNvSpPr/>
          <p:nvPr/>
        </p:nvSpPr>
        <p:spPr>
          <a:xfrm rot="18000000">
            <a:off x="1132643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11" name="Oval"/>
          <p:cNvSpPr/>
          <p:nvPr/>
        </p:nvSpPr>
        <p:spPr>
          <a:xfrm rot="18000000">
            <a:off x="664897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12" name="Oval"/>
          <p:cNvSpPr/>
          <p:nvPr/>
        </p:nvSpPr>
        <p:spPr>
          <a:xfrm rot="18000000">
            <a:off x="7429696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13" name="Oval"/>
          <p:cNvSpPr/>
          <p:nvPr/>
        </p:nvSpPr>
        <p:spPr>
          <a:xfrm rot="18000000">
            <a:off x="821041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14" name="Oval"/>
          <p:cNvSpPr/>
          <p:nvPr/>
        </p:nvSpPr>
        <p:spPr>
          <a:xfrm rot="18000000">
            <a:off x="1210284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15" name="Oval"/>
          <p:cNvSpPr/>
          <p:nvPr/>
        </p:nvSpPr>
        <p:spPr>
          <a:xfrm rot="18000000">
            <a:off x="128835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16" name="Oval"/>
          <p:cNvSpPr/>
          <p:nvPr/>
        </p:nvSpPr>
        <p:spPr>
          <a:xfrm rot="18000000">
            <a:off x="1366428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17" name="Oval"/>
          <p:cNvSpPr/>
          <p:nvPr/>
        </p:nvSpPr>
        <p:spPr>
          <a:xfrm rot="18000000">
            <a:off x="1444500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18" name="Oval"/>
          <p:cNvSpPr/>
          <p:nvPr/>
        </p:nvSpPr>
        <p:spPr>
          <a:xfrm rot="18000000">
            <a:off x="1522572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19" name="Oval"/>
          <p:cNvSpPr/>
          <p:nvPr/>
        </p:nvSpPr>
        <p:spPr>
          <a:xfrm rot="18000000">
            <a:off x="1600644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20" name="Oval"/>
          <p:cNvSpPr/>
          <p:nvPr/>
        </p:nvSpPr>
        <p:spPr>
          <a:xfrm rot="18000000">
            <a:off x="16787161" y="5994863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21" name="Oval"/>
          <p:cNvSpPr/>
          <p:nvPr/>
        </p:nvSpPr>
        <p:spPr>
          <a:xfrm rot="18000000">
            <a:off x="1756788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22" name="Oval"/>
          <p:cNvSpPr/>
          <p:nvPr/>
        </p:nvSpPr>
        <p:spPr>
          <a:xfrm rot="18000000">
            <a:off x="89799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23" name="Oval"/>
          <p:cNvSpPr/>
          <p:nvPr/>
        </p:nvSpPr>
        <p:spPr>
          <a:xfrm rot="18000000">
            <a:off x="9760682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24" name="Oval"/>
          <p:cNvSpPr/>
          <p:nvPr/>
        </p:nvSpPr>
        <p:spPr>
          <a:xfrm rot="18000000">
            <a:off x="1054140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25" name="Oval"/>
          <p:cNvSpPr/>
          <p:nvPr/>
        </p:nvSpPr>
        <p:spPr>
          <a:xfrm rot="18000000">
            <a:off x="11322122" y="5994863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26" name="Oval"/>
          <p:cNvSpPr/>
          <p:nvPr/>
        </p:nvSpPr>
        <p:spPr>
          <a:xfrm rot="18000000">
            <a:off x="6644664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27" name="Oval"/>
          <p:cNvSpPr/>
          <p:nvPr/>
        </p:nvSpPr>
        <p:spPr>
          <a:xfrm rot="18000000">
            <a:off x="7425383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28" name="Oval"/>
          <p:cNvSpPr/>
          <p:nvPr/>
        </p:nvSpPr>
        <p:spPr>
          <a:xfrm rot="18000000">
            <a:off x="8206103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29" name="Oval"/>
          <p:cNvSpPr/>
          <p:nvPr/>
        </p:nvSpPr>
        <p:spPr>
          <a:xfrm rot="18000000">
            <a:off x="121114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30" name="Oval"/>
          <p:cNvSpPr/>
          <p:nvPr/>
        </p:nvSpPr>
        <p:spPr>
          <a:xfrm rot="18000000">
            <a:off x="1289218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31" name="Oval"/>
          <p:cNvSpPr/>
          <p:nvPr/>
        </p:nvSpPr>
        <p:spPr>
          <a:xfrm rot="18000000">
            <a:off x="13672908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32" name="Oval"/>
          <p:cNvSpPr/>
          <p:nvPr/>
        </p:nvSpPr>
        <p:spPr>
          <a:xfrm rot="18000000">
            <a:off x="14453627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33" name="Oval"/>
          <p:cNvSpPr/>
          <p:nvPr/>
        </p:nvSpPr>
        <p:spPr>
          <a:xfrm rot="18000000">
            <a:off x="1523434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34" name="Oval"/>
          <p:cNvSpPr/>
          <p:nvPr/>
        </p:nvSpPr>
        <p:spPr>
          <a:xfrm rot="18000000">
            <a:off x="160150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35" name="Oval"/>
          <p:cNvSpPr/>
          <p:nvPr/>
        </p:nvSpPr>
        <p:spPr>
          <a:xfrm rot="18000000">
            <a:off x="1679578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36" name="Oval"/>
          <p:cNvSpPr/>
          <p:nvPr/>
        </p:nvSpPr>
        <p:spPr>
          <a:xfrm rot="18000000">
            <a:off x="1757650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37" name="Oval"/>
          <p:cNvSpPr/>
          <p:nvPr/>
        </p:nvSpPr>
        <p:spPr>
          <a:xfrm rot="18000000">
            <a:off x="898858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38" name="Oval"/>
          <p:cNvSpPr/>
          <p:nvPr/>
        </p:nvSpPr>
        <p:spPr>
          <a:xfrm rot="18000000">
            <a:off x="976930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39" name="Oval"/>
          <p:cNvSpPr/>
          <p:nvPr/>
        </p:nvSpPr>
        <p:spPr>
          <a:xfrm rot="18000000">
            <a:off x="1055002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40" name="Oval"/>
          <p:cNvSpPr/>
          <p:nvPr/>
        </p:nvSpPr>
        <p:spPr>
          <a:xfrm rot="18000000">
            <a:off x="1133074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41" name="Oval"/>
          <p:cNvSpPr/>
          <p:nvPr/>
        </p:nvSpPr>
        <p:spPr>
          <a:xfrm rot="18000000">
            <a:off x="665329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42" name="Oval"/>
          <p:cNvSpPr/>
          <p:nvPr/>
        </p:nvSpPr>
        <p:spPr>
          <a:xfrm rot="18000000">
            <a:off x="743401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43" name="Oval"/>
          <p:cNvSpPr/>
          <p:nvPr/>
        </p:nvSpPr>
        <p:spPr>
          <a:xfrm rot="18000000">
            <a:off x="8214731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44" name="Oval"/>
          <p:cNvSpPr/>
          <p:nvPr/>
        </p:nvSpPr>
        <p:spPr>
          <a:xfrm rot="18000000">
            <a:off x="1211146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45" name="Oval"/>
          <p:cNvSpPr/>
          <p:nvPr/>
        </p:nvSpPr>
        <p:spPr>
          <a:xfrm rot="18000000">
            <a:off x="1289218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46" name="Oval"/>
          <p:cNvSpPr/>
          <p:nvPr/>
        </p:nvSpPr>
        <p:spPr>
          <a:xfrm rot="18000000">
            <a:off x="13672908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47" name="Oval"/>
          <p:cNvSpPr/>
          <p:nvPr/>
        </p:nvSpPr>
        <p:spPr>
          <a:xfrm rot="18000000">
            <a:off x="14453627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48" name="Oval"/>
          <p:cNvSpPr/>
          <p:nvPr/>
        </p:nvSpPr>
        <p:spPr>
          <a:xfrm rot="18000000">
            <a:off x="1523434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49" name="Oval"/>
          <p:cNvSpPr/>
          <p:nvPr/>
        </p:nvSpPr>
        <p:spPr>
          <a:xfrm rot="18000000">
            <a:off x="1601506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50" name="Oval"/>
          <p:cNvSpPr/>
          <p:nvPr/>
        </p:nvSpPr>
        <p:spPr>
          <a:xfrm rot="18000000">
            <a:off x="1679578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51" name="Oval"/>
          <p:cNvSpPr/>
          <p:nvPr/>
        </p:nvSpPr>
        <p:spPr>
          <a:xfrm rot="18000000">
            <a:off x="1757650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52" name="Oval"/>
          <p:cNvSpPr/>
          <p:nvPr/>
        </p:nvSpPr>
        <p:spPr>
          <a:xfrm rot="18000000">
            <a:off x="898858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53" name="Oval"/>
          <p:cNvSpPr/>
          <p:nvPr/>
        </p:nvSpPr>
        <p:spPr>
          <a:xfrm rot="18000000">
            <a:off x="976930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54" name="Oval"/>
          <p:cNvSpPr/>
          <p:nvPr/>
        </p:nvSpPr>
        <p:spPr>
          <a:xfrm rot="18000000">
            <a:off x="1055002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55" name="Oval"/>
          <p:cNvSpPr/>
          <p:nvPr/>
        </p:nvSpPr>
        <p:spPr>
          <a:xfrm rot="18000000">
            <a:off x="1133074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56" name="Oval"/>
          <p:cNvSpPr/>
          <p:nvPr/>
        </p:nvSpPr>
        <p:spPr>
          <a:xfrm rot="18000000">
            <a:off x="665329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57" name="Oval"/>
          <p:cNvSpPr/>
          <p:nvPr/>
        </p:nvSpPr>
        <p:spPr>
          <a:xfrm rot="18000000">
            <a:off x="743401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58" name="Oval"/>
          <p:cNvSpPr/>
          <p:nvPr/>
        </p:nvSpPr>
        <p:spPr>
          <a:xfrm rot="18000000">
            <a:off x="8214731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59" name="Oval"/>
          <p:cNvSpPr/>
          <p:nvPr/>
        </p:nvSpPr>
        <p:spPr>
          <a:xfrm rot="18000000">
            <a:off x="1210715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60" name="Oval"/>
          <p:cNvSpPr/>
          <p:nvPr/>
        </p:nvSpPr>
        <p:spPr>
          <a:xfrm rot="18000000">
            <a:off x="12887875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61" name="Oval"/>
          <p:cNvSpPr/>
          <p:nvPr/>
        </p:nvSpPr>
        <p:spPr>
          <a:xfrm rot="18000000">
            <a:off x="13668593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62" name="Oval"/>
          <p:cNvSpPr/>
          <p:nvPr/>
        </p:nvSpPr>
        <p:spPr>
          <a:xfrm rot="18000000">
            <a:off x="1444931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63" name="Oval"/>
          <p:cNvSpPr/>
          <p:nvPr/>
        </p:nvSpPr>
        <p:spPr>
          <a:xfrm rot="18000000">
            <a:off x="1523003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64" name="Oval"/>
          <p:cNvSpPr/>
          <p:nvPr/>
        </p:nvSpPr>
        <p:spPr>
          <a:xfrm rot="18000000">
            <a:off x="1601075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65" name="Oval"/>
          <p:cNvSpPr/>
          <p:nvPr/>
        </p:nvSpPr>
        <p:spPr>
          <a:xfrm rot="18000000">
            <a:off x="16791474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66" name="Oval"/>
          <p:cNvSpPr/>
          <p:nvPr/>
        </p:nvSpPr>
        <p:spPr>
          <a:xfrm rot="18000000">
            <a:off x="1757219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67" name="Oval"/>
          <p:cNvSpPr/>
          <p:nvPr/>
        </p:nvSpPr>
        <p:spPr>
          <a:xfrm rot="18000000">
            <a:off x="898427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68" name="Oval"/>
          <p:cNvSpPr/>
          <p:nvPr/>
        </p:nvSpPr>
        <p:spPr>
          <a:xfrm rot="18000000">
            <a:off x="976499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69" name="Oval"/>
          <p:cNvSpPr/>
          <p:nvPr/>
        </p:nvSpPr>
        <p:spPr>
          <a:xfrm rot="18000000">
            <a:off x="10545715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70" name="Oval"/>
          <p:cNvSpPr/>
          <p:nvPr/>
        </p:nvSpPr>
        <p:spPr>
          <a:xfrm rot="18000000">
            <a:off x="1132643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71" name="Oval"/>
          <p:cNvSpPr/>
          <p:nvPr/>
        </p:nvSpPr>
        <p:spPr>
          <a:xfrm rot="18000000">
            <a:off x="664897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72" name="Oval"/>
          <p:cNvSpPr/>
          <p:nvPr/>
        </p:nvSpPr>
        <p:spPr>
          <a:xfrm rot="18000000">
            <a:off x="7429696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73" name="Oval"/>
          <p:cNvSpPr/>
          <p:nvPr/>
        </p:nvSpPr>
        <p:spPr>
          <a:xfrm rot="18000000">
            <a:off x="821041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74" name="Oval"/>
          <p:cNvSpPr/>
          <p:nvPr/>
        </p:nvSpPr>
        <p:spPr>
          <a:xfrm rot="18000000">
            <a:off x="1210499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75" name="Oval"/>
          <p:cNvSpPr/>
          <p:nvPr/>
        </p:nvSpPr>
        <p:spPr>
          <a:xfrm rot="18000000">
            <a:off x="1288571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76" name="Oval"/>
          <p:cNvSpPr/>
          <p:nvPr/>
        </p:nvSpPr>
        <p:spPr>
          <a:xfrm rot="18000000">
            <a:off x="136664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77" name="Oval"/>
          <p:cNvSpPr/>
          <p:nvPr/>
        </p:nvSpPr>
        <p:spPr>
          <a:xfrm rot="18000000">
            <a:off x="1444715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78" name="Oval"/>
          <p:cNvSpPr/>
          <p:nvPr/>
        </p:nvSpPr>
        <p:spPr>
          <a:xfrm rot="18000000">
            <a:off x="15227878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79" name="Oval"/>
          <p:cNvSpPr/>
          <p:nvPr/>
        </p:nvSpPr>
        <p:spPr>
          <a:xfrm rot="18000000">
            <a:off x="1600859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80" name="Oval"/>
          <p:cNvSpPr/>
          <p:nvPr/>
        </p:nvSpPr>
        <p:spPr>
          <a:xfrm rot="18000000">
            <a:off x="16789317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81" name="Oval"/>
          <p:cNvSpPr/>
          <p:nvPr/>
        </p:nvSpPr>
        <p:spPr>
          <a:xfrm rot="18000000">
            <a:off x="17570039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82" name="Oval"/>
          <p:cNvSpPr/>
          <p:nvPr/>
        </p:nvSpPr>
        <p:spPr>
          <a:xfrm rot="18000000">
            <a:off x="898211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83" name="Oval"/>
          <p:cNvSpPr/>
          <p:nvPr/>
        </p:nvSpPr>
        <p:spPr>
          <a:xfrm rot="18000000">
            <a:off x="97628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84" name="Oval"/>
          <p:cNvSpPr/>
          <p:nvPr/>
        </p:nvSpPr>
        <p:spPr>
          <a:xfrm rot="18000000">
            <a:off x="10543557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85" name="Oval"/>
          <p:cNvSpPr/>
          <p:nvPr/>
        </p:nvSpPr>
        <p:spPr>
          <a:xfrm rot="18000000">
            <a:off x="11324278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86" name="Oval"/>
          <p:cNvSpPr/>
          <p:nvPr/>
        </p:nvSpPr>
        <p:spPr>
          <a:xfrm rot="18000000">
            <a:off x="664682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87" name="Oval"/>
          <p:cNvSpPr/>
          <p:nvPr/>
        </p:nvSpPr>
        <p:spPr>
          <a:xfrm rot="18000000">
            <a:off x="742754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88" name="Oval"/>
          <p:cNvSpPr/>
          <p:nvPr/>
        </p:nvSpPr>
        <p:spPr>
          <a:xfrm rot="18000000">
            <a:off x="820826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89" name="Oval"/>
          <p:cNvSpPr/>
          <p:nvPr/>
        </p:nvSpPr>
        <p:spPr>
          <a:xfrm rot="18000000">
            <a:off x="1210499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90" name="Oval"/>
          <p:cNvSpPr/>
          <p:nvPr/>
        </p:nvSpPr>
        <p:spPr>
          <a:xfrm rot="18000000">
            <a:off x="1288571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91" name="Oval"/>
          <p:cNvSpPr/>
          <p:nvPr/>
        </p:nvSpPr>
        <p:spPr>
          <a:xfrm rot="18000000">
            <a:off x="1444715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92" name="Oval"/>
          <p:cNvSpPr/>
          <p:nvPr/>
        </p:nvSpPr>
        <p:spPr>
          <a:xfrm rot="18000000">
            <a:off x="15227878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93" name="Oval"/>
          <p:cNvSpPr/>
          <p:nvPr/>
        </p:nvSpPr>
        <p:spPr>
          <a:xfrm rot="18000000">
            <a:off x="1600859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94" name="Oval"/>
          <p:cNvSpPr/>
          <p:nvPr/>
        </p:nvSpPr>
        <p:spPr>
          <a:xfrm rot="18000000">
            <a:off x="1678931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95" name="Oval"/>
          <p:cNvSpPr/>
          <p:nvPr/>
        </p:nvSpPr>
        <p:spPr>
          <a:xfrm rot="18000000">
            <a:off x="17570039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96" name="Oval"/>
          <p:cNvSpPr/>
          <p:nvPr/>
        </p:nvSpPr>
        <p:spPr>
          <a:xfrm rot="18000000">
            <a:off x="898211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97" name="Oval"/>
          <p:cNvSpPr/>
          <p:nvPr/>
        </p:nvSpPr>
        <p:spPr>
          <a:xfrm rot="18000000">
            <a:off x="976283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98" name="Oval"/>
          <p:cNvSpPr/>
          <p:nvPr/>
        </p:nvSpPr>
        <p:spPr>
          <a:xfrm rot="18000000">
            <a:off x="1054355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99" name="Oval"/>
          <p:cNvSpPr/>
          <p:nvPr/>
        </p:nvSpPr>
        <p:spPr>
          <a:xfrm rot="18000000">
            <a:off x="1132427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00" name="Oval"/>
          <p:cNvSpPr/>
          <p:nvPr/>
        </p:nvSpPr>
        <p:spPr>
          <a:xfrm rot="18000000">
            <a:off x="664682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01" name="Oval"/>
          <p:cNvSpPr/>
          <p:nvPr/>
        </p:nvSpPr>
        <p:spPr>
          <a:xfrm rot="18000000">
            <a:off x="742754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02" name="Oval"/>
          <p:cNvSpPr/>
          <p:nvPr/>
        </p:nvSpPr>
        <p:spPr>
          <a:xfrm rot="18000000">
            <a:off x="8208260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03" name="Oval"/>
          <p:cNvSpPr/>
          <p:nvPr/>
        </p:nvSpPr>
        <p:spPr>
          <a:xfrm rot="18000000">
            <a:off x="1210068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04" name="Oval"/>
          <p:cNvSpPr/>
          <p:nvPr/>
        </p:nvSpPr>
        <p:spPr>
          <a:xfrm rot="18000000">
            <a:off x="1288140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05" name="Oval"/>
          <p:cNvSpPr/>
          <p:nvPr/>
        </p:nvSpPr>
        <p:spPr>
          <a:xfrm rot="18000000">
            <a:off x="13662124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06" name="Oval"/>
          <p:cNvSpPr/>
          <p:nvPr/>
        </p:nvSpPr>
        <p:spPr>
          <a:xfrm rot="18000000">
            <a:off x="1444284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07" name="Oval"/>
          <p:cNvSpPr/>
          <p:nvPr/>
        </p:nvSpPr>
        <p:spPr>
          <a:xfrm rot="18000000">
            <a:off x="1522356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08" name="Oval"/>
          <p:cNvSpPr/>
          <p:nvPr/>
        </p:nvSpPr>
        <p:spPr>
          <a:xfrm rot="18000000">
            <a:off x="16004285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09" name="Oval"/>
          <p:cNvSpPr/>
          <p:nvPr/>
        </p:nvSpPr>
        <p:spPr>
          <a:xfrm rot="18000000">
            <a:off x="167850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10" name="Oval"/>
          <p:cNvSpPr/>
          <p:nvPr/>
        </p:nvSpPr>
        <p:spPr>
          <a:xfrm rot="18000000">
            <a:off x="1756572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11" name="Oval"/>
          <p:cNvSpPr/>
          <p:nvPr/>
        </p:nvSpPr>
        <p:spPr>
          <a:xfrm rot="18000000">
            <a:off x="89778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12" name="Oval"/>
          <p:cNvSpPr/>
          <p:nvPr/>
        </p:nvSpPr>
        <p:spPr>
          <a:xfrm rot="18000000">
            <a:off x="9758525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13" name="Oval"/>
          <p:cNvSpPr/>
          <p:nvPr/>
        </p:nvSpPr>
        <p:spPr>
          <a:xfrm rot="18000000">
            <a:off x="10539244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14" name="Oval"/>
          <p:cNvSpPr/>
          <p:nvPr/>
        </p:nvSpPr>
        <p:spPr>
          <a:xfrm rot="18000000">
            <a:off x="1131996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15" name="Oval"/>
          <p:cNvSpPr/>
          <p:nvPr/>
        </p:nvSpPr>
        <p:spPr>
          <a:xfrm rot="18000000">
            <a:off x="664250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16" name="Oval"/>
          <p:cNvSpPr/>
          <p:nvPr/>
        </p:nvSpPr>
        <p:spPr>
          <a:xfrm rot="18000000">
            <a:off x="7423226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17" name="Oval"/>
          <p:cNvSpPr/>
          <p:nvPr/>
        </p:nvSpPr>
        <p:spPr>
          <a:xfrm rot="18000000">
            <a:off x="820394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18" name="Oval"/>
          <p:cNvSpPr/>
          <p:nvPr/>
        </p:nvSpPr>
        <p:spPr>
          <a:xfrm rot="18000000">
            <a:off x="1210931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19" name="Oval"/>
          <p:cNvSpPr/>
          <p:nvPr/>
        </p:nvSpPr>
        <p:spPr>
          <a:xfrm rot="18000000">
            <a:off x="12890033" y="910049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20" name="Oval"/>
          <p:cNvSpPr/>
          <p:nvPr/>
        </p:nvSpPr>
        <p:spPr>
          <a:xfrm rot="18000000">
            <a:off x="1367075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21" name="Oval"/>
          <p:cNvSpPr/>
          <p:nvPr/>
        </p:nvSpPr>
        <p:spPr>
          <a:xfrm rot="18000000">
            <a:off x="1445147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22" name="Oval"/>
          <p:cNvSpPr/>
          <p:nvPr/>
        </p:nvSpPr>
        <p:spPr>
          <a:xfrm rot="18000000">
            <a:off x="1523219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23" name="Oval"/>
          <p:cNvSpPr/>
          <p:nvPr/>
        </p:nvSpPr>
        <p:spPr>
          <a:xfrm rot="18000000">
            <a:off x="1601291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24" name="Oval"/>
          <p:cNvSpPr/>
          <p:nvPr/>
        </p:nvSpPr>
        <p:spPr>
          <a:xfrm rot="18000000">
            <a:off x="1679363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25" name="Oval"/>
          <p:cNvSpPr/>
          <p:nvPr/>
        </p:nvSpPr>
        <p:spPr>
          <a:xfrm rot="18000000">
            <a:off x="1757435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26" name="Oval"/>
          <p:cNvSpPr/>
          <p:nvPr/>
        </p:nvSpPr>
        <p:spPr>
          <a:xfrm rot="18000000">
            <a:off x="898643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27" name="Oval"/>
          <p:cNvSpPr/>
          <p:nvPr/>
        </p:nvSpPr>
        <p:spPr>
          <a:xfrm rot="18000000">
            <a:off x="976715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28" name="Oval"/>
          <p:cNvSpPr/>
          <p:nvPr/>
        </p:nvSpPr>
        <p:spPr>
          <a:xfrm rot="18000000">
            <a:off x="1054787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29" name="Oval"/>
          <p:cNvSpPr/>
          <p:nvPr/>
        </p:nvSpPr>
        <p:spPr>
          <a:xfrm rot="18000000">
            <a:off x="1132859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30" name="Oval"/>
          <p:cNvSpPr/>
          <p:nvPr/>
        </p:nvSpPr>
        <p:spPr>
          <a:xfrm rot="18000000">
            <a:off x="665113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31" name="Oval"/>
          <p:cNvSpPr/>
          <p:nvPr/>
        </p:nvSpPr>
        <p:spPr>
          <a:xfrm rot="18000000">
            <a:off x="7431854" y="9100491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32" name="Oval"/>
          <p:cNvSpPr/>
          <p:nvPr/>
        </p:nvSpPr>
        <p:spPr>
          <a:xfrm rot="18000000">
            <a:off x="821257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33" name="Oval"/>
          <p:cNvSpPr/>
          <p:nvPr/>
        </p:nvSpPr>
        <p:spPr>
          <a:xfrm rot="18000000">
            <a:off x="1210931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34" name="Oval"/>
          <p:cNvSpPr/>
          <p:nvPr/>
        </p:nvSpPr>
        <p:spPr>
          <a:xfrm rot="18000000">
            <a:off x="12890033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35" name="Oval"/>
          <p:cNvSpPr/>
          <p:nvPr/>
        </p:nvSpPr>
        <p:spPr>
          <a:xfrm rot="18000000">
            <a:off x="1367075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36" name="Oval"/>
          <p:cNvSpPr/>
          <p:nvPr/>
        </p:nvSpPr>
        <p:spPr>
          <a:xfrm rot="18000000">
            <a:off x="1445147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37" name="Oval"/>
          <p:cNvSpPr/>
          <p:nvPr/>
        </p:nvSpPr>
        <p:spPr>
          <a:xfrm rot="18000000">
            <a:off x="1523219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38" name="Oval"/>
          <p:cNvSpPr/>
          <p:nvPr/>
        </p:nvSpPr>
        <p:spPr>
          <a:xfrm rot="18000000">
            <a:off x="1601291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39" name="Oval"/>
          <p:cNvSpPr/>
          <p:nvPr/>
        </p:nvSpPr>
        <p:spPr>
          <a:xfrm rot="18000000">
            <a:off x="1679363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40" name="Oval"/>
          <p:cNvSpPr/>
          <p:nvPr/>
        </p:nvSpPr>
        <p:spPr>
          <a:xfrm rot="18000000">
            <a:off x="1757435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41" name="Oval"/>
          <p:cNvSpPr/>
          <p:nvPr/>
        </p:nvSpPr>
        <p:spPr>
          <a:xfrm rot="18000000">
            <a:off x="898643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42" name="Oval"/>
          <p:cNvSpPr/>
          <p:nvPr/>
        </p:nvSpPr>
        <p:spPr>
          <a:xfrm rot="18000000">
            <a:off x="976715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43" name="Oval"/>
          <p:cNvSpPr/>
          <p:nvPr/>
        </p:nvSpPr>
        <p:spPr>
          <a:xfrm rot="18000000">
            <a:off x="1054787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44" name="Oval"/>
          <p:cNvSpPr/>
          <p:nvPr/>
        </p:nvSpPr>
        <p:spPr>
          <a:xfrm rot="18000000">
            <a:off x="1132859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45" name="Oval"/>
          <p:cNvSpPr/>
          <p:nvPr/>
        </p:nvSpPr>
        <p:spPr>
          <a:xfrm rot="18000000">
            <a:off x="665113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46" name="Oval"/>
          <p:cNvSpPr/>
          <p:nvPr/>
        </p:nvSpPr>
        <p:spPr>
          <a:xfrm rot="18000000">
            <a:off x="7431854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47" name="Oval"/>
          <p:cNvSpPr/>
          <p:nvPr/>
        </p:nvSpPr>
        <p:spPr>
          <a:xfrm rot="18000000">
            <a:off x="821257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48" name="Oval"/>
          <p:cNvSpPr/>
          <p:nvPr/>
        </p:nvSpPr>
        <p:spPr>
          <a:xfrm rot="18000000">
            <a:off x="1211019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49" name="Oval"/>
          <p:cNvSpPr/>
          <p:nvPr/>
        </p:nvSpPr>
        <p:spPr>
          <a:xfrm rot="18000000">
            <a:off x="1289091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50" name="Oval"/>
          <p:cNvSpPr/>
          <p:nvPr/>
        </p:nvSpPr>
        <p:spPr>
          <a:xfrm rot="18000000">
            <a:off x="13671635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51" name="Oval"/>
          <p:cNvSpPr/>
          <p:nvPr/>
        </p:nvSpPr>
        <p:spPr>
          <a:xfrm rot="18000000">
            <a:off x="1445235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52" name="Oval"/>
          <p:cNvSpPr/>
          <p:nvPr/>
        </p:nvSpPr>
        <p:spPr>
          <a:xfrm rot="18000000">
            <a:off x="15233076" y="2946589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53" name="Oval"/>
          <p:cNvSpPr/>
          <p:nvPr/>
        </p:nvSpPr>
        <p:spPr>
          <a:xfrm rot="18000000">
            <a:off x="1601379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54" name="Oval"/>
          <p:cNvSpPr/>
          <p:nvPr/>
        </p:nvSpPr>
        <p:spPr>
          <a:xfrm rot="18000000">
            <a:off x="1679451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55" name="Oval"/>
          <p:cNvSpPr/>
          <p:nvPr/>
        </p:nvSpPr>
        <p:spPr>
          <a:xfrm rot="18000000">
            <a:off x="1757523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56" name="Oval"/>
          <p:cNvSpPr/>
          <p:nvPr/>
        </p:nvSpPr>
        <p:spPr>
          <a:xfrm rot="18000000">
            <a:off x="898731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57" name="Oval"/>
          <p:cNvSpPr/>
          <p:nvPr/>
        </p:nvSpPr>
        <p:spPr>
          <a:xfrm rot="18000000">
            <a:off x="9768037" y="294658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58" name="Oval"/>
          <p:cNvSpPr/>
          <p:nvPr/>
        </p:nvSpPr>
        <p:spPr>
          <a:xfrm rot="18000000">
            <a:off x="1054875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59" name="Oval"/>
          <p:cNvSpPr/>
          <p:nvPr/>
        </p:nvSpPr>
        <p:spPr>
          <a:xfrm rot="18000000">
            <a:off x="1132947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60" name="Oval"/>
          <p:cNvSpPr/>
          <p:nvPr/>
        </p:nvSpPr>
        <p:spPr>
          <a:xfrm rot="18000000">
            <a:off x="6652017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61" name="Oval"/>
          <p:cNvSpPr/>
          <p:nvPr/>
        </p:nvSpPr>
        <p:spPr>
          <a:xfrm rot="18000000">
            <a:off x="743273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62" name="Oval"/>
          <p:cNvSpPr/>
          <p:nvPr/>
        </p:nvSpPr>
        <p:spPr>
          <a:xfrm rot="18000000">
            <a:off x="821345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63" name="Oval"/>
          <p:cNvSpPr/>
          <p:nvPr/>
        </p:nvSpPr>
        <p:spPr>
          <a:xfrm rot="18000000">
            <a:off x="12105882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64" name="Oval"/>
          <p:cNvSpPr/>
          <p:nvPr/>
        </p:nvSpPr>
        <p:spPr>
          <a:xfrm rot="18000000">
            <a:off x="128866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65" name="Oval"/>
          <p:cNvSpPr/>
          <p:nvPr/>
        </p:nvSpPr>
        <p:spPr>
          <a:xfrm rot="18000000">
            <a:off x="13667320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66" name="Oval"/>
          <p:cNvSpPr/>
          <p:nvPr/>
        </p:nvSpPr>
        <p:spPr>
          <a:xfrm rot="18000000">
            <a:off x="14448042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67" name="Oval"/>
          <p:cNvSpPr/>
          <p:nvPr/>
        </p:nvSpPr>
        <p:spPr>
          <a:xfrm rot="18000000">
            <a:off x="1522876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68" name="Oval"/>
          <p:cNvSpPr/>
          <p:nvPr/>
        </p:nvSpPr>
        <p:spPr>
          <a:xfrm rot="18000000">
            <a:off x="16009483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69" name="Oval"/>
          <p:cNvSpPr/>
          <p:nvPr/>
        </p:nvSpPr>
        <p:spPr>
          <a:xfrm rot="18000000">
            <a:off x="1679020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70" name="Oval"/>
          <p:cNvSpPr/>
          <p:nvPr/>
        </p:nvSpPr>
        <p:spPr>
          <a:xfrm rot="18000000">
            <a:off x="17570922" y="217018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71" name="Oval"/>
          <p:cNvSpPr/>
          <p:nvPr/>
        </p:nvSpPr>
        <p:spPr>
          <a:xfrm rot="18000000">
            <a:off x="89830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72" name="Oval"/>
          <p:cNvSpPr/>
          <p:nvPr/>
        </p:nvSpPr>
        <p:spPr>
          <a:xfrm rot="18000000">
            <a:off x="9763723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73" name="Oval"/>
          <p:cNvSpPr/>
          <p:nvPr/>
        </p:nvSpPr>
        <p:spPr>
          <a:xfrm rot="18000000">
            <a:off x="1054444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74" name="Oval"/>
          <p:cNvSpPr/>
          <p:nvPr/>
        </p:nvSpPr>
        <p:spPr>
          <a:xfrm rot="18000000">
            <a:off x="1132516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75" name="Oval"/>
          <p:cNvSpPr/>
          <p:nvPr/>
        </p:nvSpPr>
        <p:spPr>
          <a:xfrm rot="18000000">
            <a:off x="6647705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76" name="Oval"/>
          <p:cNvSpPr/>
          <p:nvPr/>
        </p:nvSpPr>
        <p:spPr>
          <a:xfrm rot="18000000">
            <a:off x="742842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77" name="Oval"/>
          <p:cNvSpPr/>
          <p:nvPr/>
        </p:nvSpPr>
        <p:spPr>
          <a:xfrm rot="18000000">
            <a:off x="820914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78" name="Oval"/>
          <p:cNvSpPr/>
          <p:nvPr/>
        </p:nvSpPr>
        <p:spPr>
          <a:xfrm rot="18000000">
            <a:off x="1211019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79" name="Oval"/>
          <p:cNvSpPr/>
          <p:nvPr/>
        </p:nvSpPr>
        <p:spPr>
          <a:xfrm rot="18000000">
            <a:off x="1289091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80" name="Oval"/>
          <p:cNvSpPr/>
          <p:nvPr/>
        </p:nvSpPr>
        <p:spPr>
          <a:xfrm rot="18000000">
            <a:off x="13671635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81" name="Oval"/>
          <p:cNvSpPr/>
          <p:nvPr/>
        </p:nvSpPr>
        <p:spPr>
          <a:xfrm rot="18000000">
            <a:off x="1445235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82" name="Oval"/>
          <p:cNvSpPr/>
          <p:nvPr/>
        </p:nvSpPr>
        <p:spPr>
          <a:xfrm rot="18000000">
            <a:off x="152330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83" name="Oval"/>
          <p:cNvSpPr/>
          <p:nvPr/>
        </p:nvSpPr>
        <p:spPr>
          <a:xfrm rot="18000000">
            <a:off x="1601379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84" name="Oval"/>
          <p:cNvSpPr/>
          <p:nvPr/>
        </p:nvSpPr>
        <p:spPr>
          <a:xfrm rot="18000000">
            <a:off x="16794515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85" name="Oval"/>
          <p:cNvSpPr/>
          <p:nvPr/>
        </p:nvSpPr>
        <p:spPr>
          <a:xfrm rot="18000000">
            <a:off x="1757523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86" name="Oval"/>
          <p:cNvSpPr/>
          <p:nvPr/>
        </p:nvSpPr>
        <p:spPr>
          <a:xfrm rot="18000000">
            <a:off x="898731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87" name="Oval"/>
          <p:cNvSpPr/>
          <p:nvPr/>
        </p:nvSpPr>
        <p:spPr>
          <a:xfrm rot="18000000">
            <a:off x="9768037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88" name="Oval"/>
          <p:cNvSpPr/>
          <p:nvPr/>
        </p:nvSpPr>
        <p:spPr>
          <a:xfrm rot="18000000">
            <a:off x="1054875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89" name="Oval"/>
          <p:cNvSpPr/>
          <p:nvPr/>
        </p:nvSpPr>
        <p:spPr>
          <a:xfrm rot="18000000">
            <a:off x="113294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90" name="Oval"/>
          <p:cNvSpPr/>
          <p:nvPr/>
        </p:nvSpPr>
        <p:spPr>
          <a:xfrm rot="18000000">
            <a:off x="6652017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91" name="Oval"/>
          <p:cNvSpPr/>
          <p:nvPr/>
        </p:nvSpPr>
        <p:spPr>
          <a:xfrm rot="18000000">
            <a:off x="743273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92" name="Oval"/>
          <p:cNvSpPr/>
          <p:nvPr/>
        </p:nvSpPr>
        <p:spPr>
          <a:xfrm rot="18000000">
            <a:off x="821345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93" name="Oval"/>
          <p:cNvSpPr/>
          <p:nvPr/>
        </p:nvSpPr>
        <p:spPr>
          <a:xfrm rot="18000000">
            <a:off x="12105882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94" name="Oval"/>
          <p:cNvSpPr/>
          <p:nvPr/>
        </p:nvSpPr>
        <p:spPr>
          <a:xfrm rot="18000000">
            <a:off x="1288660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95" name="Oval"/>
          <p:cNvSpPr/>
          <p:nvPr/>
        </p:nvSpPr>
        <p:spPr>
          <a:xfrm rot="18000000">
            <a:off x="13667320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96" name="Oval"/>
          <p:cNvSpPr/>
          <p:nvPr/>
        </p:nvSpPr>
        <p:spPr>
          <a:xfrm rot="18000000">
            <a:off x="14448042" y="12206118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97" name="Oval"/>
          <p:cNvSpPr/>
          <p:nvPr/>
        </p:nvSpPr>
        <p:spPr>
          <a:xfrm rot="18000000">
            <a:off x="1522876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98" name="Oval"/>
          <p:cNvSpPr/>
          <p:nvPr/>
        </p:nvSpPr>
        <p:spPr>
          <a:xfrm rot="18000000">
            <a:off x="16009483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99" name="Oval"/>
          <p:cNvSpPr/>
          <p:nvPr/>
        </p:nvSpPr>
        <p:spPr>
          <a:xfrm rot="18000000">
            <a:off x="1679020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00" name="Oval"/>
          <p:cNvSpPr/>
          <p:nvPr/>
        </p:nvSpPr>
        <p:spPr>
          <a:xfrm rot="18000000">
            <a:off x="1757092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01" name="Oval"/>
          <p:cNvSpPr/>
          <p:nvPr/>
        </p:nvSpPr>
        <p:spPr>
          <a:xfrm rot="18000000">
            <a:off x="8983002" y="1220611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02" name="Oval"/>
          <p:cNvSpPr/>
          <p:nvPr/>
        </p:nvSpPr>
        <p:spPr>
          <a:xfrm rot="18000000">
            <a:off x="9763723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03" name="Oval"/>
          <p:cNvSpPr/>
          <p:nvPr/>
        </p:nvSpPr>
        <p:spPr>
          <a:xfrm rot="18000000">
            <a:off x="1054444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04" name="Oval"/>
          <p:cNvSpPr/>
          <p:nvPr/>
        </p:nvSpPr>
        <p:spPr>
          <a:xfrm rot="18000000">
            <a:off x="1132516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05" name="Oval"/>
          <p:cNvSpPr/>
          <p:nvPr/>
        </p:nvSpPr>
        <p:spPr>
          <a:xfrm rot="18000000">
            <a:off x="6647705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06" name="Oval"/>
          <p:cNvSpPr/>
          <p:nvPr/>
        </p:nvSpPr>
        <p:spPr>
          <a:xfrm rot="18000000">
            <a:off x="742842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07" name="Oval"/>
          <p:cNvSpPr/>
          <p:nvPr/>
        </p:nvSpPr>
        <p:spPr>
          <a:xfrm rot="18000000">
            <a:off x="820914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08" name="Oval"/>
          <p:cNvSpPr/>
          <p:nvPr/>
        </p:nvSpPr>
        <p:spPr>
          <a:xfrm rot="18000000">
            <a:off x="13666438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09" name="Line"/>
          <p:cNvSpPr/>
          <p:nvPr/>
        </p:nvSpPr>
        <p:spPr>
          <a:xfrm>
            <a:off x="12183372" y="7625226"/>
            <a:ext cx="5455802" cy="1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10" name="Line"/>
          <p:cNvSpPr/>
          <p:nvPr/>
        </p:nvSpPr>
        <p:spPr>
          <a:xfrm flipH="1" flipV="1">
            <a:off x="9154274" y="6867430"/>
            <a:ext cx="3126683" cy="758589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426" name="Group"/>
          <p:cNvGrpSpPr/>
          <p:nvPr/>
        </p:nvGrpSpPr>
        <p:grpSpPr>
          <a:xfrm>
            <a:off x="12009977" y="2073944"/>
            <a:ext cx="355419" cy="11144928"/>
            <a:chOff x="0" y="0"/>
            <a:chExt cx="355417" cy="11144927"/>
          </a:xfrm>
        </p:grpSpPr>
        <p:sp>
          <p:nvSpPr>
            <p:cNvPr id="3411" name="Dingbat Diamond"/>
            <p:cNvSpPr/>
            <p:nvPr/>
          </p:nvSpPr>
          <p:spPr>
            <a:xfrm>
              <a:off x="8626" y="0"/>
              <a:ext cx="346792" cy="34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12" name="Dingbat Diamond"/>
            <p:cNvSpPr/>
            <p:nvPr/>
          </p:nvSpPr>
          <p:spPr>
            <a:xfrm>
              <a:off x="8626" y="74772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13" name="Dingbat Diamond"/>
            <p:cNvSpPr/>
            <p:nvPr/>
          </p:nvSpPr>
          <p:spPr>
            <a:xfrm>
              <a:off x="8626" y="149545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14" name="Dingbat Diamond"/>
            <p:cNvSpPr/>
            <p:nvPr/>
          </p:nvSpPr>
          <p:spPr>
            <a:xfrm>
              <a:off x="-1" y="224318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15" name="Dingbat Diamond"/>
            <p:cNvSpPr/>
            <p:nvPr/>
          </p:nvSpPr>
          <p:spPr>
            <a:xfrm>
              <a:off x="-1" y="304069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16" name="Dingbat Diamond"/>
            <p:cNvSpPr/>
            <p:nvPr/>
          </p:nvSpPr>
          <p:spPr>
            <a:xfrm>
              <a:off x="8626" y="383921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17" name="Dingbat Diamond"/>
            <p:cNvSpPr/>
            <p:nvPr/>
          </p:nvSpPr>
          <p:spPr>
            <a:xfrm>
              <a:off x="-1" y="458593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18" name="Dingbat Diamond"/>
            <p:cNvSpPr/>
            <p:nvPr/>
          </p:nvSpPr>
          <p:spPr>
            <a:xfrm>
              <a:off x="8626" y="5362957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19" name="Dingbat Diamond"/>
            <p:cNvSpPr/>
            <p:nvPr/>
          </p:nvSpPr>
          <p:spPr>
            <a:xfrm>
              <a:off x="8626" y="6136130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20" name="Dingbat Diamond"/>
            <p:cNvSpPr/>
            <p:nvPr/>
          </p:nvSpPr>
          <p:spPr>
            <a:xfrm>
              <a:off x="-1" y="6930307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21" name="Dingbat Diamond"/>
            <p:cNvSpPr/>
            <p:nvPr/>
          </p:nvSpPr>
          <p:spPr>
            <a:xfrm>
              <a:off x="-1" y="7706715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22" name="Dingbat Diamond"/>
            <p:cNvSpPr/>
            <p:nvPr/>
          </p:nvSpPr>
          <p:spPr>
            <a:xfrm>
              <a:off x="-1" y="8468584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23" name="Dingbat Diamond"/>
            <p:cNvSpPr/>
            <p:nvPr/>
          </p:nvSpPr>
          <p:spPr>
            <a:xfrm>
              <a:off x="8626" y="9252896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24" name="Dingbat Diamond"/>
            <p:cNvSpPr/>
            <p:nvPr/>
          </p:nvSpPr>
          <p:spPr>
            <a:xfrm>
              <a:off x="8626" y="10064612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425" name="Dingbat Diamond"/>
            <p:cNvSpPr/>
            <p:nvPr/>
          </p:nvSpPr>
          <p:spPr>
            <a:xfrm>
              <a:off x="8626" y="10798136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3427" name="Dingbat Diamond"/>
          <p:cNvSpPr/>
          <p:nvPr/>
        </p:nvSpPr>
        <p:spPr>
          <a:xfrm>
            <a:off x="11984577" y="8205650"/>
            <a:ext cx="391184" cy="391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28" name="Equation"/>
          <p:cNvSpPr txBox="1"/>
          <p:nvPr/>
        </p:nvSpPr>
        <p:spPr>
          <a:xfrm>
            <a:off x="20373757" y="7275336"/>
            <a:ext cx="1704372" cy="68582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7</m:t>
                  </m:r>
                </m:oMath>
              </m:oMathPara>
            </a14:m>
            <a:endParaRPr sz="6200">
              <a:solidFill>
                <a:srgbClr val="5E5E5E"/>
              </a:solidFill>
            </a:endParaRPr>
          </a:p>
        </p:txBody>
      </p:sp>
      <p:sp>
        <p:nvSpPr>
          <p:cNvPr id="3429" name="Equation"/>
          <p:cNvSpPr txBox="1"/>
          <p:nvPr/>
        </p:nvSpPr>
        <p:spPr>
          <a:xfrm>
            <a:off x="19497504" y="5544415"/>
            <a:ext cx="3456878" cy="6824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6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6300">
              <a:solidFill>
                <a:srgbClr val="5E5E5E"/>
              </a:solidFill>
            </a:endParaRPr>
          </a:p>
        </p:txBody>
      </p:sp>
      <p:sp>
        <p:nvSpPr>
          <p:cNvPr id="3430" name="Equation"/>
          <p:cNvSpPr txBox="1"/>
          <p:nvPr/>
        </p:nvSpPr>
        <p:spPr>
          <a:xfrm>
            <a:off x="19918560" y="8724294"/>
            <a:ext cx="2614768" cy="174955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56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-</m:t>
                            </m:r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2" dur="1750"/>
                                        <p:tgtEl>
                                          <p:spTgt spid="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6" dur="1000" fill="hold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2" dur="5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path" nodeType="clickEffect" presetSubtype="0" presetID="-1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28968 0.000000" origin="layout" pathEditMode="relative">
                                      <p:cBhvr>
                                        <p:cTn id="30" dur="1000" fill="hold"/>
                                        <p:tgtEl>
                                          <p:spTgt spid="3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xit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34" dur="1000" fill="hold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79" grpId="3"/>
      <p:bldP build="whole" bldLvl="1" animBg="1" rev="0" advAuto="0" spid="3427" grpId="5"/>
      <p:bldP build="whole" bldLvl="1" animBg="1" rev="0" advAuto="0" spid="3162" grpId="7"/>
      <p:bldP build="whole" bldLvl="1" animBg="1" rev="0" advAuto="0" spid="3426" grpId="2"/>
      <p:bldP build="whole" bldLvl="1" animBg="1" rev="0" advAuto="0" spid="3179" grpId="1"/>
      <p:bldP build="whole" bldLvl="1" animBg="1" rev="0" advAuto="0" spid="3162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5E5E5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Lattice?"/>
          <p:cNvSpPr txBox="1"/>
          <p:nvPr>
            <p:ph type="subTitle" sz="quarter" idx="1"/>
          </p:nvPr>
        </p:nvSpPr>
        <p:spPr>
          <a:xfrm>
            <a:off x="8296162" y="6186425"/>
            <a:ext cx="7791676" cy="13431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Lattice?</a:t>
            </a:r>
          </a:p>
        </p:txBody>
      </p:sp>
      <p:sp>
        <p:nvSpPr>
          <p:cNvPr id="179" name="Ornament 11"/>
          <p:cNvSpPr/>
          <p:nvPr/>
        </p:nvSpPr>
        <p:spPr>
          <a:xfrm>
            <a:off x="13970871" y="6552701"/>
            <a:ext cx="1285679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222" y="0"/>
                </a:moveTo>
                <a:cubicBezTo>
                  <a:pt x="3857" y="0"/>
                  <a:pt x="2409" y="1889"/>
                  <a:pt x="1610" y="3475"/>
                </a:cubicBezTo>
                <a:cubicBezTo>
                  <a:pt x="587" y="5507"/>
                  <a:pt x="0" y="8317"/>
                  <a:pt x="0" y="11182"/>
                </a:cubicBezTo>
                <a:cubicBezTo>
                  <a:pt x="0" y="14054"/>
                  <a:pt x="421" y="16682"/>
                  <a:pt x="1185" y="18587"/>
                </a:cubicBezTo>
                <a:cubicBezTo>
                  <a:pt x="1966" y="20529"/>
                  <a:pt x="3044" y="21600"/>
                  <a:pt x="4222" y="21600"/>
                </a:cubicBezTo>
                <a:cubicBezTo>
                  <a:pt x="5647" y="21600"/>
                  <a:pt x="6526" y="20478"/>
                  <a:pt x="7012" y="19539"/>
                </a:cubicBezTo>
                <a:cubicBezTo>
                  <a:pt x="7642" y="18319"/>
                  <a:pt x="8004" y="16631"/>
                  <a:pt x="8004" y="14909"/>
                </a:cubicBezTo>
                <a:cubicBezTo>
                  <a:pt x="8004" y="13406"/>
                  <a:pt x="7753" y="11962"/>
                  <a:pt x="7298" y="10844"/>
                </a:cubicBezTo>
                <a:cubicBezTo>
                  <a:pt x="6872" y="9796"/>
                  <a:pt x="6298" y="9114"/>
                  <a:pt x="5722" y="8968"/>
                </a:cubicBezTo>
                <a:cubicBezTo>
                  <a:pt x="5003" y="8786"/>
                  <a:pt x="4437" y="9070"/>
                  <a:pt x="4038" y="9814"/>
                </a:cubicBezTo>
                <a:cubicBezTo>
                  <a:pt x="3945" y="9989"/>
                  <a:pt x="3861" y="10187"/>
                  <a:pt x="3792" y="10404"/>
                </a:cubicBezTo>
                <a:cubicBezTo>
                  <a:pt x="3165" y="12091"/>
                  <a:pt x="3294" y="14290"/>
                  <a:pt x="3748" y="15606"/>
                </a:cubicBezTo>
                <a:cubicBezTo>
                  <a:pt x="3979" y="16272"/>
                  <a:pt x="4345" y="16580"/>
                  <a:pt x="4706" y="16409"/>
                </a:cubicBezTo>
                <a:cubicBezTo>
                  <a:pt x="5078" y="16231"/>
                  <a:pt x="5384" y="15578"/>
                  <a:pt x="5451" y="14820"/>
                </a:cubicBezTo>
                <a:cubicBezTo>
                  <a:pt x="5506" y="14185"/>
                  <a:pt x="5386" y="13572"/>
                  <a:pt x="5137" y="13222"/>
                </a:cubicBezTo>
                <a:lnTo>
                  <a:pt x="5128" y="13211"/>
                </a:lnTo>
                <a:cubicBezTo>
                  <a:pt x="4936" y="12940"/>
                  <a:pt x="4838" y="12707"/>
                  <a:pt x="4838" y="12514"/>
                </a:cubicBezTo>
                <a:cubicBezTo>
                  <a:pt x="4838" y="12405"/>
                  <a:pt x="4843" y="12163"/>
                  <a:pt x="4889" y="12003"/>
                </a:cubicBezTo>
                <a:cubicBezTo>
                  <a:pt x="4891" y="11995"/>
                  <a:pt x="4894" y="11983"/>
                  <a:pt x="4897" y="11974"/>
                </a:cubicBezTo>
                <a:cubicBezTo>
                  <a:pt x="4905" y="11952"/>
                  <a:pt x="4913" y="11932"/>
                  <a:pt x="4922" y="11914"/>
                </a:cubicBezTo>
                <a:cubicBezTo>
                  <a:pt x="4958" y="11847"/>
                  <a:pt x="5110" y="11639"/>
                  <a:pt x="5564" y="11754"/>
                </a:cubicBezTo>
                <a:cubicBezTo>
                  <a:pt x="6278" y="11935"/>
                  <a:pt x="6672" y="13737"/>
                  <a:pt x="6672" y="14913"/>
                </a:cubicBezTo>
                <a:cubicBezTo>
                  <a:pt x="6672" y="17461"/>
                  <a:pt x="5440" y="18793"/>
                  <a:pt x="4224" y="18793"/>
                </a:cubicBezTo>
                <a:cubicBezTo>
                  <a:pt x="2548" y="18793"/>
                  <a:pt x="1331" y="15595"/>
                  <a:pt x="1331" y="11186"/>
                </a:cubicBezTo>
                <a:cubicBezTo>
                  <a:pt x="1331" y="10714"/>
                  <a:pt x="1355" y="10242"/>
                  <a:pt x="1397" y="9775"/>
                </a:cubicBezTo>
                <a:cubicBezTo>
                  <a:pt x="1743" y="6752"/>
                  <a:pt x="2955" y="3152"/>
                  <a:pt x="5751" y="3152"/>
                </a:cubicBezTo>
                <a:cubicBezTo>
                  <a:pt x="8663" y="3152"/>
                  <a:pt x="10197" y="8075"/>
                  <a:pt x="10368" y="10653"/>
                </a:cubicBezTo>
                <a:cubicBezTo>
                  <a:pt x="10545" y="13330"/>
                  <a:pt x="9701" y="13782"/>
                  <a:pt x="9300" y="13847"/>
                </a:cubicBezTo>
                <a:cubicBezTo>
                  <a:pt x="9218" y="13859"/>
                  <a:pt x="9177" y="14063"/>
                  <a:pt x="9231" y="14195"/>
                </a:cubicBezTo>
                <a:cubicBezTo>
                  <a:pt x="9636" y="15196"/>
                  <a:pt x="10915" y="18025"/>
                  <a:pt x="12413" y="18025"/>
                </a:cubicBezTo>
                <a:cubicBezTo>
                  <a:pt x="13928" y="18025"/>
                  <a:pt x="14377" y="16100"/>
                  <a:pt x="14469" y="14309"/>
                </a:cubicBezTo>
                <a:cubicBezTo>
                  <a:pt x="14473" y="14214"/>
                  <a:pt x="14527" y="14172"/>
                  <a:pt x="14560" y="14234"/>
                </a:cubicBezTo>
                <a:cubicBezTo>
                  <a:pt x="15852" y="16679"/>
                  <a:pt x="17156" y="18541"/>
                  <a:pt x="18645" y="18541"/>
                </a:cubicBezTo>
                <a:cubicBezTo>
                  <a:pt x="19359" y="18541"/>
                  <a:pt x="20078" y="17943"/>
                  <a:pt x="20618" y="16906"/>
                </a:cubicBezTo>
                <a:cubicBezTo>
                  <a:pt x="21066" y="16045"/>
                  <a:pt x="21600" y="14482"/>
                  <a:pt x="21600" y="11925"/>
                </a:cubicBezTo>
                <a:cubicBezTo>
                  <a:pt x="21600" y="8589"/>
                  <a:pt x="20840" y="6168"/>
                  <a:pt x="19794" y="6168"/>
                </a:cubicBezTo>
                <a:cubicBezTo>
                  <a:pt x="19129" y="6168"/>
                  <a:pt x="18543" y="7167"/>
                  <a:pt x="18460" y="8442"/>
                </a:cubicBezTo>
                <a:cubicBezTo>
                  <a:pt x="18401" y="9344"/>
                  <a:pt x="18611" y="10562"/>
                  <a:pt x="19398" y="11026"/>
                </a:cubicBezTo>
                <a:cubicBezTo>
                  <a:pt x="20153" y="11470"/>
                  <a:pt x="20274" y="11881"/>
                  <a:pt x="20231" y="12816"/>
                </a:cubicBezTo>
                <a:cubicBezTo>
                  <a:pt x="20049" y="14937"/>
                  <a:pt x="19222" y="15734"/>
                  <a:pt x="18645" y="15734"/>
                </a:cubicBezTo>
                <a:cubicBezTo>
                  <a:pt x="17146" y="15734"/>
                  <a:pt x="15640" y="12620"/>
                  <a:pt x="14045" y="9324"/>
                </a:cubicBezTo>
                <a:cubicBezTo>
                  <a:pt x="11931" y="4953"/>
                  <a:pt x="9533" y="0"/>
                  <a:pt x="6222" y="0"/>
                </a:cubicBezTo>
                <a:close/>
                <a:moveTo>
                  <a:pt x="10751" y="6421"/>
                </a:moveTo>
                <a:cubicBezTo>
                  <a:pt x="12055" y="8711"/>
                  <a:pt x="12974" y="10624"/>
                  <a:pt x="13196" y="12838"/>
                </a:cubicBezTo>
                <a:cubicBezTo>
                  <a:pt x="13370" y="14566"/>
                  <a:pt x="13096" y="15478"/>
                  <a:pt x="12334" y="15478"/>
                </a:cubicBezTo>
                <a:cubicBezTo>
                  <a:pt x="11727" y="15478"/>
                  <a:pt x="11263" y="14746"/>
                  <a:pt x="11099" y="14447"/>
                </a:cubicBezTo>
                <a:cubicBezTo>
                  <a:pt x="11062" y="14381"/>
                  <a:pt x="11060" y="14268"/>
                  <a:pt x="11092" y="14192"/>
                </a:cubicBezTo>
                <a:cubicBezTo>
                  <a:pt x="11919" y="12221"/>
                  <a:pt x="11636" y="9323"/>
                  <a:pt x="10700" y="6517"/>
                </a:cubicBezTo>
                <a:cubicBezTo>
                  <a:pt x="10677" y="6447"/>
                  <a:pt x="10720" y="6366"/>
                  <a:pt x="10751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0" name="Ornament 11"/>
          <p:cNvSpPr/>
          <p:nvPr/>
        </p:nvSpPr>
        <p:spPr>
          <a:xfrm>
            <a:off x="9117976" y="6552701"/>
            <a:ext cx="1285679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378" y="0"/>
                </a:moveTo>
                <a:cubicBezTo>
                  <a:pt x="17743" y="0"/>
                  <a:pt x="19191" y="1889"/>
                  <a:pt x="19990" y="3475"/>
                </a:cubicBezTo>
                <a:cubicBezTo>
                  <a:pt x="21013" y="5507"/>
                  <a:pt x="21600" y="8317"/>
                  <a:pt x="21600" y="11182"/>
                </a:cubicBezTo>
                <a:cubicBezTo>
                  <a:pt x="21600" y="14054"/>
                  <a:pt x="21179" y="16682"/>
                  <a:pt x="20415" y="18587"/>
                </a:cubicBezTo>
                <a:cubicBezTo>
                  <a:pt x="19634" y="20529"/>
                  <a:pt x="18556" y="21600"/>
                  <a:pt x="17378" y="21600"/>
                </a:cubicBezTo>
                <a:cubicBezTo>
                  <a:pt x="15953" y="21600"/>
                  <a:pt x="15074" y="20478"/>
                  <a:pt x="14588" y="19539"/>
                </a:cubicBezTo>
                <a:cubicBezTo>
                  <a:pt x="13958" y="18319"/>
                  <a:pt x="13596" y="16631"/>
                  <a:pt x="13596" y="14909"/>
                </a:cubicBezTo>
                <a:cubicBezTo>
                  <a:pt x="13596" y="13406"/>
                  <a:pt x="13847" y="11962"/>
                  <a:pt x="14302" y="10844"/>
                </a:cubicBezTo>
                <a:cubicBezTo>
                  <a:pt x="14728" y="9796"/>
                  <a:pt x="15302" y="9114"/>
                  <a:pt x="15878" y="8968"/>
                </a:cubicBezTo>
                <a:cubicBezTo>
                  <a:pt x="16597" y="8786"/>
                  <a:pt x="17163" y="9070"/>
                  <a:pt x="17562" y="9814"/>
                </a:cubicBezTo>
                <a:cubicBezTo>
                  <a:pt x="17655" y="9989"/>
                  <a:pt x="17739" y="10187"/>
                  <a:pt x="17808" y="10404"/>
                </a:cubicBezTo>
                <a:cubicBezTo>
                  <a:pt x="18435" y="12091"/>
                  <a:pt x="18306" y="14290"/>
                  <a:pt x="17852" y="15606"/>
                </a:cubicBezTo>
                <a:cubicBezTo>
                  <a:pt x="17621" y="16272"/>
                  <a:pt x="17255" y="16580"/>
                  <a:pt x="16894" y="16409"/>
                </a:cubicBezTo>
                <a:cubicBezTo>
                  <a:pt x="16522" y="16231"/>
                  <a:pt x="16216" y="15578"/>
                  <a:pt x="16149" y="14820"/>
                </a:cubicBezTo>
                <a:cubicBezTo>
                  <a:pt x="16094" y="14185"/>
                  <a:pt x="16214" y="13572"/>
                  <a:pt x="16463" y="13222"/>
                </a:cubicBezTo>
                <a:lnTo>
                  <a:pt x="16472" y="13211"/>
                </a:lnTo>
                <a:cubicBezTo>
                  <a:pt x="16664" y="12940"/>
                  <a:pt x="16762" y="12707"/>
                  <a:pt x="16762" y="12514"/>
                </a:cubicBezTo>
                <a:cubicBezTo>
                  <a:pt x="16762" y="12405"/>
                  <a:pt x="16757" y="12163"/>
                  <a:pt x="16711" y="12003"/>
                </a:cubicBezTo>
                <a:cubicBezTo>
                  <a:pt x="16709" y="11995"/>
                  <a:pt x="16706" y="11983"/>
                  <a:pt x="16703" y="11974"/>
                </a:cubicBezTo>
                <a:cubicBezTo>
                  <a:pt x="16695" y="11952"/>
                  <a:pt x="16687" y="11932"/>
                  <a:pt x="16678" y="11914"/>
                </a:cubicBezTo>
                <a:cubicBezTo>
                  <a:pt x="16642" y="11847"/>
                  <a:pt x="16490" y="11639"/>
                  <a:pt x="16036" y="11754"/>
                </a:cubicBezTo>
                <a:cubicBezTo>
                  <a:pt x="15322" y="11935"/>
                  <a:pt x="14928" y="13737"/>
                  <a:pt x="14928" y="14913"/>
                </a:cubicBezTo>
                <a:cubicBezTo>
                  <a:pt x="14928" y="17461"/>
                  <a:pt x="16160" y="18793"/>
                  <a:pt x="17376" y="18793"/>
                </a:cubicBezTo>
                <a:cubicBezTo>
                  <a:pt x="19052" y="18793"/>
                  <a:pt x="20269" y="15595"/>
                  <a:pt x="20269" y="11186"/>
                </a:cubicBezTo>
                <a:cubicBezTo>
                  <a:pt x="20269" y="10714"/>
                  <a:pt x="20245" y="10242"/>
                  <a:pt x="20203" y="9775"/>
                </a:cubicBezTo>
                <a:cubicBezTo>
                  <a:pt x="19857" y="6752"/>
                  <a:pt x="18645" y="3152"/>
                  <a:pt x="15849" y="3152"/>
                </a:cubicBezTo>
                <a:cubicBezTo>
                  <a:pt x="12937" y="3152"/>
                  <a:pt x="11403" y="8075"/>
                  <a:pt x="11232" y="10653"/>
                </a:cubicBezTo>
                <a:cubicBezTo>
                  <a:pt x="11055" y="13330"/>
                  <a:pt x="11899" y="13782"/>
                  <a:pt x="12300" y="13847"/>
                </a:cubicBezTo>
                <a:cubicBezTo>
                  <a:pt x="12382" y="13859"/>
                  <a:pt x="12423" y="14063"/>
                  <a:pt x="12369" y="14195"/>
                </a:cubicBezTo>
                <a:cubicBezTo>
                  <a:pt x="11964" y="15196"/>
                  <a:pt x="10685" y="18025"/>
                  <a:pt x="9187" y="18025"/>
                </a:cubicBezTo>
                <a:cubicBezTo>
                  <a:pt x="7672" y="18025"/>
                  <a:pt x="7223" y="16100"/>
                  <a:pt x="7131" y="14309"/>
                </a:cubicBezTo>
                <a:cubicBezTo>
                  <a:pt x="7127" y="14214"/>
                  <a:pt x="7073" y="14172"/>
                  <a:pt x="7040" y="14234"/>
                </a:cubicBezTo>
                <a:cubicBezTo>
                  <a:pt x="5748" y="16679"/>
                  <a:pt x="4444" y="18541"/>
                  <a:pt x="2955" y="18541"/>
                </a:cubicBezTo>
                <a:cubicBezTo>
                  <a:pt x="2241" y="18541"/>
                  <a:pt x="1522" y="17943"/>
                  <a:pt x="982" y="16906"/>
                </a:cubicBezTo>
                <a:cubicBezTo>
                  <a:pt x="534" y="16045"/>
                  <a:pt x="0" y="14482"/>
                  <a:pt x="0" y="11925"/>
                </a:cubicBezTo>
                <a:cubicBezTo>
                  <a:pt x="0" y="8589"/>
                  <a:pt x="760" y="6168"/>
                  <a:pt x="1806" y="6168"/>
                </a:cubicBezTo>
                <a:cubicBezTo>
                  <a:pt x="2471" y="6168"/>
                  <a:pt x="3057" y="7167"/>
                  <a:pt x="3140" y="8442"/>
                </a:cubicBezTo>
                <a:cubicBezTo>
                  <a:pt x="3199" y="9344"/>
                  <a:pt x="2989" y="10562"/>
                  <a:pt x="2202" y="11026"/>
                </a:cubicBezTo>
                <a:cubicBezTo>
                  <a:pt x="1447" y="11470"/>
                  <a:pt x="1326" y="11881"/>
                  <a:pt x="1369" y="12816"/>
                </a:cubicBezTo>
                <a:cubicBezTo>
                  <a:pt x="1551" y="14937"/>
                  <a:pt x="2378" y="15734"/>
                  <a:pt x="2955" y="15734"/>
                </a:cubicBezTo>
                <a:cubicBezTo>
                  <a:pt x="4454" y="15734"/>
                  <a:pt x="5960" y="12620"/>
                  <a:pt x="7555" y="9324"/>
                </a:cubicBezTo>
                <a:cubicBezTo>
                  <a:pt x="9669" y="4953"/>
                  <a:pt x="12067" y="0"/>
                  <a:pt x="15378" y="0"/>
                </a:cubicBezTo>
                <a:close/>
                <a:moveTo>
                  <a:pt x="10849" y="6421"/>
                </a:moveTo>
                <a:cubicBezTo>
                  <a:pt x="9545" y="8711"/>
                  <a:pt x="8626" y="10624"/>
                  <a:pt x="8404" y="12838"/>
                </a:cubicBezTo>
                <a:cubicBezTo>
                  <a:pt x="8230" y="14566"/>
                  <a:pt x="8504" y="15478"/>
                  <a:pt x="9266" y="15478"/>
                </a:cubicBezTo>
                <a:cubicBezTo>
                  <a:pt x="9873" y="15478"/>
                  <a:pt x="10337" y="14746"/>
                  <a:pt x="10501" y="14447"/>
                </a:cubicBezTo>
                <a:cubicBezTo>
                  <a:pt x="10538" y="14381"/>
                  <a:pt x="10540" y="14268"/>
                  <a:pt x="10508" y="14192"/>
                </a:cubicBezTo>
                <a:cubicBezTo>
                  <a:pt x="9681" y="12221"/>
                  <a:pt x="9964" y="9323"/>
                  <a:pt x="10900" y="6517"/>
                </a:cubicBezTo>
                <a:cubicBezTo>
                  <a:pt x="10923" y="6447"/>
                  <a:pt x="10880" y="6366"/>
                  <a:pt x="10849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2" name="Rounded Rectangle"/>
          <p:cNvSpPr/>
          <p:nvPr/>
        </p:nvSpPr>
        <p:spPr>
          <a:xfrm>
            <a:off x="9459103" y="4830592"/>
            <a:ext cx="5452459" cy="5519074"/>
          </a:xfrm>
          <a:prstGeom prst="roundRect">
            <a:avLst>
              <a:gd name="adj" fmla="val 1940"/>
            </a:avLst>
          </a:prstGeom>
          <a:solidFill>
            <a:srgbClr val="D5D5D5">
              <a:alpha val="50968"/>
            </a:srgbClr>
          </a:solidFill>
          <a:ln w="38100">
            <a:solidFill>
              <a:srgbClr val="5E5E5E">
                <a:alpha val="50968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33" name="Line"/>
          <p:cNvSpPr/>
          <p:nvPr/>
        </p:nvSpPr>
        <p:spPr>
          <a:xfrm flipH="1" flipV="1">
            <a:off x="9144797" y="6870177"/>
            <a:ext cx="2958521" cy="715557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34" name="Dimension 2 example (last one !)"/>
          <p:cNvSpPr txBox="1"/>
          <p:nvPr/>
        </p:nvSpPr>
        <p:spPr>
          <a:xfrm>
            <a:off x="6284379" y="701977"/>
            <a:ext cx="11815242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Dimension 2 example (last one !) </a:t>
            </a:r>
          </a:p>
        </p:txBody>
      </p:sp>
      <p:sp>
        <p:nvSpPr>
          <p:cNvPr id="3435" name="Line"/>
          <p:cNvSpPr/>
          <p:nvPr/>
        </p:nvSpPr>
        <p:spPr>
          <a:xfrm>
            <a:off x="6225300" y="7624834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36" name="Line"/>
          <p:cNvSpPr/>
          <p:nvPr/>
        </p:nvSpPr>
        <p:spPr>
          <a:xfrm flipV="1">
            <a:off x="12187687" y="1732110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37" name="Oval"/>
          <p:cNvSpPr/>
          <p:nvPr/>
        </p:nvSpPr>
        <p:spPr>
          <a:xfrm rot="18000000">
            <a:off x="12107154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38" name="Oval"/>
          <p:cNvSpPr/>
          <p:nvPr/>
        </p:nvSpPr>
        <p:spPr>
          <a:xfrm rot="18000000">
            <a:off x="128878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39" name="Oval"/>
          <p:cNvSpPr/>
          <p:nvPr/>
        </p:nvSpPr>
        <p:spPr>
          <a:xfrm rot="18000000">
            <a:off x="13668593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40" name="Oval"/>
          <p:cNvSpPr/>
          <p:nvPr/>
        </p:nvSpPr>
        <p:spPr>
          <a:xfrm rot="18000000">
            <a:off x="1444931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41" name="Oval"/>
          <p:cNvSpPr/>
          <p:nvPr/>
        </p:nvSpPr>
        <p:spPr>
          <a:xfrm rot="18000000">
            <a:off x="1523003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42" name="Oval"/>
          <p:cNvSpPr/>
          <p:nvPr/>
        </p:nvSpPr>
        <p:spPr>
          <a:xfrm rot="18000000">
            <a:off x="1601075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43" name="Oval"/>
          <p:cNvSpPr/>
          <p:nvPr/>
        </p:nvSpPr>
        <p:spPr>
          <a:xfrm rot="18000000">
            <a:off x="16791474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44" name="Oval"/>
          <p:cNvSpPr/>
          <p:nvPr/>
        </p:nvSpPr>
        <p:spPr>
          <a:xfrm rot="18000000">
            <a:off x="17572195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45" name="Oval"/>
          <p:cNvSpPr/>
          <p:nvPr/>
        </p:nvSpPr>
        <p:spPr>
          <a:xfrm rot="18000000">
            <a:off x="89842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46" name="Oval"/>
          <p:cNvSpPr/>
          <p:nvPr/>
        </p:nvSpPr>
        <p:spPr>
          <a:xfrm rot="18000000">
            <a:off x="976499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47" name="Oval"/>
          <p:cNvSpPr/>
          <p:nvPr/>
        </p:nvSpPr>
        <p:spPr>
          <a:xfrm rot="18000000">
            <a:off x="10545715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48" name="Oval"/>
          <p:cNvSpPr/>
          <p:nvPr/>
        </p:nvSpPr>
        <p:spPr>
          <a:xfrm rot="18000000">
            <a:off x="1132643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49" name="Oval"/>
          <p:cNvSpPr/>
          <p:nvPr/>
        </p:nvSpPr>
        <p:spPr>
          <a:xfrm rot="18000000">
            <a:off x="6648977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50" name="Oval"/>
          <p:cNvSpPr/>
          <p:nvPr/>
        </p:nvSpPr>
        <p:spPr>
          <a:xfrm rot="18000000">
            <a:off x="7429696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51" name="Oval"/>
          <p:cNvSpPr/>
          <p:nvPr/>
        </p:nvSpPr>
        <p:spPr>
          <a:xfrm rot="18000000">
            <a:off x="8210417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52" name="Oval"/>
          <p:cNvSpPr/>
          <p:nvPr/>
        </p:nvSpPr>
        <p:spPr>
          <a:xfrm rot="18000000">
            <a:off x="1210715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53" name="Oval"/>
          <p:cNvSpPr/>
          <p:nvPr/>
        </p:nvSpPr>
        <p:spPr>
          <a:xfrm rot="18000000">
            <a:off x="1288787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54" name="Oval"/>
          <p:cNvSpPr/>
          <p:nvPr/>
        </p:nvSpPr>
        <p:spPr>
          <a:xfrm rot="18000000">
            <a:off x="13668593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55" name="Oval"/>
          <p:cNvSpPr/>
          <p:nvPr/>
        </p:nvSpPr>
        <p:spPr>
          <a:xfrm rot="18000000">
            <a:off x="14449314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56" name="Oval"/>
          <p:cNvSpPr/>
          <p:nvPr/>
        </p:nvSpPr>
        <p:spPr>
          <a:xfrm rot="18000000">
            <a:off x="1523003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57" name="Oval"/>
          <p:cNvSpPr/>
          <p:nvPr/>
        </p:nvSpPr>
        <p:spPr>
          <a:xfrm rot="18000000">
            <a:off x="1601075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58" name="Oval"/>
          <p:cNvSpPr/>
          <p:nvPr/>
        </p:nvSpPr>
        <p:spPr>
          <a:xfrm rot="18000000">
            <a:off x="16791474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59" name="Oval"/>
          <p:cNvSpPr/>
          <p:nvPr/>
        </p:nvSpPr>
        <p:spPr>
          <a:xfrm rot="18000000">
            <a:off x="1757219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60" name="Oval"/>
          <p:cNvSpPr/>
          <p:nvPr/>
        </p:nvSpPr>
        <p:spPr>
          <a:xfrm rot="18000000">
            <a:off x="8984275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61" name="Oval"/>
          <p:cNvSpPr/>
          <p:nvPr/>
        </p:nvSpPr>
        <p:spPr>
          <a:xfrm rot="18000000">
            <a:off x="976499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62" name="Oval"/>
          <p:cNvSpPr/>
          <p:nvPr/>
        </p:nvSpPr>
        <p:spPr>
          <a:xfrm rot="18000000">
            <a:off x="10545715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63" name="Oval"/>
          <p:cNvSpPr/>
          <p:nvPr/>
        </p:nvSpPr>
        <p:spPr>
          <a:xfrm rot="18000000">
            <a:off x="1132643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64" name="Oval"/>
          <p:cNvSpPr/>
          <p:nvPr/>
        </p:nvSpPr>
        <p:spPr>
          <a:xfrm rot="18000000">
            <a:off x="664897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65" name="Oval"/>
          <p:cNvSpPr/>
          <p:nvPr/>
        </p:nvSpPr>
        <p:spPr>
          <a:xfrm rot="18000000">
            <a:off x="7429696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66" name="Oval"/>
          <p:cNvSpPr/>
          <p:nvPr/>
        </p:nvSpPr>
        <p:spPr>
          <a:xfrm rot="18000000">
            <a:off x="821041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67" name="Oval"/>
          <p:cNvSpPr/>
          <p:nvPr/>
        </p:nvSpPr>
        <p:spPr>
          <a:xfrm rot="18000000">
            <a:off x="1210284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68" name="Oval"/>
          <p:cNvSpPr/>
          <p:nvPr/>
        </p:nvSpPr>
        <p:spPr>
          <a:xfrm rot="18000000">
            <a:off x="128835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69" name="Oval"/>
          <p:cNvSpPr/>
          <p:nvPr/>
        </p:nvSpPr>
        <p:spPr>
          <a:xfrm rot="18000000">
            <a:off x="1366428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70" name="Oval"/>
          <p:cNvSpPr/>
          <p:nvPr/>
        </p:nvSpPr>
        <p:spPr>
          <a:xfrm rot="18000000">
            <a:off x="1444500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71" name="Oval"/>
          <p:cNvSpPr/>
          <p:nvPr/>
        </p:nvSpPr>
        <p:spPr>
          <a:xfrm rot="18000000">
            <a:off x="1522572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72" name="Oval"/>
          <p:cNvSpPr/>
          <p:nvPr/>
        </p:nvSpPr>
        <p:spPr>
          <a:xfrm rot="18000000">
            <a:off x="1600644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73" name="Oval"/>
          <p:cNvSpPr/>
          <p:nvPr/>
        </p:nvSpPr>
        <p:spPr>
          <a:xfrm rot="18000000">
            <a:off x="16787161" y="5994863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74" name="Oval"/>
          <p:cNvSpPr/>
          <p:nvPr/>
        </p:nvSpPr>
        <p:spPr>
          <a:xfrm rot="18000000">
            <a:off x="1756788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75" name="Oval"/>
          <p:cNvSpPr/>
          <p:nvPr/>
        </p:nvSpPr>
        <p:spPr>
          <a:xfrm rot="18000000">
            <a:off x="89799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76" name="Oval"/>
          <p:cNvSpPr/>
          <p:nvPr/>
        </p:nvSpPr>
        <p:spPr>
          <a:xfrm rot="18000000">
            <a:off x="9760682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77" name="Oval"/>
          <p:cNvSpPr/>
          <p:nvPr/>
        </p:nvSpPr>
        <p:spPr>
          <a:xfrm rot="18000000">
            <a:off x="1054140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78" name="Oval"/>
          <p:cNvSpPr/>
          <p:nvPr/>
        </p:nvSpPr>
        <p:spPr>
          <a:xfrm rot="18000000">
            <a:off x="11322122" y="5994863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79" name="Oval"/>
          <p:cNvSpPr/>
          <p:nvPr/>
        </p:nvSpPr>
        <p:spPr>
          <a:xfrm rot="18000000">
            <a:off x="6644664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80" name="Oval"/>
          <p:cNvSpPr/>
          <p:nvPr/>
        </p:nvSpPr>
        <p:spPr>
          <a:xfrm rot="18000000">
            <a:off x="7425383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81" name="Oval"/>
          <p:cNvSpPr/>
          <p:nvPr/>
        </p:nvSpPr>
        <p:spPr>
          <a:xfrm rot="18000000">
            <a:off x="8206103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82" name="Oval"/>
          <p:cNvSpPr/>
          <p:nvPr/>
        </p:nvSpPr>
        <p:spPr>
          <a:xfrm rot="18000000">
            <a:off x="121114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83" name="Oval"/>
          <p:cNvSpPr/>
          <p:nvPr/>
        </p:nvSpPr>
        <p:spPr>
          <a:xfrm rot="18000000">
            <a:off x="1289218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84" name="Oval"/>
          <p:cNvSpPr/>
          <p:nvPr/>
        </p:nvSpPr>
        <p:spPr>
          <a:xfrm rot="18000000">
            <a:off x="13672908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85" name="Oval"/>
          <p:cNvSpPr/>
          <p:nvPr/>
        </p:nvSpPr>
        <p:spPr>
          <a:xfrm rot="18000000">
            <a:off x="14453627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86" name="Oval"/>
          <p:cNvSpPr/>
          <p:nvPr/>
        </p:nvSpPr>
        <p:spPr>
          <a:xfrm rot="18000000">
            <a:off x="1523434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87" name="Oval"/>
          <p:cNvSpPr/>
          <p:nvPr/>
        </p:nvSpPr>
        <p:spPr>
          <a:xfrm rot="18000000">
            <a:off x="160150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88" name="Oval"/>
          <p:cNvSpPr/>
          <p:nvPr/>
        </p:nvSpPr>
        <p:spPr>
          <a:xfrm rot="18000000">
            <a:off x="1679578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89" name="Oval"/>
          <p:cNvSpPr/>
          <p:nvPr/>
        </p:nvSpPr>
        <p:spPr>
          <a:xfrm rot="18000000">
            <a:off x="1757650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90" name="Oval"/>
          <p:cNvSpPr/>
          <p:nvPr/>
        </p:nvSpPr>
        <p:spPr>
          <a:xfrm rot="18000000">
            <a:off x="898858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91" name="Oval"/>
          <p:cNvSpPr/>
          <p:nvPr/>
        </p:nvSpPr>
        <p:spPr>
          <a:xfrm rot="18000000">
            <a:off x="976930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92" name="Oval"/>
          <p:cNvSpPr/>
          <p:nvPr/>
        </p:nvSpPr>
        <p:spPr>
          <a:xfrm rot="18000000">
            <a:off x="1055002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93" name="Oval"/>
          <p:cNvSpPr/>
          <p:nvPr/>
        </p:nvSpPr>
        <p:spPr>
          <a:xfrm rot="18000000">
            <a:off x="1133074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94" name="Oval"/>
          <p:cNvSpPr/>
          <p:nvPr/>
        </p:nvSpPr>
        <p:spPr>
          <a:xfrm rot="18000000">
            <a:off x="665329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95" name="Oval"/>
          <p:cNvSpPr/>
          <p:nvPr/>
        </p:nvSpPr>
        <p:spPr>
          <a:xfrm rot="18000000">
            <a:off x="743401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96" name="Oval"/>
          <p:cNvSpPr/>
          <p:nvPr/>
        </p:nvSpPr>
        <p:spPr>
          <a:xfrm rot="18000000">
            <a:off x="8214731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97" name="Oval"/>
          <p:cNvSpPr/>
          <p:nvPr/>
        </p:nvSpPr>
        <p:spPr>
          <a:xfrm rot="18000000">
            <a:off x="1211146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98" name="Oval"/>
          <p:cNvSpPr/>
          <p:nvPr/>
        </p:nvSpPr>
        <p:spPr>
          <a:xfrm rot="18000000">
            <a:off x="1289218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99" name="Oval"/>
          <p:cNvSpPr/>
          <p:nvPr/>
        </p:nvSpPr>
        <p:spPr>
          <a:xfrm rot="18000000">
            <a:off x="13672908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00" name="Oval"/>
          <p:cNvSpPr/>
          <p:nvPr/>
        </p:nvSpPr>
        <p:spPr>
          <a:xfrm rot="18000000">
            <a:off x="14453627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01" name="Oval"/>
          <p:cNvSpPr/>
          <p:nvPr/>
        </p:nvSpPr>
        <p:spPr>
          <a:xfrm rot="18000000">
            <a:off x="1523434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02" name="Oval"/>
          <p:cNvSpPr/>
          <p:nvPr/>
        </p:nvSpPr>
        <p:spPr>
          <a:xfrm rot="18000000">
            <a:off x="1601506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03" name="Oval"/>
          <p:cNvSpPr/>
          <p:nvPr/>
        </p:nvSpPr>
        <p:spPr>
          <a:xfrm rot="18000000">
            <a:off x="1679578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04" name="Oval"/>
          <p:cNvSpPr/>
          <p:nvPr/>
        </p:nvSpPr>
        <p:spPr>
          <a:xfrm rot="18000000">
            <a:off x="1757650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05" name="Oval"/>
          <p:cNvSpPr/>
          <p:nvPr/>
        </p:nvSpPr>
        <p:spPr>
          <a:xfrm rot="18000000">
            <a:off x="898858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06" name="Oval"/>
          <p:cNvSpPr/>
          <p:nvPr/>
        </p:nvSpPr>
        <p:spPr>
          <a:xfrm rot="18000000">
            <a:off x="976930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07" name="Oval"/>
          <p:cNvSpPr/>
          <p:nvPr/>
        </p:nvSpPr>
        <p:spPr>
          <a:xfrm rot="18000000">
            <a:off x="1055002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08" name="Oval"/>
          <p:cNvSpPr/>
          <p:nvPr/>
        </p:nvSpPr>
        <p:spPr>
          <a:xfrm rot="18000000">
            <a:off x="1133074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09" name="Oval"/>
          <p:cNvSpPr/>
          <p:nvPr/>
        </p:nvSpPr>
        <p:spPr>
          <a:xfrm rot="18000000">
            <a:off x="665329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10" name="Oval"/>
          <p:cNvSpPr/>
          <p:nvPr/>
        </p:nvSpPr>
        <p:spPr>
          <a:xfrm rot="18000000">
            <a:off x="743401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11" name="Oval"/>
          <p:cNvSpPr/>
          <p:nvPr/>
        </p:nvSpPr>
        <p:spPr>
          <a:xfrm rot="18000000">
            <a:off x="8214731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12" name="Oval"/>
          <p:cNvSpPr/>
          <p:nvPr/>
        </p:nvSpPr>
        <p:spPr>
          <a:xfrm rot="18000000">
            <a:off x="1210715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13" name="Oval"/>
          <p:cNvSpPr/>
          <p:nvPr/>
        </p:nvSpPr>
        <p:spPr>
          <a:xfrm rot="18000000">
            <a:off x="12887875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14" name="Oval"/>
          <p:cNvSpPr/>
          <p:nvPr/>
        </p:nvSpPr>
        <p:spPr>
          <a:xfrm rot="18000000">
            <a:off x="13668593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15" name="Oval"/>
          <p:cNvSpPr/>
          <p:nvPr/>
        </p:nvSpPr>
        <p:spPr>
          <a:xfrm rot="18000000">
            <a:off x="1444931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16" name="Oval"/>
          <p:cNvSpPr/>
          <p:nvPr/>
        </p:nvSpPr>
        <p:spPr>
          <a:xfrm rot="18000000">
            <a:off x="1523003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17" name="Oval"/>
          <p:cNvSpPr/>
          <p:nvPr/>
        </p:nvSpPr>
        <p:spPr>
          <a:xfrm rot="18000000">
            <a:off x="1601075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18" name="Oval"/>
          <p:cNvSpPr/>
          <p:nvPr/>
        </p:nvSpPr>
        <p:spPr>
          <a:xfrm rot="18000000">
            <a:off x="16791474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19" name="Oval"/>
          <p:cNvSpPr/>
          <p:nvPr/>
        </p:nvSpPr>
        <p:spPr>
          <a:xfrm rot="18000000">
            <a:off x="1757219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20" name="Oval"/>
          <p:cNvSpPr/>
          <p:nvPr/>
        </p:nvSpPr>
        <p:spPr>
          <a:xfrm rot="18000000">
            <a:off x="898427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21" name="Oval"/>
          <p:cNvSpPr/>
          <p:nvPr/>
        </p:nvSpPr>
        <p:spPr>
          <a:xfrm rot="18000000">
            <a:off x="976499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22" name="Oval"/>
          <p:cNvSpPr/>
          <p:nvPr/>
        </p:nvSpPr>
        <p:spPr>
          <a:xfrm rot="18000000">
            <a:off x="10545715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23" name="Oval"/>
          <p:cNvSpPr/>
          <p:nvPr/>
        </p:nvSpPr>
        <p:spPr>
          <a:xfrm rot="18000000">
            <a:off x="1132643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24" name="Oval"/>
          <p:cNvSpPr/>
          <p:nvPr/>
        </p:nvSpPr>
        <p:spPr>
          <a:xfrm rot="18000000">
            <a:off x="664897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25" name="Oval"/>
          <p:cNvSpPr/>
          <p:nvPr/>
        </p:nvSpPr>
        <p:spPr>
          <a:xfrm rot="18000000">
            <a:off x="7429696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26" name="Oval"/>
          <p:cNvSpPr/>
          <p:nvPr/>
        </p:nvSpPr>
        <p:spPr>
          <a:xfrm rot="18000000">
            <a:off x="821041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27" name="Oval"/>
          <p:cNvSpPr/>
          <p:nvPr/>
        </p:nvSpPr>
        <p:spPr>
          <a:xfrm rot="18000000">
            <a:off x="1210499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28" name="Oval"/>
          <p:cNvSpPr/>
          <p:nvPr/>
        </p:nvSpPr>
        <p:spPr>
          <a:xfrm rot="18000000">
            <a:off x="1288571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29" name="Oval"/>
          <p:cNvSpPr/>
          <p:nvPr/>
        </p:nvSpPr>
        <p:spPr>
          <a:xfrm rot="18000000">
            <a:off x="136664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30" name="Oval"/>
          <p:cNvSpPr/>
          <p:nvPr/>
        </p:nvSpPr>
        <p:spPr>
          <a:xfrm rot="18000000">
            <a:off x="1444715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31" name="Oval"/>
          <p:cNvSpPr/>
          <p:nvPr/>
        </p:nvSpPr>
        <p:spPr>
          <a:xfrm rot="18000000">
            <a:off x="15227878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32" name="Oval"/>
          <p:cNvSpPr/>
          <p:nvPr/>
        </p:nvSpPr>
        <p:spPr>
          <a:xfrm rot="18000000">
            <a:off x="1600859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33" name="Oval"/>
          <p:cNvSpPr/>
          <p:nvPr/>
        </p:nvSpPr>
        <p:spPr>
          <a:xfrm rot="18000000">
            <a:off x="16789317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34" name="Oval"/>
          <p:cNvSpPr/>
          <p:nvPr/>
        </p:nvSpPr>
        <p:spPr>
          <a:xfrm rot="18000000">
            <a:off x="17570039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35" name="Oval"/>
          <p:cNvSpPr/>
          <p:nvPr/>
        </p:nvSpPr>
        <p:spPr>
          <a:xfrm rot="18000000">
            <a:off x="898211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36" name="Oval"/>
          <p:cNvSpPr/>
          <p:nvPr/>
        </p:nvSpPr>
        <p:spPr>
          <a:xfrm rot="18000000">
            <a:off x="97628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37" name="Oval"/>
          <p:cNvSpPr/>
          <p:nvPr/>
        </p:nvSpPr>
        <p:spPr>
          <a:xfrm rot="18000000">
            <a:off x="10543557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38" name="Oval"/>
          <p:cNvSpPr/>
          <p:nvPr/>
        </p:nvSpPr>
        <p:spPr>
          <a:xfrm rot="18000000">
            <a:off x="11324278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39" name="Oval"/>
          <p:cNvSpPr/>
          <p:nvPr/>
        </p:nvSpPr>
        <p:spPr>
          <a:xfrm rot="18000000">
            <a:off x="664682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40" name="Oval"/>
          <p:cNvSpPr/>
          <p:nvPr/>
        </p:nvSpPr>
        <p:spPr>
          <a:xfrm rot="18000000">
            <a:off x="742754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41" name="Oval"/>
          <p:cNvSpPr/>
          <p:nvPr/>
        </p:nvSpPr>
        <p:spPr>
          <a:xfrm rot="18000000">
            <a:off x="820826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42" name="Oval"/>
          <p:cNvSpPr/>
          <p:nvPr/>
        </p:nvSpPr>
        <p:spPr>
          <a:xfrm rot="18000000">
            <a:off x="1210499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43" name="Oval"/>
          <p:cNvSpPr/>
          <p:nvPr/>
        </p:nvSpPr>
        <p:spPr>
          <a:xfrm rot="18000000">
            <a:off x="1288571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44" name="Oval"/>
          <p:cNvSpPr/>
          <p:nvPr/>
        </p:nvSpPr>
        <p:spPr>
          <a:xfrm rot="18000000">
            <a:off x="1444715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45" name="Oval"/>
          <p:cNvSpPr/>
          <p:nvPr/>
        </p:nvSpPr>
        <p:spPr>
          <a:xfrm rot="18000000">
            <a:off x="15227878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46" name="Oval"/>
          <p:cNvSpPr/>
          <p:nvPr/>
        </p:nvSpPr>
        <p:spPr>
          <a:xfrm rot="18000000">
            <a:off x="1600859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47" name="Oval"/>
          <p:cNvSpPr/>
          <p:nvPr/>
        </p:nvSpPr>
        <p:spPr>
          <a:xfrm rot="18000000">
            <a:off x="1678931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48" name="Oval"/>
          <p:cNvSpPr/>
          <p:nvPr/>
        </p:nvSpPr>
        <p:spPr>
          <a:xfrm rot="18000000">
            <a:off x="17570039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49" name="Oval"/>
          <p:cNvSpPr/>
          <p:nvPr/>
        </p:nvSpPr>
        <p:spPr>
          <a:xfrm rot="18000000">
            <a:off x="898211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50" name="Oval"/>
          <p:cNvSpPr/>
          <p:nvPr/>
        </p:nvSpPr>
        <p:spPr>
          <a:xfrm rot="18000000">
            <a:off x="976283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51" name="Oval"/>
          <p:cNvSpPr/>
          <p:nvPr/>
        </p:nvSpPr>
        <p:spPr>
          <a:xfrm rot="18000000">
            <a:off x="1054355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52" name="Oval"/>
          <p:cNvSpPr/>
          <p:nvPr/>
        </p:nvSpPr>
        <p:spPr>
          <a:xfrm rot="18000000">
            <a:off x="1132427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53" name="Oval"/>
          <p:cNvSpPr/>
          <p:nvPr/>
        </p:nvSpPr>
        <p:spPr>
          <a:xfrm rot="18000000">
            <a:off x="664682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54" name="Oval"/>
          <p:cNvSpPr/>
          <p:nvPr/>
        </p:nvSpPr>
        <p:spPr>
          <a:xfrm rot="18000000">
            <a:off x="742754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55" name="Oval"/>
          <p:cNvSpPr/>
          <p:nvPr/>
        </p:nvSpPr>
        <p:spPr>
          <a:xfrm rot="18000000">
            <a:off x="8208260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56" name="Oval"/>
          <p:cNvSpPr/>
          <p:nvPr/>
        </p:nvSpPr>
        <p:spPr>
          <a:xfrm rot="18000000">
            <a:off x="1210068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57" name="Oval"/>
          <p:cNvSpPr/>
          <p:nvPr/>
        </p:nvSpPr>
        <p:spPr>
          <a:xfrm rot="18000000">
            <a:off x="1288140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58" name="Oval"/>
          <p:cNvSpPr/>
          <p:nvPr/>
        </p:nvSpPr>
        <p:spPr>
          <a:xfrm rot="18000000">
            <a:off x="13662124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59" name="Oval"/>
          <p:cNvSpPr/>
          <p:nvPr/>
        </p:nvSpPr>
        <p:spPr>
          <a:xfrm rot="18000000">
            <a:off x="1444284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60" name="Oval"/>
          <p:cNvSpPr/>
          <p:nvPr/>
        </p:nvSpPr>
        <p:spPr>
          <a:xfrm rot="18000000">
            <a:off x="1522356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61" name="Oval"/>
          <p:cNvSpPr/>
          <p:nvPr/>
        </p:nvSpPr>
        <p:spPr>
          <a:xfrm rot="18000000">
            <a:off x="16004285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62" name="Oval"/>
          <p:cNvSpPr/>
          <p:nvPr/>
        </p:nvSpPr>
        <p:spPr>
          <a:xfrm rot="18000000">
            <a:off x="167850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63" name="Oval"/>
          <p:cNvSpPr/>
          <p:nvPr/>
        </p:nvSpPr>
        <p:spPr>
          <a:xfrm rot="18000000">
            <a:off x="1756572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64" name="Oval"/>
          <p:cNvSpPr/>
          <p:nvPr/>
        </p:nvSpPr>
        <p:spPr>
          <a:xfrm rot="18000000">
            <a:off x="89778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65" name="Oval"/>
          <p:cNvSpPr/>
          <p:nvPr/>
        </p:nvSpPr>
        <p:spPr>
          <a:xfrm rot="18000000">
            <a:off x="9758525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66" name="Oval"/>
          <p:cNvSpPr/>
          <p:nvPr/>
        </p:nvSpPr>
        <p:spPr>
          <a:xfrm rot="18000000">
            <a:off x="10539244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67" name="Oval"/>
          <p:cNvSpPr/>
          <p:nvPr/>
        </p:nvSpPr>
        <p:spPr>
          <a:xfrm rot="18000000">
            <a:off x="1131996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68" name="Oval"/>
          <p:cNvSpPr/>
          <p:nvPr/>
        </p:nvSpPr>
        <p:spPr>
          <a:xfrm rot="18000000">
            <a:off x="664250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69" name="Oval"/>
          <p:cNvSpPr/>
          <p:nvPr/>
        </p:nvSpPr>
        <p:spPr>
          <a:xfrm rot="18000000">
            <a:off x="7423226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70" name="Oval"/>
          <p:cNvSpPr/>
          <p:nvPr/>
        </p:nvSpPr>
        <p:spPr>
          <a:xfrm rot="18000000">
            <a:off x="820394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71" name="Oval"/>
          <p:cNvSpPr/>
          <p:nvPr/>
        </p:nvSpPr>
        <p:spPr>
          <a:xfrm rot="18000000">
            <a:off x="1210931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72" name="Oval"/>
          <p:cNvSpPr/>
          <p:nvPr/>
        </p:nvSpPr>
        <p:spPr>
          <a:xfrm rot="18000000">
            <a:off x="12890033" y="910049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73" name="Oval"/>
          <p:cNvSpPr/>
          <p:nvPr/>
        </p:nvSpPr>
        <p:spPr>
          <a:xfrm rot="18000000">
            <a:off x="1367075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74" name="Oval"/>
          <p:cNvSpPr/>
          <p:nvPr/>
        </p:nvSpPr>
        <p:spPr>
          <a:xfrm rot="18000000">
            <a:off x="1445147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75" name="Oval"/>
          <p:cNvSpPr/>
          <p:nvPr/>
        </p:nvSpPr>
        <p:spPr>
          <a:xfrm rot="18000000">
            <a:off x="1523219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76" name="Oval"/>
          <p:cNvSpPr/>
          <p:nvPr/>
        </p:nvSpPr>
        <p:spPr>
          <a:xfrm rot="18000000">
            <a:off x="1601291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77" name="Oval"/>
          <p:cNvSpPr/>
          <p:nvPr/>
        </p:nvSpPr>
        <p:spPr>
          <a:xfrm rot="18000000">
            <a:off x="1679363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78" name="Oval"/>
          <p:cNvSpPr/>
          <p:nvPr/>
        </p:nvSpPr>
        <p:spPr>
          <a:xfrm rot="18000000">
            <a:off x="1757435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79" name="Oval"/>
          <p:cNvSpPr/>
          <p:nvPr/>
        </p:nvSpPr>
        <p:spPr>
          <a:xfrm rot="18000000">
            <a:off x="898643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80" name="Oval"/>
          <p:cNvSpPr/>
          <p:nvPr/>
        </p:nvSpPr>
        <p:spPr>
          <a:xfrm rot="18000000">
            <a:off x="976715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81" name="Oval"/>
          <p:cNvSpPr/>
          <p:nvPr/>
        </p:nvSpPr>
        <p:spPr>
          <a:xfrm rot="18000000">
            <a:off x="1054787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82" name="Oval"/>
          <p:cNvSpPr/>
          <p:nvPr/>
        </p:nvSpPr>
        <p:spPr>
          <a:xfrm rot="18000000">
            <a:off x="1132859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83" name="Oval"/>
          <p:cNvSpPr/>
          <p:nvPr/>
        </p:nvSpPr>
        <p:spPr>
          <a:xfrm rot="18000000">
            <a:off x="665113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84" name="Oval"/>
          <p:cNvSpPr/>
          <p:nvPr/>
        </p:nvSpPr>
        <p:spPr>
          <a:xfrm rot="18000000">
            <a:off x="7431854" y="9100491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85" name="Oval"/>
          <p:cNvSpPr/>
          <p:nvPr/>
        </p:nvSpPr>
        <p:spPr>
          <a:xfrm rot="18000000">
            <a:off x="821257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86" name="Oval"/>
          <p:cNvSpPr/>
          <p:nvPr/>
        </p:nvSpPr>
        <p:spPr>
          <a:xfrm rot="18000000">
            <a:off x="1210931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87" name="Oval"/>
          <p:cNvSpPr/>
          <p:nvPr/>
        </p:nvSpPr>
        <p:spPr>
          <a:xfrm rot="18000000">
            <a:off x="12890033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88" name="Oval"/>
          <p:cNvSpPr/>
          <p:nvPr/>
        </p:nvSpPr>
        <p:spPr>
          <a:xfrm rot="18000000">
            <a:off x="1367075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89" name="Oval"/>
          <p:cNvSpPr/>
          <p:nvPr/>
        </p:nvSpPr>
        <p:spPr>
          <a:xfrm rot="18000000">
            <a:off x="1445147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90" name="Oval"/>
          <p:cNvSpPr/>
          <p:nvPr/>
        </p:nvSpPr>
        <p:spPr>
          <a:xfrm rot="18000000">
            <a:off x="1523219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91" name="Oval"/>
          <p:cNvSpPr/>
          <p:nvPr/>
        </p:nvSpPr>
        <p:spPr>
          <a:xfrm rot="18000000">
            <a:off x="1601291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92" name="Oval"/>
          <p:cNvSpPr/>
          <p:nvPr/>
        </p:nvSpPr>
        <p:spPr>
          <a:xfrm rot="18000000">
            <a:off x="1679363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93" name="Oval"/>
          <p:cNvSpPr/>
          <p:nvPr/>
        </p:nvSpPr>
        <p:spPr>
          <a:xfrm rot="18000000">
            <a:off x="1757435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94" name="Oval"/>
          <p:cNvSpPr/>
          <p:nvPr/>
        </p:nvSpPr>
        <p:spPr>
          <a:xfrm rot="18000000">
            <a:off x="898643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95" name="Oval"/>
          <p:cNvSpPr/>
          <p:nvPr/>
        </p:nvSpPr>
        <p:spPr>
          <a:xfrm rot="18000000">
            <a:off x="976715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96" name="Oval"/>
          <p:cNvSpPr/>
          <p:nvPr/>
        </p:nvSpPr>
        <p:spPr>
          <a:xfrm rot="18000000">
            <a:off x="1054787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97" name="Oval"/>
          <p:cNvSpPr/>
          <p:nvPr/>
        </p:nvSpPr>
        <p:spPr>
          <a:xfrm rot="18000000">
            <a:off x="1132859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98" name="Oval"/>
          <p:cNvSpPr/>
          <p:nvPr/>
        </p:nvSpPr>
        <p:spPr>
          <a:xfrm rot="18000000">
            <a:off x="665113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99" name="Oval"/>
          <p:cNvSpPr/>
          <p:nvPr/>
        </p:nvSpPr>
        <p:spPr>
          <a:xfrm rot="18000000">
            <a:off x="7431854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00" name="Oval"/>
          <p:cNvSpPr/>
          <p:nvPr/>
        </p:nvSpPr>
        <p:spPr>
          <a:xfrm rot="18000000">
            <a:off x="821257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01" name="Oval"/>
          <p:cNvSpPr/>
          <p:nvPr/>
        </p:nvSpPr>
        <p:spPr>
          <a:xfrm rot="18000000">
            <a:off x="1211019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02" name="Oval"/>
          <p:cNvSpPr/>
          <p:nvPr/>
        </p:nvSpPr>
        <p:spPr>
          <a:xfrm rot="18000000">
            <a:off x="1289091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03" name="Oval"/>
          <p:cNvSpPr/>
          <p:nvPr/>
        </p:nvSpPr>
        <p:spPr>
          <a:xfrm rot="18000000">
            <a:off x="13671635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04" name="Oval"/>
          <p:cNvSpPr/>
          <p:nvPr/>
        </p:nvSpPr>
        <p:spPr>
          <a:xfrm rot="18000000">
            <a:off x="1445235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05" name="Oval"/>
          <p:cNvSpPr/>
          <p:nvPr/>
        </p:nvSpPr>
        <p:spPr>
          <a:xfrm rot="18000000">
            <a:off x="15233076" y="2946589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06" name="Oval"/>
          <p:cNvSpPr/>
          <p:nvPr/>
        </p:nvSpPr>
        <p:spPr>
          <a:xfrm rot="18000000">
            <a:off x="1601379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07" name="Oval"/>
          <p:cNvSpPr/>
          <p:nvPr/>
        </p:nvSpPr>
        <p:spPr>
          <a:xfrm rot="18000000">
            <a:off x="1679451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08" name="Oval"/>
          <p:cNvSpPr/>
          <p:nvPr/>
        </p:nvSpPr>
        <p:spPr>
          <a:xfrm rot="18000000">
            <a:off x="1757523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09" name="Oval"/>
          <p:cNvSpPr/>
          <p:nvPr/>
        </p:nvSpPr>
        <p:spPr>
          <a:xfrm rot="18000000">
            <a:off x="898731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10" name="Oval"/>
          <p:cNvSpPr/>
          <p:nvPr/>
        </p:nvSpPr>
        <p:spPr>
          <a:xfrm rot="18000000">
            <a:off x="9768037" y="294658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11" name="Oval"/>
          <p:cNvSpPr/>
          <p:nvPr/>
        </p:nvSpPr>
        <p:spPr>
          <a:xfrm rot="18000000">
            <a:off x="1054875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12" name="Oval"/>
          <p:cNvSpPr/>
          <p:nvPr/>
        </p:nvSpPr>
        <p:spPr>
          <a:xfrm rot="18000000">
            <a:off x="1132947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13" name="Oval"/>
          <p:cNvSpPr/>
          <p:nvPr/>
        </p:nvSpPr>
        <p:spPr>
          <a:xfrm rot="18000000">
            <a:off x="6652017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14" name="Oval"/>
          <p:cNvSpPr/>
          <p:nvPr/>
        </p:nvSpPr>
        <p:spPr>
          <a:xfrm rot="18000000">
            <a:off x="743273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15" name="Oval"/>
          <p:cNvSpPr/>
          <p:nvPr/>
        </p:nvSpPr>
        <p:spPr>
          <a:xfrm rot="18000000">
            <a:off x="821345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16" name="Oval"/>
          <p:cNvSpPr/>
          <p:nvPr/>
        </p:nvSpPr>
        <p:spPr>
          <a:xfrm rot="18000000">
            <a:off x="12105882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17" name="Oval"/>
          <p:cNvSpPr/>
          <p:nvPr/>
        </p:nvSpPr>
        <p:spPr>
          <a:xfrm rot="18000000">
            <a:off x="128866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18" name="Oval"/>
          <p:cNvSpPr/>
          <p:nvPr/>
        </p:nvSpPr>
        <p:spPr>
          <a:xfrm rot="18000000">
            <a:off x="13667320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19" name="Oval"/>
          <p:cNvSpPr/>
          <p:nvPr/>
        </p:nvSpPr>
        <p:spPr>
          <a:xfrm rot="18000000">
            <a:off x="14448042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20" name="Oval"/>
          <p:cNvSpPr/>
          <p:nvPr/>
        </p:nvSpPr>
        <p:spPr>
          <a:xfrm rot="18000000">
            <a:off x="1522876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21" name="Oval"/>
          <p:cNvSpPr/>
          <p:nvPr/>
        </p:nvSpPr>
        <p:spPr>
          <a:xfrm rot="18000000">
            <a:off x="16009483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22" name="Oval"/>
          <p:cNvSpPr/>
          <p:nvPr/>
        </p:nvSpPr>
        <p:spPr>
          <a:xfrm rot="18000000">
            <a:off x="1679020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23" name="Oval"/>
          <p:cNvSpPr/>
          <p:nvPr/>
        </p:nvSpPr>
        <p:spPr>
          <a:xfrm rot="18000000">
            <a:off x="17570922" y="217018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24" name="Oval"/>
          <p:cNvSpPr/>
          <p:nvPr/>
        </p:nvSpPr>
        <p:spPr>
          <a:xfrm rot="18000000">
            <a:off x="89830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25" name="Oval"/>
          <p:cNvSpPr/>
          <p:nvPr/>
        </p:nvSpPr>
        <p:spPr>
          <a:xfrm rot="18000000">
            <a:off x="9763723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26" name="Oval"/>
          <p:cNvSpPr/>
          <p:nvPr/>
        </p:nvSpPr>
        <p:spPr>
          <a:xfrm rot="18000000">
            <a:off x="1054444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27" name="Oval"/>
          <p:cNvSpPr/>
          <p:nvPr/>
        </p:nvSpPr>
        <p:spPr>
          <a:xfrm rot="18000000">
            <a:off x="1132516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28" name="Oval"/>
          <p:cNvSpPr/>
          <p:nvPr/>
        </p:nvSpPr>
        <p:spPr>
          <a:xfrm rot="18000000">
            <a:off x="6647705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29" name="Oval"/>
          <p:cNvSpPr/>
          <p:nvPr/>
        </p:nvSpPr>
        <p:spPr>
          <a:xfrm rot="18000000">
            <a:off x="742842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30" name="Oval"/>
          <p:cNvSpPr/>
          <p:nvPr/>
        </p:nvSpPr>
        <p:spPr>
          <a:xfrm rot="18000000">
            <a:off x="820914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31" name="Oval"/>
          <p:cNvSpPr/>
          <p:nvPr/>
        </p:nvSpPr>
        <p:spPr>
          <a:xfrm rot="18000000">
            <a:off x="1211019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32" name="Oval"/>
          <p:cNvSpPr/>
          <p:nvPr/>
        </p:nvSpPr>
        <p:spPr>
          <a:xfrm rot="18000000">
            <a:off x="1289091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33" name="Oval"/>
          <p:cNvSpPr/>
          <p:nvPr/>
        </p:nvSpPr>
        <p:spPr>
          <a:xfrm rot="18000000">
            <a:off x="13671635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34" name="Oval"/>
          <p:cNvSpPr/>
          <p:nvPr/>
        </p:nvSpPr>
        <p:spPr>
          <a:xfrm rot="18000000">
            <a:off x="1445235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35" name="Oval"/>
          <p:cNvSpPr/>
          <p:nvPr/>
        </p:nvSpPr>
        <p:spPr>
          <a:xfrm rot="18000000">
            <a:off x="152330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36" name="Oval"/>
          <p:cNvSpPr/>
          <p:nvPr/>
        </p:nvSpPr>
        <p:spPr>
          <a:xfrm rot="18000000">
            <a:off x="1601379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37" name="Oval"/>
          <p:cNvSpPr/>
          <p:nvPr/>
        </p:nvSpPr>
        <p:spPr>
          <a:xfrm rot="18000000">
            <a:off x="16794515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38" name="Oval"/>
          <p:cNvSpPr/>
          <p:nvPr/>
        </p:nvSpPr>
        <p:spPr>
          <a:xfrm rot="18000000">
            <a:off x="1757523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39" name="Oval"/>
          <p:cNvSpPr/>
          <p:nvPr/>
        </p:nvSpPr>
        <p:spPr>
          <a:xfrm rot="18000000">
            <a:off x="898731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40" name="Oval"/>
          <p:cNvSpPr/>
          <p:nvPr/>
        </p:nvSpPr>
        <p:spPr>
          <a:xfrm rot="18000000">
            <a:off x="9768037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41" name="Oval"/>
          <p:cNvSpPr/>
          <p:nvPr/>
        </p:nvSpPr>
        <p:spPr>
          <a:xfrm rot="18000000">
            <a:off x="1054875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42" name="Oval"/>
          <p:cNvSpPr/>
          <p:nvPr/>
        </p:nvSpPr>
        <p:spPr>
          <a:xfrm rot="18000000">
            <a:off x="113294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43" name="Oval"/>
          <p:cNvSpPr/>
          <p:nvPr/>
        </p:nvSpPr>
        <p:spPr>
          <a:xfrm rot="18000000">
            <a:off x="6652017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44" name="Oval"/>
          <p:cNvSpPr/>
          <p:nvPr/>
        </p:nvSpPr>
        <p:spPr>
          <a:xfrm rot="18000000">
            <a:off x="743273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45" name="Oval"/>
          <p:cNvSpPr/>
          <p:nvPr/>
        </p:nvSpPr>
        <p:spPr>
          <a:xfrm rot="18000000">
            <a:off x="821345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46" name="Oval"/>
          <p:cNvSpPr/>
          <p:nvPr/>
        </p:nvSpPr>
        <p:spPr>
          <a:xfrm rot="18000000">
            <a:off x="12105882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47" name="Oval"/>
          <p:cNvSpPr/>
          <p:nvPr/>
        </p:nvSpPr>
        <p:spPr>
          <a:xfrm rot="18000000">
            <a:off x="1288660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48" name="Oval"/>
          <p:cNvSpPr/>
          <p:nvPr/>
        </p:nvSpPr>
        <p:spPr>
          <a:xfrm rot="18000000">
            <a:off x="13667320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49" name="Oval"/>
          <p:cNvSpPr/>
          <p:nvPr/>
        </p:nvSpPr>
        <p:spPr>
          <a:xfrm rot="18000000">
            <a:off x="14448042" y="12206118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50" name="Oval"/>
          <p:cNvSpPr/>
          <p:nvPr/>
        </p:nvSpPr>
        <p:spPr>
          <a:xfrm rot="18000000">
            <a:off x="1522876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51" name="Oval"/>
          <p:cNvSpPr/>
          <p:nvPr/>
        </p:nvSpPr>
        <p:spPr>
          <a:xfrm rot="18000000">
            <a:off x="16009483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52" name="Oval"/>
          <p:cNvSpPr/>
          <p:nvPr/>
        </p:nvSpPr>
        <p:spPr>
          <a:xfrm rot="18000000">
            <a:off x="1679020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53" name="Oval"/>
          <p:cNvSpPr/>
          <p:nvPr/>
        </p:nvSpPr>
        <p:spPr>
          <a:xfrm rot="18000000">
            <a:off x="1757092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54" name="Oval"/>
          <p:cNvSpPr/>
          <p:nvPr/>
        </p:nvSpPr>
        <p:spPr>
          <a:xfrm rot="18000000">
            <a:off x="8983002" y="1220611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55" name="Oval"/>
          <p:cNvSpPr/>
          <p:nvPr/>
        </p:nvSpPr>
        <p:spPr>
          <a:xfrm rot="18000000">
            <a:off x="9763723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56" name="Oval"/>
          <p:cNvSpPr/>
          <p:nvPr/>
        </p:nvSpPr>
        <p:spPr>
          <a:xfrm rot="18000000">
            <a:off x="1054444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57" name="Oval"/>
          <p:cNvSpPr/>
          <p:nvPr/>
        </p:nvSpPr>
        <p:spPr>
          <a:xfrm rot="18000000">
            <a:off x="1132516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58" name="Oval"/>
          <p:cNvSpPr/>
          <p:nvPr/>
        </p:nvSpPr>
        <p:spPr>
          <a:xfrm rot="18000000">
            <a:off x="6647705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59" name="Oval"/>
          <p:cNvSpPr/>
          <p:nvPr/>
        </p:nvSpPr>
        <p:spPr>
          <a:xfrm rot="18000000">
            <a:off x="742842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60" name="Oval"/>
          <p:cNvSpPr/>
          <p:nvPr/>
        </p:nvSpPr>
        <p:spPr>
          <a:xfrm rot="18000000">
            <a:off x="820914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61" name="Oval"/>
          <p:cNvSpPr/>
          <p:nvPr/>
        </p:nvSpPr>
        <p:spPr>
          <a:xfrm rot="18000000">
            <a:off x="13666438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62" name="Line"/>
          <p:cNvSpPr/>
          <p:nvPr/>
        </p:nvSpPr>
        <p:spPr>
          <a:xfrm>
            <a:off x="12183372" y="7625226"/>
            <a:ext cx="5455802" cy="1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63" name="Line"/>
          <p:cNvSpPr/>
          <p:nvPr/>
        </p:nvSpPr>
        <p:spPr>
          <a:xfrm flipH="1" flipV="1">
            <a:off x="9154274" y="6867430"/>
            <a:ext cx="3126683" cy="758589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64" name="Dingbat Diamond"/>
          <p:cNvSpPr/>
          <p:nvPr/>
        </p:nvSpPr>
        <p:spPr>
          <a:xfrm>
            <a:off x="15114975" y="8205650"/>
            <a:ext cx="391183" cy="391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65" name="Oval"/>
          <p:cNvSpPr/>
          <p:nvPr/>
        </p:nvSpPr>
        <p:spPr>
          <a:xfrm>
            <a:off x="9882306" y="5265814"/>
            <a:ext cx="4638673" cy="4648630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31734"/>
            </a:schemeClr>
          </a:solidFill>
          <a:ln w="38100" cap="rnd">
            <a:solidFill>
              <a:schemeClr val="accent6">
                <a:hueOff val="-108860"/>
                <a:satOff val="4467"/>
                <a:lumOff val="-12874"/>
                <a:alpha val="31734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66" name="Line"/>
          <p:cNvSpPr/>
          <p:nvPr/>
        </p:nvSpPr>
        <p:spPr>
          <a:xfrm>
            <a:off x="12196072" y="7625226"/>
            <a:ext cx="5455802" cy="1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670" name="Group"/>
          <p:cNvGrpSpPr/>
          <p:nvPr/>
        </p:nvGrpSpPr>
        <p:grpSpPr>
          <a:xfrm>
            <a:off x="4675693" y="6597005"/>
            <a:ext cx="15051899" cy="1883959"/>
            <a:chOff x="0" y="0"/>
            <a:chExt cx="15051898" cy="1883957"/>
          </a:xfrm>
        </p:grpSpPr>
        <p:sp>
          <p:nvSpPr>
            <p:cNvPr id="3667" name="Rounded Rectangle"/>
            <p:cNvSpPr/>
            <p:nvPr/>
          </p:nvSpPr>
          <p:spPr>
            <a:xfrm>
              <a:off x="0" y="0"/>
              <a:ext cx="15051899" cy="1883958"/>
            </a:xfrm>
            <a:prstGeom prst="roundRect">
              <a:avLst>
                <a:gd name="adj" fmla="val 13224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668" name="Game over !"/>
            <p:cNvSpPr txBox="1"/>
            <p:nvPr/>
          </p:nvSpPr>
          <p:spPr>
            <a:xfrm>
              <a:off x="21753" y="388022"/>
              <a:ext cx="15008392" cy="863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i="1" sz="4000">
                  <a:solidFill>
                    <a:srgbClr val="FFFFFF"/>
                  </a:solidFill>
                  <a:latin typeface="Cochin"/>
                  <a:ea typeface="Cochin"/>
                  <a:cs typeface="Cochin"/>
                  <a:sym typeface="Cochin"/>
                </a:defRPr>
              </a:lvl1pPr>
            </a:lstStyle>
            <a:p>
              <a:pPr/>
              <a:r>
                <a:t>Game over !</a:t>
              </a:r>
            </a:p>
          </p:txBody>
        </p:sp>
        <p:sp>
          <p:nvSpPr>
            <p:cNvPr id="3669" name="Play again ? ( with sieving)"/>
            <p:cNvSpPr txBox="1"/>
            <p:nvPr/>
          </p:nvSpPr>
          <p:spPr>
            <a:xfrm>
              <a:off x="5336968" y="1134010"/>
              <a:ext cx="4377962" cy="6145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100">
                  <a:solidFill>
                    <a:srgbClr val="D5D5D5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pPr>
              <a:r>
                <a:t>Play again ? ( with </a:t>
              </a:r>
              <a:r>
                <a:rPr>
                  <a:latin typeface="Avenir Book Oblique"/>
                  <a:ea typeface="Avenir Book Oblique"/>
                  <a:cs typeface="Avenir Book Oblique"/>
                  <a:sym typeface="Avenir Book Oblique"/>
                </a:rPr>
                <a:t>sieving)</a:t>
              </a:r>
            </a:p>
          </p:txBody>
        </p:sp>
      </p:grpSp>
      <p:sp>
        <p:nvSpPr>
          <p:cNvPr id="3671" name="Equation"/>
          <p:cNvSpPr txBox="1"/>
          <p:nvPr/>
        </p:nvSpPr>
        <p:spPr>
          <a:xfrm>
            <a:off x="20373757" y="7275336"/>
            <a:ext cx="1704372" cy="68582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7</m:t>
                  </m:r>
                </m:oMath>
              </m:oMathPara>
            </a14:m>
            <a:endParaRPr sz="6200">
              <a:solidFill>
                <a:srgbClr val="5E5E5E"/>
              </a:solidFill>
            </a:endParaRPr>
          </a:p>
        </p:txBody>
      </p:sp>
      <p:sp>
        <p:nvSpPr>
          <p:cNvPr id="3672" name="Equation"/>
          <p:cNvSpPr txBox="1"/>
          <p:nvPr/>
        </p:nvSpPr>
        <p:spPr>
          <a:xfrm>
            <a:off x="19497504" y="5544415"/>
            <a:ext cx="3456878" cy="6824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6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6300">
              <a:solidFill>
                <a:srgbClr val="5E5E5E"/>
              </a:solidFill>
            </a:endParaRPr>
          </a:p>
        </p:txBody>
      </p:sp>
      <p:sp>
        <p:nvSpPr>
          <p:cNvPr id="3673" name="Equation"/>
          <p:cNvSpPr txBox="1"/>
          <p:nvPr/>
        </p:nvSpPr>
        <p:spPr>
          <a:xfrm>
            <a:off x="19918560" y="8724294"/>
            <a:ext cx="2614768" cy="174955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56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-</m:t>
                            </m:r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800"/>
                                        <p:tgtEl>
                                          <p:spTgt spid="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path" nodeType="click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96208 0.056404" origin="layout" pathEditMode="relative">
                                      <p:cBhvr>
                                        <p:cTn id="11" dur="1000" fill="hold"/>
                                        <p:tgtEl>
                                          <p:spTgt spid="3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mph" nodeType="withEffect" presetSubtype="0" presetID="8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4" dur="1000" fill="hold"/>
                                        <p:tgtEl>
                                          <p:spTgt spid="3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path" nodeType="after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224164 -0.000269" origin="layout" pathEditMode="relative">
                                      <p:cBhvr>
                                        <p:cTn id="17" dur="1000" fill="hold"/>
                                        <p:tgtEl>
                                          <p:spTgt spid="3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xit" nodeType="afterEffect" presetSubtype="2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right)" transition="out">
                                      <p:cBhvr>
                                        <p:cTn id="20" dur="1000" fill="hold"/>
                                        <p:tgtEl>
                                          <p:spTgt spid="3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1500"/>
                                        <p:tgtEl>
                                          <p:spTgt spid="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32" presetID="4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31" dur="1000"/>
                                        <p:tgtEl>
                                          <p:spTgt spid="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66" grpId="3"/>
      <p:bldP build="whole" bldLvl="1" animBg="1" rev="0" advAuto="0" spid="3665" grpId="6"/>
      <p:bldP build="whole" bldLvl="1" animBg="1" rev="0" advAuto="0" spid="3666" grpId="5"/>
      <p:bldP build="whole" bldLvl="1" animBg="1" rev="0" advAuto="0" spid="3432" grpId="1"/>
      <p:bldP build="whole" bldLvl="1" animBg="1" rev="0" advAuto="0" spid="3670" grpId="7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5" name="Rounded Rectangle"/>
          <p:cNvSpPr/>
          <p:nvPr/>
        </p:nvSpPr>
        <p:spPr>
          <a:xfrm>
            <a:off x="12000481" y="2031960"/>
            <a:ext cx="365783" cy="11198450"/>
          </a:xfrm>
          <a:prstGeom prst="roundRect">
            <a:avLst>
              <a:gd name="adj" fmla="val 27619"/>
            </a:avLst>
          </a:prstGeom>
          <a:solidFill>
            <a:srgbClr val="000000">
              <a:alpha val="13380"/>
            </a:srgbClr>
          </a:solidFill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76" name="Line"/>
          <p:cNvSpPr/>
          <p:nvPr/>
        </p:nvSpPr>
        <p:spPr>
          <a:xfrm flipH="1" flipV="1">
            <a:off x="9144797" y="6870177"/>
            <a:ext cx="2958521" cy="715557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77" name="Dimension 2 example (last one !)"/>
          <p:cNvSpPr txBox="1"/>
          <p:nvPr/>
        </p:nvSpPr>
        <p:spPr>
          <a:xfrm>
            <a:off x="6284379" y="701977"/>
            <a:ext cx="11815242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Dimension 2 example (last one !) </a:t>
            </a:r>
          </a:p>
        </p:txBody>
      </p:sp>
      <p:sp>
        <p:nvSpPr>
          <p:cNvPr id="3678" name="Line"/>
          <p:cNvSpPr/>
          <p:nvPr/>
        </p:nvSpPr>
        <p:spPr>
          <a:xfrm>
            <a:off x="6225300" y="7624834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79" name="Line"/>
          <p:cNvSpPr/>
          <p:nvPr/>
        </p:nvSpPr>
        <p:spPr>
          <a:xfrm flipV="1">
            <a:off x="12187687" y="1732110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80" name="Oval"/>
          <p:cNvSpPr/>
          <p:nvPr/>
        </p:nvSpPr>
        <p:spPr>
          <a:xfrm rot="18000000">
            <a:off x="12107154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81" name="Oval"/>
          <p:cNvSpPr/>
          <p:nvPr/>
        </p:nvSpPr>
        <p:spPr>
          <a:xfrm rot="18000000">
            <a:off x="128878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82" name="Oval"/>
          <p:cNvSpPr/>
          <p:nvPr/>
        </p:nvSpPr>
        <p:spPr>
          <a:xfrm rot="18000000">
            <a:off x="13668593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83" name="Oval"/>
          <p:cNvSpPr/>
          <p:nvPr/>
        </p:nvSpPr>
        <p:spPr>
          <a:xfrm rot="18000000">
            <a:off x="1444931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84" name="Oval"/>
          <p:cNvSpPr/>
          <p:nvPr/>
        </p:nvSpPr>
        <p:spPr>
          <a:xfrm rot="18000000">
            <a:off x="1523003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85" name="Oval"/>
          <p:cNvSpPr/>
          <p:nvPr/>
        </p:nvSpPr>
        <p:spPr>
          <a:xfrm rot="18000000">
            <a:off x="1601075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86" name="Oval"/>
          <p:cNvSpPr/>
          <p:nvPr/>
        </p:nvSpPr>
        <p:spPr>
          <a:xfrm rot="18000000">
            <a:off x="16791474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87" name="Oval"/>
          <p:cNvSpPr/>
          <p:nvPr/>
        </p:nvSpPr>
        <p:spPr>
          <a:xfrm rot="18000000">
            <a:off x="17572195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88" name="Oval"/>
          <p:cNvSpPr/>
          <p:nvPr/>
        </p:nvSpPr>
        <p:spPr>
          <a:xfrm rot="18000000">
            <a:off x="89842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89" name="Oval"/>
          <p:cNvSpPr/>
          <p:nvPr/>
        </p:nvSpPr>
        <p:spPr>
          <a:xfrm rot="18000000">
            <a:off x="976499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90" name="Oval"/>
          <p:cNvSpPr/>
          <p:nvPr/>
        </p:nvSpPr>
        <p:spPr>
          <a:xfrm rot="18000000">
            <a:off x="10545715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91" name="Oval"/>
          <p:cNvSpPr/>
          <p:nvPr/>
        </p:nvSpPr>
        <p:spPr>
          <a:xfrm rot="18000000">
            <a:off x="1132643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92" name="Oval"/>
          <p:cNvSpPr/>
          <p:nvPr/>
        </p:nvSpPr>
        <p:spPr>
          <a:xfrm rot="18000000">
            <a:off x="6648977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93" name="Oval"/>
          <p:cNvSpPr/>
          <p:nvPr/>
        </p:nvSpPr>
        <p:spPr>
          <a:xfrm rot="18000000">
            <a:off x="7429696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94" name="Oval"/>
          <p:cNvSpPr/>
          <p:nvPr/>
        </p:nvSpPr>
        <p:spPr>
          <a:xfrm rot="18000000">
            <a:off x="8210417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95" name="Oval"/>
          <p:cNvSpPr/>
          <p:nvPr/>
        </p:nvSpPr>
        <p:spPr>
          <a:xfrm rot="18000000">
            <a:off x="1210715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96" name="Oval"/>
          <p:cNvSpPr/>
          <p:nvPr/>
        </p:nvSpPr>
        <p:spPr>
          <a:xfrm rot="18000000">
            <a:off x="1288787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97" name="Oval"/>
          <p:cNvSpPr/>
          <p:nvPr/>
        </p:nvSpPr>
        <p:spPr>
          <a:xfrm rot="18000000">
            <a:off x="13668593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98" name="Oval"/>
          <p:cNvSpPr/>
          <p:nvPr/>
        </p:nvSpPr>
        <p:spPr>
          <a:xfrm rot="18000000">
            <a:off x="14449314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99" name="Oval"/>
          <p:cNvSpPr/>
          <p:nvPr/>
        </p:nvSpPr>
        <p:spPr>
          <a:xfrm rot="18000000">
            <a:off x="1523003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00" name="Oval"/>
          <p:cNvSpPr/>
          <p:nvPr/>
        </p:nvSpPr>
        <p:spPr>
          <a:xfrm rot="18000000">
            <a:off x="1601075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01" name="Oval"/>
          <p:cNvSpPr/>
          <p:nvPr/>
        </p:nvSpPr>
        <p:spPr>
          <a:xfrm rot="18000000">
            <a:off x="16791474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02" name="Oval"/>
          <p:cNvSpPr/>
          <p:nvPr/>
        </p:nvSpPr>
        <p:spPr>
          <a:xfrm rot="18000000">
            <a:off x="1757219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03" name="Oval"/>
          <p:cNvSpPr/>
          <p:nvPr/>
        </p:nvSpPr>
        <p:spPr>
          <a:xfrm rot="18000000">
            <a:off x="8984275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04" name="Oval"/>
          <p:cNvSpPr/>
          <p:nvPr/>
        </p:nvSpPr>
        <p:spPr>
          <a:xfrm rot="18000000">
            <a:off x="976499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05" name="Oval"/>
          <p:cNvSpPr/>
          <p:nvPr/>
        </p:nvSpPr>
        <p:spPr>
          <a:xfrm rot="18000000">
            <a:off x="10545715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06" name="Oval"/>
          <p:cNvSpPr/>
          <p:nvPr/>
        </p:nvSpPr>
        <p:spPr>
          <a:xfrm rot="18000000">
            <a:off x="1132643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07" name="Oval"/>
          <p:cNvSpPr/>
          <p:nvPr/>
        </p:nvSpPr>
        <p:spPr>
          <a:xfrm rot="18000000">
            <a:off x="664897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08" name="Oval"/>
          <p:cNvSpPr/>
          <p:nvPr/>
        </p:nvSpPr>
        <p:spPr>
          <a:xfrm rot="18000000">
            <a:off x="7429696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09" name="Oval"/>
          <p:cNvSpPr/>
          <p:nvPr/>
        </p:nvSpPr>
        <p:spPr>
          <a:xfrm rot="18000000">
            <a:off x="821041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10" name="Oval"/>
          <p:cNvSpPr/>
          <p:nvPr/>
        </p:nvSpPr>
        <p:spPr>
          <a:xfrm rot="18000000">
            <a:off x="1210284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11" name="Oval"/>
          <p:cNvSpPr/>
          <p:nvPr/>
        </p:nvSpPr>
        <p:spPr>
          <a:xfrm rot="18000000">
            <a:off x="128835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12" name="Oval"/>
          <p:cNvSpPr/>
          <p:nvPr/>
        </p:nvSpPr>
        <p:spPr>
          <a:xfrm rot="18000000">
            <a:off x="1366428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13" name="Oval"/>
          <p:cNvSpPr/>
          <p:nvPr/>
        </p:nvSpPr>
        <p:spPr>
          <a:xfrm rot="18000000">
            <a:off x="1444500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14" name="Oval"/>
          <p:cNvSpPr/>
          <p:nvPr/>
        </p:nvSpPr>
        <p:spPr>
          <a:xfrm rot="18000000">
            <a:off x="1522572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15" name="Oval"/>
          <p:cNvSpPr/>
          <p:nvPr/>
        </p:nvSpPr>
        <p:spPr>
          <a:xfrm rot="18000000">
            <a:off x="1600644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16" name="Oval"/>
          <p:cNvSpPr/>
          <p:nvPr/>
        </p:nvSpPr>
        <p:spPr>
          <a:xfrm rot="18000000">
            <a:off x="16787161" y="5994863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17" name="Oval"/>
          <p:cNvSpPr/>
          <p:nvPr/>
        </p:nvSpPr>
        <p:spPr>
          <a:xfrm rot="18000000">
            <a:off x="1756788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18" name="Oval"/>
          <p:cNvSpPr/>
          <p:nvPr/>
        </p:nvSpPr>
        <p:spPr>
          <a:xfrm rot="18000000">
            <a:off x="89799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19" name="Oval"/>
          <p:cNvSpPr/>
          <p:nvPr/>
        </p:nvSpPr>
        <p:spPr>
          <a:xfrm rot="18000000">
            <a:off x="9760682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20" name="Oval"/>
          <p:cNvSpPr/>
          <p:nvPr/>
        </p:nvSpPr>
        <p:spPr>
          <a:xfrm rot="18000000">
            <a:off x="1054140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21" name="Oval"/>
          <p:cNvSpPr/>
          <p:nvPr/>
        </p:nvSpPr>
        <p:spPr>
          <a:xfrm rot="18000000">
            <a:off x="11322122" y="5994863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22" name="Oval"/>
          <p:cNvSpPr/>
          <p:nvPr/>
        </p:nvSpPr>
        <p:spPr>
          <a:xfrm rot="18000000">
            <a:off x="6644664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23" name="Oval"/>
          <p:cNvSpPr/>
          <p:nvPr/>
        </p:nvSpPr>
        <p:spPr>
          <a:xfrm rot="18000000">
            <a:off x="7425383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24" name="Oval"/>
          <p:cNvSpPr/>
          <p:nvPr/>
        </p:nvSpPr>
        <p:spPr>
          <a:xfrm rot="18000000">
            <a:off x="8206103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25" name="Oval"/>
          <p:cNvSpPr/>
          <p:nvPr/>
        </p:nvSpPr>
        <p:spPr>
          <a:xfrm rot="18000000">
            <a:off x="121114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26" name="Oval"/>
          <p:cNvSpPr/>
          <p:nvPr/>
        </p:nvSpPr>
        <p:spPr>
          <a:xfrm rot="18000000">
            <a:off x="1289218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27" name="Oval"/>
          <p:cNvSpPr/>
          <p:nvPr/>
        </p:nvSpPr>
        <p:spPr>
          <a:xfrm rot="18000000">
            <a:off x="13672908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28" name="Oval"/>
          <p:cNvSpPr/>
          <p:nvPr/>
        </p:nvSpPr>
        <p:spPr>
          <a:xfrm rot="18000000">
            <a:off x="14453627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29" name="Oval"/>
          <p:cNvSpPr/>
          <p:nvPr/>
        </p:nvSpPr>
        <p:spPr>
          <a:xfrm rot="18000000">
            <a:off x="1523434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30" name="Oval"/>
          <p:cNvSpPr/>
          <p:nvPr/>
        </p:nvSpPr>
        <p:spPr>
          <a:xfrm rot="18000000">
            <a:off x="160150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31" name="Oval"/>
          <p:cNvSpPr/>
          <p:nvPr/>
        </p:nvSpPr>
        <p:spPr>
          <a:xfrm rot="18000000">
            <a:off x="1679578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32" name="Oval"/>
          <p:cNvSpPr/>
          <p:nvPr/>
        </p:nvSpPr>
        <p:spPr>
          <a:xfrm rot="18000000">
            <a:off x="1757650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33" name="Oval"/>
          <p:cNvSpPr/>
          <p:nvPr/>
        </p:nvSpPr>
        <p:spPr>
          <a:xfrm rot="18000000">
            <a:off x="898858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34" name="Oval"/>
          <p:cNvSpPr/>
          <p:nvPr/>
        </p:nvSpPr>
        <p:spPr>
          <a:xfrm rot="18000000">
            <a:off x="976930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35" name="Oval"/>
          <p:cNvSpPr/>
          <p:nvPr/>
        </p:nvSpPr>
        <p:spPr>
          <a:xfrm rot="18000000">
            <a:off x="1055002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36" name="Oval"/>
          <p:cNvSpPr/>
          <p:nvPr/>
        </p:nvSpPr>
        <p:spPr>
          <a:xfrm rot="18000000">
            <a:off x="1133074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37" name="Oval"/>
          <p:cNvSpPr/>
          <p:nvPr/>
        </p:nvSpPr>
        <p:spPr>
          <a:xfrm rot="18000000">
            <a:off x="665329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38" name="Oval"/>
          <p:cNvSpPr/>
          <p:nvPr/>
        </p:nvSpPr>
        <p:spPr>
          <a:xfrm rot="18000000">
            <a:off x="743401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39" name="Oval"/>
          <p:cNvSpPr/>
          <p:nvPr/>
        </p:nvSpPr>
        <p:spPr>
          <a:xfrm rot="18000000">
            <a:off x="8214731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40" name="Oval"/>
          <p:cNvSpPr/>
          <p:nvPr/>
        </p:nvSpPr>
        <p:spPr>
          <a:xfrm rot="18000000">
            <a:off x="1211146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41" name="Oval"/>
          <p:cNvSpPr/>
          <p:nvPr/>
        </p:nvSpPr>
        <p:spPr>
          <a:xfrm rot="18000000">
            <a:off x="1289218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42" name="Oval"/>
          <p:cNvSpPr/>
          <p:nvPr/>
        </p:nvSpPr>
        <p:spPr>
          <a:xfrm rot="18000000">
            <a:off x="13672908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43" name="Oval"/>
          <p:cNvSpPr/>
          <p:nvPr/>
        </p:nvSpPr>
        <p:spPr>
          <a:xfrm rot="18000000">
            <a:off x="14453627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44" name="Oval"/>
          <p:cNvSpPr/>
          <p:nvPr/>
        </p:nvSpPr>
        <p:spPr>
          <a:xfrm rot="18000000">
            <a:off x="1523434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45" name="Oval"/>
          <p:cNvSpPr/>
          <p:nvPr/>
        </p:nvSpPr>
        <p:spPr>
          <a:xfrm rot="18000000">
            <a:off x="1601506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46" name="Oval"/>
          <p:cNvSpPr/>
          <p:nvPr/>
        </p:nvSpPr>
        <p:spPr>
          <a:xfrm rot="18000000">
            <a:off x="1679578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47" name="Oval"/>
          <p:cNvSpPr/>
          <p:nvPr/>
        </p:nvSpPr>
        <p:spPr>
          <a:xfrm rot="18000000">
            <a:off x="1757650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48" name="Oval"/>
          <p:cNvSpPr/>
          <p:nvPr/>
        </p:nvSpPr>
        <p:spPr>
          <a:xfrm rot="18000000">
            <a:off x="898858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49" name="Oval"/>
          <p:cNvSpPr/>
          <p:nvPr/>
        </p:nvSpPr>
        <p:spPr>
          <a:xfrm rot="18000000">
            <a:off x="976930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50" name="Oval"/>
          <p:cNvSpPr/>
          <p:nvPr/>
        </p:nvSpPr>
        <p:spPr>
          <a:xfrm rot="18000000">
            <a:off x="1055002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51" name="Oval"/>
          <p:cNvSpPr/>
          <p:nvPr/>
        </p:nvSpPr>
        <p:spPr>
          <a:xfrm rot="18000000">
            <a:off x="1133074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52" name="Oval"/>
          <p:cNvSpPr/>
          <p:nvPr/>
        </p:nvSpPr>
        <p:spPr>
          <a:xfrm rot="18000000">
            <a:off x="665329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53" name="Oval"/>
          <p:cNvSpPr/>
          <p:nvPr/>
        </p:nvSpPr>
        <p:spPr>
          <a:xfrm rot="18000000">
            <a:off x="743401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54" name="Oval"/>
          <p:cNvSpPr/>
          <p:nvPr/>
        </p:nvSpPr>
        <p:spPr>
          <a:xfrm rot="18000000">
            <a:off x="8214731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55" name="Oval"/>
          <p:cNvSpPr/>
          <p:nvPr/>
        </p:nvSpPr>
        <p:spPr>
          <a:xfrm rot="18000000">
            <a:off x="1210715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56" name="Oval"/>
          <p:cNvSpPr/>
          <p:nvPr/>
        </p:nvSpPr>
        <p:spPr>
          <a:xfrm rot="18000000">
            <a:off x="12887875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57" name="Oval"/>
          <p:cNvSpPr/>
          <p:nvPr/>
        </p:nvSpPr>
        <p:spPr>
          <a:xfrm rot="18000000">
            <a:off x="13668593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58" name="Oval"/>
          <p:cNvSpPr/>
          <p:nvPr/>
        </p:nvSpPr>
        <p:spPr>
          <a:xfrm rot="18000000">
            <a:off x="1444931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59" name="Oval"/>
          <p:cNvSpPr/>
          <p:nvPr/>
        </p:nvSpPr>
        <p:spPr>
          <a:xfrm rot="18000000">
            <a:off x="1523003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60" name="Oval"/>
          <p:cNvSpPr/>
          <p:nvPr/>
        </p:nvSpPr>
        <p:spPr>
          <a:xfrm rot="18000000">
            <a:off x="1601075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61" name="Oval"/>
          <p:cNvSpPr/>
          <p:nvPr/>
        </p:nvSpPr>
        <p:spPr>
          <a:xfrm rot="18000000">
            <a:off x="16791474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62" name="Oval"/>
          <p:cNvSpPr/>
          <p:nvPr/>
        </p:nvSpPr>
        <p:spPr>
          <a:xfrm rot="18000000">
            <a:off x="1757219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63" name="Oval"/>
          <p:cNvSpPr/>
          <p:nvPr/>
        </p:nvSpPr>
        <p:spPr>
          <a:xfrm rot="18000000">
            <a:off x="898427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64" name="Oval"/>
          <p:cNvSpPr/>
          <p:nvPr/>
        </p:nvSpPr>
        <p:spPr>
          <a:xfrm rot="18000000">
            <a:off x="976499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65" name="Oval"/>
          <p:cNvSpPr/>
          <p:nvPr/>
        </p:nvSpPr>
        <p:spPr>
          <a:xfrm rot="18000000">
            <a:off x="10545715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66" name="Oval"/>
          <p:cNvSpPr/>
          <p:nvPr/>
        </p:nvSpPr>
        <p:spPr>
          <a:xfrm rot="18000000">
            <a:off x="1132643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67" name="Oval"/>
          <p:cNvSpPr/>
          <p:nvPr/>
        </p:nvSpPr>
        <p:spPr>
          <a:xfrm rot="18000000">
            <a:off x="664897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68" name="Oval"/>
          <p:cNvSpPr/>
          <p:nvPr/>
        </p:nvSpPr>
        <p:spPr>
          <a:xfrm rot="18000000">
            <a:off x="7429696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69" name="Oval"/>
          <p:cNvSpPr/>
          <p:nvPr/>
        </p:nvSpPr>
        <p:spPr>
          <a:xfrm rot="18000000">
            <a:off x="821041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70" name="Oval"/>
          <p:cNvSpPr/>
          <p:nvPr/>
        </p:nvSpPr>
        <p:spPr>
          <a:xfrm rot="18000000">
            <a:off x="1210499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71" name="Oval"/>
          <p:cNvSpPr/>
          <p:nvPr/>
        </p:nvSpPr>
        <p:spPr>
          <a:xfrm rot="18000000">
            <a:off x="1288571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72" name="Oval"/>
          <p:cNvSpPr/>
          <p:nvPr/>
        </p:nvSpPr>
        <p:spPr>
          <a:xfrm rot="18000000">
            <a:off x="136664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73" name="Oval"/>
          <p:cNvSpPr/>
          <p:nvPr/>
        </p:nvSpPr>
        <p:spPr>
          <a:xfrm rot="18000000">
            <a:off x="1444715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74" name="Oval"/>
          <p:cNvSpPr/>
          <p:nvPr/>
        </p:nvSpPr>
        <p:spPr>
          <a:xfrm rot="18000000">
            <a:off x="15227878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75" name="Oval"/>
          <p:cNvSpPr/>
          <p:nvPr/>
        </p:nvSpPr>
        <p:spPr>
          <a:xfrm rot="18000000">
            <a:off x="1600859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76" name="Oval"/>
          <p:cNvSpPr/>
          <p:nvPr/>
        </p:nvSpPr>
        <p:spPr>
          <a:xfrm rot="18000000">
            <a:off x="16789317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77" name="Oval"/>
          <p:cNvSpPr/>
          <p:nvPr/>
        </p:nvSpPr>
        <p:spPr>
          <a:xfrm rot="18000000">
            <a:off x="17570039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78" name="Oval"/>
          <p:cNvSpPr/>
          <p:nvPr/>
        </p:nvSpPr>
        <p:spPr>
          <a:xfrm rot="18000000">
            <a:off x="898211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79" name="Oval"/>
          <p:cNvSpPr/>
          <p:nvPr/>
        </p:nvSpPr>
        <p:spPr>
          <a:xfrm rot="18000000">
            <a:off x="97628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80" name="Oval"/>
          <p:cNvSpPr/>
          <p:nvPr/>
        </p:nvSpPr>
        <p:spPr>
          <a:xfrm rot="18000000">
            <a:off x="10543557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81" name="Oval"/>
          <p:cNvSpPr/>
          <p:nvPr/>
        </p:nvSpPr>
        <p:spPr>
          <a:xfrm rot="18000000">
            <a:off x="11324278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82" name="Oval"/>
          <p:cNvSpPr/>
          <p:nvPr/>
        </p:nvSpPr>
        <p:spPr>
          <a:xfrm rot="18000000">
            <a:off x="664682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83" name="Oval"/>
          <p:cNvSpPr/>
          <p:nvPr/>
        </p:nvSpPr>
        <p:spPr>
          <a:xfrm rot="18000000">
            <a:off x="742754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84" name="Oval"/>
          <p:cNvSpPr/>
          <p:nvPr/>
        </p:nvSpPr>
        <p:spPr>
          <a:xfrm rot="18000000">
            <a:off x="820826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85" name="Oval"/>
          <p:cNvSpPr/>
          <p:nvPr/>
        </p:nvSpPr>
        <p:spPr>
          <a:xfrm rot="18000000">
            <a:off x="1210499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86" name="Oval"/>
          <p:cNvSpPr/>
          <p:nvPr/>
        </p:nvSpPr>
        <p:spPr>
          <a:xfrm rot="18000000">
            <a:off x="1288571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87" name="Oval"/>
          <p:cNvSpPr/>
          <p:nvPr/>
        </p:nvSpPr>
        <p:spPr>
          <a:xfrm rot="18000000">
            <a:off x="1444715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88" name="Oval"/>
          <p:cNvSpPr/>
          <p:nvPr/>
        </p:nvSpPr>
        <p:spPr>
          <a:xfrm rot="18000000">
            <a:off x="15227878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89" name="Oval"/>
          <p:cNvSpPr/>
          <p:nvPr/>
        </p:nvSpPr>
        <p:spPr>
          <a:xfrm rot="18000000">
            <a:off x="1600859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90" name="Oval"/>
          <p:cNvSpPr/>
          <p:nvPr/>
        </p:nvSpPr>
        <p:spPr>
          <a:xfrm rot="18000000">
            <a:off x="1678931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91" name="Oval"/>
          <p:cNvSpPr/>
          <p:nvPr/>
        </p:nvSpPr>
        <p:spPr>
          <a:xfrm rot="18000000">
            <a:off x="17570039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92" name="Oval"/>
          <p:cNvSpPr/>
          <p:nvPr/>
        </p:nvSpPr>
        <p:spPr>
          <a:xfrm rot="18000000">
            <a:off x="898211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93" name="Oval"/>
          <p:cNvSpPr/>
          <p:nvPr/>
        </p:nvSpPr>
        <p:spPr>
          <a:xfrm rot="18000000">
            <a:off x="976283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94" name="Oval"/>
          <p:cNvSpPr/>
          <p:nvPr/>
        </p:nvSpPr>
        <p:spPr>
          <a:xfrm rot="18000000">
            <a:off x="1054355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95" name="Oval"/>
          <p:cNvSpPr/>
          <p:nvPr/>
        </p:nvSpPr>
        <p:spPr>
          <a:xfrm rot="18000000">
            <a:off x="1132427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96" name="Oval"/>
          <p:cNvSpPr/>
          <p:nvPr/>
        </p:nvSpPr>
        <p:spPr>
          <a:xfrm rot="18000000">
            <a:off x="664682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97" name="Oval"/>
          <p:cNvSpPr/>
          <p:nvPr/>
        </p:nvSpPr>
        <p:spPr>
          <a:xfrm rot="18000000">
            <a:off x="742754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98" name="Oval"/>
          <p:cNvSpPr/>
          <p:nvPr/>
        </p:nvSpPr>
        <p:spPr>
          <a:xfrm rot="18000000">
            <a:off x="8208260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99" name="Oval"/>
          <p:cNvSpPr/>
          <p:nvPr/>
        </p:nvSpPr>
        <p:spPr>
          <a:xfrm rot="18000000">
            <a:off x="1210068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00" name="Oval"/>
          <p:cNvSpPr/>
          <p:nvPr/>
        </p:nvSpPr>
        <p:spPr>
          <a:xfrm rot="18000000">
            <a:off x="1288140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01" name="Oval"/>
          <p:cNvSpPr/>
          <p:nvPr/>
        </p:nvSpPr>
        <p:spPr>
          <a:xfrm rot="18000000">
            <a:off x="13662124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02" name="Oval"/>
          <p:cNvSpPr/>
          <p:nvPr/>
        </p:nvSpPr>
        <p:spPr>
          <a:xfrm rot="18000000">
            <a:off x="1444284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03" name="Oval"/>
          <p:cNvSpPr/>
          <p:nvPr/>
        </p:nvSpPr>
        <p:spPr>
          <a:xfrm rot="18000000">
            <a:off x="1522356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04" name="Oval"/>
          <p:cNvSpPr/>
          <p:nvPr/>
        </p:nvSpPr>
        <p:spPr>
          <a:xfrm rot="18000000">
            <a:off x="16004285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05" name="Oval"/>
          <p:cNvSpPr/>
          <p:nvPr/>
        </p:nvSpPr>
        <p:spPr>
          <a:xfrm rot="18000000">
            <a:off x="167850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06" name="Oval"/>
          <p:cNvSpPr/>
          <p:nvPr/>
        </p:nvSpPr>
        <p:spPr>
          <a:xfrm rot="18000000">
            <a:off x="1756572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07" name="Oval"/>
          <p:cNvSpPr/>
          <p:nvPr/>
        </p:nvSpPr>
        <p:spPr>
          <a:xfrm rot="18000000">
            <a:off x="89778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08" name="Oval"/>
          <p:cNvSpPr/>
          <p:nvPr/>
        </p:nvSpPr>
        <p:spPr>
          <a:xfrm rot="18000000">
            <a:off x="9758525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09" name="Oval"/>
          <p:cNvSpPr/>
          <p:nvPr/>
        </p:nvSpPr>
        <p:spPr>
          <a:xfrm rot="18000000">
            <a:off x="10539244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10" name="Oval"/>
          <p:cNvSpPr/>
          <p:nvPr/>
        </p:nvSpPr>
        <p:spPr>
          <a:xfrm rot="18000000">
            <a:off x="1131996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11" name="Oval"/>
          <p:cNvSpPr/>
          <p:nvPr/>
        </p:nvSpPr>
        <p:spPr>
          <a:xfrm rot="18000000">
            <a:off x="664250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12" name="Oval"/>
          <p:cNvSpPr/>
          <p:nvPr/>
        </p:nvSpPr>
        <p:spPr>
          <a:xfrm rot="18000000">
            <a:off x="7423226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13" name="Oval"/>
          <p:cNvSpPr/>
          <p:nvPr/>
        </p:nvSpPr>
        <p:spPr>
          <a:xfrm rot="18000000">
            <a:off x="820394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14" name="Oval"/>
          <p:cNvSpPr/>
          <p:nvPr/>
        </p:nvSpPr>
        <p:spPr>
          <a:xfrm rot="18000000">
            <a:off x="1210931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15" name="Oval"/>
          <p:cNvSpPr/>
          <p:nvPr/>
        </p:nvSpPr>
        <p:spPr>
          <a:xfrm rot="18000000">
            <a:off x="12890033" y="910049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16" name="Oval"/>
          <p:cNvSpPr/>
          <p:nvPr/>
        </p:nvSpPr>
        <p:spPr>
          <a:xfrm rot="18000000">
            <a:off x="1367075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17" name="Oval"/>
          <p:cNvSpPr/>
          <p:nvPr/>
        </p:nvSpPr>
        <p:spPr>
          <a:xfrm rot="18000000">
            <a:off x="1445147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18" name="Oval"/>
          <p:cNvSpPr/>
          <p:nvPr/>
        </p:nvSpPr>
        <p:spPr>
          <a:xfrm rot="18000000">
            <a:off x="1523219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19" name="Oval"/>
          <p:cNvSpPr/>
          <p:nvPr/>
        </p:nvSpPr>
        <p:spPr>
          <a:xfrm rot="18000000">
            <a:off x="1601291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20" name="Oval"/>
          <p:cNvSpPr/>
          <p:nvPr/>
        </p:nvSpPr>
        <p:spPr>
          <a:xfrm rot="18000000">
            <a:off x="1679363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21" name="Oval"/>
          <p:cNvSpPr/>
          <p:nvPr/>
        </p:nvSpPr>
        <p:spPr>
          <a:xfrm rot="18000000">
            <a:off x="1757435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22" name="Oval"/>
          <p:cNvSpPr/>
          <p:nvPr/>
        </p:nvSpPr>
        <p:spPr>
          <a:xfrm rot="18000000">
            <a:off x="898643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23" name="Oval"/>
          <p:cNvSpPr/>
          <p:nvPr/>
        </p:nvSpPr>
        <p:spPr>
          <a:xfrm rot="18000000">
            <a:off x="976715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24" name="Oval"/>
          <p:cNvSpPr/>
          <p:nvPr/>
        </p:nvSpPr>
        <p:spPr>
          <a:xfrm rot="18000000">
            <a:off x="1054787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25" name="Oval"/>
          <p:cNvSpPr/>
          <p:nvPr/>
        </p:nvSpPr>
        <p:spPr>
          <a:xfrm rot="18000000">
            <a:off x="1132859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26" name="Oval"/>
          <p:cNvSpPr/>
          <p:nvPr/>
        </p:nvSpPr>
        <p:spPr>
          <a:xfrm rot="18000000">
            <a:off x="665113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27" name="Oval"/>
          <p:cNvSpPr/>
          <p:nvPr/>
        </p:nvSpPr>
        <p:spPr>
          <a:xfrm rot="18000000">
            <a:off x="7431854" y="9100491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28" name="Oval"/>
          <p:cNvSpPr/>
          <p:nvPr/>
        </p:nvSpPr>
        <p:spPr>
          <a:xfrm rot="18000000">
            <a:off x="821257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29" name="Oval"/>
          <p:cNvSpPr/>
          <p:nvPr/>
        </p:nvSpPr>
        <p:spPr>
          <a:xfrm rot="18000000">
            <a:off x="1210931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30" name="Oval"/>
          <p:cNvSpPr/>
          <p:nvPr/>
        </p:nvSpPr>
        <p:spPr>
          <a:xfrm rot="18000000">
            <a:off x="12890033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31" name="Oval"/>
          <p:cNvSpPr/>
          <p:nvPr/>
        </p:nvSpPr>
        <p:spPr>
          <a:xfrm rot="18000000">
            <a:off x="1367075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32" name="Oval"/>
          <p:cNvSpPr/>
          <p:nvPr/>
        </p:nvSpPr>
        <p:spPr>
          <a:xfrm rot="18000000">
            <a:off x="1445147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33" name="Oval"/>
          <p:cNvSpPr/>
          <p:nvPr/>
        </p:nvSpPr>
        <p:spPr>
          <a:xfrm rot="18000000">
            <a:off x="1523219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34" name="Oval"/>
          <p:cNvSpPr/>
          <p:nvPr/>
        </p:nvSpPr>
        <p:spPr>
          <a:xfrm rot="18000000">
            <a:off x="1601291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35" name="Oval"/>
          <p:cNvSpPr/>
          <p:nvPr/>
        </p:nvSpPr>
        <p:spPr>
          <a:xfrm rot="18000000">
            <a:off x="1679363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36" name="Oval"/>
          <p:cNvSpPr/>
          <p:nvPr/>
        </p:nvSpPr>
        <p:spPr>
          <a:xfrm rot="18000000">
            <a:off x="1757435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37" name="Oval"/>
          <p:cNvSpPr/>
          <p:nvPr/>
        </p:nvSpPr>
        <p:spPr>
          <a:xfrm rot="18000000">
            <a:off x="898643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38" name="Oval"/>
          <p:cNvSpPr/>
          <p:nvPr/>
        </p:nvSpPr>
        <p:spPr>
          <a:xfrm rot="18000000">
            <a:off x="976715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39" name="Oval"/>
          <p:cNvSpPr/>
          <p:nvPr/>
        </p:nvSpPr>
        <p:spPr>
          <a:xfrm rot="18000000">
            <a:off x="1054787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40" name="Oval"/>
          <p:cNvSpPr/>
          <p:nvPr/>
        </p:nvSpPr>
        <p:spPr>
          <a:xfrm rot="18000000">
            <a:off x="1132859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41" name="Oval"/>
          <p:cNvSpPr/>
          <p:nvPr/>
        </p:nvSpPr>
        <p:spPr>
          <a:xfrm rot="18000000">
            <a:off x="665113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42" name="Oval"/>
          <p:cNvSpPr/>
          <p:nvPr/>
        </p:nvSpPr>
        <p:spPr>
          <a:xfrm rot="18000000">
            <a:off x="7431854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43" name="Oval"/>
          <p:cNvSpPr/>
          <p:nvPr/>
        </p:nvSpPr>
        <p:spPr>
          <a:xfrm rot="18000000">
            <a:off x="821257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44" name="Oval"/>
          <p:cNvSpPr/>
          <p:nvPr/>
        </p:nvSpPr>
        <p:spPr>
          <a:xfrm rot="18000000">
            <a:off x="1211019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45" name="Oval"/>
          <p:cNvSpPr/>
          <p:nvPr/>
        </p:nvSpPr>
        <p:spPr>
          <a:xfrm rot="18000000">
            <a:off x="1289091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46" name="Oval"/>
          <p:cNvSpPr/>
          <p:nvPr/>
        </p:nvSpPr>
        <p:spPr>
          <a:xfrm rot="18000000">
            <a:off x="13671635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47" name="Oval"/>
          <p:cNvSpPr/>
          <p:nvPr/>
        </p:nvSpPr>
        <p:spPr>
          <a:xfrm rot="18000000">
            <a:off x="1445235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48" name="Oval"/>
          <p:cNvSpPr/>
          <p:nvPr/>
        </p:nvSpPr>
        <p:spPr>
          <a:xfrm rot="18000000">
            <a:off x="15233076" y="2946589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49" name="Oval"/>
          <p:cNvSpPr/>
          <p:nvPr/>
        </p:nvSpPr>
        <p:spPr>
          <a:xfrm rot="18000000">
            <a:off x="1601379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50" name="Oval"/>
          <p:cNvSpPr/>
          <p:nvPr/>
        </p:nvSpPr>
        <p:spPr>
          <a:xfrm rot="18000000">
            <a:off x="1679451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51" name="Oval"/>
          <p:cNvSpPr/>
          <p:nvPr/>
        </p:nvSpPr>
        <p:spPr>
          <a:xfrm rot="18000000">
            <a:off x="1757523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52" name="Oval"/>
          <p:cNvSpPr/>
          <p:nvPr/>
        </p:nvSpPr>
        <p:spPr>
          <a:xfrm rot="18000000">
            <a:off x="898731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53" name="Oval"/>
          <p:cNvSpPr/>
          <p:nvPr/>
        </p:nvSpPr>
        <p:spPr>
          <a:xfrm rot="18000000">
            <a:off x="9768037" y="294658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54" name="Oval"/>
          <p:cNvSpPr/>
          <p:nvPr/>
        </p:nvSpPr>
        <p:spPr>
          <a:xfrm rot="18000000">
            <a:off x="1054875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55" name="Oval"/>
          <p:cNvSpPr/>
          <p:nvPr/>
        </p:nvSpPr>
        <p:spPr>
          <a:xfrm rot="18000000">
            <a:off x="1132947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56" name="Oval"/>
          <p:cNvSpPr/>
          <p:nvPr/>
        </p:nvSpPr>
        <p:spPr>
          <a:xfrm rot="18000000">
            <a:off x="6652017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57" name="Oval"/>
          <p:cNvSpPr/>
          <p:nvPr/>
        </p:nvSpPr>
        <p:spPr>
          <a:xfrm rot="18000000">
            <a:off x="743273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58" name="Oval"/>
          <p:cNvSpPr/>
          <p:nvPr/>
        </p:nvSpPr>
        <p:spPr>
          <a:xfrm rot="18000000">
            <a:off x="821345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59" name="Oval"/>
          <p:cNvSpPr/>
          <p:nvPr/>
        </p:nvSpPr>
        <p:spPr>
          <a:xfrm rot="18000000">
            <a:off x="12105882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60" name="Oval"/>
          <p:cNvSpPr/>
          <p:nvPr/>
        </p:nvSpPr>
        <p:spPr>
          <a:xfrm rot="18000000">
            <a:off x="128866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61" name="Oval"/>
          <p:cNvSpPr/>
          <p:nvPr/>
        </p:nvSpPr>
        <p:spPr>
          <a:xfrm rot="18000000">
            <a:off x="13667320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62" name="Oval"/>
          <p:cNvSpPr/>
          <p:nvPr/>
        </p:nvSpPr>
        <p:spPr>
          <a:xfrm rot="18000000">
            <a:off x="14448042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63" name="Oval"/>
          <p:cNvSpPr/>
          <p:nvPr/>
        </p:nvSpPr>
        <p:spPr>
          <a:xfrm rot="18000000">
            <a:off x="1522876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64" name="Oval"/>
          <p:cNvSpPr/>
          <p:nvPr/>
        </p:nvSpPr>
        <p:spPr>
          <a:xfrm rot="18000000">
            <a:off x="16009483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65" name="Oval"/>
          <p:cNvSpPr/>
          <p:nvPr/>
        </p:nvSpPr>
        <p:spPr>
          <a:xfrm rot="18000000">
            <a:off x="1679020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66" name="Oval"/>
          <p:cNvSpPr/>
          <p:nvPr/>
        </p:nvSpPr>
        <p:spPr>
          <a:xfrm rot="18000000">
            <a:off x="17570922" y="217018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67" name="Oval"/>
          <p:cNvSpPr/>
          <p:nvPr/>
        </p:nvSpPr>
        <p:spPr>
          <a:xfrm rot="18000000">
            <a:off x="89830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68" name="Oval"/>
          <p:cNvSpPr/>
          <p:nvPr/>
        </p:nvSpPr>
        <p:spPr>
          <a:xfrm rot="18000000">
            <a:off x="9763723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69" name="Oval"/>
          <p:cNvSpPr/>
          <p:nvPr/>
        </p:nvSpPr>
        <p:spPr>
          <a:xfrm rot="18000000">
            <a:off x="1054444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70" name="Oval"/>
          <p:cNvSpPr/>
          <p:nvPr/>
        </p:nvSpPr>
        <p:spPr>
          <a:xfrm rot="18000000">
            <a:off x="1132516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71" name="Oval"/>
          <p:cNvSpPr/>
          <p:nvPr/>
        </p:nvSpPr>
        <p:spPr>
          <a:xfrm rot="18000000">
            <a:off x="6647705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72" name="Oval"/>
          <p:cNvSpPr/>
          <p:nvPr/>
        </p:nvSpPr>
        <p:spPr>
          <a:xfrm rot="18000000">
            <a:off x="742842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73" name="Oval"/>
          <p:cNvSpPr/>
          <p:nvPr/>
        </p:nvSpPr>
        <p:spPr>
          <a:xfrm rot="18000000">
            <a:off x="820914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74" name="Oval"/>
          <p:cNvSpPr/>
          <p:nvPr/>
        </p:nvSpPr>
        <p:spPr>
          <a:xfrm rot="18000000">
            <a:off x="1211019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75" name="Oval"/>
          <p:cNvSpPr/>
          <p:nvPr/>
        </p:nvSpPr>
        <p:spPr>
          <a:xfrm rot="18000000">
            <a:off x="1289091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76" name="Oval"/>
          <p:cNvSpPr/>
          <p:nvPr/>
        </p:nvSpPr>
        <p:spPr>
          <a:xfrm rot="18000000">
            <a:off x="13671635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77" name="Oval"/>
          <p:cNvSpPr/>
          <p:nvPr/>
        </p:nvSpPr>
        <p:spPr>
          <a:xfrm rot="18000000">
            <a:off x="1445235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78" name="Oval"/>
          <p:cNvSpPr/>
          <p:nvPr/>
        </p:nvSpPr>
        <p:spPr>
          <a:xfrm rot="18000000">
            <a:off x="152330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79" name="Oval"/>
          <p:cNvSpPr/>
          <p:nvPr/>
        </p:nvSpPr>
        <p:spPr>
          <a:xfrm rot="18000000">
            <a:off x="1601379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80" name="Oval"/>
          <p:cNvSpPr/>
          <p:nvPr/>
        </p:nvSpPr>
        <p:spPr>
          <a:xfrm rot="18000000">
            <a:off x="16794515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81" name="Oval"/>
          <p:cNvSpPr/>
          <p:nvPr/>
        </p:nvSpPr>
        <p:spPr>
          <a:xfrm rot="18000000">
            <a:off x="1757523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82" name="Oval"/>
          <p:cNvSpPr/>
          <p:nvPr/>
        </p:nvSpPr>
        <p:spPr>
          <a:xfrm rot="18000000">
            <a:off x="898731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83" name="Oval"/>
          <p:cNvSpPr/>
          <p:nvPr/>
        </p:nvSpPr>
        <p:spPr>
          <a:xfrm rot="18000000">
            <a:off x="9768037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84" name="Oval"/>
          <p:cNvSpPr/>
          <p:nvPr/>
        </p:nvSpPr>
        <p:spPr>
          <a:xfrm rot="18000000">
            <a:off x="1054875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85" name="Oval"/>
          <p:cNvSpPr/>
          <p:nvPr/>
        </p:nvSpPr>
        <p:spPr>
          <a:xfrm rot="18000000">
            <a:off x="113294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86" name="Oval"/>
          <p:cNvSpPr/>
          <p:nvPr/>
        </p:nvSpPr>
        <p:spPr>
          <a:xfrm rot="18000000">
            <a:off x="6652017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87" name="Oval"/>
          <p:cNvSpPr/>
          <p:nvPr/>
        </p:nvSpPr>
        <p:spPr>
          <a:xfrm rot="18000000">
            <a:off x="743273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88" name="Oval"/>
          <p:cNvSpPr/>
          <p:nvPr/>
        </p:nvSpPr>
        <p:spPr>
          <a:xfrm rot="18000000">
            <a:off x="821345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89" name="Oval"/>
          <p:cNvSpPr/>
          <p:nvPr/>
        </p:nvSpPr>
        <p:spPr>
          <a:xfrm rot="18000000">
            <a:off x="12105882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90" name="Oval"/>
          <p:cNvSpPr/>
          <p:nvPr/>
        </p:nvSpPr>
        <p:spPr>
          <a:xfrm rot="18000000">
            <a:off x="1288660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91" name="Oval"/>
          <p:cNvSpPr/>
          <p:nvPr/>
        </p:nvSpPr>
        <p:spPr>
          <a:xfrm rot="18000000">
            <a:off x="13667320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92" name="Oval"/>
          <p:cNvSpPr/>
          <p:nvPr/>
        </p:nvSpPr>
        <p:spPr>
          <a:xfrm rot="18000000">
            <a:off x="14448042" y="12206118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93" name="Oval"/>
          <p:cNvSpPr/>
          <p:nvPr/>
        </p:nvSpPr>
        <p:spPr>
          <a:xfrm rot="18000000">
            <a:off x="1522876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94" name="Oval"/>
          <p:cNvSpPr/>
          <p:nvPr/>
        </p:nvSpPr>
        <p:spPr>
          <a:xfrm rot="18000000">
            <a:off x="16009483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95" name="Oval"/>
          <p:cNvSpPr/>
          <p:nvPr/>
        </p:nvSpPr>
        <p:spPr>
          <a:xfrm rot="18000000">
            <a:off x="1679020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96" name="Oval"/>
          <p:cNvSpPr/>
          <p:nvPr/>
        </p:nvSpPr>
        <p:spPr>
          <a:xfrm rot="18000000">
            <a:off x="1757092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97" name="Oval"/>
          <p:cNvSpPr/>
          <p:nvPr/>
        </p:nvSpPr>
        <p:spPr>
          <a:xfrm rot="18000000">
            <a:off x="8983002" y="1220611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98" name="Oval"/>
          <p:cNvSpPr/>
          <p:nvPr/>
        </p:nvSpPr>
        <p:spPr>
          <a:xfrm rot="18000000">
            <a:off x="9763723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99" name="Oval"/>
          <p:cNvSpPr/>
          <p:nvPr/>
        </p:nvSpPr>
        <p:spPr>
          <a:xfrm rot="18000000">
            <a:off x="1054444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00" name="Oval"/>
          <p:cNvSpPr/>
          <p:nvPr/>
        </p:nvSpPr>
        <p:spPr>
          <a:xfrm rot="18000000">
            <a:off x="1132516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01" name="Oval"/>
          <p:cNvSpPr/>
          <p:nvPr/>
        </p:nvSpPr>
        <p:spPr>
          <a:xfrm rot="18000000">
            <a:off x="6647705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02" name="Oval"/>
          <p:cNvSpPr/>
          <p:nvPr/>
        </p:nvSpPr>
        <p:spPr>
          <a:xfrm rot="18000000">
            <a:off x="742842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03" name="Oval"/>
          <p:cNvSpPr/>
          <p:nvPr/>
        </p:nvSpPr>
        <p:spPr>
          <a:xfrm rot="18000000">
            <a:off x="820914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04" name="Oval"/>
          <p:cNvSpPr/>
          <p:nvPr/>
        </p:nvSpPr>
        <p:spPr>
          <a:xfrm rot="18000000">
            <a:off x="13666438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05" name="Line"/>
          <p:cNvSpPr/>
          <p:nvPr/>
        </p:nvSpPr>
        <p:spPr>
          <a:xfrm>
            <a:off x="12183372" y="7625226"/>
            <a:ext cx="5455802" cy="1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906" name="Equation"/>
          <p:cNvSpPr txBox="1"/>
          <p:nvPr/>
        </p:nvSpPr>
        <p:spPr>
          <a:xfrm>
            <a:off x="20373757" y="7275336"/>
            <a:ext cx="1704372" cy="68582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7</m:t>
                  </m:r>
                </m:oMath>
              </m:oMathPara>
            </a14:m>
            <a:endParaRPr sz="6200">
              <a:solidFill>
                <a:srgbClr val="5E5E5E"/>
              </a:solidFill>
            </a:endParaRPr>
          </a:p>
        </p:txBody>
      </p:sp>
      <p:sp>
        <p:nvSpPr>
          <p:cNvPr id="3907" name="Equation"/>
          <p:cNvSpPr txBox="1"/>
          <p:nvPr/>
        </p:nvSpPr>
        <p:spPr>
          <a:xfrm>
            <a:off x="19497504" y="5544415"/>
            <a:ext cx="3456878" cy="6824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6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6300">
              <a:solidFill>
                <a:srgbClr val="5E5E5E"/>
              </a:solidFill>
            </a:endParaRPr>
          </a:p>
        </p:txBody>
      </p:sp>
      <p:sp>
        <p:nvSpPr>
          <p:cNvPr id="3908" name="Line"/>
          <p:cNvSpPr/>
          <p:nvPr/>
        </p:nvSpPr>
        <p:spPr>
          <a:xfrm flipH="1" flipV="1">
            <a:off x="9154274" y="6867430"/>
            <a:ext cx="3126683" cy="758589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924" name="Group"/>
          <p:cNvGrpSpPr/>
          <p:nvPr/>
        </p:nvGrpSpPr>
        <p:grpSpPr>
          <a:xfrm>
            <a:off x="12009977" y="2073944"/>
            <a:ext cx="355419" cy="11144928"/>
            <a:chOff x="0" y="0"/>
            <a:chExt cx="355417" cy="11144927"/>
          </a:xfrm>
        </p:grpSpPr>
        <p:sp>
          <p:nvSpPr>
            <p:cNvPr id="3909" name="Dingbat Diamond"/>
            <p:cNvSpPr/>
            <p:nvPr/>
          </p:nvSpPr>
          <p:spPr>
            <a:xfrm>
              <a:off x="8626" y="0"/>
              <a:ext cx="346792" cy="34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10" name="Dingbat Diamond"/>
            <p:cNvSpPr/>
            <p:nvPr/>
          </p:nvSpPr>
          <p:spPr>
            <a:xfrm>
              <a:off x="8626" y="74772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11" name="Dingbat Diamond"/>
            <p:cNvSpPr/>
            <p:nvPr/>
          </p:nvSpPr>
          <p:spPr>
            <a:xfrm>
              <a:off x="8626" y="149545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12" name="Dingbat Diamond"/>
            <p:cNvSpPr/>
            <p:nvPr/>
          </p:nvSpPr>
          <p:spPr>
            <a:xfrm>
              <a:off x="-1" y="224318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13" name="Dingbat Diamond"/>
            <p:cNvSpPr/>
            <p:nvPr/>
          </p:nvSpPr>
          <p:spPr>
            <a:xfrm>
              <a:off x="-1" y="304069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14" name="Dingbat Diamond"/>
            <p:cNvSpPr/>
            <p:nvPr/>
          </p:nvSpPr>
          <p:spPr>
            <a:xfrm>
              <a:off x="8626" y="383921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15" name="Dingbat Diamond"/>
            <p:cNvSpPr/>
            <p:nvPr/>
          </p:nvSpPr>
          <p:spPr>
            <a:xfrm>
              <a:off x="-1" y="4585939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16" name="Dingbat Diamond"/>
            <p:cNvSpPr/>
            <p:nvPr/>
          </p:nvSpPr>
          <p:spPr>
            <a:xfrm>
              <a:off x="8626" y="5362957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17" name="Dingbat Diamond"/>
            <p:cNvSpPr/>
            <p:nvPr/>
          </p:nvSpPr>
          <p:spPr>
            <a:xfrm>
              <a:off x="8626" y="6136130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18" name="Dingbat Diamond"/>
            <p:cNvSpPr/>
            <p:nvPr/>
          </p:nvSpPr>
          <p:spPr>
            <a:xfrm>
              <a:off x="-1" y="6930307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19" name="Dingbat Diamond"/>
            <p:cNvSpPr/>
            <p:nvPr/>
          </p:nvSpPr>
          <p:spPr>
            <a:xfrm>
              <a:off x="-1" y="7706715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20" name="Dingbat Diamond"/>
            <p:cNvSpPr/>
            <p:nvPr/>
          </p:nvSpPr>
          <p:spPr>
            <a:xfrm>
              <a:off x="-1" y="8468584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21" name="Dingbat Diamond"/>
            <p:cNvSpPr/>
            <p:nvPr/>
          </p:nvSpPr>
          <p:spPr>
            <a:xfrm>
              <a:off x="8626" y="9252896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22" name="Dingbat Diamond"/>
            <p:cNvSpPr/>
            <p:nvPr/>
          </p:nvSpPr>
          <p:spPr>
            <a:xfrm>
              <a:off x="8626" y="10064612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3923" name="Dingbat Diamond"/>
            <p:cNvSpPr/>
            <p:nvPr/>
          </p:nvSpPr>
          <p:spPr>
            <a:xfrm>
              <a:off x="8626" y="10798136"/>
              <a:ext cx="346792" cy="3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0656" y="0"/>
                    <a:pt x="10525" y="80"/>
                    <a:pt x="10457" y="207"/>
                  </a:cubicBezTo>
                  <a:cubicBezTo>
                    <a:pt x="10253" y="592"/>
                    <a:pt x="10032" y="1035"/>
                    <a:pt x="9799" y="1504"/>
                  </a:cubicBezTo>
                  <a:cubicBezTo>
                    <a:pt x="8940" y="3231"/>
                    <a:pt x="7871" y="5381"/>
                    <a:pt x="6626" y="6626"/>
                  </a:cubicBezTo>
                  <a:cubicBezTo>
                    <a:pt x="5381" y="7871"/>
                    <a:pt x="3232" y="8940"/>
                    <a:pt x="1504" y="9799"/>
                  </a:cubicBezTo>
                  <a:cubicBezTo>
                    <a:pt x="1035" y="10032"/>
                    <a:pt x="592" y="10253"/>
                    <a:pt x="207" y="10457"/>
                  </a:cubicBezTo>
                  <a:cubicBezTo>
                    <a:pt x="80" y="10525"/>
                    <a:pt x="0" y="10656"/>
                    <a:pt x="0" y="10800"/>
                  </a:cubicBezTo>
                  <a:cubicBezTo>
                    <a:pt x="0" y="10944"/>
                    <a:pt x="80" y="11075"/>
                    <a:pt x="207" y="11143"/>
                  </a:cubicBezTo>
                  <a:cubicBezTo>
                    <a:pt x="592" y="11347"/>
                    <a:pt x="1035" y="11568"/>
                    <a:pt x="1504" y="11801"/>
                  </a:cubicBezTo>
                  <a:cubicBezTo>
                    <a:pt x="3232" y="12660"/>
                    <a:pt x="5381" y="13729"/>
                    <a:pt x="6626" y="14974"/>
                  </a:cubicBezTo>
                  <a:cubicBezTo>
                    <a:pt x="7871" y="16219"/>
                    <a:pt x="8940" y="18368"/>
                    <a:pt x="9799" y="20096"/>
                  </a:cubicBezTo>
                  <a:cubicBezTo>
                    <a:pt x="10032" y="20565"/>
                    <a:pt x="10253" y="21008"/>
                    <a:pt x="10457" y="21393"/>
                  </a:cubicBezTo>
                  <a:cubicBezTo>
                    <a:pt x="10525" y="21520"/>
                    <a:pt x="10656" y="21600"/>
                    <a:pt x="10800" y="21600"/>
                  </a:cubicBezTo>
                  <a:cubicBezTo>
                    <a:pt x="10944" y="21600"/>
                    <a:pt x="11075" y="21520"/>
                    <a:pt x="11143" y="21393"/>
                  </a:cubicBezTo>
                  <a:cubicBezTo>
                    <a:pt x="11347" y="21008"/>
                    <a:pt x="11568" y="20565"/>
                    <a:pt x="11801" y="20096"/>
                  </a:cubicBezTo>
                  <a:cubicBezTo>
                    <a:pt x="12660" y="18369"/>
                    <a:pt x="13729" y="16219"/>
                    <a:pt x="14974" y="14974"/>
                  </a:cubicBezTo>
                  <a:cubicBezTo>
                    <a:pt x="16220" y="13729"/>
                    <a:pt x="18370" y="12660"/>
                    <a:pt x="20098" y="11801"/>
                  </a:cubicBezTo>
                  <a:cubicBezTo>
                    <a:pt x="20567" y="11568"/>
                    <a:pt x="21008" y="11347"/>
                    <a:pt x="21393" y="11143"/>
                  </a:cubicBezTo>
                  <a:cubicBezTo>
                    <a:pt x="21520" y="11075"/>
                    <a:pt x="21600" y="10944"/>
                    <a:pt x="21600" y="10800"/>
                  </a:cubicBezTo>
                  <a:cubicBezTo>
                    <a:pt x="21600" y="10656"/>
                    <a:pt x="21520" y="10525"/>
                    <a:pt x="21393" y="10457"/>
                  </a:cubicBezTo>
                  <a:cubicBezTo>
                    <a:pt x="21008" y="10253"/>
                    <a:pt x="20567" y="10032"/>
                    <a:pt x="20098" y="9799"/>
                  </a:cubicBezTo>
                  <a:cubicBezTo>
                    <a:pt x="18370" y="8940"/>
                    <a:pt x="16220" y="7871"/>
                    <a:pt x="14974" y="6626"/>
                  </a:cubicBezTo>
                  <a:cubicBezTo>
                    <a:pt x="13729" y="5380"/>
                    <a:pt x="12660" y="3230"/>
                    <a:pt x="11801" y="1502"/>
                  </a:cubicBezTo>
                  <a:cubicBezTo>
                    <a:pt x="11568" y="1034"/>
                    <a:pt x="11347" y="592"/>
                    <a:pt x="11143" y="207"/>
                  </a:cubicBezTo>
                  <a:cubicBezTo>
                    <a:pt x="11075" y="80"/>
                    <a:pt x="10944" y="0"/>
                    <a:pt x="10800" y="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3925" name="Dingbat Diamond"/>
          <p:cNvSpPr/>
          <p:nvPr/>
        </p:nvSpPr>
        <p:spPr>
          <a:xfrm>
            <a:off x="11984741" y="5876429"/>
            <a:ext cx="391183" cy="391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26" name="Equation"/>
          <p:cNvSpPr txBox="1"/>
          <p:nvPr/>
        </p:nvSpPr>
        <p:spPr>
          <a:xfrm>
            <a:off x="19918560" y="8724294"/>
            <a:ext cx="2614768" cy="174955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56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-</m:t>
                            </m:r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path" nodeType="click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309713 -0.003021" origin="layout" pathEditMode="relative">
                                      <p:cBhvr>
                                        <p:cTn id="10" dur="1000" fill="hold"/>
                                        <p:tgtEl>
                                          <p:spTgt spid="39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xit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4" dur="1000" fill="hold"/>
                                        <p:tgtEl>
                                          <p:spTgt spid="3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75" grpId="3"/>
      <p:bldP build="whole" bldLvl="1" animBg="1" rev="0" advAuto="0" spid="3925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8" name="Rounded Rectangle"/>
          <p:cNvSpPr/>
          <p:nvPr/>
        </p:nvSpPr>
        <p:spPr>
          <a:xfrm>
            <a:off x="9459103" y="4830592"/>
            <a:ext cx="5452459" cy="5519074"/>
          </a:xfrm>
          <a:prstGeom prst="roundRect">
            <a:avLst>
              <a:gd name="adj" fmla="val 1940"/>
            </a:avLst>
          </a:prstGeom>
          <a:solidFill>
            <a:srgbClr val="D5D5D5">
              <a:alpha val="50968"/>
            </a:srgbClr>
          </a:solidFill>
          <a:ln w="38100">
            <a:solidFill>
              <a:srgbClr val="5E5E5E">
                <a:alpha val="50968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29" name="Line"/>
          <p:cNvSpPr/>
          <p:nvPr/>
        </p:nvSpPr>
        <p:spPr>
          <a:xfrm flipH="1" flipV="1">
            <a:off x="9144797" y="6870177"/>
            <a:ext cx="2958521" cy="715557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930" name="Dimension 2 example (last one !)"/>
          <p:cNvSpPr txBox="1"/>
          <p:nvPr/>
        </p:nvSpPr>
        <p:spPr>
          <a:xfrm>
            <a:off x="6284379" y="701977"/>
            <a:ext cx="11815242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Dimension 2 example (last one !) </a:t>
            </a:r>
          </a:p>
        </p:txBody>
      </p:sp>
      <p:sp>
        <p:nvSpPr>
          <p:cNvPr id="3931" name="Line"/>
          <p:cNvSpPr/>
          <p:nvPr/>
        </p:nvSpPr>
        <p:spPr>
          <a:xfrm>
            <a:off x="6225300" y="7624834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932" name="Line"/>
          <p:cNvSpPr/>
          <p:nvPr/>
        </p:nvSpPr>
        <p:spPr>
          <a:xfrm flipV="1">
            <a:off x="12187687" y="1732110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933" name="Oval"/>
          <p:cNvSpPr/>
          <p:nvPr/>
        </p:nvSpPr>
        <p:spPr>
          <a:xfrm rot="18000000">
            <a:off x="12107154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34" name="Oval"/>
          <p:cNvSpPr/>
          <p:nvPr/>
        </p:nvSpPr>
        <p:spPr>
          <a:xfrm rot="18000000">
            <a:off x="128878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35" name="Oval"/>
          <p:cNvSpPr/>
          <p:nvPr/>
        </p:nvSpPr>
        <p:spPr>
          <a:xfrm rot="18000000">
            <a:off x="13668593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36" name="Oval"/>
          <p:cNvSpPr/>
          <p:nvPr/>
        </p:nvSpPr>
        <p:spPr>
          <a:xfrm rot="18000000">
            <a:off x="1444931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37" name="Oval"/>
          <p:cNvSpPr/>
          <p:nvPr/>
        </p:nvSpPr>
        <p:spPr>
          <a:xfrm rot="18000000">
            <a:off x="1523003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38" name="Oval"/>
          <p:cNvSpPr/>
          <p:nvPr/>
        </p:nvSpPr>
        <p:spPr>
          <a:xfrm rot="18000000">
            <a:off x="1601075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39" name="Oval"/>
          <p:cNvSpPr/>
          <p:nvPr/>
        </p:nvSpPr>
        <p:spPr>
          <a:xfrm rot="18000000">
            <a:off x="16791474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40" name="Oval"/>
          <p:cNvSpPr/>
          <p:nvPr/>
        </p:nvSpPr>
        <p:spPr>
          <a:xfrm rot="18000000">
            <a:off x="17572195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41" name="Oval"/>
          <p:cNvSpPr/>
          <p:nvPr/>
        </p:nvSpPr>
        <p:spPr>
          <a:xfrm rot="18000000">
            <a:off x="89842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42" name="Oval"/>
          <p:cNvSpPr/>
          <p:nvPr/>
        </p:nvSpPr>
        <p:spPr>
          <a:xfrm rot="18000000">
            <a:off x="976499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43" name="Oval"/>
          <p:cNvSpPr/>
          <p:nvPr/>
        </p:nvSpPr>
        <p:spPr>
          <a:xfrm rot="18000000">
            <a:off x="10545715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44" name="Oval"/>
          <p:cNvSpPr/>
          <p:nvPr/>
        </p:nvSpPr>
        <p:spPr>
          <a:xfrm rot="18000000">
            <a:off x="1132643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45" name="Oval"/>
          <p:cNvSpPr/>
          <p:nvPr/>
        </p:nvSpPr>
        <p:spPr>
          <a:xfrm rot="18000000">
            <a:off x="6648977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46" name="Oval"/>
          <p:cNvSpPr/>
          <p:nvPr/>
        </p:nvSpPr>
        <p:spPr>
          <a:xfrm rot="18000000">
            <a:off x="7429696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47" name="Oval"/>
          <p:cNvSpPr/>
          <p:nvPr/>
        </p:nvSpPr>
        <p:spPr>
          <a:xfrm rot="18000000">
            <a:off x="8210417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48" name="Oval"/>
          <p:cNvSpPr/>
          <p:nvPr/>
        </p:nvSpPr>
        <p:spPr>
          <a:xfrm rot="18000000">
            <a:off x="1210715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49" name="Oval"/>
          <p:cNvSpPr/>
          <p:nvPr/>
        </p:nvSpPr>
        <p:spPr>
          <a:xfrm rot="18000000">
            <a:off x="1288787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50" name="Oval"/>
          <p:cNvSpPr/>
          <p:nvPr/>
        </p:nvSpPr>
        <p:spPr>
          <a:xfrm rot="18000000">
            <a:off x="13668593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51" name="Oval"/>
          <p:cNvSpPr/>
          <p:nvPr/>
        </p:nvSpPr>
        <p:spPr>
          <a:xfrm rot="18000000">
            <a:off x="14449314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52" name="Oval"/>
          <p:cNvSpPr/>
          <p:nvPr/>
        </p:nvSpPr>
        <p:spPr>
          <a:xfrm rot="18000000">
            <a:off x="1523003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53" name="Oval"/>
          <p:cNvSpPr/>
          <p:nvPr/>
        </p:nvSpPr>
        <p:spPr>
          <a:xfrm rot="18000000">
            <a:off x="1601075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54" name="Oval"/>
          <p:cNvSpPr/>
          <p:nvPr/>
        </p:nvSpPr>
        <p:spPr>
          <a:xfrm rot="18000000">
            <a:off x="16791474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55" name="Oval"/>
          <p:cNvSpPr/>
          <p:nvPr/>
        </p:nvSpPr>
        <p:spPr>
          <a:xfrm rot="18000000">
            <a:off x="1757219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56" name="Oval"/>
          <p:cNvSpPr/>
          <p:nvPr/>
        </p:nvSpPr>
        <p:spPr>
          <a:xfrm rot="18000000">
            <a:off x="8984275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57" name="Oval"/>
          <p:cNvSpPr/>
          <p:nvPr/>
        </p:nvSpPr>
        <p:spPr>
          <a:xfrm rot="18000000">
            <a:off x="976499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58" name="Oval"/>
          <p:cNvSpPr/>
          <p:nvPr/>
        </p:nvSpPr>
        <p:spPr>
          <a:xfrm rot="18000000">
            <a:off x="10545715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59" name="Oval"/>
          <p:cNvSpPr/>
          <p:nvPr/>
        </p:nvSpPr>
        <p:spPr>
          <a:xfrm rot="18000000">
            <a:off x="1132643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60" name="Oval"/>
          <p:cNvSpPr/>
          <p:nvPr/>
        </p:nvSpPr>
        <p:spPr>
          <a:xfrm rot="18000000">
            <a:off x="664897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61" name="Oval"/>
          <p:cNvSpPr/>
          <p:nvPr/>
        </p:nvSpPr>
        <p:spPr>
          <a:xfrm rot="18000000">
            <a:off x="7429696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62" name="Oval"/>
          <p:cNvSpPr/>
          <p:nvPr/>
        </p:nvSpPr>
        <p:spPr>
          <a:xfrm rot="18000000">
            <a:off x="821041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63" name="Oval"/>
          <p:cNvSpPr/>
          <p:nvPr/>
        </p:nvSpPr>
        <p:spPr>
          <a:xfrm rot="18000000">
            <a:off x="1210284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64" name="Oval"/>
          <p:cNvSpPr/>
          <p:nvPr/>
        </p:nvSpPr>
        <p:spPr>
          <a:xfrm rot="18000000">
            <a:off x="128835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65" name="Oval"/>
          <p:cNvSpPr/>
          <p:nvPr/>
        </p:nvSpPr>
        <p:spPr>
          <a:xfrm rot="18000000">
            <a:off x="1366428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66" name="Oval"/>
          <p:cNvSpPr/>
          <p:nvPr/>
        </p:nvSpPr>
        <p:spPr>
          <a:xfrm rot="18000000">
            <a:off x="1444500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67" name="Oval"/>
          <p:cNvSpPr/>
          <p:nvPr/>
        </p:nvSpPr>
        <p:spPr>
          <a:xfrm rot="18000000">
            <a:off x="1522572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68" name="Oval"/>
          <p:cNvSpPr/>
          <p:nvPr/>
        </p:nvSpPr>
        <p:spPr>
          <a:xfrm rot="18000000">
            <a:off x="1600644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69" name="Oval"/>
          <p:cNvSpPr/>
          <p:nvPr/>
        </p:nvSpPr>
        <p:spPr>
          <a:xfrm rot="18000000">
            <a:off x="16787161" y="5994863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70" name="Oval"/>
          <p:cNvSpPr/>
          <p:nvPr/>
        </p:nvSpPr>
        <p:spPr>
          <a:xfrm rot="18000000">
            <a:off x="1756788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71" name="Oval"/>
          <p:cNvSpPr/>
          <p:nvPr/>
        </p:nvSpPr>
        <p:spPr>
          <a:xfrm rot="18000000">
            <a:off x="89799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72" name="Oval"/>
          <p:cNvSpPr/>
          <p:nvPr/>
        </p:nvSpPr>
        <p:spPr>
          <a:xfrm rot="18000000">
            <a:off x="9760682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73" name="Oval"/>
          <p:cNvSpPr/>
          <p:nvPr/>
        </p:nvSpPr>
        <p:spPr>
          <a:xfrm rot="18000000">
            <a:off x="1054140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74" name="Oval"/>
          <p:cNvSpPr/>
          <p:nvPr/>
        </p:nvSpPr>
        <p:spPr>
          <a:xfrm rot="18000000">
            <a:off x="11322122" y="5994863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75" name="Oval"/>
          <p:cNvSpPr/>
          <p:nvPr/>
        </p:nvSpPr>
        <p:spPr>
          <a:xfrm rot="18000000">
            <a:off x="6644664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76" name="Oval"/>
          <p:cNvSpPr/>
          <p:nvPr/>
        </p:nvSpPr>
        <p:spPr>
          <a:xfrm rot="18000000">
            <a:off x="7425383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77" name="Oval"/>
          <p:cNvSpPr/>
          <p:nvPr/>
        </p:nvSpPr>
        <p:spPr>
          <a:xfrm rot="18000000">
            <a:off x="8206103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78" name="Oval"/>
          <p:cNvSpPr/>
          <p:nvPr/>
        </p:nvSpPr>
        <p:spPr>
          <a:xfrm rot="18000000">
            <a:off x="121114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79" name="Oval"/>
          <p:cNvSpPr/>
          <p:nvPr/>
        </p:nvSpPr>
        <p:spPr>
          <a:xfrm rot="18000000">
            <a:off x="1289218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80" name="Oval"/>
          <p:cNvSpPr/>
          <p:nvPr/>
        </p:nvSpPr>
        <p:spPr>
          <a:xfrm rot="18000000">
            <a:off x="13672908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81" name="Oval"/>
          <p:cNvSpPr/>
          <p:nvPr/>
        </p:nvSpPr>
        <p:spPr>
          <a:xfrm rot="18000000">
            <a:off x="14453627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82" name="Oval"/>
          <p:cNvSpPr/>
          <p:nvPr/>
        </p:nvSpPr>
        <p:spPr>
          <a:xfrm rot="18000000">
            <a:off x="1523434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83" name="Oval"/>
          <p:cNvSpPr/>
          <p:nvPr/>
        </p:nvSpPr>
        <p:spPr>
          <a:xfrm rot="18000000">
            <a:off x="160150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84" name="Oval"/>
          <p:cNvSpPr/>
          <p:nvPr/>
        </p:nvSpPr>
        <p:spPr>
          <a:xfrm rot="18000000">
            <a:off x="1679578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85" name="Oval"/>
          <p:cNvSpPr/>
          <p:nvPr/>
        </p:nvSpPr>
        <p:spPr>
          <a:xfrm rot="18000000">
            <a:off x="1757650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86" name="Oval"/>
          <p:cNvSpPr/>
          <p:nvPr/>
        </p:nvSpPr>
        <p:spPr>
          <a:xfrm rot="18000000">
            <a:off x="898858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87" name="Oval"/>
          <p:cNvSpPr/>
          <p:nvPr/>
        </p:nvSpPr>
        <p:spPr>
          <a:xfrm rot="18000000">
            <a:off x="976930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88" name="Oval"/>
          <p:cNvSpPr/>
          <p:nvPr/>
        </p:nvSpPr>
        <p:spPr>
          <a:xfrm rot="18000000">
            <a:off x="1055002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89" name="Oval"/>
          <p:cNvSpPr/>
          <p:nvPr/>
        </p:nvSpPr>
        <p:spPr>
          <a:xfrm rot="18000000">
            <a:off x="1133074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90" name="Oval"/>
          <p:cNvSpPr/>
          <p:nvPr/>
        </p:nvSpPr>
        <p:spPr>
          <a:xfrm rot="18000000">
            <a:off x="665329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91" name="Oval"/>
          <p:cNvSpPr/>
          <p:nvPr/>
        </p:nvSpPr>
        <p:spPr>
          <a:xfrm rot="18000000">
            <a:off x="743401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92" name="Oval"/>
          <p:cNvSpPr/>
          <p:nvPr/>
        </p:nvSpPr>
        <p:spPr>
          <a:xfrm rot="18000000">
            <a:off x="8214731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93" name="Oval"/>
          <p:cNvSpPr/>
          <p:nvPr/>
        </p:nvSpPr>
        <p:spPr>
          <a:xfrm rot="18000000">
            <a:off x="1211146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94" name="Oval"/>
          <p:cNvSpPr/>
          <p:nvPr/>
        </p:nvSpPr>
        <p:spPr>
          <a:xfrm rot="18000000">
            <a:off x="1289218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95" name="Oval"/>
          <p:cNvSpPr/>
          <p:nvPr/>
        </p:nvSpPr>
        <p:spPr>
          <a:xfrm rot="18000000">
            <a:off x="13672908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96" name="Oval"/>
          <p:cNvSpPr/>
          <p:nvPr/>
        </p:nvSpPr>
        <p:spPr>
          <a:xfrm rot="18000000">
            <a:off x="14453627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97" name="Oval"/>
          <p:cNvSpPr/>
          <p:nvPr/>
        </p:nvSpPr>
        <p:spPr>
          <a:xfrm rot="18000000">
            <a:off x="1523434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98" name="Oval"/>
          <p:cNvSpPr/>
          <p:nvPr/>
        </p:nvSpPr>
        <p:spPr>
          <a:xfrm rot="18000000">
            <a:off x="1601506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99" name="Oval"/>
          <p:cNvSpPr/>
          <p:nvPr/>
        </p:nvSpPr>
        <p:spPr>
          <a:xfrm rot="18000000">
            <a:off x="1679578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00" name="Oval"/>
          <p:cNvSpPr/>
          <p:nvPr/>
        </p:nvSpPr>
        <p:spPr>
          <a:xfrm rot="18000000">
            <a:off x="1757650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01" name="Oval"/>
          <p:cNvSpPr/>
          <p:nvPr/>
        </p:nvSpPr>
        <p:spPr>
          <a:xfrm rot="18000000">
            <a:off x="898858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02" name="Oval"/>
          <p:cNvSpPr/>
          <p:nvPr/>
        </p:nvSpPr>
        <p:spPr>
          <a:xfrm rot="18000000">
            <a:off x="976930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03" name="Oval"/>
          <p:cNvSpPr/>
          <p:nvPr/>
        </p:nvSpPr>
        <p:spPr>
          <a:xfrm rot="18000000">
            <a:off x="1055002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04" name="Oval"/>
          <p:cNvSpPr/>
          <p:nvPr/>
        </p:nvSpPr>
        <p:spPr>
          <a:xfrm rot="18000000">
            <a:off x="1133074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05" name="Oval"/>
          <p:cNvSpPr/>
          <p:nvPr/>
        </p:nvSpPr>
        <p:spPr>
          <a:xfrm rot="18000000">
            <a:off x="665329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06" name="Oval"/>
          <p:cNvSpPr/>
          <p:nvPr/>
        </p:nvSpPr>
        <p:spPr>
          <a:xfrm rot="18000000">
            <a:off x="743401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07" name="Oval"/>
          <p:cNvSpPr/>
          <p:nvPr/>
        </p:nvSpPr>
        <p:spPr>
          <a:xfrm rot="18000000">
            <a:off x="8214731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08" name="Oval"/>
          <p:cNvSpPr/>
          <p:nvPr/>
        </p:nvSpPr>
        <p:spPr>
          <a:xfrm rot="18000000">
            <a:off x="1210715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09" name="Oval"/>
          <p:cNvSpPr/>
          <p:nvPr/>
        </p:nvSpPr>
        <p:spPr>
          <a:xfrm rot="18000000">
            <a:off x="12887875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10" name="Oval"/>
          <p:cNvSpPr/>
          <p:nvPr/>
        </p:nvSpPr>
        <p:spPr>
          <a:xfrm rot="18000000">
            <a:off x="13668593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11" name="Oval"/>
          <p:cNvSpPr/>
          <p:nvPr/>
        </p:nvSpPr>
        <p:spPr>
          <a:xfrm rot="18000000">
            <a:off x="1444931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12" name="Oval"/>
          <p:cNvSpPr/>
          <p:nvPr/>
        </p:nvSpPr>
        <p:spPr>
          <a:xfrm rot="18000000">
            <a:off x="1523003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13" name="Oval"/>
          <p:cNvSpPr/>
          <p:nvPr/>
        </p:nvSpPr>
        <p:spPr>
          <a:xfrm rot="18000000">
            <a:off x="1601075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14" name="Oval"/>
          <p:cNvSpPr/>
          <p:nvPr/>
        </p:nvSpPr>
        <p:spPr>
          <a:xfrm rot="18000000">
            <a:off x="16791474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15" name="Oval"/>
          <p:cNvSpPr/>
          <p:nvPr/>
        </p:nvSpPr>
        <p:spPr>
          <a:xfrm rot="18000000">
            <a:off x="1757219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16" name="Oval"/>
          <p:cNvSpPr/>
          <p:nvPr/>
        </p:nvSpPr>
        <p:spPr>
          <a:xfrm rot="18000000">
            <a:off x="898427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17" name="Oval"/>
          <p:cNvSpPr/>
          <p:nvPr/>
        </p:nvSpPr>
        <p:spPr>
          <a:xfrm rot="18000000">
            <a:off x="976499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18" name="Oval"/>
          <p:cNvSpPr/>
          <p:nvPr/>
        </p:nvSpPr>
        <p:spPr>
          <a:xfrm rot="18000000">
            <a:off x="10545715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19" name="Oval"/>
          <p:cNvSpPr/>
          <p:nvPr/>
        </p:nvSpPr>
        <p:spPr>
          <a:xfrm rot="18000000">
            <a:off x="1132643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20" name="Oval"/>
          <p:cNvSpPr/>
          <p:nvPr/>
        </p:nvSpPr>
        <p:spPr>
          <a:xfrm rot="18000000">
            <a:off x="664897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21" name="Oval"/>
          <p:cNvSpPr/>
          <p:nvPr/>
        </p:nvSpPr>
        <p:spPr>
          <a:xfrm rot="18000000">
            <a:off x="7429696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22" name="Oval"/>
          <p:cNvSpPr/>
          <p:nvPr/>
        </p:nvSpPr>
        <p:spPr>
          <a:xfrm rot="18000000">
            <a:off x="821041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23" name="Oval"/>
          <p:cNvSpPr/>
          <p:nvPr/>
        </p:nvSpPr>
        <p:spPr>
          <a:xfrm rot="18000000">
            <a:off x="1210499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24" name="Oval"/>
          <p:cNvSpPr/>
          <p:nvPr/>
        </p:nvSpPr>
        <p:spPr>
          <a:xfrm rot="18000000">
            <a:off x="1288571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25" name="Oval"/>
          <p:cNvSpPr/>
          <p:nvPr/>
        </p:nvSpPr>
        <p:spPr>
          <a:xfrm rot="18000000">
            <a:off x="136664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26" name="Oval"/>
          <p:cNvSpPr/>
          <p:nvPr/>
        </p:nvSpPr>
        <p:spPr>
          <a:xfrm rot="18000000">
            <a:off x="1444715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27" name="Oval"/>
          <p:cNvSpPr/>
          <p:nvPr/>
        </p:nvSpPr>
        <p:spPr>
          <a:xfrm rot="18000000">
            <a:off x="15227878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28" name="Oval"/>
          <p:cNvSpPr/>
          <p:nvPr/>
        </p:nvSpPr>
        <p:spPr>
          <a:xfrm rot="18000000">
            <a:off x="1600859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29" name="Oval"/>
          <p:cNvSpPr/>
          <p:nvPr/>
        </p:nvSpPr>
        <p:spPr>
          <a:xfrm rot="18000000">
            <a:off x="16789317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30" name="Oval"/>
          <p:cNvSpPr/>
          <p:nvPr/>
        </p:nvSpPr>
        <p:spPr>
          <a:xfrm rot="18000000">
            <a:off x="17570039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31" name="Oval"/>
          <p:cNvSpPr/>
          <p:nvPr/>
        </p:nvSpPr>
        <p:spPr>
          <a:xfrm rot="18000000">
            <a:off x="898211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32" name="Oval"/>
          <p:cNvSpPr/>
          <p:nvPr/>
        </p:nvSpPr>
        <p:spPr>
          <a:xfrm rot="18000000">
            <a:off x="97628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33" name="Oval"/>
          <p:cNvSpPr/>
          <p:nvPr/>
        </p:nvSpPr>
        <p:spPr>
          <a:xfrm rot="18000000">
            <a:off x="10543557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34" name="Oval"/>
          <p:cNvSpPr/>
          <p:nvPr/>
        </p:nvSpPr>
        <p:spPr>
          <a:xfrm rot="18000000">
            <a:off x="11324278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35" name="Oval"/>
          <p:cNvSpPr/>
          <p:nvPr/>
        </p:nvSpPr>
        <p:spPr>
          <a:xfrm rot="18000000">
            <a:off x="664682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36" name="Oval"/>
          <p:cNvSpPr/>
          <p:nvPr/>
        </p:nvSpPr>
        <p:spPr>
          <a:xfrm rot="18000000">
            <a:off x="742754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37" name="Oval"/>
          <p:cNvSpPr/>
          <p:nvPr/>
        </p:nvSpPr>
        <p:spPr>
          <a:xfrm rot="18000000">
            <a:off x="820826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38" name="Oval"/>
          <p:cNvSpPr/>
          <p:nvPr/>
        </p:nvSpPr>
        <p:spPr>
          <a:xfrm rot="18000000">
            <a:off x="1210499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39" name="Oval"/>
          <p:cNvSpPr/>
          <p:nvPr/>
        </p:nvSpPr>
        <p:spPr>
          <a:xfrm rot="18000000">
            <a:off x="1288571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40" name="Oval"/>
          <p:cNvSpPr/>
          <p:nvPr/>
        </p:nvSpPr>
        <p:spPr>
          <a:xfrm rot="18000000">
            <a:off x="1444715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41" name="Oval"/>
          <p:cNvSpPr/>
          <p:nvPr/>
        </p:nvSpPr>
        <p:spPr>
          <a:xfrm rot="18000000">
            <a:off x="15227878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42" name="Oval"/>
          <p:cNvSpPr/>
          <p:nvPr/>
        </p:nvSpPr>
        <p:spPr>
          <a:xfrm rot="18000000">
            <a:off x="1600859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43" name="Oval"/>
          <p:cNvSpPr/>
          <p:nvPr/>
        </p:nvSpPr>
        <p:spPr>
          <a:xfrm rot="18000000">
            <a:off x="1678931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44" name="Oval"/>
          <p:cNvSpPr/>
          <p:nvPr/>
        </p:nvSpPr>
        <p:spPr>
          <a:xfrm rot="18000000">
            <a:off x="17570039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45" name="Oval"/>
          <p:cNvSpPr/>
          <p:nvPr/>
        </p:nvSpPr>
        <p:spPr>
          <a:xfrm rot="18000000">
            <a:off x="898211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46" name="Oval"/>
          <p:cNvSpPr/>
          <p:nvPr/>
        </p:nvSpPr>
        <p:spPr>
          <a:xfrm rot="18000000">
            <a:off x="976283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47" name="Oval"/>
          <p:cNvSpPr/>
          <p:nvPr/>
        </p:nvSpPr>
        <p:spPr>
          <a:xfrm rot="18000000">
            <a:off x="1054355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48" name="Oval"/>
          <p:cNvSpPr/>
          <p:nvPr/>
        </p:nvSpPr>
        <p:spPr>
          <a:xfrm rot="18000000">
            <a:off x="1132427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49" name="Oval"/>
          <p:cNvSpPr/>
          <p:nvPr/>
        </p:nvSpPr>
        <p:spPr>
          <a:xfrm rot="18000000">
            <a:off x="664682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50" name="Oval"/>
          <p:cNvSpPr/>
          <p:nvPr/>
        </p:nvSpPr>
        <p:spPr>
          <a:xfrm rot="18000000">
            <a:off x="742754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51" name="Oval"/>
          <p:cNvSpPr/>
          <p:nvPr/>
        </p:nvSpPr>
        <p:spPr>
          <a:xfrm rot="18000000">
            <a:off x="8208260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52" name="Oval"/>
          <p:cNvSpPr/>
          <p:nvPr/>
        </p:nvSpPr>
        <p:spPr>
          <a:xfrm rot="18000000">
            <a:off x="1210068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53" name="Oval"/>
          <p:cNvSpPr/>
          <p:nvPr/>
        </p:nvSpPr>
        <p:spPr>
          <a:xfrm rot="18000000">
            <a:off x="1288140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54" name="Oval"/>
          <p:cNvSpPr/>
          <p:nvPr/>
        </p:nvSpPr>
        <p:spPr>
          <a:xfrm rot="18000000">
            <a:off x="13662124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55" name="Oval"/>
          <p:cNvSpPr/>
          <p:nvPr/>
        </p:nvSpPr>
        <p:spPr>
          <a:xfrm rot="18000000">
            <a:off x="1444284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56" name="Oval"/>
          <p:cNvSpPr/>
          <p:nvPr/>
        </p:nvSpPr>
        <p:spPr>
          <a:xfrm rot="18000000">
            <a:off x="1522356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57" name="Oval"/>
          <p:cNvSpPr/>
          <p:nvPr/>
        </p:nvSpPr>
        <p:spPr>
          <a:xfrm rot="18000000">
            <a:off x="16004285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58" name="Oval"/>
          <p:cNvSpPr/>
          <p:nvPr/>
        </p:nvSpPr>
        <p:spPr>
          <a:xfrm rot="18000000">
            <a:off x="167850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59" name="Oval"/>
          <p:cNvSpPr/>
          <p:nvPr/>
        </p:nvSpPr>
        <p:spPr>
          <a:xfrm rot="18000000">
            <a:off x="1756572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60" name="Oval"/>
          <p:cNvSpPr/>
          <p:nvPr/>
        </p:nvSpPr>
        <p:spPr>
          <a:xfrm rot="18000000">
            <a:off x="89778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61" name="Oval"/>
          <p:cNvSpPr/>
          <p:nvPr/>
        </p:nvSpPr>
        <p:spPr>
          <a:xfrm rot="18000000">
            <a:off x="9758525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62" name="Oval"/>
          <p:cNvSpPr/>
          <p:nvPr/>
        </p:nvSpPr>
        <p:spPr>
          <a:xfrm rot="18000000">
            <a:off x="10539244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63" name="Oval"/>
          <p:cNvSpPr/>
          <p:nvPr/>
        </p:nvSpPr>
        <p:spPr>
          <a:xfrm rot="18000000">
            <a:off x="1131996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64" name="Oval"/>
          <p:cNvSpPr/>
          <p:nvPr/>
        </p:nvSpPr>
        <p:spPr>
          <a:xfrm rot="18000000">
            <a:off x="664250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65" name="Oval"/>
          <p:cNvSpPr/>
          <p:nvPr/>
        </p:nvSpPr>
        <p:spPr>
          <a:xfrm rot="18000000">
            <a:off x="7423226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66" name="Oval"/>
          <p:cNvSpPr/>
          <p:nvPr/>
        </p:nvSpPr>
        <p:spPr>
          <a:xfrm rot="18000000">
            <a:off x="820394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67" name="Oval"/>
          <p:cNvSpPr/>
          <p:nvPr/>
        </p:nvSpPr>
        <p:spPr>
          <a:xfrm rot="18000000">
            <a:off x="1210931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68" name="Oval"/>
          <p:cNvSpPr/>
          <p:nvPr/>
        </p:nvSpPr>
        <p:spPr>
          <a:xfrm rot="18000000">
            <a:off x="12890033" y="910049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69" name="Oval"/>
          <p:cNvSpPr/>
          <p:nvPr/>
        </p:nvSpPr>
        <p:spPr>
          <a:xfrm rot="18000000">
            <a:off x="1367075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70" name="Oval"/>
          <p:cNvSpPr/>
          <p:nvPr/>
        </p:nvSpPr>
        <p:spPr>
          <a:xfrm rot="18000000">
            <a:off x="1445147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71" name="Oval"/>
          <p:cNvSpPr/>
          <p:nvPr/>
        </p:nvSpPr>
        <p:spPr>
          <a:xfrm rot="18000000">
            <a:off x="1523219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72" name="Oval"/>
          <p:cNvSpPr/>
          <p:nvPr/>
        </p:nvSpPr>
        <p:spPr>
          <a:xfrm rot="18000000">
            <a:off x="1601291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73" name="Oval"/>
          <p:cNvSpPr/>
          <p:nvPr/>
        </p:nvSpPr>
        <p:spPr>
          <a:xfrm rot="18000000">
            <a:off x="1679363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74" name="Oval"/>
          <p:cNvSpPr/>
          <p:nvPr/>
        </p:nvSpPr>
        <p:spPr>
          <a:xfrm rot="18000000">
            <a:off x="1757435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75" name="Oval"/>
          <p:cNvSpPr/>
          <p:nvPr/>
        </p:nvSpPr>
        <p:spPr>
          <a:xfrm rot="18000000">
            <a:off x="898643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76" name="Oval"/>
          <p:cNvSpPr/>
          <p:nvPr/>
        </p:nvSpPr>
        <p:spPr>
          <a:xfrm rot="18000000">
            <a:off x="976715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77" name="Oval"/>
          <p:cNvSpPr/>
          <p:nvPr/>
        </p:nvSpPr>
        <p:spPr>
          <a:xfrm rot="18000000">
            <a:off x="1054787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78" name="Oval"/>
          <p:cNvSpPr/>
          <p:nvPr/>
        </p:nvSpPr>
        <p:spPr>
          <a:xfrm rot="18000000">
            <a:off x="1132859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79" name="Oval"/>
          <p:cNvSpPr/>
          <p:nvPr/>
        </p:nvSpPr>
        <p:spPr>
          <a:xfrm rot="18000000">
            <a:off x="665113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80" name="Oval"/>
          <p:cNvSpPr/>
          <p:nvPr/>
        </p:nvSpPr>
        <p:spPr>
          <a:xfrm rot="18000000">
            <a:off x="7431854" y="9100491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81" name="Oval"/>
          <p:cNvSpPr/>
          <p:nvPr/>
        </p:nvSpPr>
        <p:spPr>
          <a:xfrm rot="18000000">
            <a:off x="821257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82" name="Oval"/>
          <p:cNvSpPr/>
          <p:nvPr/>
        </p:nvSpPr>
        <p:spPr>
          <a:xfrm rot="18000000">
            <a:off x="1210931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83" name="Oval"/>
          <p:cNvSpPr/>
          <p:nvPr/>
        </p:nvSpPr>
        <p:spPr>
          <a:xfrm rot="18000000">
            <a:off x="12890033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84" name="Oval"/>
          <p:cNvSpPr/>
          <p:nvPr/>
        </p:nvSpPr>
        <p:spPr>
          <a:xfrm rot="18000000">
            <a:off x="1367075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85" name="Oval"/>
          <p:cNvSpPr/>
          <p:nvPr/>
        </p:nvSpPr>
        <p:spPr>
          <a:xfrm rot="18000000">
            <a:off x="1445147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86" name="Oval"/>
          <p:cNvSpPr/>
          <p:nvPr/>
        </p:nvSpPr>
        <p:spPr>
          <a:xfrm rot="18000000">
            <a:off x="1523219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87" name="Oval"/>
          <p:cNvSpPr/>
          <p:nvPr/>
        </p:nvSpPr>
        <p:spPr>
          <a:xfrm rot="18000000">
            <a:off x="1601291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88" name="Oval"/>
          <p:cNvSpPr/>
          <p:nvPr/>
        </p:nvSpPr>
        <p:spPr>
          <a:xfrm rot="18000000">
            <a:off x="1679363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89" name="Oval"/>
          <p:cNvSpPr/>
          <p:nvPr/>
        </p:nvSpPr>
        <p:spPr>
          <a:xfrm rot="18000000">
            <a:off x="1757435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90" name="Oval"/>
          <p:cNvSpPr/>
          <p:nvPr/>
        </p:nvSpPr>
        <p:spPr>
          <a:xfrm rot="18000000">
            <a:off x="898643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91" name="Oval"/>
          <p:cNvSpPr/>
          <p:nvPr/>
        </p:nvSpPr>
        <p:spPr>
          <a:xfrm rot="18000000">
            <a:off x="976715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92" name="Oval"/>
          <p:cNvSpPr/>
          <p:nvPr/>
        </p:nvSpPr>
        <p:spPr>
          <a:xfrm rot="18000000">
            <a:off x="1054787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93" name="Oval"/>
          <p:cNvSpPr/>
          <p:nvPr/>
        </p:nvSpPr>
        <p:spPr>
          <a:xfrm rot="18000000">
            <a:off x="1132859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94" name="Oval"/>
          <p:cNvSpPr/>
          <p:nvPr/>
        </p:nvSpPr>
        <p:spPr>
          <a:xfrm rot="18000000">
            <a:off x="665113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95" name="Oval"/>
          <p:cNvSpPr/>
          <p:nvPr/>
        </p:nvSpPr>
        <p:spPr>
          <a:xfrm rot="18000000">
            <a:off x="7431854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96" name="Oval"/>
          <p:cNvSpPr/>
          <p:nvPr/>
        </p:nvSpPr>
        <p:spPr>
          <a:xfrm rot="18000000">
            <a:off x="821257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97" name="Oval"/>
          <p:cNvSpPr/>
          <p:nvPr/>
        </p:nvSpPr>
        <p:spPr>
          <a:xfrm rot="18000000">
            <a:off x="1211019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98" name="Oval"/>
          <p:cNvSpPr/>
          <p:nvPr/>
        </p:nvSpPr>
        <p:spPr>
          <a:xfrm rot="18000000">
            <a:off x="1289091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99" name="Oval"/>
          <p:cNvSpPr/>
          <p:nvPr/>
        </p:nvSpPr>
        <p:spPr>
          <a:xfrm rot="18000000">
            <a:off x="13671635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00" name="Oval"/>
          <p:cNvSpPr/>
          <p:nvPr/>
        </p:nvSpPr>
        <p:spPr>
          <a:xfrm rot="18000000">
            <a:off x="1445235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01" name="Oval"/>
          <p:cNvSpPr/>
          <p:nvPr/>
        </p:nvSpPr>
        <p:spPr>
          <a:xfrm rot="18000000">
            <a:off x="15233076" y="2946589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02" name="Oval"/>
          <p:cNvSpPr/>
          <p:nvPr/>
        </p:nvSpPr>
        <p:spPr>
          <a:xfrm rot="18000000">
            <a:off x="1601379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03" name="Oval"/>
          <p:cNvSpPr/>
          <p:nvPr/>
        </p:nvSpPr>
        <p:spPr>
          <a:xfrm rot="18000000">
            <a:off x="1679451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04" name="Oval"/>
          <p:cNvSpPr/>
          <p:nvPr/>
        </p:nvSpPr>
        <p:spPr>
          <a:xfrm rot="18000000">
            <a:off x="1757523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05" name="Oval"/>
          <p:cNvSpPr/>
          <p:nvPr/>
        </p:nvSpPr>
        <p:spPr>
          <a:xfrm rot="18000000">
            <a:off x="898731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06" name="Oval"/>
          <p:cNvSpPr/>
          <p:nvPr/>
        </p:nvSpPr>
        <p:spPr>
          <a:xfrm rot="18000000">
            <a:off x="9768037" y="294658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07" name="Oval"/>
          <p:cNvSpPr/>
          <p:nvPr/>
        </p:nvSpPr>
        <p:spPr>
          <a:xfrm rot="18000000">
            <a:off x="1054875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08" name="Oval"/>
          <p:cNvSpPr/>
          <p:nvPr/>
        </p:nvSpPr>
        <p:spPr>
          <a:xfrm rot="18000000">
            <a:off x="1132947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09" name="Oval"/>
          <p:cNvSpPr/>
          <p:nvPr/>
        </p:nvSpPr>
        <p:spPr>
          <a:xfrm rot="18000000">
            <a:off x="6652017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10" name="Oval"/>
          <p:cNvSpPr/>
          <p:nvPr/>
        </p:nvSpPr>
        <p:spPr>
          <a:xfrm rot="18000000">
            <a:off x="743273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11" name="Oval"/>
          <p:cNvSpPr/>
          <p:nvPr/>
        </p:nvSpPr>
        <p:spPr>
          <a:xfrm rot="18000000">
            <a:off x="821345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12" name="Oval"/>
          <p:cNvSpPr/>
          <p:nvPr/>
        </p:nvSpPr>
        <p:spPr>
          <a:xfrm rot="18000000">
            <a:off x="12105882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13" name="Oval"/>
          <p:cNvSpPr/>
          <p:nvPr/>
        </p:nvSpPr>
        <p:spPr>
          <a:xfrm rot="18000000">
            <a:off x="128866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14" name="Oval"/>
          <p:cNvSpPr/>
          <p:nvPr/>
        </p:nvSpPr>
        <p:spPr>
          <a:xfrm rot="18000000">
            <a:off x="13667320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15" name="Oval"/>
          <p:cNvSpPr/>
          <p:nvPr/>
        </p:nvSpPr>
        <p:spPr>
          <a:xfrm rot="18000000">
            <a:off x="14448042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16" name="Oval"/>
          <p:cNvSpPr/>
          <p:nvPr/>
        </p:nvSpPr>
        <p:spPr>
          <a:xfrm rot="18000000">
            <a:off x="1522876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17" name="Oval"/>
          <p:cNvSpPr/>
          <p:nvPr/>
        </p:nvSpPr>
        <p:spPr>
          <a:xfrm rot="18000000">
            <a:off x="16009483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18" name="Oval"/>
          <p:cNvSpPr/>
          <p:nvPr/>
        </p:nvSpPr>
        <p:spPr>
          <a:xfrm rot="18000000">
            <a:off x="1679020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19" name="Oval"/>
          <p:cNvSpPr/>
          <p:nvPr/>
        </p:nvSpPr>
        <p:spPr>
          <a:xfrm rot="18000000">
            <a:off x="17570922" y="217018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20" name="Oval"/>
          <p:cNvSpPr/>
          <p:nvPr/>
        </p:nvSpPr>
        <p:spPr>
          <a:xfrm rot="18000000">
            <a:off x="89830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21" name="Oval"/>
          <p:cNvSpPr/>
          <p:nvPr/>
        </p:nvSpPr>
        <p:spPr>
          <a:xfrm rot="18000000">
            <a:off x="9763723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22" name="Oval"/>
          <p:cNvSpPr/>
          <p:nvPr/>
        </p:nvSpPr>
        <p:spPr>
          <a:xfrm rot="18000000">
            <a:off x="1054444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23" name="Oval"/>
          <p:cNvSpPr/>
          <p:nvPr/>
        </p:nvSpPr>
        <p:spPr>
          <a:xfrm rot="18000000">
            <a:off x="1132516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24" name="Oval"/>
          <p:cNvSpPr/>
          <p:nvPr/>
        </p:nvSpPr>
        <p:spPr>
          <a:xfrm rot="18000000">
            <a:off x="6647705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25" name="Oval"/>
          <p:cNvSpPr/>
          <p:nvPr/>
        </p:nvSpPr>
        <p:spPr>
          <a:xfrm rot="18000000">
            <a:off x="742842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26" name="Oval"/>
          <p:cNvSpPr/>
          <p:nvPr/>
        </p:nvSpPr>
        <p:spPr>
          <a:xfrm rot="18000000">
            <a:off x="820914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27" name="Oval"/>
          <p:cNvSpPr/>
          <p:nvPr/>
        </p:nvSpPr>
        <p:spPr>
          <a:xfrm rot="18000000">
            <a:off x="1211019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28" name="Oval"/>
          <p:cNvSpPr/>
          <p:nvPr/>
        </p:nvSpPr>
        <p:spPr>
          <a:xfrm rot="18000000">
            <a:off x="1289091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29" name="Oval"/>
          <p:cNvSpPr/>
          <p:nvPr/>
        </p:nvSpPr>
        <p:spPr>
          <a:xfrm rot="18000000">
            <a:off x="13671635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30" name="Oval"/>
          <p:cNvSpPr/>
          <p:nvPr/>
        </p:nvSpPr>
        <p:spPr>
          <a:xfrm rot="18000000">
            <a:off x="1445235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31" name="Oval"/>
          <p:cNvSpPr/>
          <p:nvPr/>
        </p:nvSpPr>
        <p:spPr>
          <a:xfrm rot="18000000">
            <a:off x="152330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32" name="Oval"/>
          <p:cNvSpPr/>
          <p:nvPr/>
        </p:nvSpPr>
        <p:spPr>
          <a:xfrm rot="18000000">
            <a:off x="1601379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33" name="Oval"/>
          <p:cNvSpPr/>
          <p:nvPr/>
        </p:nvSpPr>
        <p:spPr>
          <a:xfrm rot="18000000">
            <a:off x="16794515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34" name="Oval"/>
          <p:cNvSpPr/>
          <p:nvPr/>
        </p:nvSpPr>
        <p:spPr>
          <a:xfrm rot="18000000">
            <a:off x="1757523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35" name="Oval"/>
          <p:cNvSpPr/>
          <p:nvPr/>
        </p:nvSpPr>
        <p:spPr>
          <a:xfrm rot="18000000">
            <a:off x="898731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36" name="Oval"/>
          <p:cNvSpPr/>
          <p:nvPr/>
        </p:nvSpPr>
        <p:spPr>
          <a:xfrm rot="18000000">
            <a:off x="9768037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37" name="Oval"/>
          <p:cNvSpPr/>
          <p:nvPr/>
        </p:nvSpPr>
        <p:spPr>
          <a:xfrm rot="18000000">
            <a:off x="1054875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38" name="Oval"/>
          <p:cNvSpPr/>
          <p:nvPr/>
        </p:nvSpPr>
        <p:spPr>
          <a:xfrm rot="18000000">
            <a:off x="113294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39" name="Oval"/>
          <p:cNvSpPr/>
          <p:nvPr/>
        </p:nvSpPr>
        <p:spPr>
          <a:xfrm rot="18000000">
            <a:off x="6652017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40" name="Oval"/>
          <p:cNvSpPr/>
          <p:nvPr/>
        </p:nvSpPr>
        <p:spPr>
          <a:xfrm rot="18000000">
            <a:off x="743273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41" name="Oval"/>
          <p:cNvSpPr/>
          <p:nvPr/>
        </p:nvSpPr>
        <p:spPr>
          <a:xfrm rot="18000000">
            <a:off x="821345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42" name="Oval"/>
          <p:cNvSpPr/>
          <p:nvPr/>
        </p:nvSpPr>
        <p:spPr>
          <a:xfrm rot="18000000">
            <a:off x="12105882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43" name="Oval"/>
          <p:cNvSpPr/>
          <p:nvPr/>
        </p:nvSpPr>
        <p:spPr>
          <a:xfrm rot="18000000">
            <a:off x="1288660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44" name="Oval"/>
          <p:cNvSpPr/>
          <p:nvPr/>
        </p:nvSpPr>
        <p:spPr>
          <a:xfrm rot="18000000">
            <a:off x="13667320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45" name="Oval"/>
          <p:cNvSpPr/>
          <p:nvPr/>
        </p:nvSpPr>
        <p:spPr>
          <a:xfrm rot="18000000">
            <a:off x="14448042" y="12206118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46" name="Oval"/>
          <p:cNvSpPr/>
          <p:nvPr/>
        </p:nvSpPr>
        <p:spPr>
          <a:xfrm rot="18000000">
            <a:off x="1522876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47" name="Oval"/>
          <p:cNvSpPr/>
          <p:nvPr/>
        </p:nvSpPr>
        <p:spPr>
          <a:xfrm rot="18000000">
            <a:off x="16009483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48" name="Oval"/>
          <p:cNvSpPr/>
          <p:nvPr/>
        </p:nvSpPr>
        <p:spPr>
          <a:xfrm rot="18000000">
            <a:off x="1679020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49" name="Oval"/>
          <p:cNvSpPr/>
          <p:nvPr/>
        </p:nvSpPr>
        <p:spPr>
          <a:xfrm rot="18000000">
            <a:off x="1757092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50" name="Oval"/>
          <p:cNvSpPr/>
          <p:nvPr/>
        </p:nvSpPr>
        <p:spPr>
          <a:xfrm rot="18000000">
            <a:off x="8983002" y="1220611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51" name="Oval"/>
          <p:cNvSpPr/>
          <p:nvPr/>
        </p:nvSpPr>
        <p:spPr>
          <a:xfrm rot="18000000">
            <a:off x="9763723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52" name="Oval"/>
          <p:cNvSpPr/>
          <p:nvPr/>
        </p:nvSpPr>
        <p:spPr>
          <a:xfrm rot="18000000">
            <a:off x="1054444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53" name="Oval"/>
          <p:cNvSpPr/>
          <p:nvPr/>
        </p:nvSpPr>
        <p:spPr>
          <a:xfrm rot="18000000">
            <a:off x="1132516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54" name="Oval"/>
          <p:cNvSpPr/>
          <p:nvPr/>
        </p:nvSpPr>
        <p:spPr>
          <a:xfrm rot="18000000">
            <a:off x="6647705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55" name="Oval"/>
          <p:cNvSpPr/>
          <p:nvPr/>
        </p:nvSpPr>
        <p:spPr>
          <a:xfrm rot="18000000">
            <a:off x="742842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56" name="Oval"/>
          <p:cNvSpPr/>
          <p:nvPr/>
        </p:nvSpPr>
        <p:spPr>
          <a:xfrm rot="18000000">
            <a:off x="820914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57" name="Oval"/>
          <p:cNvSpPr/>
          <p:nvPr/>
        </p:nvSpPr>
        <p:spPr>
          <a:xfrm rot="18000000">
            <a:off x="13666438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58" name="Line"/>
          <p:cNvSpPr/>
          <p:nvPr/>
        </p:nvSpPr>
        <p:spPr>
          <a:xfrm>
            <a:off x="12183372" y="7625226"/>
            <a:ext cx="5455802" cy="1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159" name="Line"/>
          <p:cNvSpPr/>
          <p:nvPr/>
        </p:nvSpPr>
        <p:spPr>
          <a:xfrm flipH="1" flipV="1">
            <a:off x="9154274" y="6867430"/>
            <a:ext cx="3126683" cy="758589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160" name="Dingbat Diamond"/>
          <p:cNvSpPr/>
          <p:nvPr/>
        </p:nvSpPr>
        <p:spPr>
          <a:xfrm>
            <a:off x="4370889" y="5876429"/>
            <a:ext cx="391183" cy="391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0656" y="0"/>
                  <a:pt x="10525" y="80"/>
                  <a:pt x="10457" y="207"/>
                </a:cubicBezTo>
                <a:cubicBezTo>
                  <a:pt x="10253" y="592"/>
                  <a:pt x="10032" y="1035"/>
                  <a:pt x="9799" y="1504"/>
                </a:cubicBezTo>
                <a:cubicBezTo>
                  <a:pt x="8940" y="3231"/>
                  <a:pt x="7871" y="5381"/>
                  <a:pt x="6626" y="6626"/>
                </a:cubicBezTo>
                <a:cubicBezTo>
                  <a:pt x="5381" y="7871"/>
                  <a:pt x="3232" y="8940"/>
                  <a:pt x="1504" y="9799"/>
                </a:cubicBezTo>
                <a:cubicBezTo>
                  <a:pt x="1035" y="10032"/>
                  <a:pt x="592" y="10253"/>
                  <a:pt x="207" y="10457"/>
                </a:cubicBezTo>
                <a:cubicBezTo>
                  <a:pt x="80" y="10525"/>
                  <a:pt x="0" y="10656"/>
                  <a:pt x="0" y="10800"/>
                </a:cubicBezTo>
                <a:cubicBezTo>
                  <a:pt x="0" y="10944"/>
                  <a:pt x="80" y="11075"/>
                  <a:pt x="207" y="11143"/>
                </a:cubicBezTo>
                <a:cubicBezTo>
                  <a:pt x="592" y="11347"/>
                  <a:pt x="1035" y="11568"/>
                  <a:pt x="1504" y="11801"/>
                </a:cubicBezTo>
                <a:cubicBezTo>
                  <a:pt x="3232" y="12660"/>
                  <a:pt x="5381" y="13729"/>
                  <a:pt x="6626" y="14974"/>
                </a:cubicBezTo>
                <a:cubicBezTo>
                  <a:pt x="7871" y="16219"/>
                  <a:pt x="8940" y="18368"/>
                  <a:pt x="9799" y="20096"/>
                </a:cubicBezTo>
                <a:cubicBezTo>
                  <a:pt x="10032" y="20565"/>
                  <a:pt x="10253" y="21008"/>
                  <a:pt x="10457" y="21393"/>
                </a:cubicBezTo>
                <a:cubicBezTo>
                  <a:pt x="10525" y="21520"/>
                  <a:pt x="10656" y="21600"/>
                  <a:pt x="10800" y="21600"/>
                </a:cubicBezTo>
                <a:cubicBezTo>
                  <a:pt x="10944" y="21600"/>
                  <a:pt x="11075" y="21520"/>
                  <a:pt x="11143" y="21393"/>
                </a:cubicBezTo>
                <a:cubicBezTo>
                  <a:pt x="11347" y="21008"/>
                  <a:pt x="11568" y="20565"/>
                  <a:pt x="11801" y="20096"/>
                </a:cubicBezTo>
                <a:cubicBezTo>
                  <a:pt x="12660" y="18369"/>
                  <a:pt x="13729" y="16219"/>
                  <a:pt x="14974" y="14974"/>
                </a:cubicBezTo>
                <a:cubicBezTo>
                  <a:pt x="16220" y="13729"/>
                  <a:pt x="18370" y="12660"/>
                  <a:pt x="20098" y="11801"/>
                </a:cubicBezTo>
                <a:cubicBezTo>
                  <a:pt x="20567" y="11568"/>
                  <a:pt x="21008" y="11347"/>
                  <a:pt x="21393" y="11143"/>
                </a:cubicBezTo>
                <a:cubicBezTo>
                  <a:pt x="21520" y="11075"/>
                  <a:pt x="21600" y="10944"/>
                  <a:pt x="21600" y="10800"/>
                </a:cubicBezTo>
                <a:cubicBezTo>
                  <a:pt x="21600" y="10656"/>
                  <a:pt x="21520" y="10525"/>
                  <a:pt x="21393" y="10457"/>
                </a:cubicBezTo>
                <a:cubicBezTo>
                  <a:pt x="21008" y="10253"/>
                  <a:pt x="20567" y="10032"/>
                  <a:pt x="20098" y="9799"/>
                </a:cubicBezTo>
                <a:cubicBezTo>
                  <a:pt x="18370" y="8940"/>
                  <a:pt x="16220" y="7871"/>
                  <a:pt x="14974" y="6626"/>
                </a:cubicBezTo>
                <a:cubicBezTo>
                  <a:pt x="13729" y="5380"/>
                  <a:pt x="12660" y="3230"/>
                  <a:pt x="11801" y="1502"/>
                </a:cubicBezTo>
                <a:cubicBezTo>
                  <a:pt x="11568" y="1034"/>
                  <a:pt x="11347" y="592"/>
                  <a:pt x="11143" y="207"/>
                </a:cubicBezTo>
                <a:cubicBezTo>
                  <a:pt x="11075" y="80"/>
                  <a:pt x="10944" y="0"/>
                  <a:pt x="10800" y="0"/>
                </a:cubicBezTo>
                <a:close/>
              </a:path>
            </a:pathLst>
          </a:custGeom>
          <a:solidFill>
            <a:schemeClr val="accent6">
              <a:hueOff val="-108860"/>
              <a:satOff val="4467"/>
              <a:lumOff val="-1287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61" name="Oval"/>
          <p:cNvSpPr/>
          <p:nvPr/>
        </p:nvSpPr>
        <p:spPr>
          <a:xfrm>
            <a:off x="9882306" y="5265814"/>
            <a:ext cx="4638673" cy="4648630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31734"/>
            </a:schemeClr>
          </a:solidFill>
          <a:ln w="38100" cap="rnd">
            <a:solidFill>
              <a:schemeClr val="accent6">
                <a:hueOff val="-108860"/>
                <a:satOff val="4467"/>
                <a:lumOff val="-12874"/>
                <a:alpha val="31734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62" name="Line"/>
          <p:cNvSpPr/>
          <p:nvPr/>
        </p:nvSpPr>
        <p:spPr>
          <a:xfrm>
            <a:off x="12196072" y="7625226"/>
            <a:ext cx="5455802" cy="1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163" name="Equation"/>
          <p:cNvSpPr txBox="1"/>
          <p:nvPr/>
        </p:nvSpPr>
        <p:spPr>
          <a:xfrm>
            <a:off x="20373757" y="7275336"/>
            <a:ext cx="1704372" cy="68582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7</m:t>
                  </m:r>
                </m:oMath>
              </m:oMathPara>
            </a14:m>
            <a:endParaRPr sz="6200">
              <a:solidFill>
                <a:srgbClr val="5E5E5E"/>
              </a:solidFill>
            </a:endParaRPr>
          </a:p>
        </p:txBody>
      </p:sp>
      <p:sp>
        <p:nvSpPr>
          <p:cNvPr id="4164" name="Equation"/>
          <p:cNvSpPr txBox="1"/>
          <p:nvPr/>
        </p:nvSpPr>
        <p:spPr>
          <a:xfrm>
            <a:off x="19497504" y="5544415"/>
            <a:ext cx="3456878" cy="6824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6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6300">
              <a:solidFill>
                <a:srgbClr val="5E5E5E"/>
              </a:solidFill>
            </a:endParaRPr>
          </a:p>
        </p:txBody>
      </p:sp>
      <p:sp>
        <p:nvSpPr>
          <p:cNvPr id="4165" name="Equation"/>
          <p:cNvSpPr txBox="1"/>
          <p:nvPr/>
        </p:nvSpPr>
        <p:spPr>
          <a:xfrm>
            <a:off x="19918560" y="8724294"/>
            <a:ext cx="2614768" cy="174955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d>
                    <m:dPr>
                      <m:ctrlPr>
                        <a:rPr xmlns:a="http://schemas.openxmlformats.org/drawingml/2006/main" sz="56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56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-</m:t>
                            </m:r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xmlns:a="http://schemas.openxmlformats.org/drawingml/2006/main" sz="56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56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81891 0.000563" origin="layout" pathEditMode="relative">
                                      <p:cBhvr>
                                        <p:cTn id="6" dur="10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" name="Rounded Rectangle"/>
          <p:cNvSpPr/>
          <p:nvPr/>
        </p:nvSpPr>
        <p:spPr>
          <a:xfrm>
            <a:off x="12028374" y="9316187"/>
            <a:ext cx="3670588" cy="3715432"/>
          </a:xfrm>
          <a:prstGeom prst="roundRect">
            <a:avLst>
              <a:gd name="adj" fmla="val 1940"/>
            </a:avLst>
          </a:prstGeom>
          <a:solidFill>
            <a:srgbClr val="D5D5D5">
              <a:alpha val="50968"/>
            </a:srgbClr>
          </a:solidFill>
          <a:ln w="38100">
            <a:solidFill>
              <a:srgbClr val="5E5E5E">
                <a:alpha val="50968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68" name="What happened here ?"/>
          <p:cNvSpPr txBox="1"/>
          <p:nvPr/>
        </p:nvSpPr>
        <p:spPr>
          <a:xfrm>
            <a:off x="8223339" y="701977"/>
            <a:ext cx="7937323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What happened here ?</a:t>
            </a:r>
          </a:p>
        </p:txBody>
      </p:sp>
      <p:sp>
        <p:nvSpPr>
          <p:cNvPr id="4169" name="Some of the lifts works, some doesn’t…."/>
          <p:cNvSpPr txBox="1"/>
          <p:nvPr/>
        </p:nvSpPr>
        <p:spPr>
          <a:xfrm>
            <a:off x="3582787" y="2604719"/>
            <a:ext cx="17218426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Some of the lifts works, some doesn’t….</a:t>
            </a:r>
          </a:p>
        </p:txBody>
      </p:sp>
      <p:sp>
        <p:nvSpPr>
          <p:cNvPr id="4170" name="Good lifts are the one falling in the ball of acceptance"/>
          <p:cNvSpPr txBox="1"/>
          <p:nvPr/>
        </p:nvSpPr>
        <p:spPr>
          <a:xfrm>
            <a:off x="3582787" y="6098627"/>
            <a:ext cx="17218426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Good lifts are the one falling in the ball of acceptance</a:t>
            </a:r>
          </a:p>
        </p:txBody>
      </p:sp>
      <p:sp>
        <p:nvSpPr>
          <p:cNvPr id="4171" name="If the lifts are uniform mod q …"/>
          <p:cNvSpPr txBox="1"/>
          <p:nvPr/>
        </p:nvSpPr>
        <p:spPr>
          <a:xfrm>
            <a:off x="3963787" y="10789093"/>
            <a:ext cx="17218426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If the lifts are uniform mod q …</a:t>
            </a:r>
          </a:p>
        </p:txBody>
      </p:sp>
      <p:sp>
        <p:nvSpPr>
          <p:cNvPr id="4172" name="Oval"/>
          <p:cNvSpPr/>
          <p:nvPr/>
        </p:nvSpPr>
        <p:spPr>
          <a:xfrm>
            <a:off x="14128928" y="4254310"/>
            <a:ext cx="4448706" cy="4458255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31734"/>
            </a:schemeClr>
          </a:solidFill>
          <a:ln w="38100" cap="rnd">
            <a:solidFill>
              <a:schemeClr val="accent6">
                <a:hueOff val="-108860"/>
                <a:satOff val="4467"/>
                <a:lumOff val="-12874"/>
                <a:alpha val="31734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4" name="Rounded Rectangle"/>
          <p:cNvSpPr/>
          <p:nvPr/>
        </p:nvSpPr>
        <p:spPr>
          <a:xfrm>
            <a:off x="14450628" y="5843189"/>
            <a:ext cx="4112620" cy="4162865"/>
          </a:xfrm>
          <a:prstGeom prst="roundRect">
            <a:avLst>
              <a:gd name="adj" fmla="val 1940"/>
            </a:avLst>
          </a:prstGeom>
          <a:solidFill>
            <a:srgbClr val="D5D5D5">
              <a:alpha val="50968"/>
            </a:srgbClr>
          </a:solidFill>
          <a:ln w="38100">
            <a:solidFill>
              <a:srgbClr val="5E5E5E">
                <a:alpha val="50968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75" name="What happened here ?"/>
          <p:cNvSpPr txBox="1"/>
          <p:nvPr/>
        </p:nvSpPr>
        <p:spPr>
          <a:xfrm>
            <a:off x="8223339" y="701977"/>
            <a:ext cx="7937323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What happened here ?</a:t>
            </a:r>
          </a:p>
        </p:txBody>
      </p:sp>
      <p:sp>
        <p:nvSpPr>
          <p:cNvPr id="4176" name="The probability of having a good lift is proportional to the intersection:"/>
          <p:cNvSpPr txBox="1"/>
          <p:nvPr/>
        </p:nvSpPr>
        <p:spPr>
          <a:xfrm>
            <a:off x="3750831" y="3313477"/>
            <a:ext cx="17218426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The probability of having a good lift is proportional to the intersection: </a:t>
            </a:r>
          </a:p>
        </p:txBody>
      </p:sp>
      <p:sp>
        <p:nvSpPr>
          <p:cNvPr id="4177" name="Oval"/>
          <p:cNvSpPr/>
          <p:nvPr/>
        </p:nvSpPr>
        <p:spPr>
          <a:xfrm>
            <a:off x="5820752" y="5843189"/>
            <a:ext cx="4448707" cy="4458254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31734"/>
            </a:schemeClr>
          </a:solidFill>
          <a:ln w="38100" cap="rnd">
            <a:solidFill>
              <a:schemeClr val="accent6">
                <a:hueOff val="-108860"/>
                <a:satOff val="4467"/>
                <a:lumOff val="-12874"/>
                <a:alpha val="31734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78" name="Equation"/>
          <p:cNvSpPr txBox="1"/>
          <p:nvPr/>
        </p:nvSpPr>
        <p:spPr>
          <a:xfrm>
            <a:off x="11208763" y="6826560"/>
            <a:ext cx="2302561" cy="249151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∩</m:t>
                  </m:r>
                </m:oMath>
              </m:oMathPara>
            </a14:m>
            <a:endParaRPr sz="346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0" name="Rounded Rectangle"/>
          <p:cNvSpPr/>
          <p:nvPr/>
        </p:nvSpPr>
        <p:spPr>
          <a:xfrm>
            <a:off x="14450629" y="5885853"/>
            <a:ext cx="4112620" cy="4162865"/>
          </a:xfrm>
          <a:prstGeom prst="roundRect">
            <a:avLst>
              <a:gd name="adj" fmla="val 1940"/>
            </a:avLst>
          </a:prstGeom>
          <a:solidFill>
            <a:srgbClr val="D5D5D5">
              <a:alpha val="50968"/>
            </a:srgbClr>
          </a:solidFill>
          <a:ln w="38100">
            <a:solidFill>
              <a:srgbClr val="5E5E5E">
                <a:alpha val="50968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81" name="Intersection you said?"/>
          <p:cNvSpPr txBox="1"/>
          <p:nvPr/>
        </p:nvSpPr>
        <p:spPr>
          <a:xfrm>
            <a:off x="8099780" y="701977"/>
            <a:ext cx="8184440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Intersection you said? </a:t>
            </a:r>
          </a:p>
        </p:txBody>
      </p:sp>
      <p:sp>
        <p:nvSpPr>
          <p:cNvPr id="4182" name="Circle"/>
          <p:cNvSpPr/>
          <p:nvPr/>
        </p:nvSpPr>
        <p:spPr>
          <a:xfrm>
            <a:off x="6399546" y="6028177"/>
            <a:ext cx="3869913" cy="3878217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31734"/>
            </a:schemeClr>
          </a:solidFill>
          <a:ln w="38100" cap="rnd">
            <a:solidFill>
              <a:schemeClr val="accent6">
                <a:hueOff val="-108860"/>
                <a:satOff val="4467"/>
                <a:lumOff val="-12874"/>
                <a:alpha val="31734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83" name="Equation"/>
          <p:cNvSpPr txBox="1"/>
          <p:nvPr/>
        </p:nvSpPr>
        <p:spPr>
          <a:xfrm>
            <a:off x="11208763" y="6826560"/>
            <a:ext cx="2302561" cy="249151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∩</m:t>
                  </m:r>
                </m:oMath>
              </m:oMathPara>
            </a14:m>
            <a:endParaRPr sz="34600">
              <a:solidFill>
                <a:srgbClr val="5E5E5E"/>
              </a:solidFill>
            </a:endParaRPr>
          </a:p>
        </p:txBody>
      </p:sp>
      <p:sp>
        <p:nvSpPr>
          <p:cNvPr id="4184" name="Sometimes it’s easy…"/>
          <p:cNvSpPr txBox="1"/>
          <p:nvPr/>
        </p:nvSpPr>
        <p:spPr>
          <a:xfrm>
            <a:off x="20440" y="3084877"/>
            <a:ext cx="2438400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Sometimes it’s easy…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6" dur="1000" fill="hold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path" nodeType="with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64304 0.005281" origin="layout" pathEditMode="relative">
                                      <p:cBhvr>
                                        <p:cTn id="10" dur="10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with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70715 0.002329" origin="layout" pathEditMode="relative">
                                      <p:cBhvr>
                                        <p:cTn id="13" dur="10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83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6" name="Rounded Rectangle"/>
          <p:cNvSpPr/>
          <p:nvPr/>
        </p:nvSpPr>
        <p:spPr>
          <a:xfrm>
            <a:off x="14450629" y="5885853"/>
            <a:ext cx="4112620" cy="4162865"/>
          </a:xfrm>
          <a:prstGeom prst="roundRect">
            <a:avLst>
              <a:gd name="adj" fmla="val 1940"/>
            </a:avLst>
          </a:prstGeom>
          <a:solidFill>
            <a:srgbClr val="D5D5D5">
              <a:alpha val="50968"/>
            </a:srgbClr>
          </a:solidFill>
          <a:ln w="38100">
            <a:solidFill>
              <a:srgbClr val="5E5E5E">
                <a:alpha val="50968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87" name="Sometimes it’s less easy…"/>
          <p:cNvSpPr txBox="1"/>
          <p:nvPr/>
        </p:nvSpPr>
        <p:spPr>
          <a:xfrm>
            <a:off x="20440" y="3084877"/>
            <a:ext cx="2438400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>
                <a:solidFill>
                  <a:srgbClr val="5E5E5E"/>
                </a:solidFill>
              </a:defRPr>
            </a:pPr>
            <a:r>
              <a:t>Sometimes it’s </a:t>
            </a:r>
            <a:r>
              <a:rPr i="1"/>
              <a:t>less </a:t>
            </a:r>
            <a:r>
              <a:t>easy…</a:t>
            </a:r>
          </a:p>
        </p:txBody>
      </p:sp>
      <p:sp>
        <p:nvSpPr>
          <p:cNvPr id="4188" name="Oval"/>
          <p:cNvSpPr/>
          <p:nvPr/>
        </p:nvSpPr>
        <p:spPr>
          <a:xfrm>
            <a:off x="5812284" y="5733915"/>
            <a:ext cx="4457174" cy="4466740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31734"/>
            </a:schemeClr>
          </a:solidFill>
          <a:ln w="38100" cap="rnd">
            <a:solidFill>
              <a:schemeClr val="accent6">
                <a:hueOff val="-108860"/>
                <a:satOff val="4467"/>
                <a:lumOff val="-12874"/>
                <a:alpha val="31734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89" name="Equation"/>
          <p:cNvSpPr txBox="1"/>
          <p:nvPr/>
        </p:nvSpPr>
        <p:spPr>
          <a:xfrm>
            <a:off x="11208763" y="6826560"/>
            <a:ext cx="2302561" cy="249151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6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∩</m:t>
                  </m:r>
                </m:oMath>
              </m:oMathPara>
            </a14:m>
            <a:endParaRPr sz="34600">
              <a:solidFill>
                <a:srgbClr val="5E5E5E"/>
              </a:solidFill>
            </a:endParaRPr>
          </a:p>
        </p:txBody>
      </p:sp>
      <p:sp>
        <p:nvSpPr>
          <p:cNvPr id="4190" name="Intersection you said?"/>
          <p:cNvSpPr txBox="1"/>
          <p:nvPr/>
        </p:nvSpPr>
        <p:spPr>
          <a:xfrm>
            <a:off x="8099780" y="701977"/>
            <a:ext cx="8184440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Intersection you said?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6" dur="1000" fill="hold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path" nodeType="with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76959 0.005129" origin="layout" pathEditMode="relative">
                                      <p:cBhvr>
                                        <p:cTn id="10" dur="1000" fill="hold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with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70715 0.002329" origin="layout" pathEditMode="relative">
                                      <p:cBhvr>
                                        <p:cTn id="13" dur="1000" fill="hold"/>
                                        <p:tgtEl>
                                          <p:spTgt spid="4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89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2" name="Circle"/>
          <p:cNvSpPr/>
          <p:nvPr/>
        </p:nvSpPr>
        <p:spPr>
          <a:xfrm>
            <a:off x="19553039" y="3188923"/>
            <a:ext cx="1776304" cy="1780116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31734"/>
            </a:schemeClr>
          </a:solidFill>
          <a:ln w="38100" cap="rnd">
            <a:solidFill>
              <a:schemeClr val="accent6">
                <a:hueOff val="-108860"/>
                <a:satOff val="4467"/>
                <a:lumOff val="-12874"/>
                <a:alpha val="31734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93" name="Rounded Rectangle"/>
          <p:cNvSpPr/>
          <p:nvPr/>
        </p:nvSpPr>
        <p:spPr>
          <a:xfrm>
            <a:off x="14874868" y="3328623"/>
            <a:ext cx="1758631" cy="1780116"/>
          </a:xfrm>
          <a:prstGeom prst="roundRect">
            <a:avLst>
              <a:gd name="adj" fmla="val 1940"/>
            </a:avLst>
          </a:prstGeom>
          <a:solidFill>
            <a:srgbClr val="D5D5D5">
              <a:alpha val="50968"/>
            </a:srgbClr>
          </a:solidFill>
          <a:ln w="38100">
            <a:solidFill>
              <a:srgbClr val="5E5E5E">
                <a:alpha val="50968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94" name="We want to count the number of points from the square landing in the ball."/>
          <p:cNvSpPr txBox="1"/>
          <p:nvPr/>
        </p:nvSpPr>
        <p:spPr>
          <a:xfrm>
            <a:off x="-10222" y="3694170"/>
            <a:ext cx="2438400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We want to count the number of points from the square landing in the ball.</a:t>
            </a:r>
          </a:p>
        </p:txBody>
      </p:sp>
      <p:sp>
        <p:nvSpPr>
          <p:cNvPr id="4195" name="Intersection you said?"/>
          <p:cNvSpPr txBox="1"/>
          <p:nvPr/>
        </p:nvSpPr>
        <p:spPr>
          <a:xfrm>
            <a:off x="8099780" y="701977"/>
            <a:ext cx="8184440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Intersection you said? </a:t>
            </a:r>
          </a:p>
        </p:txBody>
      </p:sp>
      <p:sp>
        <p:nvSpPr>
          <p:cNvPr id="4196" name="Combinatorics says: “the enumerator function is better understood as generating series”"/>
          <p:cNvSpPr txBox="1"/>
          <p:nvPr/>
        </p:nvSpPr>
        <p:spPr>
          <a:xfrm>
            <a:off x="-20442" y="6864926"/>
            <a:ext cx="2438400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>
                <a:solidFill>
                  <a:srgbClr val="5E5E5E"/>
                </a:solidFill>
              </a:defRPr>
            </a:pPr>
            <a:r>
              <a:t>Combinatorics says: “</a:t>
            </a:r>
            <a:r>
              <a:rPr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rPr>
              <a:t>the enumerator function is better understood as </a:t>
            </a:r>
            <a:r>
              <a:rPr i="1"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rPr>
              <a:t>generating series</a:t>
            </a:r>
            <a:r>
              <a:rPr i="1"/>
              <a:t>”</a:t>
            </a:r>
          </a:p>
        </p:txBody>
      </p:sp>
      <p:sp>
        <p:nvSpPr>
          <p:cNvPr id="4197" name="Number theory says: “to understand numbers, look at the                      series”"/>
          <p:cNvSpPr txBox="1"/>
          <p:nvPr/>
        </p:nvSpPr>
        <p:spPr>
          <a:xfrm>
            <a:off x="-1" y="10035681"/>
            <a:ext cx="2438400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>
                <a:solidFill>
                  <a:srgbClr val="5E5E5E"/>
                </a:solidFill>
              </a:defRPr>
            </a:pPr>
            <a:r>
              <a:t>Number theory says: “</a:t>
            </a:r>
            <a:r>
              <a:rPr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rPr>
              <a:t>to understand numbers, look at the                     </a:t>
            </a:r>
            <a:r>
              <a:rPr i="1"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rPr>
              <a:t> series</a:t>
            </a:r>
            <a:r>
              <a:rPr i="1"/>
              <a:t>”</a:t>
            </a:r>
          </a:p>
        </p:txBody>
      </p:sp>
      <p:sp>
        <p:nvSpPr>
          <p:cNvPr id="4198" name="Equation"/>
          <p:cNvSpPr txBox="1"/>
          <p:nvPr/>
        </p:nvSpPr>
        <p:spPr>
          <a:xfrm>
            <a:off x="16940082" y="10241472"/>
            <a:ext cx="2654301" cy="4850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4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44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ζ</m:t>
                  </m:r>
                  <m:r>
                    <a:rPr xmlns:a="http://schemas.openxmlformats.org/drawingml/2006/main" sz="44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44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44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44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44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44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.</m:t>
                  </m:r>
                  <m:r>
                    <a:rPr xmlns:a="http://schemas.openxmlformats.org/drawingml/2006/main" sz="44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.</m:t>
                  </m:r>
                  <m:r>
                    <a:rPr xmlns:a="http://schemas.openxmlformats.org/drawingml/2006/main" sz="44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.</m:t>
                  </m:r>
                  <m:r>
                    <a:rPr xmlns:a="http://schemas.openxmlformats.org/drawingml/2006/main" sz="44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4400">
              <a:solidFill>
                <a:srgbClr val="991A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5E5E5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" name="Here’s the Theta"/>
          <p:cNvSpPr txBox="1"/>
          <p:nvPr>
            <p:ph type="subTitle" sz="quarter" idx="1"/>
          </p:nvPr>
        </p:nvSpPr>
        <p:spPr>
          <a:xfrm>
            <a:off x="8296162" y="6186425"/>
            <a:ext cx="7791676" cy="13431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Here’s the Theta</a:t>
            </a:r>
          </a:p>
        </p:txBody>
      </p:sp>
      <p:sp>
        <p:nvSpPr>
          <p:cNvPr id="4201" name="Ornament 11"/>
          <p:cNvSpPr/>
          <p:nvPr/>
        </p:nvSpPr>
        <p:spPr>
          <a:xfrm>
            <a:off x="16010574" y="6552701"/>
            <a:ext cx="1285680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222" y="0"/>
                </a:moveTo>
                <a:cubicBezTo>
                  <a:pt x="3857" y="0"/>
                  <a:pt x="2409" y="1889"/>
                  <a:pt x="1610" y="3475"/>
                </a:cubicBezTo>
                <a:cubicBezTo>
                  <a:pt x="587" y="5507"/>
                  <a:pt x="0" y="8317"/>
                  <a:pt x="0" y="11182"/>
                </a:cubicBezTo>
                <a:cubicBezTo>
                  <a:pt x="0" y="14054"/>
                  <a:pt x="421" y="16682"/>
                  <a:pt x="1185" y="18587"/>
                </a:cubicBezTo>
                <a:cubicBezTo>
                  <a:pt x="1966" y="20529"/>
                  <a:pt x="3044" y="21600"/>
                  <a:pt x="4222" y="21600"/>
                </a:cubicBezTo>
                <a:cubicBezTo>
                  <a:pt x="5647" y="21600"/>
                  <a:pt x="6526" y="20478"/>
                  <a:pt x="7012" y="19539"/>
                </a:cubicBezTo>
                <a:cubicBezTo>
                  <a:pt x="7642" y="18319"/>
                  <a:pt x="8004" y="16631"/>
                  <a:pt x="8004" y="14909"/>
                </a:cubicBezTo>
                <a:cubicBezTo>
                  <a:pt x="8004" y="13406"/>
                  <a:pt x="7753" y="11962"/>
                  <a:pt x="7298" y="10844"/>
                </a:cubicBezTo>
                <a:cubicBezTo>
                  <a:pt x="6872" y="9796"/>
                  <a:pt x="6298" y="9114"/>
                  <a:pt x="5722" y="8968"/>
                </a:cubicBezTo>
                <a:cubicBezTo>
                  <a:pt x="5003" y="8786"/>
                  <a:pt x="4437" y="9070"/>
                  <a:pt x="4038" y="9814"/>
                </a:cubicBezTo>
                <a:cubicBezTo>
                  <a:pt x="3945" y="9989"/>
                  <a:pt x="3861" y="10187"/>
                  <a:pt x="3792" y="10404"/>
                </a:cubicBezTo>
                <a:cubicBezTo>
                  <a:pt x="3165" y="12091"/>
                  <a:pt x="3294" y="14290"/>
                  <a:pt x="3748" y="15606"/>
                </a:cubicBezTo>
                <a:cubicBezTo>
                  <a:pt x="3979" y="16272"/>
                  <a:pt x="4345" y="16580"/>
                  <a:pt x="4706" y="16409"/>
                </a:cubicBezTo>
                <a:cubicBezTo>
                  <a:pt x="5078" y="16231"/>
                  <a:pt x="5384" y="15578"/>
                  <a:pt x="5451" y="14820"/>
                </a:cubicBezTo>
                <a:cubicBezTo>
                  <a:pt x="5506" y="14185"/>
                  <a:pt x="5386" y="13572"/>
                  <a:pt x="5137" y="13222"/>
                </a:cubicBezTo>
                <a:lnTo>
                  <a:pt x="5128" y="13211"/>
                </a:lnTo>
                <a:cubicBezTo>
                  <a:pt x="4936" y="12940"/>
                  <a:pt x="4838" y="12707"/>
                  <a:pt x="4838" y="12514"/>
                </a:cubicBezTo>
                <a:cubicBezTo>
                  <a:pt x="4838" y="12405"/>
                  <a:pt x="4843" y="12163"/>
                  <a:pt x="4889" y="12003"/>
                </a:cubicBezTo>
                <a:cubicBezTo>
                  <a:pt x="4891" y="11995"/>
                  <a:pt x="4894" y="11983"/>
                  <a:pt x="4897" y="11974"/>
                </a:cubicBezTo>
                <a:cubicBezTo>
                  <a:pt x="4905" y="11952"/>
                  <a:pt x="4913" y="11932"/>
                  <a:pt x="4922" y="11914"/>
                </a:cubicBezTo>
                <a:cubicBezTo>
                  <a:pt x="4958" y="11847"/>
                  <a:pt x="5110" y="11639"/>
                  <a:pt x="5564" y="11754"/>
                </a:cubicBezTo>
                <a:cubicBezTo>
                  <a:pt x="6278" y="11935"/>
                  <a:pt x="6672" y="13737"/>
                  <a:pt x="6672" y="14913"/>
                </a:cubicBezTo>
                <a:cubicBezTo>
                  <a:pt x="6672" y="17461"/>
                  <a:pt x="5440" y="18793"/>
                  <a:pt x="4224" y="18793"/>
                </a:cubicBezTo>
                <a:cubicBezTo>
                  <a:pt x="2548" y="18793"/>
                  <a:pt x="1331" y="15595"/>
                  <a:pt x="1331" y="11186"/>
                </a:cubicBezTo>
                <a:cubicBezTo>
                  <a:pt x="1331" y="10714"/>
                  <a:pt x="1355" y="10242"/>
                  <a:pt x="1397" y="9775"/>
                </a:cubicBezTo>
                <a:cubicBezTo>
                  <a:pt x="1743" y="6752"/>
                  <a:pt x="2955" y="3152"/>
                  <a:pt x="5751" y="3152"/>
                </a:cubicBezTo>
                <a:cubicBezTo>
                  <a:pt x="8663" y="3152"/>
                  <a:pt x="10197" y="8075"/>
                  <a:pt x="10368" y="10653"/>
                </a:cubicBezTo>
                <a:cubicBezTo>
                  <a:pt x="10545" y="13330"/>
                  <a:pt x="9701" y="13782"/>
                  <a:pt x="9300" y="13847"/>
                </a:cubicBezTo>
                <a:cubicBezTo>
                  <a:pt x="9218" y="13859"/>
                  <a:pt x="9177" y="14063"/>
                  <a:pt x="9231" y="14195"/>
                </a:cubicBezTo>
                <a:cubicBezTo>
                  <a:pt x="9636" y="15196"/>
                  <a:pt x="10915" y="18025"/>
                  <a:pt x="12413" y="18025"/>
                </a:cubicBezTo>
                <a:cubicBezTo>
                  <a:pt x="13928" y="18025"/>
                  <a:pt x="14377" y="16100"/>
                  <a:pt x="14469" y="14309"/>
                </a:cubicBezTo>
                <a:cubicBezTo>
                  <a:pt x="14473" y="14214"/>
                  <a:pt x="14527" y="14172"/>
                  <a:pt x="14560" y="14234"/>
                </a:cubicBezTo>
                <a:cubicBezTo>
                  <a:pt x="15852" y="16679"/>
                  <a:pt x="17156" y="18541"/>
                  <a:pt x="18645" y="18541"/>
                </a:cubicBezTo>
                <a:cubicBezTo>
                  <a:pt x="19359" y="18541"/>
                  <a:pt x="20078" y="17943"/>
                  <a:pt x="20618" y="16906"/>
                </a:cubicBezTo>
                <a:cubicBezTo>
                  <a:pt x="21066" y="16045"/>
                  <a:pt x="21600" y="14482"/>
                  <a:pt x="21600" y="11925"/>
                </a:cubicBezTo>
                <a:cubicBezTo>
                  <a:pt x="21600" y="8589"/>
                  <a:pt x="20840" y="6168"/>
                  <a:pt x="19794" y="6168"/>
                </a:cubicBezTo>
                <a:cubicBezTo>
                  <a:pt x="19129" y="6168"/>
                  <a:pt x="18543" y="7167"/>
                  <a:pt x="18460" y="8442"/>
                </a:cubicBezTo>
                <a:cubicBezTo>
                  <a:pt x="18401" y="9344"/>
                  <a:pt x="18611" y="10562"/>
                  <a:pt x="19398" y="11026"/>
                </a:cubicBezTo>
                <a:cubicBezTo>
                  <a:pt x="20153" y="11470"/>
                  <a:pt x="20274" y="11881"/>
                  <a:pt x="20231" y="12816"/>
                </a:cubicBezTo>
                <a:cubicBezTo>
                  <a:pt x="20049" y="14937"/>
                  <a:pt x="19222" y="15734"/>
                  <a:pt x="18645" y="15734"/>
                </a:cubicBezTo>
                <a:cubicBezTo>
                  <a:pt x="17146" y="15734"/>
                  <a:pt x="15640" y="12620"/>
                  <a:pt x="14045" y="9324"/>
                </a:cubicBezTo>
                <a:cubicBezTo>
                  <a:pt x="11931" y="4953"/>
                  <a:pt x="9533" y="0"/>
                  <a:pt x="6222" y="0"/>
                </a:cubicBezTo>
                <a:close/>
                <a:moveTo>
                  <a:pt x="10751" y="6421"/>
                </a:moveTo>
                <a:cubicBezTo>
                  <a:pt x="12055" y="8711"/>
                  <a:pt x="12974" y="10624"/>
                  <a:pt x="13196" y="12838"/>
                </a:cubicBezTo>
                <a:cubicBezTo>
                  <a:pt x="13370" y="14566"/>
                  <a:pt x="13096" y="15478"/>
                  <a:pt x="12334" y="15478"/>
                </a:cubicBezTo>
                <a:cubicBezTo>
                  <a:pt x="11727" y="15478"/>
                  <a:pt x="11263" y="14746"/>
                  <a:pt x="11099" y="14447"/>
                </a:cubicBezTo>
                <a:cubicBezTo>
                  <a:pt x="11062" y="14381"/>
                  <a:pt x="11060" y="14268"/>
                  <a:pt x="11092" y="14192"/>
                </a:cubicBezTo>
                <a:cubicBezTo>
                  <a:pt x="11919" y="12221"/>
                  <a:pt x="11636" y="9323"/>
                  <a:pt x="10700" y="6517"/>
                </a:cubicBezTo>
                <a:cubicBezTo>
                  <a:pt x="10677" y="6447"/>
                  <a:pt x="10720" y="6366"/>
                  <a:pt x="10751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02" name="Ornament 11"/>
          <p:cNvSpPr/>
          <p:nvPr/>
        </p:nvSpPr>
        <p:spPr>
          <a:xfrm>
            <a:off x="6884547" y="6552701"/>
            <a:ext cx="1285679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378" y="0"/>
                </a:moveTo>
                <a:cubicBezTo>
                  <a:pt x="17743" y="0"/>
                  <a:pt x="19191" y="1889"/>
                  <a:pt x="19990" y="3475"/>
                </a:cubicBezTo>
                <a:cubicBezTo>
                  <a:pt x="21013" y="5507"/>
                  <a:pt x="21600" y="8317"/>
                  <a:pt x="21600" y="11182"/>
                </a:cubicBezTo>
                <a:cubicBezTo>
                  <a:pt x="21600" y="14054"/>
                  <a:pt x="21179" y="16682"/>
                  <a:pt x="20415" y="18587"/>
                </a:cubicBezTo>
                <a:cubicBezTo>
                  <a:pt x="19634" y="20529"/>
                  <a:pt x="18556" y="21600"/>
                  <a:pt x="17378" y="21600"/>
                </a:cubicBezTo>
                <a:cubicBezTo>
                  <a:pt x="15953" y="21600"/>
                  <a:pt x="15074" y="20478"/>
                  <a:pt x="14588" y="19539"/>
                </a:cubicBezTo>
                <a:cubicBezTo>
                  <a:pt x="13958" y="18319"/>
                  <a:pt x="13596" y="16631"/>
                  <a:pt x="13596" y="14909"/>
                </a:cubicBezTo>
                <a:cubicBezTo>
                  <a:pt x="13596" y="13406"/>
                  <a:pt x="13847" y="11962"/>
                  <a:pt x="14302" y="10844"/>
                </a:cubicBezTo>
                <a:cubicBezTo>
                  <a:pt x="14728" y="9796"/>
                  <a:pt x="15302" y="9114"/>
                  <a:pt x="15878" y="8968"/>
                </a:cubicBezTo>
                <a:cubicBezTo>
                  <a:pt x="16597" y="8786"/>
                  <a:pt x="17163" y="9070"/>
                  <a:pt x="17562" y="9814"/>
                </a:cubicBezTo>
                <a:cubicBezTo>
                  <a:pt x="17655" y="9989"/>
                  <a:pt x="17739" y="10187"/>
                  <a:pt x="17808" y="10404"/>
                </a:cubicBezTo>
                <a:cubicBezTo>
                  <a:pt x="18435" y="12091"/>
                  <a:pt x="18306" y="14290"/>
                  <a:pt x="17852" y="15606"/>
                </a:cubicBezTo>
                <a:cubicBezTo>
                  <a:pt x="17621" y="16272"/>
                  <a:pt x="17255" y="16580"/>
                  <a:pt x="16894" y="16409"/>
                </a:cubicBezTo>
                <a:cubicBezTo>
                  <a:pt x="16522" y="16231"/>
                  <a:pt x="16216" y="15578"/>
                  <a:pt x="16149" y="14820"/>
                </a:cubicBezTo>
                <a:cubicBezTo>
                  <a:pt x="16094" y="14185"/>
                  <a:pt x="16214" y="13572"/>
                  <a:pt x="16463" y="13222"/>
                </a:cubicBezTo>
                <a:lnTo>
                  <a:pt x="16472" y="13211"/>
                </a:lnTo>
                <a:cubicBezTo>
                  <a:pt x="16664" y="12940"/>
                  <a:pt x="16762" y="12707"/>
                  <a:pt x="16762" y="12514"/>
                </a:cubicBezTo>
                <a:cubicBezTo>
                  <a:pt x="16762" y="12405"/>
                  <a:pt x="16757" y="12163"/>
                  <a:pt x="16711" y="12003"/>
                </a:cubicBezTo>
                <a:cubicBezTo>
                  <a:pt x="16709" y="11995"/>
                  <a:pt x="16706" y="11983"/>
                  <a:pt x="16703" y="11974"/>
                </a:cubicBezTo>
                <a:cubicBezTo>
                  <a:pt x="16695" y="11952"/>
                  <a:pt x="16687" y="11932"/>
                  <a:pt x="16678" y="11914"/>
                </a:cubicBezTo>
                <a:cubicBezTo>
                  <a:pt x="16642" y="11847"/>
                  <a:pt x="16490" y="11639"/>
                  <a:pt x="16036" y="11754"/>
                </a:cubicBezTo>
                <a:cubicBezTo>
                  <a:pt x="15322" y="11935"/>
                  <a:pt x="14928" y="13737"/>
                  <a:pt x="14928" y="14913"/>
                </a:cubicBezTo>
                <a:cubicBezTo>
                  <a:pt x="14928" y="17461"/>
                  <a:pt x="16160" y="18793"/>
                  <a:pt x="17376" y="18793"/>
                </a:cubicBezTo>
                <a:cubicBezTo>
                  <a:pt x="19052" y="18793"/>
                  <a:pt x="20269" y="15595"/>
                  <a:pt x="20269" y="11186"/>
                </a:cubicBezTo>
                <a:cubicBezTo>
                  <a:pt x="20269" y="10714"/>
                  <a:pt x="20245" y="10242"/>
                  <a:pt x="20203" y="9775"/>
                </a:cubicBezTo>
                <a:cubicBezTo>
                  <a:pt x="19857" y="6752"/>
                  <a:pt x="18645" y="3152"/>
                  <a:pt x="15849" y="3152"/>
                </a:cubicBezTo>
                <a:cubicBezTo>
                  <a:pt x="12937" y="3152"/>
                  <a:pt x="11403" y="8075"/>
                  <a:pt x="11232" y="10653"/>
                </a:cubicBezTo>
                <a:cubicBezTo>
                  <a:pt x="11055" y="13330"/>
                  <a:pt x="11899" y="13782"/>
                  <a:pt x="12300" y="13847"/>
                </a:cubicBezTo>
                <a:cubicBezTo>
                  <a:pt x="12382" y="13859"/>
                  <a:pt x="12423" y="14063"/>
                  <a:pt x="12369" y="14195"/>
                </a:cubicBezTo>
                <a:cubicBezTo>
                  <a:pt x="11964" y="15196"/>
                  <a:pt x="10685" y="18025"/>
                  <a:pt x="9187" y="18025"/>
                </a:cubicBezTo>
                <a:cubicBezTo>
                  <a:pt x="7672" y="18025"/>
                  <a:pt x="7223" y="16100"/>
                  <a:pt x="7131" y="14309"/>
                </a:cubicBezTo>
                <a:cubicBezTo>
                  <a:pt x="7127" y="14214"/>
                  <a:pt x="7073" y="14172"/>
                  <a:pt x="7040" y="14234"/>
                </a:cubicBezTo>
                <a:cubicBezTo>
                  <a:pt x="5748" y="16679"/>
                  <a:pt x="4444" y="18541"/>
                  <a:pt x="2955" y="18541"/>
                </a:cubicBezTo>
                <a:cubicBezTo>
                  <a:pt x="2241" y="18541"/>
                  <a:pt x="1522" y="17943"/>
                  <a:pt x="982" y="16906"/>
                </a:cubicBezTo>
                <a:cubicBezTo>
                  <a:pt x="534" y="16045"/>
                  <a:pt x="0" y="14482"/>
                  <a:pt x="0" y="11925"/>
                </a:cubicBezTo>
                <a:cubicBezTo>
                  <a:pt x="0" y="8589"/>
                  <a:pt x="760" y="6168"/>
                  <a:pt x="1806" y="6168"/>
                </a:cubicBezTo>
                <a:cubicBezTo>
                  <a:pt x="2471" y="6168"/>
                  <a:pt x="3057" y="7167"/>
                  <a:pt x="3140" y="8442"/>
                </a:cubicBezTo>
                <a:cubicBezTo>
                  <a:pt x="3199" y="9344"/>
                  <a:pt x="2989" y="10562"/>
                  <a:pt x="2202" y="11026"/>
                </a:cubicBezTo>
                <a:cubicBezTo>
                  <a:pt x="1447" y="11470"/>
                  <a:pt x="1326" y="11881"/>
                  <a:pt x="1369" y="12816"/>
                </a:cubicBezTo>
                <a:cubicBezTo>
                  <a:pt x="1551" y="14937"/>
                  <a:pt x="2378" y="15734"/>
                  <a:pt x="2955" y="15734"/>
                </a:cubicBezTo>
                <a:cubicBezTo>
                  <a:pt x="4454" y="15734"/>
                  <a:pt x="5960" y="12620"/>
                  <a:pt x="7555" y="9324"/>
                </a:cubicBezTo>
                <a:cubicBezTo>
                  <a:pt x="9669" y="4953"/>
                  <a:pt x="12067" y="0"/>
                  <a:pt x="15378" y="0"/>
                </a:cubicBezTo>
                <a:close/>
                <a:moveTo>
                  <a:pt x="10849" y="6421"/>
                </a:moveTo>
                <a:cubicBezTo>
                  <a:pt x="9545" y="8711"/>
                  <a:pt x="8626" y="10624"/>
                  <a:pt x="8404" y="12838"/>
                </a:cubicBezTo>
                <a:cubicBezTo>
                  <a:pt x="8230" y="14566"/>
                  <a:pt x="8504" y="15478"/>
                  <a:pt x="9266" y="15478"/>
                </a:cubicBezTo>
                <a:cubicBezTo>
                  <a:pt x="9873" y="15478"/>
                  <a:pt x="10337" y="14746"/>
                  <a:pt x="10501" y="14447"/>
                </a:cubicBezTo>
                <a:cubicBezTo>
                  <a:pt x="10538" y="14381"/>
                  <a:pt x="10540" y="14268"/>
                  <a:pt x="10508" y="14192"/>
                </a:cubicBezTo>
                <a:cubicBezTo>
                  <a:pt x="9681" y="12221"/>
                  <a:pt x="9964" y="9323"/>
                  <a:pt x="10900" y="6517"/>
                </a:cubicBezTo>
                <a:cubicBezTo>
                  <a:pt x="10923" y="6447"/>
                  <a:pt x="10880" y="6366"/>
                  <a:pt x="10849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" name="Oval"/>
          <p:cNvSpPr/>
          <p:nvPr/>
        </p:nvSpPr>
        <p:spPr>
          <a:xfrm>
            <a:off x="15409684" y="5795030"/>
            <a:ext cx="3433003" cy="3420864"/>
          </a:xfrm>
          <a:prstGeom prst="ellipse">
            <a:avLst/>
          </a:prstGeom>
          <a:ln w="381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05" name="Theta in dim 2"/>
          <p:cNvSpPr txBox="1"/>
          <p:nvPr/>
        </p:nvSpPr>
        <p:spPr>
          <a:xfrm>
            <a:off x="9531947" y="701977"/>
            <a:ext cx="5320107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Theta in dim 2 </a:t>
            </a:r>
          </a:p>
        </p:txBody>
      </p:sp>
      <p:sp>
        <p:nvSpPr>
          <p:cNvPr id="4206" name="Line"/>
          <p:cNvSpPr/>
          <p:nvPr/>
        </p:nvSpPr>
        <p:spPr>
          <a:xfrm>
            <a:off x="11152900" y="7502067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207" name="Line"/>
          <p:cNvSpPr/>
          <p:nvPr/>
        </p:nvSpPr>
        <p:spPr>
          <a:xfrm flipV="1">
            <a:off x="17115287" y="1609343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208" name="Oval"/>
          <p:cNvSpPr/>
          <p:nvPr/>
        </p:nvSpPr>
        <p:spPr>
          <a:xfrm rot="18000000">
            <a:off x="17034755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09" name="Oval"/>
          <p:cNvSpPr/>
          <p:nvPr/>
        </p:nvSpPr>
        <p:spPr>
          <a:xfrm rot="18000000">
            <a:off x="17815475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10" name="Oval"/>
          <p:cNvSpPr/>
          <p:nvPr/>
        </p:nvSpPr>
        <p:spPr>
          <a:xfrm rot="18000000">
            <a:off x="18596193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11" name="Oval"/>
          <p:cNvSpPr/>
          <p:nvPr/>
        </p:nvSpPr>
        <p:spPr>
          <a:xfrm rot="18000000">
            <a:off x="19376914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12" name="Oval"/>
          <p:cNvSpPr/>
          <p:nvPr/>
        </p:nvSpPr>
        <p:spPr>
          <a:xfrm rot="18000000">
            <a:off x="20157634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13" name="Oval"/>
          <p:cNvSpPr/>
          <p:nvPr/>
        </p:nvSpPr>
        <p:spPr>
          <a:xfrm rot="18000000">
            <a:off x="20938356" y="742491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14" name="Oval"/>
          <p:cNvSpPr/>
          <p:nvPr/>
        </p:nvSpPr>
        <p:spPr>
          <a:xfrm rot="18000000">
            <a:off x="21719074" y="742491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15" name="Oval"/>
          <p:cNvSpPr/>
          <p:nvPr/>
        </p:nvSpPr>
        <p:spPr>
          <a:xfrm rot="18000000">
            <a:off x="22499795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16" name="Oval"/>
          <p:cNvSpPr/>
          <p:nvPr/>
        </p:nvSpPr>
        <p:spPr>
          <a:xfrm rot="18000000">
            <a:off x="13911876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17" name="Oval"/>
          <p:cNvSpPr/>
          <p:nvPr/>
        </p:nvSpPr>
        <p:spPr>
          <a:xfrm rot="18000000">
            <a:off x="14692596" y="742491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18" name="Oval"/>
          <p:cNvSpPr/>
          <p:nvPr/>
        </p:nvSpPr>
        <p:spPr>
          <a:xfrm rot="18000000">
            <a:off x="15473315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19" name="Oval"/>
          <p:cNvSpPr/>
          <p:nvPr/>
        </p:nvSpPr>
        <p:spPr>
          <a:xfrm rot="18000000">
            <a:off x="16254035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20" name="Oval"/>
          <p:cNvSpPr/>
          <p:nvPr/>
        </p:nvSpPr>
        <p:spPr>
          <a:xfrm rot="18000000">
            <a:off x="11576577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21" name="Oval"/>
          <p:cNvSpPr/>
          <p:nvPr/>
        </p:nvSpPr>
        <p:spPr>
          <a:xfrm rot="18000000">
            <a:off x="12357296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22" name="Oval"/>
          <p:cNvSpPr/>
          <p:nvPr/>
        </p:nvSpPr>
        <p:spPr>
          <a:xfrm rot="18000000">
            <a:off x="13138016" y="74249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23" name="Oval"/>
          <p:cNvSpPr/>
          <p:nvPr/>
        </p:nvSpPr>
        <p:spPr>
          <a:xfrm rot="18000000">
            <a:off x="17034755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24" name="Oval"/>
          <p:cNvSpPr/>
          <p:nvPr/>
        </p:nvSpPr>
        <p:spPr>
          <a:xfrm rot="18000000">
            <a:off x="17815475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25" name="Oval"/>
          <p:cNvSpPr/>
          <p:nvPr/>
        </p:nvSpPr>
        <p:spPr>
          <a:xfrm rot="18000000">
            <a:off x="18596193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26" name="Oval"/>
          <p:cNvSpPr/>
          <p:nvPr/>
        </p:nvSpPr>
        <p:spPr>
          <a:xfrm rot="18000000">
            <a:off x="19376914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27" name="Oval"/>
          <p:cNvSpPr/>
          <p:nvPr/>
        </p:nvSpPr>
        <p:spPr>
          <a:xfrm rot="18000000">
            <a:off x="20157634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28" name="Oval"/>
          <p:cNvSpPr/>
          <p:nvPr/>
        </p:nvSpPr>
        <p:spPr>
          <a:xfrm rot="18000000">
            <a:off x="20938356" y="664850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29" name="Oval"/>
          <p:cNvSpPr/>
          <p:nvPr/>
        </p:nvSpPr>
        <p:spPr>
          <a:xfrm rot="18000000">
            <a:off x="21719074" y="664850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30" name="Oval"/>
          <p:cNvSpPr/>
          <p:nvPr/>
        </p:nvSpPr>
        <p:spPr>
          <a:xfrm rot="18000000">
            <a:off x="22499795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31" name="Oval"/>
          <p:cNvSpPr/>
          <p:nvPr/>
        </p:nvSpPr>
        <p:spPr>
          <a:xfrm rot="18000000">
            <a:off x="13911876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32" name="Oval"/>
          <p:cNvSpPr/>
          <p:nvPr/>
        </p:nvSpPr>
        <p:spPr>
          <a:xfrm rot="18000000">
            <a:off x="14692596" y="664850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33" name="Oval"/>
          <p:cNvSpPr/>
          <p:nvPr/>
        </p:nvSpPr>
        <p:spPr>
          <a:xfrm rot="18000000">
            <a:off x="15473315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34" name="Oval"/>
          <p:cNvSpPr/>
          <p:nvPr/>
        </p:nvSpPr>
        <p:spPr>
          <a:xfrm rot="18000000">
            <a:off x="16254035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35" name="Oval"/>
          <p:cNvSpPr/>
          <p:nvPr/>
        </p:nvSpPr>
        <p:spPr>
          <a:xfrm rot="18000000">
            <a:off x="11576577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36" name="Oval"/>
          <p:cNvSpPr/>
          <p:nvPr/>
        </p:nvSpPr>
        <p:spPr>
          <a:xfrm rot="18000000">
            <a:off x="12357296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37" name="Oval"/>
          <p:cNvSpPr/>
          <p:nvPr/>
        </p:nvSpPr>
        <p:spPr>
          <a:xfrm rot="18000000">
            <a:off x="13138016" y="66485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38" name="Oval"/>
          <p:cNvSpPr/>
          <p:nvPr/>
        </p:nvSpPr>
        <p:spPr>
          <a:xfrm rot="18000000">
            <a:off x="17030441" y="58720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39" name="Oval"/>
          <p:cNvSpPr/>
          <p:nvPr/>
        </p:nvSpPr>
        <p:spPr>
          <a:xfrm rot="18000000">
            <a:off x="17811160" y="58720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40" name="Oval"/>
          <p:cNvSpPr/>
          <p:nvPr/>
        </p:nvSpPr>
        <p:spPr>
          <a:xfrm rot="18000000">
            <a:off x="18591880" y="58720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41" name="Oval"/>
          <p:cNvSpPr/>
          <p:nvPr/>
        </p:nvSpPr>
        <p:spPr>
          <a:xfrm rot="18000000">
            <a:off x="19372600" y="58720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42" name="Oval"/>
          <p:cNvSpPr/>
          <p:nvPr/>
        </p:nvSpPr>
        <p:spPr>
          <a:xfrm rot="18000000">
            <a:off x="20153321" y="58720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43" name="Oval"/>
          <p:cNvSpPr/>
          <p:nvPr/>
        </p:nvSpPr>
        <p:spPr>
          <a:xfrm rot="18000000">
            <a:off x="20934041" y="58720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44" name="Oval"/>
          <p:cNvSpPr/>
          <p:nvPr/>
        </p:nvSpPr>
        <p:spPr>
          <a:xfrm rot="18000000">
            <a:off x="21714761" y="58720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45" name="Oval"/>
          <p:cNvSpPr/>
          <p:nvPr/>
        </p:nvSpPr>
        <p:spPr>
          <a:xfrm rot="18000000">
            <a:off x="22495481" y="58720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46" name="Oval"/>
          <p:cNvSpPr/>
          <p:nvPr/>
        </p:nvSpPr>
        <p:spPr>
          <a:xfrm rot="18000000">
            <a:off x="13907561" y="58720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47" name="Oval"/>
          <p:cNvSpPr/>
          <p:nvPr/>
        </p:nvSpPr>
        <p:spPr>
          <a:xfrm rot="18000000">
            <a:off x="14688281" y="58720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48" name="Oval"/>
          <p:cNvSpPr/>
          <p:nvPr/>
        </p:nvSpPr>
        <p:spPr>
          <a:xfrm rot="18000000">
            <a:off x="16249721" y="58720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49" name="Oval"/>
          <p:cNvSpPr/>
          <p:nvPr/>
        </p:nvSpPr>
        <p:spPr>
          <a:xfrm rot="18000000">
            <a:off x="11572264" y="58720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50" name="Oval"/>
          <p:cNvSpPr/>
          <p:nvPr/>
        </p:nvSpPr>
        <p:spPr>
          <a:xfrm rot="18000000">
            <a:off x="12352983" y="58720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51" name="Oval"/>
          <p:cNvSpPr/>
          <p:nvPr/>
        </p:nvSpPr>
        <p:spPr>
          <a:xfrm rot="18000000">
            <a:off x="13133703" y="58720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52" name="Oval"/>
          <p:cNvSpPr/>
          <p:nvPr/>
        </p:nvSpPr>
        <p:spPr>
          <a:xfrm rot="18000000">
            <a:off x="17039068" y="50956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53" name="Oval"/>
          <p:cNvSpPr/>
          <p:nvPr/>
        </p:nvSpPr>
        <p:spPr>
          <a:xfrm rot="18000000">
            <a:off x="17819789" y="50956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54" name="Oval"/>
          <p:cNvSpPr/>
          <p:nvPr/>
        </p:nvSpPr>
        <p:spPr>
          <a:xfrm rot="18000000">
            <a:off x="18600508" y="50956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55" name="Oval"/>
          <p:cNvSpPr/>
          <p:nvPr/>
        </p:nvSpPr>
        <p:spPr>
          <a:xfrm rot="18000000">
            <a:off x="19381227" y="50956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56" name="Oval"/>
          <p:cNvSpPr/>
          <p:nvPr/>
        </p:nvSpPr>
        <p:spPr>
          <a:xfrm rot="18000000">
            <a:off x="20161949" y="50956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57" name="Oval"/>
          <p:cNvSpPr/>
          <p:nvPr/>
        </p:nvSpPr>
        <p:spPr>
          <a:xfrm rot="18000000">
            <a:off x="20942668" y="50956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58" name="Oval"/>
          <p:cNvSpPr/>
          <p:nvPr/>
        </p:nvSpPr>
        <p:spPr>
          <a:xfrm rot="18000000">
            <a:off x="21723388" y="50956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59" name="Oval"/>
          <p:cNvSpPr/>
          <p:nvPr/>
        </p:nvSpPr>
        <p:spPr>
          <a:xfrm rot="18000000">
            <a:off x="22504108" y="50956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60" name="Oval"/>
          <p:cNvSpPr/>
          <p:nvPr/>
        </p:nvSpPr>
        <p:spPr>
          <a:xfrm rot="18000000">
            <a:off x="13916189" y="50956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61" name="Oval"/>
          <p:cNvSpPr/>
          <p:nvPr/>
        </p:nvSpPr>
        <p:spPr>
          <a:xfrm rot="18000000">
            <a:off x="14696910" y="50956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62" name="Oval"/>
          <p:cNvSpPr/>
          <p:nvPr/>
        </p:nvSpPr>
        <p:spPr>
          <a:xfrm rot="18000000">
            <a:off x="15477628" y="50956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63" name="Oval"/>
          <p:cNvSpPr/>
          <p:nvPr/>
        </p:nvSpPr>
        <p:spPr>
          <a:xfrm rot="18000000">
            <a:off x="16258350" y="50956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64" name="Oval"/>
          <p:cNvSpPr/>
          <p:nvPr/>
        </p:nvSpPr>
        <p:spPr>
          <a:xfrm rot="18000000">
            <a:off x="11580890" y="50956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65" name="Oval"/>
          <p:cNvSpPr/>
          <p:nvPr/>
        </p:nvSpPr>
        <p:spPr>
          <a:xfrm rot="18000000">
            <a:off x="12361610" y="50956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66" name="Oval"/>
          <p:cNvSpPr/>
          <p:nvPr/>
        </p:nvSpPr>
        <p:spPr>
          <a:xfrm rot="18000000">
            <a:off x="13142331" y="50956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67" name="Oval"/>
          <p:cNvSpPr/>
          <p:nvPr/>
        </p:nvSpPr>
        <p:spPr>
          <a:xfrm rot="18000000">
            <a:off x="17039068" y="43192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68" name="Oval"/>
          <p:cNvSpPr/>
          <p:nvPr/>
        </p:nvSpPr>
        <p:spPr>
          <a:xfrm rot="18000000">
            <a:off x="17819789" y="43192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69" name="Oval"/>
          <p:cNvSpPr/>
          <p:nvPr/>
        </p:nvSpPr>
        <p:spPr>
          <a:xfrm rot="18000000">
            <a:off x="18600508" y="43192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70" name="Oval"/>
          <p:cNvSpPr/>
          <p:nvPr/>
        </p:nvSpPr>
        <p:spPr>
          <a:xfrm rot="18000000">
            <a:off x="19381227" y="43192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71" name="Oval"/>
          <p:cNvSpPr/>
          <p:nvPr/>
        </p:nvSpPr>
        <p:spPr>
          <a:xfrm rot="18000000">
            <a:off x="20161949" y="43192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72" name="Oval"/>
          <p:cNvSpPr/>
          <p:nvPr/>
        </p:nvSpPr>
        <p:spPr>
          <a:xfrm rot="18000000">
            <a:off x="20942668" y="43192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73" name="Oval"/>
          <p:cNvSpPr/>
          <p:nvPr/>
        </p:nvSpPr>
        <p:spPr>
          <a:xfrm rot="18000000">
            <a:off x="21723388" y="43192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74" name="Oval"/>
          <p:cNvSpPr/>
          <p:nvPr/>
        </p:nvSpPr>
        <p:spPr>
          <a:xfrm rot="18000000">
            <a:off x="22504108" y="43192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75" name="Oval"/>
          <p:cNvSpPr/>
          <p:nvPr/>
        </p:nvSpPr>
        <p:spPr>
          <a:xfrm rot="18000000">
            <a:off x="13916189" y="43192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76" name="Oval"/>
          <p:cNvSpPr/>
          <p:nvPr/>
        </p:nvSpPr>
        <p:spPr>
          <a:xfrm rot="18000000">
            <a:off x="14696910" y="43192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77" name="Oval"/>
          <p:cNvSpPr/>
          <p:nvPr/>
        </p:nvSpPr>
        <p:spPr>
          <a:xfrm rot="18000000">
            <a:off x="15477628" y="43192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78" name="Oval"/>
          <p:cNvSpPr/>
          <p:nvPr/>
        </p:nvSpPr>
        <p:spPr>
          <a:xfrm rot="18000000">
            <a:off x="16258350" y="43192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79" name="Oval"/>
          <p:cNvSpPr/>
          <p:nvPr/>
        </p:nvSpPr>
        <p:spPr>
          <a:xfrm rot="18000000">
            <a:off x="11580890" y="43192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80" name="Oval"/>
          <p:cNvSpPr/>
          <p:nvPr/>
        </p:nvSpPr>
        <p:spPr>
          <a:xfrm rot="18000000">
            <a:off x="12361610" y="43192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81" name="Oval"/>
          <p:cNvSpPr/>
          <p:nvPr/>
        </p:nvSpPr>
        <p:spPr>
          <a:xfrm rot="18000000">
            <a:off x="13142331" y="43192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82" name="Oval"/>
          <p:cNvSpPr/>
          <p:nvPr/>
        </p:nvSpPr>
        <p:spPr>
          <a:xfrm rot="18000000">
            <a:off x="17034755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83" name="Oval"/>
          <p:cNvSpPr/>
          <p:nvPr/>
        </p:nvSpPr>
        <p:spPr>
          <a:xfrm rot="18000000">
            <a:off x="17815475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84" name="Oval"/>
          <p:cNvSpPr/>
          <p:nvPr/>
        </p:nvSpPr>
        <p:spPr>
          <a:xfrm rot="18000000">
            <a:off x="18596193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85" name="Oval"/>
          <p:cNvSpPr/>
          <p:nvPr/>
        </p:nvSpPr>
        <p:spPr>
          <a:xfrm rot="18000000">
            <a:off x="19376914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86" name="Oval"/>
          <p:cNvSpPr/>
          <p:nvPr/>
        </p:nvSpPr>
        <p:spPr>
          <a:xfrm rot="18000000">
            <a:off x="20157634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87" name="Oval"/>
          <p:cNvSpPr/>
          <p:nvPr/>
        </p:nvSpPr>
        <p:spPr>
          <a:xfrm rot="18000000">
            <a:off x="20938356" y="354287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88" name="Oval"/>
          <p:cNvSpPr/>
          <p:nvPr/>
        </p:nvSpPr>
        <p:spPr>
          <a:xfrm rot="18000000">
            <a:off x="21719074" y="354287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89" name="Oval"/>
          <p:cNvSpPr/>
          <p:nvPr/>
        </p:nvSpPr>
        <p:spPr>
          <a:xfrm rot="18000000">
            <a:off x="22499795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90" name="Oval"/>
          <p:cNvSpPr/>
          <p:nvPr/>
        </p:nvSpPr>
        <p:spPr>
          <a:xfrm rot="18000000">
            <a:off x="13911876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91" name="Oval"/>
          <p:cNvSpPr/>
          <p:nvPr/>
        </p:nvSpPr>
        <p:spPr>
          <a:xfrm rot="18000000">
            <a:off x="14692596" y="354287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92" name="Oval"/>
          <p:cNvSpPr/>
          <p:nvPr/>
        </p:nvSpPr>
        <p:spPr>
          <a:xfrm rot="18000000">
            <a:off x="15473315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93" name="Oval"/>
          <p:cNvSpPr/>
          <p:nvPr/>
        </p:nvSpPr>
        <p:spPr>
          <a:xfrm rot="18000000">
            <a:off x="16254035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94" name="Oval"/>
          <p:cNvSpPr/>
          <p:nvPr/>
        </p:nvSpPr>
        <p:spPr>
          <a:xfrm rot="18000000">
            <a:off x="11576577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95" name="Oval"/>
          <p:cNvSpPr/>
          <p:nvPr/>
        </p:nvSpPr>
        <p:spPr>
          <a:xfrm rot="18000000">
            <a:off x="12357296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96" name="Oval"/>
          <p:cNvSpPr/>
          <p:nvPr/>
        </p:nvSpPr>
        <p:spPr>
          <a:xfrm rot="18000000">
            <a:off x="13138016" y="35428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97" name="Oval"/>
          <p:cNvSpPr/>
          <p:nvPr/>
        </p:nvSpPr>
        <p:spPr>
          <a:xfrm rot="18000000">
            <a:off x="17032597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98" name="Oval"/>
          <p:cNvSpPr/>
          <p:nvPr/>
        </p:nvSpPr>
        <p:spPr>
          <a:xfrm rot="18000000">
            <a:off x="17813318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99" name="Oval"/>
          <p:cNvSpPr/>
          <p:nvPr/>
        </p:nvSpPr>
        <p:spPr>
          <a:xfrm rot="18000000">
            <a:off x="18594038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00" name="Oval"/>
          <p:cNvSpPr/>
          <p:nvPr/>
        </p:nvSpPr>
        <p:spPr>
          <a:xfrm rot="18000000">
            <a:off x="19374758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01" name="Oval"/>
          <p:cNvSpPr/>
          <p:nvPr/>
        </p:nvSpPr>
        <p:spPr>
          <a:xfrm rot="18000000">
            <a:off x="20155478" y="1130694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02" name="Oval"/>
          <p:cNvSpPr/>
          <p:nvPr/>
        </p:nvSpPr>
        <p:spPr>
          <a:xfrm rot="18000000">
            <a:off x="20936199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03" name="Oval"/>
          <p:cNvSpPr/>
          <p:nvPr/>
        </p:nvSpPr>
        <p:spPr>
          <a:xfrm rot="18000000">
            <a:off x="21716917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04" name="Oval"/>
          <p:cNvSpPr/>
          <p:nvPr/>
        </p:nvSpPr>
        <p:spPr>
          <a:xfrm rot="18000000">
            <a:off x="22497639" y="1130694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05" name="Oval"/>
          <p:cNvSpPr/>
          <p:nvPr/>
        </p:nvSpPr>
        <p:spPr>
          <a:xfrm rot="18000000">
            <a:off x="13909718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06" name="Oval"/>
          <p:cNvSpPr/>
          <p:nvPr/>
        </p:nvSpPr>
        <p:spPr>
          <a:xfrm rot="18000000">
            <a:off x="14690439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07" name="Oval"/>
          <p:cNvSpPr/>
          <p:nvPr/>
        </p:nvSpPr>
        <p:spPr>
          <a:xfrm rot="18000000">
            <a:off x="15471157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08" name="Oval"/>
          <p:cNvSpPr/>
          <p:nvPr/>
        </p:nvSpPr>
        <p:spPr>
          <a:xfrm rot="18000000">
            <a:off x="16251879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09" name="Oval"/>
          <p:cNvSpPr/>
          <p:nvPr/>
        </p:nvSpPr>
        <p:spPr>
          <a:xfrm rot="18000000">
            <a:off x="11574420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10" name="Oval"/>
          <p:cNvSpPr/>
          <p:nvPr/>
        </p:nvSpPr>
        <p:spPr>
          <a:xfrm rot="18000000">
            <a:off x="12355140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11" name="Oval"/>
          <p:cNvSpPr/>
          <p:nvPr/>
        </p:nvSpPr>
        <p:spPr>
          <a:xfrm rot="18000000">
            <a:off x="13135861" y="113069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12" name="Oval"/>
          <p:cNvSpPr/>
          <p:nvPr/>
        </p:nvSpPr>
        <p:spPr>
          <a:xfrm rot="18000000">
            <a:off x="17032597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13" name="Oval"/>
          <p:cNvSpPr/>
          <p:nvPr/>
        </p:nvSpPr>
        <p:spPr>
          <a:xfrm rot="18000000">
            <a:off x="17813318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14" name="Oval"/>
          <p:cNvSpPr/>
          <p:nvPr/>
        </p:nvSpPr>
        <p:spPr>
          <a:xfrm rot="18000000">
            <a:off x="18594038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15" name="Oval"/>
          <p:cNvSpPr/>
          <p:nvPr/>
        </p:nvSpPr>
        <p:spPr>
          <a:xfrm rot="18000000">
            <a:off x="19374758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16" name="Oval"/>
          <p:cNvSpPr/>
          <p:nvPr/>
        </p:nvSpPr>
        <p:spPr>
          <a:xfrm rot="18000000">
            <a:off x="20155478" y="1053053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17" name="Oval"/>
          <p:cNvSpPr/>
          <p:nvPr/>
        </p:nvSpPr>
        <p:spPr>
          <a:xfrm rot="18000000">
            <a:off x="20936199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18" name="Oval"/>
          <p:cNvSpPr/>
          <p:nvPr/>
        </p:nvSpPr>
        <p:spPr>
          <a:xfrm rot="18000000">
            <a:off x="21716917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19" name="Oval"/>
          <p:cNvSpPr/>
          <p:nvPr/>
        </p:nvSpPr>
        <p:spPr>
          <a:xfrm rot="18000000">
            <a:off x="22497639" y="1053053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20" name="Oval"/>
          <p:cNvSpPr/>
          <p:nvPr/>
        </p:nvSpPr>
        <p:spPr>
          <a:xfrm rot="18000000">
            <a:off x="13909718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21" name="Oval"/>
          <p:cNvSpPr/>
          <p:nvPr/>
        </p:nvSpPr>
        <p:spPr>
          <a:xfrm rot="18000000">
            <a:off x="14690439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22" name="Oval"/>
          <p:cNvSpPr/>
          <p:nvPr/>
        </p:nvSpPr>
        <p:spPr>
          <a:xfrm rot="18000000">
            <a:off x="15471157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23" name="Oval"/>
          <p:cNvSpPr/>
          <p:nvPr/>
        </p:nvSpPr>
        <p:spPr>
          <a:xfrm rot="18000000">
            <a:off x="16251879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24" name="Oval"/>
          <p:cNvSpPr/>
          <p:nvPr/>
        </p:nvSpPr>
        <p:spPr>
          <a:xfrm rot="18000000">
            <a:off x="11574420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25" name="Oval"/>
          <p:cNvSpPr/>
          <p:nvPr/>
        </p:nvSpPr>
        <p:spPr>
          <a:xfrm rot="18000000">
            <a:off x="12355140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26" name="Oval"/>
          <p:cNvSpPr/>
          <p:nvPr/>
        </p:nvSpPr>
        <p:spPr>
          <a:xfrm rot="18000000">
            <a:off x="13135861" y="105305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27" name="Oval"/>
          <p:cNvSpPr/>
          <p:nvPr/>
        </p:nvSpPr>
        <p:spPr>
          <a:xfrm rot="18000000">
            <a:off x="17028284" y="97541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28" name="Oval"/>
          <p:cNvSpPr/>
          <p:nvPr/>
        </p:nvSpPr>
        <p:spPr>
          <a:xfrm rot="18000000">
            <a:off x="17809005" y="97541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29" name="Oval"/>
          <p:cNvSpPr/>
          <p:nvPr/>
        </p:nvSpPr>
        <p:spPr>
          <a:xfrm rot="18000000">
            <a:off x="18589724" y="975413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30" name="Oval"/>
          <p:cNvSpPr/>
          <p:nvPr/>
        </p:nvSpPr>
        <p:spPr>
          <a:xfrm rot="18000000">
            <a:off x="19370445" y="97541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31" name="Oval"/>
          <p:cNvSpPr/>
          <p:nvPr/>
        </p:nvSpPr>
        <p:spPr>
          <a:xfrm rot="18000000">
            <a:off x="20151165" y="97541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32" name="Oval"/>
          <p:cNvSpPr/>
          <p:nvPr/>
        </p:nvSpPr>
        <p:spPr>
          <a:xfrm rot="18000000">
            <a:off x="20931885" y="975413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33" name="Oval"/>
          <p:cNvSpPr/>
          <p:nvPr/>
        </p:nvSpPr>
        <p:spPr>
          <a:xfrm rot="18000000">
            <a:off x="21712604" y="97541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34" name="Oval"/>
          <p:cNvSpPr/>
          <p:nvPr/>
        </p:nvSpPr>
        <p:spPr>
          <a:xfrm rot="18000000">
            <a:off x="22493324" y="97541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35" name="Oval"/>
          <p:cNvSpPr/>
          <p:nvPr/>
        </p:nvSpPr>
        <p:spPr>
          <a:xfrm rot="18000000">
            <a:off x="13905405" y="97541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36" name="Oval"/>
          <p:cNvSpPr/>
          <p:nvPr/>
        </p:nvSpPr>
        <p:spPr>
          <a:xfrm rot="18000000">
            <a:off x="14686125" y="975413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37" name="Oval"/>
          <p:cNvSpPr/>
          <p:nvPr/>
        </p:nvSpPr>
        <p:spPr>
          <a:xfrm rot="18000000">
            <a:off x="15466845" y="975413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38" name="Oval"/>
          <p:cNvSpPr/>
          <p:nvPr/>
        </p:nvSpPr>
        <p:spPr>
          <a:xfrm rot="18000000">
            <a:off x="16247564" y="97541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39" name="Oval"/>
          <p:cNvSpPr/>
          <p:nvPr/>
        </p:nvSpPr>
        <p:spPr>
          <a:xfrm rot="18000000">
            <a:off x="11570107" y="97541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40" name="Oval"/>
          <p:cNvSpPr/>
          <p:nvPr/>
        </p:nvSpPr>
        <p:spPr>
          <a:xfrm rot="18000000">
            <a:off x="12350826" y="97541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41" name="Oval"/>
          <p:cNvSpPr/>
          <p:nvPr/>
        </p:nvSpPr>
        <p:spPr>
          <a:xfrm rot="18000000">
            <a:off x="13131547" y="97541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42" name="Oval"/>
          <p:cNvSpPr/>
          <p:nvPr/>
        </p:nvSpPr>
        <p:spPr>
          <a:xfrm rot="18000000">
            <a:off x="17036912" y="89777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43" name="Oval"/>
          <p:cNvSpPr/>
          <p:nvPr/>
        </p:nvSpPr>
        <p:spPr>
          <a:xfrm rot="18000000">
            <a:off x="17817633" y="89777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44" name="Oval"/>
          <p:cNvSpPr/>
          <p:nvPr/>
        </p:nvSpPr>
        <p:spPr>
          <a:xfrm rot="18000000">
            <a:off x="18598351" y="89777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45" name="Oval"/>
          <p:cNvSpPr/>
          <p:nvPr/>
        </p:nvSpPr>
        <p:spPr>
          <a:xfrm rot="18000000">
            <a:off x="19379072" y="89777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46" name="Oval"/>
          <p:cNvSpPr/>
          <p:nvPr/>
        </p:nvSpPr>
        <p:spPr>
          <a:xfrm rot="18000000">
            <a:off x="20159792" y="89777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47" name="Oval"/>
          <p:cNvSpPr/>
          <p:nvPr/>
        </p:nvSpPr>
        <p:spPr>
          <a:xfrm rot="18000000">
            <a:off x="20940512" y="89777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48" name="Oval"/>
          <p:cNvSpPr/>
          <p:nvPr/>
        </p:nvSpPr>
        <p:spPr>
          <a:xfrm rot="18000000">
            <a:off x="21721232" y="89777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49" name="Oval"/>
          <p:cNvSpPr/>
          <p:nvPr/>
        </p:nvSpPr>
        <p:spPr>
          <a:xfrm rot="18000000">
            <a:off x="22501952" y="89777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50" name="Oval"/>
          <p:cNvSpPr/>
          <p:nvPr/>
        </p:nvSpPr>
        <p:spPr>
          <a:xfrm rot="18000000">
            <a:off x="13914031" y="89777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51" name="Oval"/>
          <p:cNvSpPr/>
          <p:nvPr/>
        </p:nvSpPr>
        <p:spPr>
          <a:xfrm rot="18000000">
            <a:off x="14694752" y="89777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52" name="Oval"/>
          <p:cNvSpPr/>
          <p:nvPr/>
        </p:nvSpPr>
        <p:spPr>
          <a:xfrm rot="18000000">
            <a:off x="15475470" y="89777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53" name="Oval"/>
          <p:cNvSpPr/>
          <p:nvPr/>
        </p:nvSpPr>
        <p:spPr>
          <a:xfrm rot="18000000">
            <a:off x="16256192" y="89777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54" name="Oval"/>
          <p:cNvSpPr/>
          <p:nvPr/>
        </p:nvSpPr>
        <p:spPr>
          <a:xfrm rot="18000000">
            <a:off x="11578734" y="89777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55" name="Oval"/>
          <p:cNvSpPr/>
          <p:nvPr/>
        </p:nvSpPr>
        <p:spPr>
          <a:xfrm rot="18000000">
            <a:off x="12359454" y="89777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56" name="Oval"/>
          <p:cNvSpPr/>
          <p:nvPr/>
        </p:nvSpPr>
        <p:spPr>
          <a:xfrm rot="18000000">
            <a:off x="13140174" y="89777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57" name="Oval"/>
          <p:cNvSpPr/>
          <p:nvPr/>
        </p:nvSpPr>
        <p:spPr>
          <a:xfrm rot="18000000">
            <a:off x="17036912" y="82013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58" name="Oval"/>
          <p:cNvSpPr/>
          <p:nvPr/>
        </p:nvSpPr>
        <p:spPr>
          <a:xfrm rot="18000000">
            <a:off x="17817633" y="82013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59" name="Oval"/>
          <p:cNvSpPr/>
          <p:nvPr/>
        </p:nvSpPr>
        <p:spPr>
          <a:xfrm rot="18000000">
            <a:off x="18598351" y="82013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60" name="Oval"/>
          <p:cNvSpPr/>
          <p:nvPr/>
        </p:nvSpPr>
        <p:spPr>
          <a:xfrm rot="18000000">
            <a:off x="19379072" y="82013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61" name="Oval"/>
          <p:cNvSpPr/>
          <p:nvPr/>
        </p:nvSpPr>
        <p:spPr>
          <a:xfrm rot="18000000">
            <a:off x="20159792" y="82013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62" name="Oval"/>
          <p:cNvSpPr/>
          <p:nvPr/>
        </p:nvSpPr>
        <p:spPr>
          <a:xfrm rot="18000000">
            <a:off x="20940512" y="82013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63" name="Oval"/>
          <p:cNvSpPr/>
          <p:nvPr/>
        </p:nvSpPr>
        <p:spPr>
          <a:xfrm rot="18000000">
            <a:off x="21721232" y="82013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64" name="Oval"/>
          <p:cNvSpPr/>
          <p:nvPr/>
        </p:nvSpPr>
        <p:spPr>
          <a:xfrm rot="18000000">
            <a:off x="22501952" y="82013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65" name="Oval"/>
          <p:cNvSpPr/>
          <p:nvPr/>
        </p:nvSpPr>
        <p:spPr>
          <a:xfrm rot="18000000">
            <a:off x="13914031" y="82013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66" name="Oval"/>
          <p:cNvSpPr/>
          <p:nvPr/>
        </p:nvSpPr>
        <p:spPr>
          <a:xfrm rot="18000000">
            <a:off x="14694752" y="82013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67" name="Oval"/>
          <p:cNvSpPr/>
          <p:nvPr/>
        </p:nvSpPr>
        <p:spPr>
          <a:xfrm rot="18000000">
            <a:off x="15475470" y="82013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68" name="Oval"/>
          <p:cNvSpPr/>
          <p:nvPr/>
        </p:nvSpPr>
        <p:spPr>
          <a:xfrm rot="18000000">
            <a:off x="16256192" y="82013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69" name="Oval"/>
          <p:cNvSpPr/>
          <p:nvPr/>
        </p:nvSpPr>
        <p:spPr>
          <a:xfrm rot="18000000">
            <a:off x="11578734" y="82013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70" name="Oval"/>
          <p:cNvSpPr/>
          <p:nvPr/>
        </p:nvSpPr>
        <p:spPr>
          <a:xfrm rot="18000000">
            <a:off x="12359454" y="82013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71" name="Oval"/>
          <p:cNvSpPr/>
          <p:nvPr/>
        </p:nvSpPr>
        <p:spPr>
          <a:xfrm rot="18000000">
            <a:off x="13140174" y="82013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72" name="Oval"/>
          <p:cNvSpPr/>
          <p:nvPr/>
        </p:nvSpPr>
        <p:spPr>
          <a:xfrm rot="18000000">
            <a:off x="17037795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73" name="Oval"/>
          <p:cNvSpPr/>
          <p:nvPr/>
        </p:nvSpPr>
        <p:spPr>
          <a:xfrm rot="18000000">
            <a:off x="17818515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74" name="Oval"/>
          <p:cNvSpPr/>
          <p:nvPr/>
        </p:nvSpPr>
        <p:spPr>
          <a:xfrm rot="18000000">
            <a:off x="18599235" y="28238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75" name="Oval"/>
          <p:cNvSpPr/>
          <p:nvPr/>
        </p:nvSpPr>
        <p:spPr>
          <a:xfrm rot="18000000">
            <a:off x="19379956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76" name="Oval"/>
          <p:cNvSpPr/>
          <p:nvPr/>
        </p:nvSpPr>
        <p:spPr>
          <a:xfrm rot="18000000">
            <a:off x="20160676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77" name="Oval"/>
          <p:cNvSpPr/>
          <p:nvPr/>
        </p:nvSpPr>
        <p:spPr>
          <a:xfrm rot="18000000">
            <a:off x="20941396" y="28238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78" name="Oval"/>
          <p:cNvSpPr/>
          <p:nvPr/>
        </p:nvSpPr>
        <p:spPr>
          <a:xfrm rot="18000000">
            <a:off x="21722115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79" name="Oval"/>
          <p:cNvSpPr/>
          <p:nvPr/>
        </p:nvSpPr>
        <p:spPr>
          <a:xfrm rot="18000000">
            <a:off x="22502835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80" name="Oval"/>
          <p:cNvSpPr/>
          <p:nvPr/>
        </p:nvSpPr>
        <p:spPr>
          <a:xfrm rot="18000000">
            <a:off x="13914916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81" name="Oval"/>
          <p:cNvSpPr/>
          <p:nvPr/>
        </p:nvSpPr>
        <p:spPr>
          <a:xfrm rot="18000000">
            <a:off x="14695636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82" name="Oval"/>
          <p:cNvSpPr/>
          <p:nvPr/>
        </p:nvSpPr>
        <p:spPr>
          <a:xfrm rot="18000000">
            <a:off x="15476356" y="28238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83" name="Oval"/>
          <p:cNvSpPr/>
          <p:nvPr/>
        </p:nvSpPr>
        <p:spPr>
          <a:xfrm rot="18000000">
            <a:off x="16257075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84" name="Oval"/>
          <p:cNvSpPr/>
          <p:nvPr/>
        </p:nvSpPr>
        <p:spPr>
          <a:xfrm rot="18000000">
            <a:off x="11579617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85" name="Oval"/>
          <p:cNvSpPr/>
          <p:nvPr/>
        </p:nvSpPr>
        <p:spPr>
          <a:xfrm rot="18000000">
            <a:off x="12360338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86" name="Oval"/>
          <p:cNvSpPr/>
          <p:nvPr/>
        </p:nvSpPr>
        <p:spPr>
          <a:xfrm rot="18000000">
            <a:off x="13141058" y="28238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87" name="Oval"/>
          <p:cNvSpPr/>
          <p:nvPr/>
        </p:nvSpPr>
        <p:spPr>
          <a:xfrm rot="18000000">
            <a:off x="17033481" y="204741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88" name="Oval"/>
          <p:cNvSpPr/>
          <p:nvPr/>
        </p:nvSpPr>
        <p:spPr>
          <a:xfrm rot="18000000">
            <a:off x="17814202" y="20474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89" name="Oval"/>
          <p:cNvSpPr/>
          <p:nvPr/>
        </p:nvSpPr>
        <p:spPr>
          <a:xfrm rot="18000000">
            <a:off x="18594920" y="20474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90" name="Oval"/>
          <p:cNvSpPr/>
          <p:nvPr/>
        </p:nvSpPr>
        <p:spPr>
          <a:xfrm rot="18000000">
            <a:off x="19375642" y="204741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91" name="Oval"/>
          <p:cNvSpPr/>
          <p:nvPr/>
        </p:nvSpPr>
        <p:spPr>
          <a:xfrm rot="18000000">
            <a:off x="20156361" y="20474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92" name="Oval"/>
          <p:cNvSpPr/>
          <p:nvPr/>
        </p:nvSpPr>
        <p:spPr>
          <a:xfrm rot="18000000">
            <a:off x="20937083" y="204741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93" name="Oval"/>
          <p:cNvSpPr/>
          <p:nvPr/>
        </p:nvSpPr>
        <p:spPr>
          <a:xfrm rot="18000000">
            <a:off x="21717801" y="20474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94" name="Oval"/>
          <p:cNvSpPr/>
          <p:nvPr/>
        </p:nvSpPr>
        <p:spPr>
          <a:xfrm rot="18000000">
            <a:off x="22498522" y="20474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95" name="Oval"/>
          <p:cNvSpPr/>
          <p:nvPr/>
        </p:nvSpPr>
        <p:spPr>
          <a:xfrm rot="18000000">
            <a:off x="13910602" y="204741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96" name="Oval"/>
          <p:cNvSpPr/>
          <p:nvPr/>
        </p:nvSpPr>
        <p:spPr>
          <a:xfrm rot="18000000">
            <a:off x="14691323" y="20474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97" name="Oval"/>
          <p:cNvSpPr/>
          <p:nvPr/>
        </p:nvSpPr>
        <p:spPr>
          <a:xfrm rot="18000000">
            <a:off x="15472041" y="20474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98" name="Oval"/>
          <p:cNvSpPr/>
          <p:nvPr/>
        </p:nvSpPr>
        <p:spPr>
          <a:xfrm rot="18000000">
            <a:off x="16252762" y="20474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99" name="Oval"/>
          <p:cNvSpPr/>
          <p:nvPr/>
        </p:nvSpPr>
        <p:spPr>
          <a:xfrm rot="18000000">
            <a:off x="11575305" y="204741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00" name="Oval"/>
          <p:cNvSpPr/>
          <p:nvPr/>
        </p:nvSpPr>
        <p:spPr>
          <a:xfrm rot="18000000">
            <a:off x="12356024" y="20474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01" name="Oval"/>
          <p:cNvSpPr/>
          <p:nvPr/>
        </p:nvSpPr>
        <p:spPr>
          <a:xfrm rot="18000000">
            <a:off x="13136745" y="20474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02" name="Oval"/>
          <p:cNvSpPr/>
          <p:nvPr/>
        </p:nvSpPr>
        <p:spPr>
          <a:xfrm rot="18000000">
            <a:off x="17037795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03" name="Oval"/>
          <p:cNvSpPr/>
          <p:nvPr/>
        </p:nvSpPr>
        <p:spPr>
          <a:xfrm rot="18000000">
            <a:off x="17818515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04" name="Oval"/>
          <p:cNvSpPr/>
          <p:nvPr/>
        </p:nvSpPr>
        <p:spPr>
          <a:xfrm rot="18000000">
            <a:off x="18599235" y="128597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05" name="Oval"/>
          <p:cNvSpPr/>
          <p:nvPr/>
        </p:nvSpPr>
        <p:spPr>
          <a:xfrm rot="18000000">
            <a:off x="19379956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06" name="Oval"/>
          <p:cNvSpPr/>
          <p:nvPr/>
        </p:nvSpPr>
        <p:spPr>
          <a:xfrm rot="18000000">
            <a:off x="20160676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07" name="Oval"/>
          <p:cNvSpPr/>
          <p:nvPr/>
        </p:nvSpPr>
        <p:spPr>
          <a:xfrm rot="18000000">
            <a:off x="20941396" y="128597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08" name="Oval"/>
          <p:cNvSpPr/>
          <p:nvPr/>
        </p:nvSpPr>
        <p:spPr>
          <a:xfrm rot="18000000">
            <a:off x="21722115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09" name="Oval"/>
          <p:cNvSpPr/>
          <p:nvPr/>
        </p:nvSpPr>
        <p:spPr>
          <a:xfrm rot="18000000">
            <a:off x="22502835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10" name="Oval"/>
          <p:cNvSpPr/>
          <p:nvPr/>
        </p:nvSpPr>
        <p:spPr>
          <a:xfrm rot="18000000">
            <a:off x="13914916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11" name="Oval"/>
          <p:cNvSpPr/>
          <p:nvPr/>
        </p:nvSpPr>
        <p:spPr>
          <a:xfrm rot="18000000">
            <a:off x="14695636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12" name="Oval"/>
          <p:cNvSpPr/>
          <p:nvPr/>
        </p:nvSpPr>
        <p:spPr>
          <a:xfrm rot="18000000">
            <a:off x="15476356" y="128597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13" name="Oval"/>
          <p:cNvSpPr/>
          <p:nvPr/>
        </p:nvSpPr>
        <p:spPr>
          <a:xfrm rot="18000000">
            <a:off x="16257075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14" name="Oval"/>
          <p:cNvSpPr/>
          <p:nvPr/>
        </p:nvSpPr>
        <p:spPr>
          <a:xfrm rot="18000000">
            <a:off x="11579617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15" name="Oval"/>
          <p:cNvSpPr/>
          <p:nvPr/>
        </p:nvSpPr>
        <p:spPr>
          <a:xfrm rot="18000000">
            <a:off x="12360338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16" name="Oval"/>
          <p:cNvSpPr/>
          <p:nvPr/>
        </p:nvSpPr>
        <p:spPr>
          <a:xfrm rot="18000000">
            <a:off x="13141058" y="128597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17" name="Oval"/>
          <p:cNvSpPr/>
          <p:nvPr/>
        </p:nvSpPr>
        <p:spPr>
          <a:xfrm rot="18000000">
            <a:off x="17033481" y="120833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18" name="Oval"/>
          <p:cNvSpPr/>
          <p:nvPr/>
        </p:nvSpPr>
        <p:spPr>
          <a:xfrm rot="18000000">
            <a:off x="17814202" y="120833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19" name="Oval"/>
          <p:cNvSpPr/>
          <p:nvPr/>
        </p:nvSpPr>
        <p:spPr>
          <a:xfrm rot="18000000">
            <a:off x="18594920" y="120833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20" name="Oval"/>
          <p:cNvSpPr/>
          <p:nvPr/>
        </p:nvSpPr>
        <p:spPr>
          <a:xfrm rot="18000000">
            <a:off x="19375642" y="120833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21" name="Oval"/>
          <p:cNvSpPr/>
          <p:nvPr/>
        </p:nvSpPr>
        <p:spPr>
          <a:xfrm rot="18000000">
            <a:off x="20156361" y="120833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22" name="Oval"/>
          <p:cNvSpPr/>
          <p:nvPr/>
        </p:nvSpPr>
        <p:spPr>
          <a:xfrm rot="18000000">
            <a:off x="20937083" y="120833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23" name="Oval"/>
          <p:cNvSpPr/>
          <p:nvPr/>
        </p:nvSpPr>
        <p:spPr>
          <a:xfrm rot="18000000">
            <a:off x="21717801" y="120833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24" name="Oval"/>
          <p:cNvSpPr/>
          <p:nvPr/>
        </p:nvSpPr>
        <p:spPr>
          <a:xfrm rot="18000000">
            <a:off x="22498522" y="120833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25" name="Oval"/>
          <p:cNvSpPr/>
          <p:nvPr/>
        </p:nvSpPr>
        <p:spPr>
          <a:xfrm rot="18000000">
            <a:off x="13910602" y="120833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26" name="Oval"/>
          <p:cNvSpPr/>
          <p:nvPr/>
        </p:nvSpPr>
        <p:spPr>
          <a:xfrm rot="18000000">
            <a:off x="14691323" y="120833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27" name="Oval"/>
          <p:cNvSpPr/>
          <p:nvPr/>
        </p:nvSpPr>
        <p:spPr>
          <a:xfrm rot="18000000">
            <a:off x="15472041" y="120833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28" name="Oval"/>
          <p:cNvSpPr/>
          <p:nvPr/>
        </p:nvSpPr>
        <p:spPr>
          <a:xfrm rot="18000000">
            <a:off x="16252762" y="120833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29" name="Oval"/>
          <p:cNvSpPr/>
          <p:nvPr/>
        </p:nvSpPr>
        <p:spPr>
          <a:xfrm rot="18000000">
            <a:off x="11575305" y="120833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30" name="Oval"/>
          <p:cNvSpPr/>
          <p:nvPr/>
        </p:nvSpPr>
        <p:spPr>
          <a:xfrm rot="18000000">
            <a:off x="12356024" y="120833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31" name="Oval"/>
          <p:cNvSpPr/>
          <p:nvPr/>
        </p:nvSpPr>
        <p:spPr>
          <a:xfrm rot="18000000">
            <a:off x="13136745" y="120833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32" name="Count the number of points of given norm²"/>
          <p:cNvSpPr txBox="1"/>
          <p:nvPr/>
        </p:nvSpPr>
        <p:spPr>
          <a:xfrm>
            <a:off x="12083" y="2516170"/>
            <a:ext cx="1094234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Count the number of points of given norm²</a:t>
            </a:r>
          </a:p>
        </p:txBody>
      </p:sp>
      <p:sp>
        <p:nvSpPr>
          <p:cNvPr id="4433" name="0 -&gt; 1"/>
          <p:cNvSpPr txBox="1"/>
          <p:nvPr/>
        </p:nvSpPr>
        <p:spPr>
          <a:xfrm>
            <a:off x="1555612" y="3945895"/>
            <a:ext cx="1583830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0 -&gt; 1</a:t>
            </a:r>
          </a:p>
        </p:txBody>
      </p:sp>
      <p:sp>
        <p:nvSpPr>
          <p:cNvPr id="4434" name="1 -&gt; 4"/>
          <p:cNvSpPr txBox="1"/>
          <p:nvPr/>
        </p:nvSpPr>
        <p:spPr>
          <a:xfrm>
            <a:off x="1555612" y="4882527"/>
            <a:ext cx="1583830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1 -&gt; 4</a:t>
            </a:r>
          </a:p>
        </p:txBody>
      </p:sp>
      <p:sp>
        <p:nvSpPr>
          <p:cNvPr id="4435" name="Oval"/>
          <p:cNvSpPr/>
          <p:nvPr/>
        </p:nvSpPr>
        <p:spPr>
          <a:xfrm rot="18000000">
            <a:off x="17034755" y="743761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4440" name="Group"/>
          <p:cNvGrpSpPr/>
          <p:nvPr/>
        </p:nvGrpSpPr>
        <p:grpSpPr>
          <a:xfrm>
            <a:off x="16233753" y="6617340"/>
            <a:ext cx="1762869" cy="1769455"/>
            <a:chOff x="0" y="0"/>
            <a:chExt cx="1762868" cy="1769454"/>
          </a:xfrm>
        </p:grpSpPr>
        <p:sp>
          <p:nvSpPr>
            <p:cNvPr id="4436" name="Oval"/>
            <p:cNvSpPr/>
            <p:nvPr/>
          </p:nvSpPr>
          <p:spPr>
            <a:xfrm rot="18000000">
              <a:off x="1575250" y="836247"/>
              <a:ext cx="161065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37" name="Oval"/>
            <p:cNvSpPr/>
            <p:nvPr/>
          </p:nvSpPr>
          <p:spPr>
            <a:xfrm rot="18000000">
              <a:off x="801001" y="31164"/>
              <a:ext cx="161065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38" name="Oval"/>
            <p:cNvSpPr/>
            <p:nvPr/>
          </p:nvSpPr>
          <p:spPr>
            <a:xfrm rot="18000000">
              <a:off x="26554" y="836247"/>
              <a:ext cx="161064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39" name="Oval"/>
            <p:cNvSpPr/>
            <p:nvPr/>
          </p:nvSpPr>
          <p:spPr>
            <a:xfrm rot="18000000">
              <a:off x="796485" y="1583976"/>
              <a:ext cx="161065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4441" name="Circle"/>
          <p:cNvSpPr/>
          <p:nvPr/>
        </p:nvSpPr>
        <p:spPr>
          <a:xfrm>
            <a:off x="16343558" y="6729203"/>
            <a:ext cx="1545730" cy="1545730"/>
          </a:xfrm>
          <a:prstGeom prst="ellipse">
            <a:avLst/>
          </a:prstGeom>
          <a:ln w="381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42" name="Oval"/>
          <p:cNvSpPr/>
          <p:nvPr/>
        </p:nvSpPr>
        <p:spPr>
          <a:xfrm>
            <a:off x="16025358" y="6457433"/>
            <a:ext cx="2155792" cy="2148169"/>
          </a:xfrm>
          <a:prstGeom prst="ellipse">
            <a:avLst/>
          </a:prstGeom>
          <a:ln w="381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4447" name="Group"/>
          <p:cNvGrpSpPr/>
          <p:nvPr/>
        </p:nvGrpSpPr>
        <p:grpSpPr>
          <a:xfrm>
            <a:off x="16204700" y="6627990"/>
            <a:ext cx="1808473" cy="1787404"/>
            <a:chOff x="0" y="0"/>
            <a:chExt cx="1808471" cy="1787403"/>
          </a:xfrm>
        </p:grpSpPr>
        <p:sp>
          <p:nvSpPr>
            <p:cNvPr id="4443" name="Oval"/>
            <p:cNvSpPr/>
            <p:nvPr/>
          </p:nvSpPr>
          <p:spPr>
            <a:xfrm rot="18000000">
              <a:off x="1620853" y="33213"/>
              <a:ext cx="161065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44" name="Oval"/>
            <p:cNvSpPr/>
            <p:nvPr/>
          </p:nvSpPr>
          <p:spPr>
            <a:xfrm rot="18000000">
              <a:off x="45162" y="31164"/>
              <a:ext cx="161065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45" name="Oval"/>
            <p:cNvSpPr/>
            <p:nvPr/>
          </p:nvSpPr>
          <p:spPr>
            <a:xfrm rot="18000000">
              <a:off x="26554" y="1586027"/>
              <a:ext cx="161064" cy="15431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46" name="Oval"/>
            <p:cNvSpPr/>
            <p:nvPr/>
          </p:nvSpPr>
          <p:spPr>
            <a:xfrm rot="18000000">
              <a:off x="1603123" y="1601924"/>
              <a:ext cx="161064" cy="15431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4448" name="Oval"/>
          <p:cNvSpPr/>
          <p:nvPr/>
        </p:nvSpPr>
        <p:spPr>
          <a:xfrm>
            <a:off x="15536006" y="5949444"/>
            <a:ext cx="3149932" cy="3138794"/>
          </a:xfrm>
          <a:prstGeom prst="ellipse">
            <a:avLst/>
          </a:prstGeom>
          <a:ln w="381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4453" name="Group"/>
          <p:cNvGrpSpPr/>
          <p:nvPr/>
        </p:nvGrpSpPr>
        <p:grpSpPr>
          <a:xfrm>
            <a:off x="15435938" y="5828233"/>
            <a:ext cx="3334307" cy="3328621"/>
            <a:chOff x="0" y="0"/>
            <a:chExt cx="3334305" cy="3328619"/>
          </a:xfrm>
        </p:grpSpPr>
        <p:sp>
          <p:nvSpPr>
            <p:cNvPr id="4449" name="Oval"/>
            <p:cNvSpPr/>
            <p:nvPr/>
          </p:nvSpPr>
          <p:spPr>
            <a:xfrm rot="18000000">
              <a:off x="3146687" y="1609377"/>
              <a:ext cx="161065" cy="15431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50" name="Oval"/>
            <p:cNvSpPr/>
            <p:nvPr/>
          </p:nvSpPr>
          <p:spPr>
            <a:xfrm rot="18000000">
              <a:off x="1600974" y="31164"/>
              <a:ext cx="161065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51" name="Oval"/>
            <p:cNvSpPr/>
            <p:nvPr/>
          </p:nvSpPr>
          <p:spPr>
            <a:xfrm rot="18000000">
              <a:off x="26554" y="1596676"/>
              <a:ext cx="161064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52" name="Oval"/>
            <p:cNvSpPr/>
            <p:nvPr/>
          </p:nvSpPr>
          <p:spPr>
            <a:xfrm rot="18000000">
              <a:off x="1593029" y="3143141"/>
              <a:ext cx="161064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grpSp>
        <p:nvGrpSpPr>
          <p:cNvPr id="4462" name="Group"/>
          <p:cNvGrpSpPr/>
          <p:nvPr/>
        </p:nvGrpSpPr>
        <p:grpSpPr>
          <a:xfrm>
            <a:off x="15440288" y="5826633"/>
            <a:ext cx="3357279" cy="3350870"/>
            <a:chOff x="0" y="0"/>
            <a:chExt cx="3357277" cy="3350868"/>
          </a:xfrm>
        </p:grpSpPr>
        <p:sp>
          <p:nvSpPr>
            <p:cNvPr id="4454" name="Oval"/>
            <p:cNvSpPr/>
            <p:nvPr/>
          </p:nvSpPr>
          <p:spPr>
            <a:xfrm rot="18000000">
              <a:off x="818060" y="31164"/>
              <a:ext cx="161065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55" name="Oval"/>
            <p:cNvSpPr/>
            <p:nvPr/>
          </p:nvSpPr>
          <p:spPr>
            <a:xfrm rot="18000000">
              <a:off x="26554" y="819821"/>
              <a:ext cx="161064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56" name="Oval"/>
            <p:cNvSpPr/>
            <p:nvPr/>
          </p:nvSpPr>
          <p:spPr>
            <a:xfrm rot="18000000">
              <a:off x="3169660" y="821870"/>
              <a:ext cx="161064" cy="15431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57" name="Oval"/>
            <p:cNvSpPr/>
            <p:nvPr/>
          </p:nvSpPr>
          <p:spPr>
            <a:xfrm rot="18000000">
              <a:off x="2375186" y="45463"/>
              <a:ext cx="161064" cy="15431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58" name="Oval"/>
            <p:cNvSpPr/>
            <p:nvPr/>
          </p:nvSpPr>
          <p:spPr>
            <a:xfrm rot="18000000">
              <a:off x="3141491" y="2374685"/>
              <a:ext cx="161064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59" name="Oval"/>
            <p:cNvSpPr/>
            <p:nvPr/>
          </p:nvSpPr>
          <p:spPr>
            <a:xfrm rot="18000000">
              <a:off x="2373618" y="3165390"/>
              <a:ext cx="161065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60" name="Oval"/>
            <p:cNvSpPr/>
            <p:nvPr/>
          </p:nvSpPr>
          <p:spPr>
            <a:xfrm rot="18000000">
              <a:off x="812177" y="3143940"/>
              <a:ext cx="161065" cy="15431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61" name="Oval"/>
            <p:cNvSpPr/>
            <p:nvPr/>
          </p:nvSpPr>
          <p:spPr>
            <a:xfrm rot="18000000">
              <a:off x="26554" y="2374685"/>
              <a:ext cx="161064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sp>
        <p:nvSpPr>
          <p:cNvPr id="4463" name="2 -&gt; 4"/>
          <p:cNvSpPr txBox="1"/>
          <p:nvPr/>
        </p:nvSpPr>
        <p:spPr>
          <a:xfrm>
            <a:off x="4677216" y="3945895"/>
            <a:ext cx="1583829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2 -&gt; 4</a:t>
            </a:r>
          </a:p>
        </p:txBody>
      </p:sp>
      <p:sp>
        <p:nvSpPr>
          <p:cNvPr id="4464" name="4 -&gt; 4"/>
          <p:cNvSpPr txBox="1"/>
          <p:nvPr/>
        </p:nvSpPr>
        <p:spPr>
          <a:xfrm>
            <a:off x="4677216" y="4882527"/>
            <a:ext cx="1583829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4 -&gt; 4</a:t>
            </a:r>
          </a:p>
        </p:txBody>
      </p:sp>
      <p:sp>
        <p:nvSpPr>
          <p:cNvPr id="4465" name="5 -&gt; 8"/>
          <p:cNvSpPr txBox="1"/>
          <p:nvPr/>
        </p:nvSpPr>
        <p:spPr>
          <a:xfrm>
            <a:off x="7806994" y="3945895"/>
            <a:ext cx="1583830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5 -&gt; 8</a:t>
            </a:r>
          </a:p>
        </p:txBody>
      </p:sp>
      <p:sp>
        <p:nvSpPr>
          <p:cNvPr id="4466" name="8 -&gt; 4"/>
          <p:cNvSpPr txBox="1"/>
          <p:nvPr/>
        </p:nvSpPr>
        <p:spPr>
          <a:xfrm>
            <a:off x="7800094" y="4882527"/>
            <a:ext cx="1583830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8 -&gt; 4</a:t>
            </a:r>
          </a:p>
        </p:txBody>
      </p:sp>
      <p:sp>
        <p:nvSpPr>
          <p:cNvPr id="4467" name="Oval"/>
          <p:cNvSpPr/>
          <p:nvPr/>
        </p:nvSpPr>
        <p:spPr>
          <a:xfrm>
            <a:off x="14928234" y="5339746"/>
            <a:ext cx="4365479" cy="4350044"/>
          </a:xfrm>
          <a:prstGeom prst="ellipse">
            <a:avLst/>
          </a:prstGeom>
          <a:ln w="38100">
            <a:solidFill>
              <a:schemeClr val="accent6">
                <a:hueOff val="-108860"/>
                <a:satOff val="4467"/>
                <a:lumOff val="-12874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68" name="Oval"/>
          <p:cNvSpPr/>
          <p:nvPr/>
        </p:nvSpPr>
        <p:spPr>
          <a:xfrm rot="18000000">
            <a:off x="15466843" y="58720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4473" name="Group"/>
          <p:cNvGrpSpPr/>
          <p:nvPr/>
        </p:nvGrpSpPr>
        <p:grpSpPr>
          <a:xfrm>
            <a:off x="15438096" y="5840931"/>
            <a:ext cx="3343526" cy="3322271"/>
            <a:chOff x="0" y="0"/>
            <a:chExt cx="3343525" cy="3322269"/>
          </a:xfrm>
        </p:grpSpPr>
        <p:sp>
          <p:nvSpPr>
            <p:cNvPr id="4469" name="Oval"/>
            <p:cNvSpPr/>
            <p:nvPr/>
          </p:nvSpPr>
          <p:spPr>
            <a:xfrm rot="18000000">
              <a:off x="28712" y="31164"/>
              <a:ext cx="161064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70" name="Oval"/>
            <p:cNvSpPr/>
            <p:nvPr/>
          </p:nvSpPr>
          <p:spPr>
            <a:xfrm rot="18000000">
              <a:off x="3155907" y="31164"/>
              <a:ext cx="161065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71" name="Oval"/>
            <p:cNvSpPr/>
            <p:nvPr/>
          </p:nvSpPr>
          <p:spPr>
            <a:xfrm rot="18000000">
              <a:off x="3155907" y="3132693"/>
              <a:ext cx="161065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472" name="Oval"/>
            <p:cNvSpPr/>
            <p:nvPr/>
          </p:nvSpPr>
          <p:spPr>
            <a:xfrm rot="18000000">
              <a:off x="26554" y="3136791"/>
              <a:ext cx="161064" cy="154315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  <p:grpSp>
        <p:nvGrpSpPr>
          <p:cNvPr id="4476" name="Group"/>
          <p:cNvGrpSpPr/>
          <p:nvPr/>
        </p:nvGrpSpPr>
        <p:grpSpPr>
          <a:xfrm>
            <a:off x="-112277" y="7024633"/>
            <a:ext cx="11191061" cy="1517430"/>
            <a:chOff x="0" y="721360"/>
            <a:chExt cx="11191060" cy="1517429"/>
          </a:xfrm>
        </p:grpSpPr>
        <p:sp>
          <p:nvSpPr>
            <p:cNvPr id="4474" name="Pack them in an…"/>
            <p:cNvSpPr/>
            <p:nvPr/>
          </p:nvSpPr>
          <p:spPr>
            <a:xfrm>
              <a:off x="0" y="721360"/>
              <a:ext cx="1119106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4000">
                  <a:solidFill>
                    <a:srgbClr val="5E5E5E"/>
                  </a:solidFill>
                </a:defRPr>
              </a:pPr>
              <a:r>
                <a:t>Pack them in an </a:t>
              </a:r>
            </a:p>
            <a:p>
              <a:pPr>
                <a:defRPr i="1" sz="4000">
                  <a:solidFill>
                    <a:srgbClr val="5E5E5E"/>
                  </a:solidFill>
                </a:defRPr>
              </a:pPr>
              <a:r>
                <a:t>exponential generating series</a:t>
              </a:r>
            </a:p>
          </p:txBody>
        </p:sp>
        <p:sp>
          <p:nvSpPr>
            <p:cNvPr id="4475" name="Equation"/>
            <p:cNvSpPr txBox="1"/>
            <p:nvPr/>
          </p:nvSpPr>
          <p:spPr>
            <a:xfrm>
              <a:off x="1213268" y="1816123"/>
              <a:ext cx="8726396" cy="422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e>
                        <m:r>
                          <a:rPr xmlns:a="http://schemas.openxmlformats.org/drawingml/2006/main" sz="37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xmlns:a="http://schemas.openxmlformats.org/drawingml/2006/main" sz="37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e>
                        <m:r>
                          <a:rPr xmlns:a="http://schemas.openxmlformats.org/drawingml/2006/main" sz="37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xmlns:a="http://schemas.openxmlformats.org/drawingml/2006/main" sz="37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e>
                        <m:r>
                          <a:rPr xmlns:a="http://schemas.openxmlformats.org/drawingml/2006/main" sz="37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xmlns:a="http://schemas.openxmlformats.org/drawingml/2006/main" sz="37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e>
                        <m:r>
                          <a:rPr xmlns:a="http://schemas.openxmlformats.org/drawingml/2006/main" sz="37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xmlns:a="http://schemas.openxmlformats.org/drawingml/2006/main" sz="37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7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⋯</m:t>
                    </m:r>
                  </m:oMath>
                </m:oMathPara>
              </a14:m>
              <a:endParaRPr sz="3700">
                <a:solidFill>
                  <a:srgbClr val="991A5E"/>
                </a:solidFill>
              </a:endParaRPr>
            </a:p>
          </p:txBody>
        </p:sp>
      </p:grpSp>
      <p:grpSp>
        <p:nvGrpSpPr>
          <p:cNvPr id="4479" name="Group"/>
          <p:cNvGrpSpPr/>
          <p:nvPr/>
        </p:nvGrpSpPr>
        <p:grpSpPr>
          <a:xfrm>
            <a:off x="124163" y="9446479"/>
            <a:ext cx="11191062" cy="2925009"/>
            <a:chOff x="0" y="0"/>
            <a:chExt cx="11191060" cy="2925008"/>
          </a:xfrm>
        </p:grpSpPr>
        <p:sp>
          <p:nvSpPr>
            <p:cNvPr id="4477" name="Also re-sums as:"/>
            <p:cNvSpPr txBox="1"/>
            <p:nvPr/>
          </p:nvSpPr>
          <p:spPr>
            <a:xfrm>
              <a:off x="0" y="0"/>
              <a:ext cx="11191061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000">
                  <a:solidFill>
                    <a:srgbClr val="5E5E5E"/>
                  </a:solidFill>
                </a:defRPr>
              </a:lvl1pPr>
            </a:lstStyle>
            <a:p>
              <a:pPr/>
              <a:r>
                <a:t>Also re-sums as: </a:t>
              </a:r>
            </a:p>
          </p:txBody>
        </p:sp>
        <p:sp>
          <p:nvSpPr>
            <p:cNvPr id="4478" name="Equation"/>
            <p:cNvSpPr txBox="1"/>
            <p:nvPr/>
          </p:nvSpPr>
          <p:spPr>
            <a:xfrm>
              <a:off x="2199683" y="1534701"/>
              <a:ext cx="2277924" cy="13903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nary>
                      <m:naryPr>
                        <m:ctrlPr>
                          <a:rPr xmlns:a="http://schemas.openxmlformats.org/drawingml/2006/main" sz="49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</m:ctrlPr>
                        <m:chr m:val="∑"/>
                        <m:limLoc m:val="undOvr"/>
                        <m:grow m:val="1"/>
                        <m:subHide m:val="off"/>
                        <m:supHide m:val="on"/>
                      </m:naryPr>
                      <m:sub>
                        <m:r>
                          <a:rPr xmlns:a="http://schemas.openxmlformats.org/drawingml/2006/main" sz="49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xmlns:a="http://schemas.openxmlformats.org/drawingml/2006/main" sz="4900" i="1">
                            <a:solidFill>
                              <a:srgbClr val="98195D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e>
                            <m:r>
                              <m:rPr>
                                <m:sty m:val="p"/>
                                <m:scr m:val="double-struck"/>
                              </m:rPr>
                              <a:rPr xmlns:a="http://schemas.openxmlformats.org/drawingml/2006/main" sz="49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p>
                            <m:r>
                              <a:rPr xmlns:a="http://schemas.openxmlformats.org/drawingml/2006/main" sz="49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b>
                      <m:sup/>
                      <m:e>
                        <m:sSup>
                          <m:e>
                            <m:r>
                              <a:rPr xmlns:a="http://schemas.openxmlformats.org/drawingml/2006/main" sz="49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xmlns:a="http://schemas.openxmlformats.org/drawingml/2006/main" sz="49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∥</m:t>
                            </m:r>
                            <m:r>
                              <a:rPr xmlns:a="http://schemas.openxmlformats.org/drawingml/2006/main" sz="4900" i="1">
                                <a:solidFill>
                                  <a:srgbClr val="98195D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sSup>
                              <m:e>
                                <m:r>
                                  <a:rPr xmlns:a="http://schemas.openxmlformats.org/drawingml/2006/main" sz="4900" i="1">
                                    <a:solidFill>
                                      <a:srgbClr val="98195D"/>
                                    </a:solidFill>
                                    <a:latin typeface="Cambria Math" panose="02040503050406030204" pitchFamily="18" charset="0"/>
                                  </a:rPr>
                                  <m:t>∥</m:t>
                                </m:r>
                              </m:e>
                              <m:sup>
                                <m:r>
                                  <a:rPr xmlns:a="http://schemas.openxmlformats.org/drawingml/2006/main" sz="4900" i="1">
                                    <a:solidFill>
                                      <a:srgbClr val="98195D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nary>
                  </m:oMath>
                </m:oMathPara>
              </a14:m>
              <a:endParaRPr sz="4900">
                <a:solidFill>
                  <a:srgbClr val="991A5E"/>
                </a:solidFill>
              </a:endParaRPr>
            </a:p>
          </p:txBody>
        </p:sp>
      </p:grpSp>
      <p:sp>
        <p:nvSpPr>
          <p:cNvPr id="4480" name="Equation"/>
          <p:cNvSpPr txBox="1"/>
          <p:nvPr/>
        </p:nvSpPr>
        <p:spPr>
          <a:xfrm>
            <a:off x="5276182" y="10407542"/>
            <a:ext cx="3994977" cy="205761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9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d>
                        <m:dPr>
                          <m:ctrlPr>
                            <a:rPr xmlns:a="http://schemas.openxmlformats.org/drawingml/2006/main" sz="4900" i="1">
                              <a:solidFill>
                                <a:srgbClr val="98195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xmlns:a="http://schemas.openxmlformats.org/drawingml/2006/main" sz="49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chr m:val="∑"/>
                              <m:limLoc m:val="undOvr"/>
                              <m:grow m:val="1"/>
                              <m:subHide m:val="off"/>
                              <m:supHide m:val="on"/>
                            </m:naryPr>
                            <m:sub>
                              <m:r>
                                <a:rPr xmlns:a="http://schemas.openxmlformats.org/drawingml/2006/main" sz="49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xmlns:a="http://schemas.openxmlformats.org/drawingml/2006/main" sz="49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m:rPr>
                                  <m:sty m:val="p"/>
                                  <m:scr m:val="double-struck"/>
                                </m:rPr>
                                <a:rPr xmlns:a="http://schemas.openxmlformats.org/drawingml/2006/main" sz="49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sub>
                            <m:sup/>
                            <m:e>
                              <m:sSup>
                                <m:e>
                                  <m:r>
                                    <a:rPr xmlns:a="http://schemas.openxmlformats.org/drawingml/2006/main" sz="4900" i="1">
                                      <a:solidFill>
                                        <a:srgbClr val="98195D"/>
                                      </a:solidFill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p>
                                  <m:r>
                                    <a:rPr xmlns:a="http://schemas.openxmlformats.org/drawingml/2006/main" sz="4900" i="1">
                                      <a:solidFill>
                                        <a:srgbClr val="98195D"/>
                                      </a:solidFill>
                                      <a:latin typeface="Cambria Math" panose="02040503050406030204" pitchFamily="18" charset="0"/>
                                    </a:rPr>
                                    <m:t>∥</m:t>
                                  </m:r>
                                  <m:r>
                                    <a:rPr xmlns:a="http://schemas.openxmlformats.org/drawingml/2006/main" sz="4900" i="1">
                                      <a:solidFill>
                                        <a:srgbClr val="98195D"/>
                                      </a:solidFill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  <m:sSup>
                                    <m:e>
                                      <m:r>
                                        <a:rPr xmlns:a="http://schemas.openxmlformats.org/drawingml/2006/main" sz="4900" i="1">
                                          <a:solidFill>
                                            <a:srgbClr val="98195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∥</m:t>
                                      </m:r>
                                    </m:e>
                                    <m:sup>
                                      <m:r>
                                        <a:rPr xmlns:a="http://schemas.openxmlformats.org/drawingml/2006/main" sz="4900" i="1">
                                          <a:solidFill>
                                            <a:srgbClr val="98195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nary>
                        </m:e>
                      </m:d>
                    </m:e>
                    <m:sup>
                      <m:r>
                        <a:rPr xmlns:a="http://schemas.openxmlformats.org/drawingml/2006/main" sz="4900" i="1">
                          <a:solidFill>
                            <a:srgbClr val="98195D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  <a:endParaRPr sz="4900">
              <a:solidFill>
                <a:srgbClr val="991A5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14:warp dir="in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/>
                                        <p:tgtEl>
                                          <p:spTgt spid="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xit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5" dur="1000" fill="hold"/>
                                        <p:tgtEl>
                                          <p:spTgt spid="4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1000"/>
                                        <p:tgtEl>
                                          <p:spTgt spid="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Class="entr" nodeType="after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Class="entr" nodeType="after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9" dur="1000"/>
                                        <p:tgtEl>
                                          <p:spTgt spid="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xit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33" dur="1000" fill="hold"/>
                                        <p:tgtEl>
                                          <p:spTgt spid="4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Class="exit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7" dur="1000" fill="hold"/>
                                        <p:tgtEl>
                                          <p:spTgt spid="4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2" dur="1000"/>
                                        <p:tgtEl>
                                          <p:spTgt spid="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Class="entr" nodeType="after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6" dur="1000"/>
                                        <p:tgtEl>
                                          <p:spTgt spid="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Class="entr" nodeType="after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0" dur="1000"/>
                                        <p:tgtEl>
                                          <p:spTgt spid="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xit" nodeType="click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4" dur="1000" fill="hold"/>
                                        <p:tgtEl>
                                          <p:spTgt spid="4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Class="exit" nodeType="after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58" dur="1000" fill="hold"/>
                                        <p:tgtEl>
                                          <p:spTgt spid="4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Class="entr" nodeType="after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3" dur="1000"/>
                                        <p:tgtEl>
                                          <p:spTgt spid="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Class="entr" nodeType="after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7" dur="1000"/>
                                        <p:tgtEl>
                                          <p:spTgt spid="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Class="entr" nodeType="afterEffect" presetID="10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1" dur="1000"/>
                                        <p:tgtEl>
                                          <p:spTgt spid="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xit" nodeType="clickEffect" presetID="9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75" dur="1000" fill="hold"/>
                                        <p:tgtEl>
                                          <p:spTgt spid="4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Class="exit" nodeType="afterEffect" presetID="10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79" dur="1000" fill="hold"/>
                                        <p:tgtEl>
                                          <p:spTgt spid="4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Class="entr" nodeType="afterEffect" presetID="9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4" dur="100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Class="entr" nodeType="afterEffect" presetID="10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8" dur="1000"/>
                                        <p:tgtEl>
                                          <p:spTgt spid="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Class="entr" nodeType="afterEffect" presetID="10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2" dur="1000"/>
                                        <p:tgtEl>
                                          <p:spTgt spid="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xit" nodeType="clickEffect" presetID="9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96" dur="1000" fill="hold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Class="exit" nodeType="afterEffect" presetID="10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00" dur="1000" fill="hold"/>
                                        <p:tgtEl>
                                          <p:spTgt spid="4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Class="entr" nodeType="afterEffect" presetID="10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5" dur="1000"/>
                                        <p:tgtEl>
                                          <p:spTgt spid="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Class="entr" nodeType="afterEffect" presetID="9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9" dur="1000"/>
                                        <p:tgtEl>
                                          <p:spTgt spid="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Class="entr" nodeType="afterEffect" presetID="10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3" dur="1000"/>
                                        <p:tgtEl>
                                          <p:spTgt spid="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Class="exit" nodeType="clickEffect" presetSubtype="32" presetID="23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Class="exit" nodeType="afterEffect" presetID="10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22" dur="1000" fill="hold"/>
                                        <p:tgtEl>
                                          <p:spTgt spid="4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Class="entr" nodeType="clickEffect" presetID="10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8" dur="1000"/>
                                        <p:tgtEl>
                                          <p:spTgt spid="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Class="entr" nodeType="clickEffect" presetID="10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33" dur="1000"/>
                                        <p:tgtEl>
                                          <p:spTgt spid="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Class="entr" nodeType="clickEffect" presetID="10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7" fill="hold"/>
                                        <p:tgtEl>
                                          <p:spTgt spid="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38" dur="1000"/>
                                        <p:tgtEl>
                                          <p:spTgt spid="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80" grpId="31"/>
      <p:bldP build="whole" bldLvl="1" animBg="1" rev="0" advAuto="0" spid="4204" grpId="22"/>
      <p:bldP build="whole" bldLvl="1" animBg="1" rev="0" advAuto="0" spid="4440" grpId="5"/>
      <p:bldP build="whole" bldLvl="1" animBg="1" rev="0" advAuto="0" spid="4453" grpId="18"/>
      <p:bldP build="whole" bldLvl="1" animBg="1" rev="0" advAuto="0" spid="4440" grpId="7"/>
      <p:bldP build="whole" bldLvl="1" animBg="1" rev="0" advAuto="0" spid="4441" grpId="4"/>
      <p:bldP build="whole" bldLvl="1" animBg="1" rev="0" advAuto="0" spid="4447" grpId="11"/>
      <p:bldP build="whole" bldLvl="1" animBg="1" rev="0" advAuto="0" spid="4447" grpId="13"/>
      <p:bldP build="whole" bldLvl="1" animBg="1" rev="0" advAuto="0" spid="4442" grpId="9"/>
      <p:bldP build="whole" bldLvl="1" animBg="1" rev="0" advAuto="0" spid="4441" grpId="8"/>
      <p:bldP build="whole" bldLvl="1" animBg="1" rev="0" advAuto="0" spid="4448" grpId="14"/>
      <p:bldP build="whole" bldLvl="1" animBg="1" rev="0" advAuto="0" spid="4442" grpId="12"/>
      <p:bldP build="whole" bldLvl="1" animBg="1" rev="0" advAuto="0" spid="4463" grpId="10"/>
      <p:bldP build="whole" bldLvl="1" animBg="1" rev="0" advAuto="0" spid="4435" grpId="2"/>
      <p:bldP build="whole" bldLvl="1" animBg="1" rev="0" advAuto="0" spid="4435" grpId="3"/>
      <p:bldP build="whole" bldLvl="1" animBg="1" rev="0" advAuto="0" spid="4462" grpId="20"/>
      <p:bldP build="whole" bldLvl="1" animBg="1" rev="0" advAuto="0" spid="4433" grpId="1"/>
      <p:bldP build="whole" bldLvl="1" animBg="1" rev="0" advAuto="0" spid="4464" grpId="16"/>
      <p:bldP build="whole" bldLvl="1" animBg="1" rev="0" advAuto="0" spid="4448" grpId="17"/>
      <p:bldP build="whole" bldLvl="1" animBg="1" rev="0" advAuto="0" spid="4434" grpId="6"/>
      <p:bldP build="whole" bldLvl="1" animBg="1" rev="0" advAuto="0" spid="4465" grpId="21"/>
      <p:bldP build="whole" bldLvl="1" animBg="1" rev="0" advAuto="0" spid="4462" grpId="23"/>
      <p:bldP build="whole" bldLvl="1" animBg="1" rev="0" advAuto="0" spid="4473" grpId="24"/>
      <p:bldP build="whole" bldLvl="1" animBg="1" rev="0" advAuto="0" spid="4467" grpId="25"/>
      <p:bldP build="whole" bldLvl="1" animBg="1" rev="0" advAuto="0" spid="4466" grpId="26"/>
      <p:bldP build="whole" bldLvl="1" animBg="1" rev="0" advAuto="0" spid="4467" grpId="27"/>
      <p:bldP build="whole" bldLvl="1" animBg="1" rev="0" advAuto="0" spid="4473" grpId="28"/>
      <p:bldP build="whole" bldLvl="1" animBg="1" rev="0" advAuto="0" spid="4476" grpId="29"/>
      <p:bldP build="whole" bldLvl="1" animBg="1" rev="0" advAuto="0" spid="4479" grpId="30"/>
      <p:bldP build="whole" bldLvl="1" animBg="1" rev="0" advAuto="0" spid="4204" grpId="19"/>
      <p:bldP build="whole" bldLvl="1" animBg="1" rev="0" advAuto="0" spid="4453" grpId="1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Lattice"/>
          <p:cNvSpPr txBox="1"/>
          <p:nvPr/>
        </p:nvSpPr>
        <p:spPr>
          <a:xfrm>
            <a:off x="10898682" y="701977"/>
            <a:ext cx="2586636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Lattice</a:t>
            </a:r>
          </a:p>
        </p:txBody>
      </p:sp>
      <p:sp>
        <p:nvSpPr>
          <p:cNvPr id="183" name="Line"/>
          <p:cNvSpPr/>
          <p:nvPr/>
        </p:nvSpPr>
        <p:spPr>
          <a:xfrm>
            <a:off x="6225300" y="7527467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4" name="Line"/>
          <p:cNvSpPr/>
          <p:nvPr/>
        </p:nvSpPr>
        <p:spPr>
          <a:xfrm flipV="1">
            <a:off x="12187687" y="1634743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5" name="Oval"/>
          <p:cNvSpPr/>
          <p:nvPr/>
        </p:nvSpPr>
        <p:spPr>
          <a:xfrm rot="18000000">
            <a:off x="12107154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6" name="Oval"/>
          <p:cNvSpPr/>
          <p:nvPr/>
        </p:nvSpPr>
        <p:spPr>
          <a:xfrm rot="18000000">
            <a:off x="12887875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7" name="Oval"/>
          <p:cNvSpPr/>
          <p:nvPr/>
        </p:nvSpPr>
        <p:spPr>
          <a:xfrm rot="18000000">
            <a:off x="13668593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8" name="Oval"/>
          <p:cNvSpPr/>
          <p:nvPr/>
        </p:nvSpPr>
        <p:spPr>
          <a:xfrm rot="18000000">
            <a:off x="14449314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89" name="Oval"/>
          <p:cNvSpPr/>
          <p:nvPr/>
        </p:nvSpPr>
        <p:spPr>
          <a:xfrm rot="18000000">
            <a:off x="15230034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0" name="Oval"/>
          <p:cNvSpPr/>
          <p:nvPr/>
        </p:nvSpPr>
        <p:spPr>
          <a:xfrm rot="18000000">
            <a:off x="16010756" y="745031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1" name="Oval"/>
          <p:cNvSpPr/>
          <p:nvPr/>
        </p:nvSpPr>
        <p:spPr>
          <a:xfrm rot="18000000">
            <a:off x="16791474" y="745031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2" name="Oval"/>
          <p:cNvSpPr/>
          <p:nvPr/>
        </p:nvSpPr>
        <p:spPr>
          <a:xfrm rot="18000000">
            <a:off x="17572195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3" name="Oval"/>
          <p:cNvSpPr/>
          <p:nvPr/>
        </p:nvSpPr>
        <p:spPr>
          <a:xfrm rot="18000000">
            <a:off x="8984275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4" name="Oval"/>
          <p:cNvSpPr/>
          <p:nvPr/>
        </p:nvSpPr>
        <p:spPr>
          <a:xfrm rot="18000000">
            <a:off x="9764996" y="745031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5" name="Oval"/>
          <p:cNvSpPr/>
          <p:nvPr/>
        </p:nvSpPr>
        <p:spPr>
          <a:xfrm rot="18000000">
            <a:off x="10545715" y="745031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6" name="Oval"/>
          <p:cNvSpPr/>
          <p:nvPr/>
        </p:nvSpPr>
        <p:spPr>
          <a:xfrm rot="18000000">
            <a:off x="11326435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7" name="Oval"/>
          <p:cNvSpPr/>
          <p:nvPr/>
        </p:nvSpPr>
        <p:spPr>
          <a:xfrm rot="18000000">
            <a:off x="6648977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8" name="Oval"/>
          <p:cNvSpPr/>
          <p:nvPr/>
        </p:nvSpPr>
        <p:spPr>
          <a:xfrm rot="18000000">
            <a:off x="7429696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199" name="Oval"/>
          <p:cNvSpPr/>
          <p:nvPr/>
        </p:nvSpPr>
        <p:spPr>
          <a:xfrm rot="18000000">
            <a:off x="8210417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0" name="Oval"/>
          <p:cNvSpPr/>
          <p:nvPr/>
        </p:nvSpPr>
        <p:spPr>
          <a:xfrm rot="18000000">
            <a:off x="12107154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1" name="Oval"/>
          <p:cNvSpPr/>
          <p:nvPr/>
        </p:nvSpPr>
        <p:spPr>
          <a:xfrm rot="18000000">
            <a:off x="12887875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2" name="Oval"/>
          <p:cNvSpPr/>
          <p:nvPr/>
        </p:nvSpPr>
        <p:spPr>
          <a:xfrm rot="18000000">
            <a:off x="13668593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3" name="Oval"/>
          <p:cNvSpPr/>
          <p:nvPr/>
        </p:nvSpPr>
        <p:spPr>
          <a:xfrm rot="18000000">
            <a:off x="14449314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4" name="Oval"/>
          <p:cNvSpPr/>
          <p:nvPr/>
        </p:nvSpPr>
        <p:spPr>
          <a:xfrm rot="18000000">
            <a:off x="15230034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5" name="Oval"/>
          <p:cNvSpPr/>
          <p:nvPr/>
        </p:nvSpPr>
        <p:spPr>
          <a:xfrm rot="18000000">
            <a:off x="16010756" y="667390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6" name="Oval"/>
          <p:cNvSpPr/>
          <p:nvPr/>
        </p:nvSpPr>
        <p:spPr>
          <a:xfrm rot="18000000">
            <a:off x="16791474" y="667390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7" name="Oval"/>
          <p:cNvSpPr/>
          <p:nvPr/>
        </p:nvSpPr>
        <p:spPr>
          <a:xfrm rot="18000000">
            <a:off x="17572195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8" name="Oval"/>
          <p:cNvSpPr/>
          <p:nvPr/>
        </p:nvSpPr>
        <p:spPr>
          <a:xfrm rot="18000000">
            <a:off x="8984275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09" name="Oval"/>
          <p:cNvSpPr/>
          <p:nvPr/>
        </p:nvSpPr>
        <p:spPr>
          <a:xfrm rot="18000000">
            <a:off x="9764996" y="667390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0" name="Oval"/>
          <p:cNvSpPr/>
          <p:nvPr/>
        </p:nvSpPr>
        <p:spPr>
          <a:xfrm rot="18000000">
            <a:off x="10545715" y="667390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1" name="Oval"/>
          <p:cNvSpPr/>
          <p:nvPr/>
        </p:nvSpPr>
        <p:spPr>
          <a:xfrm rot="18000000">
            <a:off x="11326435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2" name="Oval"/>
          <p:cNvSpPr/>
          <p:nvPr/>
        </p:nvSpPr>
        <p:spPr>
          <a:xfrm rot="18000000">
            <a:off x="6648977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3" name="Oval"/>
          <p:cNvSpPr/>
          <p:nvPr/>
        </p:nvSpPr>
        <p:spPr>
          <a:xfrm rot="18000000">
            <a:off x="7429696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4" name="Oval"/>
          <p:cNvSpPr/>
          <p:nvPr/>
        </p:nvSpPr>
        <p:spPr>
          <a:xfrm rot="18000000">
            <a:off x="8210417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5" name="Oval"/>
          <p:cNvSpPr/>
          <p:nvPr/>
        </p:nvSpPr>
        <p:spPr>
          <a:xfrm rot="18000000">
            <a:off x="12102841" y="58974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6" name="Oval"/>
          <p:cNvSpPr/>
          <p:nvPr/>
        </p:nvSpPr>
        <p:spPr>
          <a:xfrm rot="18000000">
            <a:off x="12883561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7" name="Oval"/>
          <p:cNvSpPr/>
          <p:nvPr/>
        </p:nvSpPr>
        <p:spPr>
          <a:xfrm rot="18000000">
            <a:off x="13664280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8" name="Oval"/>
          <p:cNvSpPr/>
          <p:nvPr/>
        </p:nvSpPr>
        <p:spPr>
          <a:xfrm rot="18000000">
            <a:off x="14445000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19" name="Oval"/>
          <p:cNvSpPr/>
          <p:nvPr/>
        </p:nvSpPr>
        <p:spPr>
          <a:xfrm rot="18000000">
            <a:off x="15225721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0" name="Oval"/>
          <p:cNvSpPr/>
          <p:nvPr/>
        </p:nvSpPr>
        <p:spPr>
          <a:xfrm rot="18000000">
            <a:off x="16006441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1" name="Oval"/>
          <p:cNvSpPr/>
          <p:nvPr/>
        </p:nvSpPr>
        <p:spPr>
          <a:xfrm rot="18000000">
            <a:off x="16787161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2" name="Oval"/>
          <p:cNvSpPr/>
          <p:nvPr/>
        </p:nvSpPr>
        <p:spPr>
          <a:xfrm rot="18000000">
            <a:off x="17567881" y="58974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3" name="Oval"/>
          <p:cNvSpPr/>
          <p:nvPr/>
        </p:nvSpPr>
        <p:spPr>
          <a:xfrm rot="18000000">
            <a:off x="8979961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4" name="Oval"/>
          <p:cNvSpPr/>
          <p:nvPr/>
        </p:nvSpPr>
        <p:spPr>
          <a:xfrm rot="18000000">
            <a:off x="9760682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5" name="Oval"/>
          <p:cNvSpPr/>
          <p:nvPr/>
        </p:nvSpPr>
        <p:spPr>
          <a:xfrm rot="18000000">
            <a:off x="10541401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6" name="Oval"/>
          <p:cNvSpPr/>
          <p:nvPr/>
        </p:nvSpPr>
        <p:spPr>
          <a:xfrm rot="18000000">
            <a:off x="11322122" y="58974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7" name="Oval"/>
          <p:cNvSpPr/>
          <p:nvPr/>
        </p:nvSpPr>
        <p:spPr>
          <a:xfrm rot="18000000">
            <a:off x="6644664" y="58974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8" name="Oval"/>
          <p:cNvSpPr/>
          <p:nvPr/>
        </p:nvSpPr>
        <p:spPr>
          <a:xfrm rot="18000000">
            <a:off x="7425383" y="58974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29" name="Oval"/>
          <p:cNvSpPr/>
          <p:nvPr/>
        </p:nvSpPr>
        <p:spPr>
          <a:xfrm rot="18000000">
            <a:off x="8206103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30" name="Oval"/>
          <p:cNvSpPr/>
          <p:nvPr/>
        </p:nvSpPr>
        <p:spPr>
          <a:xfrm rot="18000000">
            <a:off x="12111468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31" name="Oval"/>
          <p:cNvSpPr/>
          <p:nvPr/>
        </p:nvSpPr>
        <p:spPr>
          <a:xfrm rot="18000000">
            <a:off x="12892189" y="51210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32" name="Oval"/>
          <p:cNvSpPr/>
          <p:nvPr/>
        </p:nvSpPr>
        <p:spPr>
          <a:xfrm rot="18000000">
            <a:off x="13672908" y="51210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33" name="Oval"/>
          <p:cNvSpPr/>
          <p:nvPr/>
        </p:nvSpPr>
        <p:spPr>
          <a:xfrm rot="18000000">
            <a:off x="14453627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34" name="Oval"/>
          <p:cNvSpPr/>
          <p:nvPr/>
        </p:nvSpPr>
        <p:spPr>
          <a:xfrm rot="18000000">
            <a:off x="15234349" y="51210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35" name="Oval"/>
          <p:cNvSpPr/>
          <p:nvPr/>
        </p:nvSpPr>
        <p:spPr>
          <a:xfrm rot="18000000">
            <a:off x="16015068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36" name="Oval"/>
          <p:cNvSpPr/>
          <p:nvPr/>
        </p:nvSpPr>
        <p:spPr>
          <a:xfrm rot="18000000">
            <a:off x="16795788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37" name="Oval"/>
          <p:cNvSpPr/>
          <p:nvPr/>
        </p:nvSpPr>
        <p:spPr>
          <a:xfrm rot="18000000">
            <a:off x="17576508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38" name="Oval"/>
          <p:cNvSpPr/>
          <p:nvPr/>
        </p:nvSpPr>
        <p:spPr>
          <a:xfrm rot="18000000">
            <a:off x="8988589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39" name="Oval"/>
          <p:cNvSpPr/>
          <p:nvPr/>
        </p:nvSpPr>
        <p:spPr>
          <a:xfrm rot="18000000">
            <a:off x="9769309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0" name="Oval"/>
          <p:cNvSpPr/>
          <p:nvPr/>
        </p:nvSpPr>
        <p:spPr>
          <a:xfrm rot="18000000">
            <a:off x="10550028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1" name="Oval"/>
          <p:cNvSpPr/>
          <p:nvPr/>
        </p:nvSpPr>
        <p:spPr>
          <a:xfrm rot="18000000">
            <a:off x="11330749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2" name="Oval"/>
          <p:cNvSpPr/>
          <p:nvPr/>
        </p:nvSpPr>
        <p:spPr>
          <a:xfrm rot="18000000">
            <a:off x="6653290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3" name="Oval"/>
          <p:cNvSpPr/>
          <p:nvPr/>
        </p:nvSpPr>
        <p:spPr>
          <a:xfrm rot="18000000">
            <a:off x="7434010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4" name="Oval"/>
          <p:cNvSpPr/>
          <p:nvPr/>
        </p:nvSpPr>
        <p:spPr>
          <a:xfrm rot="18000000">
            <a:off x="8214731" y="51210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5" name="Oval"/>
          <p:cNvSpPr/>
          <p:nvPr/>
        </p:nvSpPr>
        <p:spPr>
          <a:xfrm rot="18000000">
            <a:off x="12111468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6" name="Oval"/>
          <p:cNvSpPr/>
          <p:nvPr/>
        </p:nvSpPr>
        <p:spPr>
          <a:xfrm rot="18000000">
            <a:off x="12892189" y="43446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7" name="Oval"/>
          <p:cNvSpPr/>
          <p:nvPr/>
        </p:nvSpPr>
        <p:spPr>
          <a:xfrm rot="18000000">
            <a:off x="13672908" y="43446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8" name="Oval"/>
          <p:cNvSpPr/>
          <p:nvPr/>
        </p:nvSpPr>
        <p:spPr>
          <a:xfrm rot="18000000">
            <a:off x="14453627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49" name="Oval"/>
          <p:cNvSpPr/>
          <p:nvPr/>
        </p:nvSpPr>
        <p:spPr>
          <a:xfrm rot="18000000">
            <a:off x="15234349" y="43446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0" name="Oval"/>
          <p:cNvSpPr/>
          <p:nvPr/>
        </p:nvSpPr>
        <p:spPr>
          <a:xfrm rot="18000000">
            <a:off x="16015068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1" name="Oval"/>
          <p:cNvSpPr/>
          <p:nvPr/>
        </p:nvSpPr>
        <p:spPr>
          <a:xfrm rot="18000000">
            <a:off x="16795788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2" name="Oval"/>
          <p:cNvSpPr/>
          <p:nvPr/>
        </p:nvSpPr>
        <p:spPr>
          <a:xfrm rot="18000000">
            <a:off x="17576508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3" name="Oval"/>
          <p:cNvSpPr/>
          <p:nvPr/>
        </p:nvSpPr>
        <p:spPr>
          <a:xfrm rot="18000000">
            <a:off x="8988589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4" name="Oval"/>
          <p:cNvSpPr/>
          <p:nvPr/>
        </p:nvSpPr>
        <p:spPr>
          <a:xfrm rot="18000000">
            <a:off x="9769309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5" name="Oval"/>
          <p:cNvSpPr/>
          <p:nvPr/>
        </p:nvSpPr>
        <p:spPr>
          <a:xfrm rot="18000000">
            <a:off x="10550028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6" name="Oval"/>
          <p:cNvSpPr/>
          <p:nvPr/>
        </p:nvSpPr>
        <p:spPr>
          <a:xfrm rot="18000000">
            <a:off x="11330749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7" name="Oval"/>
          <p:cNvSpPr/>
          <p:nvPr/>
        </p:nvSpPr>
        <p:spPr>
          <a:xfrm rot="18000000">
            <a:off x="6653290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8" name="Oval"/>
          <p:cNvSpPr/>
          <p:nvPr/>
        </p:nvSpPr>
        <p:spPr>
          <a:xfrm rot="18000000">
            <a:off x="7434010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59" name="Oval"/>
          <p:cNvSpPr/>
          <p:nvPr/>
        </p:nvSpPr>
        <p:spPr>
          <a:xfrm rot="18000000">
            <a:off x="8214731" y="43446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0" name="Oval"/>
          <p:cNvSpPr/>
          <p:nvPr/>
        </p:nvSpPr>
        <p:spPr>
          <a:xfrm rot="18000000">
            <a:off x="12107154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1" name="Oval"/>
          <p:cNvSpPr/>
          <p:nvPr/>
        </p:nvSpPr>
        <p:spPr>
          <a:xfrm rot="18000000">
            <a:off x="12887875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2" name="Oval"/>
          <p:cNvSpPr/>
          <p:nvPr/>
        </p:nvSpPr>
        <p:spPr>
          <a:xfrm rot="18000000">
            <a:off x="13668593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3" name="Oval"/>
          <p:cNvSpPr/>
          <p:nvPr/>
        </p:nvSpPr>
        <p:spPr>
          <a:xfrm rot="18000000">
            <a:off x="14449314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4" name="Oval"/>
          <p:cNvSpPr/>
          <p:nvPr/>
        </p:nvSpPr>
        <p:spPr>
          <a:xfrm rot="18000000">
            <a:off x="15230034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5" name="Oval"/>
          <p:cNvSpPr/>
          <p:nvPr/>
        </p:nvSpPr>
        <p:spPr>
          <a:xfrm rot="18000000">
            <a:off x="16010756" y="356827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6" name="Oval"/>
          <p:cNvSpPr/>
          <p:nvPr/>
        </p:nvSpPr>
        <p:spPr>
          <a:xfrm rot="18000000">
            <a:off x="16791474" y="356827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7" name="Oval"/>
          <p:cNvSpPr/>
          <p:nvPr/>
        </p:nvSpPr>
        <p:spPr>
          <a:xfrm rot="18000000">
            <a:off x="17572195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8" name="Oval"/>
          <p:cNvSpPr/>
          <p:nvPr/>
        </p:nvSpPr>
        <p:spPr>
          <a:xfrm rot="18000000">
            <a:off x="8984275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69" name="Oval"/>
          <p:cNvSpPr/>
          <p:nvPr/>
        </p:nvSpPr>
        <p:spPr>
          <a:xfrm rot="18000000">
            <a:off x="9764996" y="356827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70" name="Oval"/>
          <p:cNvSpPr/>
          <p:nvPr/>
        </p:nvSpPr>
        <p:spPr>
          <a:xfrm rot="18000000">
            <a:off x="10545715" y="356827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71" name="Oval"/>
          <p:cNvSpPr/>
          <p:nvPr/>
        </p:nvSpPr>
        <p:spPr>
          <a:xfrm rot="18000000">
            <a:off x="11326435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72" name="Oval"/>
          <p:cNvSpPr/>
          <p:nvPr/>
        </p:nvSpPr>
        <p:spPr>
          <a:xfrm rot="18000000">
            <a:off x="6648977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73" name="Oval"/>
          <p:cNvSpPr/>
          <p:nvPr/>
        </p:nvSpPr>
        <p:spPr>
          <a:xfrm rot="18000000">
            <a:off x="7429696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74" name="Oval"/>
          <p:cNvSpPr/>
          <p:nvPr/>
        </p:nvSpPr>
        <p:spPr>
          <a:xfrm rot="18000000">
            <a:off x="8210417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75" name="Oval"/>
          <p:cNvSpPr/>
          <p:nvPr/>
        </p:nvSpPr>
        <p:spPr>
          <a:xfrm rot="18000000">
            <a:off x="12104998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76" name="Oval"/>
          <p:cNvSpPr/>
          <p:nvPr/>
        </p:nvSpPr>
        <p:spPr>
          <a:xfrm rot="18000000">
            <a:off x="12885719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77" name="Oval"/>
          <p:cNvSpPr/>
          <p:nvPr/>
        </p:nvSpPr>
        <p:spPr>
          <a:xfrm rot="18000000">
            <a:off x="13666438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78" name="Oval"/>
          <p:cNvSpPr/>
          <p:nvPr/>
        </p:nvSpPr>
        <p:spPr>
          <a:xfrm rot="18000000">
            <a:off x="14447158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79" name="Oval"/>
          <p:cNvSpPr/>
          <p:nvPr/>
        </p:nvSpPr>
        <p:spPr>
          <a:xfrm rot="18000000">
            <a:off x="15227878" y="1133234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80" name="Oval"/>
          <p:cNvSpPr/>
          <p:nvPr/>
        </p:nvSpPr>
        <p:spPr>
          <a:xfrm rot="18000000">
            <a:off x="16008599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81" name="Oval"/>
          <p:cNvSpPr/>
          <p:nvPr/>
        </p:nvSpPr>
        <p:spPr>
          <a:xfrm rot="18000000">
            <a:off x="16789317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82" name="Oval"/>
          <p:cNvSpPr/>
          <p:nvPr/>
        </p:nvSpPr>
        <p:spPr>
          <a:xfrm rot="18000000">
            <a:off x="17570039" y="1133234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83" name="Oval"/>
          <p:cNvSpPr/>
          <p:nvPr/>
        </p:nvSpPr>
        <p:spPr>
          <a:xfrm rot="18000000">
            <a:off x="8982118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84" name="Oval"/>
          <p:cNvSpPr/>
          <p:nvPr/>
        </p:nvSpPr>
        <p:spPr>
          <a:xfrm rot="18000000">
            <a:off x="9762838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85" name="Oval"/>
          <p:cNvSpPr/>
          <p:nvPr/>
        </p:nvSpPr>
        <p:spPr>
          <a:xfrm rot="18000000">
            <a:off x="10543557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86" name="Oval"/>
          <p:cNvSpPr/>
          <p:nvPr/>
        </p:nvSpPr>
        <p:spPr>
          <a:xfrm rot="18000000">
            <a:off x="11324278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87" name="Oval"/>
          <p:cNvSpPr/>
          <p:nvPr/>
        </p:nvSpPr>
        <p:spPr>
          <a:xfrm rot="18000000">
            <a:off x="6646820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88" name="Oval"/>
          <p:cNvSpPr/>
          <p:nvPr/>
        </p:nvSpPr>
        <p:spPr>
          <a:xfrm rot="18000000">
            <a:off x="7427540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89" name="Oval"/>
          <p:cNvSpPr/>
          <p:nvPr/>
        </p:nvSpPr>
        <p:spPr>
          <a:xfrm rot="18000000">
            <a:off x="8208260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0" name="Oval"/>
          <p:cNvSpPr/>
          <p:nvPr/>
        </p:nvSpPr>
        <p:spPr>
          <a:xfrm rot="18000000">
            <a:off x="12104998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1" name="Oval"/>
          <p:cNvSpPr/>
          <p:nvPr/>
        </p:nvSpPr>
        <p:spPr>
          <a:xfrm rot="18000000">
            <a:off x="12885719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2" name="Oval"/>
          <p:cNvSpPr/>
          <p:nvPr/>
        </p:nvSpPr>
        <p:spPr>
          <a:xfrm rot="18000000">
            <a:off x="13666438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3" name="Oval"/>
          <p:cNvSpPr/>
          <p:nvPr/>
        </p:nvSpPr>
        <p:spPr>
          <a:xfrm rot="18000000">
            <a:off x="14447158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4" name="Oval"/>
          <p:cNvSpPr/>
          <p:nvPr/>
        </p:nvSpPr>
        <p:spPr>
          <a:xfrm rot="18000000">
            <a:off x="15227878" y="1055593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5" name="Oval"/>
          <p:cNvSpPr/>
          <p:nvPr/>
        </p:nvSpPr>
        <p:spPr>
          <a:xfrm rot="18000000">
            <a:off x="16008599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6" name="Oval"/>
          <p:cNvSpPr/>
          <p:nvPr/>
        </p:nvSpPr>
        <p:spPr>
          <a:xfrm rot="18000000">
            <a:off x="16789317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7" name="Oval"/>
          <p:cNvSpPr/>
          <p:nvPr/>
        </p:nvSpPr>
        <p:spPr>
          <a:xfrm rot="18000000">
            <a:off x="17570039" y="1055593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8" name="Oval"/>
          <p:cNvSpPr/>
          <p:nvPr/>
        </p:nvSpPr>
        <p:spPr>
          <a:xfrm rot="18000000">
            <a:off x="8982118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299" name="Oval"/>
          <p:cNvSpPr/>
          <p:nvPr/>
        </p:nvSpPr>
        <p:spPr>
          <a:xfrm rot="18000000">
            <a:off x="9762838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0" name="Oval"/>
          <p:cNvSpPr/>
          <p:nvPr/>
        </p:nvSpPr>
        <p:spPr>
          <a:xfrm rot="18000000">
            <a:off x="10543557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1" name="Oval"/>
          <p:cNvSpPr/>
          <p:nvPr/>
        </p:nvSpPr>
        <p:spPr>
          <a:xfrm rot="18000000">
            <a:off x="11324278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2" name="Oval"/>
          <p:cNvSpPr/>
          <p:nvPr/>
        </p:nvSpPr>
        <p:spPr>
          <a:xfrm rot="18000000">
            <a:off x="6646820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3" name="Oval"/>
          <p:cNvSpPr/>
          <p:nvPr/>
        </p:nvSpPr>
        <p:spPr>
          <a:xfrm rot="18000000">
            <a:off x="7427540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4" name="Oval"/>
          <p:cNvSpPr/>
          <p:nvPr/>
        </p:nvSpPr>
        <p:spPr>
          <a:xfrm rot="18000000">
            <a:off x="8208260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5" name="Oval"/>
          <p:cNvSpPr/>
          <p:nvPr/>
        </p:nvSpPr>
        <p:spPr>
          <a:xfrm rot="18000000">
            <a:off x="12100684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6" name="Oval"/>
          <p:cNvSpPr/>
          <p:nvPr/>
        </p:nvSpPr>
        <p:spPr>
          <a:xfrm rot="18000000">
            <a:off x="12881405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7" name="Oval"/>
          <p:cNvSpPr/>
          <p:nvPr/>
        </p:nvSpPr>
        <p:spPr>
          <a:xfrm rot="18000000">
            <a:off x="13662124" y="977953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8" name="Oval"/>
          <p:cNvSpPr/>
          <p:nvPr/>
        </p:nvSpPr>
        <p:spPr>
          <a:xfrm rot="18000000">
            <a:off x="14442845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09" name="Oval"/>
          <p:cNvSpPr/>
          <p:nvPr/>
        </p:nvSpPr>
        <p:spPr>
          <a:xfrm rot="18000000">
            <a:off x="15223565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0" name="Oval"/>
          <p:cNvSpPr/>
          <p:nvPr/>
        </p:nvSpPr>
        <p:spPr>
          <a:xfrm rot="18000000">
            <a:off x="16004285" y="977953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1" name="Oval"/>
          <p:cNvSpPr/>
          <p:nvPr/>
        </p:nvSpPr>
        <p:spPr>
          <a:xfrm rot="18000000">
            <a:off x="16785004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2" name="Oval"/>
          <p:cNvSpPr/>
          <p:nvPr/>
        </p:nvSpPr>
        <p:spPr>
          <a:xfrm rot="18000000">
            <a:off x="17565724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3" name="Oval"/>
          <p:cNvSpPr/>
          <p:nvPr/>
        </p:nvSpPr>
        <p:spPr>
          <a:xfrm rot="18000000">
            <a:off x="8977804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4" name="Oval"/>
          <p:cNvSpPr/>
          <p:nvPr/>
        </p:nvSpPr>
        <p:spPr>
          <a:xfrm rot="18000000">
            <a:off x="9758525" y="977953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5" name="Oval"/>
          <p:cNvSpPr/>
          <p:nvPr/>
        </p:nvSpPr>
        <p:spPr>
          <a:xfrm rot="18000000">
            <a:off x="10539244" y="977953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6" name="Oval"/>
          <p:cNvSpPr/>
          <p:nvPr/>
        </p:nvSpPr>
        <p:spPr>
          <a:xfrm rot="18000000">
            <a:off x="11319964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7" name="Oval"/>
          <p:cNvSpPr/>
          <p:nvPr/>
        </p:nvSpPr>
        <p:spPr>
          <a:xfrm rot="18000000">
            <a:off x="6642507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8" name="Oval"/>
          <p:cNvSpPr/>
          <p:nvPr/>
        </p:nvSpPr>
        <p:spPr>
          <a:xfrm rot="18000000">
            <a:off x="7423226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19" name="Oval"/>
          <p:cNvSpPr/>
          <p:nvPr/>
        </p:nvSpPr>
        <p:spPr>
          <a:xfrm rot="18000000">
            <a:off x="8203947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0" name="Oval"/>
          <p:cNvSpPr/>
          <p:nvPr/>
        </p:nvSpPr>
        <p:spPr>
          <a:xfrm rot="18000000">
            <a:off x="12109312" y="90031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1" name="Oval"/>
          <p:cNvSpPr/>
          <p:nvPr/>
        </p:nvSpPr>
        <p:spPr>
          <a:xfrm rot="18000000">
            <a:off x="12890033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2" name="Oval"/>
          <p:cNvSpPr/>
          <p:nvPr/>
        </p:nvSpPr>
        <p:spPr>
          <a:xfrm rot="18000000">
            <a:off x="13670751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3" name="Oval"/>
          <p:cNvSpPr/>
          <p:nvPr/>
        </p:nvSpPr>
        <p:spPr>
          <a:xfrm rot="18000000">
            <a:off x="14451472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4" name="Oval"/>
          <p:cNvSpPr/>
          <p:nvPr/>
        </p:nvSpPr>
        <p:spPr>
          <a:xfrm rot="18000000">
            <a:off x="15232192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5" name="Oval"/>
          <p:cNvSpPr/>
          <p:nvPr/>
        </p:nvSpPr>
        <p:spPr>
          <a:xfrm rot="18000000">
            <a:off x="16012912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6" name="Oval"/>
          <p:cNvSpPr/>
          <p:nvPr/>
        </p:nvSpPr>
        <p:spPr>
          <a:xfrm rot="18000000">
            <a:off x="16793632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7" name="Oval"/>
          <p:cNvSpPr/>
          <p:nvPr/>
        </p:nvSpPr>
        <p:spPr>
          <a:xfrm rot="18000000">
            <a:off x="17574352" y="90031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8" name="Oval"/>
          <p:cNvSpPr/>
          <p:nvPr/>
        </p:nvSpPr>
        <p:spPr>
          <a:xfrm rot="18000000">
            <a:off x="8986432" y="90031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29" name="Oval"/>
          <p:cNvSpPr/>
          <p:nvPr/>
        </p:nvSpPr>
        <p:spPr>
          <a:xfrm rot="18000000">
            <a:off x="9767152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0" name="Oval"/>
          <p:cNvSpPr/>
          <p:nvPr/>
        </p:nvSpPr>
        <p:spPr>
          <a:xfrm rot="18000000">
            <a:off x="10547871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1" name="Oval"/>
          <p:cNvSpPr/>
          <p:nvPr/>
        </p:nvSpPr>
        <p:spPr>
          <a:xfrm rot="18000000">
            <a:off x="11328592" y="90031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2" name="Oval"/>
          <p:cNvSpPr/>
          <p:nvPr/>
        </p:nvSpPr>
        <p:spPr>
          <a:xfrm rot="18000000">
            <a:off x="6651134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3" name="Oval"/>
          <p:cNvSpPr/>
          <p:nvPr/>
        </p:nvSpPr>
        <p:spPr>
          <a:xfrm rot="18000000">
            <a:off x="7431854" y="90031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4" name="Oval"/>
          <p:cNvSpPr/>
          <p:nvPr/>
        </p:nvSpPr>
        <p:spPr>
          <a:xfrm rot="18000000">
            <a:off x="8212574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5" name="Oval"/>
          <p:cNvSpPr/>
          <p:nvPr/>
        </p:nvSpPr>
        <p:spPr>
          <a:xfrm rot="18000000">
            <a:off x="12109312" y="82267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6" name="Oval"/>
          <p:cNvSpPr/>
          <p:nvPr/>
        </p:nvSpPr>
        <p:spPr>
          <a:xfrm rot="18000000">
            <a:off x="12890033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7" name="Oval"/>
          <p:cNvSpPr/>
          <p:nvPr/>
        </p:nvSpPr>
        <p:spPr>
          <a:xfrm rot="18000000">
            <a:off x="13670751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8" name="Oval"/>
          <p:cNvSpPr/>
          <p:nvPr/>
        </p:nvSpPr>
        <p:spPr>
          <a:xfrm rot="18000000">
            <a:off x="14451472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39" name="Oval"/>
          <p:cNvSpPr/>
          <p:nvPr/>
        </p:nvSpPr>
        <p:spPr>
          <a:xfrm rot="18000000">
            <a:off x="15232192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0" name="Oval"/>
          <p:cNvSpPr/>
          <p:nvPr/>
        </p:nvSpPr>
        <p:spPr>
          <a:xfrm rot="18000000">
            <a:off x="16012912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1" name="Oval"/>
          <p:cNvSpPr/>
          <p:nvPr/>
        </p:nvSpPr>
        <p:spPr>
          <a:xfrm rot="18000000">
            <a:off x="16793632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2" name="Oval"/>
          <p:cNvSpPr/>
          <p:nvPr/>
        </p:nvSpPr>
        <p:spPr>
          <a:xfrm rot="18000000">
            <a:off x="17574352" y="82267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3" name="Oval"/>
          <p:cNvSpPr/>
          <p:nvPr/>
        </p:nvSpPr>
        <p:spPr>
          <a:xfrm rot="18000000">
            <a:off x="8986432" y="82267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4" name="Oval"/>
          <p:cNvSpPr/>
          <p:nvPr/>
        </p:nvSpPr>
        <p:spPr>
          <a:xfrm rot="18000000">
            <a:off x="9767152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5" name="Oval"/>
          <p:cNvSpPr/>
          <p:nvPr/>
        </p:nvSpPr>
        <p:spPr>
          <a:xfrm rot="18000000">
            <a:off x="10547871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6" name="Oval"/>
          <p:cNvSpPr/>
          <p:nvPr/>
        </p:nvSpPr>
        <p:spPr>
          <a:xfrm rot="18000000">
            <a:off x="11328592" y="82267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7" name="Oval"/>
          <p:cNvSpPr/>
          <p:nvPr/>
        </p:nvSpPr>
        <p:spPr>
          <a:xfrm rot="18000000">
            <a:off x="6651134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8" name="Oval"/>
          <p:cNvSpPr/>
          <p:nvPr/>
        </p:nvSpPr>
        <p:spPr>
          <a:xfrm rot="18000000">
            <a:off x="7431854" y="82267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49" name="Oval"/>
          <p:cNvSpPr/>
          <p:nvPr/>
        </p:nvSpPr>
        <p:spPr>
          <a:xfrm rot="18000000">
            <a:off x="8212574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0" name="Oval"/>
          <p:cNvSpPr/>
          <p:nvPr/>
        </p:nvSpPr>
        <p:spPr>
          <a:xfrm rot="18000000">
            <a:off x="12110195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1" name="Oval"/>
          <p:cNvSpPr/>
          <p:nvPr/>
        </p:nvSpPr>
        <p:spPr>
          <a:xfrm rot="18000000">
            <a:off x="12890916" y="28492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2" name="Oval"/>
          <p:cNvSpPr/>
          <p:nvPr/>
        </p:nvSpPr>
        <p:spPr>
          <a:xfrm rot="18000000">
            <a:off x="13671635" y="28492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3" name="Oval"/>
          <p:cNvSpPr/>
          <p:nvPr/>
        </p:nvSpPr>
        <p:spPr>
          <a:xfrm rot="18000000">
            <a:off x="14452356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4" name="Oval"/>
          <p:cNvSpPr/>
          <p:nvPr/>
        </p:nvSpPr>
        <p:spPr>
          <a:xfrm rot="18000000">
            <a:off x="15233076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5" name="Oval"/>
          <p:cNvSpPr/>
          <p:nvPr/>
        </p:nvSpPr>
        <p:spPr>
          <a:xfrm rot="18000000">
            <a:off x="16013796" y="28492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6" name="Oval"/>
          <p:cNvSpPr/>
          <p:nvPr/>
        </p:nvSpPr>
        <p:spPr>
          <a:xfrm rot="18000000">
            <a:off x="16794515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7" name="Oval"/>
          <p:cNvSpPr/>
          <p:nvPr/>
        </p:nvSpPr>
        <p:spPr>
          <a:xfrm rot="18000000">
            <a:off x="17575235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8" name="Oval"/>
          <p:cNvSpPr/>
          <p:nvPr/>
        </p:nvSpPr>
        <p:spPr>
          <a:xfrm rot="18000000">
            <a:off x="8987316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59" name="Oval"/>
          <p:cNvSpPr/>
          <p:nvPr/>
        </p:nvSpPr>
        <p:spPr>
          <a:xfrm rot="18000000">
            <a:off x="9768037" y="28492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0" name="Oval"/>
          <p:cNvSpPr/>
          <p:nvPr/>
        </p:nvSpPr>
        <p:spPr>
          <a:xfrm rot="18000000">
            <a:off x="10548756" y="28492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1" name="Oval"/>
          <p:cNvSpPr/>
          <p:nvPr/>
        </p:nvSpPr>
        <p:spPr>
          <a:xfrm rot="18000000">
            <a:off x="11329476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2" name="Oval"/>
          <p:cNvSpPr/>
          <p:nvPr/>
        </p:nvSpPr>
        <p:spPr>
          <a:xfrm rot="18000000">
            <a:off x="6652017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3" name="Oval"/>
          <p:cNvSpPr/>
          <p:nvPr/>
        </p:nvSpPr>
        <p:spPr>
          <a:xfrm rot="18000000">
            <a:off x="7432738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4" name="Oval"/>
          <p:cNvSpPr/>
          <p:nvPr/>
        </p:nvSpPr>
        <p:spPr>
          <a:xfrm rot="18000000">
            <a:off x="8213458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5" name="Oval"/>
          <p:cNvSpPr/>
          <p:nvPr/>
        </p:nvSpPr>
        <p:spPr>
          <a:xfrm rot="18000000">
            <a:off x="12105882" y="207281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6" name="Oval"/>
          <p:cNvSpPr/>
          <p:nvPr/>
        </p:nvSpPr>
        <p:spPr>
          <a:xfrm rot="18000000">
            <a:off x="12886602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7" name="Oval"/>
          <p:cNvSpPr/>
          <p:nvPr/>
        </p:nvSpPr>
        <p:spPr>
          <a:xfrm rot="18000000">
            <a:off x="13667320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8" name="Oval"/>
          <p:cNvSpPr/>
          <p:nvPr/>
        </p:nvSpPr>
        <p:spPr>
          <a:xfrm rot="18000000">
            <a:off x="14448042" y="207281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69" name="Oval"/>
          <p:cNvSpPr/>
          <p:nvPr/>
        </p:nvSpPr>
        <p:spPr>
          <a:xfrm rot="18000000">
            <a:off x="15228761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0" name="Oval"/>
          <p:cNvSpPr/>
          <p:nvPr/>
        </p:nvSpPr>
        <p:spPr>
          <a:xfrm rot="18000000">
            <a:off x="16009483" y="207281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1" name="Oval"/>
          <p:cNvSpPr/>
          <p:nvPr/>
        </p:nvSpPr>
        <p:spPr>
          <a:xfrm rot="18000000">
            <a:off x="16790201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2" name="Oval"/>
          <p:cNvSpPr/>
          <p:nvPr/>
        </p:nvSpPr>
        <p:spPr>
          <a:xfrm rot="18000000">
            <a:off x="17570922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3" name="Oval"/>
          <p:cNvSpPr/>
          <p:nvPr/>
        </p:nvSpPr>
        <p:spPr>
          <a:xfrm rot="18000000">
            <a:off x="8983002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4" name="Oval"/>
          <p:cNvSpPr/>
          <p:nvPr/>
        </p:nvSpPr>
        <p:spPr>
          <a:xfrm rot="18000000">
            <a:off x="9763723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5" name="Oval"/>
          <p:cNvSpPr/>
          <p:nvPr/>
        </p:nvSpPr>
        <p:spPr>
          <a:xfrm rot="18000000">
            <a:off x="10544442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6" name="Oval"/>
          <p:cNvSpPr/>
          <p:nvPr/>
        </p:nvSpPr>
        <p:spPr>
          <a:xfrm rot="18000000">
            <a:off x="11325162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7" name="Oval"/>
          <p:cNvSpPr/>
          <p:nvPr/>
        </p:nvSpPr>
        <p:spPr>
          <a:xfrm rot="18000000">
            <a:off x="6647705" y="207281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8" name="Oval"/>
          <p:cNvSpPr/>
          <p:nvPr/>
        </p:nvSpPr>
        <p:spPr>
          <a:xfrm rot="18000000">
            <a:off x="7428424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79" name="Oval"/>
          <p:cNvSpPr/>
          <p:nvPr/>
        </p:nvSpPr>
        <p:spPr>
          <a:xfrm rot="18000000">
            <a:off x="8209144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0" name="Oval"/>
          <p:cNvSpPr/>
          <p:nvPr/>
        </p:nvSpPr>
        <p:spPr>
          <a:xfrm rot="18000000">
            <a:off x="12110195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1" name="Oval"/>
          <p:cNvSpPr/>
          <p:nvPr/>
        </p:nvSpPr>
        <p:spPr>
          <a:xfrm rot="18000000">
            <a:off x="12890916" y="128851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2" name="Oval"/>
          <p:cNvSpPr/>
          <p:nvPr/>
        </p:nvSpPr>
        <p:spPr>
          <a:xfrm rot="18000000">
            <a:off x="13671635" y="128851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3" name="Oval"/>
          <p:cNvSpPr/>
          <p:nvPr/>
        </p:nvSpPr>
        <p:spPr>
          <a:xfrm rot="18000000">
            <a:off x="14452356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4" name="Oval"/>
          <p:cNvSpPr/>
          <p:nvPr/>
        </p:nvSpPr>
        <p:spPr>
          <a:xfrm rot="18000000">
            <a:off x="15233076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5" name="Oval"/>
          <p:cNvSpPr/>
          <p:nvPr/>
        </p:nvSpPr>
        <p:spPr>
          <a:xfrm rot="18000000">
            <a:off x="16013796" y="128851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6" name="Oval"/>
          <p:cNvSpPr/>
          <p:nvPr/>
        </p:nvSpPr>
        <p:spPr>
          <a:xfrm rot="18000000">
            <a:off x="16794515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7" name="Oval"/>
          <p:cNvSpPr/>
          <p:nvPr/>
        </p:nvSpPr>
        <p:spPr>
          <a:xfrm rot="18000000">
            <a:off x="17575235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8" name="Oval"/>
          <p:cNvSpPr/>
          <p:nvPr/>
        </p:nvSpPr>
        <p:spPr>
          <a:xfrm rot="18000000">
            <a:off x="8987316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89" name="Oval"/>
          <p:cNvSpPr/>
          <p:nvPr/>
        </p:nvSpPr>
        <p:spPr>
          <a:xfrm rot="18000000">
            <a:off x="9768037" y="128851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0" name="Oval"/>
          <p:cNvSpPr/>
          <p:nvPr/>
        </p:nvSpPr>
        <p:spPr>
          <a:xfrm rot="18000000">
            <a:off x="10548756" y="128851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1" name="Oval"/>
          <p:cNvSpPr/>
          <p:nvPr/>
        </p:nvSpPr>
        <p:spPr>
          <a:xfrm rot="18000000">
            <a:off x="11329476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2" name="Oval"/>
          <p:cNvSpPr/>
          <p:nvPr/>
        </p:nvSpPr>
        <p:spPr>
          <a:xfrm rot="18000000">
            <a:off x="6652017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3" name="Oval"/>
          <p:cNvSpPr/>
          <p:nvPr/>
        </p:nvSpPr>
        <p:spPr>
          <a:xfrm rot="18000000">
            <a:off x="7432738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4" name="Oval"/>
          <p:cNvSpPr/>
          <p:nvPr/>
        </p:nvSpPr>
        <p:spPr>
          <a:xfrm rot="18000000">
            <a:off x="8213458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5" name="Oval"/>
          <p:cNvSpPr/>
          <p:nvPr/>
        </p:nvSpPr>
        <p:spPr>
          <a:xfrm rot="18000000">
            <a:off x="12105882" y="121087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6" name="Oval"/>
          <p:cNvSpPr/>
          <p:nvPr/>
        </p:nvSpPr>
        <p:spPr>
          <a:xfrm rot="18000000">
            <a:off x="12886602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7" name="Oval"/>
          <p:cNvSpPr/>
          <p:nvPr/>
        </p:nvSpPr>
        <p:spPr>
          <a:xfrm rot="18000000">
            <a:off x="13667320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8" name="Oval"/>
          <p:cNvSpPr/>
          <p:nvPr/>
        </p:nvSpPr>
        <p:spPr>
          <a:xfrm rot="18000000">
            <a:off x="14448042" y="121087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399" name="Oval"/>
          <p:cNvSpPr/>
          <p:nvPr/>
        </p:nvSpPr>
        <p:spPr>
          <a:xfrm rot="18000000">
            <a:off x="15228761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0" name="Oval"/>
          <p:cNvSpPr/>
          <p:nvPr/>
        </p:nvSpPr>
        <p:spPr>
          <a:xfrm rot="18000000">
            <a:off x="16009483" y="121087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1" name="Oval"/>
          <p:cNvSpPr/>
          <p:nvPr/>
        </p:nvSpPr>
        <p:spPr>
          <a:xfrm rot="18000000">
            <a:off x="16790201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2" name="Oval"/>
          <p:cNvSpPr/>
          <p:nvPr/>
        </p:nvSpPr>
        <p:spPr>
          <a:xfrm rot="18000000">
            <a:off x="17570922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3" name="Oval"/>
          <p:cNvSpPr/>
          <p:nvPr/>
        </p:nvSpPr>
        <p:spPr>
          <a:xfrm rot="18000000">
            <a:off x="8983002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4" name="Oval"/>
          <p:cNvSpPr/>
          <p:nvPr/>
        </p:nvSpPr>
        <p:spPr>
          <a:xfrm rot="18000000">
            <a:off x="9763723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5" name="Oval"/>
          <p:cNvSpPr/>
          <p:nvPr/>
        </p:nvSpPr>
        <p:spPr>
          <a:xfrm rot="18000000">
            <a:off x="10544442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6" name="Oval"/>
          <p:cNvSpPr/>
          <p:nvPr/>
        </p:nvSpPr>
        <p:spPr>
          <a:xfrm rot="18000000">
            <a:off x="11325162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7" name="Oval"/>
          <p:cNvSpPr/>
          <p:nvPr/>
        </p:nvSpPr>
        <p:spPr>
          <a:xfrm rot="18000000">
            <a:off x="6647705" y="121087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8" name="Oval"/>
          <p:cNvSpPr/>
          <p:nvPr/>
        </p:nvSpPr>
        <p:spPr>
          <a:xfrm rot="18000000">
            <a:off x="7428424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09" name="Oval"/>
          <p:cNvSpPr/>
          <p:nvPr/>
        </p:nvSpPr>
        <p:spPr>
          <a:xfrm rot="18000000">
            <a:off x="8209144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2" name="Theta in dim 2, truncated"/>
          <p:cNvSpPr txBox="1"/>
          <p:nvPr/>
        </p:nvSpPr>
        <p:spPr>
          <a:xfrm>
            <a:off x="7574876" y="701977"/>
            <a:ext cx="9234248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Theta in dim 2, truncated </a:t>
            </a:r>
          </a:p>
        </p:txBody>
      </p:sp>
      <p:sp>
        <p:nvSpPr>
          <p:cNvPr id="4483" name="Equation"/>
          <p:cNvSpPr txBox="1"/>
          <p:nvPr/>
        </p:nvSpPr>
        <p:spPr>
          <a:xfrm>
            <a:off x="9094553" y="5583740"/>
            <a:ext cx="3092379" cy="252618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d>
                        <m:dPr>
                          <m:ctrlPr>
                            <a:rPr xmlns:a="http://schemas.openxmlformats.org/drawingml/2006/main" sz="5000" i="1">
                              <a:solidFill>
                                <a:srgbClr val="98195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chr m:val="∑"/>
                              <m:limLoc m:val="undOvr"/>
                              <m:grow m:val="1"/>
                              <m:subHide m:val="off"/>
                              <m:supHide m:val="on"/>
                            </m:naryPr>
                            <m:sub>
                              <m: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</m:sub>
                            <m:sup/>
                            <m:e>
                              <m:sSup>
                                <m:e>
                                  <m:r>
                                    <a:rPr xmlns:a="http://schemas.openxmlformats.org/drawingml/2006/main" sz="5000" i="1">
                                      <a:solidFill>
                                        <a:srgbClr val="98195D"/>
                                      </a:solidFill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p>
                                  <m:r>
                                    <a:rPr xmlns:a="http://schemas.openxmlformats.org/drawingml/2006/main" sz="5000" i="1">
                                      <a:solidFill>
                                        <a:srgbClr val="98195D"/>
                                      </a:solidFill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xmlns:a="http://schemas.openxmlformats.org/drawingml/2006/main" sz="5000" i="1">
                                      <a:solidFill>
                                        <a:srgbClr val="98195D"/>
                                      </a:solidFill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  <m:sSup>
                                    <m:e>
                                      <m:r>
                                        <a:rPr xmlns:a="http://schemas.openxmlformats.org/drawingml/2006/main" sz="5000" i="1">
                                          <a:solidFill>
                                            <a:srgbClr val="98195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</m:e>
                                    <m:sup>
                                      <m:r>
                                        <a:rPr xmlns:a="http://schemas.openxmlformats.org/drawingml/2006/main" sz="5000" i="1">
                                          <a:solidFill>
                                            <a:srgbClr val="98195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nary>
                        </m:e>
                      </m:d>
                    </m:e>
                    <m:sup>
                      <m:r>
                        <a:rPr xmlns:a="http://schemas.openxmlformats.org/drawingml/2006/main" sz="5000" i="1">
                          <a:solidFill>
                            <a:srgbClr val="98195D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  <a:endParaRPr sz="5000">
              <a:solidFill>
                <a:srgbClr val="991A5E"/>
              </a:solidFill>
            </a:endParaRPr>
          </a:p>
        </p:txBody>
      </p:sp>
      <p:sp>
        <p:nvSpPr>
          <p:cNvPr id="4484" name="Equation"/>
          <p:cNvSpPr txBox="1"/>
          <p:nvPr/>
        </p:nvSpPr>
        <p:spPr>
          <a:xfrm>
            <a:off x="12276497" y="6472451"/>
            <a:ext cx="2716714" cy="140917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0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=</m:t>
                  </m:r>
                  <m:limLow>
                    <m:e>
                      <m:r>
                        <a:rPr xmlns:a="http://schemas.openxmlformats.org/drawingml/2006/main" sz="5000" i="1">
                          <a:solidFill>
                            <a:srgbClr val="98195D"/>
                          </a:solidFill>
                          <a:latin typeface="Cambria Math" panose="02040503050406030204" pitchFamily="18" charset="0"/>
                        </a:rPr>
                        <m:t>∑</m:t>
                      </m:r>
                    </m:e>
                    <m:lim>
                      <m:r>
                        <a:rPr xmlns:a="http://schemas.openxmlformats.org/drawingml/2006/main" sz="5000" i="1">
                          <a:solidFill>
                            <a:srgbClr val="98195D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5000" i="1">
                          <a:solidFill>
                            <a:srgbClr val="98195D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</m:lim>
                  </m:limLow>
                  <m:sSup>
                    <m:e>
                      <m:r>
                        <a:rPr xmlns:a="http://schemas.openxmlformats.org/drawingml/2006/main" sz="5000" i="1">
                          <a:solidFill>
                            <a:srgbClr val="98195D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p>
                      <m:r>
                        <a:rPr xmlns:a="http://schemas.openxmlformats.org/drawingml/2006/main" sz="5000" i="1">
                          <a:solidFill>
                            <a:srgbClr val="98195D"/>
                          </a:solidFill>
                          <a:latin typeface="Cambria Math" panose="02040503050406030204" pitchFamily="18" charset="0"/>
                        </a:rPr>
                        <m:t>∥</m:t>
                      </m:r>
                      <m:r>
                        <a:rPr xmlns:a="http://schemas.openxmlformats.org/drawingml/2006/main" sz="5000" i="1">
                          <a:solidFill>
                            <a:srgbClr val="98195D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e>
                          <m:r>
                            <a:rPr xmlns:a="http://schemas.openxmlformats.org/drawingml/2006/main" sz="5000" i="1">
                              <a:solidFill>
                                <a:srgbClr val="98195D"/>
                              </a:solidFill>
                              <a:latin typeface="Cambria Math" panose="02040503050406030204" pitchFamily="18" charset="0"/>
                            </a:rPr>
                            <m:t>∥</m:t>
                          </m:r>
                        </m:e>
                        <m:sup>
                          <m:r>
                            <a:rPr xmlns:a="http://schemas.openxmlformats.org/drawingml/2006/main" sz="5000" i="1">
                              <a:solidFill>
                                <a:srgbClr val="98195D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sup>
                  </m:sSup>
                </m:oMath>
              </m:oMathPara>
            </a14:m>
            <a:endParaRPr sz="5000">
              <a:solidFill>
                <a:srgbClr val="991A5E"/>
              </a:solidFill>
            </a:endParaRPr>
          </a:p>
        </p:txBody>
      </p:sp>
      <p:sp>
        <p:nvSpPr>
          <p:cNvPr id="4485" name="Equation"/>
          <p:cNvSpPr txBox="1"/>
          <p:nvPr/>
        </p:nvSpPr>
        <p:spPr>
          <a:xfrm>
            <a:off x="7074276" y="2964269"/>
            <a:ext cx="4759919" cy="13903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</m:e>
                    <m:sub>
                      <m:sSup>
                        <m:e>
                          <m:r>
                            <m:rPr>
                              <m:sty m:val="p"/>
                              <m:scr m:val="double-struck"/>
                            </m:rPr>
                            <a:rPr xmlns:a="http://schemas.openxmlformats.org/drawingml/2006/main" sz="4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xmlns:a="http://schemas.openxmlformats.org/drawingml/2006/main" sz="4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sub>
                  </m:sSub>
                  <m:r>
                    <a:rPr xmlns:a="http://schemas.openxmlformats.org/drawingml/2006/main" sz="4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limLow>
                    <m:e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∑</m:t>
                      </m:r>
                    </m:e>
                    <m:lim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e>
                          <m:r>
                            <m:rPr>
                              <m:sty m:val="p"/>
                              <m:scr m:val="double-struck"/>
                            </m:rPr>
                            <a:rPr xmlns:a="http://schemas.openxmlformats.org/drawingml/2006/main" sz="4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xmlns:a="http://schemas.openxmlformats.org/drawingml/2006/main" sz="4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lim>
                  </m:limLow>
                  <m:sSup>
                    <m:e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p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∥</m:t>
                      </m:r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e>
                          <m:r>
                            <a:rPr xmlns:a="http://schemas.openxmlformats.org/drawingml/2006/main" sz="4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∥</m:t>
                          </m:r>
                        </m:e>
                        <m:sup>
                          <m:r>
                            <a:rPr xmlns:a="http://schemas.openxmlformats.org/drawingml/2006/main" sz="4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sup>
                  </m:sSup>
                </m:oMath>
              </m:oMathPara>
            </a14:m>
            <a:endParaRPr sz="4900">
              <a:solidFill>
                <a:srgbClr val="5E5E5E"/>
              </a:solidFill>
            </a:endParaRPr>
          </a:p>
        </p:txBody>
      </p:sp>
      <p:sp>
        <p:nvSpPr>
          <p:cNvPr id="4486" name="Equation"/>
          <p:cNvSpPr txBox="1"/>
          <p:nvPr/>
        </p:nvSpPr>
        <p:spPr>
          <a:xfrm>
            <a:off x="11804032" y="2390631"/>
            <a:ext cx="6574126" cy="205761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d>
                        <m:dPr>
                          <m:ctrlPr>
                            <a:rPr xmlns:a="http://schemas.openxmlformats.org/drawingml/2006/main" sz="4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xmlns:a="http://schemas.openxmlformats.org/drawingml/2006/main" sz="4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chr m:val="∑"/>
                              <m:limLoc m:val="undOvr"/>
                              <m:grow m:val="1"/>
                              <m:subHide m:val="off"/>
                              <m:supHide m:val="on"/>
                            </m:naryPr>
                            <m:sub>
                              <m:r>
                                <a:rPr xmlns:a="http://schemas.openxmlformats.org/drawingml/2006/main" sz="4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xmlns:a="http://schemas.openxmlformats.org/drawingml/2006/main" sz="4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m:rPr>
                                  <m:sty m:val="p"/>
                                  <m:scr m:val="double-struck"/>
                                </m:rPr>
                                <a:rPr xmlns:a="http://schemas.openxmlformats.org/drawingml/2006/main" sz="4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sub>
                            <m:sup/>
                            <m:e>
                              <m:sSup>
                                <m:e>
                                  <m:r>
                                    <a:rPr xmlns:a="http://schemas.openxmlformats.org/drawingml/2006/main" sz="4900" i="1">
                                      <a:solidFill>
                                        <a:srgbClr val="5E5E5E"/>
                                      </a:solidFill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p>
                                  <m:r>
                                    <a:rPr xmlns:a="http://schemas.openxmlformats.org/drawingml/2006/main" sz="4900" i="1">
                                      <a:solidFill>
                                        <a:srgbClr val="5E5E5E"/>
                                      </a:solidFill>
                                      <a:latin typeface="Cambria Math" panose="02040503050406030204" pitchFamily="18" charset="0"/>
                                    </a:rPr>
                                    <m:t>∥</m:t>
                                  </m:r>
                                  <m:r>
                                    <a:rPr xmlns:a="http://schemas.openxmlformats.org/drawingml/2006/main" sz="4900" i="1">
                                      <a:solidFill>
                                        <a:srgbClr val="5E5E5E"/>
                                      </a:solidFill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  <m:sSup>
                                    <m:e>
                                      <m:r>
                                        <a:rPr xmlns:a="http://schemas.openxmlformats.org/drawingml/2006/main" sz="4900" i="1">
                                          <a:solidFill>
                                            <a:srgbClr val="5E5E5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∥</m:t>
                                      </m:r>
                                    </m:e>
                                    <m:sup>
                                      <m:r>
                                        <a:rPr xmlns:a="http://schemas.openxmlformats.org/drawingml/2006/main" sz="4900" i="1">
                                          <a:solidFill>
                                            <a:srgbClr val="5E5E5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nary>
                        </m:e>
                      </m:d>
                    </m:e>
                    <m:sup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4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</m:e>
                    <m:sub>
                      <m:r>
                        <m:rPr>
                          <m:sty m:val="p"/>
                          <m:scr m:val="double-struck"/>
                        </m:rP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sub>
                  </m:sSub>
                  <m:r>
                    <a:rPr xmlns:a="http://schemas.openxmlformats.org/drawingml/2006/main" sz="4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T</m:t>
                  </m:r>
                  <m:sSup>
                    <m:e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  <a:endParaRPr sz="4900">
              <a:solidFill>
                <a:srgbClr val="5E5E5E"/>
              </a:solidFill>
            </a:endParaRPr>
          </a:p>
        </p:txBody>
      </p:sp>
      <p:sp>
        <p:nvSpPr>
          <p:cNvPr id="4487" name="Rounded Rectangle"/>
          <p:cNvSpPr/>
          <p:nvPr/>
        </p:nvSpPr>
        <p:spPr>
          <a:xfrm>
            <a:off x="13415576" y="7524088"/>
            <a:ext cx="438554" cy="490894"/>
          </a:xfrm>
          <a:prstGeom prst="roundRect">
            <a:avLst>
              <a:gd name="adj" fmla="val 2903"/>
            </a:avLst>
          </a:prstGeom>
          <a:solidFill>
            <a:srgbClr val="D5D5D5">
              <a:alpha val="50968"/>
            </a:srgbClr>
          </a:solidFill>
          <a:ln w="38100">
            <a:solidFill>
              <a:srgbClr val="5E5E5E">
                <a:alpha val="50968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88" name="Equation"/>
          <p:cNvSpPr txBox="1"/>
          <p:nvPr/>
        </p:nvSpPr>
        <p:spPr>
          <a:xfrm>
            <a:off x="6428421" y="5583740"/>
            <a:ext cx="6030766" cy="252618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d>
                        <m:dPr>
                          <m:ctrlPr>
                            <a:rPr xmlns:a="http://schemas.openxmlformats.org/drawingml/2006/main" sz="5000" i="1">
                              <a:solidFill>
                                <a:srgbClr val="98195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chr m:val="∑"/>
                              <m:limLoc m:val="undOvr"/>
                              <m:grow m:val="1"/>
                              <m:subHide m:val="off"/>
                              <m:supHide m:val="on"/>
                            </m:naryPr>
                            <m:sub>
                              <m: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xmlns:a="http://schemas.openxmlformats.org/drawingml/2006/main" sz="5000" i="1">
                                  <a:solidFill>
                                    <a:srgbClr val="98195D"/>
                                  </a:solidFill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</m:sub>
                            <m:sup/>
                            <m:e>
                              <m:sSup>
                                <m:e>
                                  <m:r>
                                    <a:rPr xmlns:a="http://schemas.openxmlformats.org/drawingml/2006/main" sz="5000" i="1">
                                      <a:solidFill>
                                        <a:srgbClr val="98195D"/>
                                      </a:solidFill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p>
                                  <m:r>
                                    <a:rPr xmlns:a="http://schemas.openxmlformats.org/drawingml/2006/main" sz="5000" i="1">
                                      <a:solidFill>
                                        <a:srgbClr val="98195D"/>
                                      </a:solidFill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xmlns:a="http://schemas.openxmlformats.org/drawingml/2006/main" sz="5000" i="1">
                                      <a:solidFill>
                                        <a:srgbClr val="98195D"/>
                                      </a:solidFill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  <m:sSup>
                                    <m:e>
                                      <m:r>
                                        <a:rPr xmlns:a="http://schemas.openxmlformats.org/drawingml/2006/main" sz="5000" i="1">
                                          <a:solidFill>
                                            <a:srgbClr val="98195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</m:e>
                                    <m:sup>
                                      <m:r>
                                        <a:rPr xmlns:a="http://schemas.openxmlformats.org/drawingml/2006/main" sz="5000" i="1">
                                          <a:solidFill>
                                            <a:srgbClr val="98195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nary>
                        </m:e>
                      </m:d>
                    </m:e>
                    <m:sup>
                      <m:r>
                        <a:rPr xmlns:a="http://schemas.openxmlformats.org/drawingml/2006/main" sz="5000" i="1">
                          <a:solidFill>
                            <a:srgbClr val="98195D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50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50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,</m:t>
                  </m:r>
                  <m:sSup>
                    <m:e>
                      <m:r>
                        <a:rPr xmlns:a="http://schemas.openxmlformats.org/drawingml/2006/main" sz="5000" i="1">
                          <a:solidFill>
                            <a:srgbClr val="98195D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p>
                      <m:sSup>
                        <m:e>
                          <m:r>
                            <a:rPr xmlns:a="http://schemas.openxmlformats.org/drawingml/2006/main" sz="5000" i="1">
                              <a:solidFill>
                                <a:srgbClr val="98195D"/>
                              </a:solidFill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p>
                          <m:r>
                            <a:rPr xmlns:a="http://schemas.openxmlformats.org/drawingml/2006/main" sz="5000" i="1">
                              <a:solidFill>
                                <a:srgbClr val="98195D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sup>
                  </m:sSup>
                </m:oMath>
              </m:oMathPara>
            </a14:m>
            <a:endParaRPr sz="5000">
              <a:solidFill>
                <a:srgbClr val="991A5E"/>
              </a:solidFill>
            </a:endParaRPr>
          </a:p>
        </p:txBody>
      </p:sp>
      <p:sp>
        <p:nvSpPr>
          <p:cNvPr id="4489" name="Oval"/>
          <p:cNvSpPr/>
          <p:nvPr/>
        </p:nvSpPr>
        <p:spPr>
          <a:xfrm>
            <a:off x="13415576" y="7524088"/>
            <a:ext cx="438554" cy="490894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31734"/>
            </a:schemeClr>
          </a:solidFill>
          <a:ln w="38100" cap="rnd">
            <a:solidFill>
              <a:schemeClr val="accent6">
                <a:hueOff val="-108860"/>
                <a:satOff val="4467"/>
                <a:lumOff val="-12874"/>
                <a:alpha val="31734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90" name="To compute the number of points in the intersection :"/>
          <p:cNvSpPr txBox="1"/>
          <p:nvPr/>
        </p:nvSpPr>
        <p:spPr>
          <a:xfrm>
            <a:off x="3860510" y="8955298"/>
            <a:ext cx="17218426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To compute the number of points in the intersection :</a:t>
            </a:r>
          </a:p>
        </p:txBody>
      </p:sp>
      <p:sp>
        <p:nvSpPr>
          <p:cNvPr id="4491" name="Equation"/>
          <p:cNvSpPr txBox="1"/>
          <p:nvPr/>
        </p:nvSpPr>
        <p:spPr>
          <a:xfrm>
            <a:off x="10176299" y="10275334"/>
            <a:ext cx="4690770" cy="129218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d>
                        <m:dPr>
                          <m:ctrlPr>
                            <a:rPr xmlns:a="http://schemas.openxmlformats.org/drawingml/2006/main" sz="4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e>
                              <m:r>
                                <m:rPr>
                                  <m:sty m:val="p"/>
                                </m:rPr>
                                <a:rPr xmlns:a="http://schemas.openxmlformats.org/drawingml/2006/main" sz="4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m:rPr>
                                  <m:sty m:val="p"/>
                                  <m:scr m:val="double-struck"/>
                                </m:rPr>
                                <a:rPr xmlns:a="http://schemas.openxmlformats.org/drawingml/2006/main" sz="4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  <m:r>
                                <a:rPr xmlns:a="http://schemas.openxmlformats.org/drawingml/2006/main" sz="4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xmlns:a="http://schemas.openxmlformats.org/drawingml/2006/main" sz="4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</m:sub>
                          </m:sSub>
                        </m:e>
                      </m:d>
                    </m:e>
                    <m:sup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4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mod</m:t>
                  </m:r>
                  <m:sSup>
                    <m:e>
                      <m:r>
                        <a:rPr xmlns:a="http://schemas.openxmlformats.org/drawingml/2006/main" sz="4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p>
                      <m:sSup>
                        <m:e>
                          <m:r>
                            <a:rPr xmlns:a="http://schemas.openxmlformats.org/drawingml/2006/main" sz="4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p>
                          <m:r>
                            <a:rPr xmlns:a="http://schemas.openxmlformats.org/drawingml/2006/main" sz="4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sup>
                  </m:sSup>
                </m:oMath>
              </m:oMathPara>
            </a14:m>
            <a:endParaRPr sz="49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1000"/>
                                        <p:tgtEl>
                                          <p:spTgt spid="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0" dur="1000" fill="hold"/>
                                        <p:tgtEl>
                                          <p:spTgt spid="4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Class="entr" nodeType="after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xit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9" dur="1000" fill="hold"/>
                                        <p:tgtEl>
                                          <p:spTgt spid="4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Class="entr" nodeType="after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4" dur="1000"/>
                                        <p:tgtEl>
                                          <p:spTgt spid="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9" dur="1000"/>
                                        <p:tgtEl>
                                          <p:spTgt spid="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Class="entr" nodeType="after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3" dur="1000"/>
                                        <p:tgtEl>
                                          <p:spTgt spid="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87" grpId="3"/>
      <p:bldP build="whole" bldLvl="1" animBg="1" rev="0" advAuto="0" spid="4483" grpId="1"/>
      <p:bldP build="whole" bldLvl="1" animBg="1" rev="0" advAuto="0" spid="4483" grpId="4"/>
      <p:bldP build="whole" bldLvl="1" animBg="1" rev="0" advAuto="0" spid="4488" grpId="5"/>
      <p:bldP build="whole" bldLvl="1" animBg="1" rev="0" advAuto="0" spid="4487" grpId="6"/>
      <p:bldP build="whole" bldLvl="1" animBg="1" rev="0" advAuto="0" spid="4484" grpId="2"/>
      <p:bldP build="whole" bldLvl="1" animBg="1" rev="0" advAuto="0" spid="4491" grpId="9"/>
      <p:bldP build="whole" bldLvl="1" animBg="1" rev="0" advAuto="0" spid="4490" grpId="8"/>
      <p:bldP build="whole" bldLvl="1" animBg="1" rev="0" advAuto="0" spid="4489" grpId="7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3" name="More generally"/>
          <p:cNvSpPr txBox="1"/>
          <p:nvPr/>
        </p:nvSpPr>
        <p:spPr>
          <a:xfrm>
            <a:off x="9486087" y="701977"/>
            <a:ext cx="5411826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More generally</a:t>
            </a:r>
          </a:p>
        </p:txBody>
      </p:sp>
      <p:sp>
        <p:nvSpPr>
          <p:cNvPr id="4494" name="Equation"/>
          <p:cNvSpPr txBox="1"/>
          <p:nvPr/>
        </p:nvSpPr>
        <p:spPr>
          <a:xfrm>
            <a:off x="7094520" y="5190418"/>
            <a:ext cx="10194961" cy="264347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d>
                        <m:dPr>
                          <m:ctrlPr>
                            <a:rPr xmlns:a="http://schemas.openxmlformats.org/drawingml/2006/main" sz="10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e>
                              <m:r>
                                <m:rPr>
                                  <m:sty m:val="p"/>
                                </m:rPr>
                                <a:rPr xmlns:a="http://schemas.openxmlformats.org/drawingml/2006/main" sz="10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m:rPr>
                                  <m:sty m:val="p"/>
                                  <m:scr m:val="double-struck"/>
                                </m:rPr>
                                <a:rPr xmlns:a="http://schemas.openxmlformats.org/drawingml/2006/main" sz="10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  <m:r>
                                <a:rPr xmlns:a="http://schemas.openxmlformats.org/drawingml/2006/main" sz="10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xmlns:a="http://schemas.openxmlformats.org/drawingml/2006/main" sz="10900" i="1">
                                  <a:solidFill>
                                    <a:srgbClr val="5E5E5E"/>
                                  </a:solidFill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</m:sub>
                          </m:sSub>
                        </m:e>
                      </m:d>
                    </m:e>
                    <m:sup>
                      <m:r>
                        <a:rPr xmlns:a="http://schemas.openxmlformats.org/drawingml/2006/main" sz="10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109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mod</m:t>
                  </m:r>
                  <m:sSup>
                    <m:e>
                      <m:r>
                        <a:rPr xmlns:a="http://schemas.openxmlformats.org/drawingml/2006/main" sz="109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p>
                      <m:sSup>
                        <m:e>
                          <m:r>
                            <a:rPr xmlns:a="http://schemas.openxmlformats.org/drawingml/2006/main" sz="10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p>
                          <m:r>
                            <a:rPr xmlns:a="http://schemas.openxmlformats.org/drawingml/2006/main" sz="109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sup>
                  </m:sSup>
                </m:oMath>
              </m:oMathPara>
            </a14:m>
            <a:endParaRPr sz="10900">
              <a:solidFill>
                <a:srgbClr val="5E5E5E"/>
              </a:solidFill>
            </a:endParaRPr>
          </a:p>
        </p:txBody>
      </p:sp>
      <p:sp>
        <p:nvSpPr>
          <p:cNvPr id="4495" name="(Efficiently computable recursively)"/>
          <p:cNvSpPr txBox="1"/>
          <p:nvPr/>
        </p:nvSpPr>
        <p:spPr>
          <a:xfrm>
            <a:off x="-1" y="10415045"/>
            <a:ext cx="2438400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4000">
                <a:solidFill>
                  <a:srgbClr val="5E5E5E"/>
                </a:solidFill>
              </a:defRPr>
            </a:lvl1pPr>
          </a:lstStyle>
          <a:p>
            <a:pPr/>
            <a:r>
              <a:t>(Efficiently computable recursively)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5E5E5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7" name="All in all"/>
          <p:cNvSpPr txBox="1"/>
          <p:nvPr>
            <p:ph type="subTitle" sz="quarter" idx="1"/>
          </p:nvPr>
        </p:nvSpPr>
        <p:spPr>
          <a:xfrm>
            <a:off x="8296162" y="6186425"/>
            <a:ext cx="7791676" cy="13431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All in all</a:t>
            </a:r>
          </a:p>
        </p:txBody>
      </p:sp>
      <p:sp>
        <p:nvSpPr>
          <p:cNvPr id="4498" name="Ornament 11"/>
          <p:cNvSpPr/>
          <p:nvPr/>
        </p:nvSpPr>
        <p:spPr>
          <a:xfrm>
            <a:off x="14307211" y="6552701"/>
            <a:ext cx="1285680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222" y="0"/>
                </a:moveTo>
                <a:cubicBezTo>
                  <a:pt x="3857" y="0"/>
                  <a:pt x="2409" y="1889"/>
                  <a:pt x="1610" y="3475"/>
                </a:cubicBezTo>
                <a:cubicBezTo>
                  <a:pt x="587" y="5507"/>
                  <a:pt x="0" y="8317"/>
                  <a:pt x="0" y="11182"/>
                </a:cubicBezTo>
                <a:cubicBezTo>
                  <a:pt x="0" y="14054"/>
                  <a:pt x="421" y="16682"/>
                  <a:pt x="1185" y="18587"/>
                </a:cubicBezTo>
                <a:cubicBezTo>
                  <a:pt x="1966" y="20529"/>
                  <a:pt x="3044" y="21600"/>
                  <a:pt x="4222" y="21600"/>
                </a:cubicBezTo>
                <a:cubicBezTo>
                  <a:pt x="5647" y="21600"/>
                  <a:pt x="6526" y="20478"/>
                  <a:pt x="7012" y="19539"/>
                </a:cubicBezTo>
                <a:cubicBezTo>
                  <a:pt x="7642" y="18319"/>
                  <a:pt x="8004" y="16631"/>
                  <a:pt x="8004" y="14909"/>
                </a:cubicBezTo>
                <a:cubicBezTo>
                  <a:pt x="8004" y="13406"/>
                  <a:pt x="7753" y="11962"/>
                  <a:pt x="7298" y="10844"/>
                </a:cubicBezTo>
                <a:cubicBezTo>
                  <a:pt x="6872" y="9796"/>
                  <a:pt x="6298" y="9114"/>
                  <a:pt x="5722" y="8968"/>
                </a:cubicBezTo>
                <a:cubicBezTo>
                  <a:pt x="5003" y="8786"/>
                  <a:pt x="4437" y="9070"/>
                  <a:pt x="4038" y="9814"/>
                </a:cubicBezTo>
                <a:cubicBezTo>
                  <a:pt x="3945" y="9989"/>
                  <a:pt x="3861" y="10187"/>
                  <a:pt x="3792" y="10404"/>
                </a:cubicBezTo>
                <a:cubicBezTo>
                  <a:pt x="3165" y="12091"/>
                  <a:pt x="3294" y="14290"/>
                  <a:pt x="3748" y="15606"/>
                </a:cubicBezTo>
                <a:cubicBezTo>
                  <a:pt x="3979" y="16272"/>
                  <a:pt x="4345" y="16580"/>
                  <a:pt x="4706" y="16409"/>
                </a:cubicBezTo>
                <a:cubicBezTo>
                  <a:pt x="5078" y="16231"/>
                  <a:pt x="5384" y="15578"/>
                  <a:pt x="5451" y="14820"/>
                </a:cubicBezTo>
                <a:cubicBezTo>
                  <a:pt x="5506" y="14185"/>
                  <a:pt x="5386" y="13572"/>
                  <a:pt x="5137" y="13222"/>
                </a:cubicBezTo>
                <a:lnTo>
                  <a:pt x="5128" y="13211"/>
                </a:lnTo>
                <a:cubicBezTo>
                  <a:pt x="4936" y="12940"/>
                  <a:pt x="4838" y="12707"/>
                  <a:pt x="4838" y="12514"/>
                </a:cubicBezTo>
                <a:cubicBezTo>
                  <a:pt x="4838" y="12405"/>
                  <a:pt x="4843" y="12163"/>
                  <a:pt x="4889" y="12003"/>
                </a:cubicBezTo>
                <a:cubicBezTo>
                  <a:pt x="4891" y="11995"/>
                  <a:pt x="4894" y="11983"/>
                  <a:pt x="4897" y="11974"/>
                </a:cubicBezTo>
                <a:cubicBezTo>
                  <a:pt x="4905" y="11952"/>
                  <a:pt x="4913" y="11932"/>
                  <a:pt x="4922" y="11914"/>
                </a:cubicBezTo>
                <a:cubicBezTo>
                  <a:pt x="4958" y="11847"/>
                  <a:pt x="5110" y="11639"/>
                  <a:pt x="5564" y="11754"/>
                </a:cubicBezTo>
                <a:cubicBezTo>
                  <a:pt x="6278" y="11935"/>
                  <a:pt x="6672" y="13737"/>
                  <a:pt x="6672" y="14913"/>
                </a:cubicBezTo>
                <a:cubicBezTo>
                  <a:pt x="6672" y="17461"/>
                  <a:pt x="5440" y="18793"/>
                  <a:pt x="4224" y="18793"/>
                </a:cubicBezTo>
                <a:cubicBezTo>
                  <a:pt x="2548" y="18793"/>
                  <a:pt x="1331" y="15595"/>
                  <a:pt x="1331" y="11186"/>
                </a:cubicBezTo>
                <a:cubicBezTo>
                  <a:pt x="1331" y="10714"/>
                  <a:pt x="1355" y="10242"/>
                  <a:pt x="1397" y="9775"/>
                </a:cubicBezTo>
                <a:cubicBezTo>
                  <a:pt x="1743" y="6752"/>
                  <a:pt x="2955" y="3152"/>
                  <a:pt x="5751" y="3152"/>
                </a:cubicBezTo>
                <a:cubicBezTo>
                  <a:pt x="8663" y="3152"/>
                  <a:pt x="10197" y="8075"/>
                  <a:pt x="10368" y="10653"/>
                </a:cubicBezTo>
                <a:cubicBezTo>
                  <a:pt x="10545" y="13330"/>
                  <a:pt x="9701" y="13782"/>
                  <a:pt x="9300" y="13847"/>
                </a:cubicBezTo>
                <a:cubicBezTo>
                  <a:pt x="9218" y="13859"/>
                  <a:pt x="9177" y="14063"/>
                  <a:pt x="9231" y="14195"/>
                </a:cubicBezTo>
                <a:cubicBezTo>
                  <a:pt x="9636" y="15196"/>
                  <a:pt x="10915" y="18025"/>
                  <a:pt x="12413" y="18025"/>
                </a:cubicBezTo>
                <a:cubicBezTo>
                  <a:pt x="13928" y="18025"/>
                  <a:pt x="14377" y="16100"/>
                  <a:pt x="14469" y="14309"/>
                </a:cubicBezTo>
                <a:cubicBezTo>
                  <a:pt x="14473" y="14214"/>
                  <a:pt x="14527" y="14172"/>
                  <a:pt x="14560" y="14234"/>
                </a:cubicBezTo>
                <a:cubicBezTo>
                  <a:pt x="15852" y="16679"/>
                  <a:pt x="17156" y="18541"/>
                  <a:pt x="18645" y="18541"/>
                </a:cubicBezTo>
                <a:cubicBezTo>
                  <a:pt x="19359" y="18541"/>
                  <a:pt x="20078" y="17943"/>
                  <a:pt x="20618" y="16906"/>
                </a:cubicBezTo>
                <a:cubicBezTo>
                  <a:pt x="21066" y="16045"/>
                  <a:pt x="21600" y="14482"/>
                  <a:pt x="21600" y="11925"/>
                </a:cubicBezTo>
                <a:cubicBezTo>
                  <a:pt x="21600" y="8589"/>
                  <a:pt x="20840" y="6168"/>
                  <a:pt x="19794" y="6168"/>
                </a:cubicBezTo>
                <a:cubicBezTo>
                  <a:pt x="19129" y="6168"/>
                  <a:pt x="18543" y="7167"/>
                  <a:pt x="18460" y="8442"/>
                </a:cubicBezTo>
                <a:cubicBezTo>
                  <a:pt x="18401" y="9344"/>
                  <a:pt x="18611" y="10562"/>
                  <a:pt x="19398" y="11026"/>
                </a:cubicBezTo>
                <a:cubicBezTo>
                  <a:pt x="20153" y="11470"/>
                  <a:pt x="20274" y="11881"/>
                  <a:pt x="20231" y="12816"/>
                </a:cubicBezTo>
                <a:cubicBezTo>
                  <a:pt x="20049" y="14937"/>
                  <a:pt x="19222" y="15734"/>
                  <a:pt x="18645" y="15734"/>
                </a:cubicBezTo>
                <a:cubicBezTo>
                  <a:pt x="17146" y="15734"/>
                  <a:pt x="15640" y="12620"/>
                  <a:pt x="14045" y="9324"/>
                </a:cubicBezTo>
                <a:cubicBezTo>
                  <a:pt x="11931" y="4953"/>
                  <a:pt x="9533" y="0"/>
                  <a:pt x="6222" y="0"/>
                </a:cubicBezTo>
                <a:close/>
                <a:moveTo>
                  <a:pt x="10751" y="6421"/>
                </a:moveTo>
                <a:cubicBezTo>
                  <a:pt x="12055" y="8711"/>
                  <a:pt x="12974" y="10624"/>
                  <a:pt x="13196" y="12838"/>
                </a:cubicBezTo>
                <a:cubicBezTo>
                  <a:pt x="13370" y="14566"/>
                  <a:pt x="13096" y="15478"/>
                  <a:pt x="12334" y="15478"/>
                </a:cubicBezTo>
                <a:cubicBezTo>
                  <a:pt x="11727" y="15478"/>
                  <a:pt x="11263" y="14746"/>
                  <a:pt x="11099" y="14447"/>
                </a:cubicBezTo>
                <a:cubicBezTo>
                  <a:pt x="11062" y="14381"/>
                  <a:pt x="11060" y="14268"/>
                  <a:pt x="11092" y="14192"/>
                </a:cubicBezTo>
                <a:cubicBezTo>
                  <a:pt x="11919" y="12221"/>
                  <a:pt x="11636" y="9323"/>
                  <a:pt x="10700" y="6517"/>
                </a:cubicBezTo>
                <a:cubicBezTo>
                  <a:pt x="10677" y="6447"/>
                  <a:pt x="10720" y="6366"/>
                  <a:pt x="10751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99" name="Ornament 11"/>
          <p:cNvSpPr/>
          <p:nvPr/>
        </p:nvSpPr>
        <p:spPr>
          <a:xfrm>
            <a:off x="8847116" y="6552701"/>
            <a:ext cx="1285679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378" y="0"/>
                </a:moveTo>
                <a:cubicBezTo>
                  <a:pt x="17743" y="0"/>
                  <a:pt x="19191" y="1889"/>
                  <a:pt x="19990" y="3475"/>
                </a:cubicBezTo>
                <a:cubicBezTo>
                  <a:pt x="21013" y="5507"/>
                  <a:pt x="21600" y="8317"/>
                  <a:pt x="21600" y="11182"/>
                </a:cubicBezTo>
                <a:cubicBezTo>
                  <a:pt x="21600" y="14054"/>
                  <a:pt x="21179" y="16682"/>
                  <a:pt x="20415" y="18587"/>
                </a:cubicBezTo>
                <a:cubicBezTo>
                  <a:pt x="19634" y="20529"/>
                  <a:pt x="18556" y="21600"/>
                  <a:pt x="17378" y="21600"/>
                </a:cubicBezTo>
                <a:cubicBezTo>
                  <a:pt x="15953" y="21600"/>
                  <a:pt x="15074" y="20478"/>
                  <a:pt x="14588" y="19539"/>
                </a:cubicBezTo>
                <a:cubicBezTo>
                  <a:pt x="13958" y="18319"/>
                  <a:pt x="13596" y="16631"/>
                  <a:pt x="13596" y="14909"/>
                </a:cubicBezTo>
                <a:cubicBezTo>
                  <a:pt x="13596" y="13406"/>
                  <a:pt x="13847" y="11962"/>
                  <a:pt x="14302" y="10844"/>
                </a:cubicBezTo>
                <a:cubicBezTo>
                  <a:pt x="14728" y="9796"/>
                  <a:pt x="15302" y="9114"/>
                  <a:pt x="15878" y="8968"/>
                </a:cubicBezTo>
                <a:cubicBezTo>
                  <a:pt x="16597" y="8786"/>
                  <a:pt x="17163" y="9070"/>
                  <a:pt x="17562" y="9814"/>
                </a:cubicBezTo>
                <a:cubicBezTo>
                  <a:pt x="17655" y="9989"/>
                  <a:pt x="17739" y="10187"/>
                  <a:pt x="17808" y="10404"/>
                </a:cubicBezTo>
                <a:cubicBezTo>
                  <a:pt x="18435" y="12091"/>
                  <a:pt x="18306" y="14290"/>
                  <a:pt x="17852" y="15606"/>
                </a:cubicBezTo>
                <a:cubicBezTo>
                  <a:pt x="17621" y="16272"/>
                  <a:pt x="17255" y="16580"/>
                  <a:pt x="16894" y="16409"/>
                </a:cubicBezTo>
                <a:cubicBezTo>
                  <a:pt x="16522" y="16231"/>
                  <a:pt x="16216" y="15578"/>
                  <a:pt x="16149" y="14820"/>
                </a:cubicBezTo>
                <a:cubicBezTo>
                  <a:pt x="16094" y="14185"/>
                  <a:pt x="16214" y="13572"/>
                  <a:pt x="16463" y="13222"/>
                </a:cubicBezTo>
                <a:lnTo>
                  <a:pt x="16472" y="13211"/>
                </a:lnTo>
                <a:cubicBezTo>
                  <a:pt x="16664" y="12940"/>
                  <a:pt x="16762" y="12707"/>
                  <a:pt x="16762" y="12514"/>
                </a:cubicBezTo>
                <a:cubicBezTo>
                  <a:pt x="16762" y="12405"/>
                  <a:pt x="16757" y="12163"/>
                  <a:pt x="16711" y="12003"/>
                </a:cubicBezTo>
                <a:cubicBezTo>
                  <a:pt x="16709" y="11995"/>
                  <a:pt x="16706" y="11983"/>
                  <a:pt x="16703" y="11974"/>
                </a:cubicBezTo>
                <a:cubicBezTo>
                  <a:pt x="16695" y="11952"/>
                  <a:pt x="16687" y="11932"/>
                  <a:pt x="16678" y="11914"/>
                </a:cubicBezTo>
                <a:cubicBezTo>
                  <a:pt x="16642" y="11847"/>
                  <a:pt x="16490" y="11639"/>
                  <a:pt x="16036" y="11754"/>
                </a:cubicBezTo>
                <a:cubicBezTo>
                  <a:pt x="15322" y="11935"/>
                  <a:pt x="14928" y="13737"/>
                  <a:pt x="14928" y="14913"/>
                </a:cubicBezTo>
                <a:cubicBezTo>
                  <a:pt x="14928" y="17461"/>
                  <a:pt x="16160" y="18793"/>
                  <a:pt x="17376" y="18793"/>
                </a:cubicBezTo>
                <a:cubicBezTo>
                  <a:pt x="19052" y="18793"/>
                  <a:pt x="20269" y="15595"/>
                  <a:pt x="20269" y="11186"/>
                </a:cubicBezTo>
                <a:cubicBezTo>
                  <a:pt x="20269" y="10714"/>
                  <a:pt x="20245" y="10242"/>
                  <a:pt x="20203" y="9775"/>
                </a:cubicBezTo>
                <a:cubicBezTo>
                  <a:pt x="19857" y="6752"/>
                  <a:pt x="18645" y="3152"/>
                  <a:pt x="15849" y="3152"/>
                </a:cubicBezTo>
                <a:cubicBezTo>
                  <a:pt x="12937" y="3152"/>
                  <a:pt x="11403" y="8075"/>
                  <a:pt x="11232" y="10653"/>
                </a:cubicBezTo>
                <a:cubicBezTo>
                  <a:pt x="11055" y="13330"/>
                  <a:pt x="11899" y="13782"/>
                  <a:pt x="12300" y="13847"/>
                </a:cubicBezTo>
                <a:cubicBezTo>
                  <a:pt x="12382" y="13859"/>
                  <a:pt x="12423" y="14063"/>
                  <a:pt x="12369" y="14195"/>
                </a:cubicBezTo>
                <a:cubicBezTo>
                  <a:pt x="11964" y="15196"/>
                  <a:pt x="10685" y="18025"/>
                  <a:pt x="9187" y="18025"/>
                </a:cubicBezTo>
                <a:cubicBezTo>
                  <a:pt x="7672" y="18025"/>
                  <a:pt x="7223" y="16100"/>
                  <a:pt x="7131" y="14309"/>
                </a:cubicBezTo>
                <a:cubicBezTo>
                  <a:pt x="7127" y="14214"/>
                  <a:pt x="7073" y="14172"/>
                  <a:pt x="7040" y="14234"/>
                </a:cubicBezTo>
                <a:cubicBezTo>
                  <a:pt x="5748" y="16679"/>
                  <a:pt x="4444" y="18541"/>
                  <a:pt x="2955" y="18541"/>
                </a:cubicBezTo>
                <a:cubicBezTo>
                  <a:pt x="2241" y="18541"/>
                  <a:pt x="1522" y="17943"/>
                  <a:pt x="982" y="16906"/>
                </a:cubicBezTo>
                <a:cubicBezTo>
                  <a:pt x="534" y="16045"/>
                  <a:pt x="0" y="14482"/>
                  <a:pt x="0" y="11925"/>
                </a:cubicBezTo>
                <a:cubicBezTo>
                  <a:pt x="0" y="8589"/>
                  <a:pt x="760" y="6168"/>
                  <a:pt x="1806" y="6168"/>
                </a:cubicBezTo>
                <a:cubicBezTo>
                  <a:pt x="2471" y="6168"/>
                  <a:pt x="3057" y="7167"/>
                  <a:pt x="3140" y="8442"/>
                </a:cubicBezTo>
                <a:cubicBezTo>
                  <a:pt x="3199" y="9344"/>
                  <a:pt x="2989" y="10562"/>
                  <a:pt x="2202" y="11026"/>
                </a:cubicBezTo>
                <a:cubicBezTo>
                  <a:pt x="1447" y="11470"/>
                  <a:pt x="1326" y="11881"/>
                  <a:pt x="1369" y="12816"/>
                </a:cubicBezTo>
                <a:cubicBezTo>
                  <a:pt x="1551" y="14937"/>
                  <a:pt x="2378" y="15734"/>
                  <a:pt x="2955" y="15734"/>
                </a:cubicBezTo>
                <a:cubicBezTo>
                  <a:pt x="4454" y="15734"/>
                  <a:pt x="5960" y="12620"/>
                  <a:pt x="7555" y="9324"/>
                </a:cubicBezTo>
                <a:cubicBezTo>
                  <a:pt x="9669" y="4953"/>
                  <a:pt x="12067" y="0"/>
                  <a:pt x="15378" y="0"/>
                </a:cubicBezTo>
                <a:close/>
                <a:moveTo>
                  <a:pt x="10849" y="6421"/>
                </a:moveTo>
                <a:cubicBezTo>
                  <a:pt x="9545" y="8711"/>
                  <a:pt x="8626" y="10624"/>
                  <a:pt x="8404" y="12838"/>
                </a:cubicBezTo>
                <a:cubicBezTo>
                  <a:pt x="8230" y="14566"/>
                  <a:pt x="8504" y="15478"/>
                  <a:pt x="9266" y="15478"/>
                </a:cubicBezTo>
                <a:cubicBezTo>
                  <a:pt x="9873" y="15478"/>
                  <a:pt x="10337" y="14746"/>
                  <a:pt x="10501" y="14447"/>
                </a:cubicBezTo>
                <a:cubicBezTo>
                  <a:pt x="10538" y="14381"/>
                  <a:pt x="10540" y="14268"/>
                  <a:pt x="10508" y="14192"/>
                </a:cubicBezTo>
                <a:cubicBezTo>
                  <a:pt x="9681" y="12221"/>
                  <a:pt x="9964" y="9323"/>
                  <a:pt x="10900" y="6517"/>
                </a:cubicBezTo>
                <a:cubicBezTo>
                  <a:pt x="10923" y="6447"/>
                  <a:pt x="10880" y="6366"/>
                  <a:pt x="10849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1" name="Complexity in practice"/>
          <p:cNvSpPr txBox="1"/>
          <p:nvPr/>
        </p:nvSpPr>
        <p:spPr>
          <a:xfrm>
            <a:off x="8112341" y="701977"/>
            <a:ext cx="8159319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Complexity in practice</a:t>
            </a:r>
          </a:p>
        </p:txBody>
      </p:sp>
      <p:sp>
        <p:nvSpPr>
          <p:cNvPr id="4502" name="1- Estimate the profile of the reduction of the basis of the SIS"/>
          <p:cNvSpPr txBox="1"/>
          <p:nvPr/>
        </p:nvSpPr>
        <p:spPr>
          <a:xfrm>
            <a:off x="-1" y="4379218"/>
            <a:ext cx="2438400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1- Estimate the profile of the reduction of the basis of the SIS</a:t>
            </a:r>
          </a:p>
        </p:txBody>
      </p:sp>
      <p:sp>
        <p:nvSpPr>
          <p:cNvPr id="4503" name="2- Estimate the probability of repetition using box/ball intersection"/>
          <p:cNvSpPr txBox="1"/>
          <p:nvPr/>
        </p:nvSpPr>
        <p:spPr>
          <a:xfrm>
            <a:off x="-1" y="8135121"/>
            <a:ext cx="2438400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2- Estimate the probability of repetition using box/ball intersection</a:t>
            </a:r>
          </a:p>
        </p:txBody>
      </p:sp>
      <p:sp>
        <p:nvSpPr>
          <p:cNvPr id="4504" name="Predicts the geometry of the sublattice in which we sieve…"/>
          <p:cNvSpPr txBox="1"/>
          <p:nvPr/>
        </p:nvSpPr>
        <p:spPr>
          <a:xfrm>
            <a:off x="3582787" y="5497525"/>
            <a:ext cx="17218426" cy="987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i="1" sz="2600">
                <a:solidFill>
                  <a:srgbClr val="929292"/>
                </a:solidFill>
              </a:defRPr>
            </a:pPr>
            <a:r>
              <a:t>Predicts the geometry of the sublattice in which we sieve</a:t>
            </a:r>
          </a:p>
          <a:p>
            <a:pPr>
              <a:defRPr i="1" sz="2600">
                <a:solidFill>
                  <a:srgbClr val="929292"/>
                </a:solidFill>
              </a:defRPr>
            </a:pPr>
            <a:r>
              <a:t>The profile can be simulated efficiently</a:t>
            </a:r>
          </a:p>
        </p:txBody>
      </p:sp>
      <p:sp>
        <p:nvSpPr>
          <p:cNvPr id="4505" name="Done numerically using the theta series computation"/>
          <p:cNvSpPr txBox="1"/>
          <p:nvPr/>
        </p:nvSpPr>
        <p:spPr>
          <a:xfrm>
            <a:off x="3582787" y="9272015"/>
            <a:ext cx="17218426" cy="542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2600">
                <a:solidFill>
                  <a:srgbClr val="929292"/>
                </a:solidFill>
              </a:defRPr>
            </a:lvl1pPr>
          </a:lstStyle>
          <a:p>
            <a:pPr/>
            <a:r>
              <a:t>Done numerically using the theta series computation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14:warp dir="in"/>
      </p:transition>
    </mc:Choice>
    <mc:Fallback>
      <p:transition spd="fast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" name="Practical implications"/>
          <p:cNvSpPr txBox="1"/>
          <p:nvPr/>
        </p:nvSpPr>
        <p:spPr>
          <a:xfrm>
            <a:off x="8259559" y="701977"/>
            <a:ext cx="7864882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Practical implications</a:t>
            </a:r>
          </a:p>
        </p:txBody>
      </p:sp>
      <p:sp>
        <p:nvSpPr>
          <p:cNvPr id="4508" name="Where do we find (I)SIS in the wild ?"/>
          <p:cNvSpPr txBox="1"/>
          <p:nvPr/>
        </p:nvSpPr>
        <p:spPr>
          <a:xfrm>
            <a:off x="-1" y="4064466"/>
            <a:ext cx="2438400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Where do we find (I)SIS in the wild ? </a:t>
            </a:r>
          </a:p>
        </p:txBody>
      </p:sp>
      <p:sp>
        <p:nvSpPr>
          <p:cNvPr id="4509" name="&gt;&gt; in Hash-and-Sign signatures (Falcon, Mitaka,…)"/>
          <p:cNvSpPr txBox="1"/>
          <p:nvPr/>
        </p:nvSpPr>
        <p:spPr>
          <a:xfrm>
            <a:off x="-465230" y="5237861"/>
            <a:ext cx="17218426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defRPr>
            </a:lvl1pPr>
          </a:lstStyle>
          <a:p>
            <a:pPr/>
            <a:r>
              <a:t>&gt;&gt; in Hash-and-Sign signatures (Falcon, Mitaka,…)</a:t>
            </a:r>
          </a:p>
        </p:txBody>
      </p:sp>
      <p:sp>
        <p:nvSpPr>
          <p:cNvPr id="4510" name="Why would q be small ?"/>
          <p:cNvSpPr txBox="1"/>
          <p:nvPr/>
        </p:nvSpPr>
        <p:spPr>
          <a:xfrm>
            <a:off x="-1" y="7820369"/>
            <a:ext cx="24384001" cy="769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Why would q be small ? </a:t>
            </a:r>
          </a:p>
        </p:txBody>
      </p:sp>
      <p:grpSp>
        <p:nvGrpSpPr>
          <p:cNvPr id="4513" name="Group"/>
          <p:cNvGrpSpPr/>
          <p:nvPr/>
        </p:nvGrpSpPr>
        <p:grpSpPr>
          <a:xfrm>
            <a:off x="639843" y="9019075"/>
            <a:ext cx="21841053" cy="1728805"/>
            <a:chOff x="0" y="0"/>
            <a:chExt cx="21841051" cy="1728804"/>
          </a:xfrm>
        </p:grpSpPr>
        <p:sp>
          <p:nvSpPr>
            <p:cNvPr id="4511" name="&gt;&gt; CRYPTO’22 paper : “Compressing hash-and-sign lattice based signatures”"/>
            <p:cNvSpPr txBox="1"/>
            <p:nvPr/>
          </p:nvSpPr>
          <p:spPr>
            <a:xfrm>
              <a:off x="0" y="0"/>
              <a:ext cx="21841052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000">
                  <a:solidFill>
                    <a:schemeClr val="accent6">
                      <a:hueOff val="-108860"/>
                      <a:satOff val="4467"/>
                      <a:lumOff val="-12874"/>
                    </a:schemeClr>
                  </a:solidFill>
                </a:defRPr>
              </a:lvl1pPr>
            </a:lstStyle>
            <a:p>
              <a:pPr/>
              <a:r>
                <a:t>&gt;&gt; CRYPTO’22 paper : “Compressing hash-and-sign lattice based signatures”</a:t>
              </a:r>
            </a:p>
          </p:txBody>
        </p:sp>
        <p:sp>
          <p:nvSpPr>
            <p:cNvPr id="4512" name="Espitau et al. proposed to reduce the size of q to reduce the global bandwidth of the signatures"/>
            <p:cNvSpPr txBox="1"/>
            <p:nvPr/>
          </p:nvSpPr>
          <p:spPr>
            <a:xfrm>
              <a:off x="2955644" y="1186006"/>
              <a:ext cx="17218425" cy="5427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i="1" sz="2600">
                  <a:solidFill>
                    <a:srgbClr val="929292"/>
                  </a:solidFill>
                </a:defRPr>
              </a:lvl1pPr>
            </a:lstStyle>
            <a:p>
              <a:pPr/>
              <a:r>
                <a:t>Espitau et al. proposed to reduce the size of q to reduce the global bandwidth of the signatures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4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08" grpId="1"/>
      <p:bldP build="whole" bldLvl="1" animBg="1" rev="0" advAuto="0" spid="4510" grpId="3"/>
      <p:bldP build="whole" bldLvl="1" animBg="1" rev="0" advAuto="0" spid="4509" grpId="2"/>
      <p:bldP build="whole" bldLvl="1" animBg="1" rev="0" advAuto="0" spid="4513" grpId="4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" name="Practical implications"/>
          <p:cNvSpPr txBox="1"/>
          <p:nvPr/>
        </p:nvSpPr>
        <p:spPr>
          <a:xfrm>
            <a:off x="8259559" y="701977"/>
            <a:ext cx="7864882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Practical implications</a:t>
            </a:r>
          </a:p>
        </p:txBody>
      </p:sp>
      <p:graphicFrame>
        <p:nvGraphicFramePr>
          <p:cNvPr id="4516" name="Table 1"/>
          <p:cNvGraphicFramePr/>
          <p:nvPr/>
        </p:nvGraphicFramePr>
        <p:xfrm>
          <a:off x="1276350" y="3719301"/>
          <a:ext cx="21856700" cy="743834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{2708684C-4D16-4618-839F-0558EEFCDFE6}</a:tableStyleId>
              </a:tblPr>
              <a:tblGrid>
                <a:gridCol w="4366260"/>
                <a:gridCol w="4366260"/>
                <a:gridCol w="4366260"/>
                <a:gridCol w="4366260"/>
                <a:gridCol w="4366260"/>
              </a:tblGrid>
              <a:tr h="1620103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3100">
                          <a:sym typeface="Graphik Semibold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50800">
                      <a:solidFill>
                        <a:srgbClr val="FFFFFF"/>
                      </a:solidFill>
                      <a:miter lim="400000"/>
                    </a:lnL>
                    <a:lnR w="0">
                      <a:miter lim="400000"/>
                    </a:lnR>
                    <a:lnT w="50800">
                      <a:solidFill>
                        <a:srgbClr val="5E5E5E"/>
                      </a:solidFill>
                      <a:miter lim="400000"/>
                    </a:lnT>
                    <a:lnB w="38100">
                      <a:solidFill>
                        <a:srgbClr val="C8C8C8"/>
                      </a:solidFill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sym typeface="Graphik Semibold"/>
                        </a:rPr>
                        <a:t>Falcon-512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12700">
                      <a:miter lim="400000"/>
                    </a:lnR>
                    <a:lnT w="50800">
                      <a:solidFill>
                        <a:srgbClr val="5E5E5E"/>
                      </a:solidFill>
                      <a:miter lim="400000"/>
                    </a:lnT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sym typeface="Graphik Semibold"/>
                        </a:rPr>
                        <a:t>Mitaka-512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50800">
                      <a:solidFill>
                        <a:srgbClr val="5E5E5E"/>
                      </a:solidFill>
                      <a:miter lim="400000"/>
                    </a:lnT>
                  </a:tcPr>
                </a:tc>
                <a:tc hMerge="1">
                  <a:tcPr/>
                </a:tc>
              </a:tr>
              <a:tr h="1034210">
                <a:tc>
                  <a:txBody>
                    <a:bodyPr/>
                    <a:lstStyle/>
                    <a:p>
                      <a:pPr algn="r" defTabSz="914400">
                        <a:defRPr sz="3100">
                          <a:solidFill>
                            <a:srgbClr val="5E5E5E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50800">
                      <a:solidFill>
                        <a:srgbClr val="FFFFFF"/>
                      </a:solidFill>
                      <a:miter lim="400000"/>
                    </a:lnL>
                    <a:lnR w="12700">
                      <a:miter lim="400000"/>
                    </a:lnR>
                    <a:lnT w="38100">
                      <a:solidFill>
                        <a:srgbClr val="C8C8C8"/>
                      </a:solidFill>
                      <a:miter lim="400000"/>
                    </a:lnT>
                    <a:lnB w="38100">
                      <a:solidFill>
                        <a:srgbClr val="C8C8C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[Crypto’22]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This work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[Crypto’22]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This work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  <a:tr h="1435046"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i="1" sz="3100">
                          <a:solidFill>
                            <a:srgbClr val="5E5E5E"/>
                          </a:solidFill>
                        </a:rPr>
                        <a:t>q = 1031 </a:t>
                      </a:r>
                    </a:p>
                  </a:txBody>
                  <a:tcPr marL="50800" marR="50800" marT="50800" marB="50800" anchor="ctr" anchorCtr="0" horzOverflow="overflow">
                    <a:lnL w="50800">
                      <a:solidFill>
                        <a:srgbClr val="FFFFFF"/>
                      </a:solidFill>
                      <a:miter lim="400000"/>
                    </a:lnL>
                    <a:lnR w="12700">
                      <a:miter lim="400000"/>
                    </a:lnR>
                    <a:lnT w="38100">
                      <a:solidFill>
                        <a:srgbClr val="C8C8C8"/>
                      </a:solidFill>
                      <a:miter lim="400000"/>
                    </a:lnT>
                    <a:lnB w="12700"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100">
                          <a:solidFill>
                            <a:schemeClr val="accent6">
                              <a:hueOff val="-108860"/>
                              <a:satOff val="4467"/>
                              <a:lumOff val="-12874"/>
                            </a:schemeClr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119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99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100">
                          <a:solidFill>
                            <a:schemeClr val="accent6">
                              <a:hueOff val="-108860"/>
                              <a:satOff val="4467"/>
                              <a:lumOff val="-12874"/>
                            </a:schemeClr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80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5D5D5"/>
                    </a:solidFill>
                  </a:tcPr>
                </a:tc>
              </a:tr>
              <a:tr h="1598412"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i="1" sz="3100">
                          <a:solidFill>
                            <a:srgbClr val="5E5E5E"/>
                          </a:solidFill>
                        </a:rPr>
                        <a:t>q = 512 </a:t>
                      </a:r>
                    </a:p>
                  </a:txBody>
                  <a:tcPr marL="50800" marR="50800" marT="50800" marB="50800" anchor="ctr" anchorCtr="0" horzOverflow="overflow">
                    <a:lnL w="50800">
                      <a:solidFill>
                        <a:srgbClr val="FFFFFF"/>
                      </a:solidFill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100">
                          <a:solidFill>
                            <a:schemeClr val="accent6">
                              <a:hueOff val="-108860"/>
                              <a:satOff val="4467"/>
                              <a:lumOff val="-12874"/>
                            </a:schemeClr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115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97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100">
                          <a:solidFill>
                            <a:schemeClr val="accent6">
                              <a:hueOff val="-108860"/>
                              <a:satOff val="4467"/>
                              <a:lumOff val="-12874"/>
                            </a:schemeClr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699769"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i="1" sz="3100">
                          <a:solidFill>
                            <a:srgbClr val="5E5E5E"/>
                          </a:solidFill>
                        </a:rPr>
                        <a:t>q =  256</a:t>
                      </a:r>
                    </a:p>
                  </a:txBody>
                  <a:tcPr marL="50800" marR="50800" marT="50800" marB="50800" anchor="ctr" anchorCtr="0" horzOverflow="overflow">
                    <a:lnL w="50800">
                      <a:solidFill>
                        <a:srgbClr val="FFFFFF"/>
                      </a:solidFill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50800">
                      <a:solidFill>
                        <a:srgbClr val="5E5E5E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118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50800">
                      <a:solidFill>
                        <a:srgbClr val="5E5E5E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100">
                          <a:solidFill>
                            <a:schemeClr val="accent6">
                              <a:hueOff val="-108860"/>
                              <a:satOff val="4467"/>
                              <a:lumOff val="-12874"/>
                            </a:schemeClr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92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50800">
                      <a:solidFill>
                        <a:srgbClr val="5E5E5E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1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94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50800">
                      <a:solidFill>
                        <a:srgbClr val="5E5E5E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100">
                          <a:solidFill>
                            <a:schemeClr val="accent6">
                              <a:hueOff val="-108860"/>
                              <a:satOff val="4467"/>
                              <a:lumOff val="-12874"/>
                            </a:schemeClr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 (!!!)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50800">
                      <a:solidFill>
                        <a:srgbClr val="5E5E5E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</a:tr>
            </a:tbl>
          </a:graphicData>
        </a:graphic>
      </p:graphicFrame>
      <p:sp>
        <p:nvSpPr>
          <p:cNvPr id="4517" name="(!!!)This breaks on a laptop in a weekend dozen of seconds…"/>
          <p:cNvSpPr txBox="1"/>
          <p:nvPr/>
        </p:nvSpPr>
        <p:spPr>
          <a:xfrm>
            <a:off x="14435985" y="11039718"/>
            <a:ext cx="8657541" cy="49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(!!!)This breaks on a laptop in a </a:t>
            </a:r>
            <a:r>
              <a:rPr strike="sngStrike"/>
              <a:t>weekend</a:t>
            </a:r>
            <a:r>
              <a:t> dozen of seconds…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9" name="Practical implications"/>
          <p:cNvSpPr txBox="1"/>
          <p:nvPr/>
        </p:nvSpPr>
        <p:spPr>
          <a:xfrm>
            <a:off x="8259559" y="701977"/>
            <a:ext cx="7864882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Practical implications</a:t>
            </a:r>
          </a:p>
        </p:txBody>
      </p:sp>
      <p:sp>
        <p:nvSpPr>
          <p:cNvPr id="4520" name="Extremal values of q are seriously reducing the security"/>
          <p:cNvSpPr txBox="1"/>
          <p:nvPr/>
        </p:nvSpPr>
        <p:spPr>
          <a:xfrm>
            <a:off x="-1" y="4064466"/>
            <a:ext cx="24384001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>
                <a:solidFill>
                  <a:srgbClr val="5E5E5E"/>
                </a:solidFill>
              </a:defRPr>
            </a:lvl1pPr>
          </a:lstStyle>
          <a:p>
            <a:pPr/>
            <a:r>
              <a:t>Extremal values of q are seriously reducing the security </a:t>
            </a:r>
          </a:p>
        </p:txBody>
      </p:sp>
      <p:sp>
        <p:nvSpPr>
          <p:cNvPr id="4521" name="Attack also extends to the “distortion” technique of [CRYPTO’22]…"/>
          <p:cNvSpPr txBox="1"/>
          <p:nvPr/>
        </p:nvSpPr>
        <p:spPr>
          <a:xfrm>
            <a:off x="-1" y="8526297"/>
            <a:ext cx="24384001" cy="1442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>
                <a:solidFill>
                  <a:srgbClr val="5E5E5E"/>
                </a:solidFill>
              </a:defRPr>
            </a:pPr>
            <a:r>
              <a:t>Attack also extends to the “</a:t>
            </a:r>
            <a:r>
              <a:rPr>
                <a:solidFill>
                  <a:schemeClr val="accent6">
                    <a:hueOff val="-108860"/>
                    <a:satOff val="4467"/>
                    <a:lumOff val="-12874"/>
                  </a:schemeClr>
                </a:solidFill>
              </a:rPr>
              <a:t>distortion</a:t>
            </a:r>
            <a:r>
              <a:t>” technique of [CRYPTO’22] </a:t>
            </a:r>
          </a:p>
          <a:p>
            <a:pPr>
              <a:defRPr sz="4000">
                <a:solidFill>
                  <a:srgbClr val="5E5E5E"/>
                </a:solidFill>
              </a:defRPr>
            </a:pPr>
            <a:r>
              <a:t>for its most extreme parameters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3" name="Take-away"/>
          <p:cNvSpPr txBox="1"/>
          <p:nvPr/>
        </p:nvSpPr>
        <p:spPr>
          <a:xfrm>
            <a:off x="10214000" y="701977"/>
            <a:ext cx="3956000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Take-away </a:t>
            </a:r>
          </a:p>
        </p:txBody>
      </p:sp>
      <p:grpSp>
        <p:nvGrpSpPr>
          <p:cNvPr id="4526" name="Group"/>
          <p:cNvGrpSpPr/>
          <p:nvPr/>
        </p:nvGrpSpPr>
        <p:grpSpPr>
          <a:xfrm>
            <a:off x="18514" y="4316560"/>
            <a:ext cx="25689123" cy="1465612"/>
            <a:chOff x="0" y="0"/>
            <a:chExt cx="25689121" cy="1465610"/>
          </a:xfrm>
        </p:grpSpPr>
        <p:sp>
          <p:nvSpPr>
            <p:cNvPr id="4524" name="Be very cautious when using small modulus in SIS related problems"/>
            <p:cNvSpPr txBox="1"/>
            <p:nvPr/>
          </p:nvSpPr>
          <p:spPr>
            <a:xfrm>
              <a:off x="0" y="0"/>
              <a:ext cx="24384000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4000">
                  <a:solidFill>
                    <a:srgbClr val="5E5E5E"/>
                  </a:solidFill>
                </a:defRPr>
              </a:pPr>
              <a:r>
                <a:t>Be very </a:t>
              </a:r>
              <a:r>
                <a:rPr b="1" i="1" u="sng">
                  <a:solidFill>
                    <a:schemeClr val="accent6">
                      <a:hueOff val="-108860"/>
                      <a:satOff val="4467"/>
                      <a:lumOff val="-12874"/>
                    </a:schemeClr>
                  </a:solidFill>
                </a:rPr>
                <a:t>cautious</a:t>
              </a:r>
              <a:r>
                <a:t> when using small modulus in SIS related problems</a:t>
              </a:r>
            </a:p>
          </p:txBody>
        </p:sp>
        <p:sp>
          <p:nvSpPr>
            <p:cNvPr id="4525" name="There was the overstretched regime, now brace yourself for the understretched regime !"/>
            <p:cNvSpPr txBox="1"/>
            <p:nvPr/>
          </p:nvSpPr>
          <p:spPr>
            <a:xfrm>
              <a:off x="8470696" y="922812"/>
              <a:ext cx="17218426" cy="5427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i="1" sz="2600">
                  <a:solidFill>
                    <a:srgbClr val="929292"/>
                  </a:solidFill>
                </a:defRPr>
              </a:pPr>
              <a:r>
                <a:t>There was the </a:t>
              </a:r>
              <a:r>
                <a:rPr u="sng"/>
                <a:t>overstretched</a:t>
              </a:r>
              <a:r>
                <a:t> regime, now brace yourself for the </a:t>
              </a:r>
              <a:r>
                <a:rPr u="sng"/>
                <a:t>understretched</a:t>
              </a:r>
              <a:r>
                <a:t> regime !</a:t>
              </a:r>
            </a:p>
          </p:txBody>
        </p:sp>
      </p:grpSp>
      <p:grpSp>
        <p:nvGrpSpPr>
          <p:cNvPr id="4530" name="Group"/>
          <p:cNvGrpSpPr/>
          <p:nvPr/>
        </p:nvGrpSpPr>
        <p:grpSpPr>
          <a:xfrm>
            <a:off x="-64802" y="8526297"/>
            <a:ext cx="24513603" cy="2312859"/>
            <a:chOff x="0" y="0"/>
            <a:chExt cx="24513603" cy="2312857"/>
          </a:xfrm>
        </p:grpSpPr>
        <p:sp>
          <p:nvSpPr>
            <p:cNvPr id="4527" name="There are ways to circumvent the attack (having a verification for both the infinity and 2 norms)"/>
            <p:cNvSpPr txBox="1"/>
            <p:nvPr/>
          </p:nvSpPr>
          <p:spPr>
            <a:xfrm>
              <a:off x="129603" y="0"/>
              <a:ext cx="24384001" cy="6940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3500">
                  <a:solidFill>
                    <a:srgbClr val="5E5E5E"/>
                  </a:solidFill>
                </a:defRPr>
              </a:pPr>
              <a:r>
                <a:t>There are ways to circumvent the attack (</a:t>
              </a:r>
              <a:r>
                <a:rPr>
                  <a:solidFill>
                    <a:srgbClr val="929292"/>
                  </a:solidFill>
                </a:rPr>
                <a:t>having a verification for both the infinity and 2 norms)</a:t>
              </a:r>
            </a:p>
          </p:txBody>
        </p:sp>
        <p:sp>
          <p:nvSpPr>
            <p:cNvPr id="4528" name="BUT"/>
            <p:cNvSpPr txBox="1"/>
            <p:nvPr/>
          </p:nvSpPr>
          <p:spPr>
            <a:xfrm>
              <a:off x="129603" y="771618"/>
              <a:ext cx="24384001" cy="769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000">
                  <a:solidFill>
                    <a:schemeClr val="accent6">
                      <a:hueOff val="-108860"/>
                      <a:satOff val="4467"/>
                      <a:lumOff val="-12874"/>
                    </a:schemeClr>
                  </a:solidFill>
                </a:defRPr>
              </a:lvl1pPr>
            </a:lstStyle>
            <a:p>
              <a:pPr/>
              <a:r>
                <a:t>BUT </a:t>
              </a:r>
            </a:p>
          </p:txBody>
        </p:sp>
        <p:sp>
          <p:nvSpPr>
            <p:cNvPr id="4529" name="This work only presents a possible exploitation of the Z-shape and lifting, numerous optimisations are possible"/>
            <p:cNvSpPr txBox="1"/>
            <p:nvPr/>
          </p:nvSpPr>
          <p:spPr>
            <a:xfrm>
              <a:off x="0" y="1618802"/>
              <a:ext cx="24384000" cy="6940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3500">
                  <a:solidFill>
                    <a:srgbClr val="5E5E5E"/>
                  </a:solidFill>
                </a:defRPr>
              </a:lvl1pPr>
            </a:lstStyle>
            <a:p>
              <a:pPr/>
              <a:r>
                <a:t>This work only presents a possible exploitation of the Z-shape and lifting, numerous optimisations are possible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30" grpId="2"/>
      <p:bldP build="whole" bldLvl="1" animBg="1" rev="0" advAuto="0" spid="4526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72" name="Group"/>
          <p:cNvGrpSpPr/>
          <p:nvPr/>
        </p:nvGrpSpPr>
        <p:grpSpPr>
          <a:xfrm>
            <a:off x="6150498" y="1317409"/>
            <a:ext cx="12057604" cy="10630756"/>
            <a:chOff x="0" y="0"/>
            <a:chExt cx="12057603" cy="10630754"/>
          </a:xfrm>
        </p:grpSpPr>
        <p:sp>
          <p:nvSpPr>
            <p:cNvPr id="4532" name="Line"/>
            <p:cNvSpPr/>
            <p:nvPr/>
          </p:nvSpPr>
          <p:spPr>
            <a:xfrm flipV="1">
              <a:off x="6162114" y="0"/>
              <a:ext cx="1" cy="10630755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4533" name="Line"/>
            <p:cNvSpPr/>
            <p:nvPr/>
          </p:nvSpPr>
          <p:spPr>
            <a:xfrm>
              <a:off x="0" y="5193117"/>
              <a:ext cx="12057604" cy="1"/>
            </a:xfrm>
            <a:prstGeom prst="line">
              <a:avLst/>
            </a:prstGeom>
            <a:noFill/>
            <a:ln w="38100" cap="flat">
              <a:solidFill>
                <a:srgbClr val="D5D5D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4534" name="Circle"/>
            <p:cNvSpPr/>
            <p:nvPr/>
          </p:nvSpPr>
          <p:spPr>
            <a:xfrm rot="18000000">
              <a:off x="5694849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35" name="Circle"/>
            <p:cNvSpPr/>
            <p:nvPr/>
          </p:nvSpPr>
          <p:spPr>
            <a:xfrm rot="18000000">
              <a:off x="6449063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36" name="Circle"/>
            <p:cNvSpPr/>
            <p:nvPr/>
          </p:nvSpPr>
          <p:spPr>
            <a:xfrm rot="18000000">
              <a:off x="7203275" y="5499580"/>
              <a:ext cx="155597" cy="149077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37" name="Circle"/>
            <p:cNvSpPr/>
            <p:nvPr/>
          </p:nvSpPr>
          <p:spPr>
            <a:xfrm rot="18000000">
              <a:off x="7957488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38" name="Circle"/>
            <p:cNvSpPr/>
            <p:nvPr/>
          </p:nvSpPr>
          <p:spPr>
            <a:xfrm rot="18000000">
              <a:off x="8711700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39" name="Circle"/>
            <p:cNvSpPr/>
            <p:nvPr/>
          </p:nvSpPr>
          <p:spPr>
            <a:xfrm rot="18000000">
              <a:off x="9465916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40" name="Circle"/>
            <p:cNvSpPr/>
            <p:nvPr/>
          </p:nvSpPr>
          <p:spPr>
            <a:xfrm rot="18000000">
              <a:off x="10220124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41" name="Circle"/>
            <p:cNvSpPr/>
            <p:nvPr/>
          </p:nvSpPr>
          <p:spPr>
            <a:xfrm rot="18000000">
              <a:off x="10974340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42" name="Circle"/>
            <p:cNvSpPr/>
            <p:nvPr/>
          </p:nvSpPr>
          <p:spPr>
            <a:xfrm rot="18000000">
              <a:off x="2678000" y="5499580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43" name="Circle"/>
            <p:cNvSpPr/>
            <p:nvPr/>
          </p:nvSpPr>
          <p:spPr>
            <a:xfrm rot="18000000">
              <a:off x="3432213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44" name="Circle"/>
            <p:cNvSpPr/>
            <p:nvPr/>
          </p:nvSpPr>
          <p:spPr>
            <a:xfrm rot="18000000">
              <a:off x="4186425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45" name="Circle"/>
            <p:cNvSpPr/>
            <p:nvPr/>
          </p:nvSpPr>
          <p:spPr>
            <a:xfrm rot="18000000">
              <a:off x="4940637" y="5499580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46" name="Circle"/>
            <p:cNvSpPr/>
            <p:nvPr/>
          </p:nvSpPr>
          <p:spPr>
            <a:xfrm rot="18000000">
              <a:off x="421992" y="5499580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47" name="Circle"/>
            <p:cNvSpPr/>
            <p:nvPr/>
          </p:nvSpPr>
          <p:spPr>
            <a:xfrm rot="18000000">
              <a:off x="1176204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48" name="Circle"/>
            <p:cNvSpPr/>
            <p:nvPr/>
          </p:nvSpPr>
          <p:spPr>
            <a:xfrm rot="18000000">
              <a:off x="1919620" y="549958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49" name="Circle"/>
            <p:cNvSpPr/>
            <p:nvPr/>
          </p:nvSpPr>
          <p:spPr>
            <a:xfrm rot="18000000">
              <a:off x="5694849" y="474953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50" name="Circle"/>
            <p:cNvSpPr/>
            <p:nvPr/>
          </p:nvSpPr>
          <p:spPr>
            <a:xfrm rot="18000000">
              <a:off x="6449063" y="474953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51" name="Circle"/>
            <p:cNvSpPr/>
            <p:nvPr/>
          </p:nvSpPr>
          <p:spPr>
            <a:xfrm rot="18000000">
              <a:off x="7203275" y="474953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52" name="Circle"/>
            <p:cNvSpPr/>
            <p:nvPr/>
          </p:nvSpPr>
          <p:spPr>
            <a:xfrm rot="18000000">
              <a:off x="7957488" y="474953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53" name="Circle"/>
            <p:cNvSpPr/>
            <p:nvPr/>
          </p:nvSpPr>
          <p:spPr>
            <a:xfrm rot="18000000">
              <a:off x="8711700" y="474953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54" name="Circle"/>
            <p:cNvSpPr/>
            <p:nvPr/>
          </p:nvSpPr>
          <p:spPr>
            <a:xfrm rot="18000000">
              <a:off x="9465916" y="474953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55" name="Circle"/>
            <p:cNvSpPr/>
            <p:nvPr/>
          </p:nvSpPr>
          <p:spPr>
            <a:xfrm rot="18000000">
              <a:off x="10220124" y="474953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56" name="Circle"/>
            <p:cNvSpPr/>
            <p:nvPr/>
          </p:nvSpPr>
          <p:spPr>
            <a:xfrm rot="18000000">
              <a:off x="10974340" y="474953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57" name="Circle"/>
            <p:cNvSpPr/>
            <p:nvPr/>
          </p:nvSpPr>
          <p:spPr>
            <a:xfrm rot="18000000">
              <a:off x="2678000" y="474953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58" name="Circle"/>
            <p:cNvSpPr/>
            <p:nvPr/>
          </p:nvSpPr>
          <p:spPr>
            <a:xfrm rot="18000000">
              <a:off x="3432213" y="474953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59" name="Circle"/>
            <p:cNvSpPr/>
            <p:nvPr/>
          </p:nvSpPr>
          <p:spPr>
            <a:xfrm rot="18000000">
              <a:off x="4186425" y="474953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60" name="Circle"/>
            <p:cNvSpPr/>
            <p:nvPr/>
          </p:nvSpPr>
          <p:spPr>
            <a:xfrm rot="18000000">
              <a:off x="4940637" y="474953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61" name="Circle"/>
            <p:cNvSpPr/>
            <p:nvPr/>
          </p:nvSpPr>
          <p:spPr>
            <a:xfrm rot="18000000">
              <a:off x="421992" y="474953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62" name="Circle"/>
            <p:cNvSpPr/>
            <p:nvPr/>
          </p:nvSpPr>
          <p:spPr>
            <a:xfrm rot="18000000">
              <a:off x="1176204" y="474953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63" name="Circle"/>
            <p:cNvSpPr/>
            <p:nvPr/>
          </p:nvSpPr>
          <p:spPr>
            <a:xfrm rot="18000000">
              <a:off x="1930417" y="474953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64" name="Circle"/>
            <p:cNvSpPr/>
            <p:nvPr/>
          </p:nvSpPr>
          <p:spPr>
            <a:xfrm rot="18000000">
              <a:off x="5690683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65" name="Circle"/>
            <p:cNvSpPr/>
            <p:nvPr/>
          </p:nvSpPr>
          <p:spPr>
            <a:xfrm rot="18000000">
              <a:off x="6444896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66" name="Circle"/>
            <p:cNvSpPr/>
            <p:nvPr/>
          </p:nvSpPr>
          <p:spPr>
            <a:xfrm rot="18000000">
              <a:off x="7199108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67" name="Circle"/>
            <p:cNvSpPr/>
            <p:nvPr/>
          </p:nvSpPr>
          <p:spPr>
            <a:xfrm rot="18000000">
              <a:off x="7953323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68" name="Circle"/>
            <p:cNvSpPr/>
            <p:nvPr/>
          </p:nvSpPr>
          <p:spPr>
            <a:xfrm rot="18000000">
              <a:off x="8707534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69" name="Circle"/>
            <p:cNvSpPr/>
            <p:nvPr/>
          </p:nvSpPr>
          <p:spPr>
            <a:xfrm rot="18000000">
              <a:off x="9461745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70" name="Circle"/>
            <p:cNvSpPr/>
            <p:nvPr/>
          </p:nvSpPr>
          <p:spPr>
            <a:xfrm rot="18000000">
              <a:off x="10215960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71" name="Circle"/>
            <p:cNvSpPr/>
            <p:nvPr/>
          </p:nvSpPr>
          <p:spPr>
            <a:xfrm rot="18000000">
              <a:off x="10970171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72" name="Circle"/>
            <p:cNvSpPr/>
            <p:nvPr/>
          </p:nvSpPr>
          <p:spPr>
            <a:xfrm rot="18000000">
              <a:off x="2673833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73" name="Circle"/>
            <p:cNvSpPr/>
            <p:nvPr/>
          </p:nvSpPr>
          <p:spPr>
            <a:xfrm rot="18000000">
              <a:off x="3428046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74" name="Circle"/>
            <p:cNvSpPr/>
            <p:nvPr/>
          </p:nvSpPr>
          <p:spPr>
            <a:xfrm rot="18000000">
              <a:off x="4182257" y="3999487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75" name="Circle"/>
            <p:cNvSpPr/>
            <p:nvPr/>
          </p:nvSpPr>
          <p:spPr>
            <a:xfrm rot="18000000">
              <a:off x="4936472" y="3999487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76" name="Circle"/>
            <p:cNvSpPr/>
            <p:nvPr/>
          </p:nvSpPr>
          <p:spPr>
            <a:xfrm rot="18000000">
              <a:off x="417825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77" name="Circle"/>
            <p:cNvSpPr/>
            <p:nvPr/>
          </p:nvSpPr>
          <p:spPr>
            <a:xfrm rot="18000000">
              <a:off x="1172036" y="3999487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78" name="Circle"/>
            <p:cNvSpPr/>
            <p:nvPr/>
          </p:nvSpPr>
          <p:spPr>
            <a:xfrm rot="18000000">
              <a:off x="1926248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79" name="Circle"/>
            <p:cNvSpPr/>
            <p:nvPr/>
          </p:nvSpPr>
          <p:spPr>
            <a:xfrm rot="18000000">
              <a:off x="5699016" y="324944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80" name="Circle"/>
            <p:cNvSpPr/>
            <p:nvPr/>
          </p:nvSpPr>
          <p:spPr>
            <a:xfrm rot="18000000">
              <a:off x="6453230" y="3249441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81" name="Circle"/>
            <p:cNvSpPr/>
            <p:nvPr/>
          </p:nvSpPr>
          <p:spPr>
            <a:xfrm rot="18000000">
              <a:off x="7207443" y="3249441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82" name="Circle"/>
            <p:cNvSpPr/>
            <p:nvPr/>
          </p:nvSpPr>
          <p:spPr>
            <a:xfrm rot="18000000">
              <a:off x="7961655" y="3249441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83" name="Circle"/>
            <p:cNvSpPr/>
            <p:nvPr/>
          </p:nvSpPr>
          <p:spPr>
            <a:xfrm rot="18000000">
              <a:off x="8715868" y="324944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84" name="Circle"/>
            <p:cNvSpPr/>
            <p:nvPr/>
          </p:nvSpPr>
          <p:spPr>
            <a:xfrm rot="18000000">
              <a:off x="9470083" y="324944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85" name="Circle"/>
            <p:cNvSpPr/>
            <p:nvPr/>
          </p:nvSpPr>
          <p:spPr>
            <a:xfrm rot="18000000">
              <a:off x="10224294" y="324944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86" name="Circle"/>
            <p:cNvSpPr/>
            <p:nvPr/>
          </p:nvSpPr>
          <p:spPr>
            <a:xfrm rot="18000000">
              <a:off x="10978507" y="324944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87" name="Circle"/>
            <p:cNvSpPr/>
            <p:nvPr/>
          </p:nvSpPr>
          <p:spPr>
            <a:xfrm rot="18000000">
              <a:off x="2682168" y="324944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88" name="Circle"/>
            <p:cNvSpPr/>
            <p:nvPr/>
          </p:nvSpPr>
          <p:spPr>
            <a:xfrm rot="18000000">
              <a:off x="3436380" y="3249441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89" name="Circle"/>
            <p:cNvSpPr/>
            <p:nvPr/>
          </p:nvSpPr>
          <p:spPr>
            <a:xfrm rot="18000000">
              <a:off x="4190592" y="324944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90" name="Circle"/>
            <p:cNvSpPr/>
            <p:nvPr/>
          </p:nvSpPr>
          <p:spPr>
            <a:xfrm rot="18000000">
              <a:off x="4944805" y="3249441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91" name="Circle"/>
            <p:cNvSpPr/>
            <p:nvPr/>
          </p:nvSpPr>
          <p:spPr>
            <a:xfrm rot="18000000">
              <a:off x="426159" y="324944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92" name="Circle"/>
            <p:cNvSpPr/>
            <p:nvPr/>
          </p:nvSpPr>
          <p:spPr>
            <a:xfrm rot="18000000">
              <a:off x="1180371" y="324944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93" name="Circle"/>
            <p:cNvSpPr/>
            <p:nvPr/>
          </p:nvSpPr>
          <p:spPr>
            <a:xfrm rot="18000000">
              <a:off x="1934584" y="324944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94" name="Circle"/>
            <p:cNvSpPr/>
            <p:nvPr/>
          </p:nvSpPr>
          <p:spPr>
            <a:xfrm rot="18000000">
              <a:off x="5699016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95" name="Circle"/>
            <p:cNvSpPr/>
            <p:nvPr/>
          </p:nvSpPr>
          <p:spPr>
            <a:xfrm rot="18000000">
              <a:off x="6453230" y="2499395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96" name="Circle"/>
            <p:cNvSpPr/>
            <p:nvPr/>
          </p:nvSpPr>
          <p:spPr>
            <a:xfrm rot="18000000">
              <a:off x="7207443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97" name="Circle"/>
            <p:cNvSpPr/>
            <p:nvPr/>
          </p:nvSpPr>
          <p:spPr>
            <a:xfrm rot="18000000">
              <a:off x="7961655" y="2499395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98" name="Circle"/>
            <p:cNvSpPr/>
            <p:nvPr/>
          </p:nvSpPr>
          <p:spPr>
            <a:xfrm rot="18000000">
              <a:off x="8715868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599" name="Circle"/>
            <p:cNvSpPr/>
            <p:nvPr/>
          </p:nvSpPr>
          <p:spPr>
            <a:xfrm rot="18000000">
              <a:off x="9470083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00" name="Circle"/>
            <p:cNvSpPr/>
            <p:nvPr/>
          </p:nvSpPr>
          <p:spPr>
            <a:xfrm rot="18000000">
              <a:off x="10224294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01" name="Circle"/>
            <p:cNvSpPr/>
            <p:nvPr/>
          </p:nvSpPr>
          <p:spPr>
            <a:xfrm rot="18000000">
              <a:off x="10978507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02" name="Circle"/>
            <p:cNvSpPr/>
            <p:nvPr/>
          </p:nvSpPr>
          <p:spPr>
            <a:xfrm rot="18000000">
              <a:off x="2682168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03" name="Circle"/>
            <p:cNvSpPr/>
            <p:nvPr/>
          </p:nvSpPr>
          <p:spPr>
            <a:xfrm rot="18000000">
              <a:off x="3436380" y="2499395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04" name="Circle"/>
            <p:cNvSpPr/>
            <p:nvPr/>
          </p:nvSpPr>
          <p:spPr>
            <a:xfrm rot="18000000">
              <a:off x="4190592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05" name="Circle"/>
            <p:cNvSpPr/>
            <p:nvPr/>
          </p:nvSpPr>
          <p:spPr>
            <a:xfrm rot="18000000">
              <a:off x="4944805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06" name="Circle"/>
            <p:cNvSpPr/>
            <p:nvPr/>
          </p:nvSpPr>
          <p:spPr>
            <a:xfrm rot="18000000">
              <a:off x="426159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07" name="Circle"/>
            <p:cNvSpPr/>
            <p:nvPr/>
          </p:nvSpPr>
          <p:spPr>
            <a:xfrm rot="18000000">
              <a:off x="1180371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08" name="Circle"/>
            <p:cNvSpPr/>
            <p:nvPr/>
          </p:nvSpPr>
          <p:spPr>
            <a:xfrm rot="18000000">
              <a:off x="1934584" y="249939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09" name="Circle"/>
            <p:cNvSpPr/>
            <p:nvPr/>
          </p:nvSpPr>
          <p:spPr>
            <a:xfrm rot="18000000">
              <a:off x="5694849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10" name="Circle"/>
            <p:cNvSpPr/>
            <p:nvPr/>
          </p:nvSpPr>
          <p:spPr>
            <a:xfrm rot="18000000">
              <a:off x="6449063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11" name="Circle"/>
            <p:cNvSpPr/>
            <p:nvPr/>
          </p:nvSpPr>
          <p:spPr>
            <a:xfrm rot="18000000">
              <a:off x="7203275" y="174935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12" name="Circle"/>
            <p:cNvSpPr/>
            <p:nvPr/>
          </p:nvSpPr>
          <p:spPr>
            <a:xfrm rot="18000000">
              <a:off x="7957488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13" name="Circle"/>
            <p:cNvSpPr/>
            <p:nvPr/>
          </p:nvSpPr>
          <p:spPr>
            <a:xfrm rot="18000000">
              <a:off x="8711700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14" name="Circle"/>
            <p:cNvSpPr/>
            <p:nvPr/>
          </p:nvSpPr>
          <p:spPr>
            <a:xfrm rot="18000000">
              <a:off x="9465916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15" name="Circle"/>
            <p:cNvSpPr/>
            <p:nvPr/>
          </p:nvSpPr>
          <p:spPr>
            <a:xfrm rot="18000000">
              <a:off x="10220124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16" name="Circle"/>
            <p:cNvSpPr/>
            <p:nvPr/>
          </p:nvSpPr>
          <p:spPr>
            <a:xfrm rot="18000000">
              <a:off x="10974340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17" name="Circle"/>
            <p:cNvSpPr/>
            <p:nvPr/>
          </p:nvSpPr>
          <p:spPr>
            <a:xfrm rot="18000000">
              <a:off x="2678000" y="174935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18" name="Circle"/>
            <p:cNvSpPr/>
            <p:nvPr/>
          </p:nvSpPr>
          <p:spPr>
            <a:xfrm rot="18000000">
              <a:off x="3432213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19" name="Circle"/>
            <p:cNvSpPr/>
            <p:nvPr/>
          </p:nvSpPr>
          <p:spPr>
            <a:xfrm rot="18000000">
              <a:off x="4186425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20" name="Circle"/>
            <p:cNvSpPr/>
            <p:nvPr/>
          </p:nvSpPr>
          <p:spPr>
            <a:xfrm rot="18000000">
              <a:off x="4940637" y="174935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21" name="Circle"/>
            <p:cNvSpPr/>
            <p:nvPr/>
          </p:nvSpPr>
          <p:spPr>
            <a:xfrm rot="18000000">
              <a:off x="421992" y="174935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22" name="Circle"/>
            <p:cNvSpPr/>
            <p:nvPr/>
          </p:nvSpPr>
          <p:spPr>
            <a:xfrm rot="18000000">
              <a:off x="1176204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23" name="Circle"/>
            <p:cNvSpPr/>
            <p:nvPr/>
          </p:nvSpPr>
          <p:spPr>
            <a:xfrm rot="18000000">
              <a:off x="1930417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24" name="Circle"/>
            <p:cNvSpPr/>
            <p:nvPr/>
          </p:nvSpPr>
          <p:spPr>
            <a:xfrm rot="18000000">
              <a:off x="5688598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25" name="Circle"/>
            <p:cNvSpPr/>
            <p:nvPr/>
          </p:nvSpPr>
          <p:spPr>
            <a:xfrm rot="18000000">
              <a:off x="6442812" y="7749719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26" name="Circle"/>
            <p:cNvSpPr/>
            <p:nvPr/>
          </p:nvSpPr>
          <p:spPr>
            <a:xfrm rot="18000000">
              <a:off x="7197026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27" name="Circle"/>
            <p:cNvSpPr/>
            <p:nvPr/>
          </p:nvSpPr>
          <p:spPr>
            <a:xfrm rot="18000000">
              <a:off x="7951239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28" name="Circle"/>
            <p:cNvSpPr/>
            <p:nvPr/>
          </p:nvSpPr>
          <p:spPr>
            <a:xfrm rot="18000000">
              <a:off x="8705450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29" name="Circle"/>
            <p:cNvSpPr/>
            <p:nvPr/>
          </p:nvSpPr>
          <p:spPr>
            <a:xfrm rot="18000000">
              <a:off x="9459665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30" name="Circle"/>
            <p:cNvSpPr/>
            <p:nvPr/>
          </p:nvSpPr>
          <p:spPr>
            <a:xfrm rot="18000000">
              <a:off x="10213876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31" name="Circle"/>
            <p:cNvSpPr/>
            <p:nvPr/>
          </p:nvSpPr>
          <p:spPr>
            <a:xfrm rot="18000000">
              <a:off x="10968089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32" name="Circle"/>
            <p:cNvSpPr/>
            <p:nvPr/>
          </p:nvSpPr>
          <p:spPr>
            <a:xfrm rot="18000000">
              <a:off x="2671750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33" name="Circle"/>
            <p:cNvSpPr/>
            <p:nvPr/>
          </p:nvSpPr>
          <p:spPr>
            <a:xfrm rot="18000000">
              <a:off x="3427421" y="774291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34" name="Circle"/>
            <p:cNvSpPr/>
            <p:nvPr/>
          </p:nvSpPr>
          <p:spPr>
            <a:xfrm rot="18000000">
              <a:off x="4177892" y="773610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35" name="Circle"/>
            <p:cNvSpPr/>
            <p:nvPr/>
          </p:nvSpPr>
          <p:spPr>
            <a:xfrm rot="18000000">
              <a:off x="4934387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36" name="Circle"/>
            <p:cNvSpPr/>
            <p:nvPr/>
          </p:nvSpPr>
          <p:spPr>
            <a:xfrm rot="18000000">
              <a:off x="415742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37" name="Circle"/>
            <p:cNvSpPr/>
            <p:nvPr/>
          </p:nvSpPr>
          <p:spPr>
            <a:xfrm rot="18000000">
              <a:off x="1169953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38" name="Circle"/>
            <p:cNvSpPr/>
            <p:nvPr/>
          </p:nvSpPr>
          <p:spPr>
            <a:xfrm rot="18000000">
              <a:off x="1924166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39" name="Circle"/>
            <p:cNvSpPr/>
            <p:nvPr/>
          </p:nvSpPr>
          <p:spPr>
            <a:xfrm rot="18000000">
              <a:off x="5696934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40" name="Circle"/>
            <p:cNvSpPr/>
            <p:nvPr/>
          </p:nvSpPr>
          <p:spPr>
            <a:xfrm rot="18000000">
              <a:off x="6451147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41" name="Circle"/>
            <p:cNvSpPr/>
            <p:nvPr/>
          </p:nvSpPr>
          <p:spPr>
            <a:xfrm rot="18000000">
              <a:off x="7205359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42" name="Circle"/>
            <p:cNvSpPr/>
            <p:nvPr/>
          </p:nvSpPr>
          <p:spPr>
            <a:xfrm rot="18000000">
              <a:off x="7959573" y="6999671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43" name="Circle"/>
            <p:cNvSpPr/>
            <p:nvPr/>
          </p:nvSpPr>
          <p:spPr>
            <a:xfrm rot="18000000">
              <a:off x="8713786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44" name="Circle"/>
            <p:cNvSpPr/>
            <p:nvPr/>
          </p:nvSpPr>
          <p:spPr>
            <a:xfrm rot="18000000">
              <a:off x="9467998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45" name="Circle"/>
            <p:cNvSpPr/>
            <p:nvPr/>
          </p:nvSpPr>
          <p:spPr>
            <a:xfrm rot="18000000">
              <a:off x="10222210" y="6999671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46" name="Circle"/>
            <p:cNvSpPr/>
            <p:nvPr/>
          </p:nvSpPr>
          <p:spPr>
            <a:xfrm rot="18000000">
              <a:off x="10976422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47" name="Circle"/>
            <p:cNvSpPr/>
            <p:nvPr/>
          </p:nvSpPr>
          <p:spPr>
            <a:xfrm rot="18000000">
              <a:off x="2680082" y="6999671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48" name="Circle"/>
            <p:cNvSpPr/>
            <p:nvPr/>
          </p:nvSpPr>
          <p:spPr>
            <a:xfrm rot="18000000">
              <a:off x="3427421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49" name="Circle"/>
            <p:cNvSpPr/>
            <p:nvPr/>
          </p:nvSpPr>
          <p:spPr>
            <a:xfrm rot="18000000">
              <a:off x="4188507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50" name="Circle"/>
            <p:cNvSpPr/>
            <p:nvPr/>
          </p:nvSpPr>
          <p:spPr>
            <a:xfrm rot="18000000">
              <a:off x="4942721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51" name="Circle"/>
            <p:cNvSpPr/>
            <p:nvPr/>
          </p:nvSpPr>
          <p:spPr>
            <a:xfrm rot="18000000">
              <a:off x="424074" y="6999671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52" name="Circle"/>
            <p:cNvSpPr/>
            <p:nvPr/>
          </p:nvSpPr>
          <p:spPr>
            <a:xfrm rot="18000000">
              <a:off x="1178286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53" name="Circle"/>
            <p:cNvSpPr/>
            <p:nvPr/>
          </p:nvSpPr>
          <p:spPr>
            <a:xfrm rot="18000000">
              <a:off x="1932499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54" name="Circle"/>
            <p:cNvSpPr/>
            <p:nvPr/>
          </p:nvSpPr>
          <p:spPr>
            <a:xfrm rot="18000000">
              <a:off x="5696934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55" name="Circle"/>
            <p:cNvSpPr/>
            <p:nvPr/>
          </p:nvSpPr>
          <p:spPr>
            <a:xfrm rot="18000000">
              <a:off x="6451147" y="6249625"/>
              <a:ext cx="155596" cy="149077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56" name="Circle"/>
            <p:cNvSpPr/>
            <p:nvPr/>
          </p:nvSpPr>
          <p:spPr>
            <a:xfrm rot="18000000">
              <a:off x="7205359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57" name="Circle"/>
            <p:cNvSpPr/>
            <p:nvPr/>
          </p:nvSpPr>
          <p:spPr>
            <a:xfrm rot="18000000">
              <a:off x="7959573" y="6249625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58" name="Circle"/>
            <p:cNvSpPr/>
            <p:nvPr/>
          </p:nvSpPr>
          <p:spPr>
            <a:xfrm rot="18000000">
              <a:off x="8713786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59" name="Circle"/>
            <p:cNvSpPr/>
            <p:nvPr/>
          </p:nvSpPr>
          <p:spPr>
            <a:xfrm rot="18000000">
              <a:off x="9467998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60" name="Circle"/>
            <p:cNvSpPr/>
            <p:nvPr/>
          </p:nvSpPr>
          <p:spPr>
            <a:xfrm rot="18000000">
              <a:off x="10222210" y="6249625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61" name="Circle"/>
            <p:cNvSpPr/>
            <p:nvPr/>
          </p:nvSpPr>
          <p:spPr>
            <a:xfrm rot="18000000">
              <a:off x="10976422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62" name="Circle"/>
            <p:cNvSpPr/>
            <p:nvPr/>
          </p:nvSpPr>
          <p:spPr>
            <a:xfrm rot="18000000">
              <a:off x="2616582" y="6249625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63" name="Circle"/>
            <p:cNvSpPr/>
            <p:nvPr/>
          </p:nvSpPr>
          <p:spPr>
            <a:xfrm rot="18000000">
              <a:off x="3434295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64" name="Circle"/>
            <p:cNvSpPr/>
            <p:nvPr/>
          </p:nvSpPr>
          <p:spPr>
            <a:xfrm rot="18000000">
              <a:off x="4188507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65" name="Circle"/>
            <p:cNvSpPr/>
            <p:nvPr/>
          </p:nvSpPr>
          <p:spPr>
            <a:xfrm rot="18000000">
              <a:off x="4942721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66" name="Circle"/>
            <p:cNvSpPr/>
            <p:nvPr/>
          </p:nvSpPr>
          <p:spPr>
            <a:xfrm rot="18000000">
              <a:off x="424074" y="6249625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67" name="Circle"/>
            <p:cNvSpPr/>
            <p:nvPr/>
          </p:nvSpPr>
          <p:spPr>
            <a:xfrm rot="18000000">
              <a:off x="1178286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68" name="Circle"/>
            <p:cNvSpPr/>
            <p:nvPr/>
          </p:nvSpPr>
          <p:spPr>
            <a:xfrm rot="18000000">
              <a:off x="1932499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69" name="Circle"/>
            <p:cNvSpPr/>
            <p:nvPr/>
          </p:nvSpPr>
          <p:spPr>
            <a:xfrm rot="18000000">
              <a:off x="5697788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70" name="Circle"/>
            <p:cNvSpPr/>
            <p:nvPr/>
          </p:nvSpPr>
          <p:spPr>
            <a:xfrm rot="18000000">
              <a:off x="6452001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71" name="Circle"/>
            <p:cNvSpPr/>
            <p:nvPr/>
          </p:nvSpPr>
          <p:spPr>
            <a:xfrm rot="18000000">
              <a:off x="7206213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72" name="Circle"/>
            <p:cNvSpPr/>
            <p:nvPr/>
          </p:nvSpPr>
          <p:spPr>
            <a:xfrm rot="18000000">
              <a:off x="7960426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73" name="Circle"/>
            <p:cNvSpPr/>
            <p:nvPr/>
          </p:nvSpPr>
          <p:spPr>
            <a:xfrm rot="18000000">
              <a:off x="8714640" y="105471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74" name="Circle"/>
            <p:cNvSpPr/>
            <p:nvPr/>
          </p:nvSpPr>
          <p:spPr>
            <a:xfrm rot="18000000">
              <a:off x="9468852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75" name="Circle"/>
            <p:cNvSpPr/>
            <p:nvPr/>
          </p:nvSpPr>
          <p:spPr>
            <a:xfrm rot="18000000">
              <a:off x="10223065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76" name="Circle"/>
            <p:cNvSpPr/>
            <p:nvPr/>
          </p:nvSpPr>
          <p:spPr>
            <a:xfrm rot="18000000">
              <a:off x="10977276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77" name="Circle"/>
            <p:cNvSpPr/>
            <p:nvPr/>
          </p:nvSpPr>
          <p:spPr>
            <a:xfrm rot="18000000">
              <a:off x="2680938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78" name="Circle"/>
            <p:cNvSpPr/>
            <p:nvPr/>
          </p:nvSpPr>
          <p:spPr>
            <a:xfrm rot="18000000">
              <a:off x="3435151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79" name="Circle"/>
            <p:cNvSpPr/>
            <p:nvPr/>
          </p:nvSpPr>
          <p:spPr>
            <a:xfrm rot="18000000">
              <a:off x="4189362" y="105471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80" name="Circle"/>
            <p:cNvSpPr/>
            <p:nvPr/>
          </p:nvSpPr>
          <p:spPr>
            <a:xfrm rot="18000000">
              <a:off x="4943577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81" name="Circle"/>
            <p:cNvSpPr/>
            <p:nvPr/>
          </p:nvSpPr>
          <p:spPr>
            <a:xfrm rot="18000000">
              <a:off x="424928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82" name="Circle"/>
            <p:cNvSpPr/>
            <p:nvPr/>
          </p:nvSpPr>
          <p:spPr>
            <a:xfrm rot="18000000">
              <a:off x="1179141" y="105471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83" name="Circle"/>
            <p:cNvSpPr/>
            <p:nvPr/>
          </p:nvSpPr>
          <p:spPr>
            <a:xfrm rot="18000000">
              <a:off x="1933353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84" name="Circle"/>
            <p:cNvSpPr/>
            <p:nvPr/>
          </p:nvSpPr>
          <p:spPr>
            <a:xfrm rot="18000000">
              <a:off x="5693621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85" name="Circle"/>
            <p:cNvSpPr/>
            <p:nvPr/>
          </p:nvSpPr>
          <p:spPr>
            <a:xfrm rot="18000000">
              <a:off x="6447832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86" name="Circle"/>
            <p:cNvSpPr/>
            <p:nvPr/>
          </p:nvSpPr>
          <p:spPr>
            <a:xfrm rot="18000000">
              <a:off x="7202046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87" name="Circle"/>
            <p:cNvSpPr/>
            <p:nvPr/>
          </p:nvSpPr>
          <p:spPr>
            <a:xfrm rot="18000000">
              <a:off x="7956259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88" name="Circle"/>
            <p:cNvSpPr/>
            <p:nvPr/>
          </p:nvSpPr>
          <p:spPr>
            <a:xfrm rot="18000000">
              <a:off x="8710470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89" name="Circle"/>
            <p:cNvSpPr/>
            <p:nvPr/>
          </p:nvSpPr>
          <p:spPr>
            <a:xfrm rot="18000000">
              <a:off x="9464685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90" name="Circle"/>
            <p:cNvSpPr/>
            <p:nvPr/>
          </p:nvSpPr>
          <p:spPr>
            <a:xfrm rot="18000000">
              <a:off x="10218896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91" name="Circle"/>
            <p:cNvSpPr/>
            <p:nvPr/>
          </p:nvSpPr>
          <p:spPr>
            <a:xfrm rot="18000000">
              <a:off x="10973109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92" name="Circle"/>
            <p:cNvSpPr/>
            <p:nvPr/>
          </p:nvSpPr>
          <p:spPr>
            <a:xfrm rot="18000000">
              <a:off x="2676771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93" name="Circle"/>
            <p:cNvSpPr/>
            <p:nvPr/>
          </p:nvSpPr>
          <p:spPr>
            <a:xfrm rot="18000000">
              <a:off x="3430982" y="30466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94" name="Circle"/>
            <p:cNvSpPr/>
            <p:nvPr/>
          </p:nvSpPr>
          <p:spPr>
            <a:xfrm rot="18000000">
              <a:off x="4185195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95" name="Circle"/>
            <p:cNvSpPr/>
            <p:nvPr/>
          </p:nvSpPr>
          <p:spPr>
            <a:xfrm rot="18000000">
              <a:off x="4939407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96" name="Circle"/>
            <p:cNvSpPr/>
            <p:nvPr/>
          </p:nvSpPr>
          <p:spPr>
            <a:xfrm rot="18000000">
              <a:off x="420761" y="30466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97" name="Circle"/>
            <p:cNvSpPr/>
            <p:nvPr/>
          </p:nvSpPr>
          <p:spPr>
            <a:xfrm rot="18000000">
              <a:off x="1174974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98" name="Circle"/>
            <p:cNvSpPr/>
            <p:nvPr/>
          </p:nvSpPr>
          <p:spPr>
            <a:xfrm rot="18000000">
              <a:off x="1929186" y="30466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699" name="Circle"/>
            <p:cNvSpPr/>
            <p:nvPr/>
          </p:nvSpPr>
          <p:spPr>
            <a:xfrm rot="18000000">
              <a:off x="3432213" y="6247229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00" name="Circle"/>
            <p:cNvSpPr/>
            <p:nvPr/>
          </p:nvSpPr>
          <p:spPr>
            <a:xfrm rot="18000000">
              <a:off x="11716525" y="5497277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01" name="Circle"/>
            <p:cNvSpPr/>
            <p:nvPr/>
          </p:nvSpPr>
          <p:spPr>
            <a:xfrm rot="18000000">
              <a:off x="11716525" y="4747231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02" name="Circle"/>
            <p:cNvSpPr/>
            <p:nvPr/>
          </p:nvSpPr>
          <p:spPr>
            <a:xfrm rot="18000000">
              <a:off x="11712358" y="399718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03" name="Circle"/>
            <p:cNvSpPr/>
            <p:nvPr/>
          </p:nvSpPr>
          <p:spPr>
            <a:xfrm rot="18000000">
              <a:off x="11720693" y="324713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04" name="Circle"/>
            <p:cNvSpPr/>
            <p:nvPr/>
          </p:nvSpPr>
          <p:spPr>
            <a:xfrm rot="18000000">
              <a:off x="11720693" y="2497092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05" name="Circle"/>
            <p:cNvSpPr/>
            <p:nvPr/>
          </p:nvSpPr>
          <p:spPr>
            <a:xfrm rot="18000000">
              <a:off x="11716525" y="1747046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06" name="Circle"/>
            <p:cNvSpPr/>
            <p:nvPr/>
          </p:nvSpPr>
          <p:spPr>
            <a:xfrm rot="18000000">
              <a:off x="11710275" y="774741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07" name="Circle"/>
            <p:cNvSpPr/>
            <p:nvPr/>
          </p:nvSpPr>
          <p:spPr>
            <a:xfrm rot="18000000">
              <a:off x="11718607" y="699736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08" name="Circle"/>
            <p:cNvSpPr/>
            <p:nvPr/>
          </p:nvSpPr>
          <p:spPr>
            <a:xfrm rot="18000000">
              <a:off x="11718607" y="6247322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09" name="Circle"/>
            <p:cNvSpPr/>
            <p:nvPr/>
          </p:nvSpPr>
          <p:spPr>
            <a:xfrm rot="18000000">
              <a:off x="11719462" y="10524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10" name="Circle"/>
            <p:cNvSpPr/>
            <p:nvPr/>
          </p:nvSpPr>
          <p:spPr>
            <a:xfrm rot="18000000">
              <a:off x="11715294" y="302361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11" name="Circle"/>
            <p:cNvSpPr/>
            <p:nvPr/>
          </p:nvSpPr>
          <p:spPr>
            <a:xfrm rot="18000000">
              <a:off x="5690895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12" name="Circle"/>
            <p:cNvSpPr/>
            <p:nvPr/>
          </p:nvSpPr>
          <p:spPr>
            <a:xfrm rot="18000000">
              <a:off x="6445108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13" name="Circle"/>
            <p:cNvSpPr/>
            <p:nvPr/>
          </p:nvSpPr>
          <p:spPr>
            <a:xfrm rot="18000000">
              <a:off x="7199321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14" name="Circle"/>
            <p:cNvSpPr/>
            <p:nvPr/>
          </p:nvSpPr>
          <p:spPr>
            <a:xfrm rot="18000000">
              <a:off x="7953535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15" name="Circle"/>
            <p:cNvSpPr/>
            <p:nvPr/>
          </p:nvSpPr>
          <p:spPr>
            <a:xfrm rot="18000000">
              <a:off x="8707746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16" name="Circle"/>
            <p:cNvSpPr/>
            <p:nvPr/>
          </p:nvSpPr>
          <p:spPr>
            <a:xfrm rot="18000000">
              <a:off x="9461958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17" name="Circle"/>
            <p:cNvSpPr/>
            <p:nvPr/>
          </p:nvSpPr>
          <p:spPr>
            <a:xfrm rot="18000000">
              <a:off x="10216172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18" name="Circle"/>
            <p:cNvSpPr/>
            <p:nvPr/>
          </p:nvSpPr>
          <p:spPr>
            <a:xfrm rot="18000000">
              <a:off x="10970383" y="437226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19" name="Circle"/>
            <p:cNvSpPr/>
            <p:nvPr/>
          </p:nvSpPr>
          <p:spPr>
            <a:xfrm rot="18000000">
              <a:off x="2674045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20" name="Circle"/>
            <p:cNvSpPr/>
            <p:nvPr/>
          </p:nvSpPr>
          <p:spPr>
            <a:xfrm rot="18000000">
              <a:off x="3428258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21" name="Circle"/>
            <p:cNvSpPr/>
            <p:nvPr/>
          </p:nvSpPr>
          <p:spPr>
            <a:xfrm rot="18000000">
              <a:off x="4182469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22" name="Circle"/>
            <p:cNvSpPr/>
            <p:nvPr/>
          </p:nvSpPr>
          <p:spPr>
            <a:xfrm rot="18000000">
              <a:off x="4936683" y="437226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23" name="Circle"/>
            <p:cNvSpPr/>
            <p:nvPr/>
          </p:nvSpPr>
          <p:spPr>
            <a:xfrm rot="18000000">
              <a:off x="418037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24" name="Circle"/>
            <p:cNvSpPr/>
            <p:nvPr/>
          </p:nvSpPr>
          <p:spPr>
            <a:xfrm rot="18000000">
              <a:off x="1172248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25" name="Circle"/>
            <p:cNvSpPr/>
            <p:nvPr/>
          </p:nvSpPr>
          <p:spPr>
            <a:xfrm rot="18000000">
              <a:off x="1926459" y="437226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26" name="Circle"/>
            <p:cNvSpPr/>
            <p:nvPr/>
          </p:nvSpPr>
          <p:spPr>
            <a:xfrm rot="18000000">
              <a:off x="11712571" y="4369956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27" name="Circle"/>
            <p:cNvSpPr/>
            <p:nvPr/>
          </p:nvSpPr>
          <p:spPr>
            <a:xfrm rot="18000000">
              <a:off x="5694916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28" name="Circle"/>
            <p:cNvSpPr/>
            <p:nvPr/>
          </p:nvSpPr>
          <p:spPr>
            <a:xfrm rot="18000000">
              <a:off x="6449129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29" name="Circle"/>
            <p:cNvSpPr/>
            <p:nvPr/>
          </p:nvSpPr>
          <p:spPr>
            <a:xfrm rot="18000000">
              <a:off x="7203342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30" name="Circle"/>
            <p:cNvSpPr/>
            <p:nvPr/>
          </p:nvSpPr>
          <p:spPr>
            <a:xfrm rot="18000000">
              <a:off x="7957556" y="36222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31" name="Circle"/>
            <p:cNvSpPr/>
            <p:nvPr/>
          </p:nvSpPr>
          <p:spPr>
            <a:xfrm rot="18000000">
              <a:off x="8711768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32" name="Circle"/>
            <p:cNvSpPr/>
            <p:nvPr/>
          </p:nvSpPr>
          <p:spPr>
            <a:xfrm rot="18000000">
              <a:off x="9465979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33" name="Circle"/>
            <p:cNvSpPr/>
            <p:nvPr/>
          </p:nvSpPr>
          <p:spPr>
            <a:xfrm rot="18000000">
              <a:off x="10220194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34" name="Circle"/>
            <p:cNvSpPr/>
            <p:nvPr/>
          </p:nvSpPr>
          <p:spPr>
            <a:xfrm rot="18000000">
              <a:off x="10974405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35" name="Circle"/>
            <p:cNvSpPr/>
            <p:nvPr/>
          </p:nvSpPr>
          <p:spPr>
            <a:xfrm rot="18000000">
              <a:off x="2678066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36" name="Circle"/>
            <p:cNvSpPr/>
            <p:nvPr/>
          </p:nvSpPr>
          <p:spPr>
            <a:xfrm rot="18000000">
              <a:off x="3432279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37" name="Circle"/>
            <p:cNvSpPr/>
            <p:nvPr/>
          </p:nvSpPr>
          <p:spPr>
            <a:xfrm rot="18000000">
              <a:off x="4186490" y="36222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38" name="Circle"/>
            <p:cNvSpPr/>
            <p:nvPr/>
          </p:nvSpPr>
          <p:spPr>
            <a:xfrm rot="18000000">
              <a:off x="4940705" y="3622214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39" name="Circle"/>
            <p:cNvSpPr/>
            <p:nvPr/>
          </p:nvSpPr>
          <p:spPr>
            <a:xfrm rot="18000000">
              <a:off x="422058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40" name="Circle"/>
            <p:cNvSpPr/>
            <p:nvPr/>
          </p:nvSpPr>
          <p:spPr>
            <a:xfrm rot="18000000">
              <a:off x="1176270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41" name="Circle"/>
            <p:cNvSpPr/>
            <p:nvPr/>
          </p:nvSpPr>
          <p:spPr>
            <a:xfrm rot="18000000">
              <a:off x="1930481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42" name="Circle"/>
            <p:cNvSpPr/>
            <p:nvPr/>
          </p:nvSpPr>
          <p:spPr>
            <a:xfrm rot="18000000">
              <a:off x="11716592" y="36199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43" name="Circle"/>
            <p:cNvSpPr/>
            <p:nvPr/>
          </p:nvSpPr>
          <p:spPr>
            <a:xfrm rot="18000000">
              <a:off x="5690683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44" name="Circle"/>
            <p:cNvSpPr/>
            <p:nvPr/>
          </p:nvSpPr>
          <p:spPr>
            <a:xfrm rot="18000000">
              <a:off x="6444896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45" name="Circle"/>
            <p:cNvSpPr/>
            <p:nvPr/>
          </p:nvSpPr>
          <p:spPr>
            <a:xfrm rot="18000000">
              <a:off x="7199108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46" name="Circle"/>
            <p:cNvSpPr/>
            <p:nvPr/>
          </p:nvSpPr>
          <p:spPr>
            <a:xfrm rot="18000000">
              <a:off x="7953323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47" name="Circle"/>
            <p:cNvSpPr/>
            <p:nvPr/>
          </p:nvSpPr>
          <p:spPr>
            <a:xfrm rot="18000000">
              <a:off x="8707534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48" name="Circle"/>
            <p:cNvSpPr/>
            <p:nvPr/>
          </p:nvSpPr>
          <p:spPr>
            <a:xfrm rot="18000000">
              <a:off x="9461745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49" name="Circle"/>
            <p:cNvSpPr/>
            <p:nvPr/>
          </p:nvSpPr>
          <p:spPr>
            <a:xfrm rot="18000000">
              <a:off x="10215960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50" name="Circle"/>
            <p:cNvSpPr/>
            <p:nvPr/>
          </p:nvSpPr>
          <p:spPr>
            <a:xfrm rot="18000000">
              <a:off x="10970171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51" name="Circle"/>
            <p:cNvSpPr/>
            <p:nvPr/>
          </p:nvSpPr>
          <p:spPr>
            <a:xfrm rot="18000000">
              <a:off x="2673833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52" name="Circle"/>
            <p:cNvSpPr/>
            <p:nvPr/>
          </p:nvSpPr>
          <p:spPr>
            <a:xfrm rot="18000000">
              <a:off x="3428046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53" name="Circle"/>
            <p:cNvSpPr/>
            <p:nvPr/>
          </p:nvSpPr>
          <p:spPr>
            <a:xfrm rot="18000000">
              <a:off x="4182257" y="5122306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54" name="Circle"/>
            <p:cNvSpPr/>
            <p:nvPr/>
          </p:nvSpPr>
          <p:spPr>
            <a:xfrm rot="18000000">
              <a:off x="4936472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55" name="Circle"/>
            <p:cNvSpPr/>
            <p:nvPr/>
          </p:nvSpPr>
          <p:spPr>
            <a:xfrm rot="18000000">
              <a:off x="417825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56" name="Circle"/>
            <p:cNvSpPr/>
            <p:nvPr/>
          </p:nvSpPr>
          <p:spPr>
            <a:xfrm rot="18000000">
              <a:off x="1172036" y="5122306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57" name="Circle"/>
            <p:cNvSpPr/>
            <p:nvPr/>
          </p:nvSpPr>
          <p:spPr>
            <a:xfrm rot="18000000">
              <a:off x="1926248" y="512230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58" name="Circle"/>
            <p:cNvSpPr/>
            <p:nvPr/>
          </p:nvSpPr>
          <p:spPr>
            <a:xfrm rot="18000000">
              <a:off x="11712358" y="51200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59" name="Circle"/>
            <p:cNvSpPr/>
            <p:nvPr/>
          </p:nvSpPr>
          <p:spPr>
            <a:xfrm rot="18000000">
              <a:off x="6443202" y="662920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60" name="Circle"/>
            <p:cNvSpPr/>
            <p:nvPr/>
          </p:nvSpPr>
          <p:spPr>
            <a:xfrm rot="18000000">
              <a:off x="7197415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61" name="Circle"/>
            <p:cNvSpPr/>
            <p:nvPr/>
          </p:nvSpPr>
          <p:spPr>
            <a:xfrm rot="18000000">
              <a:off x="7951630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62" name="Circle"/>
            <p:cNvSpPr/>
            <p:nvPr/>
          </p:nvSpPr>
          <p:spPr>
            <a:xfrm rot="18000000">
              <a:off x="8705841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63" name="Circle"/>
            <p:cNvSpPr/>
            <p:nvPr/>
          </p:nvSpPr>
          <p:spPr>
            <a:xfrm rot="18000000">
              <a:off x="9460052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64" name="Circle"/>
            <p:cNvSpPr/>
            <p:nvPr/>
          </p:nvSpPr>
          <p:spPr>
            <a:xfrm rot="18000000">
              <a:off x="10214267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65" name="Circle"/>
            <p:cNvSpPr/>
            <p:nvPr/>
          </p:nvSpPr>
          <p:spPr>
            <a:xfrm rot="18000000">
              <a:off x="10968478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66" name="Circle"/>
            <p:cNvSpPr/>
            <p:nvPr/>
          </p:nvSpPr>
          <p:spPr>
            <a:xfrm rot="18000000">
              <a:off x="2672139" y="662920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67" name="Circle"/>
            <p:cNvSpPr/>
            <p:nvPr/>
          </p:nvSpPr>
          <p:spPr>
            <a:xfrm rot="18000000">
              <a:off x="3426352" y="662920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68" name="Circle"/>
            <p:cNvSpPr/>
            <p:nvPr/>
          </p:nvSpPr>
          <p:spPr>
            <a:xfrm rot="18000000">
              <a:off x="4180564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69" name="Circle"/>
            <p:cNvSpPr/>
            <p:nvPr/>
          </p:nvSpPr>
          <p:spPr>
            <a:xfrm rot="18000000">
              <a:off x="4934778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70" name="Circle"/>
            <p:cNvSpPr/>
            <p:nvPr/>
          </p:nvSpPr>
          <p:spPr>
            <a:xfrm rot="18000000">
              <a:off x="416131" y="662920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71" name="Circle"/>
            <p:cNvSpPr/>
            <p:nvPr/>
          </p:nvSpPr>
          <p:spPr>
            <a:xfrm rot="18000000">
              <a:off x="1170343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72" name="Circle"/>
            <p:cNvSpPr/>
            <p:nvPr/>
          </p:nvSpPr>
          <p:spPr>
            <a:xfrm rot="18000000">
              <a:off x="1924554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73" name="Circle"/>
            <p:cNvSpPr/>
            <p:nvPr/>
          </p:nvSpPr>
          <p:spPr>
            <a:xfrm rot="18000000">
              <a:off x="11710665" y="6626899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74" name="Circle"/>
            <p:cNvSpPr/>
            <p:nvPr/>
          </p:nvSpPr>
          <p:spPr>
            <a:xfrm rot="18000000">
              <a:off x="6447224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75" name="Circle"/>
            <p:cNvSpPr/>
            <p:nvPr/>
          </p:nvSpPr>
          <p:spPr>
            <a:xfrm rot="18000000">
              <a:off x="7201437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76" name="Circle"/>
            <p:cNvSpPr/>
            <p:nvPr/>
          </p:nvSpPr>
          <p:spPr>
            <a:xfrm rot="18000000">
              <a:off x="7955651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77" name="Circle"/>
            <p:cNvSpPr/>
            <p:nvPr/>
          </p:nvSpPr>
          <p:spPr>
            <a:xfrm rot="18000000">
              <a:off x="8709862" y="5879157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78" name="Circle"/>
            <p:cNvSpPr/>
            <p:nvPr/>
          </p:nvSpPr>
          <p:spPr>
            <a:xfrm rot="18000000">
              <a:off x="9464074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79" name="Circle"/>
            <p:cNvSpPr/>
            <p:nvPr/>
          </p:nvSpPr>
          <p:spPr>
            <a:xfrm rot="18000000">
              <a:off x="10218288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80" name="Circle"/>
            <p:cNvSpPr/>
            <p:nvPr/>
          </p:nvSpPr>
          <p:spPr>
            <a:xfrm rot="18000000">
              <a:off x="10972500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81" name="Circle"/>
            <p:cNvSpPr/>
            <p:nvPr/>
          </p:nvSpPr>
          <p:spPr>
            <a:xfrm rot="18000000">
              <a:off x="2676161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82" name="Circle"/>
            <p:cNvSpPr/>
            <p:nvPr/>
          </p:nvSpPr>
          <p:spPr>
            <a:xfrm rot="18000000">
              <a:off x="3430374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83" name="Circle"/>
            <p:cNvSpPr/>
            <p:nvPr/>
          </p:nvSpPr>
          <p:spPr>
            <a:xfrm rot="18000000">
              <a:off x="4184585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84" name="Circle"/>
            <p:cNvSpPr/>
            <p:nvPr/>
          </p:nvSpPr>
          <p:spPr>
            <a:xfrm rot="18000000">
              <a:off x="4938800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85" name="Circle"/>
            <p:cNvSpPr/>
            <p:nvPr/>
          </p:nvSpPr>
          <p:spPr>
            <a:xfrm rot="18000000">
              <a:off x="420153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86" name="Circle"/>
            <p:cNvSpPr/>
            <p:nvPr/>
          </p:nvSpPr>
          <p:spPr>
            <a:xfrm rot="18000000">
              <a:off x="1174364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87" name="Circle"/>
            <p:cNvSpPr/>
            <p:nvPr/>
          </p:nvSpPr>
          <p:spPr>
            <a:xfrm rot="18000000">
              <a:off x="1928576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88" name="Circle"/>
            <p:cNvSpPr/>
            <p:nvPr/>
          </p:nvSpPr>
          <p:spPr>
            <a:xfrm rot="18000000">
              <a:off x="11714687" y="587685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89" name="Circle"/>
            <p:cNvSpPr/>
            <p:nvPr/>
          </p:nvSpPr>
          <p:spPr>
            <a:xfrm rot="18000000">
              <a:off x="6442991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90" name="Circle"/>
            <p:cNvSpPr/>
            <p:nvPr/>
          </p:nvSpPr>
          <p:spPr>
            <a:xfrm rot="18000000">
              <a:off x="7197203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91" name="Circle"/>
            <p:cNvSpPr/>
            <p:nvPr/>
          </p:nvSpPr>
          <p:spPr>
            <a:xfrm rot="18000000">
              <a:off x="7951417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92" name="Circle"/>
            <p:cNvSpPr/>
            <p:nvPr/>
          </p:nvSpPr>
          <p:spPr>
            <a:xfrm rot="18000000">
              <a:off x="8705629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93" name="Circle"/>
            <p:cNvSpPr/>
            <p:nvPr/>
          </p:nvSpPr>
          <p:spPr>
            <a:xfrm rot="18000000">
              <a:off x="9459840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94" name="Circle"/>
            <p:cNvSpPr/>
            <p:nvPr/>
          </p:nvSpPr>
          <p:spPr>
            <a:xfrm rot="18000000">
              <a:off x="10214054" y="737924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95" name="Circle"/>
            <p:cNvSpPr/>
            <p:nvPr/>
          </p:nvSpPr>
          <p:spPr>
            <a:xfrm rot="18000000">
              <a:off x="10968266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96" name="Circle"/>
            <p:cNvSpPr/>
            <p:nvPr/>
          </p:nvSpPr>
          <p:spPr>
            <a:xfrm rot="18000000">
              <a:off x="2671928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97" name="Circle"/>
            <p:cNvSpPr/>
            <p:nvPr/>
          </p:nvSpPr>
          <p:spPr>
            <a:xfrm rot="18000000">
              <a:off x="3426141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98" name="Circle"/>
            <p:cNvSpPr/>
            <p:nvPr/>
          </p:nvSpPr>
          <p:spPr>
            <a:xfrm rot="18000000">
              <a:off x="4180352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799" name="Circle"/>
            <p:cNvSpPr/>
            <p:nvPr/>
          </p:nvSpPr>
          <p:spPr>
            <a:xfrm rot="18000000">
              <a:off x="4934567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00" name="Circle"/>
            <p:cNvSpPr/>
            <p:nvPr/>
          </p:nvSpPr>
          <p:spPr>
            <a:xfrm rot="18000000">
              <a:off x="415920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01" name="Circle"/>
            <p:cNvSpPr/>
            <p:nvPr/>
          </p:nvSpPr>
          <p:spPr>
            <a:xfrm rot="18000000">
              <a:off x="1170131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02" name="Circle"/>
            <p:cNvSpPr/>
            <p:nvPr/>
          </p:nvSpPr>
          <p:spPr>
            <a:xfrm rot="18000000">
              <a:off x="1924343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03" name="Circle"/>
            <p:cNvSpPr/>
            <p:nvPr/>
          </p:nvSpPr>
          <p:spPr>
            <a:xfrm rot="18000000">
              <a:off x="11710453" y="737694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04" name="Circle"/>
            <p:cNvSpPr/>
            <p:nvPr/>
          </p:nvSpPr>
          <p:spPr>
            <a:xfrm rot="18000000">
              <a:off x="5694783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05" name="Circle"/>
            <p:cNvSpPr/>
            <p:nvPr/>
          </p:nvSpPr>
          <p:spPr>
            <a:xfrm rot="18000000">
              <a:off x="6448997" y="21130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06" name="Circle"/>
            <p:cNvSpPr/>
            <p:nvPr/>
          </p:nvSpPr>
          <p:spPr>
            <a:xfrm rot="18000000">
              <a:off x="7203209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07" name="Circle"/>
            <p:cNvSpPr/>
            <p:nvPr/>
          </p:nvSpPr>
          <p:spPr>
            <a:xfrm rot="18000000">
              <a:off x="7957422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08" name="Circle"/>
            <p:cNvSpPr/>
            <p:nvPr/>
          </p:nvSpPr>
          <p:spPr>
            <a:xfrm rot="18000000">
              <a:off x="8711634" y="21130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09" name="Circle"/>
            <p:cNvSpPr/>
            <p:nvPr/>
          </p:nvSpPr>
          <p:spPr>
            <a:xfrm rot="18000000">
              <a:off x="9465849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10" name="Circle"/>
            <p:cNvSpPr/>
            <p:nvPr/>
          </p:nvSpPr>
          <p:spPr>
            <a:xfrm rot="18000000">
              <a:off x="10220060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11" name="Circle"/>
            <p:cNvSpPr/>
            <p:nvPr/>
          </p:nvSpPr>
          <p:spPr>
            <a:xfrm rot="18000000">
              <a:off x="10974273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12" name="Circle"/>
            <p:cNvSpPr/>
            <p:nvPr/>
          </p:nvSpPr>
          <p:spPr>
            <a:xfrm rot="18000000">
              <a:off x="2677934" y="21130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13" name="Circle"/>
            <p:cNvSpPr/>
            <p:nvPr/>
          </p:nvSpPr>
          <p:spPr>
            <a:xfrm rot="18000000">
              <a:off x="3432147" y="21130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14" name="Circle"/>
            <p:cNvSpPr/>
            <p:nvPr/>
          </p:nvSpPr>
          <p:spPr>
            <a:xfrm rot="18000000">
              <a:off x="4186359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15" name="Circle"/>
            <p:cNvSpPr/>
            <p:nvPr/>
          </p:nvSpPr>
          <p:spPr>
            <a:xfrm rot="18000000">
              <a:off x="4940572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16" name="Circle"/>
            <p:cNvSpPr/>
            <p:nvPr/>
          </p:nvSpPr>
          <p:spPr>
            <a:xfrm rot="18000000">
              <a:off x="421926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17" name="Circle"/>
            <p:cNvSpPr/>
            <p:nvPr/>
          </p:nvSpPr>
          <p:spPr>
            <a:xfrm rot="18000000">
              <a:off x="1176138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18" name="Circle"/>
            <p:cNvSpPr/>
            <p:nvPr/>
          </p:nvSpPr>
          <p:spPr>
            <a:xfrm rot="18000000">
              <a:off x="1930351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19" name="Circle"/>
            <p:cNvSpPr/>
            <p:nvPr/>
          </p:nvSpPr>
          <p:spPr>
            <a:xfrm rot="18000000">
              <a:off x="11716459" y="2110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20" name="Circle"/>
            <p:cNvSpPr/>
            <p:nvPr/>
          </p:nvSpPr>
          <p:spPr>
            <a:xfrm rot="18000000">
              <a:off x="5703594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21" name="Circle"/>
            <p:cNvSpPr/>
            <p:nvPr/>
          </p:nvSpPr>
          <p:spPr>
            <a:xfrm rot="18000000">
              <a:off x="6457808" y="1385686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22" name="Circle"/>
            <p:cNvSpPr/>
            <p:nvPr/>
          </p:nvSpPr>
          <p:spPr>
            <a:xfrm rot="18000000">
              <a:off x="7212021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23" name="Circle"/>
            <p:cNvSpPr/>
            <p:nvPr/>
          </p:nvSpPr>
          <p:spPr>
            <a:xfrm rot="18000000">
              <a:off x="7966233" y="1385686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24" name="Circle"/>
            <p:cNvSpPr/>
            <p:nvPr/>
          </p:nvSpPr>
          <p:spPr>
            <a:xfrm rot="18000000">
              <a:off x="8720446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25" name="Circle"/>
            <p:cNvSpPr/>
            <p:nvPr/>
          </p:nvSpPr>
          <p:spPr>
            <a:xfrm rot="18000000">
              <a:off x="9474661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26" name="Circle"/>
            <p:cNvSpPr/>
            <p:nvPr/>
          </p:nvSpPr>
          <p:spPr>
            <a:xfrm rot="18000000">
              <a:off x="10228872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27" name="Circle"/>
            <p:cNvSpPr/>
            <p:nvPr/>
          </p:nvSpPr>
          <p:spPr>
            <a:xfrm rot="18000000">
              <a:off x="10983085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28" name="Circle"/>
            <p:cNvSpPr/>
            <p:nvPr/>
          </p:nvSpPr>
          <p:spPr>
            <a:xfrm rot="18000000">
              <a:off x="2686746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29" name="Circle"/>
            <p:cNvSpPr/>
            <p:nvPr/>
          </p:nvSpPr>
          <p:spPr>
            <a:xfrm rot="18000000">
              <a:off x="3440958" y="1385686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30" name="Circle"/>
            <p:cNvSpPr/>
            <p:nvPr/>
          </p:nvSpPr>
          <p:spPr>
            <a:xfrm rot="18000000">
              <a:off x="4195170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31" name="Circle"/>
            <p:cNvSpPr/>
            <p:nvPr/>
          </p:nvSpPr>
          <p:spPr>
            <a:xfrm rot="18000000">
              <a:off x="4949383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32" name="Circle"/>
            <p:cNvSpPr/>
            <p:nvPr/>
          </p:nvSpPr>
          <p:spPr>
            <a:xfrm rot="18000000">
              <a:off x="430737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33" name="Circle"/>
            <p:cNvSpPr/>
            <p:nvPr/>
          </p:nvSpPr>
          <p:spPr>
            <a:xfrm rot="18000000">
              <a:off x="1184949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34" name="Circle"/>
            <p:cNvSpPr/>
            <p:nvPr/>
          </p:nvSpPr>
          <p:spPr>
            <a:xfrm rot="18000000">
              <a:off x="1939162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35" name="Circle"/>
            <p:cNvSpPr/>
            <p:nvPr/>
          </p:nvSpPr>
          <p:spPr>
            <a:xfrm rot="18000000">
              <a:off x="11725271" y="13833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36" name="Circle"/>
            <p:cNvSpPr/>
            <p:nvPr/>
          </p:nvSpPr>
          <p:spPr>
            <a:xfrm rot="18000000">
              <a:off x="5686316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37" name="Circle"/>
            <p:cNvSpPr/>
            <p:nvPr/>
          </p:nvSpPr>
          <p:spPr>
            <a:xfrm rot="18000000">
              <a:off x="6440530" y="66104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38" name="Circle"/>
            <p:cNvSpPr/>
            <p:nvPr/>
          </p:nvSpPr>
          <p:spPr>
            <a:xfrm rot="18000000">
              <a:off x="7194743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39" name="Circle"/>
            <p:cNvSpPr/>
            <p:nvPr/>
          </p:nvSpPr>
          <p:spPr>
            <a:xfrm rot="18000000">
              <a:off x="7948955" y="66104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40" name="Circle"/>
            <p:cNvSpPr/>
            <p:nvPr/>
          </p:nvSpPr>
          <p:spPr>
            <a:xfrm rot="18000000">
              <a:off x="8703168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41" name="Circle"/>
            <p:cNvSpPr/>
            <p:nvPr/>
          </p:nvSpPr>
          <p:spPr>
            <a:xfrm rot="18000000">
              <a:off x="9457383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42" name="Circle"/>
            <p:cNvSpPr/>
            <p:nvPr/>
          </p:nvSpPr>
          <p:spPr>
            <a:xfrm rot="18000000">
              <a:off x="10211594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43" name="Circle"/>
            <p:cNvSpPr/>
            <p:nvPr/>
          </p:nvSpPr>
          <p:spPr>
            <a:xfrm rot="18000000">
              <a:off x="10965807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44" name="Circle"/>
            <p:cNvSpPr/>
            <p:nvPr/>
          </p:nvSpPr>
          <p:spPr>
            <a:xfrm rot="18000000">
              <a:off x="2669468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45" name="Circle"/>
            <p:cNvSpPr/>
            <p:nvPr/>
          </p:nvSpPr>
          <p:spPr>
            <a:xfrm rot="18000000">
              <a:off x="3423680" y="66104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46" name="Circle"/>
            <p:cNvSpPr/>
            <p:nvPr/>
          </p:nvSpPr>
          <p:spPr>
            <a:xfrm rot="18000000">
              <a:off x="4177892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47" name="Circle"/>
            <p:cNvSpPr/>
            <p:nvPr/>
          </p:nvSpPr>
          <p:spPr>
            <a:xfrm rot="18000000">
              <a:off x="4932105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48" name="Circle"/>
            <p:cNvSpPr/>
            <p:nvPr/>
          </p:nvSpPr>
          <p:spPr>
            <a:xfrm rot="18000000">
              <a:off x="413459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49" name="Circle"/>
            <p:cNvSpPr/>
            <p:nvPr/>
          </p:nvSpPr>
          <p:spPr>
            <a:xfrm rot="18000000">
              <a:off x="1167671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50" name="Circle"/>
            <p:cNvSpPr/>
            <p:nvPr/>
          </p:nvSpPr>
          <p:spPr>
            <a:xfrm rot="18000000">
              <a:off x="1921884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51" name="Circle"/>
            <p:cNvSpPr/>
            <p:nvPr/>
          </p:nvSpPr>
          <p:spPr>
            <a:xfrm rot="18000000">
              <a:off x="11707993" y="658736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52" name="Circle"/>
            <p:cNvSpPr/>
            <p:nvPr/>
          </p:nvSpPr>
          <p:spPr>
            <a:xfrm rot="18000000">
              <a:off x="5707483" y="2865364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53" name="Circle"/>
            <p:cNvSpPr/>
            <p:nvPr/>
          </p:nvSpPr>
          <p:spPr>
            <a:xfrm rot="18000000">
              <a:off x="6461697" y="2865364"/>
              <a:ext cx="155597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54" name="Circle"/>
            <p:cNvSpPr/>
            <p:nvPr/>
          </p:nvSpPr>
          <p:spPr>
            <a:xfrm rot="18000000">
              <a:off x="7215909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55" name="Circle"/>
            <p:cNvSpPr/>
            <p:nvPr/>
          </p:nvSpPr>
          <p:spPr>
            <a:xfrm rot="18000000">
              <a:off x="7970122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56" name="Circle"/>
            <p:cNvSpPr/>
            <p:nvPr/>
          </p:nvSpPr>
          <p:spPr>
            <a:xfrm rot="18000000">
              <a:off x="8724334" y="286536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57" name="Circle"/>
            <p:cNvSpPr/>
            <p:nvPr/>
          </p:nvSpPr>
          <p:spPr>
            <a:xfrm rot="18000000">
              <a:off x="9478549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58" name="Circle"/>
            <p:cNvSpPr/>
            <p:nvPr/>
          </p:nvSpPr>
          <p:spPr>
            <a:xfrm rot="18000000">
              <a:off x="10232760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59" name="Circle"/>
            <p:cNvSpPr/>
            <p:nvPr/>
          </p:nvSpPr>
          <p:spPr>
            <a:xfrm rot="18000000">
              <a:off x="10986973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60" name="Circle"/>
            <p:cNvSpPr/>
            <p:nvPr/>
          </p:nvSpPr>
          <p:spPr>
            <a:xfrm rot="18000000">
              <a:off x="2690634" y="286536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61" name="Circle"/>
            <p:cNvSpPr/>
            <p:nvPr/>
          </p:nvSpPr>
          <p:spPr>
            <a:xfrm rot="18000000">
              <a:off x="3444847" y="286536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62" name="Circle"/>
            <p:cNvSpPr/>
            <p:nvPr/>
          </p:nvSpPr>
          <p:spPr>
            <a:xfrm rot="18000000">
              <a:off x="4199059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63" name="Circle"/>
            <p:cNvSpPr/>
            <p:nvPr/>
          </p:nvSpPr>
          <p:spPr>
            <a:xfrm rot="18000000">
              <a:off x="4953272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64" name="Circle"/>
            <p:cNvSpPr/>
            <p:nvPr/>
          </p:nvSpPr>
          <p:spPr>
            <a:xfrm rot="18000000">
              <a:off x="434626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65" name="Circle"/>
            <p:cNvSpPr/>
            <p:nvPr/>
          </p:nvSpPr>
          <p:spPr>
            <a:xfrm rot="18000000">
              <a:off x="1188838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66" name="Circle"/>
            <p:cNvSpPr/>
            <p:nvPr/>
          </p:nvSpPr>
          <p:spPr>
            <a:xfrm rot="18000000">
              <a:off x="1943051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67" name="Circle"/>
            <p:cNvSpPr/>
            <p:nvPr/>
          </p:nvSpPr>
          <p:spPr>
            <a:xfrm rot="18000000">
              <a:off x="11729159" y="286306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68" name="Circle"/>
            <p:cNvSpPr/>
            <p:nvPr/>
          </p:nvSpPr>
          <p:spPr>
            <a:xfrm rot="18000000">
              <a:off x="5694849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69" name="Circle"/>
            <p:cNvSpPr/>
            <p:nvPr/>
          </p:nvSpPr>
          <p:spPr>
            <a:xfrm rot="18000000">
              <a:off x="6449063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70" name="Circle"/>
            <p:cNvSpPr/>
            <p:nvPr/>
          </p:nvSpPr>
          <p:spPr>
            <a:xfrm rot="18000000">
              <a:off x="7203275" y="957628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71" name="Circle"/>
            <p:cNvSpPr/>
            <p:nvPr/>
          </p:nvSpPr>
          <p:spPr>
            <a:xfrm rot="18000000">
              <a:off x="7957488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72" name="Circle"/>
            <p:cNvSpPr/>
            <p:nvPr/>
          </p:nvSpPr>
          <p:spPr>
            <a:xfrm rot="18000000">
              <a:off x="8711700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73" name="Circle"/>
            <p:cNvSpPr/>
            <p:nvPr/>
          </p:nvSpPr>
          <p:spPr>
            <a:xfrm rot="18000000">
              <a:off x="9465916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74" name="Circle"/>
            <p:cNvSpPr/>
            <p:nvPr/>
          </p:nvSpPr>
          <p:spPr>
            <a:xfrm rot="18000000">
              <a:off x="10220124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75" name="Circle"/>
            <p:cNvSpPr/>
            <p:nvPr/>
          </p:nvSpPr>
          <p:spPr>
            <a:xfrm rot="18000000">
              <a:off x="10974340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76" name="Circle"/>
            <p:cNvSpPr/>
            <p:nvPr/>
          </p:nvSpPr>
          <p:spPr>
            <a:xfrm rot="18000000">
              <a:off x="2678000" y="957628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77" name="Circle"/>
            <p:cNvSpPr/>
            <p:nvPr/>
          </p:nvSpPr>
          <p:spPr>
            <a:xfrm rot="18000000">
              <a:off x="3432213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78" name="Circle"/>
            <p:cNvSpPr/>
            <p:nvPr/>
          </p:nvSpPr>
          <p:spPr>
            <a:xfrm rot="18000000">
              <a:off x="4186425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79" name="Circle"/>
            <p:cNvSpPr/>
            <p:nvPr/>
          </p:nvSpPr>
          <p:spPr>
            <a:xfrm rot="18000000">
              <a:off x="4940637" y="957628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80" name="Circle"/>
            <p:cNvSpPr/>
            <p:nvPr/>
          </p:nvSpPr>
          <p:spPr>
            <a:xfrm rot="18000000">
              <a:off x="421992" y="957628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81" name="Circle"/>
            <p:cNvSpPr/>
            <p:nvPr/>
          </p:nvSpPr>
          <p:spPr>
            <a:xfrm rot="18000000">
              <a:off x="1176204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82" name="Circle"/>
            <p:cNvSpPr/>
            <p:nvPr/>
          </p:nvSpPr>
          <p:spPr>
            <a:xfrm rot="18000000">
              <a:off x="1930417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83" name="Circle"/>
            <p:cNvSpPr/>
            <p:nvPr/>
          </p:nvSpPr>
          <p:spPr>
            <a:xfrm rot="18000000">
              <a:off x="5697788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84" name="Circle"/>
            <p:cNvSpPr/>
            <p:nvPr/>
          </p:nvSpPr>
          <p:spPr>
            <a:xfrm rot="18000000">
              <a:off x="6452001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85" name="Circle"/>
            <p:cNvSpPr/>
            <p:nvPr/>
          </p:nvSpPr>
          <p:spPr>
            <a:xfrm rot="18000000">
              <a:off x="7206213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86" name="Circle"/>
            <p:cNvSpPr/>
            <p:nvPr/>
          </p:nvSpPr>
          <p:spPr>
            <a:xfrm rot="18000000">
              <a:off x="7960426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87" name="Circle"/>
            <p:cNvSpPr/>
            <p:nvPr/>
          </p:nvSpPr>
          <p:spPr>
            <a:xfrm rot="18000000">
              <a:off x="8714640" y="8881643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88" name="Circle"/>
            <p:cNvSpPr/>
            <p:nvPr/>
          </p:nvSpPr>
          <p:spPr>
            <a:xfrm rot="18000000">
              <a:off x="9468852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89" name="Circle"/>
            <p:cNvSpPr/>
            <p:nvPr/>
          </p:nvSpPr>
          <p:spPr>
            <a:xfrm rot="18000000">
              <a:off x="10223065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90" name="Circle"/>
            <p:cNvSpPr/>
            <p:nvPr/>
          </p:nvSpPr>
          <p:spPr>
            <a:xfrm rot="18000000">
              <a:off x="10977276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91" name="Circle"/>
            <p:cNvSpPr/>
            <p:nvPr/>
          </p:nvSpPr>
          <p:spPr>
            <a:xfrm rot="18000000">
              <a:off x="2680938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92" name="Circle"/>
            <p:cNvSpPr/>
            <p:nvPr/>
          </p:nvSpPr>
          <p:spPr>
            <a:xfrm rot="18000000">
              <a:off x="3435151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93" name="Circle"/>
            <p:cNvSpPr/>
            <p:nvPr/>
          </p:nvSpPr>
          <p:spPr>
            <a:xfrm rot="18000000">
              <a:off x="4189362" y="8881643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94" name="Circle"/>
            <p:cNvSpPr/>
            <p:nvPr/>
          </p:nvSpPr>
          <p:spPr>
            <a:xfrm rot="18000000">
              <a:off x="4943577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95" name="Circle"/>
            <p:cNvSpPr/>
            <p:nvPr/>
          </p:nvSpPr>
          <p:spPr>
            <a:xfrm rot="18000000">
              <a:off x="424928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96" name="Circle"/>
            <p:cNvSpPr/>
            <p:nvPr/>
          </p:nvSpPr>
          <p:spPr>
            <a:xfrm rot="18000000">
              <a:off x="1179141" y="8881643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97" name="Circle"/>
            <p:cNvSpPr/>
            <p:nvPr/>
          </p:nvSpPr>
          <p:spPr>
            <a:xfrm rot="18000000">
              <a:off x="1933353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98" name="Circle"/>
            <p:cNvSpPr/>
            <p:nvPr/>
          </p:nvSpPr>
          <p:spPr>
            <a:xfrm rot="18000000">
              <a:off x="5693621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899" name="Circle"/>
            <p:cNvSpPr/>
            <p:nvPr/>
          </p:nvSpPr>
          <p:spPr>
            <a:xfrm rot="18000000">
              <a:off x="6447832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00" name="Circle"/>
            <p:cNvSpPr/>
            <p:nvPr/>
          </p:nvSpPr>
          <p:spPr>
            <a:xfrm rot="18000000">
              <a:off x="7202046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01" name="Circle"/>
            <p:cNvSpPr/>
            <p:nvPr/>
          </p:nvSpPr>
          <p:spPr>
            <a:xfrm rot="18000000">
              <a:off x="7956259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02" name="Circle"/>
            <p:cNvSpPr/>
            <p:nvPr/>
          </p:nvSpPr>
          <p:spPr>
            <a:xfrm rot="18000000">
              <a:off x="8710470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03" name="Circle"/>
            <p:cNvSpPr/>
            <p:nvPr/>
          </p:nvSpPr>
          <p:spPr>
            <a:xfrm rot="18000000">
              <a:off x="9464685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04" name="Circle"/>
            <p:cNvSpPr/>
            <p:nvPr/>
          </p:nvSpPr>
          <p:spPr>
            <a:xfrm rot="18000000">
              <a:off x="10218896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05" name="Circle"/>
            <p:cNvSpPr/>
            <p:nvPr/>
          </p:nvSpPr>
          <p:spPr>
            <a:xfrm rot="18000000">
              <a:off x="10973109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06" name="Circle"/>
            <p:cNvSpPr/>
            <p:nvPr/>
          </p:nvSpPr>
          <p:spPr>
            <a:xfrm rot="18000000">
              <a:off x="2676771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07" name="Circle"/>
            <p:cNvSpPr/>
            <p:nvPr/>
          </p:nvSpPr>
          <p:spPr>
            <a:xfrm rot="18000000">
              <a:off x="3430982" y="813159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08" name="Circle"/>
            <p:cNvSpPr/>
            <p:nvPr/>
          </p:nvSpPr>
          <p:spPr>
            <a:xfrm rot="18000000">
              <a:off x="4185195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09" name="Circle"/>
            <p:cNvSpPr/>
            <p:nvPr/>
          </p:nvSpPr>
          <p:spPr>
            <a:xfrm rot="18000000">
              <a:off x="4939407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10" name="Circle"/>
            <p:cNvSpPr/>
            <p:nvPr/>
          </p:nvSpPr>
          <p:spPr>
            <a:xfrm rot="18000000">
              <a:off x="420761" y="813159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11" name="Circle"/>
            <p:cNvSpPr/>
            <p:nvPr/>
          </p:nvSpPr>
          <p:spPr>
            <a:xfrm rot="18000000">
              <a:off x="1174974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12" name="Circle"/>
            <p:cNvSpPr/>
            <p:nvPr/>
          </p:nvSpPr>
          <p:spPr>
            <a:xfrm rot="18000000">
              <a:off x="1929186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13" name="Circle"/>
            <p:cNvSpPr/>
            <p:nvPr/>
          </p:nvSpPr>
          <p:spPr>
            <a:xfrm rot="18000000">
              <a:off x="11716525" y="9573981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14" name="Circle"/>
            <p:cNvSpPr/>
            <p:nvPr/>
          </p:nvSpPr>
          <p:spPr>
            <a:xfrm rot="18000000">
              <a:off x="11719462" y="887934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15" name="Circle"/>
            <p:cNvSpPr/>
            <p:nvPr/>
          </p:nvSpPr>
          <p:spPr>
            <a:xfrm rot="18000000">
              <a:off x="11715294" y="8129296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16" name="Circle"/>
            <p:cNvSpPr/>
            <p:nvPr/>
          </p:nvSpPr>
          <p:spPr>
            <a:xfrm rot="18000000">
              <a:off x="5694783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17" name="Circle"/>
            <p:cNvSpPr/>
            <p:nvPr/>
          </p:nvSpPr>
          <p:spPr>
            <a:xfrm rot="18000000">
              <a:off x="6448997" y="993994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18" name="Circle"/>
            <p:cNvSpPr/>
            <p:nvPr/>
          </p:nvSpPr>
          <p:spPr>
            <a:xfrm rot="18000000">
              <a:off x="7203209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19" name="Circle"/>
            <p:cNvSpPr/>
            <p:nvPr/>
          </p:nvSpPr>
          <p:spPr>
            <a:xfrm rot="18000000">
              <a:off x="7957422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20" name="Circle"/>
            <p:cNvSpPr/>
            <p:nvPr/>
          </p:nvSpPr>
          <p:spPr>
            <a:xfrm rot="18000000">
              <a:off x="8711634" y="993994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21" name="Circle"/>
            <p:cNvSpPr/>
            <p:nvPr/>
          </p:nvSpPr>
          <p:spPr>
            <a:xfrm rot="18000000">
              <a:off x="9465849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22" name="Circle"/>
            <p:cNvSpPr/>
            <p:nvPr/>
          </p:nvSpPr>
          <p:spPr>
            <a:xfrm rot="18000000">
              <a:off x="10220060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23" name="Circle"/>
            <p:cNvSpPr/>
            <p:nvPr/>
          </p:nvSpPr>
          <p:spPr>
            <a:xfrm rot="18000000">
              <a:off x="10974273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24" name="Circle"/>
            <p:cNvSpPr/>
            <p:nvPr/>
          </p:nvSpPr>
          <p:spPr>
            <a:xfrm rot="18000000">
              <a:off x="2677934" y="993994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25" name="Circle"/>
            <p:cNvSpPr/>
            <p:nvPr/>
          </p:nvSpPr>
          <p:spPr>
            <a:xfrm rot="18000000">
              <a:off x="3432147" y="993994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26" name="Circle"/>
            <p:cNvSpPr/>
            <p:nvPr/>
          </p:nvSpPr>
          <p:spPr>
            <a:xfrm rot="18000000">
              <a:off x="4186359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27" name="Circle"/>
            <p:cNvSpPr/>
            <p:nvPr/>
          </p:nvSpPr>
          <p:spPr>
            <a:xfrm rot="18000000">
              <a:off x="4940572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28" name="Circle"/>
            <p:cNvSpPr/>
            <p:nvPr/>
          </p:nvSpPr>
          <p:spPr>
            <a:xfrm rot="18000000">
              <a:off x="421926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29" name="Circle"/>
            <p:cNvSpPr/>
            <p:nvPr/>
          </p:nvSpPr>
          <p:spPr>
            <a:xfrm rot="18000000">
              <a:off x="1176138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30" name="Circle"/>
            <p:cNvSpPr/>
            <p:nvPr/>
          </p:nvSpPr>
          <p:spPr>
            <a:xfrm rot="18000000">
              <a:off x="1930351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31" name="Circle"/>
            <p:cNvSpPr/>
            <p:nvPr/>
          </p:nvSpPr>
          <p:spPr>
            <a:xfrm rot="18000000">
              <a:off x="11716459" y="993764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32" name="Circle"/>
            <p:cNvSpPr/>
            <p:nvPr/>
          </p:nvSpPr>
          <p:spPr>
            <a:xfrm rot="18000000">
              <a:off x="5703594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33" name="Circle"/>
            <p:cNvSpPr/>
            <p:nvPr/>
          </p:nvSpPr>
          <p:spPr>
            <a:xfrm rot="18000000">
              <a:off x="6457808" y="921262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34" name="Circle"/>
            <p:cNvSpPr/>
            <p:nvPr/>
          </p:nvSpPr>
          <p:spPr>
            <a:xfrm rot="18000000">
              <a:off x="7212021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35" name="Circle"/>
            <p:cNvSpPr/>
            <p:nvPr/>
          </p:nvSpPr>
          <p:spPr>
            <a:xfrm rot="18000000">
              <a:off x="7966233" y="921262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36" name="Circle"/>
            <p:cNvSpPr/>
            <p:nvPr/>
          </p:nvSpPr>
          <p:spPr>
            <a:xfrm rot="18000000">
              <a:off x="8720446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37" name="Circle"/>
            <p:cNvSpPr/>
            <p:nvPr/>
          </p:nvSpPr>
          <p:spPr>
            <a:xfrm rot="18000000">
              <a:off x="9474661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38" name="Circle"/>
            <p:cNvSpPr/>
            <p:nvPr/>
          </p:nvSpPr>
          <p:spPr>
            <a:xfrm rot="18000000">
              <a:off x="10228872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39" name="Circle"/>
            <p:cNvSpPr/>
            <p:nvPr/>
          </p:nvSpPr>
          <p:spPr>
            <a:xfrm rot="18000000">
              <a:off x="10983085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40" name="Circle"/>
            <p:cNvSpPr/>
            <p:nvPr/>
          </p:nvSpPr>
          <p:spPr>
            <a:xfrm rot="18000000">
              <a:off x="2686746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41" name="Circle"/>
            <p:cNvSpPr/>
            <p:nvPr/>
          </p:nvSpPr>
          <p:spPr>
            <a:xfrm rot="18000000">
              <a:off x="3440958" y="921262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42" name="Circle"/>
            <p:cNvSpPr/>
            <p:nvPr/>
          </p:nvSpPr>
          <p:spPr>
            <a:xfrm rot="18000000">
              <a:off x="4195170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43" name="Circle"/>
            <p:cNvSpPr/>
            <p:nvPr/>
          </p:nvSpPr>
          <p:spPr>
            <a:xfrm rot="18000000">
              <a:off x="4949383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44" name="Circle"/>
            <p:cNvSpPr/>
            <p:nvPr/>
          </p:nvSpPr>
          <p:spPr>
            <a:xfrm rot="18000000">
              <a:off x="430737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45" name="Circle"/>
            <p:cNvSpPr/>
            <p:nvPr/>
          </p:nvSpPr>
          <p:spPr>
            <a:xfrm rot="18000000">
              <a:off x="1184949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46" name="Circle"/>
            <p:cNvSpPr/>
            <p:nvPr/>
          </p:nvSpPr>
          <p:spPr>
            <a:xfrm rot="18000000">
              <a:off x="1939162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47" name="Circle"/>
            <p:cNvSpPr/>
            <p:nvPr/>
          </p:nvSpPr>
          <p:spPr>
            <a:xfrm rot="18000000">
              <a:off x="11725271" y="9210316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48" name="Circle"/>
            <p:cNvSpPr/>
            <p:nvPr/>
          </p:nvSpPr>
          <p:spPr>
            <a:xfrm rot="18000000">
              <a:off x="5686316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49" name="Circle"/>
            <p:cNvSpPr/>
            <p:nvPr/>
          </p:nvSpPr>
          <p:spPr>
            <a:xfrm rot="18000000">
              <a:off x="6440530" y="848797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50" name="Circle"/>
            <p:cNvSpPr/>
            <p:nvPr/>
          </p:nvSpPr>
          <p:spPr>
            <a:xfrm rot="18000000">
              <a:off x="7194743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51" name="Circle"/>
            <p:cNvSpPr/>
            <p:nvPr/>
          </p:nvSpPr>
          <p:spPr>
            <a:xfrm rot="18000000">
              <a:off x="7948955" y="848797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52" name="Circle"/>
            <p:cNvSpPr/>
            <p:nvPr/>
          </p:nvSpPr>
          <p:spPr>
            <a:xfrm rot="18000000">
              <a:off x="8703168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53" name="Circle"/>
            <p:cNvSpPr/>
            <p:nvPr/>
          </p:nvSpPr>
          <p:spPr>
            <a:xfrm rot="18000000">
              <a:off x="9457383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54" name="Circle"/>
            <p:cNvSpPr/>
            <p:nvPr/>
          </p:nvSpPr>
          <p:spPr>
            <a:xfrm rot="18000000">
              <a:off x="10211594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55" name="Circle"/>
            <p:cNvSpPr/>
            <p:nvPr/>
          </p:nvSpPr>
          <p:spPr>
            <a:xfrm rot="18000000">
              <a:off x="10965807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56" name="Circle"/>
            <p:cNvSpPr/>
            <p:nvPr/>
          </p:nvSpPr>
          <p:spPr>
            <a:xfrm rot="18000000">
              <a:off x="2669468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57" name="Circle"/>
            <p:cNvSpPr/>
            <p:nvPr/>
          </p:nvSpPr>
          <p:spPr>
            <a:xfrm rot="18000000">
              <a:off x="3423680" y="848797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58" name="Circle"/>
            <p:cNvSpPr/>
            <p:nvPr/>
          </p:nvSpPr>
          <p:spPr>
            <a:xfrm rot="18000000">
              <a:off x="4177892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59" name="Circle"/>
            <p:cNvSpPr/>
            <p:nvPr/>
          </p:nvSpPr>
          <p:spPr>
            <a:xfrm rot="18000000">
              <a:off x="4932105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60" name="Circle"/>
            <p:cNvSpPr/>
            <p:nvPr/>
          </p:nvSpPr>
          <p:spPr>
            <a:xfrm rot="18000000">
              <a:off x="413459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61" name="Circle"/>
            <p:cNvSpPr/>
            <p:nvPr/>
          </p:nvSpPr>
          <p:spPr>
            <a:xfrm rot="18000000">
              <a:off x="1167671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62" name="Circle"/>
            <p:cNvSpPr/>
            <p:nvPr/>
          </p:nvSpPr>
          <p:spPr>
            <a:xfrm rot="18000000">
              <a:off x="1921884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63" name="Circle"/>
            <p:cNvSpPr/>
            <p:nvPr/>
          </p:nvSpPr>
          <p:spPr>
            <a:xfrm rot="18000000">
              <a:off x="11707993" y="848567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64" name="Circle"/>
            <p:cNvSpPr/>
            <p:nvPr/>
          </p:nvSpPr>
          <p:spPr>
            <a:xfrm rot="18000000">
              <a:off x="5697788" y="73538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65" name="Circle"/>
            <p:cNvSpPr/>
            <p:nvPr/>
          </p:nvSpPr>
          <p:spPr>
            <a:xfrm rot="18000000">
              <a:off x="5697788" y="664329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66" name="Circle"/>
            <p:cNvSpPr/>
            <p:nvPr/>
          </p:nvSpPr>
          <p:spPr>
            <a:xfrm rot="18000000">
              <a:off x="5686414" y="588146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67" name="Circle"/>
            <p:cNvSpPr/>
            <p:nvPr/>
          </p:nvSpPr>
          <p:spPr>
            <a:xfrm rot="18000000">
              <a:off x="797049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68" name="Circle"/>
            <p:cNvSpPr/>
            <p:nvPr/>
          </p:nvSpPr>
          <p:spPr>
            <a:xfrm rot="18000000">
              <a:off x="797049" y="474953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69" name="Circle"/>
            <p:cNvSpPr/>
            <p:nvPr/>
          </p:nvSpPr>
          <p:spPr>
            <a:xfrm rot="18000000">
              <a:off x="792881" y="3999487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70" name="Circle"/>
            <p:cNvSpPr/>
            <p:nvPr/>
          </p:nvSpPr>
          <p:spPr>
            <a:xfrm rot="18000000">
              <a:off x="801215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71" name="Circle"/>
            <p:cNvSpPr/>
            <p:nvPr/>
          </p:nvSpPr>
          <p:spPr>
            <a:xfrm rot="18000000">
              <a:off x="801215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72" name="Circle"/>
            <p:cNvSpPr/>
            <p:nvPr/>
          </p:nvSpPr>
          <p:spPr>
            <a:xfrm rot="18000000">
              <a:off x="797049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73" name="Circle"/>
            <p:cNvSpPr/>
            <p:nvPr/>
          </p:nvSpPr>
          <p:spPr>
            <a:xfrm rot="18000000">
              <a:off x="790798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74" name="Circle"/>
            <p:cNvSpPr/>
            <p:nvPr/>
          </p:nvSpPr>
          <p:spPr>
            <a:xfrm rot="18000000">
              <a:off x="799131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75" name="Circle"/>
            <p:cNvSpPr/>
            <p:nvPr/>
          </p:nvSpPr>
          <p:spPr>
            <a:xfrm rot="18000000">
              <a:off x="799131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76" name="Circle"/>
            <p:cNvSpPr/>
            <p:nvPr/>
          </p:nvSpPr>
          <p:spPr>
            <a:xfrm rot="18000000">
              <a:off x="799984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77" name="Circle"/>
            <p:cNvSpPr/>
            <p:nvPr/>
          </p:nvSpPr>
          <p:spPr>
            <a:xfrm rot="18000000">
              <a:off x="795818" y="30466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78" name="Circle"/>
            <p:cNvSpPr/>
            <p:nvPr/>
          </p:nvSpPr>
          <p:spPr>
            <a:xfrm rot="18000000">
              <a:off x="793093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79" name="Circle"/>
            <p:cNvSpPr/>
            <p:nvPr/>
          </p:nvSpPr>
          <p:spPr>
            <a:xfrm rot="18000000">
              <a:off x="797114" y="36222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80" name="Circle"/>
            <p:cNvSpPr/>
            <p:nvPr/>
          </p:nvSpPr>
          <p:spPr>
            <a:xfrm rot="18000000">
              <a:off x="792881" y="5122307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81" name="Circle"/>
            <p:cNvSpPr/>
            <p:nvPr/>
          </p:nvSpPr>
          <p:spPr>
            <a:xfrm rot="18000000">
              <a:off x="791188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82" name="Circle"/>
            <p:cNvSpPr/>
            <p:nvPr/>
          </p:nvSpPr>
          <p:spPr>
            <a:xfrm rot="18000000">
              <a:off x="795209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83" name="Circle"/>
            <p:cNvSpPr/>
            <p:nvPr/>
          </p:nvSpPr>
          <p:spPr>
            <a:xfrm rot="18000000">
              <a:off x="790976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84" name="Circle"/>
            <p:cNvSpPr/>
            <p:nvPr/>
          </p:nvSpPr>
          <p:spPr>
            <a:xfrm rot="18000000">
              <a:off x="796982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85" name="Circle"/>
            <p:cNvSpPr/>
            <p:nvPr/>
          </p:nvSpPr>
          <p:spPr>
            <a:xfrm rot="18000000">
              <a:off x="805793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86" name="Circle"/>
            <p:cNvSpPr/>
            <p:nvPr/>
          </p:nvSpPr>
          <p:spPr>
            <a:xfrm rot="18000000">
              <a:off x="788515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87" name="Circle"/>
            <p:cNvSpPr/>
            <p:nvPr/>
          </p:nvSpPr>
          <p:spPr>
            <a:xfrm rot="18000000">
              <a:off x="809682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88" name="Circle"/>
            <p:cNvSpPr/>
            <p:nvPr/>
          </p:nvSpPr>
          <p:spPr>
            <a:xfrm rot="18000000">
              <a:off x="797049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89" name="Circle"/>
            <p:cNvSpPr/>
            <p:nvPr/>
          </p:nvSpPr>
          <p:spPr>
            <a:xfrm rot="18000000">
              <a:off x="799984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90" name="Circle"/>
            <p:cNvSpPr/>
            <p:nvPr/>
          </p:nvSpPr>
          <p:spPr>
            <a:xfrm rot="18000000">
              <a:off x="795818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91" name="Circle"/>
            <p:cNvSpPr/>
            <p:nvPr/>
          </p:nvSpPr>
          <p:spPr>
            <a:xfrm rot="18000000">
              <a:off x="796982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92" name="Circle"/>
            <p:cNvSpPr/>
            <p:nvPr/>
          </p:nvSpPr>
          <p:spPr>
            <a:xfrm rot="18000000">
              <a:off x="805793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93" name="Circle"/>
            <p:cNvSpPr/>
            <p:nvPr/>
          </p:nvSpPr>
          <p:spPr>
            <a:xfrm rot="18000000">
              <a:off x="788515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94" name="Circle"/>
            <p:cNvSpPr/>
            <p:nvPr/>
          </p:nvSpPr>
          <p:spPr>
            <a:xfrm rot="18000000">
              <a:off x="1563894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95" name="Circle"/>
            <p:cNvSpPr/>
            <p:nvPr/>
          </p:nvSpPr>
          <p:spPr>
            <a:xfrm rot="18000000">
              <a:off x="1563894" y="474953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96" name="Circle"/>
            <p:cNvSpPr/>
            <p:nvPr/>
          </p:nvSpPr>
          <p:spPr>
            <a:xfrm rot="18000000">
              <a:off x="1559727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97" name="Circle"/>
            <p:cNvSpPr/>
            <p:nvPr/>
          </p:nvSpPr>
          <p:spPr>
            <a:xfrm rot="18000000">
              <a:off x="1568060" y="3249441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98" name="Circle"/>
            <p:cNvSpPr/>
            <p:nvPr/>
          </p:nvSpPr>
          <p:spPr>
            <a:xfrm rot="18000000">
              <a:off x="1568060" y="2499395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4999" name="Circle"/>
            <p:cNvSpPr/>
            <p:nvPr/>
          </p:nvSpPr>
          <p:spPr>
            <a:xfrm rot="18000000">
              <a:off x="1563894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00" name="Circle"/>
            <p:cNvSpPr/>
            <p:nvPr/>
          </p:nvSpPr>
          <p:spPr>
            <a:xfrm rot="18000000">
              <a:off x="1557643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01" name="Circle"/>
            <p:cNvSpPr/>
            <p:nvPr/>
          </p:nvSpPr>
          <p:spPr>
            <a:xfrm rot="18000000">
              <a:off x="1565976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02" name="Circle"/>
            <p:cNvSpPr/>
            <p:nvPr/>
          </p:nvSpPr>
          <p:spPr>
            <a:xfrm rot="18000000">
              <a:off x="1565976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03" name="Circle"/>
            <p:cNvSpPr/>
            <p:nvPr/>
          </p:nvSpPr>
          <p:spPr>
            <a:xfrm rot="18000000">
              <a:off x="1566829" y="105471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04" name="Circle"/>
            <p:cNvSpPr/>
            <p:nvPr/>
          </p:nvSpPr>
          <p:spPr>
            <a:xfrm rot="18000000">
              <a:off x="1562663" y="30466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05" name="Circle"/>
            <p:cNvSpPr/>
            <p:nvPr/>
          </p:nvSpPr>
          <p:spPr>
            <a:xfrm rot="18000000">
              <a:off x="1559938" y="437226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06" name="Circle"/>
            <p:cNvSpPr/>
            <p:nvPr/>
          </p:nvSpPr>
          <p:spPr>
            <a:xfrm rot="18000000">
              <a:off x="1563960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07" name="Circle"/>
            <p:cNvSpPr/>
            <p:nvPr/>
          </p:nvSpPr>
          <p:spPr>
            <a:xfrm rot="18000000">
              <a:off x="1559727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08" name="Circle"/>
            <p:cNvSpPr/>
            <p:nvPr/>
          </p:nvSpPr>
          <p:spPr>
            <a:xfrm rot="18000000">
              <a:off x="1558033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09" name="Circle"/>
            <p:cNvSpPr/>
            <p:nvPr/>
          </p:nvSpPr>
          <p:spPr>
            <a:xfrm rot="18000000">
              <a:off x="1562055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10" name="Circle"/>
            <p:cNvSpPr/>
            <p:nvPr/>
          </p:nvSpPr>
          <p:spPr>
            <a:xfrm rot="18000000">
              <a:off x="1557821" y="737924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11" name="Circle"/>
            <p:cNvSpPr/>
            <p:nvPr/>
          </p:nvSpPr>
          <p:spPr>
            <a:xfrm rot="18000000">
              <a:off x="1563827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12" name="Circle"/>
            <p:cNvSpPr/>
            <p:nvPr/>
          </p:nvSpPr>
          <p:spPr>
            <a:xfrm rot="18000000">
              <a:off x="1572638" y="1385686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13" name="Circle"/>
            <p:cNvSpPr/>
            <p:nvPr/>
          </p:nvSpPr>
          <p:spPr>
            <a:xfrm rot="18000000">
              <a:off x="1555360" y="66104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14" name="Circle"/>
            <p:cNvSpPr/>
            <p:nvPr/>
          </p:nvSpPr>
          <p:spPr>
            <a:xfrm rot="18000000">
              <a:off x="1576527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15" name="Circle"/>
            <p:cNvSpPr/>
            <p:nvPr/>
          </p:nvSpPr>
          <p:spPr>
            <a:xfrm rot="18000000">
              <a:off x="1563894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16" name="Circle"/>
            <p:cNvSpPr/>
            <p:nvPr/>
          </p:nvSpPr>
          <p:spPr>
            <a:xfrm rot="18000000">
              <a:off x="1566829" y="8881643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17" name="Circle"/>
            <p:cNvSpPr/>
            <p:nvPr/>
          </p:nvSpPr>
          <p:spPr>
            <a:xfrm rot="18000000">
              <a:off x="1562663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18" name="Circle"/>
            <p:cNvSpPr/>
            <p:nvPr/>
          </p:nvSpPr>
          <p:spPr>
            <a:xfrm rot="18000000">
              <a:off x="1563827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19" name="Circle"/>
            <p:cNvSpPr/>
            <p:nvPr/>
          </p:nvSpPr>
          <p:spPr>
            <a:xfrm rot="18000000">
              <a:off x="1572638" y="921262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20" name="Circle"/>
            <p:cNvSpPr/>
            <p:nvPr/>
          </p:nvSpPr>
          <p:spPr>
            <a:xfrm rot="18000000">
              <a:off x="1555360" y="848797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21" name="Circle"/>
            <p:cNvSpPr/>
            <p:nvPr/>
          </p:nvSpPr>
          <p:spPr>
            <a:xfrm rot="18000000">
              <a:off x="2283880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22" name="Circle"/>
            <p:cNvSpPr/>
            <p:nvPr/>
          </p:nvSpPr>
          <p:spPr>
            <a:xfrm rot="18000000">
              <a:off x="2283880" y="474953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23" name="Circle"/>
            <p:cNvSpPr/>
            <p:nvPr/>
          </p:nvSpPr>
          <p:spPr>
            <a:xfrm rot="18000000">
              <a:off x="2279713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b="1" sz="3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24" name="Circle"/>
            <p:cNvSpPr/>
            <p:nvPr/>
          </p:nvSpPr>
          <p:spPr>
            <a:xfrm rot="18000000">
              <a:off x="2288047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25" name="Circle"/>
            <p:cNvSpPr/>
            <p:nvPr/>
          </p:nvSpPr>
          <p:spPr>
            <a:xfrm rot="18000000">
              <a:off x="2288047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26" name="Circle"/>
            <p:cNvSpPr/>
            <p:nvPr/>
          </p:nvSpPr>
          <p:spPr>
            <a:xfrm rot="18000000">
              <a:off x="2283880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27" name="Circle"/>
            <p:cNvSpPr/>
            <p:nvPr/>
          </p:nvSpPr>
          <p:spPr>
            <a:xfrm rot="18000000">
              <a:off x="2277629" y="7749719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28" name="Circle"/>
            <p:cNvSpPr/>
            <p:nvPr/>
          </p:nvSpPr>
          <p:spPr>
            <a:xfrm rot="18000000">
              <a:off x="2285962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29" name="Circle"/>
            <p:cNvSpPr/>
            <p:nvPr/>
          </p:nvSpPr>
          <p:spPr>
            <a:xfrm rot="18000000">
              <a:off x="2285962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30" name="Circle"/>
            <p:cNvSpPr/>
            <p:nvPr/>
          </p:nvSpPr>
          <p:spPr>
            <a:xfrm rot="18000000">
              <a:off x="2286816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31" name="Circle"/>
            <p:cNvSpPr/>
            <p:nvPr/>
          </p:nvSpPr>
          <p:spPr>
            <a:xfrm rot="18000000">
              <a:off x="2282649" y="304665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32" name="Circle"/>
            <p:cNvSpPr/>
            <p:nvPr/>
          </p:nvSpPr>
          <p:spPr>
            <a:xfrm rot="18000000">
              <a:off x="2279925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33" name="Circle"/>
            <p:cNvSpPr/>
            <p:nvPr/>
          </p:nvSpPr>
          <p:spPr>
            <a:xfrm rot="18000000">
              <a:off x="2283946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b="1" sz="3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34" name="Circle"/>
            <p:cNvSpPr/>
            <p:nvPr/>
          </p:nvSpPr>
          <p:spPr>
            <a:xfrm rot="18000000">
              <a:off x="2279713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35" name="Circle"/>
            <p:cNvSpPr/>
            <p:nvPr/>
          </p:nvSpPr>
          <p:spPr>
            <a:xfrm rot="18000000">
              <a:off x="2278019" y="662920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36" name="Circle"/>
            <p:cNvSpPr/>
            <p:nvPr/>
          </p:nvSpPr>
          <p:spPr>
            <a:xfrm rot="18000000">
              <a:off x="2282041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37" name="Circle"/>
            <p:cNvSpPr/>
            <p:nvPr/>
          </p:nvSpPr>
          <p:spPr>
            <a:xfrm rot="18000000">
              <a:off x="2277808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38" name="Circle"/>
            <p:cNvSpPr/>
            <p:nvPr/>
          </p:nvSpPr>
          <p:spPr>
            <a:xfrm rot="18000000">
              <a:off x="2283814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39" name="Circle"/>
            <p:cNvSpPr/>
            <p:nvPr/>
          </p:nvSpPr>
          <p:spPr>
            <a:xfrm rot="18000000">
              <a:off x="2292625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40" name="Circle"/>
            <p:cNvSpPr/>
            <p:nvPr/>
          </p:nvSpPr>
          <p:spPr>
            <a:xfrm rot="18000000">
              <a:off x="2275347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41" name="Circle"/>
            <p:cNvSpPr/>
            <p:nvPr/>
          </p:nvSpPr>
          <p:spPr>
            <a:xfrm rot="18000000">
              <a:off x="2296514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42" name="Circle"/>
            <p:cNvSpPr/>
            <p:nvPr/>
          </p:nvSpPr>
          <p:spPr>
            <a:xfrm rot="18000000">
              <a:off x="2283880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43" name="Circle"/>
            <p:cNvSpPr/>
            <p:nvPr/>
          </p:nvSpPr>
          <p:spPr>
            <a:xfrm rot="18000000">
              <a:off x="2286816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44" name="Circle"/>
            <p:cNvSpPr/>
            <p:nvPr/>
          </p:nvSpPr>
          <p:spPr>
            <a:xfrm rot="18000000">
              <a:off x="2282649" y="813159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45" name="Circle"/>
            <p:cNvSpPr/>
            <p:nvPr/>
          </p:nvSpPr>
          <p:spPr>
            <a:xfrm rot="18000000">
              <a:off x="2283814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46" name="Circle"/>
            <p:cNvSpPr/>
            <p:nvPr/>
          </p:nvSpPr>
          <p:spPr>
            <a:xfrm rot="18000000">
              <a:off x="2292625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47" name="Circle"/>
            <p:cNvSpPr/>
            <p:nvPr/>
          </p:nvSpPr>
          <p:spPr>
            <a:xfrm rot="18000000">
              <a:off x="2275347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48" name="Circle"/>
            <p:cNvSpPr/>
            <p:nvPr/>
          </p:nvSpPr>
          <p:spPr>
            <a:xfrm rot="18000000">
              <a:off x="3060537" y="5499580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b="1" sz="3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49" name="Circle"/>
            <p:cNvSpPr/>
            <p:nvPr/>
          </p:nvSpPr>
          <p:spPr>
            <a:xfrm rot="18000000">
              <a:off x="3060537" y="474953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50" name="Circle"/>
            <p:cNvSpPr/>
            <p:nvPr/>
          </p:nvSpPr>
          <p:spPr>
            <a:xfrm rot="18000000">
              <a:off x="3056370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51" name="Circle"/>
            <p:cNvSpPr/>
            <p:nvPr/>
          </p:nvSpPr>
          <p:spPr>
            <a:xfrm rot="18000000">
              <a:off x="3064704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52" name="Circle"/>
            <p:cNvSpPr/>
            <p:nvPr/>
          </p:nvSpPr>
          <p:spPr>
            <a:xfrm rot="18000000">
              <a:off x="3064704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53" name="Circle"/>
            <p:cNvSpPr/>
            <p:nvPr/>
          </p:nvSpPr>
          <p:spPr>
            <a:xfrm rot="18000000">
              <a:off x="3060537" y="174935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54" name="Circle"/>
            <p:cNvSpPr/>
            <p:nvPr/>
          </p:nvSpPr>
          <p:spPr>
            <a:xfrm rot="18000000">
              <a:off x="3054287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55" name="Circle"/>
            <p:cNvSpPr/>
            <p:nvPr/>
          </p:nvSpPr>
          <p:spPr>
            <a:xfrm rot="18000000">
              <a:off x="3062620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56" name="Circle"/>
            <p:cNvSpPr/>
            <p:nvPr/>
          </p:nvSpPr>
          <p:spPr>
            <a:xfrm rot="18000000">
              <a:off x="3062620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57" name="Circle"/>
            <p:cNvSpPr/>
            <p:nvPr/>
          </p:nvSpPr>
          <p:spPr>
            <a:xfrm rot="18000000">
              <a:off x="3063473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58" name="Circle"/>
            <p:cNvSpPr/>
            <p:nvPr/>
          </p:nvSpPr>
          <p:spPr>
            <a:xfrm rot="18000000">
              <a:off x="3059307" y="30466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59" name="Circle"/>
            <p:cNvSpPr/>
            <p:nvPr/>
          </p:nvSpPr>
          <p:spPr>
            <a:xfrm rot="18000000">
              <a:off x="3056582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60" name="Circle"/>
            <p:cNvSpPr/>
            <p:nvPr/>
          </p:nvSpPr>
          <p:spPr>
            <a:xfrm rot="18000000">
              <a:off x="3060603" y="36222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61" name="Circle"/>
            <p:cNvSpPr/>
            <p:nvPr/>
          </p:nvSpPr>
          <p:spPr>
            <a:xfrm rot="18000000">
              <a:off x="3056370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62" name="Circle"/>
            <p:cNvSpPr/>
            <p:nvPr/>
          </p:nvSpPr>
          <p:spPr>
            <a:xfrm rot="18000000">
              <a:off x="3054677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63" name="Circle"/>
            <p:cNvSpPr/>
            <p:nvPr/>
          </p:nvSpPr>
          <p:spPr>
            <a:xfrm rot="18000000">
              <a:off x="3058698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64" name="Circle"/>
            <p:cNvSpPr/>
            <p:nvPr/>
          </p:nvSpPr>
          <p:spPr>
            <a:xfrm rot="18000000">
              <a:off x="3054465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65" name="Circle"/>
            <p:cNvSpPr/>
            <p:nvPr/>
          </p:nvSpPr>
          <p:spPr>
            <a:xfrm rot="18000000">
              <a:off x="3060471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66" name="Circle"/>
            <p:cNvSpPr/>
            <p:nvPr/>
          </p:nvSpPr>
          <p:spPr>
            <a:xfrm rot="18000000">
              <a:off x="3069282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67" name="Circle"/>
            <p:cNvSpPr/>
            <p:nvPr/>
          </p:nvSpPr>
          <p:spPr>
            <a:xfrm rot="18000000">
              <a:off x="3052004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68" name="Circle"/>
            <p:cNvSpPr/>
            <p:nvPr/>
          </p:nvSpPr>
          <p:spPr>
            <a:xfrm rot="18000000">
              <a:off x="3073171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69" name="Circle"/>
            <p:cNvSpPr/>
            <p:nvPr/>
          </p:nvSpPr>
          <p:spPr>
            <a:xfrm rot="18000000">
              <a:off x="3060537" y="957628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70" name="Circle"/>
            <p:cNvSpPr/>
            <p:nvPr/>
          </p:nvSpPr>
          <p:spPr>
            <a:xfrm rot="18000000">
              <a:off x="3063473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71" name="Circle"/>
            <p:cNvSpPr/>
            <p:nvPr/>
          </p:nvSpPr>
          <p:spPr>
            <a:xfrm rot="18000000">
              <a:off x="3059307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72" name="Circle"/>
            <p:cNvSpPr/>
            <p:nvPr/>
          </p:nvSpPr>
          <p:spPr>
            <a:xfrm rot="18000000">
              <a:off x="3060471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73" name="Circle"/>
            <p:cNvSpPr/>
            <p:nvPr/>
          </p:nvSpPr>
          <p:spPr>
            <a:xfrm rot="18000000">
              <a:off x="3069282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74" name="Circle"/>
            <p:cNvSpPr/>
            <p:nvPr/>
          </p:nvSpPr>
          <p:spPr>
            <a:xfrm rot="18000000">
              <a:off x="3052004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75" name="Circle"/>
            <p:cNvSpPr/>
            <p:nvPr/>
          </p:nvSpPr>
          <p:spPr>
            <a:xfrm rot="18000000">
              <a:off x="3801198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76" name="Circle"/>
            <p:cNvSpPr/>
            <p:nvPr/>
          </p:nvSpPr>
          <p:spPr>
            <a:xfrm rot="18000000">
              <a:off x="3801198" y="474953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77" name="Circle"/>
            <p:cNvSpPr/>
            <p:nvPr/>
          </p:nvSpPr>
          <p:spPr>
            <a:xfrm rot="18000000">
              <a:off x="3797031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78" name="Circle"/>
            <p:cNvSpPr/>
            <p:nvPr/>
          </p:nvSpPr>
          <p:spPr>
            <a:xfrm rot="18000000">
              <a:off x="3805364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79" name="Circle"/>
            <p:cNvSpPr/>
            <p:nvPr/>
          </p:nvSpPr>
          <p:spPr>
            <a:xfrm rot="18000000">
              <a:off x="3805364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80" name="Circle"/>
            <p:cNvSpPr/>
            <p:nvPr/>
          </p:nvSpPr>
          <p:spPr>
            <a:xfrm rot="18000000">
              <a:off x="3801198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81" name="Circle"/>
            <p:cNvSpPr/>
            <p:nvPr/>
          </p:nvSpPr>
          <p:spPr>
            <a:xfrm rot="18000000">
              <a:off x="3794947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82" name="Circle"/>
            <p:cNvSpPr/>
            <p:nvPr/>
          </p:nvSpPr>
          <p:spPr>
            <a:xfrm rot="18000000">
              <a:off x="3803280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b="1" sz="3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83" name="Circle"/>
            <p:cNvSpPr/>
            <p:nvPr/>
          </p:nvSpPr>
          <p:spPr>
            <a:xfrm rot="18000000">
              <a:off x="3803280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84" name="Circle"/>
            <p:cNvSpPr/>
            <p:nvPr/>
          </p:nvSpPr>
          <p:spPr>
            <a:xfrm rot="18000000">
              <a:off x="3804133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85" name="Circle"/>
            <p:cNvSpPr/>
            <p:nvPr/>
          </p:nvSpPr>
          <p:spPr>
            <a:xfrm rot="18000000">
              <a:off x="3799967" y="30466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86" name="Circle"/>
            <p:cNvSpPr/>
            <p:nvPr/>
          </p:nvSpPr>
          <p:spPr>
            <a:xfrm rot="18000000">
              <a:off x="3797242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87" name="Circle"/>
            <p:cNvSpPr/>
            <p:nvPr/>
          </p:nvSpPr>
          <p:spPr>
            <a:xfrm rot="18000000">
              <a:off x="3801264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88" name="Circle"/>
            <p:cNvSpPr/>
            <p:nvPr/>
          </p:nvSpPr>
          <p:spPr>
            <a:xfrm rot="18000000">
              <a:off x="3797031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89" name="Circle"/>
            <p:cNvSpPr/>
            <p:nvPr/>
          </p:nvSpPr>
          <p:spPr>
            <a:xfrm rot="18000000">
              <a:off x="3795337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90" name="Circle"/>
            <p:cNvSpPr/>
            <p:nvPr/>
          </p:nvSpPr>
          <p:spPr>
            <a:xfrm rot="18000000">
              <a:off x="3799358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91" name="Circle"/>
            <p:cNvSpPr/>
            <p:nvPr/>
          </p:nvSpPr>
          <p:spPr>
            <a:xfrm rot="18000000">
              <a:off x="3795125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b="1" sz="3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92" name="Circle"/>
            <p:cNvSpPr/>
            <p:nvPr/>
          </p:nvSpPr>
          <p:spPr>
            <a:xfrm rot="18000000">
              <a:off x="3801131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93" name="Circle"/>
            <p:cNvSpPr/>
            <p:nvPr/>
          </p:nvSpPr>
          <p:spPr>
            <a:xfrm rot="18000000">
              <a:off x="3809942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94" name="Circle"/>
            <p:cNvSpPr/>
            <p:nvPr/>
          </p:nvSpPr>
          <p:spPr>
            <a:xfrm rot="18000000">
              <a:off x="3792664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95" name="Circle"/>
            <p:cNvSpPr/>
            <p:nvPr/>
          </p:nvSpPr>
          <p:spPr>
            <a:xfrm rot="18000000">
              <a:off x="3813831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96" name="Circle"/>
            <p:cNvSpPr/>
            <p:nvPr/>
          </p:nvSpPr>
          <p:spPr>
            <a:xfrm rot="18000000">
              <a:off x="3801198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97" name="Circle"/>
            <p:cNvSpPr/>
            <p:nvPr/>
          </p:nvSpPr>
          <p:spPr>
            <a:xfrm rot="18000000">
              <a:off x="3804133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98" name="Circle"/>
            <p:cNvSpPr/>
            <p:nvPr/>
          </p:nvSpPr>
          <p:spPr>
            <a:xfrm rot="18000000">
              <a:off x="3799967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099" name="Circle"/>
            <p:cNvSpPr/>
            <p:nvPr/>
          </p:nvSpPr>
          <p:spPr>
            <a:xfrm rot="18000000">
              <a:off x="3801131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00" name="Circle"/>
            <p:cNvSpPr/>
            <p:nvPr/>
          </p:nvSpPr>
          <p:spPr>
            <a:xfrm rot="18000000">
              <a:off x="3809942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01" name="Circle"/>
            <p:cNvSpPr/>
            <p:nvPr/>
          </p:nvSpPr>
          <p:spPr>
            <a:xfrm rot="18000000">
              <a:off x="3792664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02" name="Circle"/>
            <p:cNvSpPr/>
            <p:nvPr/>
          </p:nvSpPr>
          <p:spPr>
            <a:xfrm rot="18000000">
              <a:off x="4565581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03" name="Circle"/>
            <p:cNvSpPr/>
            <p:nvPr/>
          </p:nvSpPr>
          <p:spPr>
            <a:xfrm rot="18000000">
              <a:off x="4565581" y="474953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04" name="Circle"/>
            <p:cNvSpPr/>
            <p:nvPr/>
          </p:nvSpPr>
          <p:spPr>
            <a:xfrm rot="18000000">
              <a:off x="4561414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05" name="Circle"/>
            <p:cNvSpPr/>
            <p:nvPr/>
          </p:nvSpPr>
          <p:spPr>
            <a:xfrm rot="18000000">
              <a:off x="4569748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06" name="Circle"/>
            <p:cNvSpPr/>
            <p:nvPr/>
          </p:nvSpPr>
          <p:spPr>
            <a:xfrm rot="18000000">
              <a:off x="4569748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07" name="Circle"/>
            <p:cNvSpPr/>
            <p:nvPr/>
          </p:nvSpPr>
          <p:spPr>
            <a:xfrm rot="18000000">
              <a:off x="4565581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08" name="Circle"/>
            <p:cNvSpPr/>
            <p:nvPr/>
          </p:nvSpPr>
          <p:spPr>
            <a:xfrm rot="18000000">
              <a:off x="4559331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09" name="Circle"/>
            <p:cNvSpPr/>
            <p:nvPr/>
          </p:nvSpPr>
          <p:spPr>
            <a:xfrm rot="18000000">
              <a:off x="4567663" y="6999671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10" name="Circle"/>
            <p:cNvSpPr/>
            <p:nvPr/>
          </p:nvSpPr>
          <p:spPr>
            <a:xfrm rot="18000000">
              <a:off x="4567663" y="6249625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11" name="Circle"/>
            <p:cNvSpPr/>
            <p:nvPr/>
          </p:nvSpPr>
          <p:spPr>
            <a:xfrm rot="18000000">
              <a:off x="4568517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12" name="Circle"/>
            <p:cNvSpPr/>
            <p:nvPr/>
          </p:nvSpPr>
          <p:spPr>
            <a:xfrm rot="18000000">
              <a:off x="4564350" y="304665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13" name="Circle"/>
            <p:cNvSpPr/>
            <p:nvPr/>
          </p:nvSpPr>
          <p:spPr>
            <a:xfrm rot="18000000">
              <a:off x="4561626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14" name="Circle"/>
            <p:cNvSpPr/>
            <p:nvPr/>
          </p:nvSpPr>
          <p:spPr>
            <a:xfrm rot="18000000">
              <a:off x="4565647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15" name="Circle"/>
            <p:cNvSpPr/>
            <p:nvPr/>
          </p:nvSpPr>
          <p:spPr>
            <a:xfrm rot="18000000">
              <a:off x="4561414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16" name="Circle"/>
            <p:cNvSpPr/>
            <p:nvPr/>
          </p:nvSpPr>
          <p:spPr>
            <a:xfrm rot="18000000">
              <a:off x="4559720" y="662920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17" name="Circle"/>
            <p:cNvSpPr/>
            <p:nvPr/>
          </p:nvSpPr>
          <p:spPr>
            <a:xfrm rot="18000000">
              <a:off x="4563742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18" name="Circle"/>
            <p:cNvSpPr/>
            <p:nvPr/>
          </p:nvSpPr>
          <p:spPr>
            <a:xfrm rot="18000000">
              <a:off x="4559509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19" name="Circle"/>
            <p:cNvSpPr/>
            <p:nvPr/>
          </p:nvSpPr>
          <p:spPr>
            <a:xfrm rot="18000000">
              <a:off x="4565515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20" name="Circle"/>
            <p:cNvSpPr/>
            <p:nvPr/>
          </p:nvSpPr>
          <p:spPr>
            <a:xfrm rot="18000000">
              <a:off x="4574326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21" name="Circle"/>
            <p:cNvSpPr/>
            <p:nvPr/>
          </p:nvSpPr>
          <p:spPr>
            <a:xfrm rot="18000000">
              <a:off x="4557048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22" name="Circle"/>
            <p:cNvSpPr/>
            <p:nvPr/>
          </p:nvSpPr>
          <p:spPr>
            <a:xfrm rot="18000000">
              <a:off x="4578215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23" name="Circle"/>
            <p:cNvSpPr/>
            <p:nvPr/>
          </p:nvSpPr>
          <p:spPr>
            <a:xfrm rot="18000000">
              <a:off x="4565581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24" name="Circle"/>
            <p:cNvSpPr/>
            <p:nvPr/>
          </p:nvSpPr>
          <p:spPr>
            <a:xfrm rot="18000000">
              <a:off x="4568517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25" name="Circle"/>
            <p:cNvSpPr/>
            <p:nvPr/>
          </p:nvSpPr>
          <p:spPr>
            <a:xfrm rot="18000000">
              <a:off x="4564350" y="813159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26" name="Circle"/>
            <p:cNvSpPr/>
            <p:nvPr/>
          </p:nvSpPr>
          <p:spPr>
            <a:xfrm rot="18000000">
              <a:off x="4565515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27" name="Circle"/>
            <p:cNvSpPr/>
            <p:nvPr/>
          </p:nvSpPr>
          <p:spPr>
            <a:xfrm rot="18000000">
              <a:off x="4574326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28" name="Circle"/>
            <p:cNvSpPr/>
            <p:nvPr/>
          </p:nvSpPr>
          <p:spPr>
            <a:xfrm rot="18000000">
              <a:off x="4557048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29" name="Circle"/>
            <p:cNvSpPr/>
            <p:nvPr/>
          </p:nvSpPr>
          <p:spPr>
            <a:xfrm rot="18000000">
              <a:off x="5344342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30" name="Circle"/>
            <p:cNvSpPr/>
            <p:nvPr/>
          </p:nvSpPr>
          <p:spPr>
            <a:xfrm rot="18000000">
              <a:off x="5344342" y="474953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31" name="Circle"/>
            <p:cNvSpPr/>
            <p:nvPr/>
          </p:nvSpPr>
          <p:spPr>
            <a:xfrm rot="18000000">
              <a:off x="5340174" y="3999487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32" name="Circle"/>
            <p:cNvSpPr/>
            <p:nvPr/>
          </p:nvSpPr>
          <p:spPr>
            <a:xfrm rot="18000000">
              <a:off x="5348508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33" name="Circle"/>
            <p:cNvSpPr/>
            <p:nvPr/>
          </p:nvSpPr>
          <p:spPr>
            <a:xfrm rot="18000000">
              <a:off x="5348508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34" name="Circle"/>
            <p:cNvSpPr/>
            <p:nvPr/>
          </p:nvSpPr>
          <p:spPr>
            <a:xfrm rot="18000000">
              <a:off x="5344342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35" name="Circle"/>
            <p:cNvSpPr/>
            <p:nvPr/>
          </p:nvSpPr>
          <p:spPr>
            <a:xfrm rot="18000000">
              <a:off x="5338091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36" name="Circle"/>
            <p:cNvSpPr/>
            <p:nvPr/>
          </p:nvSpPr>
          <p:spPr>
            <a:xfrm rot="18000000">
              <a:off x="5346424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37" name="Circle"/>
            <p:cNvSpPr/>
            <p:nvPr/>
          </p:nvSpPr>
          <p:spPr>
            <a:xfrm rot="18000000">
              <a:off x="5346424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38" name="Circle"/>
            <p:cNvSpPr/>
            <p:nvPr/>
          </p:nvSpPr>
          <p:spPr>
            <a:xfrm rot="18000000">
              <a:off x="5347277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39" name="Circle"/>
            <p:cNvSpPr/>
            <p:nvPr/>
          </p:nvSpPr>
          <p:spPr>
            <a:xfrm rot="18000000">
              <a:off x="5343111" y="30466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40" name="Circle"/>
            <p:cNvSpPr/>
            <p:nvPr/>
          </p:nvSpPr>
          <p:spPr>
            <a:xfrm rot="18000000">
              <a:off x="5340386" y="4372260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41" name="Circle"/>
            <p:cNvSpPr/>
            <p:nvPr/>
          </p:nvSpPr>
          <p:spPr>
            <a:xfrm rot="18000000">
              <a:off x="5344407" y="36222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42" name="Circle"/>
            <p:cNvSpPr/>
            <p:nvPr/>
          </p:nvSpPr>
          <p:spPr>
            <a:xfrm rot="18000000">
              <a:off x="5340174" y="5122307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43" name="Circle"/>
            <p:cNvSpPr/>
            <p:nvPr/>
          </p:nvSpPr>
          <p:spPr>
            <a:xfrm rot="18000000">
              <a:off x="5338481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44" name="Circle"/>
            <p:cNvSpPr/>
            <p:nvPr/>
          </p:nvSpPr>
          <p:spPr>
            <a:xfrm rot="18000000">
              <a:off x="5342502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45" name="Circle"/>
            <p:cNvSpPr/>
            <p:nvPr/>
          </p:nvSpPr>
          <p:spPr>
            <a:xfrm rot="18000000">
              <a:off x="5338269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46" name="Circle"/>
            <p:cNvSpPr/>
            <p:nvPr/>
          </p:nvSpPr>
          <p:spPr>
            <a:xfrm rot="18000000">
              <a:off x="5344275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47" name="Circle"/>
            <p:cNvSpPr/>
            <p:nvPr/>
          </p:nvSpPr>
          <p:spPr>
            <a:xfrm rot="18000000">
              <a:off x="5353086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48" name="Circle"/>
            <p:cNvSpPr/>
            <p:nvPr/>
          </p:nvSpPr>
          <p:spPr>
            <a:xfrm rot="18000000">
              <a:off x="5335808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49" name="Circle"/>
            <p:cNvSpPr/>
            <p:nvPr/>
          </p:nvSpPr>
          <p:spPr>
            <a:xfrm rot="18000000">
              <a:off x="5356975" y="2865364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50" name="Circle"/>
            <p:cNvSpPr/>
            <p:nvPr/>
          </p:nvSpPr>
          <p:spPr>
            <a:xfrm rot="18000000">
              <a:off x="5344342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51" name="Circle"/>
            <p:cNvSpPr/>
            <p:nvPr/>
          </p:nvSpPr>
          <p:spPr>
            <a:xfrm rot="18000000">
              <a:off x="5347277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52" name="Circle"/>
            <p:cNvSpPr/>
            <p:nvPr/>
          </p:nvSpPr>
          <p:spPr>
            <a:xfrm rot="18000000">
              <a:off x="5343111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53" name="Circle"/>
            <p:cNvSpPr/>
            <p:nvPr/>
          </p:nvSpPr>
          <p:spPr>
            <a:xfrm rot="18000000">
              <a:off x="5344275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54" name="Circle"/>
            <p:cNvSpPr/>
            <p:nvPr/>
          </p:nvSpPr>
          <p:spPr>
            <a:xfrm rot="18000000">
              <a:off x="5353086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55" name="Circle"/>
            <p:cNvSpPr/>
            <p:nvPr/>
          </p:nvSpPr>
          <p:spPr>
            <a:xfrm rot="18000000">
              <a:off x="5335808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56" name="Circle"/>
            <p:cNvSpPr/>
            <p:nvPr/>
          </p:nvSpPr>
          <p:spPr>
            <a:xfrm rot="18000000">
              <a:off x="6078942" y="5499580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57" name="Circle"/>
            <p:cNvSpPr/>
            <p:nvPr/>
          </p:nvSpPr>
          <p:spPr>
            <a:xfrm rot="18000000">
              <a:off x="6078942" y="474953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58" name="Circle"/>
            <p:cNvSpPr/>
            <p:nvPr/>
          </p:nvSpPr>
          <p:spPr>
            <a:xfrm rot="18000000">
              <a:off x="6074775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59" name="Circle"/>
            <p:cNvSpPr/>
            <p:nvPr/>
          </p:nvSpPr>
          <p:spPr>
            <a:xfrm rot="18000000">
              <a:off x="6083109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60" name="Circle"/>
            <p:cNvSpPr/>
            <p:nvPr/>
          </p:nvSpPr>
          <p:spPr>
            <a:xfrm rot="18000000">
              <a:off x="6083109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61" name="Circle"/>
            <p:cNvSpPr/>
            <p:nvPr/>
          </p:nvSpPr>
          <p:spPr>
            <a:xfrm rot="18000000">
              <a:off x="6078942" y="174935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62" name="Circle"/>
            <p:cNvSpPr/>
            <p:nvPr/>
          </p:nvSpPr>
          <p:spPr>
            <a:xfrm rot="18000000">
              <a:off x="6072692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63" name="Circle"/>
            <p:cNvSpPr/>
            <p:nvPr/>
          </p:nvSpPr>
          <p:spPr>
            <a:xfrm rot="18000000">
              <a:off x="6081024" y="6999671"/>
              <a:ext cx="155597" cy="149077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64" name="Circle"/>
            <p:cNvSpPr/>
            <p:nvPr/>
          </p:nvSpPr>
          <p:spPr>
            <a:xfrm rot="18000000">
              <a:off x="6081024" y="6249625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65" name="Circle"/>
            <p:cNvSpPr/>
            <p:nvPr/>
          </p:nvSpPr>
          <p:spPr>
            <a:xfrm rot="18000000">
              <a:off x="6081878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66" name="Circle"/>
            <p:cNvSpPr/>
            <p:nvPr/>
          </p:nvSpPr>
          <p:spPr>
            <a:xfrm rot="18000000">
              <a:off x="6077711" y="304665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67" name="Circle"/>
            <p:cNvSpPr/>
            <p:nvPr/>
          </p:nvSpPr>
          <p:spPr>
            <a:xfrm rot="18000000">
              <a:off x="6074987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68" name="Circle"/>
            <p:cNvSpPr/>
            <p:nvPr/>
          </p:nvSpPr>
          <p:spPr>
            <a:xfrm rot="18000000">
              <a:off x="6079008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69" name="Circle"/>
            <p:cNvSpPr/>
            <p:nvPr/>
          </p:nvSpPr>
          <p:spPr>
            <a:xfrm rot="18000000">
              <a:off x="6074775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70" name="Circle"/>
            <p:cNvSpPr/>
            <p:nvPr/>
          </p:nvSpPr>
          <p:spPr>
            <a:xfrm rot="18000000">
              <a:off x="6073082" y="6629203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71" name="Circle"/>
            <p:cNvSpPr/>
            <p:nvPr/>
          </p:nvSpPr>
          <p:spPr>
            <a:xfrm rot="18000000">
              <a:off x="6077103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72" name="Circle"/>
            <p:cNvSpPr/>
            <p:nvPr/>
          </p:nvSpPr>
          <p:spPr>
            <a:xfrm rot="18000000">
              <a:off x="6072870" y="7379248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73" name="Circle"/>
            <p:cNvSpPr/>
            <p:nvPr/>
          </p:nvSpPr>
          <p:spPr>
            <a:xfrm rot="18000000">
              <a:off x="6078876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74" name="Circle"/>
            <p:cNvSpPr/>
            <p:nvPr/>
          </p:nvSpPr>
          <p:spPr>
            <a:xfrm rot="18000000">
              <a:off x="6087687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75" name="Circle"/>
            <p:cNvSpPr/>
            <p:nvPr/>
          </p:nvSpPr>
          <p:spPr>
            <a:xfrm rot="18000000">
              <a:off x="6070409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76" name="Circle"/>
            <p:cNvSpPr/>
            <p:nvPr/>
          </p:nvSpPr>
          <p:spPr>
            <a:xfrm rot="18000000">
              <a:off x="6091576" y="2865364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77" name="Circle"/>
            <p:cNvSpPr/>
            <p:nvPr/>
          </p:nvSpPr>
          <p:spPr>
            <a:xfrm rot="18000000">
              <a:off x="6078942" y="957628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78" name="Circle"/>
            <p:cNvSpPr/>
            <p:nvPr/>
          </p:nvSpPr>
          <p:spPr>
            <a:xfrm rot="18000000">
              <a:off x="6081878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79" name="Circle"/>
            <p:cNvSpPr/>
            <p:nvPr/>
          </p:nvSpPr>
          <p:spPr>
            <a:xfrm rot="18000000">
              <a:off x="6077711" y="8131598"/>
              <a:ext cx="155597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80" name="Circle"/>
            <p:cNvSpPr/>
            <p:nvPr/>
          </p:nvSpPr>
          <p:spPr>
            <a:xfrm rot="18000000">
              <a:off x="6078876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81" name="Circle"/>
            <p:cNvSpPr/>
            <p:nvPr/>
          </p:nvSpPr>
          <p:spPr>
            <a:xfrm rot="18000000">
              <a:off x="6087687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82" name="Circle"/>
            <p:cNvSpPr/>
            <p:nvPr/>
          </p:nvSpPr>
          <p:spPr>
            <a:xfrm rot="18000000">
              <a:off x="6070409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83" name="Circle"/>
            <p:cNvSpPr/>
            <p:nvPr/>
          </p:nvSpPr>
          <p:spPr>
            <a:xfrm rot="18000000">
              <a:off x="6845788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84" name="Circle"/>
            <p:cNvSpPr/>
            <p:nvPr/>
          </p:nvSpPr>
          <p:spPr>
            <a:xfrm rot="18000000">
              <a:off x="6845788" y="474953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85" name="Circle"/>
            <p:cNvSpPr/>
            <p:nvPr/>
          </p:nvSpPr>
          <p:spPr>
            <a:xfrm rot="18000000">
              <a:off x="6841621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86" name="Circle"/>
            <p:cNvSpPr/>
            <p:nvPr/>
          </p:nvSpPr>
          <p:spPr>
            <a:xfrm rot="18000000">
              <a:off x="6849954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87" name="Circle"/>
            <p:cNvSpPr/>
            <p:nvPr/>
          </p:nvSpPr>
          <p:spPr>
            <a:xfrm rot="18000000">
              <a:off x="6849954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88" name="Circle"/>
            <p:cNvSpPr/>
            <p:nvPr/>
          </p:nvSpPr>
          <p:spPr>
            <a:xfrm rot="18000000">
              <a:off x="6845788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89" name="Circle"/>
            <p:cNvSpPr/>
            <p:nvPr/>
          </p:nvSpPr>
          <p:spPr>
            <a:xfrm rot="18000000">
              <a:off x="6839537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90" name="Circle"/>
            <p:cNvSpPr/>
            <p:nvPr/>
          </p:nvSpPr>
          <p:spPr>
            <a:xfrm rot="18000000">
              <a:off x="6847870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91" name="Circle"/>
            <p:cNvSpPr/>
            <p:nvPr/>
          </p:nvSpPr>
          <p:spPr>
            <a:xfrm rot="18000000">
              <a:off x="6847870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92" name="Circle"/>
            <p:cNvSpPr/>
            <p:nvPr/>
          </p:nvSpPr>
          <p:spPr>
            <a:xfrm rot="18000000">
              <a:off x="6848723" y="1054711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93" name="Circle"/>
            <p:cNvSpPr/>
            <p:nvPr/>
          </p:nvSpPr>
          <p:spPr>
            <a:xfrm rot="18000000">
              <a:off x="6844557" y="30466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94" name="Circle"/>
            <p:cNvSpPr/>
            <p:nvPr/>
          </p:nvSpPr>
          <p:spPr>
            <a:xfrm rot="18000000">
              <a:off x="6841832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95" name="Circle"/>
            <p:cNvSpPr/>
            <p:nvPr/>
          </p:nvSpPr>
          <p:spPr>
            <a:xfrm rot="18000000">
              <a:off x="6845854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96" name="Circle"/>
            <p:cNvSpPr/>
            <p:nvPr/>
          </p:nvSpPr>
          <p:spPr>
            <a:xfrm rot="18000000">
              <a:off x="6841621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97" name="Circle"/>
            <p:cNvSpPr/>
            <p:nvPr/>
          </p:nvSpPr>
          <p:spPr>
            <a:xfrm rot="18000000">
              <a:off x="6839927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98" name="Circle"/>
            <p:cNvSpPr/>
            <p:nvPr/>
          </p:nvSpPr>
          <p:spPr>
            <a:xfrm rot="18000000">
              <a:off x="6843948" y="5879157"/>
              <a:ext cx="155597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199" name="Circle"/>
            <p:cNvSpPr/>
            <p:nvPr/>
          </p:nvSpPr>
          <p:spPr>
            <a:xfrm rot="18000000">
              <a:off x="6839715" y="737924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00" name="Circle"/>
            <p:cNvSpPr/>
            <p:nvPr/>
          </p:nvSpPr>
          <p:spPr>
            <a:xfrm rot="18000000">
              <a:off x="6845721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01" name="Circle"/>
            <p:cNvSpPr/>
            <p:nvPr/>
          </p:nvSpPr>
          <p:spPr>
            <a:xfrm rot="18000000">
              <a:off x="6854532" y="1385686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02" name="Circle"/>
            <p:cNvSpPr/>
            <p:nvPr/>
          </p:nvSpPr>
          <p:spPr>
            <a:xfrm rot="18000000">
              <a:off x="6837254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03" name="Circle"/>
            <p:cNvSpPr/>
            <p:nvPr/>
          </p:nvSpPr>
          <p:spPr>
            <a:xfrm rot="18000000">
              <a:off x="6858422" y="2865364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04" name="Circle"/>
            <p:cNvSpPr/>
            <p:nvPr/>
          </p:nvSpPr>
          <p:spPr>
            <a:xfrm rot="18000000">
              <a:off x="6845788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05" name="Circle"/>
            <p:cNvSpPr/>
            <p:nvPr/>
          </p:nvSpPr>
          <p:spPr>
            <a:xfrm rot="18000000">
              <a:off x="6848723" y="8881643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06" name="Circle"/>
            <p:cNvSpPr/>
            <p:nvPr/>
          </p:nvSpPr>
          <p:spPr>
            <a:xfrm rot="18000000">
              <a:off x="6844557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07" name="Circle"/>
            <p:cNvSpPr/>
            <p:nvPr/>
          </p:nvSpPr>
          <p:spPr>
            <a:xfrm rot="18000000">
              <a:off x="6845721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08" name="Circle"/>
            <p:cNvSpPr/>
            <p:nvPr/>
          </p:nvSpPr>
          <p:spPr>
            <a:xfrm rot="18000000">
              <a:off x="6854532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09" name="Circle"/>
            <p:cNvSpPr/>
            <p:nvPr/>
          </p:nvSpPr>
          <p:spPr>
            <a:xfrm rot="18000000">
              <a:off x="6837254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10" name="Circle"/>
            <p:cNvSpPr/>
            <p:nvPr/>
          </p:nvSpPr>
          <p:spPr>
            <a:xfrm rot="18000000">
              <a:off x="7565774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11" name="Circle"/>
            <p:cNvSpPr/>
            <p:nvPr/>
          </p:nvSpPr>
          <p:spPr>
            <a:xfrm rot="18000000">
              <a:off x="7565774" y="4749534"/>
              <a:ext cx="155596" cy="149077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12" name="Circle"/>
            <p:cNvSpPr/>
            <p:nvPr/>
          </p:nvSpPr>
          <p:spPr>
            <a:xfrm rot="18000000">
              <a:off x="7561607" y="3999487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13" name="Circle"/>
            <p:cNvSpPr/>
            <p:nvPr/>
          </p:nvSpPr>
          <p:spPr>
            <a:xfrm rot="18000000">
              <a:off x="7569941" y="3249441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14" name="Circle"/>
            <p:cNvSpPr/>
            <p:nvPr/>
          </p:nvSpPr>
          <p:spPr>
            <a:xfrm rot="18000000">
              <a:off x="7569941" y="2499395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15" name="Circle"/>
            <p:cNvSpPr/>
            <p:nvPr/>
          </p:nvSpPr>
          <p:spPr>
            <a:xfrm rot="18000000">
              <a:off x="7565774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16" name="Circle"/>
            <p:cNvSpPr/>
            <p:nvPr/>
          </p:nvSpPr>
          <p:spPr>
            <a:xfrm rot="18000000">
              <a:off x="7559523" y="7749719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17" name="Circle"/>
            <p:cNvSpPr/>
            <p:nvPr/>
          </p:nvSpPr>
          <p:spPr>
            <a:xfrm rot="18000000">
              <a:off x="7567856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18" name="Circle"/>
            <p:cNvSpPr/>
            <p:nvPr/>
          </p:nvSpPr>
          <p:spPr>
            <a:xfrm rot="18000000">
              <a:off x="7567856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19" name="Circle"/>
            <p:cNvSpPr/>
            <p:nvPr/>
          </p:nvSpPr>
          <p:spPr>
            <a:xfrm rot="18000000">
              <a:off x="7568710" y="1054711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20" name="Circle"/>
            <p:cNvSpPr/>
            <p:nvPr/>
          </p:nvSpPr>
          <p:spPr>
            <a:xfrm rot="18000000">
              <a:off x="7564543" y="30466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21" name="Circle"/>
            <p:cNvSpPr/>
            <p:nvPr/>
          </p:nvSpPr>
          <p:spPr>
            <a:xfrm rot="18000000">
              <a:off x="7561819" y="4372260"/>
              <a:ext cx="155597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22" name="Circle"/>
            <p:cNvSpPr/>
            <p:nvPr/>
          </p:nvSpPr>
          <p:spPr>
            <a:xfrm rot="18000000">
              <a:off x="7565841" y="3622214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23" name="Circle"/>
            <p:cNvSpPr/>
            <p:nvPr/>
          </p:nvSpPr>
          <p:spPr>
            <a:xfrm rot="18000000">
              <a:off x="7561607" y="5122307"/>
              <a:ext cx="155596" cy="149076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24" name="Circle"/>
            <p:cNvSpPr/>
            <p:nvPr/>
          </p:nvSpPr>
          <p:spPr>
            <a:xfrm rot="18000000">
              <a:off x="7559914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25" name="Circle"/>
            <p:cNvSpPr/>
            <p:nvPr/>
          </p:nvSpPr>
          <p:spPr>
            <a:xfrm rot="18000000">
              <a:off x="7563935" y="5879157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26" name="Circle"/>
            <p:cNvSpPr/>
            <p:nvPr/>
          </p:nvSpPr>
          <p:spPr>
            <a:xfrm rot="18000000">
              <a:off x="7559702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27" name="Circle"/>
            <p:cNvSpPr/>
            <p:nvPr/>
          </p:nvSpPr>
          <p:spPr>
            <a:xfrm rot="18000000">
              <a:off x="7565707" y="21130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28" name="Circle"/>
            <p:cNvSpPr/>
            <p:nvPr/>
          </p:nvSpPr>
          <p:spPr>
            <a:xfrm rot="18000000">
              <a:off x="7574519" y="1385686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29" name="Circle"/>
            <p:cNvSpPr/>
            <p:nvPr/>
          </p:nvSpPr>
          <p:spPr>
            <a:xfrm rot="18000000">
              <a:off x="7557241" y="66104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30" name="Circle"/>
            <p:cNvSpPr/>
            <p:nvPr/>
          </p:nvSpPr>
          <p:spPr>
            <a:xfrm rot="18000000">
              <a:off x="7578407" y="286536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31" name="Circle"/>
            <p:cNvSpPr/>
            <p:nvPr/>
          </p:nvSpPr>
          <p:spPr>
            <a:xfrm rot="18000000">
              <a:off x="7565774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32" name="Circle"/>
            <p:cNvSpPr/>
            <p:nvPr/>
          </p:nvSpPr>
          <p:spPr>
            <a:xfrm rot="18000000">
              <a:off x="7568710" y="8881643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33" name="Circle"/>
            <p:cNvSpPr/>
            <p:nvPr/>
          </p:nvSpPr>
          <p:spPr>
            <a:xfrm rot="18000000">
              <a:off x="7564543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34" name="Circle"/>
            <p:cNvSpPr/>
            <p:nvPr/>
          </p:nvSpPr>
          <p:spPr>
            <a:xfrm rot="18000000">
              <a:off x="7565707" y="993994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35" name="Circle"/>
            <p:cNvSpPr/>
            <p:nvPr/>
          </p:nvSpPr>
          <p:spPr>
            <a:xfrm rot="18000000">
              <a:off x="7574519" y="921262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36" name="Circle"/>
            <p:cNvSpPr/>
            <p:nvPr/>
          </p:nvSpPr>
          <p:spPr>
            <a:xfrm rot="18000000">
              <a:off x="7557241" y="848797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37" name="Circle"/>
            <p:cNvSpPr/>
            <p:nvPr/>
          </p:nvSpPr>
          <p:spPr>
            <a:xfrm rot="18000000">
              <a:off x="8342432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38" name="Circle"/>
            <p:cNvSpPr/>
            <p:nvPr/>
          </p:nvSpPr>
          <p:spPr>
            <a:xfrm rot="18000000">
              <a:off x="8342432" y="474953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39" name="Circle"/>
            <p:cNvSpPr/>
            <p:nvPr/>
          </p:nvSpPr>
          <p:spPr>
            <a:xfrm rot="18000000">
              <a:off x="8338265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40" name="Circle"/>
            <p:cNvSpPr/>
            <p:nvPr/>
          </p:nvSpPr>
          <p:spPr>
            <a:xfrm rot="18000000">
              <a:off x="8346598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41" name="Circle"/>
            <p:cNvSpPr/>
            <p:nvPr/>
          </p:nvSpPr>
          <p:spPr>
            <a:xfrm rot="18000000">
              <a:off x="8346598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42" name="Circle"/>
            <p:cNvSpPr/>
            <p:nvPr/>
          </p:nvSpPr>
          <p:spPr>
            <a:xfrm rot="18000000">
              <a:off x="8342432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43" name="Circle"/>
            <p:cNvSpPr/>
            <p:nvPr/>
          </p:nvSpPr>
          <p:spPr>
            <a:xfrm rot="18000000">
              <a:off x="8336181" y="7749719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44" name="Circle"/>
            <p:cNvSpPr/>
            <p:nvPr/>
          </p:nvSpPr>
          <p:spPr>
            <a:xfrm rot="18000000">
              <a:off x="8344514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45" name="Circle"/>
            <p:cNvSpPr/>
            <p:nvPr/>
          </p:nvSpPr>
          <p:spPr>
            <a:xfrm rot="18000000">
              <a:off x="8344514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46" name="Circle"/>
            <p:cNvSpPr/>
            <p:nvPr/>
          </p:nvSpPr>
          <p:spPr>
            <a:xfrm rot="18000000">
              <a:off x="8345367" y="105471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47" name="Circle"/>
            <p:cNvSpPr/>
            <p:nvPr/>
          </p:nvSpPr>
          <p:spPr>
            <a:xfrm rot="18000000">
              <a:off x="8341201" y="30466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48" name="Circle"/>
            <p:cNvSpPr/>
            <p:nvPr/>
          </p:nvSpPr>
          <p:spPr>
            <a:xfrm rot="18000000">
              <a:off x="8338476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49" name="Circle"/>
            <p:cNvSpPr/>
            <p:nvPr/>
          </p:nvSpPr>
          <p:spPr>
            <a:xfrm rot="18000000">
              <a:off x="8342497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50" name="Circle"/>
            <p:cNvSpPr/>
            <p:nvPr/>
          </p:nvSpPr>
          <p:spPr>
            <a:xfrm rot="18000000">
              <a:off x="8338265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51" name="Circle"/>
            <p:cNvSpPr/>
            <p:nvPr/>
          </p:nvSpPr>
          <p:spPr>
            <a:xfrm rot="18000000">
              <a:off x="8336570" y="662920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52" name="Circle"/>
            <p:cNvSpPr/>
            <p:nvPr/>
          </p:nvSpPr>
          <p:spPr>
            <a:xfrm rot="18000000">
              <a:off x="8340592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53" name="Circle"/>
            <p:cNvSpPr/>
            <p:nvPr/>
          </p:nvSpPr>
          <p:spPr>
            <a:xfrm rot="18000000">
              <a:off x="8336360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54" name="Circle"/>
            <p:cNvSpPr/>
            <p:nvPr/>
          </p:nvSpPr>
          <p:spPr>
            <a:xfrm rot="18000000">
              <a:off x="8342365" y="21130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55" name="Circle"/>
            <p:cNvSpPr/>
            <p:nvPr/>
          </p:nvSpPr>
          <p:spPr>
            <a:xfrm rot="18000000">
              <a:off x="8351176" y="1385686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56" name="Circle"/>
            <p:cNvSpPr/>
            <p:nvPr/>
          </p:nvSpPr>
          <p:spPr>
            <a:xfrm rot="18000000">
              <a:off x="8333898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57" name="Circle"/>
            <p:cNvSpPr/>
            <p:nvPr/>
          </p:nvSpPr>
          <p:spPr>
            <a:xfrm rot="18000000">
              <a:off x="8355065" y="286536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58" name="Circle"/>
            <p:cNvSpPr/>
            <p:nvPr/>
          </p:nvSpPr>
          <p:spPr>
            <a:xfrm rot="18000000">
              <a:off x="8342432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59" name="Circle"/>
            <p:cNvSpPr/>
            <p:nvPr/>
          </p:nvSpPr>
          <p:spPr>
            <a:xfrm rot="18000000">
              <a:off x="8345367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60" name="Circle"/>
            <p:cNvSpPr/>
            <p:nvPr/>
          </p:nvSpPr>
          <p:spPr>
            <a:xfrm rot="18000000">
              <a:off x="8341201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61" name="Circle"/>
            <p:cNvSpPr/>
            <p:nvPr/>
          </p:nvSpPr>
          <p:spPr>
            <a:xfrm rot="18000000">
              <a:off x="8342365" y="993994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62" name="Circle"/>
            <p:cNvSpPr/>
            <p:nvPr/>
          </p:nvSpPr>
          <p:spPr>
            <a:xfrm rot="18000000">
              <a:off x="8351176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63" name="Circle"/>
            <p:cNvSpPr/>
            <p:nvPr/>
          </p:nvSpPr>
          <p:spPr>
            <a:xfrm rot="18000000">
              <a:off x="8333898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64" name="Circle"/>
            <p:cNvSpPr/>
            <p:nvPr/>
          </p:nvSpPr>
          <p:spPr>
            <a:xfrm rot="18000000">
              <a:off x="9083092" y="5499580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65" name="Circle"/>
            <p:cNvSpPr/>
            <p:nvPr/>
          </p:nvSpPr>
          <p:spPr>
            <a:xfrm rot="18000000">
              <a:off x="9083092" y="474953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66" name="Circle"/>
            <p:cNvSpPr/>
            <p:nvPr/>
          </p:nvSpPr>
          <p:spPr>
            <a:xfrm rot="18000000">
              <a:off x="9078925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67" name="Circle"/>
            <p:cNvSpPr/>
            <p:nvPr/>
          </p:nvSpPr>
          <p:spPr>
            <a:xfrm rot="18000000">
              <a:off x="9087258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68" name="Circle"/>
            <p:cNvSpPr/>
            <p:nvPr/>
          </p:nvSpPr>
          <p:spPr>
            <a:xfrm rot="18000000">
              <a:off x="9087258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69" name="Circle"/>
            <p:cNvSpPr/>
            <p:nvPr/>
          </p:nvSpPr>
          <p:spPr>
            <a:xfrm rot="18000000">
              <a:off x="9083092" y="174935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70" name="Circle"/>
            <p:cNvSpPr/>
            <p:nvPr/>
          </p:nvSpPr>
          <p:spPr>
            <a:xfrm rot="18000000">
              <a:off x="9076842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71" name="Circle"/>
            <p:cNvSpPr/>
            <p:nvPr/>
          </p:nvSpPr>
          <p:spPr>
            <a:xfrm rot="18000000">
              <a:off x="9085174" y="6999671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72" name="Circle"/>
            <p:cNvSpPr/>
            <p:nvPr/>
          </p:nvSpPr>
          <p:spPr>
            <a:xfrm rot="18000000">
              <a:off x="9085174" y="6249625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73" name="Circle"/>
            <p:cNvSpPr/>
            <p:nvPr/>
          </p:nvSpPr>
          <p:spPr>
            <a:xfrm rot="18000000">
              <a:off x="9086027" y="105471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74" name="Circle"/>
            <p:cNvSpPr/>
            <p:nvPr/>
          </p:nvSpPr>
          <p:spPr>
            <a:xfrm rot="18000000">
              <a:off x="9081861" y="304665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75" name="Circle"/>
            <p:cNvSpPr/>
            <p:nvPr/>
          </p:nvSpPr>
          <p:spPr>
            <a:xfrm rot="18000000">
              <a:off x="9079136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76" name="Circle"/>
            <p:cNvSpPr/>
            <p:nvPr/>
          </p:nvSpPr>
          <p:spPr>
            <a:xfrm rot="18000000">
              <a:off x="9083157" y="3622214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77" name="Circle"/>
            <p:cNvSpPr/>
            <p:nvPr/>
          </p:nvSpPr>
          <p:spPr>
            <a:xfrm rot="18000000">
              <a:off x="9078925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78" name="Circle"/>
            <p:cNvSpPr/>
            <p:nvPr/>
          </p:nvSpPr>
          <p:spPr>
            <a:xfrm rot="18000000">
              <a:off x="9077231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79" name="Circle"/>
            <p:cNvSpPr/>
            <p:nvPr/>
          </p:nvSpPr>
          <p:spPr>
            <a:xfrm rot="18000000">
              <a:off x="9081252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80" name="Circle"/>
            <p:cNvSpPr/>
            <p:nvPr/>
          </p:nvSpPr>
          <p:spPr>
            <a:xfrm rot="18000000">
              <a:off x="9077020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81" name="Circle"/>
            <p:cNvSpPr/>
            <p:nvPr/>
          </p:nvSpPr>
          <p:spPr>
            <a:xfrm rot="18000000">
              <a:off x="9083026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82" name="Circle"/>
            <p:cNvSpPr/>
            <p:nvPr/>
          </p:nvSpPr>
          <p:spPr>
            <a:xfrm rot="18000000">
              <a:off x="9091836" y="1385686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83" name="Circle"/>
            <p:cNvSpPr/>
            <p:nvPr/>
          </p:nvSpPr>
          <p:spPr>
            <a:xfrm rot="18000000">
              <a:off x="9074558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84" name="Circle"/>
            <p:cNvSpPr/>
            <p:nvPr/>
          </p:nvSpPr>
          <p:spPr>
            <a:xfrm rot="18000000">
              <a:off x="9095726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85" name="Circle"/>
            <p:cNvSpPr/>
            <p:nvPr/>
          </p:nvSpPr>
          <p:spPr>
            <a:xfrm rot="18000000">
              <a:off x="9083092" y="957628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86" name="Circle"/>
            <p:cNvSpPr/>
            <p:nvPr/>
          </p:nvSpPr>
          <p:spPr>
            <a:xfrm rot="18000000">
              <a:off x="9086027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87" name="Circle"/>
            <p:cNvSpPr/>
            <p:nvPr/>
          </p:nvSpPr>
          <p:spPr>
            <a:xfrm rot="18000000">
              <a:off x="9081861" y="813159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88" name="Circle"/>
            <p:cNvSpPr/>
            <p:nvPr/>
          </p:nvSpPr>
          <p:spPr>
            <a:xfrm rot="18000000">
              <a:off x="9083026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89" name="Circle"/>
            <p:cNvSpPr/>
            <p:nvPr/>
          </p:nvSpPr>
          <p:spPr>
            <a:xfrm rot="18000000">
              <a:off x="9091836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90" name="Circle"/>
            <p:cNvSpPr/>
            <p:nvPr/>
          </p:nvSpPr>
          <p:spPr>
            <a:xfrm rot="18000000">
              <a:off x="9074558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91" name="Circle"/>
            <p:cNvSpPr/>
            <p:nvPr/>
          </p:nvSpPr>
          <p:spPr>
            <a:xfrm rot="18000000">
              <a:off x="9847475" y="5499580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92" name="Circle"/>
            <p:cNvSpPr/>
            <p:nvPr/>
          </p:nvSpPr>
          <p:spPr>
            <a:xfrm rot="18000000">
              <a:off x="9847475" y="474953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93" name="Circle"/>
            <p:cNvSpPr/>
            <p:nvPr/>
          </p:nvSpPr>
          <p:spPr>
            <a:xfrm rot="18000000">
              <a:off x="9843308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94" name="Circle"/>
            <p:cNvSpPr/>
            <p:nvPr/>
          </p:nvSpPr>
          <p:spPr>
            <a:xfrm rot="18000000">
              <a:off x="9851642" y="3249441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95" name="Circle"/>
            <p:cNvSpPr/>
            <p:nvPr/>
          </p:nvSpPr>
          <p:spPr>
            <a:xfrm rot="18000000">
              <a:off x="9851642" y="2499395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96" name="Circle"/>
            <p:cNvSpPr/>
            <p:nvPr/>
          </p:nvSpPr>
          <p:spPr>
            <a:xfrm rot="18000000">
              <a:off x="9847475" y="174935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97" name="Circle"/>
            <p:cNvSpPr/>
            <p:nvPr/>
          </p:nvSpPr>
          <p:spPr>
            <a:xfrm rot="18000000">
              <a:off x="9841224" y="7749719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98" name="Circle"/>
            <p:cNvSpPr/>
            <p:nvPr/>
          </p:nvSpPr>
          <p:spPr>
            <a:xfrm rot="18000000">
              <a:off x="9849557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299" name="Circle"/>
            <p:cNvSpPr/>
            <p:nvPr/>
          </p:nvSpPr>
          <p:spPr>
            <a:xfrm rot="18000000">
              <a:off x="9849557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00" name="Circle"/>
            <p:cNvSpPr/>
            <p:nvPr/>
          </p:nvSpPr>
          <p:spPr>
            <a:xfrm rot="18000000">
              <a:off x="9850411" y="1054711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01" name="Circle"/>
            <p:cNvSpPr/>
            <p:nvPr/>
          </p:nvSpPr>
          <p:spPr>
            <a:xfrm rot="18000000">
              <a:off x="9846244" y="30466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02" name="Circle"/>
            <p:cNvSpPr/>
            <p:nvPr/>
          </p:nvSpPr>
          <p:spPr>
            <a:xfrm rot="18000000">
              <a:off x="9843520" y="437226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03" name="Circle"/>
            <p:cNvSpPr/>
            <p:nvPr/>
          </p:nvSpPr>
          <p:spPr>
            <a:xfrm rot="18000000">
              <a:off x="9847542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04" name="Circle"/>
            <p:cNvSpPr/>
            <p:nvPr/>
          </p:nvSpPr>
          <p:spPr>
            <a:xfrm rot="18000000">
              <a:off x="9843308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05" name="Circle"/>
            <p:cNvSpPr/>
            <p:nvPr/>
          </p:nvSpPr>
          <p:spPr>
            <a:xfrm rot="18000000">
              <a:off x="9841615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06" name="Circle"/>
            <p:cNvSpPr/>
            <p:nvPr/>
          </p:nvSpPr>
          <p:spPr>
            <a:xfrm rot="18000000">
              <a:off x="9845637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07" name="Circle"/>
            <p:cNvSpPr/>
            <p:nvPr/>
          </p:nvSpPr>
          <p:spPr>
            <a:xfrm rot="18000000">
              <a:off x="9841403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08" name="Circle"/>
            <p:cNvSpPr/>
            <p:nvPr/>
          </p:nvSpPr>
          <p:spPr>
            <a:xfrm rot="18000000">
              <a:off x="9847409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09" name="Circle"/>
            <p:cNvSpPr/>
            <p:nvPr/>
          </p:nvSpPr>
          <p:spPr>
            <a:xfrm rot="18000000">
              <a:off x="9856220" y="1385686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10" name="Circle"/>
            <p:cNvSpPr/>
            <p:nvPr/>
          </p:nvSpPr>
          <p:spPr>
            <a:xfrm rot="18000000">
              <a:off x="9838942" y="66104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11" name="Circle"/>
            <p:cNvSpPr/>
            <p:nvPr/>
          </p:nvSpPr>
          <p:spPr>
            <a:xfrm rot="18000000">
              <a:off x="9860109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12" name="Circle"/>
            <p:cNvSpPr/>
            <p:nvPr/>
          </p:nvSpPr>
          <p:spPr>
            <a:xfrm rot="18000000">
              <a:off x="9847475" y="957628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13" name="Circle"/>
            <p:cNvSpPr/>
            <p:nvPr/>
          </p:nvSpPr>
          <p:spPr>
            <a:xfrm rot="18000000">
              <a:off x="9850411" y="8881643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14" name="Circle"/>
            <p:cNvSpPr/>
            <p:nvPr/>
          </p:nvSpPr>
          <p:spPr>
            <a:xfrm rot="18000000">
              <a:off x="9846244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15" name="Circle"/>
            <p:cNvSpPr/>
            <p:nvPr/>
          </p:nvSpPr>
          <p:spPr>
            <a:xfrm rot="18000000">
              <a:off x="9847409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16" name="Circle"/>
            <p:cNvSpPr/>
            <p:nvPr/>
          </p:nvSpPr>
          <p:spPr>
            <a:xfrm rot="18000000">
              <a:off x="9856220" y="921262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17" name="Circle"/>
            <p:cNvSpPr/>
            <p:nvPr/>
          </p:nvSpPr>
          <p:spPr>
            <a:xfrm rot="18000000">
              <a:off x="9838942" y="848797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18" name="Circle"/>
            <p:cNvSpPr/>
            <p:nvPr/>
          </p:nvSpPr>
          <p:spPr>
            <a:xfrm rot="18000000">
              <a:off x="10626235" y="5499580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19" name="Circle"/>
            <p:cNvSpPr/>
            <p:nvPr/>
          </p:nvSpPr>
          <p:spPr>
            <a:xfrm rot="18000000">
              <a:off x="10626235" y="474953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20" name="Circle"/>
            <p:cNvSpPr/>
            <p:nvPr/>
          </p:nvSpPr>
          <p:spPr>
            <a:xfrm rot="18000000">
              <a:off x="10622068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21" name="Circle"/>
            <p:cNvSpPr/>
            <p:nvPr/>
          </p:nvSpPr>
          <p:spPr>
            <a:xfrm rot="18000000">
              <a:off x="10630403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22" name="Circle"/>
            <p:cNvSpPr/>
            <p:nvPr/>
          </p:nvSpPr>
          <p:spPr>
            <a:xfrm rot="18000000">
              <a:off x="10630403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23" name="Circle"/>
            <p:cNvSpPr/>
            <p:nvPr/>
          </p:nvSpPr>
          <p:spPr>
            <a:xfrm rot="18000000">
              <a:off x="10626235" y="174935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24" name="Circle"/>
            <p:cNvSpPr/>
            <p:nvPr/>
          </p:nvSpPr>
          <p:spPr>
            <a:xfrm rot="18000000">
              <a:off x="10619985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25" name="Circle"/>
            <p:cNvSpPr/>
            <p:nvPr/>
          </p:nvSpPr>
          <p:spPr>
            <a:xfrm rot="18000000">
              <a:off x="10628317" y="6999671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26" name="Circle"/>
            <p:cNvSpPr/>
            <p:nvPr/>
          </p:nvSpPr>
          <p:spPr>
            <a:xfrm rot="18000000">
              <a:off x="10628317" y="6249625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27" name="Circle"/>
            <p:cNvSpPr/>
            <p:nvPr/>
          </p:nvSpPr>
          <p:spPr>
            <a:xfrm rot="18000000">
              <a:off x="10629172" y="1054711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28" name="Circle"/>
            <p:cNvSpPr/>
            <p:nvPr/>
          </p:nvSpPr>
          <p:spPr>
            <a:xfrm rot="18000000">
              <a:off x="10625004" y="304665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29" name="Circle"/>
            <p:cNvSpPr/>
            <p:nvPr/>
          </p:nvSpPr>
          <p:spPr>
            <a:xfrm rot="18000000">
              <a:off x="10622281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30" name="Circle"/>
            <p:cNvSpPr/>
            <p:nvPr/>
          </p:nvSpPr>
          <p:spPr>
            <a:xfrm rot="18000000">
              <a:off x="10626302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31" name="Circle"/>
            <p:cNvSpPr/>
            <p:nvPr/>
          </p:nvSpPr>
          <p:spPr>
            <a:xfrm rot="18000000">
              <a:off x="10622068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32" name="Circle"/>
            <p:cNvSpPr/>
            <p:nvPr/>
          </p:nvSpPr>
          <p:spPr>
            <a:xfrm rot="18000000">
              <a:off x="10620375" y="6629203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33" name="Circle"/>
            <p:cNvSpPr/>
            <p:nvPr/>
          </p:nvSpPr>
          <p:spPr>
            <a:xfrm rot="18000000">
              <a:off x="10624397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34" name="Circle"/>
            <p:cNvSpPr/>
            <p:nvPr/>
          </p:nvSpPr>
          <p:spPr>
            <a:xfrm rot="18000000">
              <a:off x="10620163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35" name="Circle"/>
            <p:cNvSpPr/>
            <p:nvPr/>
          </p:nvSpPr>
          <p:spPr>
            <a:xfrm rot="18000000">
              <a:off x="10626169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36" name="Circle"/>
            <p:cNvSpPr/>
            <p:nvPr/>
          </p:nvSpPr>
          <p:spPr>
            <a:xfrm rot="18000000">
              <a:off x="10634981" y="1385686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37" name="Circle"/>
            <p:cNvSpPr/>
            <p:nvPr/>
          </p:nvSpPr>
          <p:spPr>
            <a:xfrm rot="18000000">
              <a:off x="10617703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38" name="Circle"/>
            <p:cNvSpPr/>
            <p:nvPr/>
          </p:nvSpPr>
          <p:spPr>
            <a:xfrm rot="18000000">
              <a:off x="10638869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39" name="Circle"/>
            <p:cNvSpPr/>
            <p:nvPr/>
          </p:nvSpPr>
          <p:spPr>
            <a:xfrm rot="18000000">
              <a:off x="10626235" y="957628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40" name="Circle"/>
            <p:cNvSpPr/>
            <p:nvPr/>
          </p:nvSpPr>
          <p:spPr>
            <a:xfrm rot="18000000">
              <a:off x="10629172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41" name="Circle"/>
            <p:cNvSpPr/>
            <p:nvPr/>
          </p:nvSpPr>
          <p:spPr>
            <a:xfrm rot="18000000">
              <a:off x="10625004" y="8131598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42" name="Circle"/>
            <p:cNvSpPr/>
            <p:nvPr/>
          </p:nvSpPr>
          <p:spPr>
            <a:xfrm rot="18000000">
              <a:off x="10626169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43" name="Circle"/>
            <p:cNvSpPr/>
            <p:nvPr/>
          </p:nvSpPr>
          <p:spPr>
            <a:xfrm rot="18000000">
              <a:off x="10634981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44" name="Circle"/>
            <p:cNvSpPr/>
            <p:nvPr/>
          </p:nvSpPr>
          <p:spPr>
            <a:xfrm rot="18000000">
              <a:off x="10617703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45" name="Circle"/>
            <p:cNvSpPr/>
            <p:nvPr/>
          </p:nvSpPr>
          <p:spPr>
            <a:xfrm rot="18000000">
              <a:off x="11368602" y="5499580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46" name="Circle"/>
            <p:cNvSpPr/>
            <p:nvPr/>
          </p:nvSpPr>
          <p:spPr>
            <a:xfrm rot="18000000">
              <a:off x="11368602" y="4749534"/>
              <a:ext cx="155597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47" name="Circle"/>
            <p:cNvSpPr/>
            <p:nvPr/>
          </p:nvSpPr>
          <p:spPr>
            <a:xfrm rot="18000000">
              <a:off x="11364435" y="399948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48" name="Circle"/>
            <p:cNvSpPr/>
            <p:nvPr/>
          </p:nvSpPr>
          <p:spPr>
            <a:xfrm rot="18000000">
              <a:off x="11372770" y="324944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49" name="Circle"/>
            <p:cNvSpPr/>
            <p:nvPr/>
          </p:nvSpPr>
          <p:spPr>
            <a:xfrm rot="18000000">
              <a:off x="11372770" y="249939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50" name="Circle"/>
            <p:cNvSpPr/>
            <p:nvPr/>
          </p:nvSpPr>
          <p:spPr>
            <a:xfrm rot="18000000">
              <a:off x="11368602" y="1749350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51" name="Circle"/>
            <p:cNvSpPr/>
            <p:nvPr/>
          </p:nvSpPr>
          <p:spPr>
            <a:xfrm rot="18000000">
              <a:off x="11362352" y="7749719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52" name="Circle"/>
            <p:cNvSpPr/>
            <p:nvPr/>
          </p:nvSpPr>
          <p:spPr>
            <a:xfrm rot="18000000">
              <a:off x="11370685" y="6999671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53" name="Circle"/>
            <p:cNvSpPr/>
            <p:nvPr/>
          </p:nvSpPr>
          <p:spPr>
            <a:xfrm rot="18000000">
              <a:off x="11370685" y="6249625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54" name="Circle"/>
            <p:cNvSpPr/>
            <p:nvPr/>
          </p:nvSpPr>
          <p:spPr>
            <a:xfrm rot="18000000">
              <a:off x="11371539" y="105471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55" name="Circle"/>
            <p:cNvSpPr/>
            <p:nvPr/>
          </p:nvSpPr>
          <p:spPr>
            <a:xfrm rot="18000000">
              <a:off x="11367372" y="304665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56" name="Circle"/>
            <p:cNvSpPr/>
            <p:nvPr/>
          </p:nvSpPr>
          <p:spPr>
            <a:xfrm rot="18000000">
              <a:off x="11364648" y="437226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57" name="Circle"/>
            <p:cNvSpPr/>
            <p:nvPr/>
          </p:nvSpPr>
          <p:spPr>
            <a:xfrm rot="18000000">
              <a:off x="11368669" y="36222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58" name="Circle"/>
            <p:cNvSpPr/>
            <p:nvPr/>
          </p:nvSpPr>
          <p:spPr>
            <a:xfrm rot="18000000">
              <a:off x="11364435" y="512230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59" name="Circle"/>
            <p:cNvSpPr/>
            <p:nvPr/>
          </p:nvSpPr>
          <p:spPr>
            <a:xfrm rot="18000000">
              <a:off x="11362742" y="662920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60" name="Circle"/>
            <p:cNvSpPr/>
            <p:nvPr/>
          </p:nvSpPr>
          <p:spPr>
            <a:xfrm rot="18000000">
              <a:off x="11366764" y="5879157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61" name="Circle"/>
            <p:cNvSpPr/>
            <p:nvPr/>
          </p:nvSpPr>
          <p:spPr>
            <a:xfrm rot="18000000">
              <a:off x="11362530" y="73792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62" name="Circle"/>
            <p:cNvSpPr/>
            <p:nvPr/>
          </p:nvSpPr>
          <p:spPr>
            <a:xfrm rot="18000000">
              <a:off x="11368536" y="211301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63" name="Circle"/>
            <p:cNvSpPr/>
            <p:nvPr/>
          </p:nvSpPr>
          <p:spPr>
            <a:xfrm rot="18000000">
              <a:off x="11377348" y="1385686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64" name="Circle"/>
            <p:cNvSpPr/>
            <p:nvPr/>
          </p:nvSpPr>
          <p:spPr>
            <a:xfrm rot="18000000">
              <a:off x="11360070" y="66104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65" name="Circle"/>
            <p:cNvSpPr/>
            <p:nvPr/>
          </p:nvSpPr>
          <p:spPr>
            <a:xfrm rot="18000000">
              <a:off x="11381236" y="2865364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66" name="Circle"/>
            <p:cNvSpPr/>
            <p:nvPr/>
          </p:nvSpPr>
          <p:spPr>
            <a:xfrm rot="18000000">
              <a:off x="11368602" y="9576283"/>
              <a:ext cx="155597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67" name="Circle"/>
            <p:cNvSpPr/>
            <p:nvPr/>
          </p:nvSpPr>
          <p:spPr>
            <a:xfrm rot="18000000">
              <a:off x="11371539" y="8881643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68" name="Circle"/>
            <p:cNvSpPr/>
            <p:nvPr/>
          </p:nvSpPr>
          <p:spPr>
            <a:xfrm rot="18000000">
              <a:off x="11367372" y="813159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69" name="Circle"/>
            <p:cNvSpPr/>
            <p:nvPr/>
          </p:nvSpPr>
          <p:spPr>
            <a:xfrm rot="18000000">
              <a:off x="11368536" y="9939948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70" name="Circle"/>
            <p:cNvSpPr/>
            <p:nvPr/>
          </p:nvSpPr>
          <p:spPr>
            <a:xfrm rot="18000000">
              <a:off x="11377348" y="9212620"/>
              <a:ext cx="155596" cy="149076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5371" name="Circle"/>
            <p:cNvSpPr/>
            <p:nvPr/>
          </p:nvSpPr>
          <p:spPr>
            <a:xfrm rot="18000000">
              <a:off x="11360070" y="8487974"/>
              <a:ext cx="155596" cy="149077"/>
            </a:xfrm>
            <a:prstGeom prst="ellipse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7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Lattice"/>
          <p:cNvSpPr txBox="1"/>
          <p:nvPr/>
        </p:nvSpPr>
        <p:spPr>
          <a:xfrm>
            <a:off x="10898682" y="701977"/>
            <a:ext cx="2586636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Lattice</a:t>
            </a:r>
          </a:p>
        </p:txBody>
      </p:sp>
      <p:sp>
        <p:nvSpPr>
          <p:cNvPr id="412" name="Line"/>
          <p:cNvSpPr/>
          <p:nvPr/>
        </p:nvSpPr>
        <p:spPr>
          <a:xfrm>
            <a:off x="6225300" y="7527467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13" name="Line"/>
          <p:cNvSpPr/>
          <p:nvPr/>
        </p:nvSpPr>
        <p:spPr>
          <a:xfrm flipV="1">
            <a:off x="12187687" y="1634743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14" name="Oval"/>
          <p:cNvSpPr/>
          <p:nvPr/>
        </p:nvSpPr>
        <p:spPr>
          <a:xfrm rot="18000000">
            <a:off x="12107154" y="745031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5" name="Oval"/>
          <p:cNvSpPr/>
          <p:nvPr/>
        </p:nvSpPr>
        <p:spPr>
          <a:xfrm rot="18000000">
            <a:off x="12887875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6" name="Oval"/>
          <p:cNvSpPr/>
          <p:nvPr/>
        </p:nvSpPr>
        <p:spPr>
          <a:xfrm rot="18000000">
            <a:off x="13668593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7" name="Oval"/>
          <p:cNvSpPr/>
          <p:nvPr/>
        </p:nvSpPr>
        <p:spPr>
          <a:xfrm rot="18000000">
            <a:off x="14449314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8" name="Oval"/>
          <p:cNvSpPr/>
          <p:nvPr/>
        </p:nvSpPr>
        <p:spPr>
          <a:xfrm rot="18000000">
            <a:off x="15230034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19" name="Oval"/>
          <p:cNvSpPr/>
          <p:nvPr/>
        </p:nvSpPr>
        <p:spPr>
          <a:xfrm rot="18000000">
            <a:off x="16010756" y="745031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0" name="Oval"/>
          <p:cNvSpPr/>
          <p:nvPr/>
        </p:nvSpPr>
        <p:spPr>
          <a:xfrm rot="18000000">
            <a:off x="16791474" y="745031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1" name="Oval"/>
          <p:cNvSpPr/>
          <p:nvPr/>
        </p:nvSpPr>
        <p:spPr>
          <a:xfrm rot="18000000">
            <a:off x="17572195" y="745031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2" name="Oval"/>
          <p:cNvSpPr/>
          <p:nvPr/>
        </p:nvSpPr>
        <p:spPr>
          <a:xfrm rot="18000000">
            <a:off x="8984275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3" name="Oval"/>
          <p:cNvSpPr/>
          <p:nvPr/>
        </p:nvSpPr>
        <p:spPr>
          <a:xfrm rot="18000000">
            <a:off x="9764996" y="745031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4" name="Oval"/>
          <p:cNvSpPr/>
          <p:nvPr/>
        </p:nvSpPr>
        <p:spPr>
          <a:xfrm rot="18000000">
            <a:off x="10545715" y="745031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5" name="Oval"/>
          <p:cNvSpPr/>
          <p:nvPr/>
        </p:nvSpPr>
        <p:spPr>
          <a:xfrm rot="18000000">
            <a:off x="11326435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6" name="Oval"/>
          <p:cNvSpPr/>
          <p:nvPr/>
        </p:nvSpPr>
        <p:spPr>
          <a:xfrm rot="18000000">
            <a:off x="6648977" y="745031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7" name="Oval"/>
          <p:cNvSpPr/>
          <p:nvPr/>
        </p:nvSpPr>
        <p:spPr>
          <a:xfrm rot="18000000">
            <a:off x="7429696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8" name="Oval"/>
          <p:cNvSpPr/>
          <p:nvPr/>
        </p:nvSpPr>
        <p:spPr>
          <a:xfrm rot="18000000">
            <a:off x="8210417" y="745031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29" name="Oval"/>
          <p:cNvSpPr/>
          <p:nvPr/>
        </p:nvSpPr>
        <p:spPr>
          <a:xfrm rot="18000000">
            <a:off x="12107154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0" name="Oval"/>
          <p:cNvSpPr/>
          <p:nvPr/>
        </p:nvSpPr>
        <p:spPr>
          <a:xfrm rot="18000000">
            <a:off x="12887875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1" name="Oval"/>
          <p:cNvSpPr/>
          <p:nvPr/>
        </p:nvSpPr>
        <p:spPr>
          <a:xfrm rot="18000000">
            <a:off x="13668593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2" name="Oval"/>
          <p:cNvSpPr/>
          <p:nvPr/>
        </p:nvSpPr>
        <p:spPr>
          <a:xfrm rot="18000000">
            <a:off x="14449314" y="667390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3" name="Oval"/>
          <p:cNvSpPr/>
          <p:nvPr/>
        </p:nvSpPr>
        <p:spPr>
          <a:xfrm rot="18000000">
            <a:off x="15230034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4" name="Oval"/>
          <p:cNvSpPr/>
          <p:nvPr/>
        </p:nvSpPr>
        <p:spPr>
          <a:xfrm rot="18000000">
            <a:off x="16010756" y="667390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5" name="Oval"/>
          <p:cNvSpPr/>
          <p:nvPr/>
        </p:nvSpPr>
        <p:spPr>
          <a:xfrm rot="18000000">
            <a:off x="16791474" y="667390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6" name="Oval"/>
          <p:cNvSpPr/>
          <p:nvPr/>
        </p:nvSpPr>
        <p:spPr>
          <a:xfrm rot="18000000">
            <a:off x="17572195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7" name="Oval"/>
          <p:cNvSpPr/>
          <p:nvPr/>
        </p:nvSpPr>
        <p:spPr>
          <a:xfrm rot="18000000">
            <a:off x="8984275" y="667390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8" name="Oval"/>
          <p:cNvSpPr/>
          <p:nvPr/>
        </p:nvSpPr>
        <p:spPr>
          <a:xfrm rot="18000000">
            <a:off x="9764996" y="667390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39" name="Oval"/>
          <p:cNvSpPr/>
          <p:nvPr/>
        </p:nvSpPr>
        <p:spPr>
          <a:xfrm rot="18000000">
            <a:off x="10545715" y="667390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0" name="Oval"/>
          <p:cNvSpPr/>
          <p:nvPr/>
        </p:nvSpPr>
        <p:spPr>
          <a:xfrm rot="18000000">
            <a:off x="11326435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1" name="Oval"/>
          <p:cNvSpPr/>
          <p:nvPr/>
        </p:nvSpPr>
        <p:spPr>
          <a:xfrm rot="18000000">
            <a:off x="6648977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2" name="Oval"/>
          <p:cNvSpPr/>
          <p:nvPr/>
        </p:nvSpPr>
        <p:spPr>
          <a:xfrm rot="18000000">
            <a:off x="7429696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3" name="Oval"/>
          <p:cNvSpPr/>
          <p:nvPr/>
        </p:nvSpPr>
        <p:spPr>
          <a:xfrm rot="18000000">
            <a:off x="8210417" y="667390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4" name="Oval"/>
          <p:cNvSpPr/>
          <p:nvPr/>
        </p:nvSpPr>
        <p:spPr>
          <a:xfrm rot="18000000">
            <a:off x="12102841" y="58974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5" name="Oval"/>
          <p:cNvSpPr/>
          <p:nvPr/>
        </p:nvSpPr>
        <p:spPr>
          <a:xfrm rot="18000000">
            <a:off x="12883561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6" name="Oval"/>
          <p:cNvSpPr/>
          <p:nvPr/>
        </p:nvSpPr>
        <p:spPr>
          <a:xfrm rot="18000000">
            <a:off x="13664280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7" name="Oval"/>
          <p:cNvSpPr/>
          <p:nvPr/>
        </p:nvSpPr>
        <p:spPr>
          <a:xfrm rot="18000000">
            <a:off x="14445000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8" name="Oval"/>
          <p:cNvSpPr/>
          <p:nvPr/>
        </p:nvSpPr>
        <p:spPr>
          <a:xfrm rot="18000000">
            <a:off x="15225721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49" name="Oval"/>
          <p:cNvSpPr/>
          <p:nvPr/>
        </p:nvSpPr>
        <p:spPr>
          <a:xfrm rot="18000000">
            <a:off x="16006441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50" name="Oval"/>
          <p:cNvSpPr/>
          <p:nvPr/>
        </p:nvSpPr>
        <p:spPr>
          <a:xfrm rot="18000000">
            <a:off x="16787161" y="5897496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51" name="Oval"/>
          <p:cNvSpPr/>
          <p:nvPr/>
        </p:nvSpPr>
        <p:spPr>
          <a:xfrm rot="18000000">
            <a:off x="17567881" y="58974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52" name="Oval"/>
          <p:cNvSpPr/>
          <p:nvPr/>
        </p:nvSpPr>
        <p:spPr>
          <a:xfrm rot="18000000">
            <a:off x="8979961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53" name="Oval"/>
          <p:cNvSpPr/>
          <p:nvPr/>
        </p:nvSpPr>
        <p:spPr>
          <a:xfrm rot="18000000">
            <a:off x="9760682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54" name="Oval"/>
          <p:cNvSpPr/>
          <p:nvPr/>
        </p:nvSpPr>
        <p:spPr>
          <a:xfrm rot="18000000">
            <a:off x="10541401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55" name="Oval"/>
          <p:cNvSpPr/>
          <p:nvPr/>
        </p:nvSpPr>
        <p:spPr>
          <a:xfrm rot="18000000">
            <a:off x="11322122" y="5897496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56" name="Oval"/>
          <p:cNvSpPr/>
          <p:nvPr/>
        </p:nvSpPr>
        <p:spPr>
          <a:xfrm rot="18000000">
            <a:off x="6644664" y="58974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57" name="Oval"/>
          <p:cNvSpPr/>
          <p:nvPr/>
        </p:nvSpPr>
        <p:spPr>
          <a:xfrm rot="18000000">
            <a:off x="7425383" y="5897496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58" name="Oval"/>
          <p:cNvSpPr/>
          <p:nvPr/>
        </p:nvSpPr>
        <p:spPr>
          <a:xfrm rot="18000000">
            <a:off x="8206103" y="5897496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59" name="Oval"/>
          <p:cNvSpPr/>
          <p:nvPr/>
        </p:nvSpPr>
        <p:spPr>
          <a:xfrm rot="18000000">
            <a:off x="12111468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60" name="Oval"/>
          <p:cNvSpPr/>
          <p:nvPr/>
        </p:nvSpPr>
        <p:spPr>
          <a:xfrm rot="18000000">
            <a:off x="12892189" y="51210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61" name="Oval"/>
          <p:cNvSpPr/>
          <p:nvPr/>
        </p:nvSpPr>
        <p:spPr>
          <a:xfrm rot="18000000">
            <a:off x="13672908" y="512108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62" name="Oval"/>
          <p:cNvSpPr/>
          <p:nvPr/>
        </p:nvSpPr>
        <p:spPr>
          <a:xfrm rot="18000000">
            <a:off x="14453627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63" name="Oval"/>
          <p:cNvSpPr/>
          <p:nvPr/>
        </p:nvSpPr>
        <p:spPr>
          <a:xfrm rot="18000000">
            <a:off x="15234349" y="51210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64" name="Oval"/>
          <p:cNvSpPr/>
          <p:nvPr/>
        </p:nvSpPr>
        <p:spPr>
          <a:xfrm rot="18000000">
            <a:off x="16015068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65" name="Oval"/>
          <p:cNvSpPr/>
          <p:nvPr/>
        </p:nvSpPr>
        <p:spPr>
          <a:xfrm rot="18000000">
            <a:off x="16795788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66" name="Oval"/>
          <p:cNvSpPr/>
          <p:nvPr/>
        </p:nvSpPr>
        <p:spPr>
          <a:xfrm rot="18000000">
            <a:off x="17576508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67" name="Oval"/>
          <p:cNvSpPr/>
          <p:nvPr/>
        </p:nvSpPr>
        <p:spPr>
          <a:xfrm rot="18000000">
            <a:off x="8988589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68" name="Oval"/>
          <p:cNvSpPr/>
          <p:nvPr/>
        </p:nvSpPr>
        <p:spPr>
          <a:xfrm rot="18000000">
            <a:off x="9769309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69" name="Oval"/>
          <p:cNvSpPr/>
          <p:nvPr/>
        </p:nvSpPr>
        <p:spPr>
          <a:xfrm rot="18000000">
            <a:off x="10550028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70" name="Oval"/>
          <p:cNvSpPr/>
          <p:nvPr/>
        </p:nvSpPr>
        <p:spPr>
          <a:xfrm rot="18000000">
            <a:off x="11330749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71" name="Oval"/>
          <p:cNvSpPr/>
          <p:nvPr/>
        </p:nvSpPr>
        <p:spPr>
          <a:xfrm rot="18000000">
            <a:off x="6653290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72" name="Oval"/>
          <p:cNvSpPr/>
          <p:nvPr/>
        </p:nvSpPr>
        <p:spPr>
          <a:xfrm rot="18000000">
            <a:off x="7434010" y="51210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73" name="Oval"/>
          <p:cNvSpPr/>
          <p:nvPr/>
        </p:nvSpPr>
        <p:spPr>
          <a:xfrm rot="18000000">
            <a:off x="8214731" y="512108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74" name="Oval"/>
          <p:cNvSpPr/>
          <p:nvPr/>
        </p:nvSpPr>
        <p:spPr>
          <a:xfrm rot="18000000">
            <a:off x="12111468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75" name="Oval"/>
          <p:cNvSpPr/>
          <p:nvPr/>
        </p:nvSpPr>
        <p:spPr>
          <a:xfrm rot="18000000">
            <a:off x="12892189" y="43446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76" name="Oval"/>
          <p:cNvSpPr/>
          <p:nvPr/>
        </p:nvSpPr>
        <p:spPr>
          <a:xfrm rot="18000000">
            <a:off x="13672908" y="43446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77" name="Oval"/>
          <p:cNvSpPr/>
          <p:nvPr/>
        </p:nvSpPr>
        <p:spPr>
          <a:xfrm rot="18000000">
            <a:off x="14453627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78" name="Oval"/>
          <p:cNvSpPr/>
          <p:nvPr/>
        </p:nvSpPr>
        <p:spPr>
          <a:xfrm rot="18000000">
            <a:off x="15234349" y="43446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79" name="Oval"/>
          <p:cNvSpPr/>
          <p:nvPr/>
        </p:nvSpPr>
        <p:spPr>
          <a:xfrm rot="18000000">
            <a:off x="16015068" y="434468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80" name="Oval"/>
          <p:cNvSpPr/>
          <p:nvPr/>
        </p:nvSpPr>
        <p:spPr>
          <a:xfrm rot="18000000">
            <a:off x="16795788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81" name="Oval"/>
          <p:cNvSpPr/>
          <p:nvPr/>
        </p:nvSpPr>
        <p:spPr>
          <a:xfrm rot="18000000">
            <a:off x="17576508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82" name="Oval"/>
          <p:cNvSpPr/>
          <p:nvPr/>
        </p:nvSpPr>
        <p:spPr>
          <a:xfrm rot="18000000">
            <a:off x="8988589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83" name="Oval"/>
          <p:cNvSpPr/>
          <p:nvPr/>
        </p:nvSpPr>
        <p:spPr>
          <a:xfrm rot="18000000">
            <a:off x="9769309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84" name="Oval"/>
          <p:cNvSpPr/>
          <p:nvPr/>
        </p:nvSpPr>
        <p:spPr>
          <a:xfrm rot="18000000">
            <a:off x="10550028" y="434468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85" name="Oval"/>
          <p:cNvSpPr/>
          <p:nvPr/>
        </p:nvSpPr>
        <p:spPr>
          <a:xfrm rot="18000000">
            <a:off x="11330749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86" name="Oval"/>
          <p:cNvSpPr/>
          <p:nvPr/>
        </p:nvSpPr>
        <p:spPr>
          <a:xfrm rot="18000000">
            <a:off x="6653290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87" name="Oval"/>
          <p:cNvSpPr/>
          <p:nvPr/>
        </p:nvSpPr>
        <p:spPr>
          <a:xfrm rot="18000000">
            <a:off x="7434010" y="43446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88" name="Oval"/>
          <p:cNvSpPr/>
          <p:nvPr/>
        </p:nvSpPr>
        <p:spPr>
          <a:xfrm rot="18000000">
            <a:off x="8214731" y="43446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89" name="Oval"/>
          <p:cNvSpPr/>
          <p:nvPr/>
        </p:nvSpPr>
        <p:spPr>
          <a:xfrm rot="18000000">
            <a:off x="12107154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90" name="Oval"/>
          <p:cNvSpPr/>
          <p:nvPr/>
        </p:nvSpPr>
        <p:spPr>
          <a:xfrm rot="18000000">
            <a:off x="12887875" y="3568275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91" name="Oval"/>
          <p:cNvSpPr/>
          <p:nvPr/>
        </p:nvSpPr>
        <p:spPr>
          <a:xfrm rot="18000000">
            <a:off x="13668593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92" name="Oval"/>
          <p:cNvSpPr/>
          <p:nvPr/>
        </p:nvSpPr>
        <p:spPr>
          <a:xfrm rot="18000000">
            <a:off x="14449314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93" name="Oval"/>
          <p:cNvSpPr/>
          <p:nvPr/>
        </p:nvSpPr>
        <p:spPr>
          <a:xfrm rot="18000000">
            <a:off x="15230034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94" name="Oval"/>
          <p:cNvSpPr/>
          <p:nvPr/>
        </p:nvSpPr>
        <p:spPr>
          <a:xfrm rot="18000000">
            <a:off x="16010756" y="356827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95" name="Oval"/>
          <p:cNvSpPr/>
          <p:nvPr/>
        </p:nvSpPr>
        <p:spPr>
          <a:xfrm rot="18000000">
            <a:off x="16791474" y="356827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96" name="Oval"/>
          <p:cNvSpPr/>
          <p:nvPr/>
        </p:nvSpPr>
        <p:spPr>
          <a:xfrm rot="18000000">
            <a:off x="17572195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97" name="Oval"/>
          <p:cNvSpPr/>
          <p:nvPr/>
        </p:nvSpPr>
        <p:spPr>
          <a:xfrm rot="18000000">
            <a:off x="8984275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98" name="Oval"/>
          <p:cNvSpPr/>
          <p:nvPr/>
        </p:nvSpPr>
        <p:spPr>
          <a:xfrm rot="18000000">
            <a:off x="9764996" y="356827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499" name="Oval"/>
          <p:cNvSpPr/>
          <p:nvPr/>
        </p:nvSpPr>
        <p:spPr>
          <a:xfrm rot="18000000">
            <a:off x="10545715" y="3568275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00" name="Oval"/>
          <p:cNvSpPr/>
          <p:nvPr/>
        </p:nvSpPr>
        <p:spPr>
          <a:xfrm rot="18000000">
            <a:off x="11326435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01" name="Oval"/>
          <p:cNvSpPr/>
          <p:nvPr/>
        </p:nvSpPr>
        <p:spPr>
          <a:xfrm rot="18000000">
            <a:off x="6648977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02" name="Oval"/>
          <p:cNvSpPr/>
          <p:nvPr/>
        </p:nvSpPr>
        <p:spPr>
          <a:xfrm rot="18000000">
            <a:off x="7429696" y="3568275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03" name="Oval"/>
          <p:cNvSpPr/>
          <p:nvPr/>
        </p:nvSpPr>
        <p:spPr>
          <a:xfrm rot="18000000">
            <a:off x="8210417" y="3568275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04" name="Oval"/>
          <p:cNvSpPr/>
          <p:nvPr/>
        </p:nvSpPr>
        <p:spPr>
          <a:xfrm rot="18000000">
            <a:off x="12104998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05" name="Oval"/>
          <p:cNvSpPr/>
          <p:nvPr/>
        </p:nvSpPr>
        <p:spPr>
          <a:xfrm rot="18000000">
            <a:off x="12885719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06" name="Oval"/>
          <p:cNvSpPr/>
          <p:nvPr/>
        </p:nvSpPr>
        <p:spPr>
          <a:xfrm rot="18000000">
            <a:off x="13666438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07" name="Oval"/>
          <p:cNvSpPr/>
          <p:nvPr/>
        </p:nvSpPr>
        <p:spPr>
          <a:xfrm rot="18000000">
            <a:off x="14447158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08" name="Oval"/>
          <p:cNvSpPr/>
          <p:nvPr/>
        </p:nvSpPr>
        <p:spPr>
          <a:xfrm rot="18000000">
            <a:off x="15227878" y="1133234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09" name="Oval"/>
          <p:cNvSpPr/>
          <p:nvPr/>
        </p:nvSpPr>
        <p:spPr>
          <a:xfrm rot="18000000">
            <a:off x="16008599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10" name="Oval"/>
          <p:cNvSpPr/>
          <p:nvPr/>
        </p:nvSpPr>
        <p:spPr>
          <a:xfrm rot="18000000">
            <a:off x="16789317" y="1133234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11" name="Oval"/>
          <p:cNvSpPr/>
          <p:nvPr/>
        </p:nvSpPr>
        <p:spPr>
          <a:xfrm rot="18000000">
            <a:off x="17570039" y="1133234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12" name="Oval"/>
          <p:cNvSpPr/>
          <p:nvPr/>
        </p:nvSpPr>
        <p:spPr>
          <a:xfrm rot="18000000">
            <a:off x="8982118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13" name="Oval"/>
          <p:cNvSpPr/>
          <p:nvPr/>
        </p:nvSpPr>
        <p:spPr>
          <a:xfrm rot="18000000">
            <a:off x="9762838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14" name="Oval"/>
          <p:cNvSpPr/>
          <p:nvPr/>
        </p:nvSpPr>
        <p:spPr>
          <a:xfrm rot="18000000">
            <a:off x="10543557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15" name="Oval"/>
          <p:cNvSpPr/>
          <p:nvPr/>
        </p:nvSpPr>
        <p:spPr>
          <a:xfrm rot="18000000">
            <a:off x="11324278" y="1133234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16" name="Oval"/>
          <p:cNvSpPr/>
          <p:nvPr/>
        </p:nvSpPr>
        <p:spPr>
          <a:xfrm rot="18000000">
            <a:off x="6646820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17" name="Oval"/>
          <p:cNvSpPr/>
          <p:nvPr/>
        </p:nvSpPr>
        <p:spPr>
          <a:xfrm rot="18000000">
            <a:off x="7427540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18" name="Oval"/>
          <p:cNvSpPr/>
          <p:nvPr/>
        </p:nvSpPr>
        <p:spPr>
          <a:xfrm rot="18000000">
            <a:off x="8208260" y="1133234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19" name="Oval"/>
          <p:cNvSpPr/>
          <p:nvPr/>
        </p:nvSpPr>
        <p:spPr>
          <a:xfrm rot="18000000">
            <a:off x="12104998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20" name="Oval"/>
          <p:cNvSpPr/>
          <p:nvPr/>
        </p:nvSpPr>
        <p:spPr>
          <a:xfrm rot="18000000">
            <a:off x="12885719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21" name="Oval"/>
          <p:cNvSpPr/>
          <p:nvPr/>
        </p:nvSpPr>
        <p:spPr>
          <a:xfrm rot="18000000">
            <a:off x="13666438" y="10555937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22" name="Oval"/>
          <p:cNvSpPr/>
          <p:nvPr/>
        </p:nvSpPr>
        <p:spPr>
          <a:xfrm rot="18000000">
            <a:off x="14447158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23" name="Oval"/>
          <p:cNvSpPr/>
          <p:nvPr/>
        </p:nvSpPr>
        <p:spPr>
          <a:xfrm rot="18000000">
            <a:off x="15227878" y="1055593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24" name="Oval"/>
          <p:cNvSpPr/>
          <p:nvPr/>
        </p:nvSpPr>
        <p:spPr>
          <a:xfrm rot="18000000">
            <a:off x="16008599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25" name="Oval"/>
          <p:cNvSpPr/>
          <p:nvPr/>
        </p:nvSpPr>
        <p:spPr>
          <a:xfrm rot="18000000">
            <a:off x="16789317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26" name="Oval"/>
          <p:cNvSpPr/>
          <p:nvPr/>
        </p:nvSpPr>
        <p:spPr>
          <a:xfrm rot="18000000">
            <a:off x="17570039" y="1055593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27" name="Oval"/>
          <p:cNvSpPr/>
          <p:nvPr/>
        </p:nvSpPr>
        <p:spPr>
          <a:xfrm rot="18000000">
            <a:off x="8982118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28" name="Oval"/>
          <p:cNvSpPr/>
          <p:nvPr/>
        </p:nvSpPr>
        <p:spPr>
          <a:xfrm rot="18000000">
            <a:off x="9762838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29" name="Oval"/>
          <p:cNvSpPr/>
          <p:nvPr/>
        </p:nvSpPr>
        <p:spPr>
          <a:xfrm rot="18000000">
            <a:off x="10543557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30" name="Oval"/>
          <p:cNvSpPr/>
          <p:nvPr/>
        </p:nvSpPr>
        <p:spPr>
          <a:xfrm rot="18000000">
            <a:off x="11324278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31" name="Oval"/>
          <p:cNvSpPr/>
          <p:nvPr/>
        </p:nvSpPr>
        <p:spPr>
          <a:xfrm rot="18000000">
            <a:off x="6646820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32" name="Oval"/>
          <p:cNvSpPr/>
          <p:nvPr/>
        </p:nvSpPr>
        <p:spPr>
          <a:xfrm rot="18000000">
            <a:off x="7427540" y="1055593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33" name="Oval"/>
          <p:cNvSpPr/>
          <p:nvPr/>
        </p:nvSpPr>
        <p:spPr>
          <a:xfrm rot="18000000">
            <a:off x="8208260" y="10555937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34" name="Oval"/>
          <p:cNvSpPr/>
          <p:nvPr/>
        </p:nvSpPr>
        <p:spPr>
          <a:xfrm rot="18000000">
            <a:off x="12100684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35" name="Oval"/>
          <p:cNvSpPr/>
          <p:nvPr/>
        </p:nvSpPr>
        <p:spPr>
          <a:xfrm rot="18000000">
            <a:off x="12881405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36" name="Oval"/>
          <p:cNvSpPr/>
          <p:nvPr/>
        </p:nvSpPr>
        <p:spPr>
          <a:xfrm rot="18000000">
            <a:off x="13662124" y="977953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37" name="Oval"/>
          <p:cNvSpPr/>
          <p:nvPr/>
        </p:nvSpPr>
        <p:spPr>
          <a:xfrm rot="18000000">
            <a:off x="14442845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38" name="Oval"/>
          <p:cNvSpPr/>
          <p:nvPr/>
        </p:nvSpPr>
        <p:spPr>
          <a:xfrm rot="18000000">
            <a:off x="15223565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39" name="Oval"/>
          <p:cNvSpPr/>
          <p:nvPr/>
        </p:nvSpPr>
        <p:spPr>
          <a:xfrm rot="18000000">
            <a:off x="16004285" y="9779531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40" name="Oval"/>
          <p:cNvSpPr/>
          <p:nvPr/>
        </p:nvSpPr>
        <p:spPr>
          <a:xfrm rot="18000000">
            <a:off x="16785004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41" name="Oval"/>
          <p:cNvSpPr/>
          <p:nvPr/>
        </p:nvSpPr>
        <p:spPr>
          <a:xfrm rot="18000000">
            <a:off x="17565724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42" name="Oval"/>
          <p:cNvSpPr/>
          <p:nvPr/>
        </p:nvSpPr>
        <p:spPr>
          <a:xfrm rot="18000000">
            <a:off x="8977804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43" name="Oval"/>
          <p:cNvSpPr/>
          <p:nvPr/>
        </p:nvSpPr>
        <p:spPr>
          <a:xfrm rot="18000000">
            <a:off x="9758525" y="977953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44" name="Oval"/>
          <p:cNvSpPr/>
          <p:nvPr/>
        </p:nvSpPr>
        <p:spPr>
          <a:xfrm rot="18000000">
            <a:off x="10539244" y="9779531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45" name="Oval"/>
          <p:cNvSpPr/>
          <p:nvPr/>
        </p:nvSpPr>
        <p:spPr>
          <a:xfrm rot="18000000">
            <a:off x="11319964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46" name="Oval"/>
          <p:cNvSpPr/>
          <p:nvPr/>
        </p:nvSpPr>
        <p:spPr>
          <a:xfrm rot="18000000">
            <a:off x="6642507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47" name="Oval"/>
          <p:cNvSpPr/>
          <p:nvPr/>
        </p:nvSpPr>
        <p:spPr>
          <a:xfrm rot="18000000">
            <a:off x="7423226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48" name="Oval"/>
          <p:cNvSpPr/>
          <p:nvPr/>
        </p:nvSpPr>
        <p:spPr>
          <a:xfrm rot="18000000">
            <a:off x="8203947" y="977953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49" name="Oval"/>
          <p:cNvSpPr/>
          <p:nvPr/>
        </p:nvSpPr>
        <p:spPr>
          <a:xfrm rot="18000000">
            <a:off x="12109312" y="90031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50" name="Oval"/>
          <p:cNvSpPr/>
          <p:nvPr/>
        </p:nvSpPr>
        <p:spPr>
          <a:xfrm rot="18000000">
            <a:off x="12890033" y="900312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51" name="Oval"/>
          <p:cNvSpPr/>
          <p:nvPr/>
        </p:nvSpPr>
        <p:spPr>
          <a:xfrm rot="18000000">
            <a:off x="13670751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52" name="Oval"/>
          <p:cNvSpPr/>
          <p:nvPr/>
        </p:nvSpPr>
        <p:spPr>
          <a:xfrm rot="18000000">
            <a:off x="14451472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53" name="Oval"/>
          <p:cNvSpPr/>
          <p:nvPr/>
        </p:nvSpPr>
        <p:spPr>
          <a:xfrm rot="18000000">
            <a:off x="15232192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54" name="Oval"/>
          <p:cNvSpPr/>
          <p:nvPr/>
        </p:nvSpPr>
        <p:spPr>
          <a:xfrm rot="18000000">
            <a:off x="16012912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55" name="Oval"/>
          <p:cNvSpPr/>
          <p:nvPr/>
        </p:nvSpPr>
        <p:spPr>
          <a:xfrm rot="18000000">
            <a:off x="16793632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56" name="Oval"/>
          <p:cNvSpPr/>
          <p:nvPr/>
        </p:nvSpPr>
        <p:spPr>
          <a:xfrm rot="18000000">
            <a:off x="17574352" y="90031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57" name="Oval"/>
          <p:cNvSpPr/>
          <p:nvPr/>
        </p:nvSpPr>
        <p:spPr>
          <a:xfrm rot="18000000">
            <a:off x="8986432" y="90031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58" name="Oval"/>
          <p:cNvSpPr/>
          <p:nvPr/>
        </p:nvSpPr>
        <p:spPr>
          <a:xfrm rot="18000000">
            <a:off x="9767152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59" name="Oval"/>
          <p:cNvSpPr/>
          <p:nvPr/>
        </p:nvSpPr>
        <p:spPr>
          <a:xfrm rot="18000000">
            <a:off x="10547871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60" name="Oval"/>
          <p:cNvSpPr/>
          <p:nvPr/>
        </p:nvSpPr>
        <p:spPr>
          <a:xfrm rot="18000000">
            <a:off x="11328592" y="900312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61" name="Oval"/>
          <p:cNvSpPr/>
          <p:nvPr/>
        </p:nvSpPr>
        <p:spPr>
          <a:xfrm rot="18000000">
            <a:off x="6651134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62" name="Oval"/>
          <p:cNvSpPr/>
          <p:nvPr/>
        </p:nvSpPr>
        <p:spPr>
          <a:xfrm rot="18000000">
            <a:off x="7431854" y="9003124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63" name="Oval"/>
          <p:cNvSpPr/>
          <p:nvPr/>
        </p:nvSpPr>
        <p:spPr>
          <a:xfrm rot="18000000">
            <a:off x="8212574" y="900312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64" name="Oval"/>
          <p:cNvSpPr/>
          <p:nvPr/>
        </p:nvSpPr>
        <p:spPr>
          <a:xfrm rot="18000000">
            <a:off x="12109312" y="82267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65" name="Oval"/>
          <p:cNvSpPr/>
          <p:nvPr/>
        </p:nvSpPr>
        <p:spPr>
          <a:xfrm rot="18000000">
            <a:off x="12890033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66" name="Oval"/>
          <p:cNvSpPr/>
          <p:nvPr/>
        </p:nvSpPr>
        <p:spPr>
          <a:xfrm rot="18000000">
            <a:off x="13670751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67" name="Oval"/>
          <p:cNvSpPr/>
          <p:nvPr/>
        </p:nvSpPr>
        <p:spPr>
          <a:xfrm rot="18000000">
            <a:off x="14451472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68" name="Oval"/>
          <p:cNvSpPr/>
          <p:nvPr/>
        </p:nvSpPr>
        <p:spPr>
          <a:xfrm rot="18000000">
            <a:off x="15232192" y="8226717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69" name="Oval"/>
          <p:cNvSpPr/>
          <p:nvPr/>
        </p:nvSpPr>
        <p:spPr>
          <a:xfrm rot="18000000">
            <a:off x="16012912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70" name="Oval"/>
          <p:cNvSpPr/>
          <p:nvPr/>
        </p:nvSpPr>
        <p:spPr>
          <a:xfrm rot="18000000">
            <a:off x="16793632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71" name="Oval"/>
          <p:cNvSpPr/>
          <p:nvPr/>
        </p:nvSpPr>
        <p:spPr>
          <a:xfrm rot="18000000">
            <a:off x="17574352" y="82267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72" name="Oval"/>
          <p:cNvSpPr/>
          <p:nvPr/>
        </p:nvSpPr>
        <p:spPr>
          <a:xfrm rot="18000000">
            <a:off x="8986432" y="82267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73" name="Oval"/>
          <p:cNvSpPr/>
          <p:nvPr/>
        </p:nvSpPr>
        <p:spPr>
          <a:xfrm rot="18000000">
            <a:off x="9767152" y="8226717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74" name="Oval"/>
          <p:cNvSpPr/>
          <p:nvPr/>
        </p:nvSpPr>
        <p:spPr>
          <a:xfrm rot="18000000">
            <a:off x="10547871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75" name="Oval"/>
          <p:cNvSpPr/>
          <p:nvPr/>
        </p:nvSpPr>
        <p:spPr>
          <a:xfrm rot="18000000">
            <a:off x="11328592" y="82267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76" name="Oval"/>
          <p:cNvSpPr/>
          <p:nvPr/>
        </p:nvSpPr>
        <p:spPr>
          <a:xfrm rot="18000000">
            <a:off x="6651134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77" name="Oval"/>
          <p:cNvSpPr/>
          <p:nvPr/>
        </p:nvSpPr>
        <p:spPr>
          <a:xfrm rot="18000000">
            <a:off x="7431854" y="8226717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78" name="Oval"/>
          <p:cNvSpPr/>
          <p:nvPr/>
        </p:nvSpPr>
        <p:spPr>
          <a:xfrm rot="18000000">
            <a:off x="8212574" y="8226717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79" name="Oval"/>
          <p:cNvSpPr/>
          <p:nvPr/>
        </p:nvSpPr>
        <p:spPr>
          <a:xfrm rot="18000000">
            <a:off x="12110195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80" name="Oval"/>
          <p:cNvSpPr/>
          <p:nvPr/>
        </p:nvSpPr>
        <p:spPr>
          <a:xfrm rot="18000000">
            <a:off x="12890916" y="28492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81" name="Oval"/>
          <p:cNvSpPr/>
          <p:nvPr/>
        </p:nvSpPr>
        <p:spPr>
          <a:xfrm rot="18000000">
            <a:off x="13671635" y="28492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82" name="Oval"/>
          <p:cNvSpPr/>
          <p:nvPr/>
        </p:nvSpPr>
        <p:spPr>
          <a:xfrm rot="18000000">
            <a:off x="14452356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83" name="Oval"/>
          <p:cNvSpPr/>
          <p:nvPr/>
        </p:nvSpPr>
        <p:spPr>
          <a:xfrm rot="18000000">
            <a:off x="15233076" y="284922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84" name="Oval"/>
          <p:cNvSpPr/>
          <p:nvPr/>
        </p:nvSpPr>
        <p:spPr>
          <a:xfrm rot="18000000">
            <a:off x="16013796" y="28492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85" name="Oval"/>
          <p:cNvSpPr/>
          <p:nvPr/>
        </p:nvSpPr>
        <p:spPr>
          <a:xfrm rot="18000000">
            <a:off x="16794515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86" name="Oval"/>
          <p:cNvSpPr/>
          <p:nvPr/>
        </p:nvSpPr>
        <p:spPr>
          <a:xfrm rot="18000000">
            <a:off x="17575235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87" name="Oval"/>
          <p:cNvSpPr/>
          <p:nvPr/>
        </p:nvSpPr>
        <p:spPr>
          <a:xfrm rot="18000000">
            <a:off x="8987316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88" name="Oval"/>
          <p:cNvSpPr/>
          <p:nvPr/>
        </p:nvSpPr>
        <p:spPr>
          <a:xfrm rot="18000000">
            <a:off x="9768037" y="284922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89" name="Oval"/>
          <p:cNvSpPr/>
          <p:nvPr/>
        </p:nvSpPr>
        <p:spPr>
          <a:xfrm rot="18000000">
            <a:off x="10548756" y="284922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90" name="Oval"/>
          <p:cNvSpPr/>
          <p:nvPr/>
        </p:nvSpPr>
        <p:spPr>
          <a:xfrm rot="18000000">
            <a:off x="11329476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91" name="Oval"/>
          <p:cNvSpPr/>
          <p:nvPr/>
        </p:nvSpPr>
        <p:spPr>
          <a:xfrm rot="18000000">
            <a:off x="6652017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92" name="Oval"/>
          <p:cNvSpPr/>
          <p:nvPr/>
        </p:nvSpPr>
        <p:spPr>
          <a:xfrm rot="18000000">
            <a:off x="7432738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93" name="Oval"/>
          <p:cNvSpPr/>
          <p:nvPr/>
        </p:nvSpPr>
        <p:spPr>
          <a:xfrm rot="18000000">
            <a:off x="8213458" y="284922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94" name="Oval"/>
          <p:cNvSpPr/>
          <p:nvPr/>
        </p:nvSpPr>
        <p:spPr>
          <a:xfrm rot="18000000">
            <a:off x="12105882" y="207281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95" name="Oval"/>
          <p:cNvSpPr/>
          <p:nvPr/>
        </p:nvSpPr>
        <p:spPr>
          <a:xfrm rot="18000000">
            <a:off x="12886602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96" name="Oval"/>
          <p:cNvSpPr/>
          <p:nvPr/>
        </p:nvSpPr>
        <p:spPr>
          <a:xfrm rot="18000000">
            <a:off x="13667320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97" name="Oval"/>
          <p:cNvSpPr/>
          <p:nvPr/>
        </p:nvSpPr>
        <p:spPr>
          <a:xfrm rot="18000000">
            <a:off x="14448042" y="207281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98" name="Oval"/>
          <p:cNvSpPr/>
          <p:nvPr/>
        </p:nvSpPr>
        <p:spPr>
          <a:xfrm rot="18000000">
            <a:off x="15228761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599" name="Oval"/>
          <p:cNvSpPr/>
          <p:nvPr/>
        </p:nvSpPr>
        <p:spPr>
          <a:xfrm rot="18000000">
            <a:off x="16009483" y="207281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00" name="Oval"/>
          <p:cNvSpPr/>
          <p:nvPr/>
        </p:nvSpPr>
        <p:spPr>
          <a:xfrm rot="18000000">
            <a:off x="16790201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01" name="Oval"/>
          <p:cNvSpPr/>
          <p:nvPr/>
        </p:nvSpPr>
        <p:spPr>
          <a:xfrm rot="18000000">
            <a:off x="17570922" y="2072816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02" name="Oval"/>
          <p:cNvSpPr/>
          <p:nvPr/>
        </p:nvSpPr>
        <p:spPr>
          <a:xfrm rot="18000000">
            <a:off x="8983002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03" name="Oval"/>
          <p:cNvSpPr/>
          <p:nvPr/>
        </p:nvSpPr>
        <p:spPr>
          <a:xfrm rot="18000000">
            <a:off x="9763723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04" name="Oval"/>
          <p:cNvSpPr/>
          <p:nvPr/>
        </p:nvSpPr>
        <p:spPr>
          <a:xfrm rot="18000000">
            <a:off x="10544442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05" name="Oval"/>
          <p:cNvSpPr/>
          <p:nvPr/>
        </p:nvSpPr>
        <p:spPr>
          <a:xfrm rot="18000000">
            <a:off x="11325162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06" name="Oval"/>
          <p:cNvSpPr/>
          <p:nvPr/>
        </p:nvSpPr>
        <p:spPr>
          <a:xfrm rot="18000000">
            <a:off x="6647705" y="207281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07" name="Oval"/>
          <p:cNvSpPr/>
          <p:nvPr/>
        </p:nvSpPr>
        <p:spPr>
          <a:xfrm rot="18000000">
            <a:off x="7428424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08" name="Oval"/>
          <p:cNvSpPr/>
          <p:nvPr/>
        </p:nvSpPr>
        <p:spPr>
          <a:xfrm rot="18000000">
            <a:off x="8209144" y="207281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09" name="Oval"/>
          <p:cNvSpPr/>
          <p:nvPr/>
        </p:nvSpPr>
        <p:spPr>
          <a:xfrm rot="18000000">
            <a:off x="12110195" y="1288515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10" name="Oval"/>
          <p:cNvSpPr/>
          <p:nvPr/>
        </p:nvSpPr>
        <p:spPr>
          <a:xfrm rot="18000000">
            <a:off x="12890916" y="128851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11" name="Oval"/>
          <p:cNvSpPr/>
          <p:nvPr/>
        </p:nvSpPr>
        <p:spPr>
          <a:xfrm rot="18000000">
            <a:off x="13671635" y="128851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12" name="Oval"/>
          <p:cNvSpPr/>
          <p:nvPr/>
        </p:nvSpPr>
        <p:spPr>
          <a:xfrm rot="18000000">
            <a:off x="14452356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13" name="Oval"/>
          <p:cNvSpPr/>
          <p:nvPr/>
        </p:nvSpPr>
        <p:spPr>
          <a:xfrm rot="18000000">
            <a:off x="15233076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14" name="Oval"/>
          <p:cNvSpPr/>
          <p:nvPr/>
        </p:nvSpPr>
        <p:spPr>
          <a:xfrm rot="18000000">
            <a:off x="16013796" y="128851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15" name="Oval"/>
          <p:cNvSpPr/>
          <p:nvPr/>
        </p:nvSpPr>
        <p:spPr>
          <a:xfrm rot="18000000">
            <a:off x="16794515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16" name="Oval"/>
          <p:cNvSpPr/>
          <p:nvPr/>
        </p:nvSpPr>
        <p:spPr>
          <a:xfrm rot="18000000">
            <a:off x="17575235" y="1288515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17" name="Oval"/>
          <p:cNvSpPr/>
          <p:nvPr/>
        </p:nvSpPr>
        <p:spPr>
          <a:xfrm rot="18000000">
            <a:off x="8987316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18" name="Oval"/>
          <p:cNvSpPr/>
          <p:nvPr/>
        </p:nvSpPr>
        <p:spPr>
          <a:xfrm rot="18000000">
            <a:off x="9768037" y="128851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19" name="Oval"/>
          <p:cNvSpPr/>
          <p:nvPr/>
        </p:nvSpPr>
        <p:spPr>
          <a:xfrm rot="18000000">
            <a:off x="10548756" y="1288515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20" name="Oval"/>
          <p:cNvSpPr/>
          <p:nvPr/>
        </p:nvSpPr>
        <p:spPr>
          <a:xfrm rot="18000000">
            <a:off x="11329476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21" name="Oval"/>
          <p:cNvSpPr/>
          <p:nvPr/>
        </p:nvSpPr>
        <p:spPr>
          <a:xfrm rot="18000000">
            <a:off x="6652017" y="1288515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22" name="Oval"/>
          <p:cNvSpPr/>
          <p:nvPr/>
        </p:nvSpPr>
        <p:spPr>
          <a:xfrm rot="18000000">
            <a:off x="7432738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23" name="Oval"/>
          <p:cNvSpPr/>
          <p:nvPr/>
        </p:nvSpPr>
        <p:spPr>
          <a:xfrm rot="18000000">
            <a:off x="8213458" y="1288515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24" name="Oval"/>
          <p:cNvSpPr/>
          <p:nvPr/>
        </p:nvSpPr>
        <p:spPr>
          <a:xfrm rot="18000000">
            <a:off x="12105882" y="121087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25" name="Oval"/>
          <p:cNvSpPr/>
          <p:nvPr/>
        </p:nvSpPr>
        <p:spPr>
          <a:xfrm rot="18000000">
            <a:off x="12886602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26" name="Oval"/>
          <p:cNvSpPr/>
          <p:nvPr/>
        </p:nvSpPr>
        <p:spPr>
          <a:xfrm rot="18000000">
            <a:off x="13667320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27" name="Oval"/>
          <p:cNvSpPr/>
          <p:nvPr/>
        </p:nvSpPr>
        <p:spPr>
          <a:xfrm rot="18000000">
            <a:off x="14448042" y="12108751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28" name="Oval"/>
          <p:cNvSpPr/>
          <p:nvPr/>
        </p:nvSpPr>
        <p:spPr>
          <a:xfrm rot="18000000">
            <a:off x="15228761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29" name="Oval"/>
          <p:cNvSpPr/>
          <p:nvPr/>
        </p:nvSpPr>
        <p:spPr>
          <a:xfrm rot="18000000">
            <a:off x="16009483" y="121087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30" name="Oval"/>
          <p:cNvSpPr/>
          <p:nvPr/>
        </p:nvSpPr>
        <p:spPr>
          <a:xfrm rot="18000000">
            <a:off x="16790201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31" name="Oval"/>
          <p:cNvSpPr/>
          <p:nvPr/>
        </p:nvSpPr>
        <p:spPr>
          <a:xfrm rot="18000000">
            <a:off x="17570922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32" name="Oval"/>
          <p:cNvSpPr/>
          <p:nvPr/>
        </p:nvSpPr>
        <p:spPr>
          <a:xfrm rot="18000000">
            <a:off x="8983002" y="12108751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33" name="Oval"/>
          <p:cNvSpPr/>
          <p:nvPr/>
        </p:nvSpPr>
        <p:spPr>
          <a:xfrm rot="18000000">
            <a:off x="9763723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34" name="Oval"/>
          <p:cNvSpPr/>
          <p:nvPr/>
        </p:nvSpPr>
        <p:spPr>
          <a:xfrm rot="18000000">
            <a:off x="10544442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35" name="Oval"/>
          <p:cNvSpPr/>
          <p:nvPr/>
        </p:nvSpPr>
        <p:spPr>
          <a:xfrm rot="18000000">
            <a:off x="11325162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36" name="Oval"/>
          <p:cNvSpPr/>
          <p:nvPr/>
        </p:nvSpPr>
        <p:spPr>
          <a:xfrm rot="18000000">
            <a:off x="6647705" y="12108751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37" name="Oval"/>
          <p:cNvSpPr/>
          <p:nvPr/>
        </p:nvSpPr>
        <p:spPr>
          <a:xfrm rot="18000000">
            <a:off x="7428424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38" name="Oval"/>
          <p:cNvSpPr/>
          <p:nvPr/>
        </p:nvSpPr>
        <p:spPr>
          <a:xfrm rot="18000000">
            <a:off x="8209144" y="12108751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39" name="Line"/>
          <p:cNvSpPr/>
          <p:nvPr/>
        </p:nvSpPr>
        <p:spPr>
          <a:xfrm flipH="1" flipV="1">
            <a:off x="7525297" y="3691438"/>
            <a:ext cx="4636942" cy="3832704"/>
          </a:xfrm>
          <a:prstGeom prst="line">
            <a:avLst/>
          </a:prstGeom>
          <a:ln w="38100">
            <a:solidFill>
              <a:srgbClr val="5E5E5E"/>
            </a:solidFill>
            <a:custDash>
              <a:ds d="200000" sp="200000"/>
            </a:custDash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40" name="Line"/>
          <p:cNvSpPr/>
          <p:nvPr/>
        </p:nvSpPr>
        <p:spPr>
          <a:xfrm flipH="1" flipV="1">
            <a:off x="6784642" y="2202200"/>
            <a:ext cx="5378717" cy="5378717"/>
          </a:xfrm>
          <a:prstGeom prst="line">
            <a:avLst/>
          </a:prstGeom>
          <a:ln w="38100">
            <a:solidFill>
              <a:srgbClr val="5E5E5E"/>
            </a:solidFill>
            <a:custDash>
              <a:ds d="200000" sp="200000"/>
            </a:custDash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41" name="Line"/>
          <p:cNvSpPr/>
          <p:nvPr/>
        </p:nvSpPr>
        <p:spPr>
          <a:xfrm>
            <a:off x="12182227" y="7595294"/>
            <a:ext cx="757566" cy="1425509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42" name="Line"/>
          <p:cNvSpPr/>
          <p:nvPr/>
        </p:nvSpPr>
        <p:spPr>
          <a:xfrm flipV="1">
            <a:off x="12219703" y="6760469"/>
            <a:ext cx="2289921" cy="762109"/>
          </a:xfrm>
          <a:prstGeom prst="line">
            <a:avLst/>
          </a:prstGeom>
          <a:ln w="38100">
            <a:solidFill>
              <a:srgbClr val="5E5E5E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646" name="Group"/>
          <p:cNvGrpSpPr/>
          <p:nvPr/>
        </p:nvGrpSpPr>
        <p:grpSpPr>
          <a:xfrm>
            <a:off x="4657423" y="8052452"/>
            <a:ext cx="15051900" cy="1883959"/>
            <a:chOff x="0" y="0"/>
            <a:chExt cx="15051898" cy="1883957"/>
          </a:xfrm>
        </p:grpSpPr>
        <p:sp>
          <p:nvSpPr>
            <p:cNvPr id="643" name="Rounded Rectangle"/>
            <p:cNvSpPr/>
            <p:nvPr/>
          </p:nvSpPr>
          <p:spPr>
            <a:xfrm>
              <a:off x="0" y="0"/>
              <a:ext cx="15051899" cy="1883958"/>
            </a:xfrm>
            <a:prstGeom prst="roundRect">
              <a:avLst>
                <a:gd name="adj" fmla="val 13224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644" name="“The better the basis, the easier my problem becomes”"/>
            <p:cNvSpPr txBox="1"/>
            <p:nvPr/>
          </p:nvSpPr>
          <p:spPr>
            <a:xfrm>
              <a:off x="21753" y="388022"/>
              <a:ext cx="15008392" cy="863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i="1" sz="4000">
                  <a:solidFill>
                    <a:srgbClr val="FFFFFF"/>
                  </a:solidFill>
                  <a:latin typeface="Cochin"/>
                  <a:ea typeface="Cochin"/>
                  <a:cs typeface="Cochin"/>
                  <a:sym typeface="Cochin"/>
                </a:defRPr>
              </a:lvl1pPr>
            </a:lstStyle>
            <a:p>
              <a:pPr/>
              <a:r>
                <a:t>“The better the basis, the easier my problem becomes”</a:t>
              </a:r>
            </a:p>
          </p:txBody>
        </p:sp>
        <p:sp>
          <p:nvSpPr>
            <p:cNvPr id="645" name="Every lattice cryptographer ever"/>
            <p:cNvSpPr txBox="1"/>
            <p:nvPr/>
          </p:nvSpPr>
          <p:spPr>
            <a:xfrm>
              <a:off x="10629096" y="1022921"/>
              <a:ext cx="4377962" cy="6145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100">
                  <a:solidFill>
                    <a:srgbClr val="D5D5D5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lvl1pPr>
            </a:lstStyle>
            <a:p>
              <a:pPr/>
              <a:r>
                <a:t>Every lattice cryptographer ever</a:t>
              </a:r>
            </a:p>
          </p:txBody>
        </p:sp>
      </p:grpSp>
      <p:grpSp>
        <p:nvGrpSpPr>
          <p:cNvPr id="650" name="Group"/>
          <p:cNvGrpSpPr/>
          <p:nvPr/>
        </p:nvGrpSpPr>
        <p:grpSpPr>
          <a:xfrm>
            <a:off x="4657423" y="4587298"/>
            <a:ext cx="15051900" cy="1883959"/>
            <a:chOff x="0" y="0"/>
            <a:chExt cx="15051898" cy="1883957"/>
          </a:xfrm>
        </p:grpSpPr>
        <p:sp>
          <p:nvSpPr>
            <p:cNvPr id="647" name="Rounded Rectangle"/>
            <p:cNvSpPr/>
            <p:nvPr/>
          </p:nvSpPr>
          <p:spPr>
            <a:xfrm>
              <a:off x="0" y="0"/>
              <a:ext cx="15051899" cy="1883958"/>
            </a:xfrm>
            <a:prstGeom prst="roundRect">
              <a:avLst>
                <a:gd name="adj" fmla="val 13224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  <p:sp>
          <p:nvSpPr>
            <p:cNvPr id="648" name="“Finding short vectors in a lattice is hard !”"/>
            <p:cNvSpPr txBox="1"/>
            <p:nvPr/>
          </p:nvSpPr>
          <p:spPr>
            <a:xfrm>
              <a:off x="21753" y="388022"/>
              <a:ext cx="15008392" cy="863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i="1" sz="4000">
                  <a:solidFill>
                    <a:srgbClr val="FFFFFF"/>
                  </a:solidFill>
                  <a:latin typeface="Cochin"/>
                  <a:ea typeface="Cochin"/>
                  <a:cs typeface="Cochin"/>
                  <a:sym typeface="Cochin"/>
                </a:defRPr>
              </a:lvl1pPr>
            </a:lstStyle>
            <a:p>
              <a:pPr/>
              <a:r>
                <a:t>“Finding short vectors in a lattice is hard !”</a:t>
              </a:r>
            </a:p>
          </p:txBody>
        </p:sp>
        <p:sp>
          <p:nvSpPr>
            <p:cNvPr id="649" name="Ajtai ‘98"/>
            <p:cNvSpPr txBox="1"/>
            <p:nvPr/>
          </p:nvSpPr>
          <p:spPr>
            <a:xfrm>
              <a:off x="10629096" y="1022921"/>
              <a:ext cx="4377962" cy="6145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100">
                  <a:solidFill>
                    <a:srgbClr val="D5D5D5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lvl1pPr>
            </a:lstStyle>
            <a:p>
              <a:pPr/>
              <a:r>
                <a:t>Ajtai ‘98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9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9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9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9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32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5" dur="10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32" presetID="4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30" dur="10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0" grpId="5"/>
      <p:bldP build="whole" bldLvl="1" animBg="1" rev="0" advAuto="0" spid="646" grpId="6"/>
      <p:bldP build="whole" bldLvl="1" animBg="1" rev="0" advAuto="0" spid="639" grpId="2"/>
      <p:bldP build="whole" bldLvl="1" animBg="1" rev="0" advAuto="0" spid="641" grpId="4"/>
      <p:bldP build="whole" bldLvl="1" animBg="1" rev="0" advAuto="0" spid="640" grpId="1"/>
      <p:bldP build="whole" bldLvl="1" animBg="1" rev="0" advAuto="0" spid="642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5E5E5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Okay, how does this relate to SIS?"/>
          <p:cNvSpPr txBox="1"/>
          <p:nvPr>
            <p:ph type="subTitle" sz="quarter" idx="1"/>
          </p:nvPr>
        </p:nvSpPr>
        <p:spPr>
          <a:xfrm>
            <a:off x="8296162" y="6406558"/>
            <a:ext cx="7791676" cy="1343151"/>
          </a:xfrm>
          <a:prstGeom prst="rect">
            <a:avLst/>
          </a:prstGeom>
        </p:spPr>
        <p:txBody>
          <a:bodyPr/>
          <a:lstStyle>
            <a:lvl1pPr defTabSz="487044">
              <a:defRPr sz="3775">
                <a:solidFill>
                  <a:srgbClr val="FFFFFF"/>
                </a:solidFill>
              </a:defRPr>
            </a:lvl1pPr>
          </a:lstStyle>
          <a:p>
            <a:pPr/>
            <a:r>
              <a:t>Okay, how does this relate to SIS?</a:t>
            </a:r>
          </a:p>
        </p:txBody>
      </p:sp>
      <p:sp>
        <p:nvSpPr>
          <p:cNvPr id="653" name="Ornament 11"/>
          <p:cNvSpPr/>
          <p:nvPr/>
        </p:nvSpPr>
        <p:spPr>
          <a:xfrm>
            <a:off x="16244727" y="6552701"/>
            <a:ext cx="1285680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222" y="0"/>
                </a:moveTo>
                <a:cubicBezTo>
                  <a:pt x="3857" y="0"/>
                  <a:pt x="2409" y="1889"/>
                  <a:pt x="1610" y="3475"/>
                </a:cubicBezTo>
                <a:cubicBezTo>
                  <a:pt x="587" y="5507"/>
                  <a:pt x="0" y="8317"/>
                  <a:pt x="0" y="11182"/>
                </a:cubicBezTo>
                <a:cubicBezTo>
                  <a:pt x="0" y="14054"/>
                  <a:pt x="421" y="16682"/>
                  <a:pt x="1185" y="18587"/>
                </a:cubicBezTo>
                <a:cubicBezTo>
                  <a:pt x="1966" y="20529"/>
                  <a:pt x="3044" y="21600"/>
                  <a:pt x="4222" y="21600"/>
                </a:cubicBezTo>
                <a:cubicBezTo>
                  <a:pt x="5647" y="21600"/>
                  <a:pt x="6526" y="20478"/>
                  <a:pt x="7012" y="19539"/>
                </a:cubicBezTo>
                <a:cubicBezTo>
                  <a:pt x="7642" y="18319"/>
                  <a:pt x="8004" y="16631"/>
                  <a:pt x="8004" y="14909"/>
                </a:cubicBezTo>
                <a:cubicBezTo>
                  <a:pt x="8004" y="13406"/>
                  <a:pt x="7753" y="11962"/>
                  <a:pt x="7298" y="10844"/>
                </a:cubicBezTo>
                <a:cubicBezTo>
                  <a:pt x="6872" y="9796"/>
                  <a:pt x="6298" y="9114"/>
                  <a:pt x="5722" y="8968"/>
                </a:cubicBezTo>
                <a:cubicBezTo>
                  <a:pt x="5003" y="8786"/>
                  <a:pt x="4437" y="9070"/>
                  <a:pt x="4038" y="9814"/>
                </a:cubicBezTo>
                <a:cubicBezTo>
                  <a:pt x="3945" y="9989"/>
                  <a:pt x="3861" y="10187"/>
                  <a:pt x="3792" y="10404"/>
                </a:cubicBezTo>
                <a:cubicBezTo>
                  <a:pt x="3165" y="12091"/>
                  <a:pt x="3294" y="14290"/>
                  <a:pt x="3748" y="15606"/>
                </a:cubicBezTo>
                <a:cubicBezTo>
                  <a:pt x="3979" y="16272"/>
                  <a:pt x="4345" y="16580"/>
                  <a:pt x="4706" y="16409"/>
                </a:cubicBezTo>
                <a:cubicBezTo>
                  <a:pt x="5078" y="16231"/>
                  <a:pt x="5384" y="15578"/>
                  <a:pt x="5451" y="14820"/>
                </a:cubicBezTo>
                <a:cubicBezTo>
                  <a:pt x="5506" y="14185"/>
                  <a:pt x="5386" y="13572"/>
                  <a:pt x="5137" y="13222"/>
                </a:cubicBezTo>
                <a:lnTo>
                  <a:pt x="5128" y="13211"/>
                </a:lnTo>
                <a:cubicBezTo>
                  <a:pt x="4936" y="12940"/>
                  <a:pt x="4838" y="12707"/>
                  <a:pt x="4838" y="12514"/>
                </a:cubicBezTo>
                <a:cubicBezTo>
                  <a:pt x="4838" y="12405"/>
                  <a:pt x="4843" y="12163"/>
                  <a:pt x="4889" y="12003"/>
                </a:cubicBezTo>
                <a:cubicBezTo>
                  <a:pt x="4891" y="11995"/>
                  <a:pt x="4894" y="11983"/>
                  <a:pt x="4897" y="11974"/>
                </a:cubicBezTo>
                <a:cubicBezTo>
                  <a:pt x="4905" y="11952"/>
                  <a:pt x="4913" y="11932"/>
                  <a:pt x="4922" y="11914"/>
                </a:cubicBezTo>
                <a:cubicBezTo>
                  <a:pt x="4958" y="11847"/>
                  <a:pt x="5110" y="11639"/>
                  <a:pt x="5564" y="11754"/>
                </a:cubicBezTo>
                <a:cubicBezTo>
                  <a:pt x="6278" y="11935"/>
                  <a:pt x="6672" y="13737"/>
                  <a:pt x="6672" y="14913"/>
                </a:cubicBezTo>
                <a:cubicBezTo>
                  <a:pt x="6672" y="17461"/>
                  <a:pt x="5440" y="18793"/>
                  <a:pt x="4224" y="18793"/>
                </a:cubicBezTo>
                <a:cubicBezTo>
                  <a:pt x="2548" y="18793"/>
                  <a:pt x="1331" y="15595"/>
                  <a:pt x="1331" y="11186"/>
                </a:cubicBezTo>
                <a:cubicBezTo>
                  <a:pt x="1331" y="10714"/>
                  <a:pt x="1355" y="10242"/>
                  <a:pt x="1397" y="9775"/>
                </a:cubicBezTo>
                <a:cubicBezTo>
                  <a:pt x="1743" y="6752"/>
                  <a:pt x="2955" y="3152"/>
                  <a:pt x="5751" y="3152"/>
                </a:cubicBezTo>
                <a:cubicBezTo>
                  <a:pt x="8663" y="3152"/>
                  <a:pt x="10197" y="8075"/>
                  <a:pt x="10368" y="10653"/>
                </a:cubicBezTo>
                <a:cubicBezTo>
                  <a:pt x="10545" y="13330"/>
                  <a:pt x="9701" y="13782"/>
                  <a:pt x="9300" y="13847"/>
                </a:cubicBezTo>
                <a:cubicBezTo>
                  <a:pt x="9218" y="13859"/>
                  <a:pt x="9177" y="14063"/>
                  <a:pt x="9231" y="14195"/>
                </a:cubicBezTo>
                <a:cubicBezTo>
                  <a:pt x="9636" y="15196"/>
                  <a:pt x="10915" y="18025"/>
                  <a:pt x="12413" y="18025"/>
                </a:cubicBezTo>
                <a:cubicBezTo>
                  <a:pt x="13928" y="18025"/>
                  <a:pt x="14377" y="16100"/>
                  <a:pt x="14469" y="14309"/>
                </a:cubicBezTo>
                <a:cubicBezTo>
                  <a:pt x="14473" y="14214"/>
                  <a:pt x="14527" y="14172"/>
                  <a:pt x="14560" y="14234"/>
                </a:cubicBezTo>
                <a:cubicBezTo>
                  <a:pt x="15852" y="16679"/>
                  <a:pt x="17156" y="18541"/>
                  <a:pt x="18645" y="18541"/>
                </a:cubicBezTo>
                <a:cubicBezTo>
                  <a:pt x="19359" y="18541"/>
                  <a:pt x="20078" y="17943"/>
                  <a:pt x="20618" y="16906"/>
                </a:cubicBezTo>
                <a:cubicBezTo>
                  <a:pt x="21066" y="16045"/>
                  <a:pt x="21600" y="14482"/>
                  <a:pt x="21600" y="11925"/>
                </a:cubicBezTo>
                <a:cubicBezTo>
                  <a:pt x="21600" y="8589"/>
                  <a:pt x="20840" y="6168"/>
                  <a:pt x="19794" y="6168"/>
                </a:cubicBezTo>
                <a:cubicBezTo>
                  <a:pt x="19129" y="6168"/>
                  <a:pt x="18543" y="7167"/>
                  <a:pt x="18460" y="8442"/>
                </a:cubicBezTo>
                <a:cubicBezTo>
                  <a:pt x="18401" y="9344"/>
                  <a:pt x="18611" y="10562"/>
                  <a:pt x="19398" y="11026"/>
                </a:cubicBezTo>
                <a:cubicBezTo>
                  <a:pt x="20153" y="11470"/>
                  <a:pt x="20274" y="11881"/>
                  <a:pt x="20231" y="12816"/>
                </a:cubicBezTo>
                <a:cubicBezTo>
                  <a:pt x="20049" y="14937"/>
                  <a:pt x="19222" y="15734"/>
                  <a:pt x="18645" y="15734"/>
                </a:cubicBezTo>
                <a:cubicBezTo>
                  <a:pt x="17146" y="15734"/>
                  <a:pt x="15640" y="12620"/>
                  <a:pt x="14045" y="9324"/>
                </a:cubicBezTo>
                <a:cubicBezTo>
                  <a:pt x="11931" y="4953"/>
                  <a:pt x="9533" y="0"/>
                  <a:pt x="6222" y="0"/>
                </a:cubicBezTo>
                <a:close/>
                <a:moveTo>
                  <a:pt x="10751" y="6421"/>
                </a:moveTo>
                <a:cubicBezTo>
                  <a:pt x="12055" y="8711"/>
                  <a:pt x="12974" y="10624"/>
                  <a:pt x="13196" y="12838"/>
                </a:cubicBezTo>
                <a:cubicBezTo>
                  <a:pt x="13370" y="14566"/>
                  <a:pt x="13096" y="15478"/>
                  <a:pt x="12334" y="15478"/>
                </a:cubicBezTo>
                <a:cubicBezTo>
                  <a:pt x="11727" y="15478"/>
                  <a:pt x="11263" y="14746"/>
                  <a:pt x="11099" y="14447"/>
                </a:cubicBezTo>
                <a:cubicBezTo>
                  <a:pt x="11062" y="14381"/>
                  <a:pt x="11060" y="14268"/>
                  <a:pt x="11092" y="14192"/>
                </a:cubicBezTo>
                <a:cubicBezTo>
                  <a:pt x="11919" y="12221"/>
                  <a:pt x="11636" y="9323"/>
                  <a:pt x="10700" y="6517"/>
                </a:cubicBezTo>
                <a:cubicBezTo>
                  <a:pt x="10677" y="6447"/>
                  <a:pt x="10720" y="6366"/>
                  <a:pt x="10751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54" name="Ornament 11"/>
          <p:cNvSpPr/>
          <p:nvPr/>
        </p:nvSpPr>
        <p:spPr>
          <a:xfrm>
            <a:off x="6853593" y="6552701"/>
            <a:ext cx="1285679" cy="610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378" y="0"/>
                </a:moveTo>
                <a:cubicBezTo>
                  <a:pt x="17743" y="0"/>
                  <a:pt x="19191" y="1889"/>
                  <a:pt x="19990" y="3475"/>
                </a:cubicBezTo>
                <a:cubicBezTo>
                  <a:pt x="21013" y="5507"/>
                  <a:pt x="21600" y="8317"/>
                  <a:pt x="21600" y="11182"/>
                </a:cubicBezTo>
                <a:cubicBezTo>
                  <a:pt x="21600" y="14054"/>
                  <a:pt x="21179" y="16682"/>
                  <a:pt x="20415" y="18587"/>
                </a:cubicBezTo>
                <a:cubicBezTo>
                  <a:pt x="19634" y="20529"/>
                  <a:pt x="18556" y="21600"/>
                  <a:pt x="17378" y="21600"/>
                </a:cubicBezTo>
                <a:cubicBezTo>
                  <a:pt x="15953" y="21600"/>
                  <a:pt x="15074" y="20478"/>
                  <a:pt x="14588" y="19539"/>
                </a:cubicBezTo>
                <a:cubicBezTo>
                  <a:pt x="13958" y="18319"/>
                  <a:pt x="13596" y="16631"/>
                  <a:pt x="13596" y="14909"/>
                </a:cubicBezTo>
                <a:cubicBezTo>
                  <a:pt x="13596" y="13406"/>
                  <a:pt x="13847" y="11962"/>
                  <a:pt x="14302" y="10844"/>
                </a:cubicBezTo>
                <a:cubicBezTo>
                  <a:pt x="14728" y="9796"/>
                  <a:pt x="15302" y="9114"/>
                  <a:pt x="15878" y="8968"/>
                </a:cubicBezTo>
                <a:cubicBezTo>
                  <a:pt x="16597" y="8786"/>
                  <a:pt x="17163" y="9070"/>
                  <a:pt x="17562" y="9814"/>
                </a:cubicBezTo>
                <a:cubicBezTo>
                  <a:pt x="17655" y="9989"/>
                  <a:pt x="17739" y="10187"/>
                  <a:pt x="17808" y="10404"/>
                </a:cubicBezTo>
                <a:cubicBezTo>
                  <a:pt x="18435" y="12091"/>
                  <a:pt x="18306" y="14290"/>
                  <a:pt x="17852" y="15606"/>
                </a:cubicBezTo>
                <a:cubicBezTo>
                  <a:pt x="17621" y="16272"/>
                  <a:pt x="17255" y="16580"/>
                  <a:pt x="16894" y="16409"/>
                </a:cubicBezTo>
                <a:cubicBezTo>
                  <a:pt x="16522" y="16231"/>
                  <a:pt x="16216" y="15578"/>
                  <a:pt x="16149" y="14820"/>
                </a:cubicBezTo>
                <a:cubicBezTo>
                  <a:pt x="16094" y="14185"/>
                  <a:pt x="16214" y="13572"/>
                  <a:pt x="16463" y="13222"/>
                </a:cubicBezTo>
                <a:lnTo>
                  <a:pt x="16472" y="13211"/>
                </a:lnTo>
                <a:cubicBezTo>
                  <a:pt x="16664" y="12940"/>
                  <a:pt x="16762" y="12707"/>
                  <a:pt x="16762" y="12514"/>
                </a:cubicBezTo>
                <a:cubicBezTo>
                  <a:pt x="16762" y="12405"/>
                  <a:pt x="16757" y="12163"/>
                  <a:pt x="16711" y="12003"/>
                </a:cubicBezTo>
                <a:cubicBezTo>
                  <a:pt x="16709" y="11995"/>
                  <a:pt x="16706" y="11983"/>
                  <a:pt x="16703" y="11974"/>
                </a:cubicBezTo>
                <a:cubicBezTo>
                  <a:pt x="16695" y="11952"/>
                  <a:pt x="16687" y="11932"/>
                  <a:pt x="16678" y="11914"/>
                </a:cubicBezTo>
                <a:cubicBezTo>
                  <a:pt x="16642" y="11847"/>
                  <a:pt x="16490" y="11639"/>
                  <a:pt x="16036" y="11754"/>
                </a:cubicBezTo>
                <a:cubicBezTo>
                  <a:pt x="15322" y="11935"/>
                  <a:pt x="14928" y="13737"/>
                  <a:pt x="14928" y="14913"/>
                </a:cubicBezTo>
                <a:cubicBezTo>
                  <a:pt x="14928" y="17461"/>
                  <a:pt x="16160" y="18793"/>
                  <a:pt x="17376" y="18793"/>
                </a:cubicBezTo>
                <a:cubicBezTo>
                  <a:pt x="19052" y="18793"/>
                  <a:pt x="20269" y="15595"/>
                  <a:pt x="20269" y="11186"/>
                </a:cubicBezTo>
                <a:cubicBezTo>
                  <a:pt x="20269" y="10714"/>
                  <a:pt x="20245" y="10242"/>
                  <a:pt x="20203" y="9775"/>
                </a:cubicBezTo>
                <a:cubicBezTo>
                  <a:pt x="19857" y="6752"/>
                  <a:pt x="18645" y="3152"/>
                  <a:pt x="15849" y="3152"/>
                </a:cubicBezTo>
                <a:cubicBezTo>
                  <a:pt x="12937" y="3152"/>
                  <a:pt x="11403" y="8075"/>
                  <a:pt x="11232" y="10653"/>
                </a:cubicBezTo>
                <a:cubicBezTo>
                  <a:pt x="11055" y="13330"/>
                  <a:pt x="11899" y="13782"/>
                  <a:pt x="12300" y="13847"/>
                </a:cubicBezTo>
                <a:cubicBezTo>
                  <a:pt x="12382" y="13859"/>
                  <a:pt x="12423" y="14063"/>
                  <a:pt x="12369" y="14195"/>
                </a:cubicBezTo>
                <a:cubicBezTo>
                  <a:pt x="11964" y="15196"/>
                  <a:pt x="10685" y="18025"/>
                  <a:pt x="9187" y="18025"/>
                </a:cubicBezTo>
                <a:cubicBezTo>
                  <a:pt x="7672" y="18025"/>
                  <a:pt x="7223" y="16100"/>
                  <a:pt x="7131" y="14309"/>
                </a:cubicBezTo>
                <a:cubicBezTo>
                  <a:pt x="7127" y="14214"/>
                  <a:pt x="7073" y="14172"/>
                  <a:pt x="7040" y="14234"/>
                </a:cubicBezTo>
                <a:cubicBezTo>
                  <a:pt x="5748" y="16679"/>
                  <a:pt x="4444" y="18541"/>
                  <a:pt x="2955" y="18541"/>
                </a:cubicBezTo>
                <a:cubicBezTo>
                  <a:pt x="2241" y="18541"/>
                  <a:pt x="1522" y="17943"/>
                  <a:pt x="982" y="16906"/>
                </a:cubicBezTo>
                <a:cubicBezTo>
                  <a:pt x="534" y="16045"/>
                  <a:pt x="0" y="14482"/>
                  <a:pt x="0" y="11925"/>
                </a:cubicBezTo>
                <a:cubicBezTo>
                  <a:pt x="0" y="8589"/>
                  <a:pt x="760" y="6168"/>
                  <a:pt x="1806" y="6168"/>
                </a:cubicBezTo>
                <a:cubicBezTo>
                  <a:pt x="2471" y="6168"/>
                  <a:pt x="3057" y="7167"/>
                  <a:pt x="3140" y="8442"/>
                </a:cubicBezTo>
                <a:cubicBezTo>
                  <a:pt x="3199" y="9344"/>
                  <a:pt x="2989" y="10562"/>
                  <a:pt x="2202" y="11026"/>
                </a:cubicBezTo>
                <a:cubicBezTo>
                  <a:pt x="1447" y="11470"/>
                  <a:pt x="1326" y="11881"/>
                  <a:pt x="1369" y="12816"/>
                </a:cubicBezTo>
                <a:cubicBezTo>
                  <a:pt x="1551" y="14937"/>
                  <a:pt x="2378" y="15734"/>
                  <a:pt x="2955" y="15734"/>
                </a:cubicBezTo>
                <a:cubicBezTo>
                  <a:pt x="4454" y="15734"/>
                  <a:pt x="5960" y="12620"/>
                  <a:pt x="7555" y="9324"/>
                </a:cubicBezTo>
                <a:cubicBezTo>
                  <a:pt x="9669" y="4953"/>
                  <a:pt x="12067" y="0"/>
                  <a:pt x="15378" y="0"/>
                </a:cubicBezTo>
                <a:close/>
                <a:moveTo>
                  <a:pt x="10849" y="6421"/>
                </a:moveTo>
                <a:cubicBezTo>
                  <a:pt x="9545" y="8711"/>
                  <a:pt x="8626" y="10624"/>
                  <a:pt x="8404" y="12838"/>
                </a:cubicBezTo>
                <a:cubicBezTo>
                  <a:pt x="8230" y="14566"/>
                  <a:pt x="8504" y="15478"/>
                  <a:pt x="9266" y="15478"/>
                </a:cubicBezTo>
                <a:cubicBezTo>
                  <a:pt x="9873" y="15478"/>
                  <a:pt x="10337" y="14746"/>
                  <a:pt x="10501" y="14447"/>
                </a:cubicBezTo>
                <a:cubicBezTo>
                  <a:pt x="10538" y="14381"/>
                  <a:pt x="10540" y="14268"/>
                  <a:pt x="10508" y="14192"/>
                </a:cubicBezTo>
                <a:cubicBezTo>
                  <a:pt x="9681" y="12221"/>
                  <a:pt x="9964" y="9323"/>
                  <a:pt x="10900" y="6517"/>
                </a:cubicBezTo>
                <a:cubicBezTo>
                  <a:pt x="10923" y="6447"/>
                  <a:pt x="10880" y="6366"/>
                  <a:pt x="10849" y="642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Orthogonal lattices and SIS"/>
          <p:cNvSpPr txBox="1"/>
          <p:nvPr/>
        </p:nvSpPr>
        <p:spPr>
          <a:xfrm>
            <a:off x="7257656" y="701977"/>
            <a:ext cx="9868688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Orthogonal lattices and SIS</a:t>
            </a:r>
          </a:p>
        </p:txBody>
      </p:sp>
      <p:grpSp>
        <p:nvGrpSpPr>
          <p:cNvPr id="670" name="Group"/>
          <p:cNvGrpSpPr/>
          <p:nvPr/>
        </p:nvGrpSpPr>
        <p:grpSpPr>
          <a:xfrm>
            <a:off x="6227271" y="2452470"/>
            <a:ext cx="12037624" cy="3113149"/>
            <a:chOff x="0" y="0"/>
            <a:chExt cx="12037622" cy="3113147"/>
          </a:xfrm>
        </p:grpSpPr>
        <p:grpSp>
          <p:nvGrpSpPr>
            <p:cNvPr id="659" name="Group"/>
            <p:cNvGrpSpPr/>
            <p:nvPr/>
          </p:nvGrpSpPr>
          <p:grpSpPr>
            <a:xfrm>
              <a:off x="0" y="768516"/>
              <a:ext cx="5905892" cy="2344632"/>
              <a:chOff x="0" y="0"/>
              <a:chExt cx="5905891" cy="2344631"/>
            </a:xfrm>
          </p:grpSpPr>
          <p:sp>
            <p:nvSpPr>
              <p:cNvPr id="657" name="Rounded Rectangle"/>
              <p:cNvSpPr/>
              <p:nvPr/>
            </p:nvSpPr>
            <p:spPr>
              <a:xfrm>
                <a:off x="0" y="0"/>
                <a:ext cx="5905892" cy="2344632"/>
              </a:xfrm>
              <a:prstGeom prst="roundRect">
                <a:avLst>
                  <a:gd name="adj" fmla="val 3365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658" name="Equation"/>
              <p:cNvSpPr txBox="1"/>
              <p:nvPr/>
            </p:nvSpPr>
            <p:spPr>
              <a:xfrm>
                <a:off x="2743431" y="944746"/>
                <a:ext cx="413958" cy="4496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5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sz="53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62" name="Group"/>
            <p:cNvGrpSpPr/>
            <p:nvPr/>
          </p:nvGrpSpPr>
          <p:grpSpPr>
            <a:xfrm>
              <a:off x="6349450" y="768516"/>
              <a:ext cx="731374" cy="2344632"/>
              <a:chOff x="0" y="0"/>
              <a:chExt cx="731372" cy="2344631"/>
            </a:xfrm>
          </p:grpSpPr>
          <p:sp>
            <p:nvSpPr>
              <p:cNvPr id="660" name="Rounded Rectangle"/>
              <p:cNvSpPr/>
              <p:nvPr/>
            </p:nvSpPr>
            <p:spPr>
              <a:xfrm>
                <a:off x="0" y="0"/>
                <a:ext cx="731373" cy="234463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661" name="Equation"/>
              <p:cNvSpPr txBox="1"/>
              <p:nvPr/>
            </p:nvSpPr>
            <p:spPr>
              <a:xfrm>
                <a:off x="204207" y="1018332"/>
                <a:ext cx="319051" cy="3042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5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sz="53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63" name="Equation"/>
            <p:cNvSpPr txBox="1"/>
            <p:nvPr/>
          </p:nvSpPr>
          <p:spPr>
            <a:xfrm>
              <a:off x="6032636" y="1845797"/>
              <a:ext cx="190545" cy="190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125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m:oMathPara>
              </a14:m>
              <a:endParaRPr sz="12500">
                <a:solidFill>
                  <a:srgbClr val="5E5E5E"/>
                </a:solidFill>
              </a:endParaRPr>
            </a:p>
          </p:txBody>
        </p:sp>
        <p:sp>
          <p:nvSpPr>
            <p:cNvPr id="664" name="Equation"/>
            <p:cNvSpPr txBox="1"/>
            <p:nvPr/>
          </p:nvSpPr>
          <p:spPr>
            <a:xfrm>
              <a:off x="7347228" y="1805492"/>
              <a:ext cx="598425" cy="2702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80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m:oMathPara>
              </a14:m>
              <a:endParaRPr sz="8000">
                <a:solidFill>
                  <a:srgbClr val="5E5E5E"/>
                </a:solidFill>
              </a:endParaRPr>
            </a:p>
          </p:txBody>
        </p:sp>
        <p:grpSp>
          <p:nvGrpSpPr>
            <p:cNvPr id="667" name="Group"/>
            <p:cNvGrpSpPr/>
            <p:nvPr/>
          </p:nvGrpSpPr>
          <p:grpSpPr>
            <a:xfrm>
              <a:off x="8212994" y="768516"/>
              <a:ext cx="731374" cy="2344632"/>
              <a:chOff x="0" y="0"/>
              <a:chExt cx="731372" cy="2344631"/>
            </a:xfrm>
          </p:grpSpPr>
          <p:sp>
            <p:nvSpPr>
              <p:cNvPr id="665" name="Rounded Rectangle"/>
              <p:cNvSpPr/>
              <p:nvPr/>
            </p:nvSpPr>
            <p:spPr>
              <a:xfrm>
                <a:off x="0" y="0"/>
                <a:ext cx="731373" cy="2344632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666" name="Equation"/>
              <p:cNvSpPr txBox="1"/>
              <p:nvPr/>
            </p:nvSpPr>
            <p:spPr>
              <a:xfrm>
                <a:off x="204207" y="937251"/>
                <a:ext cx="304243" cy="464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53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sz="53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68" name="Equation"/>
            <p:cNvSpPr txBox="1"/>
            <p:nvPr/>
          </p:nvSpPr>
          <p:spPr>
            <a:xfrm>
              <a:off x="9869123" y="1652738"/>
              <a:ext cx="2168500" cy="5777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xmlns:a="http://schemas.openxmlformats.org/drawingml/2006/main" sz="5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5100">
                <a:solidFill>
                  <a:srgbClr val="5E5E5E"/>
                </a:solidFill>
              </a:endParaRPr>
            </a:p>
          </p:txBody>
        </p:sp>
        <p:sp>
          <p:nvSpPr>
            <p:cNvPr id="669" name="Equation"/>
            <p:cNvSpPr txBox="1"/>
            <p:nvPr/>
          </p:nvSpPr>
          <p:spPr>
            <a:xfrm>
              <a:off x="6039662" y="0"/>
              <a:ext cx="1314304" cy="3864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∥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∥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xmlns:a="http://schemas.openxmlformats.org/drawingml/2006/main" sz="3400" i="1">
                        <a:solidFill>
                          <a:srgbClr val="98195D"/>
                        </a:solidFill>
                        <a:latin typeface="Cambria Math" panose="02040503050406030204" pitchFamily="18" charset="0"/>
                      </a:rPr>
                      <m:t>η</m:t>
                    </m:r>
                  </m:oMath>
                </m:oMathPara>
              </a14:m>
              <a:endParaRPr sz="3400">
                <a:solidFill>
                  <a:srgbClr val="991A5E"/>
                </a:solidFill>
              </a:endParaRPr>
            </a:p>
          </p:txBody>
        </p:sp>
      </p:grpSp>
      <p:grpSp>
        <p:nvGrpSpPr>
          <p:cNvPr id="680" name="Group"/>
          <p:cNvGrpSpPr/>
          <p:nvPr/>
        </p:nvGrpSpPr>
        <p:grpSpPr>
          <a:xfrm>
            <a:off x="5252996" y="7354788"/>
            <a:ext cx="13641889" cy="2145676"/>
            <a:chOff x="0" y="0"/>
            <a:chExt cx="13641888" cy="2145675"/>
          </a:xfrm>
        </p:grpSpPr>
        <p:sp>
          <p:nvSpPr>
            <p:cNvPr id="671" name="Equation"/>
            <p:cNvSpPr txBox="1"/>
            <p:nvPr/>
          </p:nvSpPr>
          <p:spPr>
            <a:xfrm>
              <a:off x="5087598" y="702504"/>
              <a:ext cx="4171189" cy="521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xmlns:a="http://schemas.openxmlformats.org/drawingml/2006/main" sz="4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xmlns:a="http://schemas.openxmlformats.org/drawingml/2006/main" sz="4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4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xmlns:a="http://schemas.openxmlformats.org/drawingml/2006/main" sz="4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xmlns:a="http://schemas.openxmlformats.org/drawingml/2006/main" sz="4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4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xmlns:a="http://schemas.openxmlformats.org/drawingml/2006/main" sz="4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xmlns:a="http://schemas.openxmlformats.org/drawingml/2006/main" sz="4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4600">
                <a:solidFill>
                  <a:srgbClr val="5E5E5E"/>
                </a:solidFill>
              </a:endParaRPr>
            </a:p>
          </p:txBody>
        </p:sp>
        <p:sp>
          <p:nvSpPr>
            <p:cNvPr id="672" name="Equation"/>
            <p:cNvSpPr txBox="1"/>
            <p:nvPr/>
          </p:nvSpPr>
          <p:spPr>
            <a:xfrm>
              <a:off x="2618742" y="17702"/>
              <a:ext cx="511176" cy="17604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16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{</m:t>
                    </m:r>
                  </m:oMath>
                </m:oMathPara>
              </a14:m>
              <a:endParaRPr sz="16100">
                <a:solidFill>
                  <a:srgbClr val="5E5E5E"/>
                </a:solidFill>
              </a:endParaRPr>
            </a:p>
          </p:txBody>
        </p:sp>
        <p:sp>
          <p:nvSpPr>
            <p:cNvPr id="673" name="Equation"/>
            <p:cNvSpPr txBox="1"/>
            <p:nvPr/>
          </p:nvSpPr>
          <p:spPr>
            <a:xfrm>
              <a:off x="9522286" y="82814"/>
              <a:ext cx="511176" cy="17604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16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m:oMathPara>
              </a14:m>
              <a:endParaRPr sz="16100">
                <a:solidFill>
                  <a:srgbClr val="5E5E5E"/>
                </a:solidFill>
              </a:endParaRPr>
            </a:p>
          </p:txBody>
        </p:sp>
        <p:sp>
          <p:nvSpPr>
            <p:cNvPr id="674" name="Equation"/>
            <p:cNvSpPr txBox="1"/>
            <p:nvPr/>
          </p:nvSpPr>
          <p:spPr>
            <a:xfrm>
              <a:off x="4432827" y="0"/>
              <a:ext cx="134951" cy="17972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16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m:oMathPara>
              </a14:m>
              <a:endParaRPr sz="16100">
                <a:solidFill>
                  <a:srgbClr val="5E5E5E"/>
                </a:solidFill>
              </a:endParaRPr>
            </a:p>
          </p:txBody>
        </p:sp>
        <p:sp>
          <p:nvSpPr>
            <p:cNvPr id="675" name="Equation"/>
            <p:cNvSpPr txBox="1"/>
            <p:nvPr/>
          </p:nvSpPr>
          <p:spPr>
            <a:xfrm>
              <a:off x="0" y="476540"/>
              <a:ext cx="2624972" cy="8807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Sup>
                      <m:e>
                        <m:r>
                          <m:rPr>
                            <m:sty m:val="p"/>
                          </m:rPr>
                          <a:rPr xmlns:a="http://schemas.openxmlformats.org/drawingml/2006/main" sz="56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xmlns:a="http://schemas.openxmlformats.org/drawingml/2006/main" sz="56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b>
                      <m:sup>
                        <m:r>
                          <a:rPr xmlns:a="http://schemas.openxmlformats.org/drawingml/2006/main" sz="56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bSup>
                    <m:r>
                      <a:rPr xmlns:a="http://schemas.openxmlformats.org/drawingml/2006/main" sz="5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5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xmlns:a="http://schemas.openxmlformats.org/drawingml/2006/main" sz="5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xmlns:a="http://schemas.openxmlformats.org/drawingml/2006/main" sz="56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m:oMathPara>
              </a14:m>
              <a:endParaRPr sz="5600">
                <a:solidFill>
                  <a:srgbClr val="5E5E5E"/>
                </a:solidFill>
              </a:endParaRPr>
            </a:p>
          </p:txBody>
        </p:sp>
        <p:grpSp>
          <p:nvGrpSpPr>
            <p:cNvPr id="678" name="Group"/>
            <p:cNvGrpSpPr/>
            <p:nvPr/>
          </p:nvGrpSpPr>
          <p:grpSpPr>
            <a:xfrm>
              <a:off x="3462595" y="122754"/>
              <a:ext cx="495457" cy="1588330"/>
              <a:chOff x="0" y="0"/>
              <a:chExt cx="495455" cy="1588329"/>
            </a:xfrm>
          </p:grpSpPr>
          <p:sp>
            <p:nvSpPr>
              <p:cNvPr id="676" name="Rounded Rectangle"/>
              <p:cNvSpPr/>
              <p:nvPr/>
            </p:nvSpPr>
            <p:spPr>
              <a:xfrm>
                <a:off x="0" y="0"/>
                <a:ext cx="495456" cy="1588330"/>
              </a:xfrm>
              <a:prstGeom prst="roundRect">
                <a:avLst>
                  <a:gd name="adj" fmla="val 10788"/>
                </a:avLst>
              </a:prstGeom>
              <a:solidFill>
                <a:srgbClr val="5E5E5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latin typeface="Graphik Medium"/>
                    <a:ea typeface="Graphik Medium"/>
                    <a:cs typeface="Graphik Medium"/>
                    <a:sym typeface="Graphik Medium"/>
                  </a:defRPr>
                </a:pPr>
              </a:p>
            </p:txBody>
          </p:sp>
          <p:sp>
            <p:nvSpPr>
              <p:cNvPr id="677" name="Equation"/>
              <p:cNvSpPr txBox="1"/>
              <p:nvPr/>
            </p:nvSpPr>
            <p:spPr>
              <a:xfrm>
                <a:off x="138336" y="689850"/>
                <a:ext cx="216714" cy="2066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l"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600" i="1">
                          <a:solidFill>
                            <a:srgbClr val="FEFEFE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sz="36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79" name="is a lattice !"/>
            <p:cNvSpPr/>
            <p:nvPr/>
          </p:nvSpPr>
          <p:spPr>
            <a:xfrm>
              <a:off x="12371888" y="875675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i="1" sz="4400">
                  <a:solidFill>
                    <a:srgbClr val="5E5E5E"/>
                  </a:solidFill>
                </a:defRPr>
              </a:lvl1pPr>
            </a:lstStyle>
            <a:p>
              <a:pPr/>
              <a:r>
                <a:t>is a lattice !</a:t>
              </a:r>
            </a:p>
          </p:txBody>
        </p:sp>
      </p:grpSp>
      <p:sp>
        <p:nvSpPr>
          <p:cNvPr id="681" name="Rectangle"/>
          <p:cNvSpPr/>
          <p:nvPr/>
        </p:nvSpPr>
        <p:spPr>
          <a:xfrm>
            <a:off x="2469757" y="6445653"/>
            <a:ext cx="19444486" cy="29101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604">
                <a:srgbClr val="5E5E5E"/>
              </a:gs>
              <a:gs pos="100000">
                <a:srgbClr val="000000">
                  <a:alpha val="3322"/>
                </a:srgbClr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000000">
                    <a:alpha val="0"/>
                  </a:srgbClr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grpSp>
        <p:nvGrpSpPr>
          <p:cNvPr id="687" name="Group"/>
          <p:cNvGrpSpPr/>
          <p:nvPr/>
        </p:nvGrpSpPr>
        <p:grpSpPr>
          <a:xfrm>
            <a:off x="6171880" y="10665948"/>
            <a:ext cx="12040240" cy="1426029"/>
            <a:chOff x="0" y="0"/>
            <a:chExt cx="12040238" cy="1426027"/>
          </a:xfrm>
        </p:grpSpPr>
        <p:sp>
          <p:nvSpPr>
            <p:cNvPr id="682" name="SIS"/>
            <p:cNvSpPr txBox="1"/>
            <p:nvPr/>
          </p:nvSpPr>
          <p:spPr>
            <a:xfrm>
              <a:off x="333503" y="174260"/>
              <a:ext cx="1274698" cy="9349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400">
                  <a:solidFill>
                    <a:srgbClr val="5E5E5E"/>
                  </a:solidFill>
                </a:defRPr>
              </a:lvl1pPr>
            </a:lstStyle>
            <a:p>
              <a:pPr/>
              <a:r>
                <a:t>SIS </a:t>
              </a:r>
            </a:p>
          </p:txBody>
        </p:sp>
        <p:sp>
          <p:nvSpPr>
            <p:cNvPr id="683" name="Equation"/>
            <p:cNvSpPr txBox="1"/>
            <p:nvPr/>
          </p:nvSpPr>
          <p:spPr>
            <a:xfrm>
              <a:off x="1821861" y="442895"/>
              <a:ext cx="911429" cy="5421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81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m:oMathPara>
              </a14:m>
              <a:endParaRPr sz="8100">
                <a:solidFill>
                  <a:srgbClr val="5E5E5E"/>
                </a:solidFill>
              </a:endParaRPr>
            </a:p>
          </p:txBody>
        </p:sp>
        <p:sp>
          <p:nvSpPr>
            <p:cNvPr id="684" name="Finding  short  vector  in"/>
            <p:cNvSpPr txBox="1"/>
            <p:nvPr/>
          </p:nvSpPr>
          <p:spPr>
            <a:xfrm>
              <a:off x="2743750" y="174260"/>
              <a:ext cx="7009611" cy="9349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i="1" sz="4400">
                  <a:solidFill>
                    <a:srgbClr val="5E5E5E"/>
                  </a:solidFill>
                </a:defRPr>
              </a:lvl1pPr>
            </a:lstStyle>
            <a:p>
              <a:pPr/>
              <a:r>
                <a:t>Finding  short  vector  in  </a:t>
              </a:r>
            </a:p>
          </p:txBody>
        </p:sp>
        <p:sp>
          <p:nvSpPr>
            <p:cNvPr id="685" name="Equation"/>
            <p:cNvSpPr txBox="1"/>
            <p:nvPr/>
          </p:nvSpPr>
          <p:spPr>
            <a:xfrm>
              <a:off x="9728234" y="218531"/>
              <a:ext cx="1922121" cy="9908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Sup>
                      <m:e>
                        <m:r>
                          <m:rPr>
                            <m:sty m:val="p"/>
                          </m:rPr>
                          <a:rPr xmlns:a="http://schemas.openxmlformats.org/drawingml/2006/main" sz="6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xmlns:a="http://schemas.openxmlformats.org/drawingml/2006/main" sz="6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b>
                      <m:sup>
                        <m:r>
                          <a:rPr xmlns:a="http://schemas.openxmlformats.org/drawingml/2006/main" sz="6300" i="1">
                            <a:solidFill>
                              <a:srgbClr val="5E5E5E"/>
                            </a:solidFill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bSup>
                    <m:r>
                      <a:rPr xmlns:a="http://schemas.openxmlformats.org/drawingml/2006/main" sz="6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6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xmlns:a="http://schemas.openxmlformats.org/drawingml/2006/main" sz="6300" i="1">
                        <a:solidFill>
                          <a:srgbClr val="5E5E5E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6300">
                <a:solidFill>
                  <a:srgbClr val="5E5E5E"/>
                </a:solidFill>
              </a:endParaRPr>
            </a:p>
          </p:txBody>
        </p:sp>
        <p:sp>
          <p:nvSpPr>
            <p:cNvPr id="686" name="Rounded Rectangle"/>
            <p:cNvSpPr/>
            <p:nvPr/>
          </p:nvSpPr>
          <p:spPr>
            <a:xfrm>
              <a:off x="0" y="0"/>
              <a:ext cx="12040239" cy="1426028"/>
            </a:xfrm>
            <a:prstGeom prst="roundRect">
              <a:avLst>
                <a:gd name="adj" fmla="val 12453"/>
              </a:avLst>
            </a:prstGeom>
            <a:noFill/>
            <a:ln w="635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7" grpId="2"/>
      <p:bldP build="whole" bldLvl="1" animBg="1" rev="0" advAuto="0" spid="68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Rounded Rectangle"/>
          <p:cNvSpPr/>
          <p:nvPr/>
        </p:nvSpPr>
        <p:spPr>
          <a:xfrm>
            <a:off x="9459103" y="4830592"/>
            <a:ext cx="5452459" cy="5519074"/>
          </a:xfrm>
          <a:prstGeom prst="roundRect">
            <a:avLst>
              <a:gd name="adj" fmla="val 1940"/>
            </a:avLst>
          </a:prstGeom>
          <a:solidFill>
            <a:srgbClr val="D5D5D5">
              <a:alpha val="50968"/>
            </a:srgbClr>
          </a:solidFill>
          <a:ln w="38100">
            <a:solidFill>
              <a:srgbClr val="5E5E5E">
                <a:alpha val="50968"/>
              </a:srgb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90" name="Dimension 2 example"/>
          <p:cNvSpPr txBox="1"/>
          <p:nvPr/>
        </p:nvSpPr>
        <p:spPr>
          <a:xfrm>
            <a:off x="8299577" y="701977"/>
            <a:ext cx="7784847" cy="870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597" sz="4600">
                <a:solidFill>
                  <a:srgbClr val="5E5E5E"/>
                </a:soli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pPr/>
            <a:r>
              <a:t>Dimension 2 example </a:t>
            </a:r>
          </a:p>
        </p:txBody>
      </p:sp>
      <p:sp>
        <p:nvSpPr>
          <p:cNvPr id="691" name="Equation"/>
          <p:cNvSpPr txBox="1"/>
          <p:nvPr/>
        </p:nvSpPr>
        <p:spPr>
          <a:xfrm>
            <a:off x="20484847" y="8238106"/>
            <a:ext cx="1704372" cy="68582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q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7</m:t>
                  </m:r>
                </m:oMath>
              </m:oMathPara>
            </a14:m>
            <a:endParaRPr sz="6200">
              <a:solidFill>
                <a:srgbClr val="5E5E5E"/>
              </a:solidFill>
            </a:endParaRPr>
          </a:p>
        </p:txBody>
      </p:sp>
      <p:sp>
        <p:nvSpPr>
          <p:cNvPr id="692" name="Line"/>
          <p:cNvSpPr/>
          <p:nvPr/>
        </p:nvSpPr>
        <p:spPr>
          <a:xfrm>
            <a:off x="6225300" y="7624834"/>
            <a:ext cx="1193340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93" name="Line"/>
          <p:cNvSpPr/>
          <p:nvPr/>
        </p:nvSpPr>
        <p:spPr>
          <a:xfrm flipV="1">
            <a:off x="12187687" y="1732110"/>
            <a:ext cx="1" cy="11716038"/>
          </a:xfrm>
          <a:prstGeom prst="line">
            <a:avLst/>
          </a:prstGeom>
          <a:ln w="38100">
            <a:solidFill>
              <a:srgbClr val="D5D5D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94" name="Oval"/>
          <p:cNvSpPr/>
          <p:nvPr/>
        </p:nvSpPr>
        <p:spPr>
          <a:xfrm rot="18000000">
            <a:off x="12107154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95" name="Oval"/>
          <p:cNvSpPr/>
          <p:nvPr/>
        </p:nvSpPr>
        <p:spPr>
          <a:xfrm rot="18000000">
            <a:off x="128878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96" name="Oval"/>
          <p:cNvSpPr/>
          <p:nvPr/>
        </p:nvSpPr>
        <p:spPr>
          <a:xfrm rot="18000000">
            <a:off x="13668593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97" name="Oval"/>
          <p:cNvSpPr/>
          <p:nvPr/>
        </p:nvSpPr>
        <p:spPr>
          <a:xfrm rot="18000000">
            <a:off x="1444931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98" name="Oval"/>
          <p:cNvSpPr/>
          <p:nvPr/>
        </p:nvSpPr>
        <p:spPr>
          <a:xfrm rot="18000000">
            <a:off x="15230034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699" name="Oval"/>
          <p:cNvSpPr/>
          <p:nvPr/>
        </p:nvSpPr>
        <p:spPr>
          <a:xfrm rot="18000000">
            <a:off x="1601075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00" name="Oval"/>
          <p:cNvSpPr/>
          <p:nvPr/>
        </p:nvSpPr>
        <p:spPr>
          <a:xfrm rot="18000000">
            <a:off x="16791474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01" name="Oval"/>
          <p:cNvSpPr/>
          <p:nvPr/>
        </p:nvSpPr>
        <p:spPr>
          <a:xfrm rot="18000000">
            <a:off x="17572195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02" name="Oval"/>
          <p:cNvSpPr/>
          <p:nvPr/>
        </p:nvSpPr>
        <p:spPr>
          <a:xfrm rot="18000000">
            <a:off x="898427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03" name="Oval"/>
          <p:cNvSpPr/>
          <p:nvPr/>
        </p:nvSpPr>
        <p:spPr>
          <a:xfrm rot="18000000">
            <a:off x="9764996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04" name="Oval"/>
          <p:cNvSpPr/>
          <p:nvPr/>
        </p:nvSpPr>
        <p:spPr>
          <a:xfrm rot="18000000">
            <a:off x="10545715" y="754767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05" name="Oval"/>
          <p:cNvSpPr/>
          <p:nvPr/>
        </p:nvSpPr>
        <p:spPr>
          <a:xfrm rot="18000000">
            <a:off x="11326435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06" name="Oval"/>
          <p:cNvSpPr/>
          <p:nvPr/>
        </p:nvSpPr>
        <p:spPr>
          <a:xfrm rot="18000000">
            <a:off x="6648977" y="754767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07" name="Oval"/>
          <p:cNvSpPr/>
          <p:nvPr/>
        </p:nvSpPr>
        <p:spPr>
          <a:xfrm rot="18000000">
            <a:off x="7429696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08" name="Oval"/>
          <p:cNvSpPr/>
          <p:nvPr/>
        </p:nvSpPr>
        <p:spPr>
          <a:xfrm rot="18000000">
            <a:off x="8210417" y="754767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09" name="Oval"/>
          <p:cNvSpPr/>
          <p:nvPr/>
        </p:nvSpPr>
        <p:spPr>
          <a:xfrm rot="18000000">
            <a:off x="1210715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10" name="Oval"/>
          <p:cNvSpPr/>
          <p:nvPr/>
        </p:nvSpPr>
        <p:spPr>
          <a:xfrm rot="18000000">
            <a:off x="1288787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11" name="Oval"/>
          <p:cNvSpPr/>
          <p:nvPr/>
        </p:nvSpPr>
        <p:spPr>
          <a:xfrm rot="18000000">
            <a:off x="13668593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12" name="Oval"/>
          <p:cNvSpPr/>
          <p:nvPr/>
        </p:nvSpPr>
        <p:spPr>
          <a:xfrm rot="18000000">
            <a:off x="14449314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13" name="Oval"/>
          <p:cNvSpPr/>
          <p:nvPr/>
        </p:nvSpPr>
        <p:spPr>
          <a:xfrm rot="18000000">
            <a:off x="15230034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14" name="Oval"/>
          <p:cNvSpPr/>
          <p:nvPr/>
        </p:nvSpPr>
        <p:spPr>
          <a:xfrm rot="18000000">
            <a:off x="1601075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15" name="Oval"/>
          <p:cNvSpPr/>
          <p:nvPr/>
        </p:nvSpPr>
        <p:spPr>
          <a:xfrm rot="18000000">
            <a:off x="16791474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16" name="Oval"/>
          <p:cNvSpPr/>
          <p:nvPr/>
        </p:nvSpPr>
        <p:spPr>
          <a:xfrm rot="18000000">
            <a:off x="1757219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17" name="Oval"/>
          <p:cNvSpPr/>
          <p:nvPr/>
        </p:nvSpPr>
        <p:spPr>
          <a:xfrm rot="18000000">
            <a:off x="8984275" y="677127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18" name="Oval"/>
          <p:cNvSpPr/>
          <p:nvPr/>
        </p:nvSpPr>
        <p:spPr>
          <a:xfrm rot="18000000">
            <a:off x="9764996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19" name="Oval"/>
          <p:cNvSpPr/>
          <p:nvPr/>
        </p:nvSpPr>
        <p:spPr>
          <a:xfrm rot="18000000">
            <a:off x="10545715" y="677127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20" name="Oval"/>
          <p:cNvSpPr/>
          <p:nvPr/>
        </p:nvSpPr>
        <p:spPr>
          <a:xfrm rot="18000000">
            <a:off x="11326435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21" name="Oval"/>
          <p:cNvSpPr/>
          <p:nvPr/>
        </p:nvSpPr>
        <p:spPr>
          <a:xfrm rot="18000000">
            <a:off x="664897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22" name="Oval"/>
          <p:cNvSpPr/>
          <p:nvPr/>
        </p:nvSpPr>
        <p:spPr>
          <a:xfrm rot="18000000">
            <a:off x="7429696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23" name="Oval"/>
          <p:cNvSpPr/>
          <p:nvPr/>
        </p:nvSpPr>
        <p:spPr>
          <a:xfrm rot="18000000">
            <a:off x="8210417" y="677127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24" name="Oval"/>
          <p:cNvSpPr/>
          <p:nvPr/>
        </p:nvSpPr>
        <p:spPr>
          <a:xfrm rot="18000000">
            <a:off x="1210284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25" name="Oval"/>
          <p:cNvSpPr/>
          <p:nvPr/>
        </p:nvSpPr>
        <p:spPr>
          <a:xfrm rot="18000000">
            <a:off x="128835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26" name="Oval"/>
          <p:cNvSpPr/>
          <p:nvPr/>
        </p:nvSpPr>
        <p:spPr>
          <a:xfrm rot="18000000">
            <a:off x="1366428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27" name="Oval"/>
          <p:cNvSpPr/>
          <p:nvPr/>
        </p:nvSpPr>
        <p:spPr>
          <a:xfrm rot="18000000">
            <a:off x="14445000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28" name="Oval"/>
          <p:cNvSpPr/>
          <p:nvPr/>
        </p:nvSpPr>
        <p:spPr>
          <a:xfrm rot="18000000">
            <a:off x="1522572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29" name="Oval"/>
          <p:cNvSpPr/>
          <p:nvPr/>
        </p:nvSpPr>
        <p:spPr>
          <a:xfrm rot="18000000">
            <a:off x="1600644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30" name="Oval"/>
          <p:cNvSpPr/>
          <p:nvPr/>
        </p:nvSpPr>
        <p:spPr>
          <a:xfrm rot="18000000">
            <a:off x="16787161" y="5994863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31" name="Oval"/>
          <p:cNvSpPr/>
          <p:nvPr/>
        </p:nvSpPr>
        <p:spPr>
          <a:xfrm rot="18000000">
            <a:off x="17567881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32" name="Oval"/>
          <p:cNvSpPr/>
          <p:nvPr/>
        </p:nvSpPr>
        <p:spPr>
          <a:xfrm rot="18000000">
            <a:off x="897996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33" name="Oval"/>
          <p:cNvSpPr/>
          <p:nvPr/>
        </p:nvSpPr>
        <p:spPr>
          <a:xfrm rot="18000000">
            <a:off x="9760682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34" name="Oval"/>
          <p:cNvSpPr/>
          <p:nvPr/>
        </p:nvSpPr>
        <p:spPr>
          <a:xfrm rot="18000000">
            <a:off x="10541401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35" name="Oval"/>
          <p:cNvSpPr/>
          <p:nvPr/>
        </p:nvSpPr>
        <p:spPr>
          <a:xfrm rot="18000000">
            <a:off x="11322122" y="5994863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36" name="Oval"/>
          <p:cNvSpPr/>
          <p:nvPr/>
        </p:nvSpPr>
        <p:spPr>
          <a:xfrm rot="18000000">
            <a:off x="6644664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37" name="Oval"/>
          <p:cNvSpPr/>
          <p:nvPr/>
        </p:nvSpPr>
        <p:spPr>
          <a:xfrm rot="18000000">
            <a:off x="7425383" y="5994863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38" name="Oval"/>
          <p:cNvSpPr/>
          <p:nvPr/>
        </p:nvSpPr>
        <p:spPr>
          <a:xfrm rot="18000000">
            <a:off x="8206103" y="5994863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39" name="Oval"/>
          <p:cNvSpPr/>
          <p:nvPr/>
        </p:nvSpPr>
        <p:spPr>
          <a:xfrm rot="18000000">
            <a:off x="121114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40" name="Oval"/>
          <p:cNvSpPr/>
          <p:nvPr/>
        </p:nvSpPr>
        <p:spPr>
          <a:xfrm rot="18000000">
            <a:off x="1289218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41" name="Oval"/>
          <p:cNvSpPr/>
          <p:nvPr/>
        </p:nvSpPr>
        <p:spPr>
          <a:xfrm rot="18000000">
            <a:off x="13672908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42" name="Oval"/>
          <p:cNvSpPr/>
          <p:nvPr/>
        </p:nvSpPr>
        <p:spPr>
          <a:xfrm rot="18000000">
            <a:off x="14453627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43" name="Oval"/>
          <p:cNvSpPr/>
          <p:nvPr/>
        </p:nvSpPr>
        <p:spPr>
          <a:xfrm rot="18000000">
            <a:off x="15234349" y="5218456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44" name="Oval"/>
          <p:cNvSpPr/>
          <p:nvPr/>
        </p:nvSpPr>
        <p:spPr>
          <a:xfrm rot="18000000">
            <a:off x="1601506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45" name="Oval"/>
          <p:cNvSpPr/>
          <p:nvPr/>
        </p:nvSpPr>
        <p:spPr>
          <a:xfrm rot="18000000">
            <a:off x="1679578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46" name="Oval"/>
          <p:cNvSpPr/>
          <p:nvPr/>
        </p:nvSpPr>
        <p:spPr>
          <a:xfrm rot="18000000">
            <a:off x="1757650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47" name="Oval"/>
          <p:cNvSpPr/>
          <p:nvPr/>
        </p:nvSpPr>
        <p:spPr>
          <a:xfrm rot="18000000">
            <a:off x="898858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48" name="Oval"/>
          <p:cNvSpPr/>
          <p:nvPr/>
        </p:nvSpPr>
        <p:spPr>
          <a:xfrm rot="18000000">
            <a:off x="976930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49" name="Oval"/>
          <p:cNvSpPr/>
          <p:nvPr/>
        </p:nvSpPr>
        <p:spPr>
          <a:xfrm rot="18000000">
            <a:off x="10550028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50" name="Oval"/>
          <p:cNvSpPr/>
          <p:nvPr/>
        </p:nvSpPr>
        <p:spPr>
          <a:xfrm rot="18000000">
            <a:off x="11330749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51" name="Oval"/>
          <p:cNvSpPr/>
          <p:nvPr/>
        </p:nvSpPr>
        <p:spPr>
          <a:xfrm rot="18000000">
            <a:off x="665329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52" name="Oval"/>
          <p:cNvSpPr/>
          <p:nvPr/>
        </p:nvSpPr>
        <p:spPr>
          <a:xfrm rot="18000000">
            <a:off x="7434010" y="5218456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53" name="Oval"/>
          <p:cNvSpPr/>
          <p:nvPr/>
        </p:nvSpPr>
        <p:spPr>
          <a:xfrm rot="18000000">
            <a:off x="8214731" y="5218456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54" name="Oval"/>
          <p:cNvSpPr/>
          <p:nvPr/>
        </p:nvSpPr>
        <p:spPr>
          <a:xfrm rot="18000000">
            <a:off x="1211146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55" name="Oval"/>
          <p:cNvSpPr/>
          <p:nvPr/>
        </p:nvSpPr>
        <p:spPr>
          <a:xfrm rot="18000000">
            <a:off x="1289218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56" name="Oval"/>
          <p:cNvSpPr/>
          <p:nvPr/>
        </p:nvSpPr>
        <p:spPr>
          <a:xfrm rot="18000000">
            <a:off x="13672908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57" name="Oval"/>
          <p:cNvSpPr/>
          <p:nvPr/>
        </p:nvSpPr>
        <p:spPr>
          <a:xfrm rot="18000000">
            <a:off x="14453627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58" name="Oval"/>
          <p:cNvSpPr/>
          <p:nvPr/>
        </p:nvSpPr>
        <p:spPr>
          <a:xfrm rot="18000000">
            <a:off x="15234349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59" name="Oval"/>
          <p:cNvSpPr/>
          <p:nvPr/>
        </p:nvSpPr>
        <p:spPr>
          <a:xfrm rot="18000000">
            <a:off x="1601506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60" name="Oval"/>
          <p:cNvSpPr/>
          <p:nvPr/>
        </p:nvSpPr>
        <p:spPr>
          <a:xfrm rot="18000000">
            <a:off x="1679578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61" name="Oval"/>
          <p:cNvSpPr/>
          <p:nvPr/>
        </p:nvSpPr>
        <p:spPr>
          <a:xfrm rot="18000000">
            <a:off x="17576508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62" name="Oval"/>
          <p:cNvSpPr/>
          <p:nvPr/>
        </p:nvSpPr>
        <p:spPr>
          <a:xfrm rot="18000000">
            <a:off x="898858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63" name="Oval"/>
          <p:cNvSpPr/>
          <p:nvPr/>
        </p:nvSpPr>
        <p:spPr>
          <a:xfrm rot="18000000">
            <a:off x="976930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64" name="Oval"/>
          <p:cNvSpPr/>
          <p:nvPr/>
        </p:nvSpPr>
        <p:spPr>
          <a:xfrm rot="18000000">
            <a:off x="10550028" y="4442049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65" name="Oval"/>
          <p:cNvSpPr/>
          <p:nvPr/>
        </p:nvSpPr>
        <p:spPr>
          <a:xfrm rot="18000000">
            <a:off x="11330749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66" name="Oval"/>
          <p:cNvSpPr/>
          <p:nvPr/>
        </p:nvSpPr>
        <p:spPr>
          <a:xfrm rot="18000000">
            <a:off x="665329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67" name="Oval"/>
          <p:cNvSpPr/>
          <p:nvPr/>
        </p:nvSpPr>
        <p:spPr>
          <a:xfrm rot="18000000">
            <a:off x="7434010" y="4442049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68" name="Oval"/>
          <p:cNvSpPr/>
          <p:nvPr/>
        </p:nvSpPr>
        <p:spPr>
          <a:xfrm rot="18000000">
            <a:off x="8214731" y="4442049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69" name="Oval"/>
          <p:cNvSpPr/>
          <p:nvPr/>
        </p:nvSpPr>
        <p:spPr>
          <a:xfrm rot="18000000">
            <a:off x="1210715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70" name="Oval"/>
          <p:cNvSpPr/>
          <p:nvPr/>
        </p:nvSpPr>
        <p:spPr>
          <a:xfrm rot="18000000">
            <a:off x="12887875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71" name="Oval"/>
          <p:cNvSpPr/>
          <p:nvPr/>
        </p:nvSpPr>
        <p:spPr>
          <a:xfrm rot="18000000">
            <a:off x="13668593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72" name="Oval"/>
          <p:cNvSpPr/>
          <p:nvPr/>
        </p:nvSpPr>
        <p:spPr>
          <a:xfrm rot="18000000">
            <a:off x="1444931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73" name="Oval"/>
          <p:cNvSpPr/>
          <p:nvPr/>
        </p:nvSpPr>
        <p:spPr>
          <a:xfrm rot="18000000">
            <a:off x="15230034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74" name="Oval"/>
          <p:cNvSpPr/>
          <p:nvPr/>
        </p:nvSpPr>
        <p:spPr>
          <a:xfrm rot="18000000">
            <a:off x="1601075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75" name="Oval"/>
          <p:cNvSpPr/>
          <p:nvPr/>
        </p:nvSpPr>
        <p:spPr>
          <a:xfrm rot="18000000">
            <a:off x="16791474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76" name="Oval"/>
          <p:cNvSpPr/>
          <p:nvPr/>
        </p:nvSpPr>
        <p:spPr>
          <a:xfrm rot="18000000">
            <a:off x="1757219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77" name="Oval"/>
          <p:cNvSpPr/>
          <p:nvPr/>
        </p:nvSpPr>
        <p:spPr>
          <a:xfrm rot="18000000">
            <a:off x="898427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78" name="Oval"/>
          <p:cNvSpPr/>
          <p:nvPr/>
        </p:nvSpPr>
        <p:spPr>
          <a:xfrm rot="18000000">
            <a:off x="9764996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79" name="Oval"/>
          <p:cNvSpPr/>
          <p:nvPr/>
        </p:nvSpPr>
        <p:spPr>
          <a:xfrm rot="18000000">
            <a:off x="10545715" y="366564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80" name="Oval"/>
          <p:cNvSpPr/>
          <p:nvPr/>
        </p:nvSpPr>
        <p:spPr>
          <a:xfrm rot="18000000">
            <a:off x="11326435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81" name="Oval"/>
          <p:cNvSpPr/>
          <p:nvPr/>
        </p:nvSpPr>
        <p:spPr>
          <a:xfrm rot="18000000">
            <a:off x="664897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82" name="Oval"/>
          <p:cNvSpPr/>
          <p:nvPr/>
        </p:nvSpPr>
        <p:spPr>
          <a:xfrm rot="18000000">
            <a:off x="7429696" y="366564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83" name="Oval"/>
          <p:cNvSpPr/>
          <p:nvPr/>
        </p:nvSpPr>
        <p:spPr>
          <a:xfrm rot="18000000">
            <a:off x="8210417" y="366564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84" name="Oval"/>
          <p:cNvSpPr/>
          <p:nvPr/>
        </p:nvSpPr>
        <p:spPr>
          <a:xfrm rot="18000000">
            <a:off x="1210499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85" name="Oval"/>
          <p:cNvSpPr/>
          <p:nvPr/>
        </p:nvSpPr>
        <p:spPr>
          <a:xfrm rot="18000000">
            <a:off x="1288571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86" name="Oval"/>
          <p:cNvSpPr/>
          <p:nvPr/>
        </p:nvSpPr>
        <p:spPr>
          <a:xfrm rot="18000000">
            <a:off x="136664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87" name="Oval"/>
          <p:cNvSpPr/>
          <p:nvPr/>
        </p:nvSpPr>
        <p:spPr>
          <a:xfrm rot="18000000">
            <a:off x="1444715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88" name="Oval"/>
          <p:cNvSpPr/>
          <p:nvPr/>
        </p:nvSpPr>
        <p:spPr>
          <a:xfrm rot="18000000">
            <a:off x="15227878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89" name="Oval"/>
          <p:cNvSpPr/>
          <p:nvPr/>
        </p:nvSpPr>
        <p:spPr>
          <a:xfrm rot="18000000">
            <a:off x="16008599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90" name="Oval"/>
          <p:cNvSpPr/>
          <p:nvPr/>
        </p:nvSpPr>
        <p:spPr>
          <a:xfrm rot="18000000">
            <a:off x="16789317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91" name="Oval"/>
          <p:cNvSpPr/>
          <p:nvPr/>
        </p:nvSpPr>
        <p:spPr>
          <a:xfrm rot="18000000">
            <a:off x="17570039" y="11429710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92" name="Oval"/>
          <p:cNvSpPr/>
          <p:nvPr/>
        </p:nvSpPr>
        <p:spPr>
          <a:xfrm rot="18000000">
            <a:off x="898211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93" name="Oval"/>
          <p:cNvSpPr/>
          <p:nvPr/>
        </p:nvSpPr>
        <p:spPr>
          <a:xfrm rot="18000000">
            <a:off x="9762838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94" name="Oval"/>
          <p:cNvSpPr/>
          <p:nvPr/>
        </p:nvSpPr>
        <p:spPr>
          <a:xfrm rot="18000000">
            <a:off x="10543557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95" name="Oval"/>
          <p:cNvSpPr/>
          <p:nvPr/>
        </p:nvSpPr>
        <p:spPr>
          <a:xfrm rot="18000000">
            <a:off x="11324278" y="11429710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96" name="Oval"/>
          <p:cNvSpPr/>
          <p:nvPr/>
        </p:nvSpPr>
        <p:spPr>
          <a:xfrm rot="18000000">
            <a:off x="664682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97" name="Oval"/>
          <p:cNvSpPr/>
          <p:nvPr/>
        </p:nvSpPr>
        <p:spPr>
          <a:xfrm rot="18000000">
            <a:off x="742754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98" name="Oval"/>
          <p:cNvSpPr/>
          <p:nvPr/>
        </p:nvSpPr>
        <p:spPr>
          <a:xfrm rot="18000000">
            <a:off x="8208260" y="11429710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799" name="Oval"/>
          <p:cNvSpPr/>
          <p:nvPr/>
        </p:nvSpPr>
        <p:spPr>
          <a:xfrm rot="18000000">
            <a:off x="1210499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00" name="Oval"/>
          <p:cNvSpPr/>
          <p:nvPr/>
        </p:nvSpPr>
        <p:spPr>
          <a:xfrm rot="18000000">
            <a:off x="1288571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01" name="Oval"/>
          <p:cNvSpPr/>
          <p:nvPr/>
        </p:nvSpPr>
        <p:spPr>
          <a:xfrm rot="18000000">
            <a:off x="1444715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02" name="Oval"/>
          <p:cNvSpPr/>
          <p:nvPr/>
        </p:nvSpPr>
        <p:spPr>
          <a:xfrm rot="18000000">
            <a:off x="15227878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03" name="Oval"/>
          <p:cNvSpPr/>
          <p:nvPr/>
        </p:nvSpPr>
        <p:spPr>
          <a:xfrm rot="18000000">
            <a:off x="16008599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04" name="Oval"/>
          <p:cNvSpPr/>
          <p:nvPr/>
        </p:nvSpPr>
        <p:spPr>
          <a:xfrm rot="18000000">
            <a:off x="1678931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05" name="Oval"/>
          <p:cNvSpPr/>
          <p:nvPr/>
        </p:nvSpPr>
        <p:spPr>
          <a:xfrm rot="18000000">
            <a:off x="17570039" y="10653303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06" name="Oval"/>
          <p:cNvSpPr/>
          <p:nvPr/>
        </p:nvSpPr>
        <p:spPr>
          <a:xfrm rot="18000000">
            <a:off x="898211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07" name="Oval"/>
          <p:cNvSpPr/>
          <p:nvPr/>
        </p:nvSpPr>
        <p:spPr>
          <a:xfrm rot="18000000">
            <a:off x="976283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08" name="Oval"/>
          <p:cNvSpPr/>
          <p:nvPr/>
        </p:nvSpPr>
        <p:spPr>
          <a:xfrm rot="18000000">
            <a:off x="10543557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09" name="Oval"/>
          <p:cNvSpPr/>
          <p:nvPr/>
        </p:nvSpPr>
        <p:spPr>
          <a:xfrm rot="18000000">
            <a:off x="11324278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10" name="Oval"/>
          <p:cNvSpPr/>
          <p:nvPr/>
        </p:nvSpPr>
        <p:spPr>
          <a:xfrm rot="18000000">
            <a:off x="664682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11" name="Oval"/>
          <p:cNvSpPr/>
          <p:nvPr/>
        </p:nvSpPr>
        <p:spPr>
          <a:xfrm rot="18000000">
            <a:off x="7427540" y="10653303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12" name="Oval"/>
          <p:cNvSpPr/>
          <p:nvPr/>
        </p:nvSpPr>
        <p:spPr>
          <a:xfrm rot="18000000">
            <a:off x="8208260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13" name="Oval"/>
          <p:cNvSpPr/>
          <p:nvPr/>
        </p:nvSpPr>
        <p:spPr>
          <a:xfrm rot="18000000">
            <a:off x="1210068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14" name="Oval"/>
          <p:cNvSpPr/>
          <p:nvPr/>
        </p:nvSpPr>
        <p:spPr>
          <a:xfrm rot="18000000">
            <a:off x="1288140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15" name="Oval"/>
          <p:cNvSpPr/>
          <p:nvPr/>
        </p:nvSpPr>
        <p:spPr>
          <a:xfrm rot="18000000">
            <a:off x="13662124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16" name="Oval"/>
          <p:cNvSpPr/>
          <p:nvPr/>
        </p:nvSpPr>
        <p:spPr>
          <a:xfrm rot="18000000">
            <a:off x="1444284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17" name="Oval"/>
          <p:cNvSpPr/>
          <p:nvPr/>
        </p:nvSpPr>
        <p:spPr>
          <a:xfrm rot="18000000">
            <a:off x="15223565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18" name="Oval"/>
          <p:cNvSpPr/>
          <p:nvPr/>
        </p:nvSpPr>
        <p:spPr>
          <a:xfrm rot="18000000">
            <a:off x="16004285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19" name="Oval"/>
          <p:cNvSpPr/>
          <p:nvPr/>
        </p:nvSpPr>
        <p:spPr>
          <a:xfrm rot="18000000">
            <a:off x="167850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20" name="Oval"/>
          <p:cNvSpPr/>
          <p:nvPr/>
        </p:nvSpPr>
        <p:spPr>
          <a:xfrm rot="18000000">
            <a:off x="1756572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21" name="Oval"/>
          <p:cNvSpPr/>
          <p:nvPr/>
        </p:nvSpPr>
        <p:spPr>
          <a:xfrm rot="18000000">
            <a:off x="897780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22" name="Oval"/>
          <p:cNvSpPr/>
          <p:nvPr/>
        </p:nvSpPr>
        <p:spPr>
          <a:xfrm rot="18000000">
            <a:off x="9758525" y="9876898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23" name="Oval"/>
          <p:cNvSpPr/>
          <p:nvPr/>
        </p:nvSpPr>
        <p:spPr>
          <a:xfrm rot="18000000">
            <a:off x="10539244" y="9876898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24" name="Oval"/>
          <p:cNvSpPr/>
          <p:nvPr/>
        </p:nvSpPr>
        <p:spPr>
          <a:xfrm rot="18000000">
            <a:off x="11319964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25" name="Oval"/>
          <p:cNvSpPr/>
          <p:nvPr/>
        </p:nvSpPr>
        <p:spPr>
          <a:xfrm rot="18000000">
            <a:off x="664250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26" name="Oval"/>
          <p:cNvSpPr/>
          <p:nvPr/>
        </p:nvSpPr>
        <p:spPr>
          <a:xfrm rot="18000000">
            <a:off x="7423226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27" name="Oval"/>
          <p:cNvSpPr/>
          <p:nvPr/>
        </p:nvSpPr>
        <p:spPr>
          <a:xfrm rot="18000000">
            <a:off x="8203947" y="9876898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28" name="Oval"/>
          <p:cNvSpPr/>
          <p:nvPr/>
        </p:nvSpPr>
        <p:spPr>
          <a:xfrm rot="18000000">
            <a:off x="1210931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29" name="Oval"/>
          <p:cNvSpPr/>
          <p:nvPr/>
        </p:nvSpPr>
        <p:spPr>
          <a:xfrm rot="18000000">
            <a:off x="12890033" y="9100491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30" name="Oval"/>
          <p:cNvSpPr/>
          <p:nvPr/>
        </p:nvSpPr>
        <p:spPr>
          <a:xfrm rot="18000000">
            <a:off x="1367075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31" name="Oval"/>
          <p:cNvSpPr/>
          <p:nvPr/>
        </p:nvSpPr>
        <p:spPr>
          <a:xfrm rot="18000000">
            <a:off x="1445147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32" name="Oval"/>
          <p:cNvSpPr/>
          <p:nvPr/>
        </p:nvSpPr>
        <p:spPr>
          <a:xfrm rot="18000000">
            <a:off x="1523219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33" name="Oval"/>
          <p:cNvSpPr/>
          <p:nvPr/>
        </p:nvSpPr>
        <p:spPr>
          <a:xfrm rot="18000000">
            <a:off x="1601291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34" name="Oval"/>
          <p:cNvSpPr/>
          <p:nvPr/>
        </p:nvSpPr>
        <p:spPr>
          <a:xfrm rot="18000000">
            <a:off x="1679363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35" name="Oval"/>
          <p:cNvSpPr/>
          <p:nvPr/>
        </p:nvSpPr>
        <p:spPr>
          <a:xfrm rot="18000000">
            <a:off x="1757435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36" name="Oval"/>
          <p:cNvSpPr/>
          <p:nvPr/>
        </p:nvSpPr>
        <p:spPr>
          <a:xfrm rot="18000000">
            <a:off x="898643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37" name="Oval"/>
          <p:cNvSpPr/>
          <p:nvPr/>
        </p:nvSpPr>
        <p:spPr>
          <a:xfrm rot="18000000">
            <a:off x="9767152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38" name="Oval"/>
          <p:cNvSpPr/>
          <p:nvPr/>
        </p:nvSpPr>
        <p:spPr>
          <a:xfrm rot="18000000">
            <a:off x="10547871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39" name="Oval"/>
          <p:cNvSpPr/>
          <p:nvPr/>
        </p:nvSpPr>
        <p:spPr>
          <a:xfrm rot="18000000">
            <a:off x="11328592" y="9100491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40" name="Oval"/>
          <p:cNvSpPr/>
          <p:nvPr/>
        </p:nvSpPr>
        <p:spPr>
          <a:xfrm rot="18000000">
            <a:off x="665113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41" name="Oval"/>
          <p:cNvSpPr/>
          <p:nvPr/>
        </p:nvSpPr>
        <p:spPr>
          <a:xfrm rot="18000000">
            <a:off x="7431854" y="9100491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42" name="Oval"/>
          <p:cNvSpPr/>
          <p:nvPr/>
        </p:nvSpPr>
        <p:spPr>
          <a:xfrm rot="18000000">
            <a:off x="8212574" y="9100491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43" name="Oval"/>
          <p:cNvSpPr/>
          <p:nvPr/>
        </p:nvSpPr>
        <p:spPr>
          <a:xfrm rot="18000000">
            <a:off x="1210931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44" name="Oval"/>
          <p:cNvSpPr/>
          <p:nvPr/>
        </p:nvSpPr>
        <p:spPr>
          <a:xfrm rot="18000000">
            <a:off x="12890033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45" name="Oval"/>
          <p:cNvSpPr/>
          <p:nvPr/>
        </p:nvSpPr>
        <p:spPr>
          <a:xfrm rot="18000000">
            <a:off x="1367075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46" name="Oval"/>
          <p:cNvSpPr/>
          <p:nvPr/>
        </p:nvSpPr>
        <p:spPr>
          <a:xfrm rot="18000000">
            <a:off x="1445147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47" name="Oval"/>
          <p:cNvSpPr/>
          <p:nvPr/>
        </p:nvSpPr>
        <p:spPr>
          <a:xfrm rot="18000000">
            <a:off x="1523219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48" name="Oval"/>
          <p:cNvSpPr/>
          <p:nvPr/>
        </p:nvSpPr>
        <p:spPr>
          <a:xfrm rot="18000000">
            <a:off x="1601291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49" name="Oval"/>
          <p:cNvSpPr/>
          <p:nvPr/>
        </p:nvSpPr>
        <p:spPr>
          <a:xfrm rot="18000000">
            <a:off x="16793632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50" name="Oval"/>
          <p:cNvSpPr/>
          <p:nvPr/>
        </p:nvSpPr>
        <p:spPr>
          <a:xfrm rot="18000000">
            <a:off x="1757435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51" name="Oval"/>
          <p:cNvSpPr/>
          <p:nvPr/>
        </p:nvSpPr>
        <p:spPr>
          <a:xfrm rot="18000000">
            <a:off x="898643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52" name="Oval"/>
          <p:cNvSpPr/>
          <p:nvPr/>
        </p:nvSpPr>
        <p:spPr>
          <a:xfrm rot="18000000">
            <a:off x="9767152" y="8324084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53" name="Oval"/>
          <p:cNvSpPr/>
          <p:nvPr/>
        </p:nvSpPr>
        <p:spPr>
          <a:xfrm rot="18000000">
            <a:off x="10547871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54" name="Oval"/>
          <p:cNvSpPr/>
          <p:nvPr/>
        </p:nvSpPr>
        <p:spPr>
          <a:xfrm rot="18000000">
            <a:off x="11328592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55" name="Oval"/>
          <p:cNvSpPr/>
          <p:nvPr/>
        </p:nvSpPr>
        <p:spPr>
          <a:xfrm rot="18000000">
            <a:off x="665113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56" name="Oval"/>
          <p:cNvSpPr/>
          <p:nvPr/>
        </p:nvSpPr>
        <p:spPr>
          <a:xfrm rot="18000000">
            <a:off x="7431854" y="8324084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57" name="Oval"/>
          <p:cNvSpPr/>
          <p:nvPr/>
        </p:nvSpPr>
        <p:spPr>
          <a:xfrm rot="18000000">
            <a:off x="8212574" y="8324084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58" name="Oval"/>
          <p:cNvSpPr/>
          <p:nvPr/>
        </p:nvSpPr>
        <p:spPr>
          <a:xfrm rot="18000000">
            <a:off x="1211019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59" name="Oval"/>
          <p:cNvSpPr/>
          <p:nvPr/>
        </p:nvSpPr>
        <p:spPr>
          <a:xfrm rot="18000000">
            <a:off x="1289091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60" name="Oval"/>
          <p:cNvSpPr/>
          <p:nvPr/>
        </p:nvSpPr>
        <p:spPr>
          <a:xfrm rot="18000000">
            <a:off x="13671635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61" name="Oval"/>
          <p:cNvSpPr/>
          <p:nvPr/>
        </p:nvSpPr>
        <p:spPr>
          <a:xfrm rot="18000000">
            <a:off x="1445235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62" name="Oval"/>
          <p:cNvSpPr/>
          <p:nvPr/>
        </p:nvSpPr>
        <p:spPr>
          <a:xfrm rot="18000000">
            <a:off x="15233076" y="2946589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63" name="Oval"/>
          <p:cNvSpPr/>
          <p:nvPr/>
        </p:nvSpPr>
        <p:spPr>
          <a:xfrm rot="18000000">
            <a:off x="1601379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64" name="Oval"/>
          <p:cNvSpPr/>
          <p:nvPr/>
        </p:nvSpPr>
        <p:spPr>
          <a:xfrm rot="18000000">
            <a:off x="1679451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65" name="Oval"/>
          <p:cNvSpPr/>
          <p:nvPr/>
        </p:nvSpPr>
        <p:spPr>
          <a:xfrm rot="18000000">
            <a:off x="17575235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66" name="Oval"/>
          <p:cNvSpPr/>
          <p:nvPr/>
        </p:nvSpPr>
        <p:spPr>
          <a:xfrm rot="18000000">
            <a:off x="898731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67" name="Oval"/>
          <p:cNvSpPr/>
          <p:nvPr/>
        </p:nvSpPr>
        <p:spPr>
          <a:xfrm rot="18000000">
            <a:off x="9768037" y="2946589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68" name="Oval"/>
          <p:cNvSpPr/>
          <p:nvPr/>
        </p:nvSpPr>
        <p:spPr>
          <a:xfrm rot="18000000">
            <a:off x="10548756" y="2946589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69" name="Oval"/>
          <p:cNvSpPr/>
          <p:nvPr/>
        </p:nvSpPr>
        <p:spPr>
          <a:xfrm rot="18000000">
            <a:off x="11329476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70" name="Oval"/>
          <p:cNvSpPr/>
          <p:nvPr/>
        </p:nvSpPr>
        <p:spPr>
          <a:xfrm rot="18000000">
            <a:off x="6652017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71" name="Oval"/>
          <p:cNvSpPr/>
          <p:nvPr/>
        </p:nvSpPr>
        <p:spPr>
          <a:xfrm rot="18000000">
            <a:off x="743273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72" name="Oval"/>
          <p:cNvSpPr/>
          <p:nvPr/>
        </p:nvSpPr>
        <p:spPr>
          <a:xfrm rot="18000000">
            <a:off x="8213458" y="2946589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73" name="Oval"/>
          <p:cNvSpPr/>
          <p:nvPr/>
        </p:nvSpPr>
        <p:spPr>
          <a:xfrm rot="18000000">
            <a:off x="12105882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74" name="Oval"/>
          <p:cNvSpPr/>
          <p:nvPr/>
        </p:nvSpPr>
        <p:spPr>
          <a:xfrm rot="18000000">
            <a:off x="128866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75" name="Oval"/>
          <p:cNvSpPr/>
          <p:nvPr/>
        </p:nvSpPr>
        <p:spPr>
          <a:xfrm rot="18000000">
            <a:off x="13667320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76" name="Oval"/>
          <p:cNvSpPr/>
          <p:nvPr/>
        </p:nvSpPr>
        <p:spPr>
          <a:xfrm rot="18000000">
            <a:off x="14448042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77" name="Oval"/>
          <p:cNvSpPr/>
          <p:nvPr/>
        </p:nvSpPr>
        <p:spPr>
          <a:xfrm rot="18000000">
            <a:off x="1522876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78" name="Oval"/>
          <p:cNvSpPr/>
          <p:nvPr/>
        </p:nvSpPr>
        <p:spPr>
          <a:xfrm rot="18000000">
            <a:off x="16009483" y="2170182"/>
            <a:ext cx="161064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79" name="Oval"/>
          <p:cNvSpPr/>
          <p:nvPr/>
        </p:nvSpPr>
        <p:spPr>
          <a:xfrm rot="18000000">
            <a:off x="16790201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80" name="Oval"/>
          <p:cNvSpPr/>
          <p:nvPr/>
        </p:nvSpPr>
        <p:spPr>
          <a:xfrm rot="18000000">
            <a:off x="17570922" y="2170182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81" name="Oval"/>
          <p:cNvSpPr/>
          <p:nvPr/>
        </p:nvSpPr>
        <p:spPr>
          <a:xfrm rot="18000000">
            <a:off x="898300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82" name="Oval"/>
          <p:cNvSpPr/>
          <p:nvPr/>
        </p:nvSpPr>
        <p:spPr>
          <a:xfrm rot="18000000">
            <a:off x="9763723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83" name="Oval"/>
          <p:cNvSpPr/>
          <p:nvPr/>
        </p:nvSpPr>
        <p:spPr>
          <a:xfrm rot="18000000">
            <a:off x="1054444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84" name="Oval"/>
          <p:cNvSpPr/>
          <p:nvPr/>
        </p:nvSpPr>
        <p:spPr>
          <a:xfrm rot="18000000">
            <a:off x="11325162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85" name="Oval"/>
          <p:cNvSpPr/>
          <p:nvPr/>
        </p:nvSpPr>
        <p:spPr>
          <a:xfrm rot="18000000">
            <a:off x="6647705" y="2170182"/>
            <a:ext cx="161064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86" name="Oval"/>
          <p:cNvSpPr/>
          <p:nvPr/>
        </p:nvSpPr>
        <p:spPr>
          <a:xfrm rot="18000000">
            <a:off x="742842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87" name="Oval"/>
          <p:cNvSpPr/>
          <p:nvPr/>
        </p:nvSpPr>
        <p:spPr>
          <a:xfrm rot="18000000">
            <a:off x="8209144" y="2170182"/>
            <a:ext cx="161065" cy="154316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88" name="Oval"/>
          <p:cNvSpPr/>
          <p:nvPr/>
        </p:nvSpPr>
        <p:spPr>
          <a:xfrm rot="18000000">
            <a:off x="1211019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89" name="Oval"/>
          <p:cNvSpPr/>
          <p:nvPr/>
        </p:nvSpPr>
        <p:spPr>
          <a:xfrm rot="18000000">
            <a:off x="1289091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90" name="Oval"/>
          <p:cNvSpPr/>
          <p:nvPr/>
        </p:nvSpPr>
        <p:spPr>
          <a:xfrm rot="18000000">
            <a:off x="13671635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91" name="Oval"/>
          <p:cNvSpPr/>
          <p:nvPr/>
        </p:nvSpPr>
        <p:spPr>
          <a:xfrm rot="18000000">
            <a:off x="1445235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92" name="Oval"/>
          <p:cNvSpPr/>
          <p:nvPr/>
        </p:nvSpPr>
        <p:spPr>
          <a:xfrm rot="18000000">
            <a:off x="152330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93" name="Oval"/>
          <p:cNvSpPr/>
          <p:nvPr/>
        </p:nvSpPr>
        <p:spPr>
          <a:xfrm rot="18000000">
            <a:off x="1601379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94" name="Oval"/>
          <p:cNvSpPr/>
          <p:nvPr/>
        </p:nvSpPr>
        <p:spPr>
          <a:xfrm rot="18000000">
            <a:off x="16794515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95" name="Oval"/>
          <p:cNvSpPr/>
          <p:nvPr/>
        </p:nvSpPr>
        <p:spPr>
          <a:xfrm rot="18000000">
            <a:off x="17575235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96" name="Oval"/>
          <p:cNvSpPr/>
          <p:nvPr/>
        </p:nvSpPr>
        <p:spPr>
          <a:xfrm rot="18000000">
            <a:off x="898731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97" name="Oval"/>
          <p:cNvSpPr/>
          <p:nvPr/>
        </p:nvSpPr>
        <p:spPr>
          <a:xfrm rot="18000000">
            <a:off x="9768037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98" name="Oval"/>
          <p:cNvSpPr/>
          <p:nvPr/>
        </p:nvSpPr>
        <p:spPr>
          <a:xfrm rot="18000000">
            <a:off x="10548756" y="12982525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899" name="Oval"/>
          <p:cNvSpPr/>
          <p:nvPr/>
        </p:nvSpPr>
        <p:spPr>
          <a:xfrm rot="18000000">
            <a:off x="11329476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00" name="Oval"/>
          <p:cNvSpPr/>
          <p:nvPr/>
        </p:nvSpPr>
        <p:spPr>
          <a:xfrm rot="18000000">
            <a:off x="6652017" y="12982525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01" name="Oval"/>
          <p:cNvSpPr/>
          <p:nvPr/>
        </p:nvSpPr>
        <p:spPr>
          <a:xfrm rot="18000000">
            <a:off x="743273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02" name="Oval"/>
          <p:cNvSpPr/>
          <p:nvPr/>
        </p:nvSpPr>
        <p:spPr>
          <a:xfrm rot="18000000">
            <a:off x="8213458" y="12982525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03" name="Oval"/>
          <p:cNvSpPr/>
          <p:nvPr/>
        </p:nvSpPr>
        <p:spPr>
          <a:xfrm rot="18000000">
            <a:off x="12105882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04" name="Oval"/>
          <p:cNvSpPr/>
          <p:nvPr/>
        </p:nvSpPr>
        <p:spPr>
          <a:xfrm rot="18000000">
            <a:off x="1288660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05" name="Oval"/>
          <p:cNvSpPr/>
          <p:nvPr/>
        </p:nvSpPr>
        <p:spPr>
          <a:xfrm rot="18000000">
            <a:off x="13667320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06" name="Oval"/>
          <p:cNvSpPr/>
          <p:nvPr/>
        </p:nvSpPr>
        <p:spPr>
          <a:xfrm rot="18000000">
            <a:off x="14448042" y="12206118"/>
            <a:ext cx="161064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07" name="Oval"/>
          <p:cNvSpPr/>
          <p:nvPr/>
        </p:nvSpPr>
        <p:spPr>
          <a:xfrm rot="18000000">
            <a:off x="1522876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08" name="Oval"/>
          <p:cNvSpPr/>
          <p:nvPr/>
        </p:nvSpPr>
        <p:spPr>
          <a:xfrm rot="18000000">
            <a:off x="16009483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09" name="Oval"/>
          <p:cNvSpPr/>
          <p:nvPr/>
        </p:nvSpPr>
        <p:spPr>
          <a:xfrm rot="18000000">
            <a:off x="16790201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10" name="Oval"/>
          <p:cNvSpPr/>
          <p:nvPr/>
        </p:nvSpPr>
        <p:spPr>
          <a:xfrm rot="18000000">
            <a:off x="1757092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11" name="Oval"/>
          <p:cNvSpPr/>
          <p:nvPr/>
        </p:nvSpPr>
        <p:spPr>
          <a:xfrm rot="18000000">
            <a:off x="8983002" y="12206118"/>
            <a:ext cx="161065" cy="154315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12" name="Oval"/>
          <p:cNvSpPr/>
          <p:nvPr/>
        </p:nvSpPr>
        <p:spPr>
          <a:xfrm rot="18000000">
            <a:off x="9763723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13" name="Oval"/>
          <p:cNvSpPr/>
          <p:nvPr/>
        </p:nvSpPr>
        <p:spPr>
          <a:xfrm rot="18000000">
            <a:off x="1054444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14" name="Oval"/>
          <p:cNvSpPr/>
          <p:nvPr/>
        </p:nvSpPr>
        <p:spPr>
          <a:xfrm rot="18000000">
            <a:off x="11325162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15" name="Oval"/>
          <p:cNvSpPr/>
          <p:nvPr/>
        </p:nvSpPr>
        <p:spPr>
          <a:xfrm rot="18000000">
            <a:off x="6647705" y="12206118"/>
            <a:ext cx="161064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16" name="Oval"/>
          <p:cNvSpPr/>
          <p:nvPr/>
        </p:nvSpPr>
        <p:spPr>
          <a:xfrm rot="18000000">
            <a:off x="742842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17" name="Oval"/>
          <p:cNvSpPr/>
          <p:nvPr/>
        </p:nvSpPr>
        <p:spPr>
          <a:xfrm rot="18000000">
            <a:off x="8209144" y="12206118"/>
            <a:ext cx="161065" cy="154315"/>
          </a:xfrm>
          <a:prstGeom prst="ellipse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18" name="Oval"/>
          <p:cNvSpPr/>
          <p:nvPr/>
        </p:nvSpPr>
        <p:spPr>
          <a:xfrm>
            <a:off x="9882306" y="5265814"/>
            <a:ext cx="4638673" cy="4648630"/>
          </a:xfrm>
          <a:prstGeom prst="ellipse">
            <a:avLst/>
          </a:prstGeom>
          <a:solidFill>
            <a:schemeClr val="accent6">
              <a:hueOff val="-108860"/>
              <a:satOff val="4467"/>
              <a:lumOff val="-12874"/>
              <a:alpha val="31734"/>
            </a:schemeClr>
          </a:solidFill>
          <a:ln w="38100" cap="rnd">
            <a:solidFill>
              <a:schemeClr val="accent6">
                <a:hueOff val="-108860"/>
                <a:satOff val="4467"/>
                <a:lumOff val="-12874"/>
                <a:alpha val="31734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19" name="Oval"/>
          <p:cNvSpPr/>
          <p:nvPr/>
        </p:nvSpPr>
        <p:spPr>
          <a:xfrm rot="18000000">
            <a:off x="13666438" y="10653303"/>
            <a:ext cx="161065" cy="154316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</a:p>
        </p:txBody>
      </p:sp>
      <p:sp>
        <p:nvSpPr>
          <p:cNvPr id="920" name="Equation"/>
          <p:cNvSpPr txBox="1"/>
          <p:nvPr/>
        </p:nvSpPr>
        <p:spPr>
          <a:xfrm>
            <a:off x="2262079" y="7277197"/>
            <a:ext cx="1678388" cy="6937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η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6200" i="1">
                      <a:solidFill>
                        <a:srgbClr val="98195D"/>
                      </a:solidFill>
                      <a:latin typeface="Cambria Math" panose="02040503050406030204" pitchFamily="18" charset="0"/>
                    </a:rPr>
                    <m:t>3</m:t>
                  </m:r>
                </m:oMath>
              </m:oMathPara>
            </a14:m>
            <a:endParaRPr sz="6200">
              <a:solidFill>
                <a:srgbClr val="991A5E"/>
              </a:solidFill>
            </a:endParaRPr>
          </a:p>
        </p:txBody>
      </p:sp>
      <p:sp>
        <p:nvSpPr>
          <p:cNvPr id="921" name="Equation"/>
          <p:cNvSpPr txBox="1"/>
          <p:nvPr/>
        </p:nvSpPr>
        <p:spPr>
          <a:xfrm>
            <a:off x="19608593" y="6507185"/>
            <a:ext cx="3456878" cy="6824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6300" i="1">
                      <a:solidFill>
                        <a:srgbClr val="5E5E5E"/>
                      </a:solidFill>
                      <a:latin typeface="Cambria Math" panose="02040503050406030204" pitchFamily="18" charset="0"/>
                    </a:rPr>
                    <m:t>=</m:t>
                  </m:r>
                  <m:d>
                    <m:dPr>
                      <m:ctrlPr>
                        <a:rPr xmlns:a="http://schemas.openxmlformats.org/drawingml/2006/main" sz="6300" i="1">
                          <a:solidFill>
                            <a:srgbClr val="5E5E5E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m>
                        <m:mPr>
                          <m:ctrlPr>
                            <a:rPr xmlns:a="http://schemas.openxmlformats.org/drawingml/2006/main" sz="6300" i="1">
                              <a:solidFill>
                                <a:srgbClr val="5E5E5E"/>
                              </a:solidFill>
                              <a:latin typeface="Cambria Math" panose="02040503050406030204" pitchFamily="18" charset="0"/>
                            </a:rPr>
                          </m:ctrl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xmlns:a="http://schemas.openxmlformats.org/drawingml/2006/main" sz="6300" i="1">
                                <a:solidFill>
                                  <a:srgbClr val="5E5E5E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</m:m>
                    </m:e>
                  </m:d>
                </m:oMath>
              </m:oMathPara>
            </a14:m>
            <a:endParaRPr sz="63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500"/>
                                        <p:tgtEl>
                                          <p:spTgt spid="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1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