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405" r:id="rId2"/>
    <p:sldId id="407" r:id="rId3"/>
    <p:sldId id="496" r:id="rId4"/>
    <p:sldId id="497" r:id="rId5"/>
    <p:sldId id="499" r:id="rId6"/>
    <p:sldId id="500" r:id="rId7"/>
    <p:sldId id="501" r:id="rId8"/>
    <p:sldId id="502" r:id="rId9"/>
    <p:sldId id="512" r:id="rId10"/>
    <p:sldId id="513" r:id="rId11"/>
    <p:sldId id="514" r:id="rId12"/>
    <p:sldId id="517" r:id="rId13"/>
    <p:sldId id="522" r:id="rId14"/>
    <p:sldId id="515" r:id="rId15"/>
    <p:sldId id="519" r:id="rId16"/>
    <p:sldId id="545" r:id="rId17"/>
    <p:sldId id="563" r:id="rId18"/>
    <p:sldId id="544" r:id="rId19"/>
    <p:sldId id="551" r:id="rId20"/>
    <p:sldId id="552" r:id="rId21"/>
    <p:sldId id="553" r:id="rId22"/>
    <p:sldId id="554" r:id="rId23"/>
    <p:sldId id="555" r:id="rId24"/>
    <p:sldId id="556" r:id="rId25"/>
    <p:sldId id="557" r:id="rId26"/>
    <p:sldId id="558" r:id="rId27"/>
    <p:sldId id="559" r:id="rId28"/>
    <p:sldId id="562" r:id="rId29"/>
    <p:sldId id="561" r:id="rId30"/>
    <p:sldId id="56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" initials="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3C9"/>
    <a:srgbClr val="FFF2CC"/>
    <a:srgbClr val="FFCC99"/>
    <a:srgbClr val="FFC305"/>
    <a:srgbClr val="86132E"/>
    <a:srgbClr val="F7CCD6"/>
    <a:srgbClr val="FFFFFF"/>
    <a:srgbClr val="BFBFBF"/>
    <a:srgbClr val="007E27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56" autoAdjust="0"/>
    <p:restoredTop sz="85932" autoAdjust="0"/>
  </p:normalViewPr>
  <p:slideViewPr>
    <p:cSldViewPr snapToGrid="0">
      <p:cViewPr>
        <p:scale>
          <a:sx n="125" d="100"/>
          <a:sy n="125" d="100"/>
        </p:scale>
        <p:origin x="-716" y="6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350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Rindal" userId="7c3c15d5b00f3a64" providerId="Windows Live" clId="Web-{0FC4B780-1932-4477-B988-51641F786583}"/>
    <pc:docChg chg="addSld modSld">
      <pc:chgData name="peter Rindal" userId="7c3c15d5b00f3a64" providerId="Windows Live" clId="Web-{0FC4B780-1932-4477-B988-51641F786583}" dt="2019-11-12T11:21:51.695" v="101" actId="1076"/>
      <pc:docMkLst>
        <pc:docMk/>
      </pc:docMkLst>
      <pc:sldChg chg="addSp delSp modSp">
        <pc:chgData name="peter Rindal" userId="7c3c15d5b00f3a64" providerId="Windows Live" clId="Web-{0FC4B780-1932-4477-B988-51641F786583}" dt="2019-11-12T10:56:52.668" v="23"/>
        <pc:sldMkLst>
          <pc:docMk/>
          <pc:sldMk cId="1036264175" sldId="447"/>
        </pc:sldMkLst>
        <pc:spChg chg="add del mod">
          <ac:chgData name="peter Rindal" userId="7c3c15d5b00f3a64" providerId="Windows Live" clId="Web-{0FC4B780-1932-4477-B988-51641F786583}" dt="2019-11-12T10:56:52.668" v="23"/>
          <ac:spMkLst>
            <pc:docMk/>
            <pc:sldMk cId="1036264175" sldId="447"/>
            <ac:spMk id="5" creationId="{61F8D6C0-129C-4A93-B274-F878E74A6F76}"/>
          </ac:spMkLst>
        </pc:spChg>
      </pc:sldChg>
      <pc:sldChg chg="modSp">
        <pc:chgData name="peter Rindal" userId="7c3c15d5b00f3a64" providerId="Windows Live" clId="Web-{0FC4B780-1932-4477-B988-51641F786583}" dt="2019-11-12T10:46:41.352" v="4" actId="20577"/>
        <pc:sldMkLst>
          <pc:docMk/>
          <pc:sldMk cId="2293107019" sldId="449"/>
        </pc:sldMkLst>
        <pc:spChg chg="mod">
          <ac:chgData name="peter Rindal" userId="7c3c15d5b00f3a64" providerId="Windows Live" clId="Web-{0FC4B780-1932-4477-B988-51641F786583}" dt="2019-11-12T10:46:41.352" v="4" actId="20577"/>
          <ac:spMkLst>
            <pc:docMk/>
            <pc:sldMk cId="2293107019" sldId="449"/>
            <ac:spMk id="2" creationId="{C662525F-18D2-402C-A0E7-3DB10A26EF7F}"/>
          </ac:spMkLst>
        </pc:spChg>
      </pc:sldChg>
      <pc:sldChg chg="modSp">
        <pc:chgData name="peter Rindal" userId="7c3c15d5b00f3a64" providerId="Windows Live" clId="Web-{0FC4B780-1932-4477-B988-51641F786583}" dt="2019-11-12T10:46:41.773" v="8" actId="20577"/>
        <pc:sldMkLst>
          <pc:docMk/>
          <pc:sldMk cId="843525324" sldId="450"/>
        </pc:sldMkLst>
        <pc:spChg chg="mod">
          <ac:chgData name="peter Rindal" userId="7c3c15d5b00f3a64" providerId="Windows Live" clId="Web-{0FC4B780-1932-4477-B988-51641F786583}" dt="2019-11-12T10:46:41.773" v="8" actId="20577"/>
          <ac:spMkLst>
            <pc:docMk/>
            <pc:sldMk cId="843525324" sldId="450"/>
            <ac:spMk id="2" creationId="{C662525F-18D2-402C-A0E7-3DB10A26EF7F}"/>
          </ac:spMkLst>
        </pc:spChg>
      </pc:sldChg>
      <pc:sldChg chg="modSp">
        <pc:chgData name="peter Rindal" userId="7c3c15d5b00f3a64" providerId="Windows Live" clId="Web-{0FC4B780-1932-4477-B988-51641F786583}" dt="2019-11-12T10:46:59.773" v="14" actId="20577"/>
        <pc:sldMkLst>
          <pc:docMk/>
          <pc:sldMk cId="1664642583" sldId="451"/>
        </pc:sldMkLst>
        <pc:spChg chg="mod">
          <ac:chgData name="peter Rindal" userId="7c3c15d5b00f3a64" providerId="Windows Live" clId="Web-{0FC4B780-1932-4477-B988-51641F786583}" dt="2019-11-12T10:46:59.773" v="14" actId="20577"/>
          <ac:spMkLst>
            <pc:docMk/>
            <pc:sldMk cId="1664642583" sldId="451"/>
            <ac:spMk id="2" creationId="{C662525F-18D2-402C-A0E7-3DB10A26EF7F}"/>
          </ac:spMkLst>
        </pc:spChg>
      </pc:sldChg>
      <pc:sldChg chg="mod modShow">
        <pc:chgData name="peter Rindal" userId="7c3c15d5b00f3a64" providerId="Windows Live" clId="Web-{0FC4B780-1932-4477-B988-51641F786583}" dt="2019-11-12T11:15:41.333" v="91"/>
        <pc:sldMkLst>
          <pc:docMk/>
          <pc:sldMk cId="375270695" sldId="465"/>
        </pc:sldMkLst>
      </pc:sldChg>
      <pc:sldChg chg="modSp">
        <pc:chgData name="peter Rindal" userId="7c3c15d5b00f3a64" providerId="Windows Live" clId="Web-{0FC4B780-1932-4477-B988-51641F786583}" dt="2019-11-12T10:53:12.620" v="19"/>
        <pc:sldMkLst>
          <pc:docMk/>
          <pc:sldMk cId="2794550580" sldId="471"/>
        </pc:sldMkLst>
        <pc:graphicFrameChg chg="mod modGraphic">
          <ac:chgData name="peter Rindal" userId="7c3c15d5b00f3a64" providerId="Windows Live" clId="Web-{0FC4B780-1932-4477-B988-51641F786583}" dt="2019-11-12T10:53:12.620" v="19"/>
          <ac:graphicFrameMkLst>
            <pc:docMk/>
            <pc:sldMk cId="2794550580" sldId="471"/>
            <ac:graphicFrameMk id="6" creationId="{DECCD122-1EEC-4329-809D-E872415BD468}"/>
          </ac:graphicFrameMkLst>
        </pc:graphicFrameChg>
      </pc:sldChg>
      <pc:sldChg chg="modSp">
        <pc:chgData name="peter Rindal" userId="7c3c15d5b00f3a64" providerId="Windows Live" clId="Web-{0FC4B780-1932-4477-B988-51641F786583}" dt="2019-11-12T10:57:14.903" v="26" actId="1076"/>
        <pc:sldMkLst>
          <pc:docMk/>
          <pc:sldMk cId="2261069617" sldId="472"/>
        </pc:sldMkLst>
        <pc:spChg chg="mod">
          <ac:chgData name="peter Rindal" userId="7c3c15d5b00f3a64" providerId="Windows Live" clId="Web-{0FC4B780-1932-4477-B988-51641F786583}" dt="2019-11-12T10:57:14.903" v="26" actId="1076"/>
          <ac:spMkLst>
            <pc:docMk/>
            <pc:sldMk cId="2261069617" sldId="472"/>
            <ac:spMk id="16" creationId="{605692AD-8F2F-4D62-A147-A26D65320253}"/>
          </ac:spMkLst>
        </pc:spChg>
      </pc:sldChg>
      <pc:sldChg chg="addSp delSp modSp mod modShow">
        <pc:chgData name="peter Rindal" userId="7c3c15d5b00f3a64" providerId="Windows Live" clId="Web-{0FC4B780-1932-4477-B988-51641F786583}" dt="2019-11-12T11:21:51.695" v="101" actId="1076"/>
        <pc:sldMkLst>
          <pc:docMk/>
          <pc:sldMk cId="1087318876" sldId="478"/>
        </pc:sldMkLst>
        <pc:grpChg chg="add mod">
          <ac:chgData name="peter Rindal" userId="7c3c15d5b00f3a64" providerId="Windows Live" clId="Web-{0FC4B780-1932-4477-B988-51641F786583}" dt="2019-11-12T11:21:51.695" v="101" actId="1076"/>
          <ac:grpSpMkLst>
            <pc:docMk/>
            <pc:sldMk cId="1087318876" sldId="478"/>
            <ac:grpSpMk id="5" creationId="{913B1D73-F719-4181-81CE-87B48F0E6F5D}"/>
          </ac:grpSpMkLst>
        </pc:grpChg>
        <pc:grpChg chg="add del mod">
          <ac:chgData name="peter Rindal" userId="7c3c15d5b00f3a64" providerId="Windows Live" clId="Web-{0FC4B780-1932-4477-B988-51641F786583}" dt="2019-11-12T11:21:37.788" v="98"/>
          <ac:grpSpMkLst>
            <pc:docMk/>
            <pc:sldMk cId="1087318876" sldId="478"/>
            <ac:grpSpMk id="20" creationId="{1C2F28B0-D35F-4FFE-80BC-0D32B3859972}"/>
          </ac:grpSpMkLst>
        </pc:grpChg>
      </pc:sldChg>
      <pc:sldChg chg="addSp modSp add replId">
        <pc:chgData name="peter Rindal" userId="7c3c15d5b00f3a64" providerId="Windows Live" clId="Web-{0FC4B780-1932-4477-B988-51641F786583}" dt="2019-11-12T10:58:32.200" v="47"/>
        <pc:sldMkLst>
          <pc:docMk/>
          <pc:sldMk cId="4020483735" sldId="479"/>
        </pc:sldMkLst>
        <pc:spChg chg="ord">
          <ac:chgData name="peter Rindal" userId="7c3c15d5b00f3a64" providerId="Windows Live" clId="Web-{0FC4B780-1932-4477-B988-51641F786583}" dt="2019-11-12T10:58:14.903" v="42"/>
          <ac:spMkLst>
            <pc:docMk/>
            <pc:sldMk cId="4020483735" sldId="479"/>
            <ac:spMk id="4" creationId="{8E885433-15C2-488E-A8FB-0F0B4F411B2F}"/>
          </ac:spMkLst>
        </pc:spChg>
        <pc:spChg chg="add mod">
          <ac:chgData name="peter Rindal" userId="7c3c15d5b00f3a64" providerId="Windows Live" clId="Web-{0FC4B780-1932-4477-B988-51641F786583}" dt="2019-11-12T10:57:48.591" v="30" actId="14100"/>
          <ac:spMkLst>
            <pc:docMk/>
            <pc:sldMk cId="4020483735" sldId="479"/>
            <ac:spMk id="5" creationId="{4C7457CD-7504-44E4-9E15-FD4D27D383A2}"/>
          </ac:spMkLst>
        </pc:spChg>
        <pc:spChg chg="ord">
          <ac:chgData name="peter Rindal" userId="7c3c15d5b00f3a64" providerId="Windows Live" clId="Web-{0FC4B780-1932-4477-B988-51641F786583}" dt="2019-11-12T10:58:26.138" v="43"/>
          <ac:spMkLst>
            <pc:docMk/>
            <pc:sldMk cId="4020483735" sldId="479"/>
            <ac:spMk id="61" creationId="{7FC3FDCE-A421-497C-8D1A-981D462FA958}"/>
          </ac:spMkLst>
        </pc:spChg>
        <pc:spChg chg="ord">
          <ac:chgData name="peter Rindal" userId="7c3c15d5b00f3a64" providerId="Windows Live" clId="Web-{0FC4B780-1932-4477-B988-51641F786583}" dt="2019-11-12T10:58:27.653" v="44"/>
          <ac:spMkLst>
            <pc:docMk/>
            <pc:sldMk cId="4020483735" sldId="479"/>
            <ac:spMk id="62" creationId="{AD90B8D2-E24F-4D97-AE9B-BA2C49AC6A5A}"/>
          </ac:spMkLst>
        </pc:spChg>
        <pc:spChg chg="ord">
          <ac:chgData name="peter Rindal" userId="7c3c15d5b00f3a64" providerId="Windows Live" clId="Web-{0FC4B780-1932-4477-B988-51641F786583}" dt="2019-11-12T10:58:29.169" v="45"/>
          <ac:spMkLst>
            <pc:docMk/>
            <pc:sldMk cId="4020483735" sldId="479"/>
            <ac:spMk id="66" creationId="{6BEAB434-AF2F-4932-984E-4DE2FD639BD1}"/>
          </ac:spMkLst>
        </pc:spChg>
        <pc:spChg chg="ord">
          <ac:chgData name="peter Rindal" userId="7c3c15d5b00f3a64" providerId="Windows Live" clId="Web-{0FC4B780-1932-4477-B988-51641F786583}" dt="2019-11-12T10:58:32.200" v="47"/>
          <ac:spMkLst>
            <pc:docMk/>
            <pc:sldMk cId="4020483735" sldId="479"/>
            <ac:spMk id="76" creationId="{50B93E7F-11CD-406B-AF1E-F2D9E477222C}"/>
          </ac:spMkLst>
        </pc:spChg>
        <pc:grpChg chg="ord">
          <ac:chgData name="peter Rindal" userId="7c3c15d5b00f3a64" providerId="Windows Live" clId="Web-{0FC4B780-1932-4477-B988-51641F786583}" dt="2019-11-12T10:58:30.685" v="46"/>
          <ac:grpSpMkLst>
            <pc:docMk/>
            <pc:sldMk cId="4020483735" sldId="479"/>
            <ac:grpSpMk id="72" creationId="{86582BF4-11A0-4BF1-ADA8-58014CD812FE}"/>
          </ac:grpSpMkLst>
        </pc:grpChg>
      </pc:sldChg>
      <pc:sldChg chg="modSp add replId">
        <pc:chgData name="peter Rindal" userId="7c3c15d5b00f3a64" providerId="Windows Live" clId="Web-{0FC4B780-1932-4477-B988-51641F786583}" dt="2019-11-12T11:00:04.966" v="87"/>
        <pc:sldMkLst>
          <pc:docMk/>
          <pc:sldMk cId="2765046261" sldId="480"/>
        </pc:sldMkLst>
        <pc:spChg chg="ord">
          <ac:chgData name="peter Rindal" userId="7c3c15d5b00f3a64" providerId="Windows Live" clId="Web-{0FC4B780-1932-4477-B988-51641F786583}" dt="2019-11-12T11:00:04.966" v="87"/>
          <ac:spMkLst>
            <pc:docMk/>
            <pc:sldMk cId="2765046261" sldId="480"/>
            <ac:spMk id="5" creationId="{4C7457CD-7504-44E4-9E15-FD4D27D383A2}"/>
          </ac:spMkLst>
        </pc:spChg>
        <pc:spChg chg="ord">
          <ac:chgData name="peter Rindal" userId="7c3c15d5b00f3a64" providerId="Windows Live" clId="Web-{0FC4B780-1932-4477-B988-51641F786583}" dt="2019-11-12T10:59:58.904" v="58"/>
          <ac:spMkLst>
            <pc:docMk/>
            <pc:sldMk cId="2765046261" sldId="480"/>
            <ac:spMk id="61" creationId="{7FC3FDCE-A421-497C-8D1A-981D462FA958}"/>
          </ac:spMkLst>
        </pc:spChg>
        <pc:spChg chg="ord">
          <ac:chgData name="peter Rindal" userId="7c3c15d5b00f3a64" providerId="Windows Live" clId="Web-{0FC4B780-1932-4477-B988-51641F786583}" dt="2019-11-12T11:00:00.435" v="65"/>
          <ac:spMkLst>
            <pc:docMk/>
            <pc:sldMk cId="2765046261" sldId="480"/>
            <ac:spMk id="62" creationId="{AD90B8D2-E24F-4D97-AE9B-BA2C49AC6A5A}"/>
          </ac:spMkLst>
        </pc:spChg>
        <pc:spChg chg="ord">
          <ac:chgData name="peter Rindal" userId="7c3c15d5b00f3a64" providerId="Windows Live" clId="Web-{0FC4B780-1932-4477-B988-51641F786583}" dt="2019-11-12T11:00:01.951" v="72"/>
          <ac:spMkLst>
            <pc:docMk/>
            <pc:sldMk cId="2765046261" sldId="480"/>
            <ac:spMk id="66" creationId="{6BEAB434-AF2F-4932-984E-4DE2FD639BD1}"/>
          </ac:spMkLst>
        </pc:spChg>
        <pc:spChg chg="ord">
          <ac:chgData name="peter Rindal" userId="7c3c15d5b00f3a64" providerId="Windows Live" clId="Web-{0FC4B780-1932-4477-B988-51641F786583}" dt="2019-11-12T10:59:57.373" v="51"/>
          <ac:spMkLst>
            <pc:docMk/>
            <pc:sldMk cId="2765046261" sldId="480"/>
            <ac:spMk id="68" creationId="{856E13D5-C3CF-4634-B2EF-9D801DF583A6}"/>
          </ac:spMkLst>
        </pc:spChg>
        <pc:grpChg chg="ord">
          <ac:chgData name="peter Rindal" userId="7c3c15d5b00f3a64" providerId="Windows Live" clId="Web-{0FC4B780-1932-4477-B988-51641F786583}" dt="2019-11-12T11:00:03.466" v="79"/>
          <ac:grpSpMkLst>
            <pc:docMk/>
            <pc:sldMk cId="2765046261" sldId="480"/>
            <ac:grpSpMk id="72" creationId="{86582BF4-11A0-4BF1-ADA8-58014CD812FE}"/>
          </ac:grpSpMkLst>
        </pc:grpChg>
      </pc:sldChg>
    </pc:docChg>
  </pc:docChgLst>
  <pc:docChgLst>
    <pc:chgData name="peter Rindal" userId="7c3c15d5b00f3a64" providerId="LiveId" clId="{696FF62E-D5F3-44A9-A405-84A57ED62DD2}"/>
    <pc:docChg chg="undo redo custSel addSld delSld modSld sldOrd modMainMaster">
      <pc:chgData name="peter Rindal" userId="7c3c15d5b00f3a64" providerId="LiveId" clId="{696FF62E-D5F3-44A9-A405-84A57ED62DD2}" dt="2021-08-10T03:39:41.954" v="9346" actId="20577"/>
      <pc:docMkLst>
        <pc:docMk/>
      </pc:docMkLst>
      <pc:sldChg chg="addSp delSp modSp mod">
        <pc:chgData name="peter Rindal" userId="7c3c15d5b00f3a64" providerId="LiveId" clId="{696FF62E-D5F3-44A9-A405-84A57ED62DD2}" dt="2021-08-06T23:13:16.720" v="206" actId="20577"/>
        <pc:sldMkLst>
          <pc:docMk/>
          <pc:sldMk cId="4015272556" sldId="405"/>
        </pc:sldMkLst>
        <pc:spChg chg="mod">
          <ac:chgData name="peter Rindal" userId="7c3c15d5b00f3a64" providerId="LiveId" clId="{696FF62E-D5F3-44A9-A405-84A57ED62DD2}" dt="2021-08-06T23:13:16.720" v="206" actId="20577"/>
          <ac:spMkLst>
            <pc:docMk/>
            <pc:sldMk cId="4015272556" sldId="405"/>
            <ac:spMk id="2" creationId="{00000000-0000-0000-0000-000000000000}"/>
          </ac:spMkLst>
        </pc:spChg>
        <pc:spChg chg="mod">
          <ac:chgData name="peter Rindal" userId="7c3c15d5b00f3a64" providerId="LiveId" clId="{696FF62E-D5F3-44A9-A405-84A57ED62DD2}" dt="2021-08-06T23:09:36.357" v="171" actId="20577"/>
          <ac:spMkLst>
            <pc:docMk/>
            <pc:sldMk cId="4015272556" sldId="405"/>
            <ac:spMk id="8" creationId="{6FDA3899-9A25-41C9-8829-D874E0BD9F88}"/>
          </ac:spMkLst>
        </pc:spChg>
        <pc:spChg chg="add mod">
          <ac:chgData name="peter Rindal" userId="7c3c15d5b00f3a64" providerId="LiveId" clId="{696FF62E-D5F3-44A9-A405-84A57ED62DD2}" dt="2021-08-06T23:13:00.415" v="204" actId="403"/>
          <ac:spMkLst>
            <pc:docMk/>
            <pc:sldMk cId="4015272556" sldId="405"/>
            <ac:spMk id="14" creationId="{EFE00648-BE75-486E-8E5B-BF9D29516E5D}"/>
          </ac:spMkLst>
        </pc:spChg>
        <pc:spChg chg="add mod">
          <ac:chgData name="peter Rindal" userId="7c3c15d5b00f3a64" providerId="LiveId" clId="{696FF62E-D5F3-44A9-A405-84A57ED62DD2}" dt="2021-08-06T23:12:46.466" v="201" actId="571"/>
          <ac:spMkLst>
            <pc:docMk/>
            <pc:sldMk cId="4015272556" sldId="405"/>
            <ac:spMk id="15" creationId="{3E1F4762-6406-42BC-841D-337D1E2D945B}"/>
          </ac:spMkLst>
        </pc:spChg>
        <pc:picChg chg="add del mod modCrop">
          <ac:chgData name="peter Rindal" userId="7c3c15d5b00f3a64" providerId="LiveId" clId="{696FF62E-D5F3-44A9-A405-84A57ED62DD2}" dt="2021-08-06T23:11:09.203" v="175" actId="478"/>
          <ac:picMkLst>
            <pc:docMk/>
            <pc:sldMk cId="4015272556" sldId="405"/>
            <ac:picMk id="4" creationId="{3FD3ABB3-4D13-4435-95E4-80F5F002488C}"/>
          </ac:picMkLst>
        </pc:picChg>
        <pc:picChg chg="add mod">
          <ac:chgData name="peter Rindal" userId="7c3c15d5b00f3a64" providerId="LiveId" clId="{696FF62E-D5F3-44A9-A405-84A57ED62DD2}" dt="2021-08-06T23:11:28.447" v="183" actId="1076"/>
          <ac:picMkLst>
            <pc:docMk/>
            <pc:sldMk cId="4015272556" sldId="405"/>
            <ac:picMk id="9" creationId="{EF5D7841-F5A2-4B0F-8E91-3CE4B9DFBE81}"/>
          </ac:picMkLst>
        </pc:picChg>
        <pc:picChg chg="mod">
          <ac:chgData name="peter Rindal" userId="7c3c15d5b00f3a64" providerId="LiveId" clId="{696FF62E-D5F3-44A9-A405-84A57ED62DD2}" dt="2021-08-06T23:11:19.103" v="181" actId="1076"/>
          <ac:picMkLst>
            <pc:docMk/>
            <pc:sldMk cId="4015272556" sldId="405"/>
            <ac:picMk id="1028" creationId="{71B19C82-343F-4E24-9392-5D6F56A73593}"/>
          </ac:picMkLst>
        </pc:picChg>
        <pc:cxnChg chg="mod">
          <ac:chgData name="peter Rindal" userId="7c3c15d5b00f3a64" providerId="LiveId" clId="{696FF62E-D5F3-44A9-A405-84A57ED62DD2}" dt="2021-08-06T23:09:33.242" v="170" actId="14100"/>
          <ac:cxnSpMkLst>
            <pc:docMk/>
            <pc:sldMk cId="4015272556" sldId="405"/>
            <ac:cxnSpMk id="20" creationId="{81C67500-8220-4AC8-8629-262EC3973114}"/>
          </ac:cxnSpMkLst>
        </pc:cxnChg>
      </pc:sldChg>
      <pc:sldChg chg="addSp delSp modSp mod modTransition">
        <pc:chgData name="peter Rindal" userId="7c3c15d5b00f3a64" providerId="LiveId" clId="{696FF62E-D5F3-44A9-A405-84A57ED62DD2}" dt="2021-08-07T16:56:27.213" v="808" actId="20577"/>
        <pc:sldMkLst>
          <pc:docMk/>
          <pc:sldMk cId="1060460209" sldId="407"/>
        </pc:sldMkLst>
        <pc:spChg chg="del mod">
          <ac:chgData name="peter Rindal" userId="7c3c15d5b00f3a64" providerId="LiveId" clId="{696FF62E-D5F3-44A9-A405-84A57ED62DD2}" dt="2021-08-06T23:15:41.028" v="238" actId="478"/>
          <ac:spMkLst>
            <pc:docMk/>
            <pc:sldMk cId="1060460209" sldId="407"/>
            <ac:spMk id="7" creationId="{43AB3914-F693-4F6C-BCEB-255577DDA681}"/>
          </ac:spMkLst>
        </pc:spChg>
        <pc:spChg chg="add mod">
          <ac:chgData name="peter Rindal" userId="7c3c15d5b00f3a64" providerId="LiveId" clId="{696FF62E-D5F3-44A9-A405-84A57ED62DD2}" dt="2021-08-06T23:15:46.832" v="239" actId="1076"/>
          <ac:spMkLst>
            <pc:docMk/>
            <pc:sldMk cId="1060460209" sldId="407"/>
            <ac:spMk id="16" creationId="{97CA4B44-EBAB-491A-A2A8-5F9571B92BA0}"/>
          </ac:spMkLst>
        </pc:spChg>
        <pc:spChg chg="add mod">
          <ac:chgData name="peter Rindal" userId="7c3c15d5b00f3a64" providerId="LiveId" clId="{696FF62E-D5F3-44A9-A405-84A57ED62DD2}" dt="2021-08-06T23:16:09.038" v="243" actId="14100"/>
          <ac:spMkLst>
            <pc:docMk/>
            <pc:sldMk cId="1060460209" sldId="407"/>
            <ac:spMk id="18" creationId="{F880DBA7-F880-4A25-AE00-C3B665C7E944}"/>
          </ac:spMkLst>
        </pc:spChg>
        <pc:spChg chg="mod">
          <ac:chgData name="peter Rindal" userId="7c3c15d5b00f3a64" providerId="LiveId" clId="{696FF62E-D5F3-44A9-A405-84A57ED62DD2}" dt="2021-08-06T23:14:15.556" v="207" actId="1076"/>
          <ac:spMkLst>
            <pc:docMk/>
            <pc:sldMk cId="1060460209" sldId="407"/>
            <ac:spMk id="19" creationId="{0AFA361C-5279-410F-A71E-07BE5F8E3888}"/>
          </ac:spMkLst>
        </pc:spChg>
        <pc:spChg chg="mod">
          <ac:chgData name="peter Rindal" userId="7c3c15d5b00f3a64" providerId="LiveId" clId="{696FF62E-D5F3-44A9-A405-84A57ED62DD2}" dt="2021-08-06T23:14:15.556" v="207" actId="1076"/>
          <ac:spMkLst>
            <pc:docMk/>
            <pc:sldMk cId="1060460209" sldId="407"/>
            <ac:spMk id="20" creationId="{E2DFF003-BBAA-4192-8214-BE639CD89B3B}"/>
          </ac:spMkLst>
        </pc:spChg>
        <pc:spChg chg="mod">
          <ac:chgData name="peter Rindal" userId="7c3c15d5b00f3a64" providerId="LiveId" clId="{696FF62E-D5F3-44A9-A405-84A57ED62DD2}" dt="2021-08-07T16:56:27.213" v="808" actId="20577"/>
          <ac:spMkLst>
            <pc:docMk/>
            <pc:sldMk cId="1060460209" sldId="407"/>
            <ac:spMk id="22" creationId="{B91BFAD4-4D2A-4B88-9AB0-297C2C2BED7F}"/>
          </ac:spMkLst>
        </pc:spChg>
        <pc:spChg chg="del mod">
          <ac:chgData name="peter Rindal" userId="7c3c15d5b00f3a64" providerId="LiveId" clId="{696FF62E-D5F3-44A9-A405-84A57ED62DD2}" dt="2021-08-06T23:20:15.982" v="276" actId="478"/>
          <ac:spMkLst>
            <pc:docMk/>
            <pc:sldMk cId="1060460209" sldId="407"/>
            <ac:spMk id="24" creationId="{B78E12BA-A849-4091-9F6B-C81018E561A1}"/>
          </ac:spMkLst>
        </pc:spChg>
        <pc:spChg chg="mod">
          <ac:chgData name="peter Rindal" userId="7c3c15d5b00f3a64" providerId="LiveId" clId="{696FF62E-D5F3-44A9-A405-84A57ED62DD2}" dt="2021-08-06T23:15:13.254" v="230" actId="1076"/>
          <ac:spMkLst>
            <pc:docMk/>
            <pc:sldMk cId="1060460209" sldId="407"/>
            <ac:spMk id="27" creationId="{7410E61A-0844-4EAF-8EE5-1F00BF61CE35}"/>
          </ac:spMkLst>
        </pc:spChg>
        <pc:spChg chg="add mod">
          <ac:chgData name="peter Rindal" userId="7c3c15d5b00f3a64" providerId="LiveId" clId="{696FF62E-D5F3-44A9-A405-84A57ED62DD2}" dt="2021-08-06T23:20:17.065" v="277"/>
          <ac:spMkLst>
            <pc:docMk/>
            <pc:sldMk cId="1060460209" sldId="407"/>
            <ac:spMk id="28" creationId="{335A96C6-C59E-4C8A-87AB-FC3221B1DAE3}"/>
          </ac:spMkLst>
        </pc:spChg>
        <pc:spChg chg="add mod">
          <ac:chgData name="peter Rindal" userId="7c3c15d5b00f3a64" providerId="LiveId" clId="{696FF62E-D5F3-44A9-A405-84A57ED62DD2}" dt="2021-08-06T23:20:17.065" v="277"/>
          <ac:spMkLst>
            <pc:docMk/>
            <pc:sldMk cId="1060460209" sldId="407"/>
            <ac:spMk id="29" creationId="{CE9A7DB6-A777-44FA-8758-06C7710B067B}"/>
          </ac:spMkLst>
        </pc:spChg>
        <pc:cxnChg chg="mod">
          <ac:chgData name="peter Rindal" userId="7c3c15d5b00f3a64" providerId="LiveId" clId="{696FF62E-D5F3-44A9-A405-84A57ED62DD2}" dt="2021-08-06T23:14:15.556" v="207" actId="1076"/>
          <ac:cxnSpMkLst>
            <pc:docMk/>
            <pc:sldMk cId="1060460209" sldId="407"/>
            <ac:cxnSpMk id="21" creationId="{452BC91A-693D-49F3-BA6D-F0CCA407BB3A}"/>
          </ac:cxnSpMkLst>
        </pc:cxnChg>
        <pc:cxnChg chg="mod">
          <ac:chgData name="peter Rindal" userId="7c3c15d5b00f3a64" providerId="LiveId" clId="{696FF62E-D5F3-44A9-A405-84A57ED62DD2}" dt="2021-08-06T23:14:15.556" v="207" actId="1076"/>
          <ac:cxnSpMkLst>
            <pc:docMk/>
            <pc:sldMk cId="1060460209" sldId="407"/>
            <ac:cxnSpMk id="23" creationId="{D9DA490C-7E25-403E-BEF8-3C07ECDB15F1}"/>
          </ac:cxnSpMkLst>
        </pc:cxnChg>
        <pc:cxnChg chg="mod">
          <ac:chgData name="peter Rindal" userId="7c3c15d5b00f3a64" providerId="LiveId" clId="{696FF62E-D5F3-44A9-A405-84A57ED62DD2}" dt="2021-08-06T23:14:15.556" v="207" actId="1076"/>
          <ac:cxnSpMkLst>
            <pc:docMk/>
            <pc:sldMk cId="1060460209" sldId="407"/>
            <ac:cxnSpMk id="25" creationId="{AD16A758-ACB4-46A5-A703-96647487971A}"/>
          </ac:cxnSpMkLst>
        </pc:cxnChg>
        <pc:cxnChg chg="mod">
          <ac:chgData name="peter Rindal" userId="7c3c15d5b00f3a64" providerId="LiveId" clId="{696FF62E-D5F3-44A9-A405-84A57ED62DD2}" dt="2021-08-06T23:15:05.280" v="229" actId="14100"/>
          <ac:cxnSpMkLst>
            <pc:docMk/>
            <pc:sldMk cId="1060460209" sldId="407"/>
            <ac:cxnSpMk id="26" creationId="{7881BC1D-6008-4F21-AF33-8D6B9751431D}"/>
          </ac:cxnSpMkLst>
        </pc:cxnChg>
      </pc:sldChg>
      <pc:sldChg chg="addSp delSp modSp mod">
        <pc:chgData name="peter Rindal" userId="7c3c15d5b00f3a64" providerId="LiveId" clId="{696FF62E-D5F3-44A9-A405-84A57ED62DD2}" dt="2021-08-09T23:34:49.535" v="9126" actId="1076"/>
        <pc:sldMkLst>
          <pc:docMk/>
          <pc:sldMk cId="111737331" sldId="433"/>
        </pc:sldMkLst>
        <pc:spChg chg="del">
          <ac:chgData name="peter Rindal" userId="7c3c15d5b00f3a64" providerId="LiveId" clId="{696FF62E-D5F3-44A9-A405-84A57ED62DD2}" dt="2021-08-09T22:27:01.801" v="8786" actId="478"/>
          <ac:spMkLst>
            <pc:docMk/>
            <pc:sldMk cId="111737331" sldId="433"/>
            <ac:spMk id="6" creationId="{72FEC142-9557-4A1F-AE37-8B8A3E053519}"/>
          </ac:spMkLst>
        </pc:spChg>
        <pc:spChg chg="del mod">
          <ac:chgData name="peter Rindal" userId="7c3c15d5b00f3a64" providerId="LiveId" clId="{696FF62E-D5F3-44A9-A405-84A57ED62DD2}" dt="2021-08-09T22:26:58.491" v="8783" actId="478"/>
          <ac:spMkLst>
            <pc:docMk/>
            <pc:sldMk cId="111737331" sldId="433"/>
            <ac:spMk id="7" creationId="{5233658C-AF24-40FE-BAD3-087420F2E697}"/>
          </ac:spMkLst>
        </pc:spChg>
        <pc:spChg chg="del mod">
          <ac:chgData name="peter Rindal" userId="7c3c15d5b00f3a64" providerId="LiveId" clId="{696FF62E-D5F3-44A9-A405-84A57ED62DD2}" dt="2021-08-09T23:33:51.337" v="9104" actId="478"/>
          <ac:spMkLst>
            <pc:docMk/>
            <pc:sldMk cId="111737331" sldId="433"/>
            <ac:spMk id="8" creationId="{86C534CE-7408-4026-AC6C-1C1E6E5D5CFD}"/>
          </ac:spMkLst>
        </pc:spChg>
        <pc:spChg chg="add del mod">
          <ac:chgData name="peter Rindal" userId="7c3c15d5b00f3a64" providerId="LiveId" clId="{696FF62E-D5F3-44A9-A405-84A57ED62DD2}" dt="2021-08-09T22:26:59.551" v="8785"/>
          <ac:spMkLst>
            <pc:docMk/>
            <pc:sldMk cId="111737331" sldId="433"/>
            <ac:spMk id="9" creationId="{F2911F04-2E8D-42E3-BA2E-B2E8DF2EF68D}"/>
          </ac:spMkLst>
        </pc:spChg>
        <pc:spChg chg="add mod">
          <ac:chgData name="peter Rindal" userId="7c3c15d5b00f3a64" providerId="LiveId" clId="{696FF62E-D5F3-44A9-A405-84A57ED62DD2}" dt="2021-08-09T23:34:49.535" v="9126" actId="1076"/>
          <ac:spMkLst>
            <pc:docMk/>
            <pc:sldMk cId="111737331" sldId="433"/>
            <ac:spMk id="13" creationId="{521F17C7-3910-4003-9C1B-338284BF4ABB}"/>
          </ac:spMkLst>
        </pc:spChg>
        <pc:spChg chg="add mod">
          <ac:chgData name="peter Rindal" userId="7c3c15d5b00f3a64" providerId="LiveId" clId="{696FF62E-D5F3-44A9-A405-84A57ED62DD2}" dt="2021-08-09T23:34:39.185" v="9125" actId="1076"/>
          <ac:spMkLst>
            <pc:docMk/>
            <pc:sldMk cId="111737331" sldId="433"/>
            <ac:spMk id="17" creationId="{2D225473-7E84-45DE-B418-239DE758E322}"/>
          </ac:spMkLst>
        </pc:spChg>
        <pc:spChg chg="add mod">
          <ac:chgData name="peter Rindal" userId="7c3c15d5b00f3a64" providerId="LiveId" clId="{696FF62E-D5F3-44A9-A405-84A57ED62DD2}" dt="2021-08-09T23:34:34.320" v="9124" actId="1076"/>
          <ac:spMkLst>
            <pc:docMk/>
            <pc:sldMk cId="111737331" sldId="433"/>
            <ac:spMk id="18" creationId="{6275B72D-2DA2-479D-976E-707F382FD202}"/>
          </ac:spMkLst>
        </pc:spChg>
        <pc:picChg chg="del">
          <ac:chgData name="peter Rindal" userId="7c3c15d5b00f3a64" providerId="LiveId" clId="{696FF62E-D5F3-44A9-A405-84A57ED62DD2}" dt="2021-08-09T22:27:01.801" v="8786" actId="478"/>
          <ac:picMkLst>
            <pc:docMk/>
            <pc:sldMk cId="111737331" sldId="433"/>
            <ac:picMk id="4" creationId="{2E0AADA9-0172-485F-A749-4DED220A8D26}"/>
          </ac:picMkLst>
        </pc:picChg>
        <pc:picChg chg="add del mod">
          <ac:chgData name="peter Rindal" userId="7c3c15d5b00f3a64" providerId="LiveId" clId="{696FF62E-D5F3-44A9-A405-84A57ED62DD2}" dt="2021-08-09T22:26:59.551" v="8785"/>
          <ac:picMkLst>
            <pc:docMk/>
            <pc:sldMk cId="111737331" sldId="433"/>
            <ac:picMk id="11" creationId="{04D19865-4C51-4EBE-8CA2-7765B58DF3F1}"/>
          </ac:picMkLst>
        </pc:picChg>
        <pc:picChg chg="add del mod">
          <ac:chgData name="peter Rindal" userId="7c3c15d5b00f3a64" providerId="LiveId" clId="{696FF62E-D5F3-44A9-A405-84A57ED62DD2}" dt="2021-08-09T22:26:59.551" v="8785"/>
          <ac:picMkLst>
            <pc:docMk/>
            <pc:sldMk cId="111737331" sldId="433"/>
            <ac:picMk id="12" creationId="{9234052E-A038-4A86-B612-0FFDC3FFF970}"/>
          </ac:picMkLst>
        </pc:picChg>
        <pc:picChg chg="add mod">
          <ac:chgData name="peter Rindal" userId="7c3c15d5b00f3a64" providerId="LiveId" clId="{696FF62E-D5F3-44A9-A405-84A57ED62DD2}" dt="2021-08-09T23:34:49.535" v="9126" actId="1076"/>
          <ac:picMkLst>
            <pc:docMk/>
            <pc:sldMk cId="111737331" sldId="433"/>
            <ac:picMk id="15" creationId="{5376DD02-F07B-49EF-BDD7-E1FEAC827560}"/>
          </ac:picMkLst>
        </pc:picChg>
        <pc:picChg chg="add mod">
          <ac:chgData name="peter Rindal" userId="7c3c15d5b00f3a64" providerId="LiveId" clId="{696FF62E-D5F3-44A9-A405-84A57ED62DD2}" dt="2021-08-09T23:34:49.535" v="9126" actId="1076"/>
          <ac:picMkLst>
            <pc:docMk/>
            <pc:sldMk cId="111737331" sldId="433"/>
            <ac:picMk id="16" creationId="{85E49C9B-FB5C-481B-A5D3-2BBC5EB1BF01}"/>
          </ac:picMkLst>
        </pc:picChg>
        <pc:cxnChg chg="del">
          <ac:chgData name="peter Rindal" userId="7c3c15d5b00f3a64" providerId="LiveId" clId="{696FF62E-D5F3-44A9-A405-84A57ED62DD2}" dt="2021-08-09T22:27:01.801" v="8786" actId="478"/>
          <ac:cxnSpMkLst>
            <pc:docMk/>
            <pc:sldMk cId="111737331" sldId="433"/>
            <ac:cxnSpMk id="3" creationId="{D3450CA4-E5FD-46BD-ACB6-8F60E0B2456C}"/>
          </ac:cxnSpMkLst>
        </pc:cxnChg>
        <pc:cxnChg chg="add del mod">
          <ac:chgData name="peter Rindal" userId="7c3c15d5b00f3a64" providerId="LiveId" clId="{696FF62E-D5F3-44A9-A405-84A57ED62DD2}" dt="2021-08-09T22:26:59.551" v="8785"/>
          <ac:cxnSpMkLst>
            <pc:docMk/>
            <pc:sldMk cId="111737331" sldId="433"/>
            <ac:cxnSpMk id="10" creationId="{88613A7B-2F19-4DDA-872A-26DFD995FDC2}"/>
          </ac:cxnSpMkLst>
        </pc:cxnChg>
        <pc:cxnChg chg="add mod">
          <ac:chgData name="peter Rindal" userId="7c3c15d5b00f3a64" providerId="LiveId" clId="{696FF62E-D5F3-44A9-A405-84A57ED62DD2}" dt="2021-08-09T23:34:49.535" v="9126" actId="1076"/>
          <ac:cxnSpMkLst>
            <pc:docMk/>
            <pc:sldMk cId="111737331" sldId="433"/>
            <ac:cxnSpMk id="14" creationId="{447E6CF5-8B9D-4EAA-8E68-B38921EFB254}"/>
          </ac:cxnSpMkLst>
        </pc:cxnChg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302680811" sldId="437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808212147" sldId="438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980766539" sldId="440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306285521" sldId="441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4000018483" sldId="442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494045501" sldId="443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236908647" sldId="444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036264175" sldId="447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08930978" sldId="448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293107019" sldId="449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843525324" sldId="450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664642583" sldId="451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8536624" sldId="452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4089758598" sldId="453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921827617" sldId="454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999455987" sldId="455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181844847" sldId="456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537761289" sldId="457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862245088" sldId="458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139400341" sldId="459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02517159" sldId="460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320823177" sldId="461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698844435" sldId="462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667590123" sldId="463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659371515" sldId="464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75270695" sldId="465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61844679" sldId="466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571329273" sldId="467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269960697" sldId="468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225709798" sldId="469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565953716" sldId="470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794550580" sldId="471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560821292" sldId="476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4216150386" sldId="477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087318876" sldId="478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4020483735" sldId="479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765046261" sldId="480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937405681" sldId="481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228815929" sldId="482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406486860" sldId="483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87820729" sldId="484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852577706" sldId="485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224716517" sldId="486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3324054204" sldId="488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766202646" sldId="489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586890072" sldId="490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887425478" sldId="491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605881122" sldId="492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1906708712" sldId="493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76773309" sldId="494"/>
        </pc:sldMkLst>
      </pc:sldChg>
      <pc:sldChg chg="del">
        <pc:chgData name="peter Rindal" userId="7c3c15d5b00f3a64" providerId="LiveId" clId="{696FF62E-D5F3-44A9-A405-84A57ED62DD2}" dt="2021-08-06T23:37:22.457" v="415" actId="47"/>
        <pc:sldMkLst>
          <pc:docMk/>
          <pc:sldMk cId="2694624368" sldId="495"/>
        </pc:sldMkLst>
      </pc:sldChg>
      <pc:sldChg chg="addSp modSp add mod modTransition modAnim">
        <pc:chgData name="peter Rindal" userId="7c3c15d5b00f3a64" providerId="LiveId" clId="{696FF62E-D5F3-44A9-A405-84A57ED62DD2}" dt="2021-08-07T16:56:36.224" v="817" actId="20577"/>
        <pc:sldMkLst>
          <pc:docMk/>
          <pc:sldMk cId="2191816761" sldId="496"/>
        </pc:sldMkLst>
        <pc:spChg chg="mod">
          <ac:chgData name="peter Rindal" userId="7c3c15d5b00f3a64" providerId="LiveId" clId="{696FF62E-D5F3-44A9-A405-84A57ED62DD2}" dt="2021-08-07T16:51:34.976" v="677" actId="6549"/>
          <ac:spMkLst>
            <pc:docMk/>
            <pc:sldMk cId="2191816761" sldId="496"/>
            <ac:spMk id="2" creationId="{C662525F-18D2-402C-A0E7-3DB10A26EF7F}"/>
          </ac:spMkLst>
        </pc:spChg>
        <pc:spChg chg="mod">
          <ac:chgData name="peter Rindal" userId="7c3c15d5b00f3a64" providerId="LiveId" clId="{696FF62E-D5F3-44A9-A405-84A57ED62DD2}" dt="2021-08-06T23:16:57.055" v="262" actId="14100"/>
          <ac:spMkLst>
            <pc:docMk/>
            <pc:sldMk cId="2191816761" sldId="496"/>
            <ac:spMk id="20" creationId="{E2DFF003-BBAA-4192-8214-BE639CD89B3B}"/>
          </ac:spMkLst>
        </pc:spChg>
        <pc:spChg chg="mod">
          <ac:chgData name="peter Rindal" userId="7c3c15d5b00f3a64" providerId="LiveId" clId="{696FF62E-D5F3-44A9-A405-84A57ED62DD2}" dt="2021-08-07T16:56:36.224" v="817" actId="20577"/>
          <ac:spMkLst>
            <pc:docMk/>
            <pc:sldMk cId="2191816761" sldId="496"/>
            <ac:spMk id="22" creationId="{B91BFAD4-4D2A-4B88-9AB0-297C2C2BED7F}"/>
          </ac:spMkLst>
        </pc:spChg>
        <pc:spChg chg="mod">
          <ac:chgData name="peter Rindal" userId="7c3c15d5b00f3a64" providerId="LiveId" clId="{696FF62E-D5F3-44A9-A405-84A57ED62DD2}" dt="2021-08-06T23:20:50.995" v="290" actId="14100"/>
          <ac:spMkLst>
            <pc:docMk/>
            <pc:sldMk cId="2191816761" sldId="496"/>
            <ac:spMk id="24" creationId="{B78E12BA-A849-4091-9F6B-C81018E561A1}"/>
          </ac:spMkLst>
        </pc:spChg>
        <pc:spChg chg="mod">
          <ac:chgData name="peter Rindal" userId="7c3c15d5b00f3a64" providerId="LiveId" clId="{696FF62E-D5F3-44A9-A405-84A57ED62DD2}" dt="2021-08-06T23:26:08.383" v="342" actId="1038"/>
          <ac:spMkLst>
            <pc:docMk/>
            <pc:sldMk cId="2191816761" sldId="496"/>
            <ac:spMk id="27" creationId="{7410E61A-0844-4EAF-8EE5-1F00BF61CE35}"/>
          </ac:spMkLst>
        </pc:spChg>
        <pc:spChg chg="add mod">
          <ac:chgData name="peter Rindal" userId="7c3c15d5b00f3a64" providerId="LiveId" clId="{696FF62E-D5F3-44A9-A405-84A57ED62DD2}" dt="2021-08-06T23:21:04.508" v="292" actId="14100"/>
          <ac:spMkLst>
            <pc:docMk/>
            <pc:sldMk cId="2191816761" sldId="496"/>
            <ac:spMk id="28" creationId="{041B3187-ACD0-4AB3-A125-F236B62E5D2A}"/>
          </ac:spMkLst>
        </pc:spChg>
        <pc:spChg chg="add mod">
          <ac:chgData name="peter Rindal" userId="7c3c15d5b00f3a64" providerId="LiveId" clId="{696FF62E-D5F3-44A9-A405-84A57ED62DD2}" dt="2021-08-06T23:25:32.762" v="328" actId="14100"/>
          <ac:spMkLst>
            <pc:docMk/>
            <pc:sldMk cId="2191816761" sldId="496"/>
            <ac:spMk id="30" creationId="{4B208BDD-F7A7-4EB4-A190-AE82AC432692}"/>
          </ac:spMkLst>
        </pc:spChg>
        <pc:cxnChg chg="add mod">
          <ac:chgData name="peter Rindal" userId="7c3c15d5b00f3a64" providerId="LiveId" clId="{696FF62E-D5F3-44A9-A405-84A57ED62DD2}" dt="2021-08-06T23:34:53.841" v="414" actId="14100"/>
          <ac:cxnSpMkLst>
            <pc:docMk/>
            <pc:sldMk cId="2191816761" sldId="496"/>
            <ac:cxnSpMk id="29" creationId="{037FCF91-33E1-4A93-B51E-3CBA69CCB458}"/>
          </ac:cxnSpMkLst>
        </pc:cxnChg>
        <pc:cxnChg chg="add mod">
          <ac:chgData name="peter Rindal" userId="7c3c15d5b00f3a64" providerId="LiveId" clId="{696FF62E-D5F3-44A9-A405-84A57ED62DD2}" dt="2021-08-06T23:32:28.820" v="401" actId="1076"/>
          <ac:cxnSpMkLst>
            <pc:docMk/>
            <pc:sldMk cId="2191816761" sldId="496"/>
            <ac:cxnSpMk id="31" creationId="{126E74A6-7F6F-4EB9-9E43-AF6A5656F08C}"/>
          </ac:cxnSpMkLst>
        </pc:cxnChg>
      </pc:sldChg>
      <pc:sldChg chg="modSp add del mod">
        <pc:chgData name="peter Rindal" userId="7c3c15d5b00f3a64" providerId="LiveId" clId="{696FF62E-D5F3-44A9-A405-84A57ED62DD2}" dt="2021-08-06T23:14:51.126" v="224" actId="47"/>
        <pc:sldMkLst>
          <pc:docMk/>
          <pc:sldMk cId="3052766573" sldId="496"/>
        </pc:sldMkLst>
        <pc:spChg chg="mod">
          <ac:chgData name="peter Rindal" userId="7c3c15d5b00f3a64" providerId="LiveId" clId="{696FF62E-D5F3-44A9-A405-84A57ED62DD2}" dt="2021-08-06T23:14:30.848" v="223" actId="20577"/>
          <ac:spMkLst>
            <pc:docMk/>
            <pc:sldMk cId="3052766573" sldId="496"/>
            <ac:spMk id="2" creationId="{C662525F-18D2-402C-A0E7-3DB10A26EF7F}"/>
          </ac:spMkLst>
        </pc:spChg>
      </pc:sldChg>
      <pc:sldChg chg="addSp delSp modSp add mod delAnim modAnim">
        <pc:chgData name="peter Rindal" userId="7c3c15d5b00f3a64" providerId="LiveId" clId="{696FF62E-D5F3-44A9-A405-84A57ED62DD2}" dt="2021-08-07T16:56:46.738" v="830" actId="20577"/>
        <pc:sldMkLst>
          <pc:docMk/>
          <pc:sldMk cId="3761169598" sldId="497"/>
        </pc:sldMkLst>
        <pc:spChg chg="mod">
          <ac:chgData name="peter Rindal" userId="7c3c15d5b00f3a64" providerId="LiveId" clId="{696FF62E-D5F3-44A9-A405-84A57ED62DD2}" dt="2021-08-07T16:51:43.201" v="678" actId="6549"/>
          <ac:spMkLst>
            <pc:docMk/>
            <pc:sldMk cId="3761169598" sldId="497"/>
            <ac:spMk id="2" creationId="{C662525F-18D2-402C-A0E7-3DB10A26EF7F}"/>
          </ac:spMkLst>
        </pc:spChg>
        <pc:spChg chg="mod">
          <ac:chgData name="peter Rindal" userId="7c3c15d5b00f3a64" providerId="LiveId" clId="{696FF62E-D5F3-44A9-A405-84A57ED62DD2}" dt="2021-08-07T16:49:35.108" v="624"/>
          <ac:spMkLst>
            <pc:docMk/>
            <pc:sldMk cId="3761169598" sldId="497"/>
            <ac:spMk id="20" creationId="{E2DFF003-BBAA-4192-8214-BE639CD89B3B}"/>
          </ac:spMkLst>
        </pc:spChg>
        <pc:spChg chg="del mod">
          <ac:chgData name="peter Rindal" userId="7c3c15d5b00f3a64" providerId="LiveId" clId="{696FF62E-D5F3-44A9-A405-84A57ED62DD2}" dt="2021-08-06T23:38:32.647" v="444" actId="478"/>
          <ac:spMkLst>
            <pc:docMk/>
            <pc:sldMk cId="3761169598" sldId="497"/>
            <ac:spMk id="22" creationId="{B91BFAD4-4D2A-4B88-9AB0-297C2C2BED7F}"/>
          </ac:spMkLst>
        </pc:spChg>
        <pc:spChg chg="del mod">
          <ac:chgData name="peter Rindal" userId="7c3c15d5b00f3a64" providerId="LiveId" clId="{696FF62E-D5F3-44A9-A405-84A57ED62DD2}" dt="2021-08-06T23:39:28.020" v="461" actId="478"/>
          <ac:spMkLst>
            <pc:docMk/>
            <pc:sldMk cId="3761169598" sldId="497"/>
            <ac:spMk id="24" creationId="{B78E12BA-A849-4091-9F6B-C81018E561A1}"/>
          </ac:spMkLst>
        </pc:spChg>
        <pc:spChg chg="mod">
          <ac:chgData name="peter Rindal" userId="7c3c15d5b00f3a64" providerId="LiveId" clId="{696FF62E-D5F3-44A9-A405-84A57ED62DD2}" dt="2021-08-07T16:44:53.113" v="541" actId="14100"/>
          <ac:spMkLst>
            <pc:docMk/>
            <pc:sldMk cId="3761169598" sldId="497"/>
            <ac:spMk id="27" creationId="{7410E61A-0844-4EAF-8EE5-1F00BF61CE35}"/>
          </ac:spMkLst>
        </pc:spChg>
        <pc:spChg chg="del">
          <ac:chgData name="peter Rindal" userId="7c3c15d5b00f3a64" providerId="LiveId" clId="{696FF62E-D5F3-44A9-A405-84A57ED62DD2}" dt="2021-08-06T23:39:24.684" v="459" actId="478"/>
          <ac:spMkLst>
            <pc:docMk/>
            <pc:sldMk cId="3761169598" sldId="497"/>
            <ac:spMk id="28" creationId="{041B3187-ACD0-4AB3-A125-F236B62E5D2A}"/>
          </ac:spMkLst>
        </pc:spChg>
        <pc:spChg chg="mod">
          <ac:chgData name="peter Rindal" userId="7c3c15d5b00f3a64" providerId="LiveId" clId="{696FF62E-D5F3-44A9-A405-84A57ED62DD2}" dt="2021-08-07T16:44:21.825" v="510" actId="1076"/>
          <ac:spMkLst>
            <pc:docMk/>
            <pc:sldMk cId="3761169598" sldId="497"/>
            <ac:spMk id="30" creationId="{4B208BDD-F7A7-4EB4-A190-AE82AC432692}"/>
          </ac:spMkLst>
        </pc:spChg>
        <pc:spChg chg="add mod">
          <ac:chgData name="peter Rindal" userId="7c3c15d5b00f3a64" providerId="LiveId" clId="{696FF62E-D5F3-44A9-A405-84A57ED62DD2}" dt="2021-08-07T16:56:46.738" v="830" actId="20577"/>
          <ac:spMkLst>
            <pc:docMk/>
            <pc:sldMk cId="3761169598" sldId="497"/>
            <ac:spMk id="32" creationId="{F58AD370-AF4F-4B74-82E5-7BD0F7932CCB}"/>
          </ac:spMkLst>
        </pc:spChg>
        <pc:spChg chg="add mod">
          <ac:chgData name="peter Rindal" userId="7c3c15d5b00f3a64" providerId="LiveId" clId="{696FF62E-D5F3-44A9-A405-84A57ED62DD2}" dt="2021-08-07T16:44:27.511" v="511" actId="14100"/>
          <ac:spMkLst>
            <pc:docMk/>
            <pc:sldMk cId="3761169598" sldId="497"/>
            <ac:spMk id="33" creationId="{4BBBD76F-3137-46CF-B5A4-48A4FE6D9DF7}"/>
          </ac:spMkLst>
        </pc:spChg>
        <pc:cxnChg chg="del">
          <ac:chgData name="peter Rindal" userId="7c3c15d5b00f3a64" providerId="LiveId" clId="{696FF62E-D5F3-44A9-A405-84A57ED62DD2}" dt="2021-08-06T23:39:22.702" v="458" actId="478"/>
          <ac:cxnSpMkLst>
            <pc:docMk/>
            <pc:sldMk cId="3761169598" sldId="497"/>
            <ac:cxnSpMk id="21" creationId="{452BC91A-693D-49F3-BA6D-F0CCA407BB3A}"/>
          </ac:cxnSpMkLst>
        </pc:cxnChg>
        <pc:cxnChg chg="del">
          <ac:chgData name="peter Rindal" userId="7c3c15d5b00f3a64" providerId="LiveId" clId="{696FF62E-D5F3-44A9-A405-84A57ED62DD2}" dt="2021-08-06T23:39:28.901" v="462" actId="478"/>
          <ac:cxnSpMkLst>
            <pc:docMk/>
            <pc:sldMk cId="3761169598" sldId="497"/>
            <ac:cxnSpMk id="23" creationId="{D9DA490C-7E25-403E-BEF8-3C07ECDB15F1}"/>
          </ac:cxnSpMkLst>
        </pc:cxnChg>
        <pc:cxnChg chg="mod">
          <ac:chgData name="peter Rindal" userId="7c3c15d5b00f3a64" providerId="LiveId" clId="{696FF62E-D5F3-44A9-A405-84A57ED62DD2}" dt="2021-08-06T23:38:52.394" v="446"/>
          <ac:cxnSpMkLst>
            <pc:docMk/>
            <pc:sldMk cId="3761169598" sldId="497"/>
            <ac:cxnSpMk id="29" creationId="{037FCF91-33E1-4A93-B51E-3CBA69CCB458}"/>
          </ac:cxnSpMkLst>
        </pc:cxnChg>
        <pc:cxnChg chg="del">
          <ac:chgData name="peter Rindal" userId="7c3c15d5b00f3a64" providerId="LiveId" clId="{696FF62E-D5F3-44A9-A405-84A57ED62DD2}" dt="2021-08-06T23:39:21.747" v="457" actId="478"/>
          <ac:cxnSpMkLst>
            <pc:docMk/>
            <pc:sldMk cId="3761169598" sldId="497"/>
            <ac:cxnSpMk id="31" creationId="{126E74A6-7F6F-4EB9-9E43-AF6A5656F08C}"/>
          </ac:cxnSpMkLst>
        </pc:cxnChg>
      </pc:sldChg>
      <pc:sldChg chg="addSp delSp modSp add del mod">
        <pc:chgData name="peter Rindal" userId="7c3c15d5b00f3a64" providerId="LiveId" clId="{696FF62E-D5F3-44A9-A405-84A57ED62DD2}" dt="2021-08-07T16:52:05.747" v="681" actId="47"/>
        <pc:sldMkLst>
          <pc:docMk/>
          <pc:sldMk cId="815459573" sldId="498"/>
        </pc:sldMkLst>
        <pc:spChg chg="mod">
          <ac:chgData name="peter Rindal" userId="7c3c15d5b00f3a64" providerId="LiveId" clId="{696FF62E-D5F3-44A9-A405-84A57ED62DD2}" dt="2021-08-07T16:51:53.090" v="680" actId="6549"/>
          <ac:spMkLst>
            <pc:docMk/>
            <pc:sldMk cId="815459573" sldId="498"/>
            <ac:spMk id="2" creationId="{C662525F-18D2-402C-A0E7-3DB10A26EF7F}"/>
          </ac:spMkLst>
        </pc:spChg>
        <pc:spChg chg="add mod">
          <ac:chgData name="peter Rindal" userId="7c3c15d5b00f3a64" providerId="LiveId" clId="{696FF62E-D5F3-44A9-A405-84A57ED62DD2}" dt="2021-08-07T16:48:29.050" v="613"/>
          <ac:spMkLst>
            <pc:docMk/>
            <pc:sldMk cId="815459573" sldId="498"/>
            <ac:spMk id="15" creationId="{3813BAB3-BF43-4054-AD0A-53C3E13966FA}"/>
          </ac:spMkLst>
        </pc:spChg>
        <pc:spChg chg="del mod">
          <ac:chgData name="peter Rindal" userId="7c3c15d5b00f3a64" providerId="LiveId" clId="{696FF62E-D5F3-44A9-A405-84A57ED62DD2}" dt="2021-08-07T16:47:04.759" v="580" actId="478"/>
          <ac:spMkLst>
            <pc:docMk/>
            <pc:sldMk cId="815459573" sldId="498"/>
            <ac:spMk id="32" creationId="{F58AD370-AF4F-4B74-82E5-7BD0F7932CCB}"/>
          </ac:spMkLst>
        </pc:spChg>
      </pc:sldChg>
      <pc:sldChg chg="delSp modSp add mod">
        <pc:chgData name="peter Rindal" userId="7c3c15d5b00f3a64" providerId="LiveId" clId="{696FF62E-D5F3-44A9-A405-84A57ED62DD2}" dt="2021-08-07T16:56:56.633" v="841" actId="20577"/>
        <pc:sldMkLst>
          <pc:docMk/>
          <pc:sldMk cId="2868716961" sldId="499"/>
        </pc:sldMkLst>
        <pc:spChg chg="mod">
          <ac:chgData name="peter Rindal" userId="7c3c15d5b00f3a64" providerId="LiveId" clId="{696FF62E-D5F3-44A9-A405-84A57ED62DD2}" dt="2021-08-07T16:51:46.252" v="679" actId="6549"/>
          <ac:spMkLst>
            <pc:docMk/>
            <pc:sldMk cId="2868716961" sldId="499"/>
            <ac:spMk id="2" creationId="{C662525F-18D2-402C-A0E7-3DB10A26EF7F}"/>
          </ac:spMkLst>
        </pc:spChg>
        <pc:spChg chg="del">
          <ac:chgData name="peter Rindal" userId="7c3c15d5b00f3a64" providerId="LiveId" clId="{696FF62E-D5F3-44A9-A405-84A57ED62DD2}" dt="2021-08-07T16:51:24.034" v="676" actId="478"/>
          <ac:spMkLst>
            <pc:docMk/>
            <pc:sldMk cId="2868716961" sldId="499"/>
            <ac:spMk id="3" creationId="{91D00CAD-143B-4B1B-B06F-8AFD376BF428}"/>
          </ac:spMkLst>
        </pc:spChg>
        <pc:spChg chg="mod">
          <ac:chgData name="peter Rindal" userId="7c3c15d5b00f3a64" providerId="LiveId" clId="{696FF62E-D5F3-44A9-A405-84A57ED62DD2}" dt="2021-08-07T16:53:53.527" v="720" actId="20577"/>
          <ac:spMkLst>
            <pc:docMk/>
            <pc:sldMk cId="2868716961" sldId="499"/>
            <ac:spMk id="20" creationId="{E2DFF003-BBAA-4192-8214-BE639CD89B3B}"/>
          </ac:spMkLst>
        </pc:spChg>
        <pc:spChg chg="mod">
          <ac:chgData name="peter Rindal" userId="7c3c15d5b00f3a64" providerId="LiveId" clId="{696FF62E-D5F3-44A9-A405-84A57ED62DD2}" dt="2021-08-07T16:56:56.633" v="841" actId="20577"/>
          <ac:spMkLst>
            <pc:docMk/>
            <pc:sldMk cId="2868716961" sldId="499"/>
            <ac:spMk id="32" creationId="{F58AD370-AF4F-4B74-82E5-7BD0F7932CCB}"/>
          </ac:spMkLst>
        </pc:spChg>
      </pc:sldChg>
      <pc:sldChg chg="addSp delSp modSp add mod">
        <pc:chgData name="peter Rindal" userId="7c3c15d5b00f3a64" providerId="LiveId" clId="{696FF62E-D5F3-44A9-A405-84A57ED62DD2}" dt="2021-08-07T16:58:52.238" v="885" actId="478"/>
        <pc:sldMkLst>
          <pc:docMk/>
          <pc:sldMk cId="3797562052" sldId="500"/>
        </pc:sldMkLst>
        <pc:spChg chg="mod">
          <ac:chgData name="peter Rindal" userId="7c3c15d5b00f3a64" providerId="LiveId" clId="{696FF62E-D5F3-44A9-A405-84A57ED62DD2}" dt="2021-08-07T16:54:14.864" v="743" actId="20577"/>
          <ac:spMkLst>
            <pc:docMk/>
            <pc:sldMk cId="3797562052" sldId="500"/>
            <ac:spMk id="2" creationId="{C662525F-18D2-402C-A0E7-3DB10A26EF7F}"/>
          </ac:spMkLst>
        </pc:spChg>
        <pc:spChg chg="add del mod">
          <ac:chgData name="peter Rindal" userId="7c3c15d5b00f3a64" providerId="LiveId" clId="{696FF62E-D5F3-44A9-A405-84A57ED62DD2}" dt="2021-08-07T16:55:07.906" v="750"/>
          <ac:spMkLst>
            <pc:docMk/>
            <pc:sldMk cId="3797562052" sldId="500"/>
            <ac:spMk id="3" creationId="{61E19323-AE15-40FE-B8AB-8468E4FC7DA8}"/>
          </ac:spMkLst>
        </pc:spChg>
        <pc:spChg chg="add del mod">
          <ac:chgData name="peter Rindal" userId="7c3c15d5b00f3a64" providerId="LiveId" clId="{696FF62E-D5F3-44A9-A405-84A57ED62DD2}" dt="2021-08-07T16:58:52.238" v="885" actId="478"/>
          <ac:spMkLst>
            <pc:docMk/>
            <pc:sldMk cId="3797562052" sldId="500"/>
            <ac:spMk id="4" creationId="{4A548B23-0DBB-4736-A558-0D85F81B4832}"/>
          </ac:spMkLst>
        </pc:spChg>
        <pc:spChg chg="mod">
          <ac:chgData name="peter Rindal" userId="7c3c15d5b00f3a64" providerId="LiveId" clId="{696FF62E-D5F3-44A9-A405-84A57ED62DD2}" dt="2021-08-07T16:54:11.587" v="742" actId="1036"/>
          <ac:spMkLst>
            <pc:docMk/>
            <pc:sldMk cId="3797562052" sldId="500"/>
            <ac:spMk id="20" creationId="{E2DFF003-BBAA-4192-8214-BE639CD89B3B}"/>
          </ac:spMkLst>
        </pc:spChg>
        <pc:spChg chg="mod">
          <ac:chgData name="peter Rindal" userId="7c3c15d5b00f3a64" providerId="LiveId" clId="{696FF62E-D5F3-44A9-A405-84A57ED62DD2}" dt="2021-08-07T16:53:33.680" v="714"/>
          <ac:spMkLst>
            <pc:docMk/>
            <pc:sldMk cId="3797562052" sldId="500"/>
            <ac:spMk id="27" creationId="{7410E61A-0844-4EAF-8EE5-1F00BF61CE35}"/>
          </ac:spMkLst>
        </pc:spChg>
        <pc:spChg chg="mod">
          <ac:chgData name="peter Rindal" userId="7c3c15d5b00f3a64" providerId="LiveId" clId="{696FF62E-D5F3-44A9-A405-84A57ED62DD2}" dt="2021-08-07T16:55:29.473" v="757" actId="20577"/>
          <ac:spMkLst>
            <pc:docMk/>
            <pc:sldMk cId="3797562052" sldId="500"/>
            <ac:spMk id="32" creationId="{F58AD370-AF4F-4B74-82E5-7BD0F7932CCB}"/>
          </ac:spMkLst>
        </pc:spChg>
        <pc:spChg chg="mod">
          <ac:chgData name="peter Rindal" userId="7c3c15d5b00f3a64" providerId="LiveId" clId="{696FF62E-D5F3-44A9-A405-84A57ED62DD2}" dt="2021-08-07T16:52:58.702" v="700"/>
          <ac:spMkLst>
            <pc:docMk/>
            <pc:sldMk cId="3797562052" sldId="500"/>
            <ac:spMk id="33" creationId="{4BBBD76F-3137-46CF-B5A4-48A4FE6D9DF7}"/>
          </ac:spMkLst>
        </pc:spChg>
      </pc:sldChg>
      <pc:sldChg chg="addSp modSp add mod">
        <pc:chgData name="peter Rindal" userId="7c3c15d5b00f3a64" providerId="LiveId" clId="{696FF62E-D5F3-44A9-A405-84A57ED62DD2}" dt="2021-08-07T23:01:05.768" v="2263" actId="1076"/>
        <pc:sldMkLst>
          <pc:docMk/>
          <pc:sldMk cId="1321431959" sldId="501"/>
        </pc:sldMkLst>
        <pc:spChg chg="add mod">
          <ac:chgData name="peter Rindal" userId="7c3c15d5b00f3a64" providerId="LiveId" clId="{696FF62E-D5F3-44A9-A405-84A57ED62DD2}" dt="2021-08-07T23:01:05.768" v="2263" actId="1076"/>
          <ac:spMkLst>
            <pc:docMk/>
            <pc:sldMk cId="1321431959" sldId="501"/>
            <ac:spMk id="3" creationId="{CB43B14E-BA01-4177-84C8-156E6E394233}"/>
          </ac:spMkLst>
        </pc:spChg>
        <pc:spChg chg="mod">
          <ac:chgData name="peter Rindal" userId="7c3c15d5b00f3a64" providerId="LiveId" clId="{696FF62E-D5F3-44A9-A405-84A57ED62DD2}" dt="2021-08-07T17:03:32.288" v="991" actId="20577"/>
          <ac:spMkLst>
            <pc:docMk/>
            <pc:sldMk cId="1321431959" sldId="501"/>
            <ac:spMk id="4" creationId="{4A548B23-0DBB-4736-A558-0D85F81B4832}"/>
          </ac:spMkLst>
        </pc:spChg>
        <pc:spChg chg="add mod">
          <ac:chgData name="peter Rindal" userId="7c3c15d5b00f3a64" providerId="LiveId" clId="{696FF62E-D5F3-44A9-A405-84A57ED62DD2}" dt="2021-08-07T17:02:12.137" v="970" actId="1076"/>
          <ac:spMkLst>
            <pc:docMk/>
            <pc:sldMk cId="1321431959" sldId="501"/>
            <ac:spMk id="17" creationId="{ADA82C79-1726-4479-80BC-F0B0F27A456A}"/>
          </ac:spMkLst>
        </pc:spChg>
        <pc:spChg chg="mod">
          <ac:chgData name="peter Rindal" userId="7c3c15d5b00f3a64" providerId="LiveId" clId="{696FF62E-D5F3-44A9-A405-84A57ED62DD2}" dt="2021-08-07T16:59:02.624" v="887" actId="20577"/>
          <ac:spMkLst>
            <pc:docMk/>
            <pc:sldMk cId="1321431959" sldId="501"/>
            <ac:spMk id="27" creationId="{7410E61A-0844-4EAF-8EE5-1F00BF61CE35}"/>
          </ac:spMkLst>
        </pc:spChg>
        <pc:spChg chg="mod">
          <ac:chgData name="peter Rindal" userId="7c3c15d5b00f3a64" providerId="LiveId" clId="{696FF62E-D5F3-44A9-A405-84A57ED62DD2}" dt="2021-08-07T16:58:40.885" v="880" actId="1037"/>
          <ac:spMkLst>
            <pc:docMk/>
            <pc:sldMk cId="1321431959" sldId="501"/>
            <ac:spMk id="30" creationId="{4B208BDD-F7A7-4EB4-A190-AE82AC432692}"/>
          </ac:spMkLst>
        </pc:spChg>
        <pc:spChg chg="mod">
          <ac:chgData name="peter Rindal" userId="7c3c15d5b00f3a64" providerId="LiveId" clId="{696FF62E-D5F3-44A9-A405-84A57ED62DD2}" dt="2021-08-07T16:57:48.814" v="847" actId="20577"/>
          <ac:spMkLst>
            <pc:docMk/>
            <pc:sldMk cId="1321431959" sldId="501"/>
            <ac:spMk id="32" creationId="{F58AD370-AF4F-4B74-82E5-7BD0F7932CCB}"/>
          </ac:spMkLst>
        </pc:spChg>
        <pc:spChg chg="mod">
          <ac:chgData name="peter Rindal" userId="7c3c15d5b00f3a64" providerId="LiveId" clId="{696FF62E-D5F3-44A9-A405-84A57ED62DD2}" dt="2021-08-07T16:58:29.362" v="862" actId="1035"/>
          <ac:spMkLst>
            <pc:docMk/>
            <pc:sldMk cId="1321431959" sldId="501"/>
            <ac:spMk id="33" creationId="{4BBBD76F-3137-46CF-B5A4-48A4FE6D9DF7}"/>
          </ac:spMkLst>
        </pc:spChg>
      </pc:sldChg>
      <pc:sldChg chg="add del">
        <pc:chgData name="peter Rindal" userId="7c3c15d5b00f3a64" providerId="LiveId" clId="{696FF62E-D5F3-44A9-A405-84A57ED62DD2}" dt="2021-08-07T16:59:47.306" v="894"/>
        <pc:sldMkLst>
          <pc:docMk/>
          <pc:sldMk cId="428229300" sldId="502"/>
        </pc:sldMkLst>
      </pc:sldChg>
      <pc:sldChg chg="addSp delSp modSp add mod modAnim">
        <pc:chgData name="peter Rindal" userId="7c3c15d5b00f3a64" providerId="LiveId" clId="{696FF62E-D5F3-44A9-A405-84A57ED62DD2}" dt="2021-08-09T02:06:46.898" v="3762"/>
        <pc:sldMkLst>
          <pc:docMk/>
          <pc:sldMk cId="649649114" sldId="502"/>
        </pc:sldMkLst>
        <pc:spChg chg="mod">
          <ac:chgData name="peter Rindal" userId="7c3c15d5b00f3a64" providerId="LiveId" clId="{696FF62E-D5F3-44A9-A405-84A57ED62DD2}" dt="2021-08-09T02:06:46.898" v="3762"/>
          <ac:spMkLst>
            <pc:docMk/>
            <pc:sldMk cId="649649114" sldId="502"/>
            <ac:spMk id="2" creationId="{C662525F-18D2-402C-A0E7-3DB10A26EF7F}"/>
          </ac:spMkLst>
        </pc:spChg>
        <pc:spChg chg="del">
          <ac:chgData name="peter Rindal" userId="7c3c15d5b00f3a64" providerId="LiveId" clId="{696FF62E-D5F3-44A9-A405-84A57ED62DD2}" dt="2021-08-07T23:01:11.692" v="2264" actId="478"/>
          <ac:spMkLst>
            <pc:docMk/>
            <pc:sldMk cId="649649114" sldId="502"/>
            <ac:spMk id="3" creationId="{CB43B14E-BA01-4177-84C8-156E6E394233}"/>
          </ac:spMkLst>
        </pc:spChg>
        <pc:spChg chg="del mod">
          <ac:chgData name="peter Rindal" userId="7c3c15d5b00f3a64" providerId="LiveId" clId="{696FF62E-D5F3-44A9-A405-84A57ED62DD2}" dt="2021-08-07T17:04:47.237" v="1011" actId="478"/>
          <ac:spMkLst>
            <pc:docMk/>
            <pc:sldMk cId="649649114" sldId="502"/>
            <ac:spMk id="4" creationId="{4A548B23-0DBB-4736-A558-0D85F81B4832}"/>
          </ac:spMkLst>
        </pc:spChg>
        <pc:spChg chg="add mod">
          <ac:chgData name="peter Rindal" userId="7c3c15d5b00f3a64" providerId="LiveId" clId="{696FF62E-D5F3-44A9-A405-84A57ED62DD2}" dt="2021-08-07T23:28:49.725" v="2695" actId="207"/>
          <ac:spMkLst>
            <pc:docMk/>
            <pc:sldMk cId="649649114" sldId="502"/>
            <ac:spMk id="9" creationId="{997D8A87-2914-467A-96AE-D1245D874EBA}"/>
          </ac:spMkLst>
        </pc:spChg>
        <pc:spChg chg="add mod">
          <ac:chgData name="peter Rindal" userId="7c3c15d5b00f3a64" providerId="LiveId" clId="{696FF62E-D5F3-44A9-A405-84A57ED62DD2}" dt="2021-08-07T17:46:36.621" v="1182" actId="164"/>
          <ac:spMkLst>
            <pc:docMk/>
            <pc:sldMk cId="649649114" sldId="502"/>
            <ac:spMk id="10" creationId="{0F7231E8-EE22-4DAC-B7F4-9F5A860534E0}"/>
          </ac:spMkLst>
        </pc:spChg>
        <pc:spChg chg="add mod">
          <ac:chgData name="peter Rindal" userId="7c3c15d5b00f3a64" providerId="LiveId" clId="{696FF62E-D5F3-44A9-A405-84A57ED62DD2}" dt="2021-08-07T23:40:17.536" v="2788" actId="1076"/>
          <ac:spMkLst>
            <pc:docMk/>
            <pc:sldMk cId="649649114" sldId="502"/>
            <ac:spMk id="14" creationId="{8134C640-A5CC-46E4-931B-3BED87C9013C}"/>
          </ac:spMkLst>
        </pc:spChg>
        <pc:spChg chg="del mod">
          <ac:chgData name="peter Rindal" userId="7c3c15d5b00f3a64" providerId="LiveId" clId="{696FF62E-D5F3-44A9-A405-84A57ED62DD2}" dt="2021-08-07T17:04:47.237" v="1011" actId="478"/>
          <ac:spMkLst>
            <pc:docMk/>
            <pc:sldMk cId="649649114" sldId="502"/>
            <ac:spMk id="17" creationId="{ADA82C79-1726-4479-80BC-F0B0F27A456A}"/>
          </ac:spMkLst>
        </pc:spChg>
        <pc:spChg chg="mod">
          <ac:chgData name="peter Rindal" userId="7c3c15d5b00f3a64" providerId="LiveId" clId="{696FF62E-D5F3-44A9-A405-84A57ED62DD2}" dt="2021-08-07T17:05:26.241" v="1016" actId="164"/>
          <ac:spMkLst>
            <pc:docMk/>
            <pc:sldMk cId="649649114" sldId="502"/>
            <ac:spMk id="19" creationId="{0AFA361C-5279-410F-A71E-07BE5F8E3888}"/>
          </ac:spMkLst>
        </pc:spChg>
        <pc:spChg chg="mod">
          <ac:chgData name="peter Rindal" userId="7c3c15d5b00f3a64" providerId="LiveId" clId="{696FF62E-D5F3-44A9-A405-84A57ED62DD2}" dt="2021-08-07T17:05:26.241" v="1016" actId="164"/>
          <ac:spMkLst>
            <pc:docMk/>
            <pc:sldMk cId="649649114" sldId="502"/>
            <ac:spMk id="20" creationId="{E2DFF003-BBAA-4192-8214-BE639CD89B3B}"/>
          </ac:spMkLst>
        </pc:spChg>
        <pc:spChg chg="mod topLvl">
          <ac:chgData name="peter Rindal" userId="7c3c15d5b00f3a64" providerId="LiveId" clId="{696FF62E-D5F3-44A9-A405-84A57ED62DD2}" dt="2021-08-07T17:39:34.520" v="1121" actId="165"/>
          <ac:spMkLst>
            <pc:docMk/>
            <pc:sldMk cId="649649114" sldId="502"/>
            <ac:spMk id="24" creationId="{A940D495-2FD2-4268-8C80-C5A7513CB5AF}"/>
          </ac:spMkLst>
        </pc:spChg>
        <pc:spChg chg="mod topLvl">
          <ac:chgData name="peter Rindal" userId="7c3c15d5b00f3a64" providerId="LiveId" clId="{696FF62E-D5F3-44A9-A405-84A57ED62DD2}" dt="2021-08-07T17:39:34.520" v="1121" actId="165"/>
          <ac:spMkLst>
            <pc:docMk/>
            <pc:sldMk cId="649649114" sldId="502"/>
            <ac:spMk id="28" creationId="{D0B55404-9B9C-4CC6-AFBF-858F2FA82CB9}"/>
          </ac:spMkLst>
        </pc:spChg>
        <pc:spChg chg="add mod">
          <ac:chgData name="peter Rindal" userId="7c3c15d5b00f3a64" providerId="LiveId" clId="{696FF62E-D5F3-44A9-A405-84A57ED62DD2}" dt="2021-08-07T17:44:33.985" v="1150" actId="1076"/>
          <ac:spMkLst>
            <pc:docMk/>
            <pc:sldMk cId="649649114" sldId="502"/>
            <ac:spMk id="36" creationId="{31B77E74-DC6C-42A6-99BD-EA4F7402C498}"/>
          </ac:spMkLst>
        </pc:spChg>
        <pc:spChg chg="add mod">
          <ac:chgData name="peter Rindal" userId="7c3c15d5b00f3a64" providerId="LiveId" clId="{696FF62E-D5F3-44A9-A405-84A57ED62DD2}" dt="2021-08-07T17:46:22.670" v="1181" actId="1076"/>
          <ac:spMkLst>
            <pc:docMk/>
            <pc:sldMk cId="649649114" sldId="502"/>
            <ac:spMk id="37" creationId="{AB1686E2-B1E3-46FA-A4C8-7B025C519E9E}"/>
          </ac:spMkLst>
        </pc:spChg>
        <pc:spChg chg="add mod">
          <ac:chgData name="peter Rindal" userId="7c3c15d5b00f3a64" providerId="LiveId" clId="{696FF62E-D5F3-44A9-A405-84A57ED62DD2}" dt="2021-08-07T23:30:56.076" v="2696" actId="207"/>
          <ac:spMkLst>
            <pc:docMk/>
            <pc:sldMk cId="649649114" sldId="502"/>
            <ac:spMk id="38" creationId="{A7EED8C2-A9D5-4B6B-8FED-2AE3BA013728}"/>
          </ac:spMkLst>
        </pc:spChg>
        <pc:spChg chg="add mod">
          <ac:chgData name="peter Rindal" userId="7c3c15d5b00f3a64" providerId="LiveId" clId="{696FF62E-D5F3-44A9-A405-84A57ED62DD2}" dt="2021-08-07T17:46:46.592" v="1183" actId="164"/>
          <ac:spMkLst>
            <pc:docMk/>
            <pc:sldMk cId="649649114" sldId="502"/>
            <ac:spMk id="39" creationId="{259E5E29-813E-406F-9328-49C3D358FB01}"/>
          </ac:spMkLst>
        </pc:spChg>
        <pc:spChg chg="add mod">
          <ac:chgData name="peter Rindal" userId="7c3c15d5b00f3a64" providerId="LiveId" clId="{696FF62E-D5F3-44A9-A405-84A57ED62DD2}" dt="2021-08-07T23:01:12.342" v="2265"/>
          <ac:spMkLst>
            <pc:docMk/>
            <pc:sldMk cId="649649114" sldId="502"/>
            <ac:spMk id="40" creationId="{2D142E6F-70B5-4E78-B800-1F82DC05EC2E}"/>
          </ac:spMkLst>
        </pc:spChg>
        <pc:spChg chg="add del mod">
          <ac:chgData name="peter Rindal" userId="7c3c15d5b00f3a64" providerId="LiveId" clId="{696FF62E-D5F3-44A9-A405-84A57ED62DD2}" dt="2021-08-07T23:38:38.257" v="2722" actId="164"/>
          <ac:spMkLst>
            <pc:docMk/>
            <pc:sldMk cId="649649114" sldId="502"/>
            <ac:spMk id="41" creationId="{F5E4651D-759D-48C0-AA76-1ECF53108154}"/>
          </ac:spMkLst>
        </pc:spChg>
        <pc:spChg chg="add mod">
          <ac:chgData name="peter Rindal" userId="7c3c15d5b00f3a64" providerId="LiveId" clId="{696FF62E-D5F3-44A9-A405-84A57ED62DD2}" dt="2021-08-07T23:38:38.257" v="2722" actId="164"/>
          <ac:spMkLst>
            <pc:docMk/>
            <pc:sldMk cId="649649114" sldId="502"/>
            <ac:spMk id="42" creationId="{FFF69EA2-9B81-4A37-BB45-1F29D92C4004}"/>
          </ac:spMkLst>
        </pc:spChg>
        <pc:spChg chg="mod">
          <ac:chgData name="peter Rindal" userId="7c3c15d5b00f3a64" providerId="LiveId" clId="{696FF62E-D5F3-44A9-A405-84A57ED62DD2}" dt="2021-08-07T23:39:46.613" v="2782"/>
          <ac:spMkLst>
            <pc:docMk/>
            <pc:sldMk cId="649649114" sldId="502"/>
            <ac:spMk id="44" creationId="{E9804C99-FD7C-4C93-AAF2-977A5838274C}"/>
          </ac:spMkLst>
        </pc:spChg>
        <pc:spChg chg="mod">
          <ac:chgData name="peter Rindal" userId="7c3c15d5b00f3a64" providerId="LiveId" clId="{696FF62E-D5F3-44A9-A405-84A57ED62DD2}" dt="2021-08-07T23:39:46.613" v="2782"/>
          <ac:spMkLst>
            <pc:docMk/>
            <pc:sldMk cId="649649114" sldId="502"/>
            <ac:spMk id="45" creationId="{65279738-5369-4F4F-9516-B78F7709007B}"/>
          </ac:spMkLst>
        </pc:spChg>
        <pc:spChg chg="add del mod">
          <ac:chgData name="peter Rindal" userId="7c3c15d5b00f3a64" providerId="LiveId" clId="{696FF62E-D5F3-44A9-A405-84A57ED62DD2}" dt="2021-08-07T23:40:22.584" v="2789" actId="478"/>
          <ac:spMkLst>
            <pc:docMk/>
            <pc:sldMk cId="649649114" sldId="502"/>
            <ac:spMk id="46" creationId="{9FE8E46F-E5E1-4D73-8327-6B6A27310B49}"/>
          </ac:spMkLst>
        </pc:spChg>
        <pc:spChg chg="mod">
          <ac:chgData name="peter Rindal" userId="7c3c15d5b00f3a64" providerId="LiveId" clId="{696FF62E-D5F3-44A9-A405-84A57ED62DD2}" dt="2021-08-07T23:40:26.302" v="2790"/>
          <ac:spMkLst>
            <pc:docMk/>
            <pc:sldMk cId="649649114" sldId="502"/>
            <ac:spMk id="48" creationId="{6A9ADB80-229F-402E-B31C-FEF88F4828B8}"/>
          </ac:spMkLst>
        </pc:spChg>
        <pc:spChg chg="mod">
          <ac:chgData name="peter Rindal" userId="7c3c15d5b00f3a64" providerId="LiveId" clId="{696FF62E-D5F3-44A9-A405-84A57ED62DD2}" dt="2021-08-07T23:40:26.302" v="2790"/>
          <ac:spMkLst>
            <pc:docMk/>
            <pc:sldMk cId="649649114" sldId="502"/>
            <ac:spMk id="49" creationId="{0ED15190-17D4-415B-AF00-BEBEDB906416}"/>
          </ac:spMkLst>
        </pc:spChg>
        <pc:spChg chg="add mod">
          <ac:chgData name="peter Rindal" userId="7c3c15d5b00f3a64" providerId="LiveId" clId="{696FF62E-D5F3-44A9-A405-84A57ED62DD2}" dt="2021-08-07T23:43:21.967" v="2819" actId="1076"/>
          <ac:spMkLst>
            <pc:docMk/>
            <pc:sldMk cId="649649114" sldId="502"/>
            <ac:spMk id="50" creationId="{24215F89-BE6A-49B6-B947-4327EB2FE98E}"/>
          </ac:spMkLst>
        </pc:spChg>
        <pc:grpChg chg="add mod">
          <ac:chgData name="peter Rindal" userId="7c3c15d5b00f3a64" providerId="LiveId" clId="{696FF62E-D5F3-44A9-A405-84A57ED62DD2}" dt="2021-08-07T17:05:55.115" v="1019" actId="1076"/>
          <ac:grpSpMkLst>
            <pc:docMk/>
            <pc:sldMk cId="649649114" sldId="502"/>
            <ac:grpSpMk id="5" creationId="{F45F084F-7F34-4DBE-946C-ED4F4B08A470}"/>
          </ac:grpSpMkLst>
        </pc:grpChg>
        <pc:grpChg chg="add del mod">
          <ac:chgData name="peter Rindal" userId="7c3c15d5b00f3a64" providerId="LiveId" clId="{696FF62E-D5F3-44A9-A405-84A57ED62DD2}" dt="2021-08-07T17:37:23.087" v="1052" actId="478"/>
          <ac:grpSpMkLst>
            <pc:docMk/>
            <pc:sldMk cId="649649114" sldId="502"/>
            <ac:grpSpMk id="6" creationId="{7EA26E24-085F-443C-A044-2B3299A20A0E}"/>
          </ac:grpSpMkLst>
        </pc:grpChg>
        <pc:grpChg chg="add mod">
          <ac:chgData name="peter Rindal" userId="7c3c15d5b00f3a64" providerId="LiveId" clId="{696FF62E-D5F3-44A9-A405-84A57ED62DD2}" dt="2021-08-07T17:46:36.621" v="1182" actId="164"/>
          <ac:grpSpMkLst>
            <pc:docMk/>
            <pc:sldMk cId="649649114" sldId="502"/>
            <ac:grpSpMk id="11" creationId="{EF094A0F-7166-4523-820F-454BEB427FE4}"/>
          </ac:grpSpMkLst>
        </pc:grpChg>
        <pc:grpChg chg="add mod">
          <ac:chgData name="peter Rindal" userId="7c3c15d5b00f3a64" providerId="LiveId" clId="{696FF62E-D5F3-44A9-A405-84A57ED62DD2}" dt="2021-08-07T23:37:05.473" v="2705" actId="1076"/>
          <ac:grpSpMkLst>
            <pc:docMk/>
            <pc:sldMk cId="649649114" sldId="502"/>
            <ac:grpSpMk id="12" creationId="{09536247-1702-44C7-8A30-CC47D89DA4C1}"/>
          </ac:grpSpMkLst>
        </pc:grpChg>
        <pc:grpChg chg="add mod">
          <ac:chgData name="peter Rindal" userId="7c3c15d5b00f3a64" providerId="LiveId" clId="{696FF62E-D5F3-44A9-A405-84A57ED62DD2}" dt="2021-08-07T23:40:12.926" v="2786" actId="1076"/>
          <ac:grpSpMkLst>
            <pc:docMk/>
            <pc:sldMk cId="649649114" sldId="502"/>
            <ac:grpSpMk id="13" creationId="{12A5F45C-47AC-43B0-AECD-7411FFA54618}"/>
          </ac:grpSpMkLst>
        </pc:grpChg>
        <pc:grpChg chg="add del mod">
          <ac:chgData name="peter Rindal" userId="7c3c15d5b00f3a64" providerId="LiveId" clId="{696FF62E-D5F3-44A9-A405-84A57ED62DD2}" dt="2021-08-07T17:39:34.520" v="1121" actId="165"/>
          <ac:grpSpMkLst>
            <pc:docMk/>
            <pc:sldMk cId="649649114" sldId="502"/>
            <ac:grpSpMk id="23" creationId="{EDCE180C-ED5F-4AE9-8FD9-0C04C43B557F}"/>
          </ac:grpSpMkLst>
        </pc:grpChg>
        <pc:grpChg chg="add del mod">
          <ac:chgData name="peter Rindal" userId="7c3c15d5b00f3a64" providerId="LiveId" clId="{696FF62E-D5F3-44A9-A405-84A57ED62DD2}" dt="2021-08-07T23:40:22.584" v="2789" actId="478"/>
          <ac:grpSpMkLst>
            <pc:docMk/>
            <pc:sldMk cId="649649114" sldId="502"/>
            <ac:grpSpMk id="43" creationId="{19C956E5-151A-44B7-814F-0D9B9A306C79}"/>
          </ac:grpSpMkLst>
        </pc:grpChg>
        <pc:grpChg chg="add mod">
          <ac:chgData name="peter Rindal" userId="7c3c15d5b00f3a64" providerId="LiveId" clId="{696FF62E-D5F3-44A9-A405-84A57ED62DD2}" dt="2021-08-07T23:43:18.097" v="2818" actId="14100"/>
          <ac:grpSpMkLst>
            <pc:docMk/>
            <pc:sldMk cId="649649114" sldId="502"/>
            <ac:grpSpMk id="47" creationId="{D0B9A3D4-F5F3-4CEC-A0DC-042BD1EB96D3}"/>
          </ac:grpSpMkLst>
        </pc:grpChg>
        <pc:cxnChg chg="add mod">
          <ac:chgData name="peter Rindal" userId="7c3c15d5b00f3a64" providerId="LiveId" clId="{696FF62E-D5F3-44A9-A405-84A57ED62DD2}" dt="2021-08-07T17:07:44.224" v="1047" actId="1582"/>
          <ac:cxnSpMkLst>
            <pc:docMk/>
            <pc:sldMk cId="649649114" sldId="502"/>
            <ac:cxnSpMk id="21" creationId="{7F6ADDE5-6A3A-4ACC-AE6A-CDA25273FCA6}"/>
          </ac:cxnSpMkLst>
        </pc:cxnChg>
        <pc:cxnChg chg="add mod">
          <ac:chgData name="peter Rindal" userId="7c3c15d5b00f3a64" providerId="LiveId" clId="{696FF62E-D5F3-44A9-A405-84A57ED62DD2}" dt="2021-08-07T17:07:44.224" v="1047" actId="1582"/>
          <ac:cxnSpMkLst>
            <pc:docMk/>
            <pc:sldMk cId="649649114" sldId="502"/>
            <ac:cxnSpMk id="22" creationId="{58552A04-EE09-4DF2-8C27-846436A1B22A}"/>
          </ac:cxnSpMkLst>
        </pc:cxnChg>
        <pc:cxnChg chg="mod">
          <ac:chgData name="peter Rindal" userId="7c3c15d5b00f3a64" providerId="LiveId" clId="{696FF62E-D5F3-44A9-A405-84A57ED62DD2}" dt="2021-08-07T17:05:26.241" v="1016" actId="164"/>
          <ac:cxnSpMkLst>
            <pc:docMk/>
            <pc:sldMk cId="649649114" sldId="502"/>
            <ac:cxnSpMk id="25" creationId="{AD16A758-ACB4-46A5-A703-96647487971A}"/>
          </ac:cxnSpMkLst>
        </pc:cxnChg>
        <pc:cxnChg chg="mod">
          <ac:chgData name="peter Rindal" userId="7c3c15d5b00f3a64" providerId="LiveId" clId="{696FF62E-D5F3-44A9-A405-84A57ED62DD2}" dt="2021-08-07T17:05:26.241" v="1016" actId="164"/>
          <ac:cxnSpMkLst>
            <pc:docMk/>
            <pc:sldMk cId="649649114" sldId="502"/>
            <ac:cxnSpMk id="26" creationId="{7881BC1D-6008-4F21-AF33-8D6B9751431D}"/>
          </ac:cxnSpMkLst>
        </pc:cxnChg>
        <pc:cxnChg chg="mod">
          <ac:chgData name="peter Rindal" userId="7c3c15d5b00f3a64" providerId="LiveId" clId="{696FF62E-D5F3-44A9-A405-84A57ED62DD2}" dt="2021-08-07T17:05:26.241" v="1016" actId="164"/>
          <ac:cxnSpMkLst>
            <pc:docMk/>
            <pc:sldMk cId="649649114" sldId="502"/>
            <ac:cxnSpMk id="29" creationId="{037FCF91-33E1-4A93-B51E-3CBA69CCB458}"/>
          </ac:cxnSpMkLst>
        </pc:cxnChg>
        <pc:cxnChg chg="mod topLvl">
          <ac:chgData name="peter Rindal" userId="7c3c15d5b00f3a64" providerId="LiveId" clId="{696FF62E-D5F3-44A9-A405-84A57ED62DD2}" dt="2021-08-07T17:39:34.520" v="1121" actId="165"/>
          <ac:cxnSpMkLst>
            <pc:docMk/>
            <pc:sldMk cId="649649114" sldId="502"/>
            <ac:cxnSpMk id="31" creationId="{869CF233-CC8B-47C7-8541-DFF2F7D376EA}"/>
          </ac:cxnSpMkLst>
        </pc:cxnChg>
        <pc:cxnChg chg="mod topLvl">
          <ac:chgData name="peter Rindal" userId="7c3c15d5b00f3a64" providerId="LiveId" clId="{696FF62E-D5F3-44A9-A405-84A57ED62DD2}" dt="2021-08-07T17:39:40.785" v="1122" actId="14100"/>
          <ac:cxnSpMkLst>
            <pc:docMk/>
            <pc:sldMk cId="649649114" sldId="502"/>
            <ac:cxnSpMk id="34" creationId="{25AC3460-FD12-4909-9C1F-F7CEEA374D30}"/>
          </ac:cxnSpMkLst>
        </pc:cxnChg>
        <pc:cxnChg chg="mod topLvl">
          <ac:chgData name="peter Rindal" userId="7c3c15d5b00f3a64" providerId="LiveId" clId="{696FF62E-D5F3-44A9-A405-84A57ED62DD2}" dt="2021-08-07T17:39:45.303" v="1123" actId="14100"/>
          <ac:cxnSpMkLst>
            <pc:docMk/>
            <pc:sldMk cId="649649114" sldId="502"/>
            <ac:cxnSpMk id="35" creationId="{F56BC027-BEAA-4B17-B51A-ACC34A0D1D92}"/>
          </ac:cxnSpMkLst>
        </pc:cxnChg>
      </pc:sldChg>
      <pc:sldChg chg="addSp delSp modSp new del mod delAnim modAnim">
        <pc:chgData name="peter Rindal" userId="7c3c15d5b00f3a64" providerId="LiveId" clId="{696FF62E-D5F3-44A9-A405-84A57ED62DD2}" dt="2021-08-09T05:18:02.413" v="5580" actId="47"/>
        <pc:sldMkLst>
          <pc:docMk/>
          <pc:sldMk cId="1580303401" sldId="503"/>
        </pc:sldMkLst>
        <pc:spChg chg="mod">
          <ac:chgData name="peter Rindal" userId="7c3c15d5b00f3a64" providerId="LiveId" clId="{696FF62E-D5F3-44A9-A405-84A57ED62DD2}" dt="2021-08-07T17:51:44.332" v="1196" actId="20577"/>
          <ac:spMkLst>
            <pc:docMk/>
            <pc:sldMk cId="1580303401" sldId="503"/>
            <ac:spMk id="2" creationId="{0C6893A7-F35B-4EB8-9DA9-9916EBBAD8CA}"/>
          </ac:spMkLst>
        </pc:spChg>
        <pc:spChg chg="del mod">
          <ac:chgData name="peter Rindal" userId="7c3c15d5b00f3a64" providerId="LiveId" clId="{696FF62E-D5F3-44A9-A405-84A57ED62DD2}" dt="2021-08-07T17:54:17.636" v="1205" actId="478"/>
          <ac:spMkLst>
            <pc:docMk/>
            <pc:sldMk cId="1580303401" sldId="503"/>
            <ac:spMk id="3" creationId="{36A14131-C74F-4BAD-9226-4C07A6E648B5}"/>
          </ac:spMkLst>
        </pc:spChg>
        <pc:spChg chg="add mod">
          <ac:chgData name="peter Rindal" userId="7c3c15d5b00f3a64" providerId="LiveId" clId="{696FF62E-D5F3-44A9-A405-84A57ED62DD2}" dt="2021-08-09T05:16:19.049" v="5554" actId="1076"/>
          <ac:spMkLst>
            <pc:docMk/>
            <pc:sldMk cId="1580303401" sldId="503"/>
            <ac:spMk id="4" creationId="{B457FB1D-C03F-48F5-81BD-C2C0A8C7E4E2}"/>
          </ac:spMkLst>
        </pc:spChg>
        <pc:spChg chg="add mod">
          <ac:chgData name="peter Rindal" userId="7c3c15d5b00f3a64" providerId="LiveId" clId="{696FF62E-D5F3-44A9-A405-84A57ED62DD2}" dt="2021-08-09T05:16:19.049" v="5554" actId="1076"/>
          <ac:spMkLst>
            <pc:docMk/>
            <pc:sldMk cId="1580303401" sldId="503"/>
            <ac:spMk id="5" creationId="{8AEB2B62-5451-43DF-B8DC-ABEEE1D10400}"/>
          </ac:spMkLst>
        </pc:spChg>
        <pc:spChg chg="add mod">
          <ac:chgData name="peter Rindal" userId="7c3c15d5b00f3a64" providerId="LiveId" clId="{696FF62E-D5F3-44A9-A405-84A57ED62DD2}" dt="2021-08-09T05:17:59.648" v="5579" actId="1076"/>
          <ac:spMkLst>
            <pc:docMk/>
            <pc:sldMk cId="1580303401" sldId="503"/>
            <ac:spMk id="6" creationId="{CCCFCD88-AC19-44D5-A592-B31456E16E16}"/>
          </ac:spMkLst>
        </pc:spChg>
        <pc:spChg chg="add mod">
          <ac:chgData name="peter Rindal" userId="7c3c15d5b00f3a64" providerId="LiveId" clId="{696FF62E-D5F3-44A9-A405-84A57ED62DD2}" dt="2021-08-09T05:17:59.253" v="5578" actId="1076"/>
          <ac:spMkLst>
            <pc:docMk/>
            <pc:sldMk cId="1580303401" sldId="503"/>
            <ac:spMk id="7" creationId="{CFABE717-3CCE-4811-A762-678AC06118A4}"/>
          </ac:spMkLst>
        </pc:spChg>
        <pc:spChg chg="add del mod">
          <ac:chgData name="peter Rindal" userId="7c3c15d5b00f3a64" providerId="LiveId" clId="{696FF62E-D5F3-44A9-A405-84A57ED62DD2}" dt="2021-08-09T05:16:32.758" v="5559" actId="478"/>
          <ac:spMkLst>
            <pc:docMk/>
            <pc:sldMk cId="1580303401" sldId="503"/>
            <ac:spMk id="8" creationId="{161C9D82-7FE2-475A-BC7E-7DB133D056D8}"/>
          </ac:spMkLst>
        </pc:spChg>
        <pc:spChg chg="add del mod">
          <ac:chgData name="peter Rindal" userId="7c3c15d5b00f3a64" providerId="LiveId" clId="{696FF62E-D5F3-44A9-A405-84A57ED62DD2}" dt="2021-08-09T05:16:31.629" v="5557" actId="478"/>
          <ac:spMkLst>
            <pc:docMk/>
            <pc:sldMk cId="1580303401" sldId="503"/>
            <ac:spMk id="9" creationId="{81307D4D-5A80-4439-95C8-95A133D4C348}"/>
          </ac:spMkLst>
        </pc:spChg>
        <pc:spChg chg="add del">
          <ac:chgData name="peter Rindal" userId="7c3c15d5b00f3a64" providerId="LiveId" clId="{696FF62E-D5F3-44A9-A405-84A57ED62DD2}" dt="2021-08-07T17:56:02.983" v="1254" actId="478"/>
          <ac:spMkLst>
            <pc:docMk/>
            <pc:sldMk cId="1580303401" sldId="503"/>
            <ac:spMk id="10" creationId="{BCBF911E-BC3C-4FE0-A9D0-54178834BC17}"/>
          </ac:spMkLst>
        </pc:spChg>
        <pc:spChg chg="add mod">
          <ac:chgData name="peter Rindal" userId="7c3c15d5b00f3a64" providerId="LiveId" clId="{696FF62E-D5F3-44A9-A405-84A57ED62DD2}" dt="2021-08-09T05:16:38.469" v="5560" actId="1076"/>
          <ac:spMkLst>
            <pc:docMk/>
            <pc:sldMk cId="1580303401" sldId="503"/>
            <ac:spMk id="11" creationId="{1943B7D3-2E39-47EC-976D-F31014AFD2B6}"/>
          </ac:spMkLst>
        </pc:spChg>
        <pc:spChg chg="add mod or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12" creationId="{06EE8C9B-90F1-4DF4-96A8-FFE3A5349D17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13" creationId="{906EB95A-2C59-4FD5-B110-B9B2055A48E3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14" creationId="{693A2362-85A1-45F4-9E8A-059F764A8800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15" creationId="{1EB843D9-6BFD-4FA9-A9C6-53BD30877C0E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16" creationId="{C21A7309-C14F-4764-AF9A-7B8F4FC18B72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17" creationId="{EE9F583D-0165-46CF-B95A-3BBC6C701D37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18" creationId="{6DFEF466-3C76-42C1-A9FE-FDC441DBADAB}"/>
          </ac:spMkLst>
        </pc:spChg>
        <pc:spChg chg="add del mod">
          <ac:chgData name="peter Rindal" userId="7c3c15d5b00f3a64" providerId="LiveId" clId="{696FF62E-D5F3-44A9-A405-84A57ED62DD2}" dt="2021-08-07T17:58:16.700" v="1289" actId="478"/>
          <ac:spMkLst>
            <pc:docMk/>
            <pc:sldMk cId="1580303401" sldId="503"/>
            <ac:spMk id="19" creationId="{CB50A279-DD4F-446E-AE07-CC4BEF8F88BE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20" creationId="{4ED14E50-D4A6-42F9-AE72-D2E2DE83BFF9}"/>
          </ac:spMkLst>
        </pc:spChg>
        <pc:spChg chg="add mo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21" creationId="{49B64107-F746-4937-9C13-17D083559480}"/>
          </ac:spMkLst>
        </pc:spChg>
        <pc:spChg chg="add del mod">
          <ac:chgData name="peter Rindal" userId="7c3c15d5b00f3a64" providerId="LiveId" clId="{696FF62E-D5F3-44A9-A405-84A57ED62DD2}" dt="2021-08-07T17:59:00.284" v="1296" actId="478"/>
          <ac:spMkLst>
            <pc:docMk/>
            <pc:sldMk cId="1580303401" sldId="503"/>
            <ac:spMk id="22" creationId="{A4B1AE07-D886-4C0B-9058-38703BA3F922}"/>
          </ac:spMkLst>
        </pc:spChg>
        <pc:spChg chg="add del mod">
          <ac:chgData name="peter Rindal" userId="7c3c15d5b00f3a64" providerId="LiveId" clId="{696FF62E-D5F3-44A9-A405-84A57ED62DD2}" dt="2021-08-07T17:59:00.284" v="1296" actId="478"/>
          <ac:spMkLst>
            <pc:docMk/>
            <pc:sldMk cId="1580303401" sldId="503"/>
            <ac:spMk id="23" creationId="{4CD49164-6835-485B-A229-611AD22C404C}"/>
          </ac:spMkLst>
        </pc:spChg>
        <pc:spChg chg="add del mod">
          <ac:chgData name="peter Rindal" userId="7c3c15d5b00f3a64" providerId="LiveId" clId="{696FF62E-D5F3-44A9-A405-84A57ED62DD2}" dt="2021-08-07T17:59:00.284" v="1296" actId="478"/>
          <ac:spMkLst>
            <pc:docMk/>
            <pc:sldMk cId="1580303401" sldId="503"/>
            <ac:spMk id="24" creationId="{A2F4D704-6856-4C6A-9F34-6915DF9793CB}"/>
          </ac:spMkLst>
        </pc:spChg>
        <pc:spChg chg="add del mod">
          <ac:chgData name="peter Rindal" userId="7c3c15d5b00f3a64" providerId="LiveId" clId="{696FF62E-D5F3-44A9-A405-84A57ED62DD2}" dt="2021-08-07T17:59:00.284" v="1296" actId="478"/>
          <ac:spMkLst>
            <pc:docMk/>
            <pc:sldMk cId="1580303401" sldId="503"/>
            <ac:spMk id="25" creationId="{68A81F56-8BFF-4909-B1A4-8DF24BB98AF0}"/>
          </ac:spMkLst>
        </pc:spChg>
        <pc:spChg chg="add del mod">
          <ac:chgData name="peter Rindal" userId="7c3c15d5b00f3a64" providerId="LiveId" clId="{696FF62E-D5F3-44A9-A405-84A57ED62DD2}" dt="2021-08-07T17:59:00.284" v="1296" actId="478"/>
          <ac:spMkLst>
            <pc:docMk/>
            <pc:sldMk cId="1580303401" sldId="503"/>
            <ac:spMk id="26" creationId="{F2D0E30E-D789-4877-B13D-73D6DEC8662E}"/>
          </ac:spMkLst>
        </pc:spChg>
        <pc:spChg chg="add mod ord">
          <ac:chgData name="peter Rindal" userId="7c3c15d5b00f3a64" providerId="LiveId" clId="{696FF62E-D5F3-44A9-A405-84A57ED62DD2}" dt="2021-08-09T05:15:57.368" v="5550" actId="1076"/>
          <ac:spMkLst>
            <pc:docMk/>
            <pc:sldMk cId="1580303401" sldId="503"/>
            <ac:spMk id="27" creationId="{9C43791E-A5B0-467D-9D3A-859C73E0184F}"/>
          </ac:spMkLst>
        </pc:spChg>
        <pc:spChg chg="add mod">
          <ac:chgData name="peter Rindal" userId="7c3c15d5b00f3a64" providerId="LiveId" clId="{696FF62E-D5F3-44A9-A405-84A57ED62DD2}" dt="2021-08-07T18:10:44.335" v="1642" actId="1076"/>
          <ac:spMkLst>
            <pc:docMk/>
            <pc:sldMk cId="1580303401" sldId="503"/>
            <ac:spMk id="28" creationId="{E25ED7B7-196B-48F4-8DF4-0AA7D16EC523}"/>
          </ac:spMkLst>
        </pc:spChg>
        <pc:spChg chg="add mod">
          <ac:chgData name="peter Rindal" userId="7c3c15d5b00f3a64" providerId="LiveId" clId="{696FF62E-D5F3-44A9-A405-84A57ED62DD2}" dt="2021-08-09T05:17:58.358" v="5577" actId="1076"/>
          <ac:spMkLst>
            <pc:docMk/>
            <pc:sldMk cId="1580303401" sldId="503"/>
            <ac:spMk id="29" creationId="{A9E5E32A-607D-47C0-98D9-22803E4DDD42}"/>
          </ac:spMkLst>
        </pc:spChg>
        <pc:spChg chg="add mod">
          <ac:chgData name="peter Rindal" userId="7c3c15d5b00f3a64" providerId="LiveId" clId="{696FF62E-D5F3-44A9-A405-84A57ED62DD2}" dt="2021-08-07T18:24:19.206" v="1806" actId="20577"/>
          <ac:spMkLst>
            <pc:docMk/>
            <pc:sldMk cId="1580303401" sldId="503"/>
            <ac:spMk id="32" creationId="{76BAD227-C395-4EC0-A727-2FAF92DC0307}"/>
          </ac:spMkLst>
        </pc:spChg>
        <pc:spChg chg="add del mod">
          <ac:chgData name="peter Rindal" userId="7c3c15d5b00f3a64" providerId="LiveId" clId="{696FF62E-D5F3-44A9-A405-84A57ED62DD2}" dt="2021-08-07T18:17:20.126" v="1718" actId="478"/>
          <ac:spMkLst>
            <pc:docMk/>
            <pc:sldMk cId="1580303401" sldId="503"/>
            <ac:spMk id="35" creationId="{3315B6A0-4C37-4DE1-8EC1-12F8A11C6879}"/>
          </ac:spMkLst>
        </pc:spChg>
        <pc:spChg chg="add del mod">
          <ac:chgData name="peter Rindal" userId="7c3c15d5b00f3a64" providerId="LiveId" clId="{696FF62E-D5F3-44A9-A405-84A57ED62DD2}" dt="2021-08-07T18:06:41.380" v="1519" actId="478"/>
          <ac:spMkLst>
            <pc:docMk/>
            <pc:sldMk cId="1580303401" sldId="503"/>
            <ac:spMk id="36" creationId="{518EC431-AF4B-4285-B076-EB89DD27BBEE}"/>
          </ac:spMkLst>
        </pc:spChg>
        <pc:spChg chg="add del mod">
          <ac:chgData name="peter Rindal" userId="7c3c15d5b00f3a64" providerId="LiveId" clId="{696FF62E-D5F3-44A9-A405-84A57ED62DD2}" dt="2021-08-07T18:07:20.967" v="1530" actId="21"/>
          <ac:spMkLst>
            <pc:docMk/>
            <pc:sldMk cId="1580303401" sldId="503"/>
            <ac:spMk id="37" creationId="{F2E8E5F1-23F8-402A-809A-9D0DFC19C650}"/>
          </ac:spMkLst>
        </pc:spChg>
        <pc:spChg chg="add del mod">
          <ac:chgData name="peter Rindal" userId="7c3c15d5b00f3a64" providerId="LiveId" clId="{696FF62E-D5F3-44A9-A405-84A57ED62DD2}" dt="2021-08-07T18:37:31.247" v="1965" actId="478"/>
          <ac:spMkLst>
            <pc:docMk/>
            <pc:sldMk cId="1580303401" sldId="503"/>
            <ac:spMk id="38" creationId="{18F36F42-FFCB-4AED-BAE8-18D49FDD4796}"/>
          </ac:spMkLst>
        </pc:spChg>
        <pc:spChg chg="add mod">
          <ac:chgData name="peter Rindal" userId="7c3c15d5b00f3a64" providerId="LiveId" clId="{696FF62E-D5F3-44A9-A405-84A57ED62DD2}" dt="2021-08-07T18:10:44.335" v="1642" actId="1076"/>
          <ac:spMkLst>
            <pc:docMk/>
            <pc:sldMk cId="1580303401" sldId="503"/>
            <ac:spMk id="39" creationId="{60443860-1797-48B7-9106-B92D9230604E}"/>
          </ac:spMkLst>
        </pc:spChg>
        <pc:spChg chg="add del mod">
          <ac:chgData name="peter Rindal" userId="7c3c15d5b00f3a64" providerId="LiveId" clId="{696FF62E-D5F3-44A9-A405-84A57ED62DD2}" dt="2021-08-07T18:05:41.084" v="1488" actId="478"/>
          <ac:spMkLst>
            <pc:docMk/>
            <pc:sldMk cId="1580303401" sldId="503"/>
            <ac:spMk id="40" creationId="{A862B142-4D0D-4DAE-AE73-DA8EE97527AD}"/>
          </ac:spMkLst>
        </pc:spChg>
        <pc:spChg chg="add del mod">
          <ac:chgData name="peter Rindal" userId="7c3c15d5b00f3a64" providerId="LiveId" clId="{696FF62E-D5F3-44A9-A405-84A57ED62DD2}" dt="2021-08-07T18:05:41.084" v="1488" actId="478"/>
          <ac:spMkLst>
            <pc:docMk/>
            <pc:sldMk cId="1580303401" sldId="503"/>
            <ac:spMk id="41" creationId="{A416B087-F41C-416D-9A7F-3A2BAFB1F453}"/>
          </ac:spMkLst>
        </pc:spChg>
        <pc:spChg chg="add del mod">
          <ac:chgData name="peter Rindal" userId="7c3c15d5b00f3a64" providerId="LiveId" clId="{696FF62E-D5F3-44A9-A405-84A57ED62DD2}" dt="2021-08-07T18:05:43.295" v="1489" actId="478"/>
          <ac:spMkLst>
            <pc:docMk/>
            <pc:sldMk cId="1580303401" sldId="503"/>
            <ac:spMk id="42" creationId="{5F9EC594-C9E9-47DB-AE87-BA9B7B29480E}"/>
          </ac:spMkLst>
        </pc:spChg>
        <pc:spChg chg="add del mod">
          <ac:chgData name="peter Rindal" userId="7c3c15d5b00f3a64" providerId="LiveId" clId="{696FF62E-D5F3-44A9-A405-84A57ED62DD2}" dt="2021-08-07T18:20:42.816" v="1733" actId="478"/>
          <ac:spMkLst>
            <pc:docMk/>
            <pc:sldMk cId="1580303401" sldId="503"/>
            <ac:spMk id="43" creationId="{0D466FC2-073D-46F2-B19A-BEA924CC3044}"/>
          </ac:spMkLst>
        </pc:spChg>
        <pc:spChg chg="add del mod">
          <ac:chgData name="peter Rindal" userId="7c3c15d5b00f3a64" providerId="LiveId" clId="{696FF62E-D5F3-44A9-A405-84A57ED62DD2}" dt="2021-08-07T18:20:42.816" v="1733" actId="478"/>
          <ac:spMkLst>
            <pc:docMk/>
            <pc:sldMk cId="1580303401" sldId="503"/>
            <ac:spMk id="44" creationId="{E15295AB-884C-481C-8DA4-7415ED97F9A1}"/>
          </ac:spMkLst>
        </pc:spChg>
        <pc:spChg chg="add del mod">
          <ac:chgData name="peter Rindal" userId="7c3c15d5b00f3a64" providerId="LiveId" clId="{696FF62E-D5F3-44A9-A405-84A57ED62DD2}" dt="2021-08-07T18:20:42.816" v="1733" actId="478"/>
          <ac:spMkLst>
            <pc:docMk/>
            <pc:sldMk cId="1580303401" sldId="503"/>
            <ac:spMk id="45" creationId="{04CADDEA-AB8F-4FD7-A2A8-8278F222F739}"/>
          </ac:spMkLst>
        </pc:spChg>
        <pc:spChg chg="add del mod">
          <ac:chgData name="peter Rindal" userId="7c3c15d5b00f3a64" providerId="LiveId" clId="{696FF62E-D5F3-44A9-A405-84A57ED62DD2}" dt="2021-08-07T18:20:42.816" v="1733" actId="478"/>
          <ac:spMkLst>
            <pc:docMk/>
            <pc:sldMk cId="1580303401" sldId="503"/>
            <ac:spMk id="46" creationId="{E1590B84-3691-4038-85A9-9A12B96D381B}"/>
          </ac:spMkLst>
        </pc:spChg>
        <pc:spChg chg="add del mod">
          <ac:chgData name="peter Rindal" userId="7c3c15d5b00f3a64" providerId="LiveId" clId="{696FF62E-D5F3-44A9-A405-84A57ED62DD2}" dt="2021-08-07T18:20:42.816" v="1733" actId="478"/>
          <ac:spMkLst>
            <pc:docMk/>
            <pc:sldMk cId="1580303401" sldId="503"/>
            <ac:spMk id="47" creationId="{C5F0D80B-F0A2-40C5-B251-CA6344C5EA65}"/>
          </ac:spMkLst>
        </pc:spChg>
        <pc:spChg chg="add del mod">
          <ac:chgData name="peter Rindal" userId="7c3c15d5b00f3a64" providerId="LiveId" clId="{696FF62E-D5F3-44A9-A405-84A57ED62DD2}" dt="2021-08-07T18:20:42.816" v="1733" actId="478"/>
          <ac:spMkLst>
            <pc:docMk/>
            <pc:sldMk cId="1580303401" sldId="503"/>
            <ac:spMk id="48" creationId="{3C02AB4E-D081-4992-A2AE-4B23CB07EEA5}"/>
          </ac:spMkLst>
        </pc:spChg>
        <pc:spChg chg="add del mod">
          <ac:chgData name="peter Rindal" userId="7c3c15d5b00f3a64" providerId="LiveId" clId="{696FF62E-D5F3-44A9-A405-84A57ED62DD2}" dt="2021-08-07T18:20:42.816" v="1733" actId="478"/>
          <ac:spMkLst>
            <pc:docMk/>
            <pc:sldMk cId="1580303401" sldId="503"/>
            <ac:spMk id="49" creationId="{0EB58A66-F8A7-4B62-A074-219C76BC1ABD}"/>
          </ac:spMkLst>
        </pc:spChg>
        <pc:spChg chg="add mod">
          <ac:chgData name="peter Rindal" userId="7c3c15d5b00f3a64" providerId="LiveId" clId="{696FF62E-D5F3-44A9-A405-84A57ED62DD2}" dt="2021-08-07T18:10:44.335" v="1642" actId="1076"/>
          <ac:spMkLst>
            <pc:docMk/>
            <pc:sldMk cId="1580303401" sldId="503"/>
            <ac:spMk id="50" creationId="{12C12705-7BEE-43A5-A1EC-94D40EE6ED0B}"/>
          </ac:spMkLst>
        </pc:spChg>
        <pc:spChg chg="add del mod">
          <ac:chgData name="peter Rindal" userId="7c3c15d5b00f3a64" providerId="LiveId" clId="{696FF62E-D5F3-44A9-A405-84A57ED62DD2}" dt="2021-08-07T18:17:20.126" v="1718" actId="478"/>
          <ac:spMkLst>
            <pc:docMk/>
            <pc:sldMk cId="1580303401" sldId="503"/>
            <ac:spMk id="51" creationId="{FCD4C312-EEBB-4F1D-B86E-0AB4C9CBBED4}"/>
          </ac:spMkLst>
        </pc:spChg>
        <pc:spChg chg="add mod">
          <ac:chgData name="peter Rindal" userId="7c3c15d5b00f3a64" providerId="LiveId" clId="{696FF62E-D5F3-44A9-A405-84A57ED62DD2}" dt="2021-08-07T18:10:44.335" v="1642" actId="1076"/>
          <ac:spMkLst>
            <pc:docMk/>
            <pc:sldMk cId="1580303401" sldId="503"/>
            <ac:spMk id="52" creationId="{F488F3CD-F8A5-40C9-A73A-57DF5B550181}"/>
          </ac:spMkLst>
        </pc:spChg>
        <pc:spChg chg="add mod">
          <ac:chgData name="peter Rindal" userId="7c3c15d5b00f3a64" providerId="LiveId" clId="{696FF62E-D5F3-44A9-A405-84A57ED62DD2}" dt="2021-08-07T18:10:44.335" v="1642" actId="1076"/>
          <ac:spMkLst>
            <pc:docMk/>
            <pc:sldMk cId="1580303401" sldId="503"/>
            <ac:spMk id="53" creationId="{4D5C3FD9-E225-4FEC-8524-1E17FC59F2D1}"/>
          </ac:spMkLst>
        </pc:spChg>
        <pc:spChg chg="add mod">
          <ac:chgData name="peter Rindal" userId="7c3c15d5b00f3a64" providerId="LiveId" clId="{696FF62E-D5F3-44A9-A405-84A57ED62DD2}" dt="2021-08-07T18:10:44.335" v="1642" actId="1076"/>
          <ac:spMkLst>
            <pc:docMk/>
            <pc:sldMk cId="1580303401" sldId="503"/>
            <ac:spMk id="55" creationId="{8355CAAD-BD53-499B-AA3C-1422C02B9F0B}"/>
          </ac:spMkLst>
        </pc:spChg>
        <pc:spChg chg="add del mod">
          <ac:chgData name="peter Rindal" userId="7c3c15d5b00f3a64" providerId="LiveId" clId="{696FF62E-D5F3-44A9-A405-84A57ED62DD2}" dt="2021-08-07T18:06:40.189" v="1518" actId="21"/>
          <ac:spMkLst>
            <pc:docMk/>
            <pc:sldMk cId="1580303401" sldId="503"/>
            <ac:spMk id="56" creationId="{D40ED269-DF0B-4CCB-86D4-17D2D2798451}"/>
          </ac:spMkLst>
        </pc:spChg>
        <pc:spChg chg="add mod">
          <ac:chgData name="peter Rindal" userId="7c3c15d5b00f3a64" providerId="LiveId" clId="{696FF62E-D5F3-44A9-A405-84A57ED62DD2}" dt="2021-08-07T18:24:49.611" v="1807" actId="207"/>
          <ac:spMkLst>
            <pc:docMk/>
            <pc:sldMk cId="1580303401" sldId="503"/>
            <ac:spMk id="57" creationId="{55D3B6D3-437F-48BA-9F7E-09D17E69313C}"/>
          </ac:spMkLst>
        </pc:spChg>
        <pc:spChg chg="add mod">
          <ac:chgData name="peter Rindal" userId="7c3c15d5b00f3a64" providerId="LiveId" clId="{696FF62E-D5F3-44A9-A405-84A57ED62DD2}" dt="2021-08-09T03:23:38.490" v="4756" actId="20577"/>
          <ac:spMkLst>
            <pc:docMk/>
            <pc:sldMk cId="1580303401" sldId="503"/>
            <ac:spMk id="58" creationId="{D51433C8-76EC-4958-A479-90F3D4DFD61D}"/>
          </ac:spMkLst>
        </pc:spChg>
        <pc:spChg chg="add mod">
          <ac:chgData name="peter Rindal" userId="7c3c15d5b00f3a64" providerId="LiveId" clId="{696FF62E-D5F3-44A9-A405-84A57ED62DD2}" dt="2021-08-07T18:11:01.679" v="1644" actId="1076"/>
          <ac:spMkLst>
            <pc:docMk/>
            <pc:sldMk cId="1580303401" sldId="503"/>
            <ac:spMk id="61" creationId="{37AFCF16-7338-466A-BFA2-68AA669804B1}"/>
          </ac:spMkLst>
        </pc:spChg>
        <pc:spChg chg="add mod">
          <ac:chgData name="peter Rindal" userId="7c3c15d5b00f3a64" providerId="LiveId" clId="{696FF62E-D5F3-44A9-A405-84A57ED62DD2}" dt="2021-08-09T05:17:57.758" v="5576" actId="20577"/>
          <ac:spMkLst>
            <pc:docMk/>
            <pc:sldMk cId="1580303401" sldId="503"/>
            <ac:spMk id="62" creationId="{367191B8-A006-41AC-B483-2BCAA195541F}"/>
          </ac:spMkLst>
        </pc:spChg>
        <pc:spChg chg="add mod">
          <ac:chgData name="peter Rindal" userId="7c3c15d5b00f3a64" providerId="LiveId" clId="{696FF62E-D5F3-44A9-A405-84A57ED62DD2}" dt="2021-08-07T18:24:59.830" v="1808" actId="207"/>
          <ac:spMkLst>
            <pc:docMk/>
            <pc:sldMk cId="1580303401" sldId="503"/>
            <ac:spMk id="63" creationId="{79495A76-FA8A-491D-A05F-4A3815FC08C4}"/>
          </ac:spMkLst>
        </pc:spChg>
        <pc:spChg chg="add mod">
          <ac:chgData name="peter Rindal" userId="7c3c15d5b00f3a64" providerId="LiveId" clId="{696FF62E-D5F3-44A9-A405-84A57ED62DD2}" dt="2021-08-09T03:23:53.914" v="4757" actId="20577"/>
          <ac:spMkLst>
            <pc:docMk/>
            <pc:sldMk cId="1580303401" sldId="503"/>
            <ac:spMk id="64" creationId="{12D484BD-6379-4F7E-A13F-171F22DB69D7}"/>
          </ac:spMkLst>
        </pc:spChg>
        <pc:spChg chg="add mod">
          <ac:chgData name="peter Rindal" userId="7c3c15d5b00f3a64" providerId="LiveId" clId="{696FF62E-D5F3-44A9-A405-84A57ED62DD2}" dt="2021-08-09T03:45:57" v="5041" actId="20577"/>
          <ac:spMkLst>
            <pc:docMk/>
            <pc:sldMk cId="1580303401" sldId="503"/>
            <ac:spMk id="69" creationId="{4F9D5295-8902-414D-B841-07E17AF1617E}"/>
          </ac:spMkLst>
        </pc:spChg>
        <pc:spChg chg="add mod">
          <ac:chgData name="peter Rindal" userId="7c3c15d5b00f3a64" providerId="LiveId" clId="{696FF62E-D5F3-44A9-A405-84A57ED62DD2}" dt="2021-08-07T18:12:31.778" v="1660" actId="1076"/>
          <ac:spMkLst>
            <pc:docMk/>
            <pc:sldMk cId="1580303401" sldId="503"/>
            <ac:spMk id="70" creationId="{6FD37C3E-E255-4D36-BFE0-1D590BEEC2B4}"/>
          </ac:spMkLst>
        </pc:spChg>
        <pc:spChg chg="add mod">
          <ac:chgData name="peter Rindal" userId="7c3c15d5b00f3a64" providerId="LiveId" clId="{696FF62E-D5F3-44A9-A405-84A57ED62DD2}" dt="2021-08-07T18:25:55.696" v="1813" actId="207"/>
          <ac:spMkLst>
            <pc:docMk/>
            <pc:sldMk cId="1580303401" sldId="503"/>
            <ac:spMk id="72" creationId="{E5273B64-06B9-46C1-86FE-518F48CBC5C2}"/>
          </ac:spMkLst>
        </pc:spChg>
        <pc:spChg chg="add mod">
          <ac:chgData name="peter Rindal" userId="7c3c15d5b00f3a64" providerId="LiveId" clId="{696FF62E-D5F3-44A9-A405-84A57ED62DD2}" dt="2021-08-07T18:13:08.243" v="1666" actId="1076"/>
          <ac:spMkLst>
            <pc:docMk/>
            <pc:sldMk cId="1580303401" sldId="503"/>
            <ac:spMk id="73" creationId="{9C81BBB7-7670-49A4-AD4D-97F9B2A991B6}"/>
          </ac:spMkLst>
        </pc:spChg>
        <pc:spChg chg="add mod">
          <ac:chgData name="peter Rindal" userId="7c3c15d5b00f3a64" providerId="LiveId" clId="{696FF62E-D5F3-44A9-A405-84A57ED62DD2}" dt="2021-08-09T05:17:56.068" v="5573" actId="20577"/>
          <ac:spMkLst>
            <pc:docMk/>
            <pc:sldMk cId="1580303401" sldId="503"/>
            <ac:spMk id="74" creationId="{7FB01F74-8DF1-4EA9-B6B0-AC0A322FC0AC}"/>
          </ac:spMkLst>
        </pc:spChg>
        <pc:spChg chg="add del mod">
          <ac:chgData name="peter Rindal" userId="7c3c15d5b00f3a64" providerId="LiveId" clId="{696FF62E-D5F3-44A9-A405-84A57ED62DD2}" dt="2021-08-09T04:08:39.463" v="5272" actId="478"/>
          <ac:spMkLst>
            <pc:docMk/>
            <pc:sldMk cId="1580303401" sldId="503"/>
            <ac:spMk id="75" creationId="{99A94538-BC40-4CE3-9FC8-F773A209BE30}"/>
          </ac:spMkLst>
        </pc:spChg>
        <pc:spChg chg="add del mod">
          <ac:chgData name="peter Rindal" userId="7c3c15d5b00f3a64" providerId="LiveId" clId="{696FF62E-D5F3-44A9-A405-84A57ED62DD2}" dt="2021-08-09T04:08:39.463" v="5272" actId="478"/>
          <ac:spMkLst>
            <pc:docMk/>
            <pc:sldMk cId="1580303401" sldId="503"/>
            <ac:spMk id="76" creationId="{588F1C87-2A04-438E-A964-270A43299413}"/>
          </ac:spMkLst>
        </pc:spChg>
        <pc:spChg chg="add del mod">
          <ac:chgData name="peter Rindal" userId="7c3c15d5b00f3a64" providerId="LiveId" clId="{696FF62E-D5F3-44A9-A405-84A57ED62DD2}" dt="2021-08-07T18:21:57.686" v="1751" actId="478"/>
          <ac:spMkLst>
            <pc:docMk/>
            <pc:sldMk cId="1580303401" sldId="503"/>
            <ac:spMk id="77" creationId="{6EEB0644-720A-4FB0-80B8-30CB8A114132}"/>
          </ac:spMkLst>
        </pc:spChg>
        <pc:spChg chg="add del mod">
          <ac:chgData name="peter Rindal" userId="7c3c15d5b00f3a64" providerId="LiveId" clId="{696FF62E-D5F3-44A9-A405-84A57ED62DD2}" dt="2021-08-07T18:22:04.661" v="1755" actId="478"/>
          <ac:spMkLst>
            <pc:docMk/>
            <pc:sldMk cId="1580303401" sldId="503"/>
            <ac:spMk id="78" creationId="{AFE5C148-B2DA-4590-938D-AFAF466E86BD}"/>
          </ac:spMkLst>
        </pc:spChg>
        <pc:spChg chg="add mod">
          <ac:chgData name="peter Rindal" userId="7c3c15d5b00f3a64" providerId="LiveId" clId="{696FF62E-D5F3-44A9-A405-84A57ED62DD2}" dt="2021-08-07T18:13:08.243" v="1666" actId="1076"/>
          <ac:spMkLst>
            <pc:docMk/>
            <pc:sldMk cId="1580303401" sldId="503"/>
            <ac:spMk id="79" creationId="{0BCCF222-F264-4155-A071-6C866F701736}"/>
          </ac:spMkLst>
        </pc:spChg>
        <pc:spChg chg="add del mod">
          <ac:chgData name="peter Rindal" userId="7c3c15d5b00f3a64" providerId="LiveId" clId="{696FF62E-D5F3-44A9-A405-84A57ED62DD2}" dt="2021-08-07T18:22:35.429" v="1763" actId="478"/>
          <ac:spMkLst>
            <pc:docMk/>
            <pc:sldMk cId="1580303401" sldId="503"/>
            <ac:spMk id="80" creationId="{F333DCE1-579A-4CEF-9ED4-F0F3F5A36BE8}"/>
          </ac:spMkLst>
        </pc:spChg>
        <pc:spChg chg="add del mod">
          <ac:chgData name="peter Rindal" userId="7c3c15d5b00f3a64" providerId="LiveId" clId="{696FF62E-D5F3-44A9-A405-84A57ED62DD2}" dt="2021-08-07T18:22:35.429" v="1763" actId="478"/>
          <ac:spMkLst>
            <pc:docMk/>
            <pc:sldMk cId="1580303401" sldId="503"/>
            <ac:spMk id="81" creationId="{899A2DC8-51BF-4D06-BED7-884F0153B28A}"/>
          </ac:spMkLst>
        </pc:spChg>
        <pc:spChg chg="add del mod">
          <ac:chgData name="peter Rindal" userId="7c3c15d5b00f3a64" providerId="LiveId" clId="{696FF62E-D5F3-44A9-A405-84A57ED62DD2}" dt="2021-08-07T18:22:35.429" v="1763" actId="478"/>
          <ac:spMkLst>
            <pc:docMk/>
            <pc:sldMk cId="1580303401" sldId="503"/>
            <ac:spMk id="82" creationId="{D727A67D-6598-43E0-ADB1-5F285C0F7AD9}"/>
          </ac:spMkLst>
        </pc:spChg>
        <pc:spChg chg="add del mod">
          <ac:chgData name="peter Rindal" userId="7c3c15d5b00f3a64" providerId="LiveId" clId="{696FF62E-D5F3-44A9-A405-84A57ED62DD2}" dt="2021-08-07T18:22:35.429" v="1763" actId="478"/>
          <ac:spMkLst>
            <pc:docMk/>
            <pc:sldMk cId="1580303401" sldId="503"/>
            <ac:spMk id="83" creationId="{FBBB3321-C8AA-4731-9ED8-BB49C105DF28}"/>
          </ac:spMkLst>
        </pc:spChg>
        <pc:spChg chg="add del mod">
          <ac:chgData name="peter Rindal" userId="7c3c15d5b00f3a64" providerId="LiveId" clId="{696FF62E-D5F3-44A9-A405-84A57ED62DD2}" dt="2021-08-07T18:22:35.429" v="1763" actId="478"/>
          <ac:spMkLst>
            <pc:docMk/>
            <pc:sldMk cId="1580303401" sldId="503"/>
            <ac:spMk id="84" creationId="{26DC3427-83A8-49AD-90FC-E4BE58152D00}"/>
          </ac:spMkLst>
        </pc:spChg>
        <pc:spChg chg="add del mod">
          <ac:chgData name="peter Rindal" userId="7c3c15d5b00f3a64" providerId="LiveId" clId="{696FF62E-D5F3-44A9-A405-84A57ED62DD2}" dt="2021-08-07T18:22:35.429" v="1763" actId="478"/>
          <ac:spMkLst>
            <pc:docMk/>
            <pc:sldMk cId="1580303401" sldId="503"/>
            <ac:spMk id="85" creationId="{9B67448A-824B-40DE-BE2B-71A03FC5DA67}"/>
          </ac:spMkLst>
        </pc:spChg>
        <pc:spChg chg="add del mod">
          <ac:chgData name="peter Rindal" userId="7c3c15d5b00f3a64" providerId="LiveId" clId="{696FF62E-D5F3-44A9-A405-84A57ED62DD2}" dt="2021-08-07T18:22:35.429" v="1763" actId="478"/>
          <ac:spMkLst>
            <pc:docMk/>
            <pc:sldMk cId="1580303401" sldId="503"/>
            <ac:spMk id="86" creationId="{315E3AFF-5E58-471E-8F12-82AFB7C76AC5}"/>
          </ac:spMkLst>
        </pc:spChg>
        <pc:spChg chg="add mod">
          <ac:chgData name="peter Rindal" userId="7c3c15d5b00f3a64" providerId="LiveId" clId="{696FF62E-D5F3-44A9-A405-84A57ED62DD2}" dt="2021-08-07T18:13:28.053" v="1670" actId="1076"/>
          <ac:spMkLst>
            <pc:docMk/>
            <pc:sldMk cId="1580303401" sldId="503"/>
            <ac:spMk id="87" creationId="{51CE9598-2F52-49AE-ADB3-6830F7FD7956}"/>
          </ac:spMkLst>
        </pc:spChg>
        <pc:spChg chg="add mod">
          <ac:chgData name="peter Rindal" userId="7c3c15d5b00f3a64" providerId="LiveId" clId="{696FF62E-D5F3-44A9-A405-84A57ED62DD2}" dt="2021-08-07T18:13:32.373" v="1671" actId="1076"/>
          <ac:spMkLst>
            <pc:docMk/>
            <pc:sldMk cId="1580303401" sldId="503"/>
            <ac:spMk id="88" creationId="{26D310D3-A512-44DB-B7F5-7A8BBC7626ED}"/>
          </ac:spMkLst>
        </pc:spChg>
        <pc:spChg chg="add mod">
          <ac:chgData name="peter Rindal" userId="7c3c15d5b00f3a64" providerId="LiveId" clId="{696FF62E-D5F3-44A9-A405-84A57ED62DD2}" dt="2021-08-07T18:13:15.657" v="1669" actId="1076"/>
          <ac:spMkLst>
            <pc:docMk/>
            <pc:sldMk cId="1580303401" sldId="503"/>
            <ac:spMk id="89" creationId="{DDE267F4-4B31-4464-B100-660ABE751790}"/>
          </ac:spMkLst>
        </pc:spChg>
        <pc:spChg chg="add mod">
          <ac:chgData name="peter Rindal" userId="7c3c15d5b00f3a64" providerId="LiveId" clId="{696FF62E-D5F3-44A9-A405-84A57ED62DD2}" dt="2021-08-07T18:13:15.657" v="1669" actId="1076"/>
          <ac:spMkLst>
            <pc:docMk/>
            <pc:sldMk cId="1580303401" sldId="503"/>
            <ac:spMk id="90" creationId="{97F36BB3-3282-4F5D-8E73-E245207FCE93}"/>
          </ac:spMkLst>
        </pc:spChg>
        <pc:spChg chg="add mod">
          <ac:chgData name="peter Rindal" userId="7c3c15d5b00f3a64" providerId="LiveId" clId="{696FF62E-D5F3-44A9-A405-84A57ED62DD2}" dt="2021-08-09T03:24:25.567" v="4763" actId="20577"/>
          <ac:spMkLst>
            <pc:docMk/>
            <pc:sldMk cId="1580303401" sldId="503"/>
            <ac:spMk id="91" creationId="{22FFA796-4575-489F-88DF-1B2B76B1B0F5}"/>
          </ac:spMkLst>
        </pc:spChg>
        <pc:spChg chg="add mod">
          <ac:chgData name="peter Rindal" userId="7c3c15d5b00f3a64" providerId="LiveId" clId="{696FF62E-D5F3-44A9-A405-84A57ED62DD2}" dt="2021-08-09T03:24:25.567" v="4763" actId="20577"/>
          <ac:spMkLst>
            <pc:docMk/>
            <pc:sldMk cId="1580303401" sldId="503"/>
            <ac:spMk id="92" creationId="{07959553-342F-486E-AFEC-D51EE05868FD}"/>
          </ac:spMkLst>
        </pc:spChg>
        <pc:spChg chg="mod">
          <ac:chgData name="peter Rindal" userId="7c3c15d5b00f3a64" providerId="LiveId" clId="{696FF62E-D5F3-44A9-A405-84A57ED62DD2}" dt="2021-08-09T03:24:32.667" v="4765" actId="20577"/>
          <ac:spMkLst>
            <pc:docMk/>
            <pc:sldMk cId="1580303401" sldId="503"/>
            <ac:spMk id="95" creationId="{3DB2D952-FE13-4276-9180-AD2ECB64A3B9}"/>
          </ac:spMkLst>
        </pc:spChg>
        <pc:spChg chg="mod">
          <ac:chgData name="peter Rindal" userId="7c3c15d5b00f3a64" providerId="LiveId" clId="{696FF62E-D5F3-44A9-A405-84A57ED62DD2}" dt="2021-08-09T03:24:32.667" v="4765" actId="20577"/>
          <ac:spMkLst>
            <pc:docMk/>
            <pc:sldMk cId="1580303401" sldId="503"/>
            <ac:spMk id="96" creationId="{E54099CC-3667-47FE-B64E-4F4B6708908E}"/>
          </ac:spMkLst>
        </pc:spChg>
        <pc:spChg chg="mod">
          <ac:chgData name="peter Rindal" userId="7c3c15d5b00f3a64" providerId="LiveId" clId="{696FF62E-D5F3-44A9-A405-84A57ED62DD2}" dt="2021-08-09T03:24:36.946" v="4766" actId="20577"/>
          <ac:spMkLst>
            <pc:docMk/>
            <pc:sldMk cId="1580303401" sldId="503"/>
            <ac:spMk id="98" creationId="{C31A4461-5EA4-4DAF-B1D0-00974181E532}"/>
          </ac:spMkLst>
        </pc:spChg>
        <pc:spChg chg="mod">
          <ac:chgData name="peter Rindal" userId="7c3c15d5b00f3a64" providerId="LiveId" clId="{696FF62E-D5F3-44A9-A405-84A57ED62DD2}" dt="2021-08-09T03:24:36.946" v="4766" actId="20577"/>
          <ac:spMkLst>
            <pc:docMk/>
            <pc:sldMk cId="1580303401" sldId="503"/>
            <ac:spMk id="99" creationId="{1748F785-F4C7-4C59-86B5-B77B887D8FF4}"/>
          </ac:spMkLst>
        </pc:spChg>
        <pc:spChg chg="add mod">
          <ac:chgData name="peter Rindal" userId="7c3c15d5b00f3a64" providerId="LiveId" clId="{696FF62E-D5F3-44A9-A405-84A57ED62DD2}" dt="2021-08-07T18:25:55.696" v="1813" actId="207"/>
          <ac:spMkLst>
            <pc:docMk/>
            <pc:sldMk cId="1580303401" sldId="503"/>
            <ac:spMk id="101" creationId="{BD954674-2346-404D-9D77-51D21572CEFD}"/>
          </ac:spMkLst>
        </pc:spChg>
        <pc:spChg chg="add mod">
          <ac:chgData name="peter Rindal" userId="7c3c15d5b00f3a64" providerId="LiveId" clId="{696FF62E-D5F3-44A9-A405-84A57ED62DD2}" dt="2021-08-07T18:17:20.596" v="1719"/>
          <ac:spMkLst>
            <pc:docMk/>
            <pc:sldMk cId="1580303401" sldId="503"/>
            <ac:spMk id="102" creationId="{95EE44BF-5953-4E9F-A0C1-A8EB10D9ADC4}"/>
          </ac:spMkLst>
        </pc:spChg>
        <pc:spChg chg="add mod">
          <ac:chgData name="peter Rindal" userId="7c3c15d5b00f3a64" providerId="LiveId" clId="{696FF62E-D5F3-44A9-A405-84A57ED62DD2}" dt="2021-08-07T18:22:23.509" v="1760" actId="1037"/>
          <ac:spMkLst>
            <pc:docMk/>
            <pc:sldMk cId="1580303401" sldId="503"/>
            <ac:spMk id="103" creationId="{FDDF29DF-DF73-41C1-890D-E44FA0DE5264}"/>
          </ac:spMkLst>
        </pc:spChg>
        <pc:spChg chg="add mod">
          <ac:chgData name="peter Rindal" userId="7c3c15d5b00f3a64" providerId="LiveId" clId="{696FF62E-D5F3-44A9-A405-84A57ED62DD2}" dt="2021-08-07T18:20:54.951" v="1737" actId="1076"/>
          <ac:spMkLst>
            <pc:docMk/>
            <pc:sldMk cId="1580303401" sldId="503"/>
            <ac:spMk id="104" creationId="{D1F29B4C-B9F5-41BF-A05E-24B195E0C7A0}"/>
          </ac:spMkLst>
        </pc:spChg>
        <pc:spChg chg="add mod">
          <ac:chgData name="peter Rindal" userId="7c3c15d5b00f3a64" providerId="LiveId" clId="{696FF62E-D5F3-44A9-A405-84A57ED62DD2}" dt="2021-08-07T18:20:54.951" v="1737" actId="1076"/>
          <ac:spMkLst>
            <pc:docMk/>
            <pc:sldMk cId="1580303401" sldId="503"/>
            <ac:spMk id="105" creationId="{3161500A-532D-40F4-9B5A-A40B8535637B}"/>
          </ac:spMkLst>
        </pc:spChg>
        <pc:spChg chg="add mod">
          <ac:chgData name="peter Rindal" userId="7c3c15d5b00f3a64" providerId="LiveId" clId="{696FF62E-D5F3-44A9-A405-84A57ED62DD2}" dt="2021-08-07T18:20:54.951" v="1737" actId="1076"/>
          <ac:spMkLst>
            <pc:docMk/>
            <pc:sldMk cId="1580303401" sldId="503"/>
            <ac:spMk id="106" creationId="{C8F83F2A-4DB8-4B5F-92BD-DEFE24106BD9}"/>
          </ac:spMkLst>
        </pc:spChg>
        <pc:spChg chg="add mod">
          <ac:chgData name="peter Rindal" userId="7c3c15d5b00f3a64" providerId="LiveId" clId="{696FF62E-D5F3-44A9-A405-84A57ED62DD2}" dt="2021-08-07T18:20:54.951" v="1737" actId="1076"/>
          <ac:spMkLst>
            <pc:docMk/>
            <pc:sldMk cId="1580303401" sldId="503"/>
            <ac:spMk id="107" creationId="{93769754-B825-4DDB-96D7-04C5817C171D}"/>
          </ac:spMkLst>
        </pc:spChg>
        <pc:spChg chg="add mod">
          <ac:chgData name="peter Rindal" userId="7c3c15d5b00f3a64" providerId="LiveId" clId="{696FF62E-D5F3-44A9-A405-84A57ED62DD2}" dt="2021-08-07T18:20:54.951" v="1737" actId="1076"/>
          <ac:spMkLst>
            <pc:docMk/>
            <pc:sldMk cId="1580303401" sldId="503"/>
            <ac:spMk id="108" creationId="{9D3B5755-E12F-43D6-A3D5-E17AE9C1FBB2}"/>
          </ac:spMkLst>
        </pc:spChg>
        <pc:spChg chg="add mod">
          <ac:chgData name="peter Rindal" userId="7c3c15d5b00f3a64" providerId="LiveId" clId="{696FF62E-D5F3-44A9-A405-84A57ED62DD2}" dt="2021-08-07T18:20:54.951" v="1737" actId="1076"/>
          <ac:spMkLst>
            <pc:docMk/>
            <pc:sldMk cId="1580303401" sldId="503"/>
            <ac:spMk id="109" creationId="{164435A9-82BE-4CD1-BDD7-21DCF8171761}"/>
          </ac:spMkLst>
        </pc:spChg>
        <pc:spChg chg="add del mod">
          <ac:chgData name="peter Rindal" userId="7c3c15d5b00f3a64" providerId="LiveId" clId="{696FF62E-D5F3-44A9-A405-84A57ED62DD2}" dt="2021-08-07T18:22:00.382" v="1753"/>
          <ac:spMkLst>
            <pc:docMk/>
            <pc:sldMk cId="1580303401" sldId="503"/>
            <ac:spMk id="110" creationId="{F0A28520-BEED-4C01-81D3-7B409F09723D}"/>
          </ac:spMkLst>
        </pc:spChg>
        <pc:spChg chg="add mod">
          <ac:chgData name="peter Rindal" userId="7c3c15d5b00f3a64" providerId="LiveId" clId="{696FF62E-D5F3-44A9-A405-84A57ED62DD2}" dt="2021-08-07T18:22:16.695" v="1757" actId="1076"/>
          <ac:spMkLst>
            <pc:docMk/>
            <pc:sldMk cId="1580303401" sldId="503"/>
            <ac:spMk id="111" creationId="{88077761-2646-403C-8027-E02C4CC12344}"/>
          </ac:spMkLst>
        </pc:spChg>
        <pc:spChg chg="add mod">
          <ac:chgData name="peter Rindal" userId="7c3c15d5b00f3a64" providerId="LiveId" clId="{696FF62E-D5F3-44A9-A405-84A57ED62DD2}" dt="2021-08-07T18:22:16.695" v="1757" actId="1076"/>
          <ac:spMkLst>
            <pc:docMk/>
            <pc:sldMk cId="1580303401" sldId="503"/>
            <ac:spMk id="112" creationId="{A99A7271-8E96-459D-BDE0-85464852D531}"/>
          </ac:spMkLst>
        </pc:spChg>
        <pc:spChg chg="add mod">
          <ac:chgData name="peter Rindal" userId="7c3c15d5b00f3a64" providerId="LiveId" clId="{696FF62E-D5F3-44A9-A405-84A57ED62DD2}" dt="2021-08-07T18:22:45.088" v="1764" actId="1076"/>
          <ac:spMkLst>
            <pc:docMk/>
            <pc:sldMk cId="1580303401" sldId="503"/>
            <ac:spMk id="113" creationId="{3CD03C4B-6E2D-4B93-8944-26694F303232}"/>
          </ac:spMkLst>
        </pc:spChg>
        <pc:spChg chg="add mod">
          <ac:chgData name="peter Rindal" userId="7c3c15d5b00f3a64" providerId="LiveId" clId="{696FF62E-D5F3-44A9-A405-84A57ED62DD2}" dt="2021-08-07T18:22:45.088" v="1764" actId="1076"/>
          <ac:spMkLst>
            <pc:docMk/>
            <pc:sldMk cId="1580303401" sldId="503"/>
            <ac:spMk id="114" creationId="{38046A13-D13E-4702-94CC-D05ADA44BE5D}"/>
          </ac:spMkLst>
        </pc:spChg>
        <pc:spChg chg="add mod">
          <ac:chgData name="peter Rindal" userId="7c3c15d5b00f3a64" providerId="LiveId" clId="{696FF62E-D5F3-44A9-A405-84A57ED62DD2}" dt="2021-08-07T18:22:45.088" v="1764" actId="1076"/>
          <ac:spMkLst>
            <pc:docMk/>
            <pc:sldMk cId="1580303401" sldId="503"/>
            <ac:spMk id="115" creationId="{4096E1BA-1786-4F7E-A084-360C49ACB40E}"/>
          </ac:spMkLst>
        </pc:spChg>
        <pc:spChg chg="add mod">
          <ac:chgData name="peter Rindal" userId="7c3c15d5b00f3a64" providerId="LiveId" clId="{696FF62E-D5F3-44A9-A405-84A57ED62DD2}" dt="2021-08-07T18:22:45.088" v="1764" actId="1076"/>
          <ac:spMkLst>
            <pc:docMk/>
            <pc:sldMk cId="1580303401" sldId="503"/>
            <ac:spMk id="116" creationId="{1F715F3C-0F75-4927-BC4C-F457DB05C064}"/>
          </ac:spMkLst>
        </pc:spChg>
        <pc:spChg chg="add mod">
          <ac:chgData name="peter Rindal" userId="7c3c15d5b00f3a64" providerId="LiveId" clId="{696FF62E-D5F3-44A9-A405-84A57ED62DD2}" dt="2021-08-07T18:22:45.088" v="1764" actId="1076"/>
          <ac:spMkLst>
            <pc:docMk/>
            <pc:sldMk cId="1580303401" sldId="503"/>
            <ac:spMk id="117" creationId="{AAC206DD-F7E6-487D-AF74-8C8DFCE3D5FE}"/>
          </ac:spMkLst>
        </pc:spChg>
        <pc:spChg chg="add mod">
          <ac:chgData name="peter Rindal" userId="7c3c15d5b00f3a64" providerId="LiveId" clId="{696FF62E-D5F3-44A9-A405-84A57ED62DD2}" dt="2021-08-07T18:22:45.088" v="1764" actId="1076"/>
          <ac:spMkLst>
            <pc:docMk/>
            <pc:sldMk cId="1580303401" sldId="503"/>
            <ac:spMk id="118" creationId="{50241BE0-14B0-4563-83E3-31FA09592EF7}"/>
          </ac:spMkLst>
        </pc:spChg>
        <pc:spChg chg="add mod">
          <ac:chgData name="peter Rindal" userId="7c3c15d5b00f3a64" providerId="LiveId" clId="{696FF62E-D5F3-44A9-A405-84A57ED62DD2}" dt="2021-08-07T18:22:45.088" v="1764" actId="1076"/>
          <ac:spMkLst>
            <pc:docMk/>
            <pc:sldMk cId="1580303401" sldId="503"/>
            <ac:spMk id="119" creationId="{7ED2A1D2-F661-468A-9470-842B8EA65170}"/>
          </ac:spMkLst>
        </pc:spChg>
        <pc:spChg chg="add mod">
          <ac:chgData name="peter Rindal" userId="7c3c15d5b00f3a64" providerId="LiveId" clId="{696FF62E-D5F3-44A9-A405-84A57ED62DD2}" dt="2021-08-07T18:37:32.004" v="1966"/>
          <ac:spMkLst>
            <pc:docMk/>
            <pc:sldMk cId="1580303401" sldId="503"/>
            <ac:spMk id="120" creationId="{E93AE811-D0A1-460B-ADD3-0BCE12AFA75C}"/>
          </ac:spMkLst>
        </pc:spChg>
        <pc:spChg chg="add mod">
          <ac:chgData name="peter Rindal" userId="7c3c15d5b00f3a64" providerId="LiveId" clId="{696FF62E-D5F3-44A9-A405-84A57ED62DD2}" dt="2021-08-09T05:16:29.749" v="5556" actId="1076"/>
          <ac:spMkLst>
            <pc:docMk/>
            <pc:sldMk cId="1580303401" sldId="503"/>
            <ac:spMk id="121" creationId="{F306F4E1-DF8C-49DE-8F9C-DFB454ECADEF}"/>
          </ac:spMkLst>
        </pc:spChg>
        <pc:spChg chg="add mod">
          <ac:chgData name="peter Rindal" userId="7c3c15d5b00f3a64" providerId="LiveId" clId="{696FF62E-D5F3-44A9-A405-84A57ED62DD2}" dt="2021-08-09T05:16:29.749" v="5556" actId="1076"/>
          <ac:spMkLst>
            <pc:docMk/>
            <pc:sldMk cId="1580303401" sldId="503"/>
            <ac:spMk id="122" creationId="{69F2F423-E719-4810-96B2-D6211794B325}"/>
          </ac:spMkLst>
        </pc:spChg>
        <pc:grpChg chg="add mod">
          <ac:chgData name="peter Rindal" userId="7c3c15d5b00f3a64" providerId="LiveId" clId="{696FF62E-D5F3-44A9-A405-84A57ED62DD2}" dt="2021-08-09T03:24:25.567" v="4763" actId="20577"/>
          <ac:grpSpMkLst>
            <pc:docMk/>
            <pc:sldMk cId="1580303401" sldId="503"/>
            <ac:grpSpMk id="93" creationId="{88D3FE03-78C7-431F-906C-676B4A9CF907}"/>
          </ac:grpSpMkLst>
        </pc:grpChg>
        <pc:grpChg chg="add mod">
          <ac:chgData name="peter Rindal" userId="7c3c15d5b00f3a64" providerId="LiveId" clId="{696FF62E-D5F3-44A9-A405-84A57ED62DD2}" dt="2021-08-09T03:24:32.667" v="4765" actId="20577"/>
          <ac:grpSpMkLst>
            <pc:docMk/>
            <pc:sldMk cId="1580303401" sldId="503"/>
            <ac:grpSpMk id="94" creationId="{4CB73669-0285-4F3B-B3F7-00027536D191}"/>
          </ac:grpSpMkLst>
        </pc:grpChg>
        <pc:grpChg chg="add mod">
          <ac:chgData name="peter Rindal" userId="7c3c15d5b00f3a64" providerId="LiveId" clId="{696FF62E-D5F3-44A9-A405-84A57ED62DD2}" dt="2021-08-09T03:24:36.946" v="4766" actId="20577"/>
          <ac:grpSpMkLst>
            <pc:docMk/>
            <pc:sldMk cId="1580303401" sldId="503"/>
            <ac:grpSpMk id="97" creationId="{8F2A9CA5-4B77-4180-870F-6FEC0FC04C7C}"/>
          </ac:grpSpMkLst>
        </pc:grpChg>
        <pc:cxnChg chg="add mod">
          <ac:chgData name="peter Rindal" userId="7c3c15d5b00f3a64" providerId="LiveId" clId="{696FF62E-D5F3-44A9-A405-84A57ED62DD2}" dt="2021-08-09T05:17:58.358" v="5577" actId="1076"/>
          <ac:cxnSpMkLst>
            <pc:docMk/>
            <pc:sldMk cId="1580303401" sldId="503"/>
            <ac:cxnSpMk id="31" creationId="{D86ED50B-DA37-4CA0-AB82-30E3DE8790D2}"/>
          </ac:cxnSpMkLst>
        </pc:cxnChg>
        <pc:cxnChg chg="add mod">
          <ac:chgData name="peter Rindal" userId="7c3c15d5b00f3a64" providerId="LiveId" clId="{696FF62E-D5F3-44A9-A405-84A57ED62DD2}" dt="2021-08-07T18:10:44.335" v="1642" actId="1076"/>
          <ac:cxnSpMkLst>
            <pc:docMk/>
            <pc:sldMk cId="1580303401" sldId="503"/>
            <ac:cxnSpMk id="34" creationId="{111C8EDD-6076-4EA8-A4D4-5A501D1EFF73}"/>
          </ac:cxnSpMkLst>
        </pc:cxnChg>
        <pc:cxnChg chg="add mod">
          <ac:chgData name="peter Rindal" userId="7c3c15d5b00f3a64" providerId="LiveId" clId="{696FF62E-D5F3-44A9-A405-84A57ED62DD2}" dt="2021-08-07T18:10:44.335" v="1642" actId="1076"/>
          <ac:cxnSpMkLst>
            <pc:docMk/>
            <pc:sldMk cId="1580303401" sldId="503"/>
            <ac:cxnSpMk id="54" creationId="{39AA54EE-476D-453D-9CDA-63436F96449E}"/>
          </ac:cxnSpMkLst>
        </pc:cxnChg>
        <pc:cxnChg chg="add mod">
          <ac:chgData name="peter Rindal" userId="7c3c15d5b00f3a64" providerId="LiveId" clId="{696FF62E-D5F3-44A9-A405-84A57ED62DD2}" dt="2021-08-07T18:10:44.335" v="1642" actId="1076"/>
          <ac:cxnSpMkLst>
            <pc:docMk/>
            <pc:sldMk cId="1580303401" sldId="503"/>
            <ac:cxnSpMk id="65" creationId="{D4354947-EB79-4AE1-B9A7-E305BEA1D8E5}"/>
          </ac:cxnSpMkLst>
        </pc:cxnChg>
        <pc:cxnChg chg="add mod">
          <ac:chgData name="peter Rindal" userId="7c3c15d5b00f3a64" providerId="LiveId" clId="{696FF62E-D5F3-44A9-A405-84A57ED62DD2}" dt="2021-08-07T18:14:01.867" v="1679" actId="14100"/>
          <ac:cxnSpMkLst>
            <pc:docMk/>
            <pc:sldMk cId="1580303401" sldId="503"/>
            <ac:cxnSpMk id="71" creationId="{2C413FCF-6912-403D-B0AD-C098FC8BD5B4}"/>
          </ac:cxnSpMkLst>
        </pc:cxnChg>
      </pc:sldChg>
      <pc:sldChg chg="addSp delSp modSp add mod modAnim">
        <pc:chgData name="peter Rindal" userId="7c3c15d5b00f3a64" providerId="LiveId" clId="{696FF62E-D5F3-44A9-A405-84A57ED62DD2}" dt="2021-08-09T22:35:09.745" v="8802"/>
        <pc:sldMkLst>
          <pc:docMk/>
          <pc:sldMk cId="559689538" sldId="504"/>
        </pc:sldMkLst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" creationId="{B457FB1D-C03F-48F5-81BD-C2C0A8C7E4E2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5" creationId="{8AEB2B62-5451-43DF-B8DC-ABEEE1D10400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6" creationId="{CCCFCD88-AC19-44D5-A592-B31456E16E16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7" creationId="{CFABE717-3CCE-4811-A762-678AC06118A4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8" creationId="{161C9D82-7FE2-475A-BC7E-7DB133D056D8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9" creationId="{81307D4D-5A80-4439-95C8-95A133D4C348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1" creationId="{1943B7D3-2E39-47EC-976D-F31014AFD2B6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2" creationId="{06EE8C9B-90F1-4DF4-96A8-FFE3A5349D17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3" creationId="{906EB95A-2C59-4FD5-B110-B9B2055A48E3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4" creationId="{693A2362-85A1-45F4-9E8A-059F764A8800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5" creationId="{1EB843D9-6BFD-4FA9-A9C6-53BD30877C0E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6" creationId="{C21A7309-C14F-4764-AF9A-7B8F4FC18B72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7" creationId="{EE9F583D-0165-46CF-B95A-3BBC6C701D37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8" creationId="{6DFEF466-3C76-42C1-A9FE-FDC441DBADAB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20" creationId="{4ED14E50-D4A6-42F9-AE72-D2E2DE83BFF9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21" creationId="{49B64107-F746-4937-9C13-17D083559480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27" creationId="{9C43791E-A5B0-467D-9D3A-859C73E0184F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29" creationId="{A9E5E32A-607D-47C0-98D9-22803E4DDD42}"/>
          </ac:spMkLst>
        </pc:spChg>
        <pc:spChg chg="del">
          <ac:chgData name="peter Rindal" userId="7c3c15d5b00f3a64" providerId="LiveId" clId="{696FF62E-D5F3-44A9-A405-84A57ED62DD2}" dt="2021-08-07T18:17:15.161" v="1716" actId="478"/>
          <ac:spMkLst>
            <pc:docMk/>
            <pc:sldMk cId="559689538" sldId="504"/>
            <ac:spMk id="35" creationId="{3315B6A0-4C37-4DE1-8EC1-12F8A11C6879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38" creationId="{18F36F42-FFCB-4AED-BAE8-18D49FDD4796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39" creationId="{60443860-1797-48B7-9106-B92D9230604E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3" creationId="{0D466FC2-073D-46F2-B19A-BEA924CC3044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4" creationId="{E15295AB-884C-481C-8DA4-7415ED97F9A1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5" creationId="{04CADDEA-AB8F-4FD7-A2A8-8278F222F739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6" creationId="{E1590B84-3691-4038-85A9-9A12B96D381B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7" creationId="{C5F0D80B-F0A2-40C5-B251-CA6344C5EA65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8" creationId="{3C02AB4E-D081-4992-A2AE-4B23CB07EEA5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49" creationId="{0EB58A66-F8A7-4B62-A074-219C76BC1ABD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50" creationId="{12C12705-7BEE-43A5-A1EC-94D40EE6ED0B}"/>
          </ac:spMkLst>
        </pc:spChg>
        <pc:spChg chg="del">
          <ac:chgData name="peter Rindal" userId="7c3c15d5b00f3a64" providerId="LiveId" clId="{696FF62E-D5F3-44A9-A405-84A57ED62DD2}" dt="2021-08-07T18:17:15.161" v="1716" actId="478"/>
          <ac:spMkLst>
            <pc:docMk/>
            <pc:sldMk cId="559689538" sldId="504"/>
            <ac:spMk id="51" creationId="{FCD4C312-EEBB-4F1D-B86E-0AB4C9CBBED4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53" creationId="{4D5C3FD9-E225-4FEC-8524-1E17FC59F2D1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57" creationId="{55D3B6D3-437F-48BA-9F7E-09D17E69313C}"/>
          </ac:spMkLst>
        </pc:spChg>
        <pc:spChg chg="del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58" creationId="{D51433C8-76EC-4958-A479-90F3D4DFD61D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61" creationId="{37AFCF16-7338-466A-BFA2-68AA669804B1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62" creationId="{367191B8-A006-41AC-B483-2BCAA195541F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63" creationId="{79495A76-FA8A-491D-A05F-4A3815FC08C4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64" creationId="{12D484BD-6379-4F7E-A13F-171F22DB69D7}"/>
          </ac:spMkLst>
        </pc:spChg>
        <pc:spChg chg="del mod">
          <ac:chgData name="peter Rindal" userId="7c3c15d5b00f3a64" providerId="LiveId" clId="{696FF62E-D5F3-44A9-A405-84A57ED62DD2}" dt="2021-08-09T03:46:13.067" v="5042" actId="478"/>
          <ac:spMkLst>
            <pc:docMk/>
            <pc:sldMk cId="559689538" sldId="504"/>
            <ac:spMk id="69" creationId="{4F9D5295-8902-414D-B841-07E17AF1617E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70" creationId="{6FD37C3E-E255-4D36-BFE0-1D590BEEC2B4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72" creationId="{E5273B64-06B9-46C1-86FE-518F48CBC5C2}"/>
          </ac:spMkLst>
        </pc:spChg>
        <pc:spChg chg="del">
          <ac:chgData name="peter Rindal" userId="7c3c15d5b00f3a64" providerId="LiveId" clId="{696FF62E-D5F3-44A9-A405-84A57ED62DD2}" dt="2021-08-07T18:14:58.694" v="1681" actId="478"/>
          <ac:spMkLst>
            <pc:docMk/>
            <pc:sldMk cId="559689538" sldId="504"/>
            <ac:spMk id="73" creationId="{9C81BBB7-7670-49A4-AD4D-97F9B2A991B6}"/>
          </ac:spMkLst>
        </pc:spChg>
        <pc:spChg chg="del">
          <ac:chgData name="peter Rindal" userId="7c3c15d5b00f3a64" providerId="LiveId" clId="{696FF62E-D5F3-44A9-A405-84A57ED62DD2}" dt="2021-08-07T18:14:58.694" v="1681" actId="478"/>
          <ac:spMkLst>
            <pc:docMk/>
            <pc:sldMk cId="559689538" sldId="504"/>
            <ac:spMk id="74" creationId="{7FB01F74-8DF1-4EA9-B6B0-AC0A322FC0AC}"/>
          </ac:spMkLst>
        </pc:spChg>
        <pc:spChg chg="del">
          <ac:chgData name="peter Rindal" userId="7c3c15d5b00f3a64" providerId="LiveId" clId="{696FF62E-D5F3-44A9-A405-84A57ED62DD2}" dt="2021-08-07T18:14:58.694" v="1681" actId="478"/>
          <ac:spMkLst>
            <pc:docMk/>
            <pc:sldMk cId="559689538" sldId="504"/>
            <ac:spMk id="75" creationId="{99A94538-BC40-4CE3-9FC8-F773A209BE30}"/>
          </ac:spMkLst>
        </pc:spChg>
        <pc:spChg chg="del">
          <ac:chgData name="peter Rindal" userId="7c3c15d5b00f3a64" providerId="LiveId" clId="{696FF62E-D5F3-44A9-A405-84A57ED62DD2}" dt="2021-08-07T18:14:58.694" v="1681" actId="478"/>
          <ac:spMkLst>
            <pc:docMk/>
            <pc:sldMk cId="559689538" sldId="504"/>
            <ac:spMk id="76" creationId="{588F1C87-2A04-438E-A964-270A43299413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77" creationId="{6EEB0644-720A-4FB0-80B8-30CB8A114132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78" creationId="{AFE5C148-B2DA-4590-938D-AFAF466E86BD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79" creationId="{0BCCF222-F264-4155-A071-6C866F701736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0" creationId="{F333DCE1-579A-4CEF-9ED4-F0F3F5A36BE8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1" creationId="{899A2DC8-51BF-4D06-BED7-884F0153B28A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2" creationId="{D727A67D-6598-43E0-ADB1-5F285C0F7AD9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3" creationId="{FBBB3321-C8AA-4731-9ED8-BB49C105DF28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4" creationId="{26DC3427-83A8-49AD-90FC-E4BE58152D00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5" creationId="{9B67448A-824B-40DE-BE2B-71A03FC5DA67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6" creationId="{315E3AFF-5E58-471E-8F12-82AFB7C76AC5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7" creationId="{51CE9598-2F52-49AE-ADB3-6830F7FD7956}"/>
          </ac:spMkLst>
        </pc:spChg>
        <pc:spChg chg="del">
          <ac:chgData name="peter Rindal" userId="7c3c15d5b00f3a64" providerId="LiveId" clId="{696FF62E-D5F3-44A9-A405-84A57ED62DD2}" dt="2021-08-07T18:29:16.585" v="1828" actId="478"/>
          <ac:spMkLst>
            <pc:docMk/>
            <pc:sldMk cId="559689538" sldId="504"/>
            <ac:spMk id="88" creationId="{26D310D3-A512-44DB-B7F5-7A8BBC7626ED}"/>
          </ac:spMkLst>
        </pc:spChg>
        <pc:spChg chg="del">
          <ac:chgData name="peter Rindal" userId="7c3c15d5b00f3a64" providerId="LiveId" clId="{696FF62E-D5F3-44A9-A405-84A57ED62DD2}" dt="2021-08-07T18:14:58.694" v="1681" actId="478"/>
          <ac:spMkLst>
            <pc:docMk/>
            <pc:sldMk cId="559689538" sldId="504"/>
            <ac:spMk id="89" creationId="{DDE267F4-4B31-4464-B100-660ABE751790}"/>
          </ac:spMkLst>
        </pc:spChg>
        <pc:spChg chg="del">
          <ac:chgData name="peter Rindal" userId="7c3c15d5b00f3a64" providerId="LiveId" clId="{696FF62E-D5F3-44A9-A405-84A57ED62DD2}" dt="2021-08-07T18:14:58.694" v="1681" actId="478"/>
          <ac:spMkLst>
            <pc:docMk/>
            <pc:sldMk cId="559689538" sldId="504"/>
            <ac:spMk id="90" creationId="{97F36BB3-3282-4F5D-8E73-E245207FCE93}"/>
          </ac:spMkLst>
        </pc:spChg>
        <pc:spChg chg="add mod">
          <ac:chgData name="peter Rindal" userId="7c3c15d5b00f3a64" providerId="LiveId" clId="{696FF62E-D5F3-44A9-A405-84A57ED62DD2}" dt="2021-08-07T18:15:10.770" v="1684" actId="1076"/>
          <ac:spMkLst>
            <pc:docMk/>
            <pc:sldMk cId="559689538" sldId="504"/>
            <ac:spMk id="100" creationId="{3A437734-4676-420E-A836-87CB709AE79C}"/>
          </ac:spMkLst>
        </pc:spChg>
        <pc:spChg chg="add del mod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01" creationId="{11C68C09-8B97-42E0-B386-21CF4F082315}"/>
          </ac:spMkLst>
        </pc:spChg>
        <pc:spChg chg="add del mod">
          <ac:chgData name="peter Rindal" userId="7c3c15d5b00f3a64" providerId="LiveId" clId="{696FF62E-D5F3-44A9-A405-84A57ED62DD2}" dt="2021-08-07T18:28:30.102" v="1822" actId="478"/>
          <ac:spMkLst>
            <pc:docMk/>
            <pc:sldMk cId="559689538" sldId="504"/>
            <ac:spMk id="102" creationId="{F87240BC-4488-447A-A65B-6B268926C158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03" creationId="{87D58ABD-B710-4F13-B84C-7BAEA7F767E5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04" creationId="{04CE7B25-D831-4008-B59C-FBA065E2B835}"/>
          </ac:spMkLst>
        </pc:spChg>
        <pc:spChg chg="add del mod">
          <ac:chgData name="peter Rindal" userId="7c3c15d5b00f3a64" providerId="LiveId" clId="{696FF62E-D5F3-44A9-A405-84A57ED62DD2}" dt="2021-08-09T05:22:04.441" v="5670" actId="478"/>
          <ac:spMkLst>
            <pc:docMk/>
            <pc:sldMk cId="559689538" sldId="504"/>
            <ac:spMk id="105" creationId="{96BD8EB8-8CC4-4195-A324-948326FD62D6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06" creationId="{7EDC86F9-AD5C-457C-8564-6094E786AE2E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07" creationId="{788663F2-6350-46E7-B2A3-99046538BBF1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08" creationId="{3DF555FC-869F-4B6B-8EF0-FB67F54CF6F9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09" creationId="{5B87CD76-45E8-4027-B3F0-1CD5FB991896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0" creationId="{B95EC4A0-12D0-4F15-881A-AEEB40BF1AE3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1" creationId="{FCDEAE40-0858-4665-9726-95BA5497802F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2" creationId="{A2442A74-F610-4FFF-890E-794CD856FC64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3" creationId="{65C820DC-18B7-409D-A0A5-BCED026BCBF5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4" creationId="{884CC336-B2B1-4218-ADBF-674A3DB681AB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5" creationId="{B32CFE62-B763-454B-B0A5-917938F1565F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6" creationId="{E8434B77-8A99-4E5E-A0AC-608E3F30B15C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7" creationId="{2C59BB13-0165-46F9-83EA-6DBDC9A3F4FA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8" creationId="{9CF3F32D-94CC-4C96-8DFC-A7BDB735975D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19" creationId="{3D29C7D1-947C-4096-9CC9-027C5EA78895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20" creationId="{52534AEA-683F-496D-844B-56E69B661DA7}"/>
          </ac:spMkLst>
        </pc:spChg>
        <pc:spChg chg="add del mod">
          <ac:chgData name="peter Rindal" userId="7c3c15d5b00f3a64" providerId="LiveId" clId="{696FF62E-D5F3-44A9-A405-84A57ED62DD2}" dt="2021-08-07T18:37:27.540" v="1963" actId="478"/>
          <ac:spMkLst>
            <pc:docMk/>
            <pc:sldMk cId="559689538" sldId="504"/>
            <ac:spMk id="122" creationId="{87FDFA2C-07F9-4ABF-9377-FED471DA50B2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23" creationId="{A6AFB5BE-6D91-4F85-8B4E-7AFE81B7D9E6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24" creationId="{91411651-19BD-4FC2-A723-BF9FA50B701A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25" creationId="{19059C57-EEE1-4D67-A0DD-6FEE751B7A9C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27" creationId="{00BE821E-0663-4304-BA98-6B098ECEA56B}"/>
          </ac:spMkLst>
        </pc:spChg>
        <pc:spChg chg="add mod">
          <ac:chgData name="peter Rindal" userId="7c3c15d5b00f3a64" providerId="LiveId" clId="{696FF62E-D5F3-44A9-A405-84A57ED62DD2}" dt="2021-08-09T03:25:14.132" v="4774" actId="20577"/>
          <ac:spMkLst>
            <pc:docMk/>
            <pc:sldMk cId="559689538" sldId="504"/>
            <ac:spMk id="128" creationId="{2019E255-C5FA-4F73-A074-4AE7A5C05E6E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29" creationId="{2E555A5D-763B-4DEC-A3FD-0BD914C58870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0" creationId="{9BFA7489-F04A-428D-81FE-BF248B077784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1" creationId="{B0CBA1A6-FC37-49F5-B96A-C4841664C7B2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2" creationId="{DD2576A2-B779-49F3-9265-87CCD3AE36F0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3" creationId="{62A4ECA7-3FEF-42BF-8D13-F153A8587352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4" creationId="{B8B42527-60D4-4EB5-8C64-62359CC3DCDF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5" creationId="{DA910A94-507C-4236-95E2-48F32A49137A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6" creationId="{E9D0BC67-D42E-4B51-9A39-E2FD65E6F104}"/>
          </ac:spMkLst>
        </pc:spChg>
        <pc:spChg chg="add mod">
          <ac:chgData name="peter Rindal" userId="7c3c15d5b00f3a64" providerId="LiveId" clId="{696FF62E-D5F3-44A9-A405-84A57ED62DD2}" dt="2021-08-07T18:28:30.466" v="1823"/>
          <ac:spMkLst>
            <pc:docMk/>
            <pc:sldMk cId="559689538" sldId="504"/>
            <ac:spMk id="137" creationId="{91CD41FA-D181-4CF9-AFA9-07505132C22C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38" creationId="{1606E5F0-19EA-4765-8BC8-47A01F5EBC49}"/>
          </ac:spMkLst>
        </pc:spChg>
        <pc:spChg chg="add mod">
          <ac:chgData name="peter Rindal" userId="7c3c15d5b00f3a64" providerId="LiveId" clId="{696FF62E-D5F3-44A9-A405-84A57ED62DD2}" dt="2021-08-09T05:22:42.894" v="5682" actId="1037"/>
          <ac:spMkLst>
            <pc:docMk/>
            <pc:sldMk cId="559689538" sldId="504"/>
            <ac:spMk id="139" creationId="{0E227F4F-C68A-449E-BF8B-DD101164CAB7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40" creationId="{1C2A6B74-43B1-4BEF-9C4B-DFD580D4D936}"/>
          </ac:spMkLst>
        </pc:spChg>
        <pc:spChg chg="add mod">
          <ac:chgData name="peter Rindal" userId="7c3c15d5b00f3a64" providerId="LiveId" clId="{696FF62E-D5F3-44A9-A405-84A57ED62DD2}" dt="2021-08-09T03:25:31.871" v="4777" actId="20577"/>
          <ac:spMkLst>
            <pc:docMk/>
            <pc:sldMk cId="559689538" sldId="504"/>
            <ac:spMk id="141" creationId="{53B3E1B4-7506-47C4-A18A-FFFB24A998D6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42" creationId="{D37BBF24-4687-44E6-8AF5-8B95646A2814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44" creationId="{2B972F76-8DC3-4E36-8A21-636803C549C8}"/>
          </ac:spMkLst>
        </pc:spChg>
        <pc:spChg chg="add del mod">
          <ac:chgData name="peter Rindal" userId="7c3c15d5b00f3a64" providerId="LiveId" clId="{696FF62E-D5F3-44A9-A405-84A57ED62DD2}" dt="2021-08-07T18:29:22.933" v="1830" actId="478"/>
          <ac:spMkLst>
            <pc:docMk/>
            <pc:sldMk cId="559689538" sldId="504"/>
            <ac:spMk id="145" creationId="{F3DDC77F-FE5D-4326-BC01-411A8996AE8E}"/>
          </ac:spMkLst>
        </pc:spChg>
        <pc:spChg chg="add del mod">
          <ac:chgData name="peter Rindal" userId="7c3c15d5b00f3a64" providerId="LiveId" clId="{696FF62E-D5F3-44A9-A405-84A57ED62DD2}" dt="2021-08-07T18:29:22.933" v="1830" actId="478"/>
          <ac:spMkLst>
            <pc:docMk/>
            <pc:sldMk cId="559689538" sldId="504"/>
            <ac:spMk id="146" creationId="{DEA04218-1EE9-4D81-8E9F-288906F95626}"/>
          </ac:spMkLst>
        </pc:spChg>
        <pc:spChg chg="add del mod">
          <ac:chgData name="peter Rindal" userId="7c3c15d5b00f3a64" providerId="LiveId" clId="{696FF62E-D5F3-44A9-A405-84A57ED62DD2}" dt="2021-08-07T18:29:22.933" v="1830" actId="478"/>
          <ac:spMkLst>
            <pc:docMk/>
            <pc:sldMk cId="559689538" sldId="504"/>
            <ac:spMk id="147" creationId="{47276A88-14CF-4DA1-BC9C-8589BC22DAEF}"/>
          </ac:spMkLst>
        </pc:spChg>
        <pc:spChg chg="add del mod">
          <ac:chgData name="peter Rindal" userId="7c3c15d5b00f3a64" providerId="LiveId" clId="{696FF62E-D5F3-44A9-A405-84A57ED62DD2}" dt="2021-08-07T18:29:22.933" v="1830" actId="478"/>
          <ac:spMkLst>
            <pc:docMk/>
            <pc:sldMk cId="559689538" sldId="504"/>
            <ac:spMk id="148" creationId="{DD34D9A0-F32B-40CE-84DE-B277AF69CB88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49" creationId="{37AF4CCE-A504-4D08-AD10-6DAE24878690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50" creationId="{BCFA468E-E1BD-46DC-ABBC-F084C4C51DA7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51" creationId="{5758DF5C-976B-4BC1-9A67-C58C30029656}"/>
          </ac:spMkLst>
        </pc:spChg>
        <pc:spChg chg="add del mod">
          <ac:chgData name="peter Rindal" userId="7c3c15d5b00f3a64" providerId="LiveId" clId="{696FF62E-D5F3-44A9-A405-84A57ED62DD2}" dt="2021-08-07T18:29:24.719" v="1831" actId="478"/>
          <ac:spMkLst>
            <pc:docMk/>
            <pc:sldMk cId="559689538" sldId="504"/>
            <ac:spMk id="152" creationId="{61AFEF8F-9DC9-40E7-8F04-57B1D853E3E6}"/>
          </ac:spMkLst>
        </pc:spChg>
        <pc:spChg chg="add del mod">
          <ac:chgData name="peter Rindal" userId="7c3c15d5b00f3a64" providerId="LiveId" clId="{696FF62E-D5F3-44A9-A405-84A57ED62DD2}" dt="2021-08-07T18:29:26.496" v="1832" actId="478"/>
          <ac:spMkLst>
            <pc:docMk/>
            <pc:sldMk cId="559689538" sldId="504"/>
            <ac:spMk id="153" creationId="{D14EFC58-A359-46F2-8F5E-6688BF48A0B0}"/>
          </ac:spMkLst>
        </pc:spChg>
        <pc:spChg chg="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55" creationId="{5F6560BD-6B19-48EB-8E13-8E449A8570F9}"/>
          </ac:spMkLst>
        </pc:spChg>
        <pc:spChg chg="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56" creationId="{00AC09E8-3203-4180-915E-5714BA470874}"/>
          </ac:spMkLst>
        </pc:spChg>
        <pc:spChg chg="mod">
          <ac:chgData name="peter Rindal" userId="7c3c15d5b00f3a64" providerId="LiveId" clId="{696FF62E-D5F3-44A9-A405-84A57ED62DD2}" dt="2021-08-09T03:25:38.183" v="4781" actId="20577"/>
          <ac:spMkLst>
            <pc:docMk/>
            <pc:sldMk cId="559689538" sldId="504"/>
            <ac:spMk id="158" creationId="{D28AE624-6146-4643-81FC-E4AEC9DE5392}"/>
          </ac:spMkLst>
        </pc:spChg>
        <pc:spChg chg="mod">
          <ac:chgData name="peter Rindal" userId="7c3c15d5b00f3a64" providerId="LiveId" clId="{696FF62E-D5F3-44A9-A405-84A57ED62DD2}" dt="2021-08-09T03:25:38.183" v="4781" actId="20577"/>
          <ac:spMkLst>
            <pc:docMk/>
            <pc:sldMk cId="559689538" sldId="504"/>
            <ac:spMk id="159" creationId="{8A3291FD-1C30-417E-B2FF-41FFFEEF0D7D}"/>
          </ac:spMkLst>
        </pc:spChg>
        <pc:spChg chg="mod">
          <ac:chgData name="peter Rindal" userId="7c3c15d5b00f3a64" providerId="LiveId" clId="{696FF62E-D5F3-44A9-A405-84A57ED62DD2}" dt="2021-08-09T03:25:41.479" v="4783" actId="20577"/>
          <ac:spMkLst>
            <pc:docMk/>
            <pc:sldMk cId="559689538" sldId="504"/>
            <ac:spMk id="161" creationId="{15C832F5-1251-4E5A-B33D-3EF77980B6F2}"/>
          </ac:spMkLst>
        </pc:spChg>
        <pc:spChg chg="mod">
          <ac:chgData name="peter Rindal" userId="7c3c15d5b00f3a64" providerId="LiveId" clId="{696FF62E-D5F3-44A9-A405-84A57ED62DD2}" dt="2021-08-09T03:25:41.479" v="4783" actId="20577"/>
          <ac:spMkLst>
            <pc:docMk/>
            <pc:sldMk cId="559689538" sldId="504"/>
            <ac:spMk id="162" creationId="{36A979AA-1130-43E9-B160-B096200B1E4B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63" creationId="{C1FB8040-B61F-49B4-8CD8-72E2B4EDBA2B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64" creationId="{F133605E-8D67-44B6-B5E6-D615C2073F90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65" creationId="{B46D1FA4-7B4C-4F08-8D5C-9F843D664CCA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66" creationId="{5DA6EF7F-9842-4FC9-BC59-8D460244CA92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67" creationId="{F365BFFC-FE73-4DFD-B19B-28A177F7134C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68" creationId="{0C68088E-CA48-4DA6-A75C-931E98AAE8D0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69" creationId="{D91F729F-688A-4274-8F65-DA3D48C754E4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70" creationId="{57611B20-2A99-4A1B-A0DD-398FA88E56BB}"/>
          </ac:spMkLst>
        </pc:spChg>
        <pc:spChg chg="add mod">
          <ac:chgData name="peter Rindal" userId="7c3c15d5b00f3a64" providerId="LiveId" clId="{696FF62E-D5F3-44A9-A405-84A57ED62DD2}" dt="2021-08-07T18:29:17.224" v="1829"/>
          <ac:spMkLst>
            <pc:docMk/>
            <pc:sldMk cId="559689538" sldId="504"/>
            <ac:spMk id="171" creationId="{DE8AF9D3-6ADA-4518-B1F4-612E065A3D72}"/>
          </ac:spMkLst>
        </pc:spChg>
        <pc:spChg chg="add mod">
          <ac:chgData name="peter Rindal" userId="7c3c15d5b00f3a64" providerId="LiveId" clId="{696FF62E-D5F3-44A9-A405-84A57ED62DD2}" dt="2021-08-07T18:37:27.920" v="1964"/>
          <ac:spMkLst>
            <pc:docMk/>
            <pc:sldMk cId="559689538" sldId="504"/>
            <ac:spMk id="172" creationId="{92BB0DE8-E1BF-412D-8280-39DB47136641}"/>
          </ac:spMkLst>
        </pc:spChg>
        <pc:spChg chg="add mod">
          <ac:chgData name="peter Rindal" userId="7c3c15d5b00f3a64" providerId="LiveId" clId="{696FF62E-D5F3-44A9-A405-84A57ED62DD2}" dt="2021-08-09T22:35:06.765" v="8801" actId="20577"/>
          <ac:spMkLst>
            <pc:docMk/>
            <pc:sldMk cId="559689538" sldId="504"/>
            <ac:spMk id="173" creationId="{F5D73D56-295D-4529-A3BD-B2AE29077488}"/>
          </ac:spMkLst>
        </pc:spChg>
        <pc:spChg chg="add mod">
          <ac:chgData name="peter Rindal" userId="7c3c15d5b00f3a64" providerId="LiveId" clId="{696FF62E-D5F3-44A9-A405-84A57ED62DD2}" dt="2021-08-09T05:22:22.300" v="5671"/>
          <ac:spMkLst>
            <pc:docMk/>
            <pc:sldMk cId="559689538" sldId="504"/>
            <ac:spMk id="174" creationId="{3D5E60E7-0A84-4310-984C-E80AB0C303D8}"/>
          </ac:spMkLst>
        </pc:spChg>
        <pc:grpChg chg="del">
          <ac:chgData name="peter Rindal" userId="7c3c15d5b00f3a64" providerId="LiveId" clId="{696FF62E-D5F3-44A9-A405-84A57ED62DD2}" dt="2021-08-07T18:14:58.694" v="1681" actId="478"/>
          <ac:grpSpMkLst>
            <pc:docMk/>
            <pc:sldMk cId="559689538" sldId="504"/>
            <ac:grpSpMk id="93" creationId="{88D3FE03-78C7-431F-906C-676B4A9CF907}"/>
          </ac:grpSpMkLst>
        </pc:grpChg>
        <pc:grpChg chg="del">
          <ac:chgData name="peter Rindal" userId="7c3c15d5b00f3a64" providerId="LiveId" clId="{696FF62E-D5F3-44A9-A405-84A57ED62DD2}" dt="2021-08-07T18:29:16.585" v="1828" actId="478"/>
          <ac:grpSpMkLst>
            <pc:docMk/>
            <pc:sldMk cId="559689538" sldId="504"/>
            <ac:grpSpMk id="94" creationId="{4CB73669-0285-4F3B-B3F7-00027536D191}"/>
          </ac:grpSpMkLst>
        </pc:grpChg>
        <pc:grpChg chg="del">
          <ac:chgData name="peter Rindal" userId="7c3c15d5b00f3a64" providerId="LiveId" clId="{696FF62E-D5F3-44A9-A405-84A57ED62DD2}" dt="2021-08-07T18:29:16.585" v="1828" actId="478"/>
          <ac:grpSpMkLst>
            <pc:docMk/>
            <pc:sldMk cId="559689538" sldId="504"/>
            <ac:grpSpMk id="97" creationId="{8F2A9CA5-4B77-4180-870F-6FEC0FC04C7C}"/>
          </ac:grpSpMkLst>
        </pc:grpChg>
        <pc:grpChg chg="add del mod">
          <ac:chgData name="peter Rindal" userId="7c3c15d5b00f3a64" providerId="LiveId" clId="{696FF62E-D5F3-44A9-A405-84A57ED62DD2}" dt="2021-08-07T18:29:22.933" v="1830" actId="478"/>
          <ac:grpSpMkLst>
            <pc:docMk/>
            <pc:sldMk cId="559689538" sldId="504"/>
            <ac:grpSpMk id="154" creationId="{2C3300E9-439A-461E-A754-657B757E8086}"/>
          </ac:grpSpMkLst>
        </pc:grpChg>
        <pc:grpChg chg="add mod">
          <ac:chgData name="peter Rindal" userId="7c3c15d5b00f3a64" providerId="LiveId" clId="{696FF62E-D5F3-44A9-A405-84A57ED62DD2}" dt="2021-08-09T03:25:38.183" v="4781" actId="20577"/>
          <ac:grpSpMkLst>
            <pc:docMk/>
            <pc:sldMk cId="559689538" sldId="504"/>
            <ac:grpSpMk id="157" creationId="{2A3564F7-AB7F-4833-80BA-5D50855F43C3}"/>
          </ac:grpSpMkLst>
        </pc:grpChg>
        <pc:grpChg chg="add mod">
          <ac:chgData name="peter Rindal" userId="7c3c15d5b00f3a64" providerId="LiveId" clId="{696FF62E-D5F3-44A9-A405-84A57ED62DD2}" dt="2021-08-09T03:25:41.479" v="4783" actId="20577"/>
          <ac:grpSpMkLst>
            <pc:docMk/>
            <pc:sldMk cId="559689538" sldId="504"/>
            <ac:grpSpMk id="160" creationId="{E8C960C7-89DE-4A25-9E0E-E14F88A8C849}"/>
          </ac:grpSpMkLst>
        </pc:grpChg>
        <pc:cxnChg chg="del">
          <ac:chgData name="peter Rindal" userId="7c3c15d5b00f3a64" providerId="LiveId" clId="{696FF62E-D5F3-44A9-A405-84A57ED62DD2}" dt="2021-08-07T18:28:30.102" v="1822" actId="478"/>
          <ac:cxnSpMkLst>
            <pc:docMk/>
            <pc:sldMk cId="559689538" sldId="504"/>
            <ac:cxnSpMk id="31" creationId="{D86ED50B-DA37-4CA0-AB82-30E3DE8790D2}"/>
          </ac:cxnSpMkLst>
        </pc:cxnChg>
        <pc:cxnChg chg="del">
          <ac:chgData name="peter Rindal" userId="7c3c15d5b00f3a64" providerId="LiveId" clId="{696FF62E-D5F3-44A9-A405-84A57ED62DD2}" dt="2021-08-07T18:28:30.102" v="1822" actId="478"/>
          <ac:cxnSpMkLst>
            <pc:docMk/>
            <pc:sldMk cId="559689538" sldId="504"/>
            <ac:cxnSpMk id="54" creationId="{39AA54EE-476D-453D-9CDA-63436F96449E}"/>
          </ac:cxnSpMkLst>
        </pc:cxnChg>
        <pc:cxnChg chg="del">
          <ac:chgData name="peter Rindal" userId="7c3c15d5b00f3a64" providerId="LiveId" clId="{696FF62E-D5F3-44A9-A405-84A57ED62DD2}" dt="2021-08-07T18:29:16.585" v="1828" actId="478"/>
          <ac:cxnSpMkLst>
            <pc:docMk/>
            <pc:sldMk cId="559689538" sldId="504"/>
            <ac:cxnSpMk id="71" creationId="{2C413FCF-6912-403D-B0AD-C098FC8BD5B4}"/>
          </ac:cxnSpMkLst>
        </pc:cxnChg>
        <pc:cxnChg chg="add mod">
          <ac:chgData name="peter Rindal" userId="7c3c15d5b00f3a64" providerId="LiveId" clId="{696FF62E-D5F3-44A9-A405-84A57ED62DD2}" dt="2021-08-07T18:28:30.466" v="1823"/>
          <ac:cxnSpMkLst>
            <pc:docMk/>
            <pc:sldMk cId="559689538" sldId="504"/>
            <ac:cxnSpMk id="121" creationId="{6DB08DF1-CF47-4F70-8C93-C0F644C03393}"/>
          </ac:cxnSpMkLst>
        </pc:cxnChg>
        <pc:cxnChg chg="add mod">
          <ac:chgData name="peter Rindal" userId="7c3c15d5b00f3a64" providerId="LiveId" clId="{696FF62E-D5F3-44A9-A405-84A57ED62DD2}" dt="2021-08-07T18:28:30.466" v="1823"/>
          <ac:cxnSpMkLst>
            <pc:docMk/>
            <pc:sldMk cId="559689538" sldId="504"/>
            <ac:cxnSpMk id="126" creationId="{6C89A60B-EC87-45E1-9ABD-5F68B628F725}"/>
          </ac:cxnSpMkLst>
        </pc:cxnChg>
        <pc:cxnChg chg="add mod">
          <ac:chgData name="peter Rindal" userId="7c3c15d5b00f3a64" providerId="LiveId" clId="{696FF62E-D5F3-44A9-A405-84A57ED62DD2}" dt="2021-08-07T18:29:17.224" v="1829"/>
          <ac:cxnSpMkLst>
            <pc:docMk/>
            <pc:sldMk cId="559689538" sldId="504"/>
            <ac:cxnSpMk id="143" creationId="{C4081C71-908C-4065-B161-DE9AE6EB97D6}"/>
          </ac:cxnSpMkLst>
        </pc:cxnChg>
      </pc:sldChg>
      <pc:sldChg chg="addSp delSp modSp add mod modAnim">
        <pc:chgData name="peter Rindal" userId="7c3c15d5b00f3a64" providerId="LiveId" clId="{696FF62E-D5F3-44A9-A405-84A57ED62DD2}" dt="2021-08-09T22:35:19.136" v="8806"/>
        <pc:sldMkLst>
          <pc:docMk/>
          <pc:sldMk cId="4010470358" sldId="505"/>
        </pc:sldMkLst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" creationId="{B457FB1D-C03F-48F5-81BD-C2C0A8C7E4E2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5" creationId="{8AEB2B62-5451-43DF-B8DC-ABEEE1D10400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6" creationId="{CCCFCD88-AC19-44D5-A592-B31456E16E16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7" creationId="{CFABE717-3CCE-4811-A762-678AC06118A4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8" creationId="{161C9D82-7FE2-475A-BC7E-7DB133D056D8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9" creationId="{81307D4D-5A80-4439-95C8-95A133D4C348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1" creationId="{1943B7D3-2E39-47EC-976D-F31014AFD2B6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2" creationId="{06EE8C9B-90F1-4DF4-96A8-FFE3A5349D17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3" creationId="{906EB95A-2C59-4FD5-B110-B9B2055A48E3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4" creationId="{693A2362-85A1-45F4-9E8A-059F764A8800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5" creationId="{1EB843D9-6BFD-4FA9-A9C6-53BD30877C0E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6" creationId="{C21A7309-C14F-4764-AF9A-7B8F4FC18B72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7" creationId="{EE9F583D-0165-46CF-B95A-3BBC6C701D37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18" creationId="{6DFEF466-3C76-42C1-A9FE-FDC441DBADAB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20" creationId="{4ED14E50-D4A6-42F9-AE72-D2E2DE83BFF9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21" creationId="{49B64107-F746-4937-9C13-17D083559480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27" creationId="{9C43791E-A5B0-467D-9D3A-859C73E0184F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29" creationId="{A9E5E32A-607D-47C0-98D9-22803E4DDD42}"/>
          </ac:spMkLst>
        </pc:spChg>
        <pc:spChg chg="del">
          <ac:chgData name="peter Rindal" userId="7c3c15d5b00f3a64" providerId="LiveId" clId="{696FF62E-D5F3-44A9-A405-84A57ED62DD2}" dt="2021-08-07T18:17:10.389" v="1714" actId="478"/>
          <ac:spMkLst>
            <pc:docMk/>
            <pc:sldMk cId="4010470358" sldId="505"/>
            <ac:spMk id="35" creationId="{3315B6A0-4C37-4DE1-8EC1-12F8A11C6879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38" creationId="{18F36F42-FFCB-4AED-BAE8-18D49FDD4796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39" creationId="{60443860-1797-48B7-9106-B92D9230604E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3" creationId="{0D466FC2-073D-46F2-B19A-BEA924CC3044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4" creationId="{E15295AB-884C-481C-8DA4-7415ED97F9A1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5" creationId="{04CADDEA-AB8F-4FD7-A2A8-8278F222F739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6" creationId="{E1590B84-3691-4038-85A9-9A12B96D381B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7" creationId="{C5F0D80B-F0A2-40C5-B251-CA6344C5EA65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8" creationId="{3C02AB4E-D081-4992-A2AE-4B23CB07EEA5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49" creationId="{0EB58A66-F8A7-4B62-A074-219C76BC1ABD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50" creationId="{12C12705-7BEE-43A5-A1EC-94D40EE6ED0B}"/>
          </ac:spMkLst>
        </pc:spChg>
        <pc:spChg chg="del">
          <ac:chgData name="peter Rindal" userId="7c3c15d5b00f3a64" providerId="LiveId" clId="{696FF62E-D5F3-44A9-A405-84A57ED62DD2}" dt="2021-08-07T18:17:10.389" v="1714" actId="478"/>
          <ac:spMkLst>
            <pc:docMk/>
            <pc:sldMk cId="4010470358" sldId="505"/>
            <ac:spMk id="51" creationId="{FCD4C312-EEBB-4F1D-B86E-0AB4C9CBBED4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53" creationId="{4D5C3FD9-E225-4FEC-8524-1E17FC59F2D1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57" creationId="{55D3B6D3-437F-48BA-9F7E-09D17E69313C}"/>
          </ac:spMkLst>
        </pc:spChg>
        <pc:spChg chg="del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58" creationId="{D51433C8-76EC-4958-A479-90F3D4DFD61D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61" creationId="{37AFCF16-7338-466A-BFA2-68AA669804B1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62" creationId="{367191B8-A006-41AC-B483-2BCAA195541F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63" creationId="{79495A76-FA8A-491D-A05F-4A3815FC08C4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64" creationId="{12D484BD-6379-4F7E-A13F-171F22DB69D7}"/>
          </ac:spMkLst>
        </pc:spChg>
        <pc:spChg chg="del mod">
          <ac:chgData name="peter Rindal" userId="7c3c15d5b00f3a64" providerId="LiveId" clId="{696FF62E-D5F3-44A9-A405-84A57ED62DD2}" dt="2021-08-09T03:46:16.851" v="5044" actId="478"/>
          <ac:spMkLst>
            <pc:docMk/>
            <pc:sldMk cId="4010470358" sldId="505"/>
            <ac:spMk id="69" creationId="{4F9D5295-8902-414D-B841-07E17AF1617E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70" creationId="{6FD37C3E-E255-4D36-BFE0-1D590BEEC2B4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72" creationId="{E5273B64-06B9-46C1-86FE-518F48CBC5C2}"/>
          </ac:spMkLst>
        </pc:spChg>
        <pc:spChg chg="add del mod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73" creationId="{5BBF3FD8-8611-471F-99F0-7E7739B8FFF1}"/>
          </ac:spMkLst>
        </pc:spChg>
        <pc:spChg chg="add del mod">
          <ac:chgData name="peter Rindal" userId="7c3c15d5b00f3a64" providerId="LiveId" clId="{696FF62E-D5F3-44A9-A405-84A57ED62DD2}" dt="2021-08-07T18:28:36.204" v="1824" actId="478"/>
          <ac:spMkLst>
            <pc:docMk/>
            <pc:sldMk cId="4010470358" sldId="505"/>
            <ac:spMk id="74" creationId="{F9531C5B-E789-401C-8B9C-BA21A1EF08DB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75" creationId="{DBE5DC55-65BB-4A84-B972-A8884785CC2A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76" creationId="{74CA1CCB-3FDB-44FE-A8AE-8C9DBE002560}"/>
          </ac:spMkLst>
        </pc:spChg>
        <pc:spChg chg="del">
          <ac:chgData name="peter Rindal" userId="7c3c15d5b00f3a64" providerId="LiveId" clId="{696FF62E-D5F3-44A9-A405-84A57ED62DD2}" dt="2021-08-07T18:15:18.403" v="1686" actId="478"/>
          <ac:spMkLst>
            <pc:docMk/>
            <pc:sldMk cId="4010470358" sldId="505"/>
            <ac:spMk id="77" creationId="{6EEB0644-720A-4FB0-80B8-30CB8A114132}"/>
          </ac:spMkLst>
        </pc:spChg>
        <pc:spChg chg="del">
          <ac:chgData name="peter Rindal" userId="7c3c15d5b00f3a64" providerId="LiveId" clId="{696FF62E-D5F3-44A9-A405-84A57ED62DD2}" dt="2021-08-07T18:15:18.403" v="1686" actId="478"/>
          <ac:spMkLst>
            <pc:docMk/>
            <pc:sldMk cId="4010470358" sldId="505"/>
            <ac:spMk id="78" creationId="{AFE5C148-B2DA-4590-938D-AFAF466E86BD}"/>
          </ac:spMkLst>
        </pc:spChg>
        <pc:spChg chg="del">
          <ac:chgData name="peter Rindal" userId="7c3c15d5b00f3a64" providerId="LiveId" clId="{696FF62E-D5F3-44A9-A405-84A57ED62DD2}" dt="2021-08-07T18:15:18.403" v="1686" actId="478"/>
          <ac:spMkLst>
            <pc:docMk/>
            <pc:sldMk cId="4010470358" sldId="505"/>
            <ac:spMk id="79" creationId="{0BCCF222-F264-4155-A071-6C866F701736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0" creationId="{F333DCE1-579A-4CEF-9ED4-F0F3F5A36BE8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1" creationId="{899A2DC8-51BF-4D06-BED7-884F0153B28A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2" creationId="{D727A67D-6598-43E0-ADB1-5F285C0F7AD9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3" creationId="{FBBB3321-C8AA-4731-9ED8-BB49C105DF28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4" creationId="{26DC3427-83A8-49AD-90FC-E4BE58152D00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5" creationId="{9B67448A-824B-40DE-BE2B-71A03FC5DA67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6" creationId="{315E3AFF-5E58-471E-8F12-82AFB7C76AC5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7" creationId="{51CE9598-2F52-49AE-ADB3-6830F7FD7956}"/>
          </ac:spMkLst>
        </pc:spChg>
        <pc:spChg chg="del">
          <ac:chgData name="peter Rindal" userId="7c3c15d5b00f3a64" providerId="LiveId" clId="{696FF62E-D5F3-44A9-A405-84A57ED62DD2}" dt="2021-08-07T18:29:48.987" v="1833" actId="478"/>
          <ac:spMkLst>
            <pc:docMk/>
            <pc:sldMk cId="4010470358" sldId="505"/>
            <ac:spMk id="88" creationId="{26D310D3-A512-44DB-B7F5-7A8BBC7626ED}"/>
          </ac:spMkLst>
        </pc:spChg>
        <pc:spChg chg="add del mod">
          <ac:chgData name="peter Rindal" userId="7c3c15d5b00f3a64" providerId="LiveId" clId="{696FF62E-D5F3-44A9-A405-84A57ED62DD2}" dt="2021-08-09T05:23:13.841" v="5686" actId="478"/>
          <ac:spMkLst>
            <pc:docMk/>
            <pc:sldMk cId="4010470358" sldId="505"/>
            <ac:spMk id="89" creationId="{96023E8E-B63F-410F-A364-CBE8B6F85F41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90" creationId="{E198EA6D-2549-4C37-8CFE-69680D4CEEA3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91" creationId="{B39D2BF4-B993-417F-8BA9-70796D61C320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92" creationId="{A7B19EBA-B528-46E4-AA37-821368BE2424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93" creationId="{C592A96D-843B-4AE0-9436-CEB115587CB0}"/>
          </ac:spMkLst>
        </pc:spChg>
        <pc:spChg chg="del">
          <ac:chgData name="peter Rindal" userId="7c3c15d5b00f3a64" providerId="LiveId" clId="{696FF62E-D5F3-44A9-A405-84A57ED62DD2}" dt="2021-08-07T18:15:18.403" v="1686" actId="478"/>
          <ac:spMkLst>
            <pc:docMk/>
            <pc:sldMk cId="4010470358" sldId="505"/>
            <ac:spMk id="100" creationId="{3A437734-4676-420E-A836-87CB709AE79C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1" creationId="{31E9E443-848D-4FFA-AD80-13A52EDC6C10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2" creationId="{70F85C80-6A37-4D85-A14B-A1C32BFD30EF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3" creationId="{1C4C3797-E07D-40F4-916F-53F85C02F882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4" creationId="{1A504B3B-F3C9-4E56-A054-2247706B4ABF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5" creationId="{79E4CCC6-E353-43D0-8B54-FE52211EF87F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6" creationId="{BDE54538-6A60-4D38-A8D8-ED79A5186E6E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7" creationId="{48B09D90-6969-4363-AFFC-6822A50BECA3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8" creationId="{7C384119-E79A-49BF-AA7D-306ACC2438E1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09" creationId="{13F6DC19-1737-462D-B135-9F069EB1AAD4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10" creationId="{3195733D-3242-4352-8294-7D236961118E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11" creationId="{C472F4B2-11B1-4C86-BE71-CD4C8D5D5C1E}"/>
          </ac:spMkLst>
        </pc:spChg>
        <pc:spChg chg="add del mod">
          <ac:chgData name="peter Rindal" userId="7c3c15d5b00f3a64" providerId="LiveId" clId="{696FF62E-D5F3-44A9-A405-84A57ED62DD2}" dt="2021-08-07T18:37:23.170" v="1961" actId="478"/>
          <ac:spMkLst>
            <pc:docMk/>
            <pc:sldMk cId="4010470358" sldId="505"/>
            <ac:spMk id="113" creationId="{06A25AD3-F613-4A26-81C5-0A7BD7516615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14" creationId="{E6C827C1-105E-44B9-A0A9-7EA345D12401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15" creationId="{B561E5B7-CF7B-4447-BA14-CBA5C98582D0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16" creationId="{3AA7A0D4-C7BE-4688-A8D3-581495AAA4EF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18" creationId="{90CA0DB8-AD34-4907-86B5-21700DCCF4D2}"/>
          </ac:spMkLst>
        </pc:spChg>
        <pc:spChg chg="add mod">
          <ac:chgData name="peter Rindal" userId="7c3c15d5b00f3a64" providerId="LiveId" clId="{696FF62E-D5F3-44A9-A405-84A57ED62DD2}" dt="2021-08-09T03:25:54.902" v="4787" actId="20577"/>
          <ac:spMkLst>
            <pc:docMk/>
            <pc:sldMk cId="4010470358" sldId="505"/>
            <ac:spMk id="119" creationId="{905A33D7-2D69-45E5-8533-EEE882E0E26B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0" creationId="{DD58A1BC-EA41-44B0-980B-7A7CD3A652C2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1" creationId="{136D883B-F2EB-41D7-A6EC-CF1472B7627C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2" creationId="{CA5D33E0-BA30-4D97-A9D3-5EE777E481A7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3" creationId="{179509A4-0DA8-488F-98FE-E7FC2EC190F5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4" creationId="{FD3E3093-5E36-47DC-B763-7EDF2B5F66DE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5" creationId="{82CC9B27-50C5-4D34-AE60-A5330D576064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6" creationId="{73852DA0-398D-4144-B7B6-4DBA5ACC8B56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7" creationId="{C9290FFC-CAF5-4C4A-B0D8-7CF65229B245}"/>
          </ac:spMkLst>
        </pc:spChg>
        <pc:spChg chg="add mod">
          <ac:chgData name="peter Rindal" userId="7c3c15d5b00f3a64" providerId="LiveId" clId="{696FF62E-D5F3-44A9-A405-84A57ED62DD2}" dt="2021-08-07T18:28:36.505" v="1825"/>
          <ac:spMkLst>
            <pc:docMk/>
            <pc:sldMk cId="4010470358" sldId="505"/>
            <ac:spMk id="128" creationId="{89AEBDA1-88CA-4E19-B31B-051746E88DE0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29" creationId="{27B755F8-C410-4357-B9A0-4AFD2862B369}"/>
          </ac:spMkLst>
        </pc:spChg>
        <pc:spChg chg="add del mod">
          <ac:chgData name="peter Rindal" userId="7c3c15d5b00f3a64" providerId="LiveId" clId="{696FF62E-D5F3-44A9-A405-84A57ED62DD2}" dt="2021-08-09T05:23:13.841" v="5686" actId="478"/>
          <ac:spMkLst>
            <pc:docMk/>
            <pc:sldMk cId="4010470358" sldId="505"/>
            <ac:spMk id="130" creationId="{AFE22B80-85C5-46D2-B5DD-EE96D4A8F5BE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31" creationId="{26EEB6EB-8B05-4C80-9E1E-0F9BA4734C55}"/>
          </ac:spMkLst>
        </pc:spChg>
        <pc:spChg chg="add mod">
          <ac:chgData name="peter Rindal" userId="7c3c15d5b00f3a64" providerId="LiveId" clId="{696FF62E-D5F3-44A9-A405-84A57ED62DD2}" dt="2021-08-09T03:26:01.142" v="4791" actId="20577"/>
          <ac:spMkLst>
            <pc:docMk/>
            <pc:sldMk cId="4010470358" sldId="505"/>
            <ac:spMk id="132" creationId="{56EAD45D-390A-4641-8467-201C72721193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33" creationId="{E6F69E28-3032-4EFD-9680-1873BA9CB852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35" creationId="{B22EAA10-EC50-4BD3-B74D-7E071D5A6E8D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36" creationId="{72914035-30A6-441F-902E-35FD089186E0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37" creationId="{7AC77917-7A52-43E2-BEA0-119593FBE88C}"/>
          </ac:spMkLst>
        </pc:spChg>
        <pc:spChg chg="mod">
          <ac:chgData name="peter Rindal" userId="7c3c15d5b00f3a64" providerId="LiveId" clId="{696FF62E-D5F3-44A9-A405-84A57ED62DD2}" dt="2021-08-09T03:26:07.129" v="4797" actId="20577"/>
          <ac:spMkLst>
            <pc:docMk/>
            <pc:sldMk cId="4010470358" sldId="505"/>
            <ac:spMk id="139" creationId="{228F4F60-9C0E-4ACD-9A57-CE073AD64FB7}"/>
          </ac:spMkLst>
        </pc:spChg>
        <pc:spChg chg="mod">
          <ac:chgData name="peter Rindal" userId="7c3c15d5b00f3a64" providerId="LiveId" clId="{696FF62E-D5F3-44A9-A405-84A57ED62DD2}" dt="2021-08-09T03:26:07.129" v="4797" actId="20577"/>
          <ac:spMkLst>
            <pc:docMk/>
            <pc:sldMk cId="4010470358" sldId="505"/>
            <ac:spMk id="140" creationId="{D6B8CB0D-7D37-4BEB-9D86-9E47FDA731AC}"/>
          </ac:spMkLst>
        </pc:spChg>
        <pc:spChg chg="mod">
          <ac:chgData name="peter Rindal" userId="7c3c15d5b00f3a64" providerId="LiveId" clId="{696FF62E-D5F3-44A9-A405-84A57ED62DD2}" dt="2021-08-09T03:26:09.391" v="4799" actId="20577"/>
          <ac:spMkLst>
            <pc:docMk/>
            <pc:sldMk cId="4010470358" sldId="505"/>
            <ac:spMk id="142" creationId="{FD05609C-83D8-49F0-B9BD-0374BF95DA50}"/>
          </ac:spMkLst>
        </pc:spChg>
        <pc:spChg chg="mod">
          <ac:chgData name="peter Rindal" userId="7c3c15d5b00f3a64" providerId="LiveId" clId="{696FF62E-D5F3-44A9-A405-84A57ED62DD2}" dt="2021-08-09T03:26:09.391" v="4799" actId="20577"/>
          <ac:spMkLst>
            <pc:docMk/>
            <pc:sldMk cId="4010470358" sldId="505"/>
            <ac:spMk id="143" creationId="{CB25BDED-9340-4CEA-87D7-CE6F28831AD5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44" creationId="{B1642991-5ABA-4F64-BF05-51743173BBF2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45" creationId="{B77A8F8B-1A48-4670-8D5B-792E97E21935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46" creationId="{25C53ED6-EC2E-4EBA-8B1D-5C680BCF2460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47" creationId="{C8138ACA-9253-46B9-B841-5B63332B72D8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48" creationId="{43ED0A97-39F2-4067-B0BD-48EEDCB2D22B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49" creationId="{811C6E17-518C-44E9-8FA5-49E0F74D34DB}"/>
          </ac:spMkLst>
        </pc:spChg>
        <pc:spChg chg="add mod">
          <ac:chgData name="peter Rindal" userId="7c3c15d5b00f3a64" providerId="LiveId" clId="{696FF62E-D5F3-44A9-A405-84A57ED62DD2}" dt="2021-08-07T18:29:49.442" v="1834"/>
          <ac:spMkLst>
            <pc:docMk/>
            <pc:sldMk cId="4010470358" sldId="505"/>
            <ac:spMk id="150" creationId="{5CC6264F-B2E4-4CF1-9DFF-425D3D1D35BC}"/>
          </ac:spMkLst>
        </pc:spChg>
        <pc:spChg chg="add mod">
          <ac:chgData name="peter Rindal" userId="7c3c15d5b00f3a64" providerId="LiveId" clId="{696FF62E-D5F3-44A9-A405-84A57ED62DD2}" dt="2021-08-07T18:37:23.524" v="1962"/>
          <ac:spMkLst>
            <pc:docMk/>
            <pc:sldMk cId="4010470358" sldId="505"/>
            <ac:spMk id="151" creationId="{D3EBE50C-4DE2-4FB5-8A67-567FD6F0A2C7}"/>
          </ac:spMkLst>
        </pc:spChg>
        <pc:spChg chg="add mod">
          <ac:chgData name="peter Rindal" userId="7c3c15d5b00f3a64" providerId="LiveId" clId="{696FF62E-D5F3-44A9-A405-84A57ED62DD2}" dt="2021-08-09T22:35:16.746" v="8805" actId="20577"/>
          <ac:spMkLst>
            <pc:docMk/>
            <pc:sldMk cId="4010470358" sldId="505"/>
            <ac:spMk id="152" creationId="{1A9B5D6E-33F4-4A3D-9D0B-D5A3FF1B64E8}"/>
          </ac:spMkLst>
        </pc:spChg>
        <pc:spChg chg="add mod">
          <ac:chgData name="peter Rindal" userId="7c3c15d5b00f3a64" providerId="LiveId" clId="{696FF62E-D5F3-44A9-A405-84A57ED62DD2}" dt="2021-08-09T05:23:14.120" v="5687"/>
          <ac:spMkLst>
            <pc:docMk/>
            <pc:sldMk cId="4010470358" sldId="505"/>
            <ac:spMk id="153" creationId="{20AF4720-1B03-4C9D-B969-F7E21DC2B2AE}"/>
          </ac:spMkLst>
        </pc:spChg>
        <pc:spChg chg="add mod">
          <ac:chgData name="peter Rindal" userId="7c3c15d5b00f3a64" providerId="LiveId" clId="{696FF62E-D5F3-44A9-A405-84A57ED62DD2}" dt="2021-08-09T05:23:14.120" v="5687"/>
          <ac:spMkLst>
            <pc:docMk/>
            <pc:sldMk cId="4010470358" sldId="505"/>
            <ac:spMk id="154" creationId="{91AD9BA1-0FEA-48E2-8F2B-87091D0126A5}"/>
          </ac:spMkLst>
        </pc:spChg>
        <pc:grpChg chg="del">
          <ac:chgData name="peter Rindal" userId="7c3c15d5b00f3a64" providerId="LiveId" clId="{696FF62E-D5F3-44A9-A405-84A57ED62DD2}" dt="2021-08-07T18:29:48.987" v="1833" actId="478"/>
          <ac:grpSpMkLst>
            <pc:docMk/>
            <pc:sldMk cId="4010470358" sldId="505"/>
            <ac:grpSpMk id="94" creationId="{4CB73669-0285-4F3B-B3F7-00027536D191}"/>
          </ac:grpSpMkLst>
        </pc:grpChg>
        <pc:grpChg chg="del">
          <ac:chgData name="peter Rindal" userId="7c3c15d5b00f3a64" providerId="LiveId" clId="{696FF62E-D5F3-44A9-A405-84A57ED62DD2}" dt="2021-08-07T18:29:48.987" v="1833" actId="478"/>
          <ac:grpSpMkLst>
            <pc:docMk/>
            <pc:sldMk cId="4010470358" sldId="505"/>
            <ac:grpSpMk id="97" creationId="{8F2A9CA5-4B77-4180-870F-6FEC0FC04C7C}"/>
          </ac:grpSpMkLst>
        </pc:grpChg>
        <pc:grpChg chg="add mod">
          <ac:chgData name="peter Rindal" userId="7c3c15d5b00f3a64" providerId="LiveId" clId="{696FF62E-D5F3-44A9-A405-84A57ED62DD2}" dt="2021-08-09T03:26:07.129" v="4797" actId="20577"/>
          <ac:grpSpMkLst>
            <pc:docMk/>
            <pc:sldMk cId="4010470358" sldId="505"/>
            <ac:grpSpMk id="138" creationId="{950BAEA0-4129-4EFE-AC5F-17274EBCCEFB}"/>
          </ac:grpSpMkLst>
        </pc:grpChg>
        <pc:grpChg chg="add mod">
          <ac:chgData name="peter Rindal" userId="7c3c15d5b00f3a64" providerId="LiveId" clId="{696FF62E-D5F3-44A9-A405-84A57ED62DD2}" dt="2021-08-09T03:26:09.391" v="4799" actId="20577"/>
          <ac:grpSpMkLst>
            <pc:docMk/>
            <pc:sldMk cId="4010470358" sldId="505"/>
            <ac:grpSpMk id="141" creationId="{A9D37848-FC39-4625-882C-428365747427}"/>
          </ac:grpSpMkLst>
        </pc:grpChg>
        <pc:cxnChg chg="del">
          <ac:chgData name="peter Rindal" userId="7c3c15d5b00f3a64" providerId="LiveId" clId="{696FF62E-D5F3-44A9-A405-84A57ED62DD2}" dt="2021-08-07T18:28:36.204" v="1824" actId="478"/>
          <ac:cxnSpMkLst>
            <pc:docMk/>
            <pc:sldMk cId="4010470358" sldId="505"/>
            <ac:cxnSpMk id="31" creationId="{D86ED50B-DA37-4CA0-AB82-30E3DE8790D2}"/>
          </ac:cxnSpMkLst>
        </pc:cxnChg>
        <pc:cxnChg chg="del">
          <ac:chgData name="peter Rindal" userId="7c3c15d5b00f3a64" providerId="LiveId" clId="{696FF62E-D5F3-44A9-A405-84A57ED62DD2}" dt="2021-08-07T18:28:36.204" v="1824" actId="478"/>
          <ac:cxnSpMkLst>
            <pc:docMk/>
            <pc:sldMk cId="4010470358" sldId="505"/>
            <ac:cxnSpMk id="54" creationId="{39AA54EE-476D-453D-9CDA-63436F96449E}"/>
          </ac:cxnSpMkLst>
        </pc:cxnChg>
        <pc:cxnChg chg="del">
          <ac:chgData name="peter Rindal" userId="7c3c15d5b00f3a64" providerId="LiveId" clId="{696FF62E-D5F3-44A9-A405-84A57ED62DD2}" dt="2021-08-07T18:29:48.987" v="1833" actId="478"/>
          <ac:cxnSpMkLst>
            <pc:docMk/>
            <pc:sldMk cId="4010470358" sldId="505"/>
            <ac:cxnSpMk id="71" creationId="{2C413FCF-6912-403D-B0AD-C098FC8BD5B4}"/>
          </ac:cxnSpMkLst>
        </pc:cxnChg>
        <pc:cxnChg chg="add mod">
          <ac:chgData name="peter Rindal" userId="7c3c15d5b00f3a64" providerId="LiveId" clId="{696FF62E-D5F3-44A9-A405-84A57ED62DD2}" dt="2021-08-07T18:28:36.505" v="1825"/>
          <ac:cxnSpMkLst>
            <pc:docMk/>
            <pc:sldMk cId="4010470358" sldId="505"/>
            <ac:cxnSpMk id="112" creationId="{F681BDC6-FF7A-4B2F-963C-D7AC45DED97E}"/>
          </ac:cxnSpMkLst>
        </pc:cxnChg>
        <pc:cxnChg chg="add mod">
          <ac:chgData name="peter Rindal" userId="7c3c15d5b00f3a64" providerId="LiveId" clId="{696FF62E-D5F3-44A9-A405-84A57ED62DD2}" dt="2021-08-07T18:28:36.505" v="1825"/>
          <ac:cxnSpMkLst>
            <pc:docMk/>
            <pc:sldMk cId="4010470358" sldId="505"/>
            <ac:cxnSpMk id="117" creationId="{04F42074-07AE-45C4-9886-46C86E6740AA}"/>
          </ac:cxnSpMkLst>
        </pc:cxnChg>
        <pc:cxnChg chg="add mod">
          <ac:chgData name="peter Rindal" userId="7c3c15d5b00f3a64" providerId="LiveId" clId="{696FF62E-D5F3-44A9-A405-84A57ED62DD2}" dt="2021-08-07T18:29:49.442" v="1834"/>
          <ac:cxnSpMkLst>
            <pc:docMk/>
            <pc:sldMk cId="4010470358" sldId="505"/>
            <ac:cxnSpMk id="134" creationId="{0C72BF1A-869B-4CCA-AAC5-4871EB3702E2}"/>
          </ac:cxnSpMkLst>
        </pc:cxnChg>
      </pc:sldChg>
      <pc:sldChg chg="addSp delSp modSp add del mod">
        <pc:chgData name="peter Rindal" userId="7c3c15d5b00f3a64" providerId="LiveId" clId="{696FF62E-D5F3-44A9-A405-84A57ED62DD2}" dt="2021-08-07T18:30:04.290" v="1835" actId="47"/>
        <pc:sldMkLst>
          <pc:docMk/>
          <pc:sldMk cId="188806816" sldId="506"/>
        </pc:sldMkLst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" creationId="{B457FB1D-C03F-48F5-81BD-C2C0A8C7E4E2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5" creationId="{8AEB2B62-5451-43DF-B8DC-ABEEE1D10400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6" creationId="{CCCFCD88-AC19-44D5-A592-B31456E16E16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7" creationId="{CFABE717-3CCE-4811-A762-678AC06118A4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8" creationId="{161C9D82-7FE2-475A-BC7E-7DB133D056D8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9" creationId="{81307D4D-5A80-4439-95C8-95A133D4C348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1" creationId="{1943B7D3-2E39-47EC-976D-F31014AFD2B6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2" creationId="{06EE8C9B-90F1-4DF4-96A8-FFE3A5349D17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3" creationId="{906EB95A-2C59-4FD5-B110-B9B2055A48E3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4" creationId="{693A2362-85A1-45F4-9E8A-059F764A8800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5" creationId="{1EB843D9-6BFD-4FA9-A9C6-53BD30877C0E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6" creationId="{C21A7309-C14F-4764-AF9A-7B8F4FC18B72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7" creationId="{EE9F583D-0165-46CF-B95A-3BBC6C701D37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18" creationId="{6DFEF466-3C76-42C1-A9FE-FDC441DBADAB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20" creationId="{4ED14E50-D4A6-42F9-AE72-D2E2DE83BFF9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21" creationId="{49B64107-F746-4937-9C13-17D083559480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27" creationId="{9C43791E-A5B0-467D-9D3A-859C73E0184F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29" creationId="{A9E5E32A-607D-47C0-98D9-22803E4DDD42}"/>
          </ac:spMkLst>
        </pc:spChg>
        <pc:spChg chg="del mod">
          <ac:chgData name="peter Rindal" userId="7c3c15d5b00f3a64" providerId="LiveId" clId="{696FF62E-D5F3-44A9-A405-84A57ED62DD2}" dt="2021-08-07T18:16:38.489" v="1711" actId="478"/>
          <ac:spMkLst>
            <pc:docMk/>
            <pc:sldMk cId="188806816" sldId="506"/>
            <ac:spMk id="35" creationId="{3315B6A0-4C37-4DE1-8EC1-12F8A11C6879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38" creationId="{18F36F42-FFCB-4AED-BAE8-18D49FDD4796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39" creationId="{60443860-1797-48B7-9106-B92D9230604E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3" creationId="{0D466FC2-073D-46F2-B19A-BEA924CC3044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4" creationId="{E15295AB-884C-481C-8DA4-7415ED97F9A1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5" creationId="{04CADDEA-AB8F-4FD7-A2A8-8278F222F739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6" creationId="{E1590B84-3691-4038-85A9-9A12B96D381B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7" creationId="{C5F0D80B-F0A2-40C5-B251-CA6344C5EA65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8" creationId="{3C02AB4E-D081-4992-A2AE-4B23CB07EEA5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49" creationId="{0EB58A66-F8A7-4B62-A074-219C76BC1ABD}"/>
          </ac:spMkLst>
        </pc:spChg>
        <pc:spChg chg="del mod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50" creationId="{12C12705-7BEE-43A5-A1EC-94D40EE6ED0B}"/>
          </ac:spMkLst>
        </pc:spChg>
        <pc:spChg chg="del mod">
          <ac:chgData name="peter Rindal" userId="7c3c15d5b00f3a64" providerId="LiveId" clId="{696FF62E-D5F3-44A9-A405-84A57ED62DD2}" dt="2021-08-07T18:16:02.362" v="1696" actId="21"/>
          <ac:spMkLst>
            <pc:docMk/>
            <pc:sldMk cId="188806816" sldId="506"/>
            <ac:spMk id="51" creationId="{FCD4C312-EEBB-4F1D-B86E-0AB4C9CBBED4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53" creationId="{4D5C3FD9-E225-4FEC-8524-1E17FC59F2D1}"/>
          </ac:spMkLst>
        </pc:spChg>
        <pc:spChg chg="mod">
          <ac:chgData name="peter Rindal" userId="7c3c15d5b00f3a64" providerId="LiveId" clId="{696FF62E-D5F3-44A9-A405-84A57ED62DD2}" dt="2021-08-07T18:16:48.962" v="1713" actId="1076"/>
          <ac:spMkLst>
            <pc:docMk/>
            <pc:sldMk cId="188806816" sldId="506"/>
            <ac:spMk id="55" creationId="{8355CAAD-BD53-499B-AA3C-1422C02B9F0B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57" creationId="{55D3B6D3-437F-48BA-9F7E-09D17E69313C}"/>
          </ac:spMkLst>
        </pc:spChg>
        <pc:spChg chg="del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58" creationId="{D51433C8-76EC-4958-A479-90F3D4DFD61D}"/>
          </ac:spMkLst>
        </pc:spChg>
        <pc:spChg chg="add del mod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67" creationId="{81773C02-7FE5-4FF3-8716-D4986477D952}"/>
          </ac:spMkLst>
        </pc:spChg>
        <pc:spChg chg="add del mod">
          <ac:chgData name="peter Rindal" userId="7c3c15d5b00f3a64" providerId="LiveId" clId="{696FF62E-D5F3-44A9-A405-84A57ED62DD2}" dt="2021-08-07T18:28:42.026" v="1826" actId="478"/>
          <ac:spMkLst>
            <pc:docMk/>
            <pc:sldMk cId="188806816" sldId="506"/>
            <ac:spMk id="68" creationId="{ADBCC21F-D661-4318-8955-D5A10DC2F9C5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73" creationId="{87144B33-E635-46C8-93FE-7A8D2CA78FBF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74" creationId="{5E94653B-4557-4771-9EA2-6D0FAF63F7A9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75" creationId="{41D0FE45-EA71-4EF8-9C83-78E9B6BEC841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76" creationId="{3CBAAE87-9581-4E93-97C0-282E55F66ED0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77" creationId="{8AD1B408-7BEF-40BC-9FB3-781026C05325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78" creationId="{378BFE76-04EC-4A83-9871-D054C9C9E92C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79" creationId="{8E745497-C215-4698-B64D-BEB172F958D9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89" creationId="{19B96F7B-C46C-4960-B8CE-D186AE0A92AC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90" creationId="{A7D200C0-15F7-413F-811A-2B8C7001E9C0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91" creationId="{F05F3A72-261F-47E1-B4AE-4B8DC97C7463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92" creationId="{75195F4B-AB87-4D31-B8F1-6D97CF56A490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93" creationId="{D2A2F2B3-965D-445B-8C61-DF3B4F7A0E9D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0" creationId="{76E31EB9-EB26-42E1-825D-0B1CE0E668CF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1" creationId="{4944E583-7D4F-4CA8-B04B-36A0DCF0A3DA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2" creationId="{1972BB7F-C37B-490B-973D-28E7C73EC04B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3" creationId="{DF7D3A96-7F78-43BA-BB6B-763830C7B5A7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4" creationId="{0AF26A63-D326-4C66-9359-552EE94BB994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5" creationId="{439E0A3D-A45F-49A4-893A-B9F5AB36B729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7" creationId="{4C6D0A13-A5BE-4158-827D-4A6445B99B8A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8" creationId="{68920933-DB7C-496E-B912-26BDD0CB45A4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09" creationId="{CAC33813-EBD5-4CCF-AD82-677818D1444A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0" creationId="{2CBC3BB2-F124-4798-ACD8-F46873E22F70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2" creationId="{7F7F37C3-F98D-4B68-899E-139E205E058F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3" creationId="{3FA7EC3C-C7CB-412C-A9C0-201F5D1C9052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4" creationId="{5D34C777-FB92-4228-9C3E-EB123194C0BC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5" creationId="{1F526D60-55D3-4B47-8C3D-28F3DE9B418F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6" creationId="{E17AE8D4-7602-45B9-AE96-BAB6392EB348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7" creationId="{9A8B9098-34AB-4F03-8565-847D948BE2DE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8" creationId="{5BA966C5-75C2-4EDE-9F76-DDC481E91BFC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19" creationId="{7FD92886-A103-4184-81CB-2033B5EFE63C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20" creationId="{2CCCAA68-E2DB-49D1-8429-12597B9F83E6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21" creationId="{A55D38CF-B88A-4D3E-83EC-3EEFC74C15F0}"/>
          </ac:spMkLst>
        </pc:spChg>
        <pc:spChg chg="add mod">
          <ac:chgData name="peter Rindal" userId="7c3c15d5b00f3a64" providerId="LiveId" clId="{696FF62E-D5F3-44A9-A405-84A57ED62DD2}" dt="2021-08-07T18:28:42.380" v="1827"/>
          <ac:spMkLst>
            <pc:docMk/>
            <pc:sldMk cId="188806816" sldId="506"/>
            <ac:spMk id="122" creationId="{38EF8E7C-FC37-41AA-A817-BF3571963893}"/>
          </ac:spMkLst>
        </pc:spChg>
        <pc:cxnChg chg="del">
          <ac:chgData name="peter Rindal" userId="7c3c15d5b00f3a64" providerId="LiveId" clId="{696FF62E-D5F3-44A9-A405-84A57ED62DD2}" dt="2021-08-07T18:28:42.026" v="1826" actId="478"/>
          <ac:cxnSpMkLst>
            <pc:docMk/>
            <pc:sldMk cId="188806816" sldId="506"/>
            <ac:cxnSpMk id="31" creationId="{D86ED50B-DA37-4CA0-AB82-30E3DE8790D2}"/>
          </ac:cxnSpMkLst>
        </pc:cxnChg>
        <pc:cxnChg chg="del">
          <ac:chgData name="peter Rindal" userId="7c3c15d5b00f3a64" providerId="LiveId" clId="{696FF62E-D5F3-44A9-A405-84A57ED62DD2}" dt="2021-08-07T18:28:42.026" v="1826" actId="478"/>
          <ac:cxnSpMkLst>
            <pc:docMk/>
            <pc:sldMk cId="188806816" sldId="506"/>
            <ac:cxnSpMk id="54" creationId="{39AA54EE-476D-453D-9CDA-63436F96449E}"/>
          </ac:cxnSpMkLst>
        </pc:cxnChg>
        <pc:cxnChg chg="add mod">
          <ac:chgData name="peter Rindal" userId="7c3c15d5b00f3a64" providerId="LiveId" clId="{696FF62E-D5F3-44A9-A405-84A57ED62DD2}" dt="2021-08-07T18:28:42.380" v="1827"/>
          <ac:cxnSpMkLst>
            <pc:docMk/>
            <pc:sldMk cId="188806816" sldId="506"/>
            <ac:cxnSpMk id="106" creationId="{C09023B2-3B6B-43E5-9922-ECAB36FE2A2E}"/>
          </ac:cxnSpMkLst>
        </pc:cxnChg>
        <pc:cxnChg chg="add mod">
          <ac:chgData name="peter Rindal" userId="7c3c15d5b00f3a64" providerId="LiveId" clId="{696FF62E-D5F3-44A9-A405-84A57ED62DD2}" dt="2021-08-07T18:28:42.380" v="1827"/>
          <ac:cxnSpMkLst>
            <pc:docMk/>
            <pc:sldMk cId="188806816" sldId="506"/>
            <ac:cxnSpMk id="111" creationId="{F53301D6-5D55-44C9-ABAB-5202A21FF870}"/>
          </ac:cxnSpMkLst>
        </pc:cxnChg>
      </pc:sldChg>
      <pc:sldChg chg="addSp delSp modSp add mod modAnim">
        <pc:chgData name="peter Rindal" userId="7c3c15d5b00f3a64" providerId="LiveId" clId="{696FF62E-D5F3-44A9-A405-84A57ED62DD2}" dt="2021-08-09T22:35:28.486" v="8810"/>
        <pc:sldMkLst>
          <pc:docMk/>
          <pc:sldMk cId="542514349" sldId="506"/>
        </pc:sldMkLst>
        <pc:spChg chg="add mod">
          <ac:chgData name="peter Rindal" userId="7c3c15d5b00f3a64" providerId="LiveId" clId="{696FF62E-D5F3-44A9-A405-84A57ED62DD2}" dt="2021-08-07T18:30:17.361" v="1839" actId="1076"/>
          <ac:spMkLst>
            <pc:docMk/>
            <pc:sldMk cId="542514349" sldId="506"/>
            <ac:spMk id="67" creationId="{B7F4ADB1-72A2-4B0F-A3EB-7C2D965F226F}"/>
          </ac:spMkLst>
        </pc:spChg>
        <pc:spChg chg="add mod">
          <ac:chgData name="peter Rindal" userId="7c3c15d5b00f3a64" providerId="LiveId" clId="{696FF62E-D5F3-44A9-A405-84A57ED62DD2}" dt="2021-08-07T18:30:17.361" v="1839" actId="1076"/>
          <ac:spMkLst>
            <pc:docMk/>
            <pc:sldMk cId="542514349" sldId="506"/>
            <ac:spMk id="68" creationId="{7674751A-E35D-48D5-BDCE-E314A6998A56}"/>
          </ac:spMkLst>
        </pc:spChg>
        <pc:spChg chg="del mod">
          <ac:chgData name="peter Rindal" userId="7c3c15d5b00f3a64" providerId="LiveId" clId="{696FF62E-D5F3-44A9-A405-84A57ED62DD2}" dt="2021-08-09T03:46:21.084" v="5046" actId="478"/>
          <ac:spMkLst>
            <pc:docMk/>
            <pc:sldMk cId="542514349" sldId="506"/>
            <ac:spMk id="69" creationId="{4F9D5295-8902-414D-B841-07E17AF1617E}"/>
          </ac:spMkLst>
        </pc:spChg>
        <pc:spChg chg="add mod">
          <ac:chgData name="peter Rindal" userId="7c3c15d5b00f3a64" providerId="LiveId" clId="{696FF62E-D5F3-44A9-A405-84A57ED62DD2}" dt="2021-08-07T18:37:19.268" v="1960"/>
          <ac:spMkLst>
            <pc:docMk/>
            <pc:sldMk cId="542514349" sldId="506"/>
            <ac:spMk id="70" creationId="{3DD77CEC-B12C-4956-A986-CD69AB3BF8B5}"/>
          </ac:spMkLst>
        </pc:spChg>
        <pc:spChg chg="add mod">
          <ac:chgData name="peter Rindal" userId="7c3c15d5b00f3a64" providerId="LiveId" clId="{696FF62E-D5F3-44A9-A405-84A57ED62DD2}" dt="2021-08-09T22:35:24.025" v="8809" actId="20577"/>
          <ac:spMkLst>
            <pc:docMk/>
            <pc:sldMk cId="542514349" sldId="506"/>
            <ac:spMk id="71" creationId="{0636CAA5-593B-4FB4-A5F9-91E4F25E741D}"/>
          </ac:spMkLst>
        </pc:spChg>
        <pc:spChg chg="add mod">
          <ac:chgData name="peter Rindal" userId="7c3c15d5b00f3a64" providerId="LiveId" clId="{696FF62E-D5F3-44A9-A405-84A57ED62DD2}" dt="2021-08-09T05:23:19.242" v="5689"/>
          <ac:spMkLst>
            <pc:docMk/>
            <pc:sldMk cId="542514349" sldId="506"/>
            <ac:spMk id="72" creationId="{6D1E65DE-3241-4471-880B-CC446616F37D}"/>
          </ac:spMkLst>
        </pc:spChg>
        <pc:spChg chg="add mod">
          <ac:chgData name="peter Rindal" userId="7c3c15d5b00f3a64" providerId="LiveId" clId="{696FF62E-D5F3-44A9-A405-84A57ED62DD2}" dt="2021-08-09T05:23:19.242" v="5689"/>
          <ac:spMkLst>
            <pc:docMk/>
            <pc:sldMk cId="542514349" sldId="506"/>
            <ac:spMk id="73" creationId="{A17CB42D-5E86-4898-89CF-1A4D612F69F2}"/>
          </ac:spMkLst>
        </pc:spChg>
        <pc:spChg chg="del mod">
          <ac:chgData name="peter Rindal" userId="7c3c15d5b00f3a64" providerId="LiveId" clId="{696FF62E-D5F3-44A9-A405-84A57ED62DD2}" dt="2021-08-09T05:23:18.908" v="5688" actId="478"/>
          <ac:spMkLst>
            <pc:docMk/>
            <pc:sldMk cId="542514349" sldId="506"/>
            <ac:spMk id="89" creationId="{96023E8E-B63F-410F-A364-CBE8B6F85F41}"/>
          </ac:spMkLst>
        </pc:spChg>
        <pc:spChg chg="del">
          <ac:chgData name="peter Rindal" userId="7c3c15d5b00f3a64" providerId="LiveId" clId="{696FF62E-D5F3-44A9-A405-84A57ED62DD2}" dt="2021-08-07T18:37:18.882" v="1959" actId="478"/>
          <ac:spMkLst>
            <pc:docMk/>
            <pc:sldMk cId="542514349" sldId="506"/>
            <ac:spMk id="113" creationId="{06A25AD3-F613-4A26-81C5-0A7BD7516615}"/>
          </ac:spMkLst>
        </pc:spChg>
        <pc:spChg chg="mod">
          <ac:chgData name="peter Rindal" userId="7c3c15d5b00f3a64" providerId="LiveId" clId="{696FF62E-D5F3-44A9-A405-84A57ED62DD2}" dt="2021-08-09T03:26:26.746" v="4803" actId="20577"/>
          <ac:spMkLst>
            <pc:docMk/>
            <pc:sldMk cId="542514349" sldId="506"/>
            <ac:spMk id="119" creationId="{905A33D7-2D69-45E5-8533-EEE882E0E26B}"/>
          </ac:spMkLst>
        </pc:spChg>
        <pc:spChg chg="del mod">
          <ac:chgData name="peter Rindal" userId="7c3c15d5b00f3a64" providerId="LiveId" clId="{696FF62E-D5F3-44A9-A405-84A57ED62DD2}" dt="2021-08-09T05:23:18.908" v="5688" actId="478"/>
          <ac:spMkLst>
            <pc:docMk/>
            <pc:sldMk cId="542514349" sldId="506"/>
            <ac:spMk id="130" creationId="{AFE22B80-85C5-46D2-B5DD-EE96D4A8F5BE}"/>
          </ac:spMkLst>
        </pc:spChg>
        <pc:spChg chg="mod">
          <ac:chgData name="peter Rindal" userId="7c3c15d5b00f3a64" providerId="LiveId" clId="{696FF62E-D5F3-44A9-A405-84A57ED62DD2}" dt="2021-08-09T03:26:36.533" v="4811" actId="20577"/>
          <ac:spMkLst>
            <pc:docMk/>
            <pc:sldMk cId="542514349" sldId="506"/>
            <ac:spMk id="132" creationId="{56EAD45D-390A-4641-8467-201C72721193}"/>
          </ac:spMkLst>
        </pc:spChg>
        <pc:spChg chg="del">
          <ac:chgData name="peter Rindal" userId="7c3c15d5b00f3a64" providerId="LiveId" clId="{696FF62E-D5F3-44A9-A405-84A57ED62DD2}" dt="2021-08-07T18:30:10.748" v="1837" actId="478"/>
          <ac:spMkLst>
            <pc:docMk/>
            <pc:sldMk cId="542514349" sldId="506"/>
            <ac:spMk id="135" creationId="{B22EAA10-EC50-4BD3-B74D-7E071D5A6E8D}"/>
          </ac:spMkLst>
        </pc:spChg>
        <pc:spChg chg="mod">
          <ac:chgData name="peter Rindal" userId="7c3c15d5b00f3a64" providerId="LiveId" clId="{696FF62E-D5F3-44A9-A405-84A57ED62DD2}" dt="2021-08-07T18:30:31.495" v="1840" actId="1076"/>
          <ac:spMkLst>
            <pc:docMk/>
            <pc:sldMk cId="542514349" sldId="506"/>
            <ac:spMk id="136" creationId="{72914035-30A6-441F-902E-35FD089186E0}"/>
          </ac:spMkLst>
        </pc:spChg>
        <pc:spChg chg="del">
          <ac:chgData name="peter Rindal" userId="7c3c15d5b00f3a64" providerId="LiveId" clId="{696FF62E-D5F3-44A9-A405-84A57ED62DD2}" dt="2021-08-07T18:30:10.748" v="1837" actId="478"/>
          <ac:spMkLst>
            <pc:docMk/>
            <pc:sldMk cId="542514349" sldId="506"/>
            <ac:spMk id="137" creationId="{7AC77917-7A52-43E2-BEA0-119593FBE88C}"/>
          </ac:spMkLst>
        </pc:spChg>
        <pc:spChg chg="mod">
          <ac:chgData name="peter Rindal" userId="7c3c15d5b00f3a64" providerId="LiveId" clId="{696FF62E-D5F3-44A9-A405-84A57ED62DD2}" dt="2021-08-09T03:26:29.341" v="4805" actId="20577"/>
          <ac:spMkLst>
            <pc:docMk/>
            <pc:sldMk cId="542514349" sldId="506"/>
            <ac:spMk id="139" creationId="{228F4F60-9C0E-4ACD-9A57-CE073AD64FB7}"/>
          </ac:spMkLst>
        </pc:spChg>
        <pc:spChg chg="mod">
          <ac:chgData name="peter Rindal" userId="7c3c15d5b00f3a64" providerId="LiveId" clId="{696FF62E-D5F3-44A9-A405-84A57ED62DD2}" dt="2021-08-09T03:26:29.341" v="4805" actId="20577"/>
          <ac:spMkLst>
            <pc:docMk/>
            <pc:sldMk cId="542514349" sldId="506"/>
            <ac:spMk id="140" creationId="{D6B8CB0D-7D37-4BEB-9D86-9E47FDA731AC}"/>
          </ac:spMkLst>
        </pc:spChg>
        <pc:grpChg chg="mod">
          <ac:chgData name="peter Rindal" userId="7c3c15d5b00f3a64" providerId="LiveId" clId="{696FF62E-D5F3-44A9-A405-84A57ED62DD2}" dt="2021-08-09T03:26:29.341" v="4805" actId="20577"/>
          <ac:grpSpMkLst>
            <pc:docMk/>
            <pc:sldMk cId="542514349" sldId="506"/>
            <ac:grpSpMk id="138" creationId="{950BAEA0-4129-4EFE-AC5F-17274EBCCEFB}"/>
          </ac:grpSpMkLst>
        </pc:grpChg>
        <pc:grpChg chg="del">
          <ac:chgData name="peter Rindal" userId="7c3c15d5b00f3a64" providerId="LiveId" clId="{696FF62E-D5F3-44A9-A405-84A57ED62DD2}" dt="2021-08-07T18:30:10.748" v="1837" actId="478"/>
          <ac:grpSpMkLst>
            <pc:docMk/>
            <pc:sldMk cId="542514349" sldId="506"/>
            <ac:grpSpMk id="141" creationId="{A9D37848-FC39-4625-882C-428365747427}"/>
          </ac:grpSpMkLst>
        </pc:grpChg>
      </pc:sldChg>
      <pc:sldChg chg="add del">
        <pc:chgData name="peter Rindal" userId="7c3c15d5b00f3a64" providerId="LiveId" clId="{696FF62E-D5F3-44A9-A405-84A57ED62DD2}" dt="2021-08-07T18:34:54.331" v="1842"/>
        <pc:sldMkLst>
          <pc:docMk/>
          <pc:sldMk cId="255458503" sldId="507"/>
        </pc:sldMkLst>
      </pc:sldChg>
      <pc:sldChg chg="addSp delSp modSp add mod modAnim modShow">
        <pc:chgData name="peter Rindal" userId="7c3c15d5b00f3a64" providerId="LiveId" clId="{696FF62E-D5F3-44A9-A405-84A57ED62DD2}" dt="2021-08-10T03:27:14.297" v="9333" actId="729"/>
        <pc:sldMkLst>
          <pc:docMk/>
          <pc:sldMk cId="647039367" sldId="507"/>
        </pc:sldMkLst>
        <pc:spChg chg="mod">
          <ac:chgData name="peter Rindal" userId="7c3c15d5b00f3a64" providerId="LiveId" clId="{696FF62E-D5F3-44A9-A405-84A57ED62DD2}" dt="2021-08-07T18:42:04.821" v="2031" actId="20577"/>
          <ac:spMkLst>
            <pc:docMk/>
            <pc:sldMk cId="647039367" sldId="507"/>
            <ac:spMk id="32" creationId="{76BAD227-C395-4EC0-A727-2FAF92DC0307}"/>
          </ac:spMkLst>
        </pc:spChg>
        <pc:spChg chg="mod">
          <ac:chgData name="peter Rindal" userId="7c3c15d5b00f3a64" providerId="LiveId" clId="{696FF62E-D5F3-44A9-A405-84A57ED62DD2}" dt="2021-08-07T18:42:09.377" v="2038" actId="20577"/>
          <ac:spMkLst>
            <pc:docMk/>
            <pc:sldMk cId="647039367" sldId="507"/>
            <ac:spMk id="55" creationId="{8355CAAD-BD53-499B-AA3C-1422C02B9F0B}"/>
          </ac:spMkLst>
        </pc:spChg>
        <pc:spChg chg="add del">
          <ac:chgData name="peter Rindal" userId="7c3c15d5b00f3a64" providerId="LiveId" clId="{696FF62E-D5F3-44A9-A405-84A57ED62DD2}" dt="2021-08-07T18:42:57.333" v="2040" actId="22"/>
          <ac:spMkLst>
            <pc:docMk/>
            <pc:sldMk cId="647039367" sldId="507"/>
            <ac:spMk id="66" creationId="{482930EE-8FBC-45A6-9A92-A1520B3CA4FD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67" creationId="{B7F4ADB1-72A2-4B0F-A3EB-7C2D965F226F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68" creationId="{7674751A-E35D-48D5-BDCE-E314A6998A56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69" creationId="{4F9D5295-8902-414D-B841-07E17AF1617E}"/>
          </ac:spMkLst>
        </pc:spChg>
        <pc:spChg chg="add mod">
          <ac:chgData name="peter Rindal" userId="7c3c15d5b00f3a64" providerId="LiveId" clId="{696FF62E-D5F3-44A9-A405-84A57ED62DD2}" dt="2021-08-07T22:49:03.497" v="2147" actId="14100"/>
          <ac:spMkLst>
            <pc:docMk/>
            <pc:sldMk cId="647039367" sldId="507"/>
            <ac:spMk id="70" creationId="{2929C1D9-4399-4906-817A-4A0CB0DCE31E}"/>
          </ac:spMkLst>
        </pc:spChg>
        <pc:spChg chg="add mod">
          <ac:chgData name="peter Rindal" userId="7c3c15d5b00f3a64" providerId="LiveId" clId="{696FF62E-D5F3-44A9-A405-84A57ED62DD2}" dt="2021-08-09T03:26:56.571" v="4823" actId="20577"/>
          <ac:spMkLst>
            <pc:docMk/>
            <pc:sldMk cId="647039367" sldId="507"/>
            <ac:spMk id="71" creationId="{D6BAD5B7-CE06-498C-8CFA-E15A87FF9B8B}"/>
          </ac:spMkLst>
        </pc:spChg>
        <pc:spChg chg="add mod">
          <ac:chgData name="peter Rindal" userId="7c3c15d5b00f3a64" providerId="LiveId" clId="{696FF62E-D5F3-44A9-A405-84A57ED62DD2}" dt="2021-08-07T22:48:56.401" v="2146" actId="1076"/>
          <ac:spMkLst>
            <pc:docMk/>
            <pc:sldMk cId="647039367" sldId="507"/>
            <ac:spMk id="72" creationId="{35A339AC-30FD-4B1B-9A8D-72A8F25A635F}"/>
          </ac:spMkLst>
        </pc:spChg>
        <pc:spChg chg="add mod">
          <ac:chgData name="peter Rindal" userId="7c3c15d5b00f3a64" providerId="LiveId" clId="{696FF62E-D5F3-44A9-A405-84A57ED62DD2}" dt="2021-08-09T03:27:02.863" v="4829" actId="20577"/>
          <ac:spMkLst>
            <pc:docMk/>
            <pc:sldMk cId="647039367" sldId="507"/>
            <ac:spMk id="73" creationId="{EA0ADCE8-1EE4-4EBE-86F7-2BC01F148AC3}"/>
          </ac:spMkLst>
        </pc:spChg>
        <pc:spChg chg="add del mod">
          <ac:chgData name="peter Rindal" userId="7c3c15d5b00f3a64" providerId="LiveId" clId="{696FF62E-D5F3-44A9-A405-84A57ED62DD2}" dt="2021-08-09T05:23:29.235" v="5692" actId="478"/>
          <ac:spMkLst>
            <pc:docMk/>
            <pc:sldMk cId="647039367" sldId="507"/>
            <ac:spMk id="74" creationId="{D2BDE2E7-7861-46AF-925E-AC1819C239DA}"/>
          </ac:spMkLst>
        </pc:spChg>
        <pc:spChg chg="mod">
          <ac:chgData name="peter Rindal" userId="7c3c15d5b00f3a64" providerId="LiveId" clId="{696FF62E-D5F3-44A9-A405-84A57ED62DD2}" dt="2021-08-09T02:33:00.574" v="4140" actId="1076"/>
          <ac:spMkLst>
            <pc:docMk/>
            <pc:sldMk cId="647039367" sldId="507"/>
            <ac:spMk id="76" creationId="{74CA1CCB-3FDB-44FE-A8AE-8C9DBE002560}"/>
          </ac:spMkLst>
        </pc:spChg>
        <pc:spChg chg="add mod">
          <ac:chgData name="peter Rindal" userId="7c3c15d5b00f3a64" providerId="LiveId" clId="{696FF62E-D5F3-44A9-A405-84A57ED62DD2}" dt="2021-08-09T05:23:25.509" v="5691"/>
          <ac:spMkLst>
            <pc:docMk/>
            <pc:sldMk cId="647039367" sldId="507"/>
            <ac:spMk id="77" creationId="{0F126D32-DA9B-46B1-94EC-E31BBD54152F}"/>
          </ac:spMkLst>
        </pc:spChg>
        <pc:spChg chg="del mod">
          <ac:chgData name="peter Rindal" userId="7c3c15d5b00f3a64" providerId="LiveId" clId="{696FF62E-D5F3-44A9-A405-84A57ED62DD2}" dt="2021-08-09T05:23:24.684" v="5690" actId="478"/>
          <ac:spMkLst>
            <pc:docMk/>
            <pc:sldMk cId="647039367" sldId="507"/>
            <ac:spMk id="89" creationId="{96023E8E-B63F-410F-A364-CBE8B6F85F41}"/>
          </ac:spMkLst>
        </pc:spChg>
        <pc:spChg chg="mod">
          <ac:chgData name="peter Rindal" userId="7c3c15d5b00f3a64" providerId="LiveId" clId="{696FF62E-D5F3-44A9-A405-84A57ED62DD2}" dt="2021-08-07T18:37:09.454" v="1958" actId="20577"/>
          <ac:spMkLst>
            <pc:docMk/>
            <pc:sldMk cId="647039367" sldId="507"/>
            <ac:spMk id="113" creationId="{06A25AD3-F613-4A26-81C5-0A7BD7516615}"/>
          </ac:spMkLst>
        </pc:spChg>
        <pc:spChg chg="mod">
          <ac:chgData name="peter Rindal" userId="7c3c15d5b00f3a64" providerId="LiveId" clId="{696FF62E-D5F3-44A9-A405-84A57ED62DD2}" dt="2021-08-09T03:26:50.056" v="4819" actId="20577"/>
          <ac:spMkLst>
            <pc:docMk/>
            <pc:sldMk cId="647039367" sldId="507"/>
            <ac:spMk id="119" creationId="{905A33D7-2D69-45E5-8533-EEE882E0E26B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29" creationId="{27B755F8-C410-4357-B9A0-4AFD2862B369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30" creationId="{AFE22B80-85C5-46D2-B5DD-EE96D4A8F5BE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31" creationId="{26EEB6EB-8B05-4C80-9E1E-0F9BA4734C55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32" creationId="{56EAD45D-390A-4641-8467-201C72721193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33" creationId="{E6F69E28-3032-4EFD-9680-1873BA9CB852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36" creationId="{72914035-30A6-441F-902E-35FD089186E0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44" creationId="{B1642991-5ABA-4F64-BF05-51743173BBF2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45" creationId="{B77A8F8B-1A48-4670-8D5B-792E97E21935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46" creationId="{25C53ED6-EC2E-4EBA-8B1D-5C680BCF2460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47" creationId="{C8138ACA-9253-46B9-B841-5B63332B72D8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48" creationId="{43ED0A97-39F2-4067-B0BD-48EEDCB2D22B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49" creationId="{811C6E17-518C-44E9-8FA5-49E0F74D34DB}"/>
          </ac:spMkLst>
        </pc:spChg>
        <pc:spChg chg="del">
          <ac:chgData name="peter Rindal" userId="7c3c15d5b00f3a64" providerId="LiveId" clId="{696FF62E-D5F3-44A9-A405-84A57ED62DD2}" dt="2021-08-07T18:35:03.887" v="1844" actId="478"/>
          <ac:spMkLst>
            <pc:docMk/>
            <pc:sldMk cId="647039367" sldId="507"/>
            <ac:spMk id="150" creationId="{5CC6264F-B2E4-4CF1-9DFF-425D3D1D35BC}"/>
          </ac:spMkLst>
        </pc:spChg>
        <pc:grpChg chg="del">
          <ac:chgData name="peter Rindal" userId="7c3c15d5b00f3a64" providerId="LiveId" clId="{696FF62E-D5F3-44A9-A405-84A57ED62DD2}" dt="2021-08-07T18:35:03.887" v="1844" actId="478"/>
          <ac:grpSpMkLst>
            <pc:docMk/>
            <pc:sldMk cId="647039367" sldId="507"/>
            <ac:grpSpMk id="138" creationId="{950BAEA0-4129-4EFE-AC5F-17274EBCCEFB}"/>
          </ac:grpSpMkLst>
        </pc:grpChg>
        <pc:cxnChg chg="del">
          <ac:chgData name="peter Rindal" userId="7c3c15d5b00f3a64" providerId="LiveId" clId="{696FF62E-D5F3-44A9-A405-84A57ED62DD2}" dt="2021-08-07T18:35:03.887" v="1844" actId="478"/>
          <ac:cxnSpMkLst>
            <pc:docMk/>
            <pc:sldMk cId="647039367" sldId="507"/>
            <ac:cxnSpMk id="65" creationId="{D4354947-EB79-4AE1-B9A7-E305BEA1D8E5}"/>
          </ac:cxnSpMkLst>
        </pc:cxnChg>
        <pc:cxnChg chg="del">
          <ac:chgData name="peter Rindal" userId="7c3c15d5b00f3a64" providerId="LiveId" clId="{696FF62E-D5F3-44A9-A405-84A57ED62DD2}" dt="2021-08-07T18:35:03.887" v="1844" actId="478"/>
          <ac:cxnSpMkLst>
            <pc:docMk/>
            <pc:sldMk cId="647039367" sldId="507"/>
            <ac:cxnSpMk id="134" creationId="{0C72BF1A-869B-4CCA-AAC5-4871EB3702E2}"/>
          </ac:cxnSpMkLst>
        </pc:cxnChg>
      </pc:sldChg>
      <pc:sldChg chg="addSp delSp modSp add del mod">
        <pc:chgData name="peter Rindal" userId="7c3c15d5b00f3a64" providerId="LiveId" clId="{696FF62E-D5F3-44A9-A405-84A57ED62DD2}" dt="2021-08-09T01:27:14.482" v="3142" actId="47"/>
        <pc:sldMkLst>
          <pc:docMk/>
          <pc:sldMk cId="4190374542" sldId="508"/>
        </pc:sldMkLst>
        <pc:spChg chg="mod">
          <ac:chgData name="peter Rindal" userId="7c3c15d5b00f3a64" providerId="LiveId" clId="{696FF62E-D5F3-44A9-A405-84A57ED62DD2}" dt="2021-08-08T02:53:53.251" v="2909" actId="20577"/>
          <ac:spMkLst>
            <pc:docMk/>
            <pc:sldMk cId="4190374542" sldId="508"/>
            <ac:spMk id="2" creationId="{0C6893A7-F35B-4EB8-9DA9-9916EBBAD8CA}"/>
          </ac:spMkLst>
        </pc:spChg>
        <pc:spChg chg="add del mod">
          <ac:chgData name="peter Rindal" userId="7c3c15d5b00f3a64" providerId="LiveId" clId="{696FF62E-D5F3-44A9-A405-84A57ED62DD2}" dt="2021-08-07T22:48:42.472" v="2144" actId="21"/>
          <ac:spMkLst>
            <pc:docMk/>
            <pc:sldMk cId="4190374542" sldId="508"/>
            <ac:spMk id="3" creationId="{806B81E1-2EEF-4393-B3D2-CAB0F9760036}"/>
          </ac:spMkLst>
        </pc:spChg>
        <pc:spChg chg="add del mod">
          <ac:chgData name="peter Rindal" userId="7c3c15d5b00f3a64" providerId="LiveId" clId="{696FF62E-D5F3-44A9-A405-84A57ED62DD2}" dt="2021-08-07T22:48:42.472" v="2144" actId="21"/>
          <ac:spMkLst>
            <pc:docMk/>
            <pc:sldMk cId="4190374542" sldId="508"/>
            <ac:spMk id="4" creationId="{D6F9CE4B-E057-414B-B158-33812169B401}"/>
          </ac:spMkLst>
        </pc:spChg>
        <pc:spChg chg="add del mod ord">
          <ac:chgData name="peter Rindal" userId="7c3c15d5b00f3a64" providerId="LiveId" clId="{696FF62E-D5F3-44A9-A405-84A57ED62DD2}" dt="2021-08-07T22:48:42.472" v="2144" actId="21"/>
          <ac:spMkLst>
            <pc:docMk/>
            <pc:sldMk cId="4190374542" sldId="508"/>
            <ac:spMk id="5" creationId="{EB7DCFD6-B691-406C-887E-171AA6426D71}"/>
          </ac:spMkLst>
        </pc:spChg>
        <pc:spChg chg="add mod">
          <ac:chgData name="peter Rindal" userId="7c3c15d5b00f3a64" providerId="LiveId" clId="{696FF62E-D5F3-44A9-A405-84A57ED62DD2}" dt="2021-08-09T01:19:06.467" v="3022" actId="313"/>
          <ac:spMkLst>
            <pc:docMk/>
            <pc:sldMk cId="4190374542" sldId="508"/>
            <ac:spMk id="6" creationId="{21A6BE52-5ACF-455A-BD4C-E3E8324DFC5A}"/>
          </ac:spMkLst>
        </pc:spChg>
        <pc:spChg chg="del mod">
          <ac:chgData name="peter Rindal" userId="7c3c15d5b00f3a64" providerId="LiveId" clId="{696FF62E-D5F3-44A9-A405-84A57ED62DD2}" dt="2021-08-07T18:46:47.475" v="2128"/>
          <ac:spMkLst>
            <pc:docMk/>
            <pc:sldMk cId="4190374542" sldId="508"/>
            <ac:spMk id="32" creationId="{76BAD227-C395-4EC0-A727-2FAF92DC0307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52" creationId="{F488F3CD-F8A5-40C9-A73A-57DF5B550181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55" creationId="{8355CAAD-BD53-499B-AA3C-1422C02B9F0B}"/>
          </ac:spMkLst>
        </pc:spChg>
        <pc:spChg chg="mod">
          <ac:chgData name="peter Rindal" userId="7c3c15d5b00f3a64" providerId="LiveId" clId="{696FF62E-D5F3-44A9-A405-84A57ED62DD2}" dt="2021-08-09T01:21:14.150" v="3053" actId="20577"/>
          <ac:spMkLst>
            <pc:docMk/>
            <pc:sldMk cId="4190374542" sldId="508"/>
            <ac:spMk id="89" creationId="{96023E8E-B63F-410F-A364-CBE8B6F85F41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13" creationId="{06A25AD3-F613-4A26-81C5-0A7BD7516615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14" creationId="{E6C827C1-105E-44B9-A0A9-7EA345D12401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15" creationId="{B561E5B7-CF7B-4447-BA14-CBA5C98582D0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16" creationId="{3AA7A0D4-C7BE-4688-A8D3-581495AAA4EF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18" creationId="{90CA0DB8-AD34-4907-86B5-21700DCCF4D2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19" creationId="{905A33D7-2D69-45E5-8533-EEE882E0E26B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0" creationId="{DD58A1BC-EA41-44B0-980B-7A7CD3A652C2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1" creationId="{136D883B-F2EB-41D7-A6EC-CF1472B7627C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2" creationId="{CA5D33E0-BA30-4D97-A9D3-5EE777E481A7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3" creationId="{179509A4-0DA8-488F-98FE-E7FC2EC190F5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4" creationId="{FD3E3093-5E36-47DC-B763-7EDF2B5F66DE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5" creationId="{82CC9B27-50C5-4D34-AE60-A5330D576064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6" creationId="{73852DA0-398D-4144-B7B6-4DBA5ACC8B56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7" creationId="{C9290FFC-CAF5-4C4A-B0D8-7CF65229B245}"/>
          </ac:spMkLst>
        </pc:spChg>
        <pc:spChg chg="del">
          <ac:chgData name="peter Rindal" userId="7c3c15d5b00f3a64" providerId="LiveId" clId="{696FF62E-D5F3-44A9-A405-84A57ED62DD2}" dt="2021-08-07T18:43:45.384" v="2067" actId="478"/>
          <ac:spMkLst>
            <pc:docMk/>
            <pc:sldMk cId="4190374542" sldId="508"/>
            <ac:spMk id="128" creationId="{89AEBDA1-88CA-4E19-B31B-051746E88DE0}"/>
          </ac:spMkLst>
        </pc:spChg>
        <pc:cxnChg chg="del">
          <ac:chgData name="peter Rindal" userId="7c3c15d5b00f3a64" providerId="LiveId" clId="{696FF62E-D5F3-44A9-A405-84A57ED62DD2}" dt="2021-08-07T18:43:45.384" v="2067" actId="478"/>
          <ac:cxnSpMkLst>
            <pc:docMk/>
            <pc:sldMk cId="4190374542" sldId="508"/>
            <ac:cxnSpMk id="34" creationId="{111C8EDD-6076-4EA8-A4D4-5A501D1EFF73}"/>
          </ac:cxnSpMkLst>
        </pc:cxnChg>
        <pc:cxnChg chg="del">
          <ac:chgData name="peter Rindal" userId="7c3c15d5b00f3a64" providerId="LiveId" clId="{696FF62E-D5F3-44A9-A405-84A57ED62DD2}" dt="2021-08-07T18:43:45.384" v="2067" actId="478"/>
          <ac:cxnSpMkLst>
            <pc:docMk/>
            <pc:sldMk cId="4190374542" sldId="508"/>
            <ac:cxnSpMk id="117" creationId="{04F42074-07AE-45C4-9886-46C86E6740AA}"/>
          </ac:cxnSpMkLst>
        </pc:cxnChg>
      </pc:sldChg>
      <pc:sldChg chg="addSp delSp modSp add del mod ord delAnim modAnim">
        <pc:chgData name="peter Rindal" userId="7c3c15d5b00f3a64" providerId="LiveId" clId="{696FF62E-D5F3-44A9-A405-84A57ED62DD2}" dt="2021-08-09T02:35:42.442" v="4158" actId="47"/>
        <pc:sldMkLst>
          <pc:docMk/>
          <pc:sldMk cId="1827625885" sldId="509"/>
        </pc:sldMkLst>
        <pc:spChg chg="mod">
          <ac:chgData name="peter Rindal" userId="7c3c15d5b00f3a64" providerId="LiveId" clId="{696FF62E-D5F3-44A9-A405-84A57ED62DD2}" dt="2021-08-09T02:06:36.672" v="3761"/>
          <ac:spMkLst>
            <pc:docMk/>
            <pc:sldMk cId="1827625885" sldId="509"/>
            <ac:spMk id="2" creationId="{0C6893A7-F35B-4EB8-9DA9-9916EBBAD8CA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28" creationId="{E25ED7B7-196B-48F4-8DF4-0AA7D16EC523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32" creationId="{76BAD227-C395-4EC0-A727-2FAF92DC0307}"/>
          </ac:spMkLst>
        </pc:spChg>
        <pc:spChg chg="add mod">
          <ac:chgData name="peter Rindal" userId="7c3c15d5b00f3a64" providerId="LiveId" clId="{696FF62E-D5F3-44A9-A405-84A57ED62DD2}" dt="2021-08-07T23:52:52.554" v="2869" actId="1076"/>
          <ac:spMkLst>
            <pc:docMk/>
            <pc:sldMk cId="1827625885" sldId="509"/>
            <ac:spMk id="47" creationId="{4C9FB520-C7FD-4DEE-A221-B0AD6A7F9A4B}"/>
          </ac:spMkLst>
        </pc:spChg>
        <pc:spChg chg="add del mod">
          <ac:chgData name="peter Rindal" userId="7c3c15d5b00f3a64" providerId="LiveId" clId="{696FF62E-D5F3-44A9-A405-84A57ED62DD2}" dt="2021-08-07T23:52:39.762" v="2866" actId="478"/>
          <ac:spMkLst>
            <pc:docMk/>
            <pc:sldMk cId="1827625885" sldId="509"/>
            <ac:spMk id="48" creationId="{8DDE6D89-FC11-4DE5-A95E-84720C2B5628}"/>
          </ac:spMkLst>
        </pc:spChg>
        <pc:spChg chg="add del mod">
          <ac:chgData name="peter Rindal" userId="7c3c15d5b00f3a64" providerId="LiveId" clId="{696FF62E-D5F3-44A9-A405-84A57ED62DD2}" dt="2021-08-07T23:52:39.762" v="2866" actId="478"/>
          <ac:spMkLst>
            <pc:docMk/>
            <pc:sldMk cId="1827625885" sldId="509"/>
            <ac:spMk id="49" creationId="{80074EF4-784C-4D40-AD9F-6471E1E975F1}"/>
          </ac:spMkLst>
        </pc:spChg>
        <pc:spChg chg="mod">
          <ac:chgData name="peter Rindal" userId="7c3c15d5b00f3a64" providerId="LiveId" clId="{696FF62E-D5F3-44A9-A405-84A57ED62DD2}" dt="2021-08-07T22:52:07.130" v="2172"/>
          <ac:spMkLst>
            <pc:docMk/>
            <pc:sldMk cId="1827625885" sldId="509"/>
            <ac:spMk id="51" creationId="{00A23494-EDBC-4F60-8959-0E6840153B29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52" creationId="{F488F3CD-F8A5-40C9-A73A-57DF5B550181}"/>
          </ac:spMkLst>
        </pc:spChg>
        <pc:spChg chg="mod">
          <ac:chgData name="peter Rindal" userId="7c3c15d5b00f3a64" providerId="LiveId" clId="{696FF62E-D5F3-44A9-A405-84A57ED62DD2}" dt="2021-08-07T22:52:07.130" v="2172"/>
          <ac:spMkLst>
            <pc:docMk/>
            <pc:sldMk cId="1827625885" sldId="509"/>
            <ac:spMk id="53" creationId="{74D0F9EF-59A9-49D4-9A29-872233096E7E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55" creationId="{8355CAAD-BD53-499B-AA3C-1422C02B9F0B}"/>
          </ac:spMkLst>
        </pc:spChg>
        <pc:spChg chg="add mod">
          <ac:chgData name="peter Rindal" userId="7c3c15d5b00f3a64" providerId="LiveId" clId="{696FF62E-D5F3-44A9-A405-84A57ED62DD2}" dt="2021-08-07T23:52:52.554" v="2869" actId="1076"/>
          <ac:spMkLst>
            <pc:docMk/>
            <pc:sldMk cId="1827625885" sldId="509"/>
            <ac:spMk id="58" creationId="{52EE1226-5E3F-407A-9A95-3044EAB91782}"/>
          </ac:spMkLst>
        </pc:spChg>
        <pc:spChg chg="add mod">
          <ac:chgData name="peter Rindal" userId="7c3c15d5b00f3a64" providerId="LiveId" clId="{696FF62E-D5F3-44A9-A405-84A57ED62DD2}" dt="2021-08-07T23:52:47.687" v="2868" actId="1076"/>
          <ac:spMkLst>
            <pc:docMk/>
            <pc:sldMk cId="1827625885" sldId="509"/>
            <ac:spMk id="59" creationId="{2D658B92-D37C-4280-9397-0688194E3D32}"/>
          </ac:spMkLst>
        </pc:spChg>
        <pc:spChg chg="add mod">
          <ac:chgData name="peter Rindal" userId="7c3c15d5b00f3a64" providerId="LiveId" clId="{696FF62E-D5F3-44A9-A405-84A57ED62DD2}" dt="2021-08-07T23:52:52.554" v="2869" actId="1076"/>
          <ac:spMkLst>
            <pc:docMk/>
            <pc:sldMk cId="1827625885" sldId="509"/>
            <ac:spMk id="60" creationId="{57AE7A62-28F0-43FE-9263-C3998398018C}"/>
          </ac:spMkLst>
        </pc:spChg>
        <pc:spChg chg="add mod">
          <ac:chgData name="peter Rindal" userId="7c3c15d5b00f3a64" providerId="LiveId" clId="{696FF62E-D5F3-44A9-A405-84A57ED62DD2}" dt="2021-08-08T00:01:47.035" v="2870" actId="1076"/>
          <ac:spMkLst>
            <pc:docMk/>
            <pc:sldMk cId="1827625885" sldId="509"/>
            <ac:spMk id="61" creationId="{51E4A9E8-518E-420E-8DD7-08D178E94194}"/>
          </ac:spMkLst>
        </pc:spChg>
        <pc:spChg chg="add del mod">
          <ac:chgData name="peter Rindal" userId="7c3c15d5b00f3a64" providerId="LiveId" clId="{696FF62E-D5F3-44A9-A405-84A57ED62DD2}" dt="2021-08-07T23:52:39.762" v="2866" actId="478"/>
          <ac:spMkLst>
            <pc:docMk/>
            <pc:sldMk cId="1827625885" sldId="509"/>
            <ac:spMk id="62" creationId="{CDD4F409-87BD-4C12-BEE0-62F9638788C5}"/>
          </ac:spMkLst>
        </pc:spChg>
        <pc:spChg chg="add del mod">
          <ac:chgData name="peter Rindal" userId="7c3c15d5b00f3a64" providerId="LiveId" clId="{696FF62E-D5F3-44A9-A405-84A57ED62DD2}" dt="2021-08-07T23:52:39.762" v="2866" actId="478"/>
          <ac:spMkLst>
            <pc:docMk/>
            <pc:sldMk cId="1827625885" sldId="509"/>
            <ac:spMk id="63" creationId="{F9CAAE29-7891-4662-9E35-EB9594668DC5}"/>
          </ac:spMkLst>
        </pc:spChg>
        <pc:spChg chg="add del mod">
          <ac:chgData name="peter Rindal" userId="7c3c15d5b00f3a64" providerId="LiveId" clId="{696FF62E-D5F3-44A9-A405-84A57ED62DD2}" dt="2021-08-07T23:52:39.762" v="2866" actId="478"/>
          <ac:spMkLst>
            <pc:docMk/>
            <pc:sldMk cId="1827625885" sldId="509"/>
            <ac:spMk id="67" creationId="{67B604F1-D5EB-43AF-A208-5E4A4B65EE36}"/>
          </ac:spMkLst>
        </pc:spChg>
        <pc:spChg chg="add del mod">
          <ac:chgData name="peter Rindal" userId="7c3c15d5b00f3a64" providerId="LiveId" clId="{696FF62E-D5F3-44A9-A405-84A57ED62DD2}" dt="2021-08-07T23:52:39.762" v="2866" actId="478"/>
          <ac:spMkLst>
            <pc:docMk/>
            <pc:sldMk cId="1827625885" sldId="509"/>
            <ac:spMk id="68" creationId="{82073F5B-F8D2-41ED-99E3-92B5D43633AF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70" creationId="{2929C1D9-4399-4906-817A-4A0CB0DCE31E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71" creationId="{D6BAD5B7-CE06-498C-8CFA-E15A87FF9B8B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72" creationId="{35A339AC-30FD-4B1B-9A8D-72A8F25A635F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73" creationId="{EA0ADCE8-1EE4-4EBE-86F7-2BC01F148AC3}"/>
          </ac:spMkLst>
        </pc:spChg>
        <pc:spChg chg="mod">
          <ac:chgData name="peter Rindal" userId="7c3c15d5b00f3a64" providerId="LiveId" clId="{696FF62E-D5F3-44A9-A405-84A57ED62DD2}" dt="2021-08-07T23:12:08.472" v="2475" actId="207"/>
          <ac:spMkLst>
            <pc:docMk/>
            <pc:sldMk cId="1827625885" sldId="509"/>
            <ac:spMk id="74" creationId="{F3FB769B-B116-4293-B502-0FEF138A524B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75" creationId="{DBE5DC55-65BB-4A84-B972-A8884785CC2A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76" creationId="{74CA1CCB-3FDB-44FE-A8AE-8C9DBE002560}"/>
          </ac:spMkLst>
        </pc:spChg>
        <pc:spChg chg="mod">
          <ac:chgData name="peter Rindal" userId="7c3c15d5b00f3a64" providerId="LiveId" clId="{696FF62E-D5F3-44A9-A405-84A57ED62DD2}" dt="2021-08-07T22:52:07.130" v="2172"/>
          <ac:spMkLst>
            <pc:docMk/>
            <pc:sldMk cId="1827625885" sldId="509"/>
            <ac:spMk id="77" creationId="{5660111A-DB13-4D9F-B7D3-D6F85E966C45}"/>
          </ac:spMkLst>
        </pc:spChg>
        <pc:spChg chg="mod">
          <ac:chgData name="peter Rindal" userId="7c3c15d5b00f3a64" providerId="LiveId" clId="{696FF62E-D5F3-44A9-A405-84A57ED62DD2}" dt="2021-08-07T23:12:11.263" v="2476" actId="207"/>
          <ac:spMkLst>
            <pc:docMk/>
            <pc:sldMk cId="1827625885" sldId="509"/>
            <ac:spMk id="79" creationId="{53C4FD6F-25A4-46D8-9F45-75FD421A5707}"/>
          </ac:spMkLst>
        </pc:spChg>
        <pc:spChg chg="mod">
          <ac:chgData name="peter Rindal" userId="7c3c15d5b00f3a64" providerId="LiveId" clId="{696FF62E-D5F3-44A9-A405-84A57ED62DD2}" dt="2021-08-07T22:52:07.130" v="2172"/>
          <ac:spMkLst>
            <pc:docMk/>
            <pc:sldMk cId="1827625885" sldId="509"/>
            <ac:spMk id="80" creationId="{5F50A4D0-7A15-4B51-8B5E-F123354DBB55}"/>
          </ac:spMkLst>
        </pc:spChg>
        <pc:spChg chg="add del mod">
          <ac:chgData name="peter Rindal" userId="7c3c15d5b00f3a64" providerId="LiveId" clId="{696FF62E-D5F3-44A9-A405-84A57ED62DD2}" dt="2021-08-07T23:52:35.692" v="2863"/>
          <ac:spMkLst>
            <pc:docMk/>
            <pc:sldMk cId="1827625885" sldId="509"/>
            <ac:spMk id="81" creationId="{166663EE-A352-4382-84AB-340054BD74C7}"/>
          </ac:spMkLst>
        </pc:spChg>
        <pc:spChg chg="add del mod">
          <ac:chgData name="peter Rindal" userId="7c3c15d5b00f3a64" providerId="LiveId" clId="{696FF62E-D5F3-44A9-A405-84A57ED62DD2}" dt="2021-08-07T23:52:35.692" v="2863"/>
          <ac:spMkLst>
            <pc:docMk/>
            <pc:sldMk cId="1827625885" sldId="509"/>
            <ac:spMk id="82" creationId="{87EA3BF3-C075-4896-953D-244AE29687C6}"/>
          </ac:spMkLst>
        </pc:spChg>
        <pc:spChg chg="add del mod">
          <ac:chgData name="peter Rindal" userId="7c3c15d5b00f3a64" providerId="LiveId" clId="{696FF62E-D5F3-44A9-A405-84A57ED62DD2}" dt="2021-08-07T23:52:35.692" v="2863"/>
          <ac:spMkLst>
            <pc:docMk/>
            <pc:sldMk cId="1827625885" sldId="509"/>
            <ac:spMk id="83" creationId="{0A7B2A65-264A-4BB0-9849-326F5A90E55B}"/>
          </ac:spMkLst>
        </pc:spChg>
        <pc:spChg chg="add del mod">
          <ac:chgData name="peter Rindal" userId="7c3c15d5b00f3a64" providerId="LiveId" clId="{696FF62E-D5F3-44A9-A405-84A57ED62DD2}" dt="2021-08-07T23:52:35.692" v="2863"/>
          <ac:spMkLst>
            <pc:docMk/>
            <pc:sldMk cId="1827625885" sldId="509"/>
            <ac:spMk id="84" creationId="{B9E2A549-2A83-4F59-974D-2AA112653B2E}"/>
          </ac:spMkLst>
        </pc:spChg>
        <pc:spChg chg="add del mod">
          <ac:chgData name="peter Rindal" userId="7c3c15d5b00f3a64" providerId="LiveId" clId="{696FF62E-D5F3-44A9-A405-84A57ED62DD2}" dt="2021-08-07T23:52:35.692" v="2863"/>
          <ac:spMkLst>
            <pc:docMk/>
            <pc:sldMk cId="1827625885" sldId="509"/>
            <ac:spMk id="88" creationId="{7241963F-D591-4920-9F05-CE15148B9654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89" creationId="{96023E8E-B63F-410F-A364-CBE8B6F85F41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90" creationId="{E198EA6D-2549-4C37-8CFE-69680D4CEEA3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91" creationId="{B39D2BF4-B993-417F-8BA9-70796D61C320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92" creationId="{A7B19EBA-B528-46E4-AA37-821368BE2424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93" creationId="{C592A96D-843B-4AE0-9436-CEB115587CB0}"/>
          </ac:spMkLst>
        </pc:spChg>
        <pc:spChg chg="add del mod">
          <ac:chgData name="peter Rindal" userId="7c3c15d5b00f3a64" providerId="LiveId" clId="{696FF62E-D5F3-44A9-A405-84A57ED62DD2}" dt="2021-08-07T23:52:35.692" v="2863"/>
          <ac:spMkLst>
            <pc:docMk/>
            <pc:sldMk cId="1827625885" sldId="509"/>
            <ac:spMk id="94" creationId="{ABC64C94-08A8-4722-B5E4-EAB8F8400A54}"/>
          </ac:spMkLst>
        </pc:spChg>
        <pc:spChg chg="add del mod">
          <ac:chgData name="peter Rindal" userId="7c3c15d5b00f3a64" providerId="LiveId" clId="{696FF62E-D5F3-44A9-A405-84A57ED62DD2}" dt="2021-08-07T23:52:38.971" v="2865"/>
          <ac:spMkLst>
            <pc:docMk/>
            <pc:sldMk cId="1827625885" sldId="509"/>
            <ac:spMk id="95" creationId="{D1056620-26CF-4074-8087-8E0F74903E63}"/>
          </ac:spMkLst>
        </pc:spChg>
        <pc:spChg chg="add del mod">
          <ac:chgData name="peter Rindal" userId="7c3c15d5b00f3a64" providerId="LiveId" clId="{696FF62E-D5F3-44A9-A405-84A57ED62DD2}" dt="2021-08-07T23:52:38.971" v="2865"/>
          <ac:spMkLst>
            <pc:docMk/>
            <pc:sldMk cId="1827625885" sldId="509"/>
            <ac:spMk id="96" creationId="{CE96C70C-7A97-4703-A106-4B440903B758}"/>
          </ac:spMkLst>
        </pc:spChg>
        <pc:spChg chg="add del mod">
          <ac:chgData name="peter Rindal" userId="7c3c15d5b00f3a64" providerId="LiveId" clId="{696FF62E-D5F3-44A9-A405-84A57ED62DD2}" dt="2021-08-07T23:52:38.971" v="2865"/>
          <ac:spMkLst>
            <pc:docMk/>
            <pc:sldMk cId="1827625885" sldId="509"/>
            <ac:spMk id="97" creationId="{1027B9F0-491E-4609-9A41-8BF311420098}"/>
          </ac:spMkLst>
        </pc:spChg>
        <pc:spChg chg="add del mod">
          <ac:chgData name="peter Rindal" userId="7c3c15d5b00f3a64" providerId="LiveId" clId="{696FF62E-D5F3-44A9-A405-84A57ED62DD2}" dt="2021-08-07T23:52:38.971" v="2865"/>
          <ac:spMkLst>
            <pc:docMk/>
            <pc:sldMk cId="1827625885" sldId="509"/>
            <ac:spMk id="98" creationId="{384E63CB-4806-45F4-9999-0D166AC904F5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1" creationId="{31E9E443-848D-4FFA-AD80-13A52EDC6C10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2" creationId="{70F85C80-6A37-4D85-A14B-A1C32BFD30EF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3" creationId="{1C4C3797-E07D-40F4-916F-53F85C02F882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4" creationId="{1A504B3B-F3C9-4E56-A054-2247706B4ABF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5" creationId="{79E4CCC6-E353-43D0-8B54-FE52211EF87F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6" creationId="{BDE54538-6A60-4D38-A8D8-ED79A5186E6E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7" creationId="{48B09D90-6969-4363-AFFC-6822A50BECA3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8" creationId="{7C384119-E79A-49BF-AA7D-306ACC2438E1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09" creationId="{13F6DC19-1737-462D-B135-9F069EB1AAD4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0" creationId="{3195733D-3242-4352-8294-7D236961118E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1" creationId="{C472F4B2-11B1-4C86-BE71-CD4C8D5D5C1E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3" creationId="{06A25AD3-F613-4A26-81C5-0A7BD7516615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4" creationId="{E6C827C1-105E-44B9-A0A9-7EA345D12401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5" creationId="{B561E5B7-CF7B-4447-BA14-CBA5C98582D0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6" creationId="{3AA7A0D4-C7BE-4688-A8D3-581495AAA4EF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8" creationId="{90CA0DB8-AD34-4907-86B5-21700DCCF4D2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19" creationId="{905A33D7-2D69-45E5-8533-EEE882E0E26B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0" creationId="{DD58A1BC-EA41-44B0-980B-7A7CD3A652C2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1" creationId="{136D883B-F2EB-41D7-A6EC-CF1472B7627C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2" creationId="{CA5D33E0-BA30-4D97-A9D3-5EE777E481A7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3" creationId="{179509A4-0DA8-488F-98FE-E7FC2EC190F5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4" creationId="{FD3E3093-5E36-47DC-B763-7EDF2B5F66DE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5" creationId="{82CC9B27-50C5-4D34-AE60-A5330D576064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6" creationId="{73852DA0-398D-4144-B7B6-4DBA5ACC8B56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7" creationId="{C9290FFC-CAF5-4C4A-B0D8-7CF65229B245}"/>
          </ac:spMkLst>
        </pc:spChg>
        <pc:spChg chg="del">
          <ac:chgData name="peter Rindal" userId="7c3c15d5b00f3a64" providerId="LiveId" clId="{696FF62E-D5F3-44A9-A405-84A57ED62DD2}" dt="2021-08-07T22:51:57.961" v="2171" actId="478"/>
          <ac:spMkLst>
            <pc:docMk/>
            <pc:sldMk cId="1827625885" sldId="509"/>
            <ac:spMk id="128" creationId="{89AEBDA1-88CA-4E19-B31B-051746E88DE0}"/>
          </ac:spMkLst>
        </pc:spChg>
        <pc:spChg chg="add del mod">
          <ac:chgData name="peter Rindal" userId="7c3c15d5b00f3a64" providerId="LiveId" clId="{696FF62E-D5F3-44A9-A405-84A57ED62DD2}" dt="2021-08-07T23:52:38.971" v="2865"/>
          <ac:spMkLst>
            <pc:docMk/>
            <pc:sldMk cId="1827625885" sldId="509"/>
            <ac:spMk id="130" creationId="{3A689B7C-7F6D-4A01-AE33-AFCFC1A80F64}"/>
          </ac:spMkLst>
        </pc:spChg>
        <pc:spChg chg="add del mod">
          <ac:chgData name="peter Rindal" userId="7c3c15d5b00f3a64" providerId="LiveId" clId="{696FF62E-D5F3-44A9-A405-84A57ED62DD2}" dt="2021-08-07T23:52:38.971" v="2865"/>
          <ac:spMkLst>
            <pc:docMk/>
            <pc:sldMk cId="1827625885" sldId="509"/>
            <ac:spMk id="131" creationId="{4DFE4774-A457-4F31-9725-07290B82ED78}"/>
          </ac:spMkLst>
        </pc:spChg>
        <pc:spChg chg="add mod">
          <ac:chgData name="peter Rindal" userId="7c3c15d5b00f3a64" providerId="LiveId" clId="{696FF62E-D5F3-44A9-A405-84A57ED62DD2}" dt="2021-08-07T23:52:40.132" v="2867"/>
          <ac:spMkLst>
            <pc:docMk/>
            <pc:sldMk cId="1827625885" sldId="509"/>
            <ac:spMk id="132" creationId="{3A997FE4-B64C-45A8-9B3A-A7AF21254B7B}"/>
          </ac:spMkLst>
        </pc:spChg>
        <pc:spChg chg="add mod">
          <ac:chgData name="peter Rindal" userId="7c3c15d5b00f3a64" providerId="LiveId" clId="{696FF62E-D5F3-44A9-A405-84A57ED62DD2}" dt="2021-08-07T23:52:40.132" v="2867"/>
          <ac:spMkLst>
            <pc:docMk/>
            <pc:sldMk cId="1827625885" sldId="509"/>
            <ac:spMk id="133" creationId="{13368CB8-4C71-4CA2-97EF-B8F58E1944F1}"/>
          </ac:spMkLst>
        </pc:spChg>
        <pc:spChg chg="add mod">
          <ac:chgData name="peter Rindal" userId="7c3c15d5b00f3a64" providerId="LiveId" clId="{696FF62E-D5F3-44A9-A405-84A57ED62DD2}" dt="2021-08-07T23:52:40.132" v="2867"/>
          <ac:spMkLst>
            <pc:docMk/>
            <pc:sldMk cId="1827625885" sldId="509"/>
            <ac:spMk id="134" creationId="{AC675AD2-E7A8-4616-B758-E48C216077A2}"/>
          </ac:spMkLst>
        </pc:spChg>
        <pc:spChg chg="add mod">
          <ac:chgData name="peter Rindal" userId="7c3c15d5b00f3a64" providerId="LiveId" clId="{696FF62E-D5F3-44A9-A405-84A57ED62DD2}" dt="2021-08-08T00:01:55.396" v="2887" actId="1036"/>
          <ac:spMkLst>
            <pc:docMk/>
            <pc:sldMk cId="1827625885" sldId="509"/>
            <ac:spMk id="135" creationId="{020AD5D9-D66D-422B-B23C-44D8830F1A44}"/>
          </ac:spMkLst>
        </pc:spChg>
        <pc:spChg chg="add mod">
          <ac:chgData name="peter Rindal" userId="7c3c15d5b00f3a64" providerId="LiveId" clId="{696FF62E-D5F3-44A9-A405-84A57ED62DD2}" dt="2021-08-07T23:52:40.132" v="2867"/>
          <ac:spMkLst>
            <pc:docMk/>
            <pc:sldMk cId="1827625885" sldId="509"/>
            <ac:spMk id="139" creationId="{4A0D4AB6-9144-4C93-A2F4-F8E2789F0ACB}"/>
          </ac:spMkLst>
        </pc:spChg>
        <pc:spChg chg="add mod">
          <ac:chgData name="peter Rindal" userId="7c3c15d5b00f3a64" providerId="LiveId" clId="{696FF62E-D5F3-44A9-A405-84A57ED62DD2}" dt="2021-08-07T23:52:40.132" v="2867"/>
          <ac:spMkLst>
            <pc:docMk/>
            <pc:sldMk cId="1827625885" sldId="509"/>
            <ac:spMk id="140" creationId="{AE4D4A16-E8AF-4D80-98C7-C0E49CB893F0}"/>
          </ac:spMkLst>
        </pc:spChg>
        <pc:grpChg chg="add del mod">
          <ac:chgData name="peter Rindal" userId="7c3c15d5b00f3a64" providerId="LiveId" clId="{696FF62E-D5F3-44A9-A405-84A57ED62DD2}" dt="2021-08-07T22:52:10.596" v="2173" actId="478"/>
          <ac:grpSpMkLst>
            <pc:docMk/>
            <pc:sldMk cId="1827625885" sldId="509"/>
            <ac:grpSpMk id="50" creationId="{1499A02B-5B91-4BD5-8052-22F769EA257D}"/>
          </ac:grpSpMkLst>
        </pc:grpChg>
        <pc:grpChg chg="add mod">
          <ac:chgData name="peter Rindal" userId="7c3c15d5b00f3a64" providerId="LiveId" clId="{696FF62E-D5F3-44A9-A405-84A57ED62DD2}" dt="2021-08-07T23:52:47.687" v="2868" actId="1076"/>
          <ac:grpSpMkLst>
            <pc:docMk/>
            <pc:sldMk cId="1827625885" sldId="509"/>
            <ac:grpSpMk id="69" creationId="{4138FB5B-C0F0-4BBF-AE94-4636FD918F18}"/>
          </ac:grpSpMkLst>
        </pc:grpChg>
        <pc:grpChg chg="add mod">
          <ac:chgData name="peter Rindal" userId="7c3c15d5b00f3a64" providerId="LiveId" clId="{696FF62E-D5F3-44A9-A405-84A57ED62DD2}" dt="2021-08-07T23:52:52.554" v="2869" actId="1076"/>
          <ac:grpSpMkLst>
            <pc:docMk/>
            <pc:sldMk cId="1827625885" sldId="509"/>
            <ac:grpSpMk id="78" creationId="{DF13EAB5-E18D-46B6-8875-49E639758906}"/>
          </ac:grpSpMkLst>
        </pc:grpChg>
        <pc:cxnChg chg="del">
          <ac:chgData name="peter Rindal" userId="7c3c15d5b00f3a64" providerId="LiveId" clId="{696FF62E-D5F3-44A9-A405-84A57ED62DD2}" dt="2021-08-07T22:51:57.961" v="2171" actId="478"/>
          <ac:cxnSpMkLst>
            <pc:docMk/>
            <pc:sldMk cId="1827625885" sldId="509"/>
            <ac:cxnSpMk id="34" creationId="{111C8EDD-6076-4EA8-A4D4-5A501D1EFF73}"/>
          </ac:cxnSpMkLst>
        </pc:cxnChg>
        <pc:cxnChg chg="mod">
          <ac:chgData name="peter Rindal" userId="7c3c15d5b00f3a64" providerId="LiveId" clId="{696FF62E-D5F3-44A9-A405-84A57ED62DD2}" dt="2021-08-07T22:52:07.130" v="2172"/>
          <ac:cxnSpMkLst>
            <pc:docMk/>
            <pc:sldMk cId="1827625885" sldId="509"/>
            <ac:cxnSpMk id="54" creationId="{3BB4D089-16D5-46F3-94C5-EFB390B7CC19}"/>
          </ac:cxnSpMkLst>
        </pc:cxnChg>
        <pc:cxnChg chg="mod">
          <ac:chgData name="peter Rindal" userId="7c3c15d5b00f3a64" providerId="LiveId" clId="{696FF62E-D5F3-44A9-A405-84A57ED62DD2}" dt="2021-08-07T22:52:07.130" v="2172"/>
          <ac:cxnSpMkLst>
            <pc:docMk/>
            <pc:sldMk cId="1827625885" sldId="509"/>
            <ac:cxnSpMk id="56" creationId="{71875A9F-8D1E-4BD5-8AC2-DE3AD149DADB}"/>
          </ac:cxnSpMkLst>
        </pc:cxnChg>
        <pc:cxnChg chg="mod">
          <ac:chgData name="peter Rindal" userId="7c3c15d5b00f3a64" providerId="LiveId" clId="{696FF62E-D5F3-44A9-A405-84A57ED62DD2}" dt="2021-08-07T22:52:07.130" v="2172"/>
          <ac:cxnSpMkLst>
            <pc:docMk/>
            <pc:sldMk cId="1827625885" sldId="509"/>
            <ac:cxnSpMk id="57" creationId="{6622481B-0D31-4E00-93B3-52315688584D}"/>
          </ac:cxnSpMkLst>
        </pc:cxnChg>
        <pc:cxnChg chg="add del mod">
          <ac:chgData name="peter Rindal" userId="7c3c15d5b00f3a64" providerId="LiveId" clId="{696FF62E-D5F3-44A9-A405-84A57ED62DD2}" dt="2021-08-07T23:52:39.762" v="2866" actId="478"/>
          <ac:cxnSpMkLst>
            <pc:docMk/>
            <pc:sldMk cId="1827625885" sldId="509"/>
            <ac:cxnSpMk id="64" creationId="{7455F2DC-9344-4054-A5BD-62C917CB4F05}"/>
          </ac:cxnSpMkLst>
        </pc:cxnChg>
        <pc:cxnChg chg="add del mod">
          <ac:chgData name="peter Rindal" userId="7c3c15d5b00f3a64" providerId="LiveId" clId="{696FF62E-D5F3-44A9-A405-84A57ED62DD2}" dt="2021-08-07T23:52:39.762" v="2866" actId="478"/>
          <ac:cxnSpMkLst>
            <pc:docMk/>
            <pc:sldMk cId="1827625885" sldId="509"/>
            <ac:cxnSpMk id="65" creationId="{1FAF9F3C-3ADA-4F9A-88A9-23503A630758}"/>
          </ac:cxnSpMkLst>
        </pc:cxnChg>
        <pc:cxnChg chg="add del mod">
          <ac:chgData name="peter Rindal" userId="7c3c15d5b00f3a64" providerId="LiveId" clId="{696FF62E-D5F3-44A9-A405-84A57ED62DD2}" dt="2021-08-07T23:52:39.762" v="2866" actId="478"/>
          <ac:cxnSpMkLst>
            <pc:docMk/>
            <pc:sldMk cId="1827625885" sldId="509"/>
            <ac:cxnSpMk id="66" creationId="{2067D8FF-E4FB-41BF-AF80-2475257CFA0B}"/>
          </ac:cxnSpMkLst>
        </pc:cxnChg>
        <pc:cxnChg chg="add del mod">
          <ac:chgData name="peter Rindal" userId="7c3c15d5b00f3a64" providerId="LiveId" clId="{696FF62E-D5F3-44A9-A405-84A57ED62DD2}" dt="2021-08-07T23:52:35.692" v="2863"/>
          <ac:cxnSpMkLst>
            <pc:docMk/>
            <pc:sldMk cId="1827625885" sldId="509"/>
            <ac:cxnSpMk id="85" creationId="{A7117BBC-58D4-42A6-A704-32FDBE94125D}"/>
          </ac:cxnSpMkLst>
        </pc:cxnChg>
        <pc:cxnChg chg="add del mod">
          <ac:chgData name="peter Rindal" userId="7c3c15d5b00f3a64" providerId="LiveId" clId="{696FF62E-D5F3-44A9-A405-84A57ED62DD2}" dt="2021-08-07T23:52:35.692" v="2863"/>
          <ac:cxnSpMkLst>
            <pc:docMk/>
            <pc:sldMk cId="1827625885" sldId="509"/>
            <ac:cxnSpMk id="86" creationId="{3E0110CE-BB81-4070-A9CD-1E1BBD54C857}"/>
          </ac:cxnSpMkLst>
        </pc:cxnChg>
        <pc:cxnChg chg="add del mod">
          <ac:chgData name="peter Rindal" userId="7c3c15d5b00f3a64" providerId="LiveId" clId="{696FF62E-D5F3-44A9-A405-84A57ED62DD2}" dt="2021-08-07T23:52:35.692" v="2863"/>
          <ac:cxnSpMkLst>
            <pc:docMk/>
            <pc:sldMk cId="1827625885" sldId="509"/>
            <ac:cxnSpMk id="87" creationId="{A0D19ED2-7E34-438A-9D5D-B06394873FFF}"/>
          </ac:cxnSpMkLst>
        </pc:cxnChg>
        <pc:cxnChg chg="add del mod">
          <ac:chgData name="peter Rindal" userId="7c3c15d5b00f3a64" providerId="LiveId" clId="{696FF62E-D5F3-44A9-A405-84A57ED62DD2}" dt="2021-08-07T23:52:38.971" v="2865"/>
          <ac:cxnSpMkLst>
            <pc:docMk/>
            <pc:sldMk cId="1827625885" sldId="509"/>
            <ac:cxnSpMk id="99" creationId="{C724DB0F-B311-4768-A109-D586D69BDC56}"/>
          </ac:cxnSpMkLst>
        </pc:cxnChg>
        <pc:cxnChg chg="add del mod">
          <ac:chgData name="peter Rindal" userId="7c3c15d5b00f3a64" providerId="LiveId" clId="{696FF62E-D5F3-44A9-A405-84A57ED62DD2}" dt="2021-08-07T23:52:38.971" v="2865"/>
          <ac:cxnSpMkLst>
            <pc:docMk/>
            <pc:sldMk cId="1827625885" sldId="509"/>
            <ac:cxnSpMk id="100" creationId="{83496A24-2604-4FA2-BA7E-C6D2B3D4B2F4}"/>
          </ac:cxnSpMkLst>
        </pc:cxnChg>
        <pc:cxnChg chg="del">
          <ac:chgData name="peter Rindal" userId="7c3c15d5b00f3a64" providerId="LiveId" clId="{696FF62E-D5F3-44A9-A405-84A57ED62DD2}" dt="2021-08-07T22:51:57.961" v="2171" actId="478"/>
          <ac:cxnSpMkLst>
            <pc:docMk/>
            <pc:sldMk cId="1827625885" sldId="509"/>
            <ac:cxnSpMk id="112" creationId="{F681BDC6-FF7A-4B2F-963C-D7AC45DED97E}"/>
          </ac:cxnSpMkLst>
        </pc:cxnChg>
        <pc:cxnChg chg="del">
          <ac:chgData name="peter Rindal" userId="7c3c15d5b00f3a64" providerId="LiveId" clId="{696FF62E-D5F3-44A9-A405-84A57ED62DD2}" dt="2021-08-07T22:51:57.961" v="2171" actId="478"/>
          <ac:cxnSpMkLst>
            <pc:docMk/>
            <pc:sldMk cId="1827625885" sldId="509"/>
            <ac:cxnSpMk id="117" creationId="{04F42074-07AE-45C4-9886-46C86E6740AA}"/>
          </ac:cxnSpMkLst>
        </pc:cxnChg>
        <pc:cxnChg chg="add del mod">
          <ac:chgData name="peter Rindal" userId="7c3c15d5b00f3a64" providerId="LiveId" clId="{696FF62E-D5F3-44A9-A405-84A57ED62DD2}" dt="2021-08-07T23:52:38.971" v="2865"/>
          <ac:cxnSpMkLst>
            <pc:docMk/>
            <pc:sldMk cId="1827625885" sldId="509"/>
            <ac:cxnSpMk id="129" creationId="{41D6EF3D-BC67-42D7-B63D-165A90B0697B}"/>
          </ac:cxnSpMkLst>
        </pc:cxnChg>
        <pc:cxnChg chg="add mod">
          <ac:chgData name="peter Rindal" userId="7c3c15d5b00f3a64" providerId="LiveId" clId="{696FF62E-D5F3-44A9-A405-84A57ED62DD2}" dt="2021-08-07T23:52:40.132" v="2867"/>
          <ac:cxnSpMkLst>
            <pc:docMk/>
            <pc:sldMk cId="1827625885" sldId="509"/>
            <ac:cxnSpMk id="136" creationId="{C91DBA60-2F0F-45FA-ADC4-CD039BA96582}"/>
          </ac:cxnSpMkLst>
        </pc:cxnChg>
        <pc:cxnChg chg="add mod">
          <ac:chgData name="peter Rindal" userId="7c3c15d5b00f3a64" providerId="LiveId" clId="{696FF62E-D5F3-44A9-A405-84A57ED62DD2}" dt="2021-08-07T23:52:40.132" v="2867"/>
          <ac:cxnSpMkLst>
            <pc:docMk/>
            <pc:sldMk cId="1827625885" sldId="509"/>
            <ac:cxnSpMk id="137" creationId="{7D9FE487-7039-462A-9922-0BF45E57CA52}"/>
          </ac:cxnSpMkLst>
        </pc:cxnChg>
        <pc:cxnChg chg="add mod">
          <ac:chgData name="peter Rindal" userId="7c3c15d5b00f3a64" providerId="LiveId" clId="{696FF62E-D5F3-44A9-A405-84A57ED62DD2}" dt="2021-08-07T23:52:40.132" v="2867"/>
          <ac:cxnSpMkLst>
            <pc:docMk/>
            <pc:sldMk cId="1827625885" sldId="509"/>
            <ac:cxnSpMk id="138" creationId="{A47D5373-77A6-463D-B1FC-6885199488F1}"/>
          </ac:cxnSpMkLst>
        </pc:cxnChg>
      </pc:sldChg>
      <pc:sldChg chg="addSp delSp modSp add del mod modAnim">
        <pc:chgData name="peter Rindal" userId="7c3c15d5b00f3a64" providerId="LiveId" clId="{696FF62E-D5F3-44A9-A405-84A57ED62DD2}" dt="2021-08-08T00:02:37.118" v="2889" actId="47"/>
        <pc:sldMkLst>
          <pc:docMk/>
          <pc:sldMk cId="2442973852" sldId="510"/>
        </pc:sldMkLst>
        <pc:spChg chg="add mod">
          <ac:chgData name="peter Rindal" userId="7c3c15d5b00f3a64" providerId="LiveId" clId="{696FF62E-D5F3-44A9-A405-84A57ED62DD2}" dt="2021-08-07T23:14:40.595" v="2514" actId="1076"/>
          <ac:spMkLst>
            <pc:docMk/>
            <pc:sldMk cId="2442973852" sldId="510"/>
            <ac:spMk id="4" creationId="{4AA650B6-9D5B-4621-8D85-839C12671E96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6" creationId="{DD8CC9B0-387E-46FF-B0F0-C2A053C29646}"/>
          </ac:spMkLst>
        </pc:spChg>
        <pc:spChg chg="add mod">
          <ac:chgData name="peter Rindal" userId="7c3c15d5b00f3a64" providerId="LiveId" clId="{696FF62E-D5F3-44A9-A405-84A57ED62DD2}" dt="2021-08-07T22:56:17.955" v="2218" actId="1038"/>
          <ac:spMkLst>
            <pc:docMk/>
            <pc:sldMk cId="2442973852" sldId="510"/>
            <ac:spMk id="23" creationId="{78079E78-8933-47FF-A37A-5C8F8C7385E4}"/>
          </ac:spMkLst>
        </pc:spChg>
        <pc:spChg chg="add mod">
          <ac:chgData name="peter Rindal" userId="7c3c15d5b00f3a64" providerId="LiveId" clId="{696FF62E-D5F3-44A9-A405-84A57ED62DD2}" dt="2021-08-07T22:54:35.921" v="2186" actId="164"/>
          <ac:spMkLst>
            <pc:docMk/>
            <pc:sldMk cId="2442973852" sldId="510"/>
            <ac:spMk id="24" creationId="{2DB674AD-169E-46E0-8CEE-76620AFA18CC}"/>
          </ac:spMkLst>
        </pc:spChg>
        <pc:spChg chg="add mod">
          <ac:chgData name="peter Rindal" userId="7c3c15d5b00f3a64" providerId="LiveId" clId="{696FF62E-D5F3-44A9-A405-84A57ED62DD2}" dt="2021-08-07T22:54:35.921" v="2186" actId="164"/>
          <ac:spMkLst>
            <pc:docMk/>
            <pc:sldMk cId="2442973852" sldId="510"/>
            <ac:spMk id="25" creationId="{432B900E-9E08-4164-842F-62C1257210F3}"/>
          </ac:spMkLst>
        </pc:spChg>
        <pc:spChg chg="add mod">
          <ac:chgData name="peter Rindal" userId="7c3c15d5b00f3a64" providerId="LiveId" clId="{696FF62E-D5F3-44A9-A405-84A57ED62DD2}" dt="2021-08-07T22:54:35.921" v="2186" actId="164"/>
          <ac:spMkLst>
            <pc:docMk/>
            <pc:sldMk cId="2442973852" sldId="510"/>
            <ac:spMk id="26" creationId="{1B120DCA-75F9-4041-863D-CE378DE9D189}"/>
          </ac:spMkLst>
        </pc:spChg>
        <pc:spChg chg="add mod">
          <ac:chgData name="peter Rindal" userId="7c3c15d5b00f3a64" providerId="LiveId" clId="{696FF62E-D5F3-44A9-A405-84A57ED62DD2}" dt="2021-08-07T22:54:35.921" v="2186" actId="164"/>
          <ac:spMkLst>
            <pc:docMk/>
            <pc:sldMk cId="2442973852" sldId="510"/>
            <ac:spMk id="27" creationId="{1E76DC92-34D2-4401-A477-ACB26A34504C}"/>
          </ac:spMkLst>
        </pc:spChg>
        <pc:spChg chg="add mod">
          <ac:chgData name="peter Rindal" userId="7c3c15d5b00f3a64" providerId="LiveId" clId="{696FF62E-D5F3-44A9-A405-84A57ED62DD2}" dt="2021-08-07T22:54:35.921" v="2186" actId="164"/>
          <ac:spMkLst>
            <pc:docMk/>
            <pc:sldMk cId="2442973852" sldId="510"/>
            <ac:spMk id="28" creationId="{B67483CF-6972-4449-83E4-EC0AB6C71FF4}"/>
          </ac:spMkLst>
        </pc:spChg>
        <pc:spChg chg="add mod">
          <ac:chgData name="peter Rindal" userId="7c3c15d5b00f3a64" providerId="LiveId" clId="{696FF62E-D5F3-44A9-A405-84A57ED62DD2}" dt="2021-08-07T22:54:35.921" v="2186" actId="164"/>
          <ac:spMkLst>
            <pc:docMk/>
            <pc:sldMk cId="2442973852" sldId="510"/>
            <ac:spMk id="29" creationId="{7A1ACFE1-F05F-4CAD-B278-1EC43898830A}"/>
          </ac:spMkLst>
        </pc:spChg>
        <pc:spChg chg="del mod topLvl">
          <ac:chgData name="peter Rindal" userId="7c3c15d5b00f3a64" providerId="LiveId" clId="{696FF62E-D5F3-44A9-A405-84A57ED62DD2}" dt="2021-08-07T22:56:52.715" v="2225" actId="21"/>
          <ac:spMkLst>
            <pc:docMk/>
            <pc:sldMk cId="2442973852" sldId="510"/>
            <ac:spMk id="32" creationId="{6DB572A2-0DD3-4B67-898C-E6C1930C7DE8}"/>
          </ac:spMkLst>
        </pc:spChg>
        <pc:spChg chg="del mod topLvl">
          <ac:chgData name="peter Rindal" userId="7c3c15d5b00f3a64" providerId="LiveId" clId="{696FF62E-D5F3-44A9-A405-84A57ED62DD2}" dt="2021-08-07T22:56:56.673" v="2226" actId="478"/>
          <ac:spMkLst>
            <pc:docMk/>
            <pc:sldMk cId="2442973852" sldId="510"/>
            <ac:spMk id="33" creationId="{0A5C2741-A8F9-4E62-993E-A54F9FAD69D7}"/>
          </ac:spMkLst>
        </pc:spChg>
        <pc:spChg chg="del mod topLvl">
          <ac:chgData name="peter Rindal" userId="7c3c15d5b00f3a64" providerId="LiveId" clId="{696FF62E-D5F3-44A9-A405-84A57ED62DD2}" dt="2021-08-07T22:56:56.673" v="2226" actId="478"/>
          <ac:spMkLst>
            <pc:docMk/>
            <pc:sldMk cId="2442973852" sldId="510"/>
            <ac:spMk id="34" creationId="{7F323EFC-DFB5-4F3B-AD79-2B4E3847B883}"/>
          </ac:spMkLst>
        </pc:spChg>
        <pc:spChg chg="del mod topLvl">
          <ac:chgData name="peter Rindal" userId="7c3c15d5b00f3a64" providerId="LiveId" clId="{696FF62E-D5F3-44A9-A405-84A57ED62DD2}" dt="2021-08-07T22:56:56.673" v="2226" actId="478"/>
          <ac:spMkLst>
            <pc:docMk/>
            <pc:sldMk cId="2442973852" sldId="510"/>
            <ac:spMk id="35" creationId="{31A1B8D2-6246-45CF-9E62-B9A2B0EC6416}"/>
          </ac:spMkLst>
        </pc:spChg>
        <pc:spChg chg="del mod topLvl">
          <ac:chgData name="peter Rindal" userId="7c3c15d5b00f3a64" providerId="LiveId" clId="{696FF62E-D5F3-44A9-A405-84A57ED62DD2}" dt="2021-08-07T22:56:56.673" v="2226" actId="478"/>
          <ac:spMkLst>
            <pc:docMk/>
            <pc:sldMk cId="2442973852" sldId="510"/>
            <ac:spMk id="36" creationId="{1139F6D4-E606-4D2F-9127-8F4A0A979F3D}"/>
          </ac:spMkLst>
        </pc:spChg>
        <pc:spChg chg="del mod topLvl">
          <ac:chgData name="peter Rindal" userId="7c3c15d5b00f3a64" providerId="LiveId" clId="{696FF62E-D5F3-44A9-A405-84A57ED62DD2}" dt="2021-08-07T22:56:56.673" v="2226" actId="478"/>
          <ac:spMkLst>
            <pc:docMk/>
            <pc:sldMk cId="2442973852" sldId="510"/>
            <ac:spMk id="37" creationId="{36939DF4-9BF4-4F7B-A384-697FA1E5461C}"/>
          </ac:spMkLst>
        </pc:spChg>
        <pc:spChg chg="mod topLvl">
          <ac:chgData name="peter Rindal" userId="7c3c15d5b00f3a64" providerId="LiveId" clId="{696FF62E-D5F3-44A9-A405-84A57ED62DD2}" dt="2021-08-07T23:15:40.987" v="2522" actId="1076"/>
          <ac:spMkLst>
            <pc:docMk/>
            <pc:sldMk cId="2442973852" sldId="510"/>
            <ac:spMk id="38" creationId="{F2F5D9FB-B466-46FD-B367-A76250BEC47A}"/>
          </ac:spMkLst>
        </pc:spChg>
        <pc:spChg chg="add mod">
          <ac:chgData name="peter Rindal" userId="7c3c15d5b00f3a64" providerId="LiveId" clId="{696FF62E-D5F3-44A9-A405-84A57ED62DD2}" dt="2021-08-07T23:15:40.987" v="2522" actId="1076"/>
          <ac:spMkLst>
            <pc:docMk/>
            <pc:sldMk cId="2442973852" sldId="510"/>
            <ac:spMk id="39" creationId="{D986E641-3CA9-4A8D-839E-B334CEE80CAF}"/>
          </ac:spMkLst>
        </pc:spChg>
        <pc:spChg chg="add mod">
          <ac:chgData name="peter Rindal" userId="7c3c15d5b00f3a64" providerId="LiveId" clId="{696FF62E-D5F3-44A9-A405-84A57ED62DD2}" dt="2021-08-07T23:14:40.595" v="2514" actId="1076"/>
          <ac:spMkLst>
            <pc:docMk/>
            <pc:sldMk cId="2442973852" sldId="510"/>
            <ac:spMk id="40" creationId="{A3963B51-64BD-4D69-AFC2-483DFAAAE3BC}"/>
          </ac:spMkLst>
        </pc:spChg>
        <pc:spChg chg="add mod">
          <ac:chgData name="peter Rindal" userId="7c3c15d5b00f3a64" providerId="LiveId" clId="{696FF62E-D5F3-44A9-A405-84A57ED62DD2}" dt="2021-08-07T23:14:40.595" v="2514" actId="1076"/>
          <ac:spMkLst>
            <pc:docMk/>
            <pc:sldMk cId="2442973852" sldId="510"/>
            <ac:spMk id="41" creationId="{E47BAFEA-DEF9-4018-BB53-E2D35EECE22B}"/>
          </ac:spMkLst>
        </pc:spChg>
        <pc:spChg chg="add mod">
          <ac:chgData name="peter Rindal" userId="7c3c15d5b00f3a64" providerId="LiveId" clId="{696FF62E-D5F3-44A9-A405-84A57ED62DD2}" dt="2021-08-07T23:14:40.595" v="2514" actId="1076"/>
          <ac:spMkLst>
            <pc:docMk/>
            <pc:sldMk cId="2442973852" sldId="510"/>
            <ac:spMk id="44" creationId="{2859A840-3BDF-4F6A-81B6-86431BAC5A94}"/>
          </ac:spMkLst>
        </pc:spChg>
        <pc:spChg chg="add del mod">
          <ac:chgData name="peter Rindal" userId="7c3c15d5b00f3a64" providerId="LiveId" clId="{696FF62E-D5F3-44A9-A405-84A57ED62DD2}" dt="2021-08-07T22:59:47.925" v="2254" actId="478"/>
          <ac:spMkLst>
            <pc:docMk/>
            <pc:sldMk cId="2442973852" sldId="510"/>
            <ac:spMk id="45" creationId="{7B700175-BCB9-429D-98A8-DFB1F08C27CA}"/>
          </ac:spMkLst>
        </pc:spChg>
        <pc:spChg chg="add del mod">
          <ac:chgData name="peter Rindal" userId="7c3c15d5b00f3a64" providerId="LiveId" clId="{696FF62E-D5F3-44A9-A405-84A57ED62DD2}" dt="2021-08-07T22:59:50.161" v="2255" actId="478"/>
          <ac:spMkLst>
            <pc:docMk/>
            <pc:sldMk cId="2442973852" sldId="510"/>
            <ac:spMk id="46" creationId="{5146A57F-3B7D-43FA-9820-224708C83365}"/>
          </ac:spMkLst>
        </pc:spChg>
        <pc:spChg chg="del mod">
          <ac:chgData name="peter Rindal" userId="7c3c15d5b00f3a64" providerId="LiveId" clId="{696FF62E-D5F3-44A9-A405-84A57ED62DD2}" dt="2021-08-07T23:14:52.705" v="2517" actId="478"/>
          <ac:spMkLst>
            <pc:docMk/>
            <pc:sldMk cId="2442973852" sldId="510"/>
            <ac:spMk id="47" creationId="{4C9FB520-C7FD-4DEE-A221-B0AD6A7F9A4B}"/>
          </ac:spMkLst>
        </pc:spChg>
        <pc:spChg chg="mod">
          <ac:chgData name="peter Rindal" userId="7c3c15d5b00f3a64" providerId="LiveId" clId="{696FF62E-D5F3-44A9-A405-84A57ED62DD2}" dt="2021-08-07T23:00:19.239" v="2260" actId="1076"/>
          <ac:spMkLst>
            <pc:docMk/>
            <pc:sldMk cId="2442973852" sldId="510"/>
            <ac:spMk id="48" creationId="{8DDE6D89-FC11-4DE5-A95E-84720C2B5628}"/>
          </ac:spMkLst>
        </pc:spChg>
        <pc:spChg chg="mod">
          <ac:chgData name="peter Rindal" userId="7c3c15d5b00f3a64" providerId="LiveId" clId="{696FF62E-D5F3-44A9-A405-84A57ED62DD2}" dt="2021-08-07T23:00:19.239" v="2260" actId="1076"/>
          <ac:spMkLst>
            <pc:docMk/>
            <pc:sldMk cId="2442973852" sldId="510"/>
            <ac:spMk id="49" creationId="{80074EF4-784C-4D40-AD9F-6471E1E975F1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50" creationId="{2791B500-F66F-4EEF-AD13-2DFDCCE6A6F2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51" creationId="{9C092632-1CE8-45F8-AD32-EF6ADEA25A15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52" creationId="{31EB365B-9237-498F-9CCC-5988F9306739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53" creationId="{21F9D28B-927E-43B6-98ED-92AD32AA993A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54" creationId="{0F1BF73F-EF6C-4AE1-B4A0-A82CB26B8812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55" creationId="{A12CF007-0A81-4FC2-8786-D9E7B61D5F22}"/>
          </ac:spMkLst>
        </pc:spChg>
        <pc:spChg chg="add mod">
          <ac:chgData name="peter Rindal" userId="7c3c15d5b00f3a64" providerId="LiveId" clId="{696FF62E-D5F3-44A9-A405-84A57ED62DD2}" dt="2021-08-07T23:15:52.820" v="2523" actId="1076"/>
          <ac:spMkLst>
            <pc:docMk/>
            <pc:sldMk cId="2442973852" sldId="510"/>
            <ac:spMk id="56" creationId="{EC63651A-BF91-4B30-B6F7-ABE909EA7400}"/>
          </ac:spMkLst>
        </pc:spChg>
        <pc:spChg chg="del mod">
          <ac:chgData name="peter Rindal" userId="7c3c15d5b00f3a64" providerId="LiveId" clId="{696FF62E-D5F3-44A9-A405-84A57ED62DD2}" dt="2021-08-07T23:14:50.726" v="2516" actId="478"/>
          <ac:spMkLst>
            <pc:docMk/>
            <pc:sldMk cId="2442973852" sldId="510"/>
            <ac:spMk id="58" creationId="{52EE1226-5E3F-407A-9A95-3044EAB91782}"/>
          </ac:spMkLst>
        </pc:spChg>
        <pc:spChg chg="del mod">
          <ac:chgData name="peter Rindal" userId="7c3c15d5b00f3a64" providerId="LiveId" clId="{696FF62E-D5F3-44A9-A405-84A57ED62DD2}" dt="2021-08-07T23:14:57.119" v="2518" actId="478"/>
          <ac:spMkLst>
            <pc:docMk/>
            <pc:sldMk cId="2442973852" sldId="510"/>
            <ac:spMk id="59" creationId="{2D658B92-D37C-4280-9397-0688194E3D32}"/>
          </ac:spMkLst>
        </pc:spChg>
        <pc:spChg chg="del mod">
          <ac:chgData name="peter Rindal" userId="7c3c15d5b00f3a64" providerId="LiveId" clId="{696FF62E-D5F3-44A9-A405-84A57ED62DD2}" dt="2021-08-07T23:14:52.705" v="2517" actId="478"/>
          <ac:spMkLst>
            <pc:docMk/>
            <pc:sldMk cId="2442973852" sldId="510"/>
            <ac:spMk id="60" creationId="{57AE7A62-28F0-43FE-9263-C3998398018C}"/>
          </ac:spMkLst>
        </pc:spChg>
        <pc:spChg chg="del mod">
          <ac:chgData name="peter Rindal" userId="7c3c15d5b00f3a64" providerId="LiveId" clId="{696FF62E-D5F3-44A9-A405-84A57ED62DD2}" dt="2021-08-07T23:00:12.816" v="2259" actId="478"/>
          <ac:spMkLst>
            <pc:docMk/>
            <pc:sldMk cId="2442973852" sldId="510"/>
            <ac:spMk id="61" creationId="{51E4A9E8-518E-420E-8DD7-08D178E94194}"/>
          </ac:spMkLst>
        </pc:spChg>
        <pc:spChg chg="mod">
          <ac:chgData name="peter Rindal" userId="7c3c15d5b00f3a64" providerId="LiveId" clId="{696FF62E-D5F3-44A9-A405-84A57ED62DD2}" dt="2021-08-07T23:50:24.655" v="2839" actId="14100"/>
          <ac:spMkLst>
            <pc:docMk/>
            <pc:sldMk cId="2442973852" sldId="510"/>
            <ac:spMk id="62" creationId="{CDD4F409-87BD-4C12-BEE0-62F9638788C5}"/>
          </ac:spMkLst>
        </pc:spChg>
        <pc:spChg chg="mod">
          <ac:chgData name="peter Rindal" userId="7c3c15d5b00f3a64" providerId="LiveId" clId="{696FF62E-D5F3-44A9-A405-84A57ED62DD2}" dt="2021-08-07T23:50:30.265" v="2857" actId="1038"/>
          <ac:spMkLst>
            <pc:docMk/>
            <pc:sldMk cId="2442973852" sldId="510"/>
            <ac:spMk id="63" creationId="{F9CAAE29-7891-4662-9E35-EB9594668DC5}"/>
          </ac:spMkLst>
        </pc:spChg>
        <pc:spChg chg="del">
          <ac:chgData name="peter Rindal" userId="7c3c15d5b00f3a64" providerId="LiveId" clId="{696FF62E-D5F3-44A9-A405-84A57ED62DD2}" dt="2021-08-07T22:54:30.744" v="2184" actId="478"/>
          <ac:spMkLst>
            <pc:docMk/>
            <pc:sldMk cId="2442973852" sldId="510"/>
            <ac:spMk id="67" creationId="{67B604F1-D5EB-43AF-A208-5E4A4B65EE36}"/>
          </ac:spMkLst>
        </pc:spChg>
        <pc:spChg chg="del">
          <ac:chgData name="peter Rindal" userId="7c3c15d5b00f3a64" providerId="LiveId" clId="{696FF62E-D5F3-44A9-A405-84A57ED62DD2}" dt="2021-08-07T22:54:28.673" v="2183" actId="478"/>
          <ac:spMkLst>
            <pc:docMk/>
            <pc:sldMk cId="2442973852" sldId="510"/>
            <ac:spMk id="68" creationId="{82073F5B-F8D2-41ED-99E3-92B5D43633AF}"/>
          </ac:spMkLst>
        </pc:spChg>
        <pc:spChg chg="mod">
          <ac:chgData name="peter Rindal" userId="7c3c15d5b00f3a64" providerId="LiveId" clId="{696FF62E-D5F3-44A9-A405-84A57ED62DD2}" dt="2021-08-07T23:02:40.164" v="2283"/>
          <ac:spMkLst>
            <pc:docMk/>
            <pc:sldMk cId="2442973852" sldId="510"/>
            <ac:spMk id="70" creationId="{37AFA6BF-54CF-47FD-A080-FCD2F4E16408}"/>
          </ac:spMkLst>
        </pc:spChg>
        <pc:spChg chg="mod">
          <ac:chgData name="peter Rindal" userId="7c3c15d5b00f3a64" providerId="LiveId" clId="{696FF62E-D5F3-44A9-A405-84A57ED62DD2}" dt="2021-08-07T23:02:40.164" v="2283"/>
          <ac:spMkLst>
            <pc:docMk/>
            <pc:sldMk cId="2442973852" sldId="510"/>
            <ac:spMk id="71" creationId="{E247300E-342B-40CF-B8ED-CEA3C58D8A70}"/>
          </ac:spMkLst>
        </pc:spChg>
        <pc:spChg chg="mod">
          <ac:chgData name="peter Rindal" userId="7c3c15d5b00f3a64" providerId="LiveId" clId="{696FF62E-D5F3-44A9-A405-84A57ED62DD2}" dt="2021-08-07T23:02:40.164" v="2283"/>
          <ac:spMkLst>
            <pc:docMk/>
            <pc:sldMk cId="2442973852" sldId="510"/>
            <ac:spMk id="72" creationId="{6FFBD1FD-9681-46F3-BEE6-96011EB32DA7}"/>
          </ac:spMkLst>
        </pc:spChg>
        <pc:spChg chg="mod">
          <ac:chgData name="peter Rindal" userId="7c3c15d5b00f3a64" providerId="LiveId" clId="{696FF62E-D5F3-44A9-A405-84A57ED62DD2}" dt="2021-08-07T23:02:40.164" v="2283"/>
          <ac:spMkLst>
            <pc:docMk/>
            <pc:sldMk cId="2442973852" sldId="510"/>
            <ac:spMk id="73" creationId="{20840086-DE40-4149-827E-4CC528E78EEB}"/>
          </ac:spMkLst>
        </pc:spChg>
        <pc:spChg chg="mod">
          <ac:chgData name="peter Rindal" userId="7c3c15d5b00f3a64" providerId="LiveId" clId="{696FF62E-D5F3-44A9-A405-84A57ED62DD2}" dt="2021-08-07T23:02:40.164" v="2283"/>
          <ac:spMkLst>
            <pc:docMk/>
            <pc:sldMk cId="2442973852" sldId="510"/>
            <ac:spMk id="75" creationId="{DB0789BA-EFF3-485E-B8B1-CB6C0918E239}"/>
          </ac:spMkLst>
        </pc:spChg>
        <pc:spChg chg="mod">
          <ac:chgData name="peter Rindal" userId="7c3c15d5b00f3a64" providerId="LiveId" clId="{696FF62E-D5F3-44A9-A405-84A57ED62DD2}" dt="2021-08-07T23:02:40.164" v="2283"/>
          <ac:spMkLst>
            <pc:docMk/>
            <pc:sldMk cId="2442973852" sldId="510"/>
            <ac:spMk id="76" creationId="{53D92D7B-A95F-4CD2-85B4-B8476285481F}"/>
          </ac:spMkLst>
        </pc:spChg>
        <pc:spChg chg="mod">
          <ac:chgData name="peter Rindal" userId="7c3c15d5b00f3a64" providerId="LiveId" clId="{696FF62E-D5F3-44A9-A405-84A57ED62DD2}" dt="2021-08-07T23:02:40.164" v="2283"/>
          <ac:spMkLst>
            <pc:docMk/>
            <pc:sldMk cId="2442973852" sldId="510"/>
            <ac:spMk id="81" creationId="{FD1C8D29-6CF0-46E0-869C-9417A8B7EF67}"/>
          </ac:spMkLst>
        </pc:spChg>
        <pc:spChg chg="mod">
          <ac:chgData name="peter Rindal" userId="7c3c15d5b00f3a64" providerId="LiveId" clId="{696FF62E-D5F3-44A9-A405-84A57ED62DD2}" dt="2021-08-07T23:03:49.048" v="2289"/>
          <ac:spMkLst>
            <pc:docMk/>
            <pc:sldMk cId="2442973852" sldId="510"/>
            <ac:spMk id="83" creationId="{C523798A-1888-43A7-AE7B-F68B64F665AD}"/>
          </ac:spMkLst>
        </pc:spChg>
        <pc:spChg chg="mod">
          <ac:chgData name="peter Rindal" userId="7c3c15d5b00f3a64" providerId="LiveId" clId="{696FF62E-D5F3-44A9-A405-84A57ED62DD2}" dt="2021-08-07T23:03:49.048" v="2289"/>
          <ac:spMkLst>
            <pc:docMk/>
            <pc:sldMk cId="2442973852" sldId="510"/>
            <ac:spMk id="84" creationId="{C0F4FE4F-1516-4A98-A545-7781EB21C1E7}"/>
          </ac:spMkLst>
        </pc:spChg>
        <pc:spChg chg="mod">
          <ac:chgData name="peter Rindal" userId="7c3c15d5b00f3a64" providerId="LiveId" clId="{696FF62E-D5F3-44A9-A405-84A57ED62DD2}" dt="2021-08-07T23:03:49.048" v="2289"/>
          <ac:spMkLst>
            <pc:docMk/>
            <pc:sldMk cId="2442973852" sldId="510"/>
            <ac:spMk id="85" creationId="{FF1300DB-CECB-4C28-BF97-F7B625B33C1A}"/>
          </ac:spMkLst>
        </pc:spChg>
        <pc:spChg chg="mod">
          <ac:chgData name="peter Rindal" userId="7c3c15d5b00f3a64" providerId="LiveId" clId="{696FF62E-D5F3-44A9-A405-84A57ED62DD2}" dt="2021-08-07T23:03:49.048" v="2289"/>
          <ac:spMkLst>
            <pc:docMk/>
            <pc:sldMk cId="2442973852" sldId="510"/>
            <ac:spMk id="86" creationId="{2A2059A5-5898-42BD-ABEB-031553205604}"/>
          </ac:spMkLst>
        </pc:spChg>
        <pc:spChg chg="mod">
          <ac:chgData name="peter Rindal" userId="7c3c15d5b00f3a64" providerId="LiveId" clId="{696FF62E-D5F3-44A9-A405-84A57ED62DD2}" dt="2021-08-07T23:03:49.048" v="2289"/>
          <ac:spMkLst>
            <pc:docMk/>
            <pc:sldMk cId="2442973852" sldId="510"/>
            <ac:spMk id="87" creationId="{6FB7C21B-B937-4677-B898-1F90988678A1}"/>
          </ac:spMkLst>
        </pc:spChg>
        <pc:spChg chg="mod">
          <ac:chgData name="peter Rindal" userId="7c3c15d5b00f3a64" providerId="LiveId" clId="{696FF62E-D5F3-44A9-A405-84A57ED62DD2}" dt="2021-08-07T23:03:49.048" v="2289"/>
          <ac:spMkLst>
            <pc:docMk/>
            <pc:sldMk cId="2442973852" sldId="510"/>
            <ac:spMk id="88" creationId="{29D54690-B8FE-43F7-943C-81C3FBC21406}"/>
          </ac:spMkLst>
        </pc:spChg>
        <pc:spChg chg="mod">
          <ac:chgData name="peter Rindal" userId="7c3c15d5b00f3a64" providerId="LiveId" clId="{696FF62E-D5F3-44A9-A405-84A57ED62DD2}" dt="2021-08-07T23:03:49.048" v="2289"/>
          <ac:spMkLst>
            <pc:docMk/>
            <pc:sldMk cId="2442973852" sldId="510"/>
            <ac:spMk id="89" creationId="{653D0B6C-BB51-4D95-B64E-EF21FC5CD43C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0" creationId="{8A0D6CC5-2BE6-494E-840C-3472750DC01E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1" creationId="{924119B6-2A92-4D71-865E-F2CCB1005787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2" creationId="{B290BE2A-E814-4145-AC8B-CFC5D6CD86F6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3" creationId="{D33ADE4D-9416-4330-8935-473C66111140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4" creationId="{8624C6E8-7E3E-4146-B6C7-AB1A07903E7B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5" creationId="{96217647-CCFB-45D7-9EA0-96B0EF92860D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6" creationId="{7C0095CE-6499-4CE1-9F82-1F616D037419}"/>
          </ac:spMkLst>
        </pc:spChg>
        <pc:spChg chg="add del mod">
          <ac:chgData name="peter Rindal" userId="7c3c15d5b00f3a64" providerId="LiveId" clId="{696FF62E-D5F3-44A9-A405-84A57ED62DD2}" dt="2021-08-07T23:03:59.045" v="2294"/>
          <ac:spMkLst>
            <pc:docMk/>
            <pc:sldMk cId="2442973852" sldId="510"/>
            <ac:spMk id="97" creationId="{27EB3813-175C-4331-8231-E5A95CAB3325}"/>
          </ac:spMkLst>
        </pc:spChg>
        <pc:spChg chg="mod">
          <ac:chgData name="peter Rindal" userId="7c3c15d5b00f3a64" providerId="LiveId" clId="{696FF62E-D5F3-44A9-A405-84A57ED62DD2}" dt="2021-08-07T23:03:58.452" v="2293"/>
          <ac:spMkLst>
            <pc:docMk/>
            <pc:sldMk cId="2442973852" sldId="510"/>
            <ac:spMk id="99" creationId="{CE9DA4CC-527D-4231-ADCC-0729C43FB8C3}"/>
          </ac:spMkLst>
        </pc:spChg>
        <pc:spChg chg="mod">
          <ac:chgData name="peter Rindal" userId="7c3c15d5b00f3a64" providerId="LiveId" clId="{696FF62E-D5F3-44A9-A405-84A57ED62DD2}" dt="2021-08-07T23:03:58.452" v="2293"/>
          <ac:spMkLst>
            <pc:docMk/>
            <pc:sldMk cId="2442973852" sldId="510"/>
            <ac:spMk id="100" creationId="{755449DC-B26D-415F-8614-DFBF1E7443CE}"/>
          </ac:spMkLst>
        </pc:spChg>
        <pc:spChg chg="mod">
          <ac:chgData name="peter Rindal" userId="7c3c15d5b00f3a64" providerId="LiveId" clId="{696FF62E-D5F3-44A9-A405-84A57ED62DD2}" dt="2021-08-07T23:03:58.452" v="2293"/>
          <ac:spMkLst>
            <pc:docMk/>
            <pc:sldMk cId="2442973852" sldId="510"/>
            <ac:spMk id="101" creationId="{FA91BC44-0B32-469E-8B9D-84E1CB43BB5C}"/>
          </ac:spMkLst>
        </pc:spChg>
        <pc:spChg chg="mod">
          <ac:chgData name="peter Rindal" userId="7c3c15d5b00f3a64" providerId="LiveId" clId="{696FF62E-D5F3-44A9-A405-84A57ED62DD2}" dt="2021-08-07T23:03:58.452" v="2293"/>
          <ac:spMkLst>
            <pc:docMk/>
            <pc:sldMk cId="2442973852" sldId="510"/>
            <ac:spMk id="102" creationId="{B6120C95-D38B-448E-8CD8-31D0687341DA}"/>
          </ac:spMkLst>
        </pc:spChg>
        <pc:spChg chg="mod">
          <ac:chgData name="peter Rindal" userId="7c3c15d5b00f3a64" providerId="LiveId" clId="{696FF62E-D5F3-44A9-A405-84A57ED62DD2}" dt="2021-08-07T23:03:58.452" v="2293"/>
          <ac:spMkLst>
            <pc:docMk/>
            <pc:sldMk cId="2442973852" sldId="510"/>
            <ac:spMk id="103" creationId="{8C6464E8-3D5E-49D7-B336-0F01D98E96DB}"/>
          </ac:spMkLst>
        </pc:spChg>
        <pc:spChg chg="mod">
          <ac:chgData name="peter Rindal" userId="7c3c15d5b00f3a64" providerId="LiveId" clId="{696FF62E-D5F3-44A9-A405-84A57ED62DD2}" dt="2021-08-07T23:03:58.452" v="2293"/>
          <ac:spMkLst>
            <pc:docMk/>
            <pc:sldMk cId="2442973852" sldId="510"/>
            <ac:spMk id="104" creationId="{A9B7F79F-26A4-4C15-A68E-DF84BC2404D5}"/>
          </ac:spMkLst>
        </pc:spChg>
        <pc:spChg chg="mod">
          <ac:chgData name="peter Rindal" userId="7c3c15d5b00f3a64" providerId="LiveId" clId="{696FF62E-D5F3-44A9-A405-84A57ED62DD2}" dt="2021-08-07T23:03:58.452" v="2293"/>
          <ac:spMkLst>
            <pc:docMk/>
            <pc:sldMk cId="2442973852" sldId="510"/>
            <ac:spMk id="105" creationId="{00EDCD93-7697-4A07-BE28-766B461B69D9}"/>
          </ac:spMkLst>
        </pc:spChg>
        <pc:spChg chg="add del mod">
          <ac:chgData name="peter Rindal" userId="7c3c15d5b00f3a64" providerId="LiveId" clId="{696FF62E-D5F3-44A9-A405-84A57ED62DD2}" dt="2021-08-07T23:09:05.508" v="2424"/>
          <ac:spMkLst>
            <pc:docMk/>
            <pc:sldMk cId="2442973852" sldId="510"/>
            <ac:spMk id="106" creationId="{1349535D-9B70-4357-AB10-6EE16F7BC135}"/>
          </ac:spMkLst>
        </pc:spChg>
        <pc:spChg chg="add del mod">
          <ac:chgData name="peter Rindal" userId="7c3c15d5b00f3a64" providerId="LiveId" clId="{696FF62E-D5F3-44A9-A405-84A57ED62DD2}" dt="2021-08-07T23:09:05.508" v="2424"/>
          <ac:spMkLst>
            <pc:docMk/>
            <pc:sldMk cId="2442973852" sldId="510"/>
            <ac:spMk id="107" creationId="{77A1020D-B9B6-4819-9495-FCCA9C42C41A}"/>
          </ac:spMkLst>
        </pc:spChg>
        <pc:spChg chg="mod">
          <ac:chgData name="peter Rindal" userId="7c3c15d5b00f3a64" providerId="LiveId" clId="{696FF62E-D5F3-44A9-A405-84A57ED62DD2}" dt="2021-08-07T23:09:42.871" v="2431" actId="14100"/>
          <ac:spMkLst>
            <pc:docMk/>
            <pc:sldMk cId="2442973852" sldId="510"/>
            <ac:spMk id="109" creationId="{1E9E0DD9-45C5-4544-BC3F-C32EB93DF87A}"/>
          </ac:spMkLst>
        </pc:spChg>
        <pc:spChg chg="mod">
          <ac:chgData name="peter Rindal" userId="7c3c15d5b00f3a64" providerId="LiveId" clId="{696FF62E-D5F3-44A9-A405-84A57ED62DD2}" dt="2021-08-07T23:09:45.138" v="2439" actId="1035"/>
          <ac:spMkLst>
            <pc:docMk/>
            <pc:sldMk cId="2442973852" sldId="510"/>
            <ac:spMk id="110" creationId="{FF9F7D28-38ED-43B5-8EBC-5D0E991E015E}"/>
          </ac:spMkLst>
        </pc:spChg>
        <pc:spChg chg="mod">
          <ac:chgData name="peter Rindal" userId="7c3c15d5b00f3a64" providerId="LiveId" clId="{696FF62E-D5F3-44A9-A405-84A57ED62DD2}" dt="2021-08-07T23:09:25.238" v="2427"/>
          <ac:spMkLst>
            <pc:docMk/>
            <pc:sldMk cId="2442973852" sldId="510"/>
            <ac:spMk id="112" creationId="{F63AF360-FFC1-49F9-A029-14ED90AC899F}"/>
          </ac:spMkLst>
        </pc:spChg>
        <pc:spChg chg="mod">
          <ac:chgData name="peter Rindal" userId="7c3c15d5b00f3a64" providerId="LiveId" clId="{696FF62E-D5F3-44A9-A405-84A57ED62DD2}" dt="2021-08-07T23:09:25.238" v="2427"/>
          <ac:spMkLst>
            <pc:docMk/>
            <pc:sldMk cId="2442973852" sldId="510"/>
            <ac:spMk id="113" creationId="{52AAE2A3-B9FC-4846-9CC1-51592C57149B}"/>
          </ac:spMkLst>
        </pc:spChg>
        <pc:spChg chg="mod">
          <ac:chgData name="peter Rindal" userId="7c3c15d5b00f3a64" providerId="LiveId" clId="{696FF62E-D5F3-44A9-A405-84A57ED62DD2}" dt="2021-08-07T23:09:50.298" v="2441"/>
          <ac:spMkLst>
            <pc:docMk/>
            <pc:sldMk cId="2442973852" sldId="510"/>
            <ac:spMk id="115" creationId="{FB585F24-28AA-407E-8BB9-711292590996}"/>
          </ac:spMkLst>
        </pc:spChg>
        <pc:spChg chg="mod">
          <ac:chgData name="peter Rindal" userId="7c3c15d5b00f3a64" providerId="LiveId" clId="{696FF62E-D5F3-44A9-A405-84A57ED62DD2}" dt="2021-08-07T23:09:50.298" v="2441"/>
          <ac:spMkLst>
            <pc:docMk/>
            <pc:sldMk cId="2442973852" sldId="510"/>
            <ac:spMk id="116" creationId="{B43795C8-8B4F-48BA-97BC-2A2E88A95987}"/>
          </ac:spMkLst>
        </pc:spChg>
        <pc:spChg chg="add mod">
          <ac:chgData name="peter Rindal" userId="7c3c15d5b00f3a64" providerId="LiveId" clId="{696FF62E-D5F3-44A9-A405-84A57ED62DD2}" dt="2021-08-07T23:13:14.276" v="2482" actId="1076"/>
          <ac:spMkLst>
            <pc:docMk/>
            <pc:sldMk cId="2442973852" sldId="510"/>
            <ac:spMk id="117" creationId="{FC0F19BB-318D-4EA8-9B20-F8DF2DBB335F}"/>
          </ac:spMkLst>
        </pc:spChg>
        <pc:spChg chg="add mod">
          <ac:chgData name="peter Rindal" userId="7c3c15d5b00f3a64" providerId="LiveId" clId="{696FF62E-D5F3-44A9-A405-84A57ED62DD2}" dt="2021-08-07T23:13:11.571" v="2481" actId="1076"/>
          <ac:spMkLst>
            <pc:docMk/>
            <pc:sldMk cId="2442973852" sldId="510"/>
            <ac:spMk id="118" creationId="{333AED0A-10F7-4426-A87E-1CC50A0E0C8D}"/>
          </ac:spMkLst>
        </pc:spChg>
        <pc:spChg chg="mod">
          <ac:chgData name="peter Rindal" userId="7c3c15d5b00f3a64" providerId="LiveId" clId="{696FF62E-D5F3-44A9-A405-84A57ED62DD2}" dt="2021-08-07T23:14:31.292" v="2512" actId="1076"/>
          <ac:spMkLst>
            <pc:docMk/>
            <pc:sldMk cId="2442973852" sldId="510"/>
            <ac:spMk id="120" creationId="{230C6E2F-8A90-4618-83E0-71A34FD6365D}"/>
          </ac:spMkLst>
        </pc:spChg>
        <pc:spChg chg="mod">
          <ac:chgData name="peter Rindal" userId="7c3c15d5b00f3a64" providerId="LiveId" clId="{696FF62E-D5F3-44A9-A405-84A57ED62DD2}" dt="2021-08-07T23:14:21.889" v="2509" actId="1076"/>
          <ac:spMkLst>
            <pc:docMk/>
            <pc:sldMk cId="2442973852" sldId="510"/>
            <ac:spMk id="121" creationId="{131F0084-104A-4B32-942D-013B6CB9A33E}"/>
          </ac:spMkLst>
        </pc:spChg>
        <pc:spChg chg="mod">
          <ac:chgData name="peter Rindal" userId="7c3c15d5b00f3a64" providerId="LiveId" clId="{696FF62E-D5F3-44A9-A405-84A57ED62DD2}" dt="2021-08-07T23:15:17.619" v="2519"/>
          <ac:spMkLst>
            <pc:docMk/>
            <pc:sldMk cId="2442973852" sldId="510"/>
            <ac:spMk id="123" creationId="{714C07C1-F987-4A52-9E7A-28F9594C950F}"/>
          </ac:spMkLst>
        </pc:spChg>
        <pc:spChg chg="mod">
          <ac:chgData name="peter Rindal" userId="7c3c15d5b00f3a64" providerId="LiveId" clId="{696FF62E-D5F3-44A9-A405-84A57ED62DD2}" dt="2021-08-07T23:15:17.619" v="2519"/>
          <ac:spMkLst>
            <pc:docMk/>
            <pc:sldMk cId="2442973852" sldId="510"/>
            <ac:spMk id="124" creationId="{780571F6-9B6D-4FFD-B721-B681834098D2}"/>
          </ac:spMkLst>
        </pc:spChg>
        <pc:spChg chg="mod">
          <ac:chgData name="peter Rindal" userId="7c3c15d5b00f3a64" providerId="LiveId" clId="{696FF62E-D5F3-44A9-A405-84A57ED62DD2}" dt="2021-08-07T23:16:27.796" v="2528" actId="1076"/>
          <ac:spMkLst>
            <pc:docMk/>
            <pc:sldMk cId="2442973852" sldId="510"/>
            <ac:spMk id="126" creationId="{002D5EEF-8515-4C1D-932F-8A792E6D21DB}"/>
          </ac:spMkLst>
        </pc:spChg>
        <pc:spChg chg="mod">
          <ac:chgData name="peter Rindal" userId="7c3c15d5b00f3a64" providerId="LiveId" clId="{696FF62E-D5F3-44A9-A405-84A57ED62DD2}" dt="2021-08-07T23:16:38.415" v="2542" actId="1035"/>
          <ac:spMkLst>
            <pc:docMk/>
            <pc:sldMk cId="2442973852" sldId="510"/>
            <ac:spMk id="127" creationId="{A678886A-8ED2-4AB7-AF7D-AACB2DBE171D}"/>
          </ac:spMkLst>
        </pc:spChg>
        <pc:grpChg chg="add mod">
          <ac:chgData name="peter Rindal" userId="7c3c15d5b00f3a64" providerId="LiveId" clId="{696FF62E-D5F3-44A9-A405-84A57ED62DD2}" dt="2021-08-07T23:15:40.987" v="2522" actId="1076"/>
          <ac:grpSpMkLst>
            <pc:docMk/>
            <pc:sldMk cId="2442973852" sldId="510"/>
            <ac:grpSpMk id="3" creationId="{569AF73E-A132-4AC7-8AE8-029442BF278D}"/>
          </ac:grpSpMkLst>
        </pc:grpChg>
        <pc:grpChg chg="add del mod">
          <ac:chgData name="peter Rindal" userId="7c3c15d5b00f3a64" providerId="LiveId" clId="{696FF62E-D5F3-44A9-A405-84A57ED62DD2}" dt="2021-08-07T22:56:48.999" v="2224" actId="165"/>
          <ac:grpSpMkLst>
            <pc:docMk/>
            <pc:sldMk cId="2442973852" sldId="510"/>
            <ac:grpSpMk id="31" creationId="{24CCD37A-BC57-4AA6-B547-BEFF301A4AAF}"/>
          </ac:grpSpMkLst>
        </pc:grpChg>
        <pc:grpChg chg="add mod">
          <ac:chgData name="peter Rindal" userId="7c3c15d5b00f3a64" providerId="LiveId" clId="{696FF62E-D5F3-44A9-A405-84A57ED62DD2}" dt="2021-08-07T23:15:52.820" v="2523" actId="1076"/>
          <ac:grpSpMkLst>
            <pc:docMk/>
            <pc:sldMk cId="2442973852" sldId="510"/>
            <ac:grpSpMk id="57" creationId="{83BC9E8D-6687-4750-87D2-7A69B21E80B3}"/>
          </ac:grpSpMkLst>
        </pc:grpChg>
        <pc:grpChg chg="del">
          <ac:chgData name="peter Rindal" userId="7c3c15d5b00f3a64" providerId="LiveId" clId="{696FF62E-D5F3-44A9-A405-84A57ED62DD2}" dt="2021-08-07T22:53:46.856" v="2181" actId="478"/>
          <ac:grpSpMkLst>
            <pc:docMk/>
            <pc:sldMk cId="2442973852" sldId="510"/>
            <ac:grpSpMk id="69" creationId="{4138FB5B-C0F0-4BBF-AE94-4636FD918F18}"/>
          </ac:grpSpMkLst>
        </pc:grpChg>
        <pc:grpChg chg="del">
          <ac:chgData name="peter Rindal" userId="7c3c15d5b00f3a64" providerId="LiveId" clId="{696FF62E-D5F3-44A9-A405-84A57ED62DD2}" dt="2021-08-07T22:53:53.501" v="2182" actId="478"/>
          <ac:grpSpMkLst>
            <pc:docMk/>
            <pc:sldMk cId="2442973852" sldId="510"/>
            <ac:grpSpMk id="78" creationId="{DF13EAB5-E18D-46B6-8875-49E639758906}"/>
          </ac:grpSpMkLst>
        </pc:grpChg>
        <pc:grpChg chg="add del mod">
          <ac:chgData name="peter Rindal" userId="7c3c15d5b00f3a64" providerId="LiveId" clId="{696FF62E-D5F3-44A9-A405-84A57ED62DD2}" dt="2021-08-07T23:03:55.997" v="2292"/>
          <ac:grpSpMkLst>
            <pc:docMk/>
            <pc:sldMk cId="2442973852" sldId="510"/>
            <ac:grpSpMk id="82" creationId="{27D08DFB-C89F-4929-90B0-78D0849C0AB0}"/>
          </ac:grpSpMkLst>
        </pc:grpChg>
        <pc:grpChg chg="add del mod">
          <ac:chgData name="peter Rindal" userId="7c3c15d5b00f3a64" providerId="LiveId" clId="{696FF62E-D5F3-44A9-A405-84A57ED62DD2}" dt="2021-08-07T23:03:59.045" v="2294"/>
          <ac:grpSpMkLst>
            <pc:docMk/>
            <pc:sldMk cId="2442973852" sldId="510"/>
            <ac:grpSpMk id="98" creationId="{2642E7BC-3D64-4A9B-B834-4FA46D514E91}"/>
          </ac:grpSpMkLst>
        </pc:grpChg>
        <pc:grpChg chg="add del mod">
          <ac:chgData name="peter Rindal" userId="7c3c15d5b00f3a64" providerId="LiveId" clId="{696FF62E-D5F3-44A9-A405-84A57ED62DD2}" dt="2021-08-07T23:10:31.931" v="2443" actId="21"/>
          <ac:grpSpMkLst>
            <pc:docMk/>
            <pc:sldMk cId="2442973852" sldId="510"/>
            <ac:grpSpMk id="108" creationId="{58587F23-A374-45A9-824E-74395CDD7C2B}"/>
          </ac:grpSpMkLst>
        </pc:grpChg>
        <pc:grpChg chg="add del mod">
          <ac:chgData name="peter Rindal" userId="7c3c15d5b00f3a64" providerId="LiveId" clId="{696FF62E-D5F3-44A9-A405-84A57ED62DD2}" dt="2021-08-07T23:09:49.945" v="2440" actId="478"/>
          <ac:grpSpMkLst>
            <pc:docMk/>
            <pc:sldMk cId="2442973852" sldId="510"/>
            <ac:grpSpMk id="111" creationId="{6D4A6468-BCF3-4782-9CDB-6B3E3CA7CA29}"/>
          </ac:grpSpMkLst>
        </pc:grpChg>
        <pc:grpChg chg="add del mod">
          <ac:chgData name="peter Rindal" userId="7c3c15d5b00f3a64" providerId="LiveId" clId="{696FF62E-D5F3-44A9-A405-84A57ED62DD2}" dt="2021-08-07T23:10:31.931" v="2443" actId="21"/>
          <ac:grpSpMkLst>
            <pc:docMk/>
            <pc:sldMk cId="2442973852" sldId="510"/>
            <ac:grpSpMk id="114" creationId="{F5279B45-9A0E-47CE-816C-141C4B4D5AF4}"/>
          </ac:grpSpMkLst>
        </pc:grpChg>
        <pc:grpChg chg="add mod">
          <ac:chgData name="peter Rindal" userId="7c3c15d5b00f3a64" providerId="LiveId" clId="{696FF62E-D5F3-44A9-A405-84A57ED62DD2}" dt="2021-08-07T23:14:34.228" v="2513" actId="1076"/>
          <ac:grpSpMkLst>
            <pc:docMk/>
            <pc:sldMk cId="2442973852" sldId="510"/>
            <ac:grpSpMk id="119" creationId="{2CD6C46E-101F-421F-AFE1-B2A521BC0F8E}"/>
          </ac:grpSpMkLst>
        </pc:grpChg>
        <pc:grpChg chg="add mod">
          <ac:chgData name="peter Rindal" userId="7c3c15d5b00f3a64" providerId="LiveId" clId="{696FF62E-D5F3-44A9-A405-84A57ED62DD2}" dt="2021-08-07T23:15:25.796" v="2520" actId="1076"/>
          <ac:grpSpMkLst>
            <pc:docMk/>
            <pc:sldMk cId="2442973852" sldId="510"/>
            <ac:grpSpMk id="122" creationId="{4CEEE3FA-E278-430D-B0EA-D1D93C845B02}"/>
          </ac:grpSpMkLst>
        </pc:grpChg>
        <pc:grpChg chg="add del mod">
          <ac:chgData name="peter Rindal" userId="7c3c15d5b00f3a64" providerId="LiveId" clId="{696FF62E-D5F3-44A9-A405-84A57ED62DD2}" dt="2021-08-07T23:16:43.389" v="2543" actId="478"/>
          <ac:grpSpMkLst>
            <pc:docMk/>
            <pc:sldMk cId="2442973852" sldId="510"/>
            <ac:grpSpMk id="125" creationId="{F4146F75-A6F9-42ED-9166-3353C5317767}"/>
          </ac:grpSpMkLst>
        </pc:grpChg>
        <pc:cxnChg chg="mod">
          <ac:chgData name="peter Rindal" userId="7c3c15d5b00f3a64" providerId="LiveId" clId="{696FF62E-D5F3-44A9-A405-84A57ED62DD2}" dt="2021-08-07T23:00:19.239" v="2260" actId="1076"/>
          <ac:cxnSpMkLst>
            <pc:docMk/>
            <pc:sldMk cId="2442973852" sldId="510"/>
            <ac:cxnSpMk id="64" creationId="{7455F2DC-9344-4054-A5BD-62C917CB4F05}"/>
          </ac:cxnSpMkLst>
        </pc:cxnChg>
        <pc:cxnChg chg="mod">
          <ac:chgData name="peter Rindal" userId="7c3c15d5b00f3a64" providerId="LiveId" clId="{696FF62E-D5F3-44A9-A405-84A57ED62DD2}" dt="2021-08-07T23:00:19.239" v="2260" actId="1076"/>
          <ac:cxnSpMkLst>
            <pc:docMk/>
            <pc:sldMk cId="2442973852" sldId="510"/>
            <ac:cxnSpMk id="65" creationId="{1FAF9F3C-3ADA-4F9A-88A9-23503A630758}"/>
          </ac:cxnSpMkLst>
        </pc:cxnChg>
        <pc:cxnChg chg="mod">
          <ac:chgData name="peter Rindal" userId="7c3c15d5b00f3a64" providerId="LiveId" clId="{696FF62E-D5F3-44A9-A405-84A57ED62DD2}" dt="2021-08-07T23:00:19.239" v="2260" actId="1076"/>
          <ac:cxnSpMkLst>
            <pc:docMk/>
            <pc:sldMk cId="2442973852" sldId="510"/>
            <ac:cxnSpMk id="66" creationId="{2067D8FF-E4FB-41BF-AF80-2475257CFA0B}"/>
          </ac:cxnSpMkLst>
        </pc:cxnChg>
      </pc:sldChg>
      <pc:sldChg chg="add del">
        <pc:chgData name="peter Rindal" userId="7c3c15d5b00f3a64" providerId="LiveId" clId="{696FF62E-D5F3-44A9-A405-84A57ED62DD2}" dt="2021-08-07T23:03:54.778" v="2291"/>
        <pc:sldMkLst>
          <pc:docMk/>
          <pc:sldMk cId="2252405688" sldId="511"/>
        </pc:sldMkLst>
      </pc:sldChg>
      <pc:sldChg chg="addSp delSp modSp add del mod">
        <pc:chgData name="peter Rindal" userId="7c3c15d5b00f3a64" providerId="LiveId" clId="{696FF62E-D5F3-44A9-A405-84A57ED62DD2}" dt="2021-08-07T23:22:39.202" v="2601" actId="47"/>
        <pc:sldMkLst>
          <pc:docMk/>
          <pc:sldMk cId="4269206733" sldId="511"/>
        </pc:sldMkLst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6" creationId="{DD8CC9B0-387E-46FF-B0F0-C2A053C29646}"/>
          </ac:spMkLst>
        </pc:spChg>
        <pc:spChg chg="add mod">
          <ac:chgData name="peter Rindal" userId="7c3c15d5b00f3a64" providerId="LiveId" clId="{696FF62E-D5F3-44A9-A405-84A57ED62DD2}" dt="2021-08-07T23:11:48.125" v="2472" actId="1076"/>
          <ac:spMkLst>
            <pc:docMk/>
            <pc:sldMk cId="4269206733" sldId="511"/>
            <ac:spMk id="7" creationId="{3D4C5FBF-C1EA-43A3-B15E-168B20226D4C}"/>
          </ac:spMkLst>
        </pc:spChg>
        <pc:spChg chg="add del mod">
          <ac:chgData name="peter Rindal" userId="7c3c15d5b00f3a64" providerId="LiveId" clId="{696FF62E-D5F3-44A9-A405-84A57ED62DD2}" dt="2021-08-07T23:18:01.447" v="2549" actId="21"/>
          <ac:spMkLst>
            <pc:docMk/>
            <pc:sldMk cId="4269206733" sldId="511"/>
            <ac:spMk id="45" creationId="{D547F5C0-6EE6-4FB5-A14E-66EF816449AC}"/>
          </ac:spMkLst>
        </pc:spChg>
        <pc:spChg chg="add mod">
          <ac:chgData name="peter Rindal" userId="7c3c15d5b00f3a64" providerId="LiveId" clId="{696FF62E-D5F3-44A9-A405-84A57ED62DD2}" dt="2021-08-07T23:11:48.125" v="2472" actId="1076"/>
          <ac:spMkLst>
            <pc:docMk/>
            <pc:sldMk cId="4269206733" sldId="511"/>
            <ac:spMk id="46" creationId="{1981D06B-5814-484A-9D4C-7886BF838793}"/>
          </ac:spMkLst>
        </pc:spChg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50" creationId="{2791B500-F66F-4EEF-AD13-2DFDCCE6A6F2}"/>
          </ac:spMkLst>
        </pc:spChg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51" creationId="{9C092632-1CE8-45F8-AD32-EF6ADEA25A15}"/>
          </ac:spMkLst>
        </pc:spChg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52" creationId="{31EB365B-9237-498F-9CCC-5988F9306739}"/>
          </ac:spMkLst>
        </pc:spChg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53" creationId="{21F9D28B-927E-43B6-98ED-92AD32AA993A}"/>
          </ac:spMkLst>
        </pc:spChg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54" creationId="{0F1BF73F-EF6C-4AE1-B4A0-A82CB26B8812}"/>
          </ac:spMkLst>
        </pc:spChg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55" creationId="{A12CF007-0A81-4FC2-8786-D9E7B61D5F22}"/>
          </ac:spMkLst>
        </pc:spChg>
        <pc:spChg chg="del">
          <ac:chgData name="peter Rindal" userId="7c3c15d5b00f3a64" providerId="LiveId" clId="{696FF62E-D5F3-44A9-A405-84A57ED62DD2}" dt="2021-08-07T23:08:22.941" v="2419" actId="478"/>
          <ac:spMkLst>
            <pc:docMk/>
            <pc:sldMk cId="4269206733" sldId="511"/>
            <ac:spMk id="56" creationId="{EC63651A-BF91-4B30-B6F7-ABE909EA7400}"/>
          </ac:spMkLst>
        </pc:spChg>
        <pc:spChg chg="mod">
          <ac:chgData name="peter Rindal" userId="7c3c15d5b00f3a64" providerId="LiveId" clId="{696FF62E-D5F3-44A9-A405-84A57ED62DD2}" dt="2021-08-07T23:04:33.917" v="2297" actId="1076"/>
          <ac:spMkLst>
            <pc:docMk/>
            <pc:sldMk cId="4269206733" sldId="511"/>
            <ac:spMk id="58" creationId="{52EE1226-5E3F-407A-9A95-3044EAB91782}"/>
          </ac:spMkLst>
        </pc:spChg>
        <pc:spChg chg="add mod">
          <ac:chgData name="peter Rindal" userId="7c3c15d5b00f3a64" providerId="LiveId" clId="{696FF62E-D5F3-44A9-A405-84A57ED62DD2}" dt="2021-08-07T23:11:48.125" v="2472" actId="1076"/>
          <ac:spMkLst>
            <pc:docMk/>
            <pc:sldMk cId="4269206733" sldId="511"/>
            <ac:spMk id="61" creationId="{7D844D6A-7155-430F-9A4C-620975A0E3C4}"/>
          </ac:spMkLst>
        </pc:spChg>
        <pc:spChg chg="mod">
          <ac:chgData name="peter Rindal" userId="7c3c15d5b00f3a64" providerId="LiveId" clId="{696FF62E-D5F3-44A9-A405-84A57ED62DD2}" dt="2021-08-07T23:12:03.303" v="2474" actId="207"/>
          <ac:spMkLst>
            <pc:docMk/>
            <pc:sldMk cId="4269206733" sldId="511"/>
            <ac:spMk id="68" creationId="{A7C23360-8987-4A58-ACA8-3B68B365B51D}"/>
          </ac:spMkLst>
        </pc:spChg>
        <pc:spChg chg="mod">
          <ac:chgData name="peter Rindal" userId="7c3c15d5b00f3a64" providerId="LiveId" clId="{696FF62E-D5F3-44A9-A405-84A57ED62DD2}" dt="2021-08-07T23:10:34.190" v="2444"/>
          <ac:spMkLst>
            <pc:docMk/>
            <pc:sldMk cId="4269206733" sldId="511"/>
            <ac:spMk id="69" creationId="{3DB1FA11-AAC1-429A-8903-E430E1D6F6B0}"/>
          </ac:spMkLst>
        </pc:spChg>
        <pc:spChg chg="mod">
          <ac:chgData name="peter Rindal" userId="7c3c15d5b00f3a64" providerId="LiveId" clId="{696FF62E-D5F3-44A9-A405-84A57ED62DD2}" dt="2021-08-07T23:11:58.834" v="2473" actId="207"/>
          <ac:spMkLst>
            <pc:docMk/>
            <pc:sldMk cId="4269206733" sldId="511"/>
            <ac:spMk id="77" creationId="{FA84617E-EF3E-41D1-9949-503401068982}"/>
          </ac:spMkLst>
        </pc:spChg>
        <pc:spChg chg="mod">
          <ac:chgData name="peter Rindal" userId="7c3c15d5b00f3a64" providerId="LiveId" clId="{696FF62E-D5F3-44A9-A405-84A57ED62DD2}" dt="2021-08-07T23:10:34.190" v="2444"/>
          <ac:spMkLst>
            <pc:docMk/>
            <pc:sldMk cId="4269206733" sldId="511"/>
            <ac:spMk id="78" creationId="{3FA72245-B2DA-448E-8E19-450B1B3496A2}"/>
          </ac:spMkLst>
        </pc:spChg>
        <pc:spChg chg="add mod">
          <ac:chgData name="peter Rindal" userId="7c3c15d5b00f3a64" providerId="LiveId" clId="{696FF62E-D5F3-44A9-A405-84A57ED62DD2}" dt="2021-08-07T23:11:48.125" v="2472" actId="1076"/>
          <ac:spMkLst>
            <pc:docMk/>
            <pc:sldMk cId="4269206733" sldId="511"/>
            <ac:spMk id="79" creationId="{F78C5B52-5EBD-44E1-A2F0-523B3A95868D}"/>
          </ac:spMkLst>
        </pc:spChg>
        <pc:spChg chg="add mod">
          <ac:chgData name="peter Rindal" userId="7c3c15d5b00f3a64" providerId="LiveId" clId="{696FF62E-D5F3-44A9-A405-84A57ED62DD2}" dt="2021-08-07T23:11:48.125" v="2472" actId="1076"/>
          <ac:spMkLst>
            <pc:docMk/>
            <pc:sldMk cId="4269206733" sldId="511"/>
            <ac:spMk id="80" creationId="{C2A1D8DC-48E0-49A9-8C3A-BAA94A1F1CD9}"/>
          </ac:spMkLst>
        </pc:spChg>
        <pc:spChg chg="add mod">
          <ac:chgData name="peter Rindal" userId="7c3c15d5b00f3a64" providerId="LiveId" clId="{696FF62E-D5F3-44A9-A405-84A57ED62DD2}" dt="2021-08-07T23:11:48.125" v="2472" actId="1076"/>
          <ac:spMkLst>
            <pc:docMk/>
            <pc:sldMk cId="4269206733" sldId="511"/>
            <ac:spMk id="82" creationId="{48D50FD0-0BDB-4932-9138-B9FEEA1F18CE}"/>
          </ac:spMkLst>
        </pc:spChg>
        <pc:spChg chg="add mod">
          <ac:chgData name="peter Rindal" userId="7c3c15d5b00f3a64" providerId="LiveId" clId="{696FF62E-D5F3-44A9-A405-84A57ED62DD2}" dt="2021-08-07T23:11:48.125" v="2472" actId="1076"/>
          <ac:spMkLst>
            <pc:docMk/>
            <pc:sldMk cId="4269206733" sldId="511"/>
            <ac:spMk id="83" creationId="{2449F6E6-93EA-4040-B8B7-0669E56C125E}"/>
          </ac:spMkLst>
        </pc:spChg>
        <pc:grpChg chg="del">
          <ac:chgData name="peter Rindal" userId="7c3c15d5b00f3a64" providerId="LiveId" clId="{696FF62E-D5F3-44A9-A405-84A57ED62DD2}" dt="2021-08-07T23:08:22.941" v="2419" actId="478"/>
          <ac:grpSpMkLst>
            <pc:docMk/>
            <pc:sldMk cId="4269206733" sldId="511"/>
            <ac:grpSpMk id="57" creationId="{83BC9E8D-6687-4750-87D2-7A69B21E80B3}"/>
          </ac:grpSpMkLst>
        </pc:grpChg>
        <pc:grpChg chg="add mod">
          <ac:chgData name="peter Rindal" userId="7c3c15d5b00f3a64" providerId="LiveId" clId="{696FF62E-D5F3-44A9-A405-84A57ED62DD2}" dt="2021-08-07T23:10:34.190" v="2444"/>
          <ac:grpSpMkLst>
            <pc:docMk/>
            <pc:sldMk cId="4269206733" sldId="511"/>
            <ac:grpSpMk id="67" creationId="{77F68A78-1D59-458E-BE63-E286D77EFD5E}"/>
          </ac:grpSpMkLst>
        </pc:grpChg>
        <pc:grpChg chg="add mod">
          <ac:chgData name="peter Rindal" userId="7c3c15d5b00f3a64" providerId="LiveId" clId="{696FF62E-D5F3-44A9-A405-84A57ED62DD2}" dt="2021-08-07T23:10:34.190" v="2444"/>
          <ac:grpSpMkLst>
            <pc:docMk/>
            <pc:sldMk cId="4269206733" sldId="511"/>
            <ac:grpSpMk id="74" creationId="{4276B723-274C-4DB9-8816-B6365A5143B5}"/>
          </ac:grpSpMkLst>
        </pc:grpChg>
      </pc:sldChg>
      <pc:sldChg chg="addSp delSp modSp add del mod delAnim modAnim">
        <pc:chgData name="peter Rindal" userId="7c3c15d5b00f3a64" providerId="LiveId" clId="{696FF62E-D5F3-44A9-A405-84A57ED62DD2}" dt="2021-08-09T02:34:46.005" v="4156" actId="2696"/>
        <pc:sldMkLst>
          <pc:docMk/>
          <pc:sldMk cId="1466701017" sldId="512"/>
        </pc:sldMkLst>
        <pc:spChg chg="mod">
          <ac:chgData name="peter Rindal" userId="7c3c15d5b00f3a64" providerId="LiveId" clId="{696FF62E-D5F3-44A9-A405-84A57ED62DD2}" dt="2021-08-09T02:06:32.875" v="3760"/>
          <ac:spMkLst>
            <pc:docMk/>
            <pc:sldMk cId="1466701017" sldId="512"/>
            <ac:spMk id="2" creationId="{0C6893A7-F35B-4EB8-9DA9-9916EBBAD8CA}"/>
          </ac:spMkLst>
        </pc:spChg>
        <pc:spChg chg="del">
          <ac:chgData name="peter Rindal" userId="7c3c15d5b00f3a64" providerId="LiveId" clId="{696FF62E-D5F3-44A9-A405-84A57ED62DD2}" dt="2021-08-09T02:03:13.241" v="3726" actId="478"/>
          <ac:spMkLst>
            <pc:docMk/>
            <pc:sldMk cId="1466701017" sldId="512"/>
            <ac:spMk id="4" creationId="{4AA650B6-9D5B-4621-8D85-839C12671E96}"/>
          </ac:spMkLst>
        </pc:spChg>
        <pc:spChg chg="mod">
          <ac:chgData name="peter Rindal" userId="7c3c15d5b00f3a64" providerId="LiveId" clId="{696FF62E-D5F3-44A9-A405-84A57ED62DD2}" dt="2021-08-07T23:23:39.446" v="2651" actId="1038"/>
          <ac:spMkLst>
            <pc:docMk/>
            <pc:sldMk cId="1466701017" sldId="512"/>
            <ac:spMk id="23" creationId="{78079E78-8933-47FF-A37A-5C8F8C7385E4}"/>
          </ac:spMkLst>
        </pc:spChg>
        <pc:spChg chg="mod">
          <ac:chgData name="peter Rindal" userId="7c3c15d5b00f3a64" providerId="LiveId" clId="{696FF62E-D5F3-44A9-A405-84A57ED62DD2}" dt="2021-08-07T23:23:36.167" v="2642" actId="404"/>
          <ac:spMkLst>
            <pc:docMk/>
            <pc:sldMk cId="1466701017" sldId="512"/>
            <ac:spMk id="24" creationId="{2DB674AD-169E-46E0-8CEE-76620AFA18CC}"/>
          </ac:spMkLst>
        </pc:spChg>
        <pc:spChg chg="mod">
          <ac:chgData name="peter Rindal" userId="7c3c15d5b00f3a64" providerId="LiveId" clId="{696FF62E-D5F3-44A9-A405-84A57ED62DD2}" dt="2021-08-07T23:23:36.167" v="2642" actId="404"/>
          <ac:spMkLst>
            <pc:docMk/>
            <pc:sldMk cId="1466701017" sldId="512"/>
            <ac:spMk id="25" creationId="{432B900E-9E08-4164-842F-62C1257210F3}"/>
          </ac:spMkLst>
        </pc:spChg>
        <pc:spChg chg="mod">
          <ac:chgData name="peter Rindal" userId="7c3c15d5b00f3a64" providerId="LiveId" clId="{696FF62E-D5F3-44A9-A405-84A57ED62DD2}" dt="2021-08-07T23:23:36.167" v="2642" actId="404"/>
          <ac:spMkLst>
            <pc:docMk/>
            <pc:sldMk cId="1466701017" sldId="512"/>
            <ac:spMk id="26" creationId="{1B120DCA-75F9-4041-863D-CE378DE9D189}"/>
          </ac:spMkLst>
        </pc:spChg>
        <pc:spChg chg="mod">
          <ac:chgData name="peter Rindal" userId="7c3c15d5b00f3a64" providerId="LiveId" clId="{696FF62E-D5F3-44A9-A405-84A57ED62DD2}" dt="2021-08-07T23:23:36.167" v="2642" actId="404"/>
          <ac:spMkLst>
            <pc:docMk/>
            <pc:sldMk cId="1466701017" sldId="512"/>
            <ac:spMk id="27" creationId="{1E76DC92-34D2-4401-A477-ACB26A34504C}"/>
          </ac:spMkLst>
        </pc:spChg>
        <pc:spChg chg="mod">
          <ac:chgData name="peter Rindal" userId="7c3c15d5b00f3a64" providerId="LiveId" clId="{696FF62E-D5F3-44A9-A405-84A57ED62DD2}" dt="2021-08-07T23:23:36.167" v="2642" actId="404"/>
          <ac:spMkLst>
            <pc:docMk/>
            <pc:sldMk cId="1466701017" sldId="512"/>
            <ac:spMk id="28" creationId="{B67483CF-6972-4449-83E4-EC0AB6C71FF4}"/>
          </ac:spMkLst>
        </pc:spChg>
        <pc:spChg chg="mod">
          <ac:chgData name="peter Rindal" userId="7c3c15d5b00f3a64" providerId="LiveId" clId="{696FF62E-D5F3-44A9-A405-84A57ED62DD2}" dt="2021-08-07T23:23:36.167" v="2642" actId="404"/>
          <ac:spMkLst>
            <pc:docMk/>
            <pc:sldMk cId="1466701017" sldId="512"/>
            <ac:spMk id="29" creationId="{7A1ACFE1-F05F-4CAD-B278-1EC43898830A}"/>
          </ac:spMkLst>
        </pc:spChg>
        <pc:spChg chg="mod">
          <ac:chgData name="peter Rindal" userId="7c3c15d5b00f3a64" providerId="LiveId" clId="{696FF62E-D5F3-44A9-A405-84A57ED62DD2}" dt="2021-08-07T23:18:21.199" v="2559" actId="1037"/>
          <ac:spMkLst>
            <pc:docMk/>
            <pc:sldMk cId="1466701017" sldId="512"/>
            <ac:spMk id="41" creationId="{E47BAFEA-DEF9-4018-BB53-E2D35EECE22B}"/>
          </ac:spMkLst>
        </pc:spChg>
        <pc:spChg chg="del">
          <ac:chgData name="peter Rindal" userId="7c3c15d5b00f3a64" providerId="LiveId" clId="{696FF62E-D5F3-44A9-A405-84A57ED62DD2}" dt="2021-08-09T02:03:13.241" v="3726" actId="478"/>
          <ac:spMkLst>
            <pc:docMk/>
            <pc:sldMk cId="1466701017" sldId="512"/>
            <ac:spMk id="44" creationId="{2859A840-3BDF-4F6A-81B6-86431BAC5A94}"/>
          </ac:spMkLst>
        </pc:spChg>
        <pc:spChg chg="mod">
          <ac:chgData name="peter Rindal" userId="7c3c15d5b00f3a64" providerId="LiveId" clId="{696FF62E-D5F3-44A9-A405-84A57ED62DD2}" dt="2021-08-07T23:18:26.159" v="2561" actId="1037"/>
          <ac:spMkLst>
            <pc:docMk/>
            <pc:sldMk cId="1466701017" sldId="512"/>
            <ac:spMk id="51" creationId="{9C092632-1CE8-45F8-AD32-EF6ADEA25A15}"/>
          </ac:spMkLst>
        </pc:spChg>
        <pc:spChg chg="add mod">
          <ac:chgData name="peter Rindal" userId="7c3c15d5b00f3a64" providerId="LiveId" clId="{696FF62E-D5F3-44A9-A405-84A57ED62DD2}" dt="2021-08-08T00:02:12.314" v="2888"/>
          <ac:spMkLst>
            <pc:docMk/>
            <pc:sldMk cId="1466701017" sldId="512"/>
            <ac:spMk id="58" creationId="{67462DB0-CF88-49DC-8699-7E5631C39345}"/>
          </ac:spMkLst>
        </pc:spChg>
        <pc:spChg chg="add mod">
          <ac:chgData name="peter Rindal" userId="7c3c15d5b00f3a64" providerId="LiveId" clId="{696FF62E-D5F3-44A9-A405-84A57ED62DD2}" dt="2021-08-08T00:02:12.314" v="2888"/>
          <ac:spMkLst>
            <pc:docMk/>
            <pc:sldMk cId="1466701017" sldId="512"/>
            <ac:spMk id="59" creationId="{4BBDD5D9-E9C4-47F9-B806-49D033A3712C}"/>
          </ac:spMkLst>
        </pc:spChg>
        <pc:spChg chg="mod">
          <ac:chgData name="peter Rindal" userId="7c3c15d5b00f3a64" providerId="LiveId" clId="{696FF62E-D5F3-44A9-A405-84A57ED62DD2}" dt="2021-08-08T00:02:12.314" v="2888"/>
          <ac:spMkLst>
            <pc:docMk/>
            <pc:sldMk cId="1466701017" sldId="512"/>
            <ac:spMk id="61" creationId="{1A45C24C-3888-4F97-A25B-58B1DC883D6C}"/>
          </ac:spMkLst>
        </pc:spChg>
        <pc:spChg chg="del">
          <ac:chgData name="peter Rindal" userId="7c3c15d5b00f3a64" providerId="LiveId" clId="{696FF62E-D5F3-44A9-A405-84A57ED62DD2}" dt="2021-08-07T23:52:11.653" v="2861" actId="478"/>
          <ac:spMkLst>
            <pc:docMk/>
            <pc:sldMk cId="1466701017" sldId="512"/>
            <ac:spMk id="62" creationId="{CDD4F409-87BD-4C12-BEE0-62F9638788C5}"/>
          </ac:spMkLst>
        </pc:spChg>
        <pc:spChg chg="del">
          <ac:chgData name="peter Rindal" userId="7c3c15d5b00f3a64" providerId="LiveId" clId="{696FF62E-D5F3-44A9-A405-84A57ED62DD2}" dt="2021-08-07T23:52:11.653" v="2861" actId="478"/>
          <ac:spMkLst>
            <pc:docMk/>
            <pc:sldMk cId="1466701017" sldId="512"/>
            <ac:spMk id="63" creationId="{F9CAAE29-7891-4662-9E35-EB9594668DC5}"/>
          </ac:spMkLst>
        </pc:spChg>
        <pc:spChg chg="mod">
          <ac:chgData name="peter Rindal" userId="7c3c15d5b00f3a64" providerId="LiveId" clId="{696FF62E-D5F3-44A9-A405-84A57ED62DD2}" dt="2021-08-08T00:02:12.314" v="2888"/>
          <ac:spMkLst>
            <pc:docMk/>
            <pc:sldMk cId="1466701017" sldId="512"/>
            <ac:spMk id="67" creationId="{3AE40776-863D-48CA-9228-B24279D3377B}"/>
          </ac:spMkLst>
        </pc:spChg>
        <pc:spChg chg="mod">
          <ac:chgData name="peter Rindal" userId="7c3c15d5b00f3a64" providerId="LiveId" clId="{696FF62E-D5F3-44A9-A405-84A57ED62DD2}" dt="2021-08-08T00:02:12.314" v="2888"/>
          <ac:spMkLst>
            <pc:docMk/>
            <pc:sldMk cId="1466701017" sldId="512"/>
            <ac:spMk id="69" creationId="{B60096C4-80E4-4D74-A800-4A4C6B5D9023}"/>
          </ac:spMkLst>
        </pc:spChg>
        <pc:spChg chg="mod">
          <ac:chgData name="peter Rindal" userId="7c3c15d5b00f3a64" providerId="LiveId" clId="{696FF62E-D5F3-44A9-A405-84A57ED62DD2}" dt="2021-08-08T00:04:30.826" v="2895" actId="1036"/>
          <ac:spMkLst>
            <pc:docMk/>
            <pc:sldMk cId="1466701017" sldId="512"/>
            <ac:spMk id="70" creationId="{37AFA6BF-54CF-47FD-A080-FCD2F4E16408}"/>
          </ac:spMkLst>
        </pc:spChg>
        <pc:spChg chg="mod">
          <ac:chgData name="peter Rindal" userId="7c3c15d5b00f3a64" providerId="LiveId" clId="{696FF62E-D5F3-44A9-A405-84A57ED62DD2}" dt="2021-08-08T00:04:26.592" v="2893" actId="404"/>
          <ac:spMkLst>
            <pc:docMk/>
            <pc:sldMk cId="1466701017" sldId="512"/>
            <ac:spMk id="71" creationId="{E247300E-342B-40CF-B8ED-CEA3C58D8A70}"/>
          </ac:spMkLst>
        </pc:spChg>
        <pc:spChg chg="mod">
          <ac:chgData name="peter Rindal" userId="7c3c15d5b00f3a64" providerId="LiveId" clId="{696FF62E-D5F3-44A9-A405-84A57ED62DD2}" dt="2021-08-08T00:04:26.592" v="2893" actId="404"/>
          <ac:spMkLst>
            <pc:docMk/>
            <pc:sldMk cId="1466701017" sldId="512"/>
            <ac:spMk id="72" creationId="{6FFBD1FD-9681-46F3-BEE6-96011EB32DA7}"/>
          </ac:spMkLst>
        </pc:spChg>
        <pc:spChg chg="mod">
          <ac:chgData name="peter Rindal" userId="7c3c15d5b00f3a64" providerId="LiveId" clId="{696FF62E-D5F3-44A9-A405-84A57ED62DD2}" dt="2021-08-08T00:04:26.592" v="2893" actId="404"/>
          <ac:spMkLst>
            <pc:docMk/>
            <pc:sldMk cId="1466701017" sldId="512"/>
            <ac:spMk id="73" creationId="{20840086-DE40-4149-827E-4CC528E78EEB}"/>
          </ac:spMkLst>
        </pc:spChg>
        <pc:spChg chg="mod">
          <ac:chgData name="peter Rindal" userId="7c3c15d5b00f3a64" providerId="LiveId" clId="{696FF62E-D5F3-44A9-A405-84A57ED62DD2}" dt="2021-08-08T00:02:12.314" v="2888"/>
          <ac:spMkLst>
            <pc:docMk/>
            <pc:sldMk cId="1466701017" sldId="512"/>
            <ac:spMk id="74" creationId="{41EBBC03-8467-4A00-BB3E-6E7061C0EF2A}"/>
          </ac:spMkLst>
        </pc:spChg>
        <pc:spChg chg="mod">
          <ac:chgData name="peter Rindal" userId="7c3c15d5b00f3a64" providerId="LiveId" clId="{696FF62E-D5F3-44A9-A405-84A57ED62DD2}" dt="2021-08-08T00:04:26.592" v="2893" actId="404"/>
          <ac:spMkLst>
            <pc:docMk/>
            <pc:sldMk cId="1466701017" sldId="512"/>
            <ac:spMk id="75" creationId="{DB0789BA-EFF3-485E-B8B1-CB6C0918E239}"/>
          </ac:spMkLst>
        </pc:spChg>
        <pc:spChg chg="mod">
          <ac:chgData name="peter Rindal" userId="7c3c15d5b00f3a64" providerId="LiveId" clId="{696FF62E-D5F3-44A9-A405-84A57ED62DD2}" dt="2021-08-08T00:04:26.592" v="2893" actId="404"/>
          <ac:spMkLst>
            <pc:docMk/>
            <pc:sldMk cId="1466701017" sldId="512"/>
            <ac:spMk id="76" creationId="{53D92D7B-A95F-4CD2-85B4-B8476285481F}"/>
          </ac:spMkLst>
        </pc:spChg>
        <pc:spChg chg="mod">
          <ac:chgData name="peter Rindal" userId="7c3c15d5b00f3a64" providerId="LiveId" clId="{696FF62E-D5F3-44A9-A405-84A57ED62DD2}" dt="2021-08-08T00:06:00.413" v="2901"/>
          <ac:spMkLst>
            <pc:docMk/>
            <pc:sldMk cId="1466701017" sldId="512"/>
            <ac:spMk id="78" creationId="{021296F1-DFA1-4059-925A-98571FD49D8F}"/>
          </ac:spMkLst>
        </pc:spChg>
        <pc:spChg chg="mod">
          <ac:chgData name="peter Rindal" userId="7c3c15d5b00f3a64" providerId="LiveId" clId="{696FF62E-D5F3-44A9-A405-84A57ED62DD2}" dt="2021-08-08T00:06:00.413" v="2901"/>
          <ac:spMkLst>
            <pc:docMk/>
            <pc:sldMk cId="1466701017" sldId="512"/>
            <ac:spMk id="79" creationId="{D8CFF1EF-D36C-48B9-8477-AA6301B5ED2E}"/>
          </ac:spMkLst>
        </pc:spChg>
        <pc:spChg chg="mod">
          <ac:chgData name="peter Rindal" userId="7c3c15d5b00f3a64" providerId="LiveId" clId="{696FF62E-D5F3-44A9-A405-84A57ED62DD2}" dt="2021-08-08T00:04:26.592" v="2893" actId="404"/>
          <ac:spMkLst>
            <pc:docMk/>
            <pc:sldMk cId="1466701017" sldId="512"/>
            <ac:spMk id="81" creationId="{FD1C8D29-6CF0-46E0-869C-9417A8B7EF67}"/>
          </ac:spMkLst>
        </pc:spChg>
        <pc:spChg chg="mod">
          <ac:chgData name="peter Rindal" userId="7c3c15d5b00f3a64" providerId="LiveId" clId="{696FF62E-D5F3-44A9-A405-84A57ED62DD2}" dt="2021-08-08T00:06:00.413" v="2901"/>
          <ac:spMkLst>
            <pc:docMk/>
            <pc:sldMk cId="1466701017" sldId="512"/>
            <ac:spMk id="82" creationId="{8EC31594-D0CB-4FBA-AD27-9E4DDEBBDC24}"/>
          </ac:spMkLst>
        </pc:spChg>
        <pc:spChg chg="mod">
          <ac:chgData name="peter Rindal" userId="7c3c15d5b00f3a64" providerId="LiveId" clId="{696FF62E-D5F3-44A9-A405-84A57ED62DD2}" dt="2021-08-08T00:06:00.413" v="2901"/>
          <ac:spMkLst>
            <pc:docMk/>
            <pc:sldMk cId="1466701017" sldId="512"/>
            <ac:spMk id="83" creationId="{E1982F88-C653-46D6-99CC-2412734FD8DA}"/>
          </ac:spMkLst>
        </pc:spChg>
        <pc:spChg chg="add mod">
          <ac:chgData name="peter Rindal" userId="7c3c15d5b00f3a64" providerId="LiveId" clId="{696FF62E-D5F3-44A9-A405-84A57ED62DD2}" dt="2021-08-09T02:02:54.815" v="3722"/>
          <ac:spMkLst>
            <pc:docMk/>
            <pc:sldMk cId="1466701017" sldId="512"/>
            <ac:spMk id="84" creationId="{97208BF3-223F-4466-A7B4-30E3DE917729}"/>
          </ac:spMkLst>
        </pc:spChg>
        <pc:spChg chg="add mod">
          <ac:chgData name="peter Rindal" userId="7c3c15d5b00f3a64" providerId="LiveId" clId="{696FF62E-D5F3-44A9-A405-84A57ED62DD2}" dt="2021-08-09T02:02:54.815" v="3722"/>
          <ac:spMkLst>
            <pc:docMk/>
            <pc:sldMk cId="1466701017" sldId="512"/>
            <ac:spMk id="85" creationId="{C106EC80-CEEF-419D-838A-F6D2D45A3712}"/>
          </ac:spMkLst>
        </pc:spChg>
        <pc:spChg chg="add mod">
          <ac:chgData name="peter Rindal" userId="7c3c15d5b00f3a64" providerId="LiveId" clId="{696FF62E-D5F3-44A9-A405-84A57ED62DD2}" dt="2021-08-09T02:03:13.539" v="3727"/>
          <ac:spMkLst>
            <pc:docMk/>
            <pc:sldMk cId="1466701017" sldId="512"/>
            <ac:spMk id="86" creationId="{7A20BA6E-C554-4468-A0BA-92CF1F77C8E3}"/>
          </ac:spMkLst>
        </pc:spChg>
        <pc:spChg chg="add mod">
          <ac:chgData name="peter Rindal" userId="7c3c15d5b00f3a64" providerId="LiveId" clId="{696FF62E-D5F3-44A9-A405-84A57ED62DD2}" dt="2021-08-09T02:03:13.539" v="3727"/>
          <ac:spMkLst>
            <pc:docMk/>
            <pc:sldMk cId="1466701017" sldId="512"/>
            <ac:spMk id="87" creationId="{8A485947-D141-4ED2-A252-85BB733D1297}"/>
          </ac:spMkLst>
        </pc:spChg>
        <pc:spChg chg="mod">
          <ac:chgData name="peter Rindal" userId="7c3c15d5b00f3a64" providerId="LiveId" clId="{696FF62E-D5F3-44A9-A405-84A57ED62DD2}" dt="2021-08-07T23:17:42.177" v="2546" actId="14100"/>
          <ac:spMkLst>
            <pc:docMk/>
            <pc:sldMk cId="1466701017" sldId="512"/>
            <ac:spMk id="120" creationId="{230C6E2F-8A90-4618-83E0-71A34FD6365D}"/>
          </ac:spMkLst>
        </pc:spChg>
        <pc:grpChg chg="mod">
          <ac:chgData name="peter Rindal" userId="7c3c15d5b00f3a64" providerId="LiveId" clId="{696FF62E-D5F3-44A9-A405-84A57ED62DD2}" dt="2021-08-07T23:23:36.167" v="2642" actId="404"/>
          <ac:grpSpMkLst>
            <pc:docMk/>
            <pc:sldMk cId="1466701017" sldId="512"/>
            <ac:grpSpMk id="3" creationId="{569AF73E-A132-4AC7-8AE8-029442BF278D}"/>
          </ac:grpSpMkLst>
        </pc:grpChg>
        <pc:grpChg chg="mod">
          <ac:chgData name="peter Rindal" userId="7c3c15d5b00f3a64" providerId="LiveId" clId="{696FF62E-D5F3-44A9-A405-84A57ED62DD2}" dt="2021-08-08T00:04:26.592" v="2893" actId="404"/>
          <ac:grpSpMkLst>
            <pc:docMk/>
            <pc:sldMk cId="1466701017" sldId="512"/>
            <ac:grpSpMk id="57" creationId="{83BC9E8D-6687-4750-87D2-7A69B21E80B3}"/>
          </ac:grpSpMkLst>
        </pc:grpChg>
        <pc:grpChg chg="add del mod">
          <ac:chgData name="peter Rindal" userId="7c3c15d5b00f3a64" providerId="LiveId" clId="{696FF62E-D5F3-44A9-A405-84A57ED62DD2}" dt="2021-08-08T00:05:48.210" v="2900" actId="478"/>
          <ac:grpSpMkLst>
            <pc:docMk/>
            <pc:sldMk cId="1466701017" sldId="512"/>
            <ac:grpSpMk id="60" creationId="{139A41B7-08CB-4E05-AC5A-2339B62C5EB9}"/>
          </ac:grpSpMkLst>
        </pc:grpChg>
        <pc:grpChg chg="add del mod">
          <ac:chgData name="peter Rindal" userId="7c3c15d5b00f3a64" providerId="LiveId" clId="{696FF62E-D5F3-44A9-A405-84A57ED62DD2}" dt="2021-08-08T00:05:48.210" v="2900" actId="478"/>
          <ac:grpSpMkLst>
            <pc:docMk/>
            <pc:sldMk cId="1466701017" sldId="512"/>
            <ac:grpSpMk id="68" creationId="{12DB30A0-ABA3-4BA3-BF11-763580267FA3}"/>
          </ac:grpSpMkLst>
        </pc:grpChg>
        <pc:grpChg chg="add mod">
          <ac:chgData name="peter Rindal" userId="7c3c15d5b00f3a64" providerId="LiveId" clId="{696FF62E-D5F3-44A9-A405-84A57ED62DD2}" dt="2021-08-08T00:06:00.413" v="2901"/>
          <ac:grpSpMkLst>
            <pc:docMk/>
            <pc:sldMk cId="1466701017" sldId="512"/>
            <ac:grpSpMk id="77" creationId="{98131CE4-5C6D-48CF-A24A-230169726DFB}"/>
          </ac:grpSpMkLst>
        </pc:grpChg>
        <pc:grpChg chg="add mod">
          <ac:chgData name="peter Rindal" userId="7c3c15d5b00f3a64" providerId="LiveId" clId="{696FF62E-D5F3-44A9-A405-84A57ED62DD2}" dt="2021-08-08T00:06:00.413" v="2901"/>
          <ac:grpSpMkLst>
            <pc:docMk/>
            <pc:sldMk cId="1466701017" sldId="512"/>
            <ac:grpSpMk id="80" creationId="{A228F978-7678-44C7-82B0-C5AD5A1DA6D4}"/>
          </ac:grpSpMkLst>
        </pc:grpChg>
        <pc:grpChg chg="del mod">
          <ac:chgData name="peter Rindal" userId="7c3c15d5b00f3a64" providerId="LiveId" clId="{696FF62E-D5F3-44A9-A405-84A57ED62DD2}" dt="2021-08-07T23:52:04.109" v="2860" actId="478"/>
          <ac:grpSpMkLst>
            <pc:docMk/>
            <pc:sldMk cId="1466701017" sldId="512"/>
            <ac:grpSpMk id="119" creationId="{2CD6C46E-101F-421F-AFE1-B2A521BC0F8E}"/>
          </ac:grpSpMkLst>
        </pc:grpChg>
        <pc:grpChg chg="del mod">
          <ac:chgData name="peter Rindal" userId="7c3c15d5b00f3a64" providerId="LiveId" clId="{696FF62E-D5F3-44A9-A405-84A57ED62DD2}" dt="2021-08-07T23:52:04.109" v="2860" actId="478"/>
          <ac:grpSpMkLst>
            <pc:docMk/>
            <pc:sldMk cId="1466701017" sldId="512"/>
            <ac:grpSpMk id="122" creationId="{4CEEE3FA-E278-430D-B0EA-D1D93C845B02}"/>
          </ac:grpSpMkLst>
        </pc:grpChg>
      </pc:sldChg>
      <pc:sldChg chg="add modAnim">
        <pc:chgData name="peter Rindal" userId="7c3c15d5b00f3a64" providerId="LiveId" clId="{696FF62E-D5F3-44A9-A405-84A57ED62DD2}" dt="2021-08-09T23:35:57.016" v="9129"/>
        <pc:sldMkLst>
          <pc:docMk/>
          <pc:sldMk cId="2169144509" sldId="512"/>
        </pc:sldMkLst>
      </pc:sldChg>
      <pc:sldChg chg="addSp delSp modSp add del mod">
        <pc:chgData name="peter Rindal" userId="7c3c15d5b00f3a64" providerId="LiveId" clId="{696FF62E-D5F3-44A9-A405-84A57ED62DD2}" dt="2021-08-09T02:34:46.005" v="4156" actId="2696"/>
        <pc:sldMkLst>
          <pc:docMk/>
          <pc:sldMk cId="1937553266" sldId="513"/>
        </pc:sldMkLst>
        <pc:spChg chg="mod">
          <ac:chgData name="peter Rindal" userId="7c3c15d5b00f3a64" providerId="LiveId" clId="{696FF62E-D5F3-44A9-A405-84A57ED62DD2}" dt="2021-08-09T02:06:28.776" v="3759"/>
          <ac:spMkLst>
            <pc:docMk/>
            <pc:sldMk cId="1937553266" sldId="513"/>
            <ac:spMk id="2" creationId="{0C6893A7-F35B-4EB8-9DA9-9916EBBAD8CA}"/>
          </ac:spMkLst>
        </pc:spChg>
        <pc:spChg chg="del">
          <ac:chgData name="peter Rindal" userId="7c3c15d5b00f3a64" providerId="LiveId" clId="{696FF62E-D5F3-44A9-A405-84A57ED62DD2}" dt="2021-08-09T02:03:07.600" v="3724" actId="478"/>
          <ac:spMkLst>
            <pc:docMk/>
            <pc:sldMk cId="1937553266" sldId="513"/>
            <ac:spMk id="4" creationId="{4AA650B6-9D5B-4621-8D85-839C12671E96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6" creationId="{DD8CC9B0-387E-46FF-B0F0-C2A053C29646}"/>
          </ac:spMkLst>
        </pc:spChg>
        <pc:spChg chg="mod">
          <ac:chgData name="peter Rindal" userId="7c3c15d5b00f3a64" providerId="LiveId" clId="{696FF62E-D5F3-44A9-A405-84A57ED62DD2}" dt="2021-08-07T23:23:05.711" v="2625" actId="1037"/>
          <ac:spMkLst>
            <pc:docMk/>
            <pc:sldMk cId="1937553266" sldId="513"/>
            <ac:spMk id="23" creationId="{78079E78-8933-47FF-A37A-5C8F8C7385E4}"/>
          </ac:spMkLst>
        </pc:spChg>
        <pc:spChg chg="mod">
          <ac:chgData name="peter Rindal" userId="7c3c15d5b00f3a64" providerId="LiveId" clId="{696FF62E-D5F3-44A9-A405-84A57ED62DD2}" dt="2021-08-07T23:23:03.823" v="2619" actId="404"/>
          <ac:spMkLst>
            <pc:docMk/>
            <pc:sldMk cId="1937553266" sldId="513"/>
            <ac:spMk id="24" creationId="{2DB674AD-169E-46E0-8CEE-76620AFA18CC}"/>
          </ac:spMkLst>
        </pc:spChg>
        <pc:spChg chg="mod">
          <ac:chgData name="peter Rindal" userId="7c3c15d5b00f3a64" providerId="LiveId" clId="{696FF62E-D5F3-44A9-A405-84A57ED62DD2}" dt="2021-08-07T23:23:03.823" v="2619" actId="404"/>
          <ac:spMkLst>
            <pc:docMk/>
            <pc:sldMk cId="1937553266" sldId="513"/>
            <ac:spMk id="25" creationId="{432B900E-9E08-4164-842F-62C1257210F3}"/>
          </ac:spMkLst>
        </pc:spChg>
        <pc:spChg chg="mod">
          <ac:chgData name="peter Rindal" userId="7c3c15d5b00f3a64" providerId="LiveId" clId="{696FF62E-D5F3-44A9-A405-84A57ED62DD2}" dt="2021-08-07T23:23:03.823" v="2619" actId="404"/>
          <ac:spMkLst>
            <pc:docMk/>
            <pc:sldMk cId="1937553266" sldId="513"/>
            <ac:spMk id="26" creationId="{1B120DCA-75F9-4041-863D-CE378DE9D189}"/>
          </ac:spMkLst>
        </pc:spChg>
        <pc:spChg chg="mod">
          <ac:chgData name="peter Rindal" userId="7c3c15d5b00f3a64" providerId="LiveId" clId="{696FF62E-D5F3-44A9-A405-84A57ED62DD2}" dt="2021-08-07T23:23:03.823" v="2619" actId="404"/>
          <ac:spMkLst>
            <pc:docMk/>
            <pc:sldMk cId="1937553266" sldId="513"/>
            <ac:spMk id="27" creationId="{1E76DC92-34D2-4401-A477-ACB26A34504C}"/>
          </ac:spMkLst>
        </pc:spChg>
        <pc:spChg chg="mod">
          <ac:chgData name="peter Rindal" userId="7c3c15d5b00f3a64" providerId="LiveId" clId="{696FF62E-D5F3-44A9-A405-84A57ED62DD2}" dt="2021-08-07T23:23:03.823" v="2619" actId="404"/>
          <ac:spMkLst>
            <pc:docMk/>
            <pc:sldMk cId="1937553266" sldId="513"/>
            <ac:spMk id="28" creationId="{B67483CF-6972-4449-83E4-EC0AB6C71FF4}"/>
          </ac:spMkLst>
        </pc:spChg>
        <pc:spChg chg="mod">
          <ac:chgData name="peter Rindal" userId="7c3c15d5b00f3a64" providerId="LiveId" clId="{696FF62E-D5F3-44A9-A405-84A57ED62DD2}" dt="2021-08-07T23:23:03.823" v="2619" actId="404"/>
          <ac:spMkLst>
            <pc:docMk/>
            <pc:sldMk cId="1937553266" sldId="513"/>
            <ac:spMk id="29" creationId="{7A1ACFE1-F05F-4CAD-B278-1EC43898830A}"/>
          </ac:spMkLst>
        </pc:spChg>
        <pc:spChg chg="mod">
          <ac:chgData name="peter Rindal" userId="7c3c15d5b00f3a64" providerId="LiveId" clId="{696FF62E-D5F3-44A9-A405-84A57ED62DD2}" dt="2021-08-07T23:18:16.664" v="2556" actId="1038"/>
          <ac:spMkLst>
            <pc:docMk/>
            <pc:sldMk cId="1937553266" sldId="513"/>
            <ac:spMk id="41" creationId="{E47BAFEA-DEF9-4018-BB53-E2D35EECE22B}"/>
          </ac:spMkLst>
        </pc:spChg>
        <pc:spChg chg="del">
          <ac:chgData name="peter Rindal" userId="7c3c15d5b00f3a64" providerId="LiveId" clId="{696FF62E-D5F3-44A9-A405-84A57ED62DD2}" dt="2021-08-09T02:03:06.458" v="3723" actId="478"/>
          <ac:spMkLst>
            <pc:docMk/>
            <pc:sldMk cId="1937553266" sldId="513"/>
            <ac:spMk id="44" creationId="{2859A840-3BDF-4F6A-81B6-86431BAC5A94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50" creationId="{2791B500-F66F-4EEF-AD13-2DFDCCE6A6F2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51" creationId="{9C092632-1CE8-45F8-AD32-EF6ADEA25A15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52" creationId="{31EB365B-9237-498F-9CCC-5988F9306739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53" creationId="{21F9D28B-927E-43B6-98ED-92AD32AA993A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54" creationId="{0F1BF73F-EF6C-4AE1-B4A0-A82CB26B8812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55" creationId="{A12CF007-0A81-4FC2-8786-D9E7B61D5F22}"/>
          </ac:spMkLst>
        </pc:spChg>
        <pc:spChg chg="del">
          <ac:chgData name="peter Rindal" userId="7c3c15d5b00f3a64" providerId="LiveId" clId="{696FF62E-D5F3-44A9-A405-84A57ED62DD2}" dt="2021-08-07T23:18:10.427" v="2552" actId="478"/>
          <ac:spMkLst>
            <pc:docMk/>
            <pc:sldMk cId="1937553266" sldId="513"/>
            <ac:spMk id="56" creationId="{EC63651A-BF91-4B30-B6F7-ABE909EA7400}"/>
          </ac:spMkLst>
        </pc:spChg>
        <pc:spChg chg="add mod">
          <ac:chgData name="peter Rindal" userId="7c3c15d5b00f3a64" providerId="LiveId" clId="{696FF62E-D5F3-44A9-A405-84A57ED62DD2}" dt="2021-08-07T23:23:10.956" v="2628" actId="20577"/>
          <ac:spMkLst>
            <pc:docMk/>
            <pc:sldMk cId="1937553266" sldId="513"/>
            <ac:spMk id="58" creationId="{DD1902AA-9AB9-4F2B-A9C5-504E9299B06E}"/>
          </ac:spMkLst>
        </pc:spChg>
        <pc:spChg chg="add mod">
          <ac:chgData name="peter Rindal" userId="7c3c15d5b00f3a64" providerId="LiveId" clId="{696FF62E-D5F3-44A9-A405-84A57ED62DD2}" dt="2021-08-07T23:19:30.676" v="2574" actId="1076"/>
          <ac:spMkLst>
            <pc:docMk/>
            <pc:sldMk cId="1937553266" sldId="513"/>
            <ac:spMk id="59" creationId="{7F4022CB-748E-449D-BD8E-C435BA9EE8D6}"/>
          </ac:spMkLst>
        </pc:spChg>
        <pc:spChg chg="add mod">
          <ac:chgData name="peter Rindal" userId="7c3c15d5b00f3a64" providerId="LiveId" clId="{696FF62E-D5F3-44A9-A405-84A57ED62DD2}" dt="2021-08-07T23:19:30.676" v="2574" actId="1076"/>
          <ac:spMkLst>
            <pc:docMk/>
            <pc:sldMk cId="1937553266" sldId="513"/>
            <ac:spMk id="60" creationId="{2CC58F84-FEA1-4BFC-A072-4C3564BA93D7}"/>
          </ac:spMkLst>
        </pc:spChg>
        <pc:spChg chg="add mod">
          <ac:chgData name="peter Rindal" userId="7c3c15d5b00f3a64" providerId="LiveId" clId="{696FF62E-D5F3-44A9-A405-84A57ED62DD2}" dt="2021-08-07T23:19:30.676" v="2574" actId="1076"/>
          <ac:spMkLst>
            <pc:docMk/>
            <pc:sldMk cId="1937553266" sldId="513"/>
            <ac:spMk id="61" creationId="{552BB815-1B4C-4BA4-96BC-37DF5BB192D1}"/>
          </ac:spMkLst>
        </pc:spChg>
        <pc:spChg chg="del">
          <ac:chgData name="peter Rindal" userId="7c3c15d5b00f3a64" providerId="LiveId" clId="{696FF62E-D5F3-44A9-A405-84A57ED62DD2}" dt="2021-08-08T00:05:10.888" v="2896" actId="478"/>
          <ac:spMkLst>
            <pc:docMk/>
            <pc:sldMk cId="1937553266" sldId="513"/>
            <ac:spMk id="62" creationId="{CDD4F409-87BD-4C12-BEE0-62F9638788C5}"/>
          </ac:spMkLst>
        </pc:spChg>
        <pc:spChg chg="del">
          <ac:chgData name="peter Rindal" userId="7c3c15d5b00f3a64" providerId="LiveId" clId="{696FF62E-D5F3-44A9-A405-84A57ED62DD2}" dt="2021-08-08T00:05:10.888" v="2896" actId="478"/>
          <ac:spMkLst>
            <pc:docMk/>
            <pc:sldMk cId="1937553266" sldId="513"/>
            <ac:spMk id="63" creationId="{F9CAAE29-7891-4662-9E35-EB9594668DC5}"/>
          </ac:spMkLst>
        </pc:spChg>
        <pc:spChg chg="add mod">
          <ac:chgData name="peter Rindal" userId="7c3c15d5b00f3a64" providerId="LiveId" clId="{696FF62E-D5F3-44A9-A405-84A57ED62DD2}" dt="2021-08-07T23:19:30.676" v="2574" actId="1076"/>
          <ac:spMkLst>
            <pc:docMk/>
            <pc:sldMk cId="1937553266" sldId="513"/>
            <ac:spMk id="67" creationId="{4E088354-6E81-44CD-A052-8F91BD51AD3C}"/>
          </ac:spMkLst>
        </pc:spChg>
        <pc:spChg chg="add mod">
          <ac:chgData name="peter Rindal" userId="7c3c15d5b00f3a64" providerId="LiveId" clId="{696FF62E-D5F3-44A9-A405-84A57ED62DD2}" dt="2021-08-07T23:19:30.676" v="2574" actId="1076"/>
          <ac:spMkLst>
            <pc:docMk/>
            <pc:sldMk cId="1937553266" sldId="513"/>
            <ac:spMk id="68" creationId="{467F373E-B937-4D29-BA96-A1CF7D2CF237}"/>
          </ac:spMkLst>
        </pc:spChg>
        <pc:spChg chg="add mod">
          <ac:chgData name="peter Rindal" userId="7c3c15d5b00f3a64" providerId="LiveId" clId="{696FF62E-D5F3-44A9-A405-84A57ED62DD2}" dt="2021-08-07T23:19:30.676" v="2574" actId="1076"/>
          <ac:spMkLst>
            <pc:docMk/>
            <pc:sldMk cId="1937553266" sldId="513"/>
            <ac:spMk id="69" creationId="{071F862C-A9EE-41DD-98AD-A1FA7C09B367}"/>
          </ac:spMkLst>
        </pc:spChg>
        <pc:spChg chg="add mod">
          <ac:chgData name="peter Rindal" userId="7c3c15d5b00f3a64" providerId="LiveId" clId="{696FF62E-D5F3-44A9-A405-84A57ED62DD2}" dt="2021-08-07T23:19:30.676" v="2574" actId="1076"/>
          <ac:spMkLst>
            <pc:docMk/>
            <pc:sldMk cId="1937553266" sldId="513"/>
            <ac:spMk id="74" creationId="{F43E4338-2B80-4128-BFA0-3DD9066AED8C}"/>
          </ac:spMkLst>
        </pc:spChg>
        <pc:spChg chg="mod">
          <ac:chgData name="peter Rindal" userId="7c3c15d5b00f3a64" providerId="LiveId" clId="{696FF62E-D5F3-44A9-A405-84A57ED62DD2}" dt="2021-08-07T23:19:19.516" v="2572" actId="1076"/>
          <ac:spMkLst>
            <pc:docMk/>
            <pc:sldMk cId="1937553266" sldId="513"/>
            <ac:spMk id="78" creationId="{CA470F7F-BB20-42C9-B9FB-35A896726D4D}"/>
          </ac:spMkLst>
        </pc:spChg>
        <pc:spChg chg="mod">
          <ac:chgData name="peter Rindal" userId="7c3c15d5b00f3a64" providerId="LiveId" clId="{696FF62E-D5F3-44A9-A405-84A57ED62DD2}" dt="2021-08-07T23:19:23.273" v="2573" actId="1076"/>
          <ac:spMkLst>
            <pc:docMk/>
            <pc:sldMk cId="1937553266" sldId="513"/>
            <ac:spMk id="79" creationId="{7843A1EA-965B-48A1-8478-58EEDC36853B}"/>
          </ac:spMkLst>
        </pc:spChg>
        <pc:spChg chg="mod">
          <ac:chgData name="peter Rindal" userId="7c3c15d5b00f3a64" providerId="LiveId" clId="{696FF62E-D5F3-44A9-A405-84A57ED62DD2}" dt="2021-08-07T23:19:34.421" v="2575"/>
          <ac:spMkLst>
            <pc:docMk/>
            <pc:sldMk cId="1937553266" sldId="513"/>
            <ac:spMk id="82" creationId="{F2E5564C-996C-4369-B0CA-9DC0DFE99084}"/>
          </ac:spMkLst>
        </pc:spChg>
        <pc:spChg chg="mod">
          <ac:chgData name="peter Rindal" userId="7c3c15d5b00f3a64" providerId="LiveId" clId="{696FF62E-D5F3-44A9-A405-84A57ED62DD2}" dt="2021-08-07T23:19:34.421" v="2575"/>
          <ac:spMkLst>
            <pc:docMk/>
            <pc:sldMk cId="1937553266" sldId="513"/>
            <ac:spMk id="83" creationId="{38425FF4-68F8-4899-8B64-7A591713EA67}"/>
          </ac:spMkLst>
        </pc:spChg>
        <pc:spChg chg="add del mod">
          <ac:chgData name="peter Rindal" userId="7c3c15d5b00f3a64" providerId="LiveId" clId="{696FF62E-D5F3-44A9-A405-84A57ED62DD2}" dt="2021-08-07T23:20:26.857" v="2580" actId="478"/>
          <ac:spMkLst>
            <pc:docMk/>
            <pc:sldMk cId="1937553266" sldId="513"/>
            <ac:spMk id="84" creationId="{AB25DF3A-5800-48F0-A34F-4C236EC0F416}"/>
          </ac:spMkLst>
        </pc:spChg>
        <pc:spChg chg="add del mod">
          <ac:chgData name="peter Rindal" userId="7c3c15d5b00f3a64" providerId="LiveId" clId="{696FF62E-D5F3-44A9-A405-84A57ED62DD2}" dt="2021-08-07T23:20:26.857" v="2580" actId="478"/>
          <ac:spMkLst>
            <pc:docMk/>
            <pc:sldMk cId="1937553266" sldId="513"/>
            <ac:spMk id="85" creationId="{193E9C3C-F6C0-41A4-8A56-85435479F696}"/>
          </ac:spMkLst>
        </pc:spChg>
        <pc:spChg chg="add mod">
          <ac:chgData name="peter Rindal" userId="7c3c15d5b00f3a64" providerId="LiveId" clId="{696FF62E-D5F3-44A9-A405-84A57ED62DD2}" dt="2021-08-07T23:21:32.554" v="2590" actId="1076"/>
          <ac:spMkLst>
            <pc:docMk/>
            <pc:sldMk cId="1937553266" sldId="513"/>
            <ac:spMk id="86" creationId="{30511542-9413-4E73-B5A0-AAF729905620}"/>
          </ac:spMkLst>
        </pc:spChg>
        <pc:spChg chg="add mod">
          <ac:chgData name="peter Rindal" userId="7c3c15d5b00f3a64" providerId="LiveId" clId="{696FF62E-D5F3-44A9-A405-84A57ED62DD2}" dt="2021-08-07T23:21:32.554" v="2590" actId="1076"/>
          <ac:spMkLst>
            <pc:docMk/>
            <pc:sldMk cId="1937553266" sldId="513"/>
            <ac:spMk id="87" creationId="{685A3DC7-65B9-433A-A4C0-FAAA6E75814E}"/>
          </ac:spMkLst>
        </pc:spChg>
        <pc:spChg chg="add mod">
          <ac:chgData name="peter Rindal" userId="7c3c15d5b00f3a64" providerId="LiveId" clId="{696FF62E-D5F3-44A9-A405-84A57ED62DD2}" dt="2021-08-07T23:21:32.554" v="2590" actId="1076"/>
          <ac:spMkLst>
            <pc:docMk/>
            <pc:sldMk cId="1937553266" sldId="513"/>
            <ac:spMk id="88" creationId="{F7C23FF6-08D1-4E26-99E2-374BE2A5CB9F}"/>
          </ac:spMkLst>
        </pc:spChg>
        <pc:spChg chg="add mod">
          <ac:chgData name="peter Rindal" userId="7c3c15d5b00f3a64" providerId="LiveId" clId="{696FF62E-D5F3-44A9-A405-84A57ED62DD2}" dt="2021-08-07T23:21:32.554" v="2590" actId="1076"/>
          <ac:spMkLst>
            <pc:docMk/>
            <pc:sldMk cId="1937553266" sldId="513"/>
            <ac:spMk id="89" creationId="{8B664930-E65C-486F-9DFD-4093F05B0748}"/>
          </ac:spMkLst>
        </pc:spChg>
        <pc:spChg chg="add mod">
          <ac:chgData name="peter Rindal" userId="7c3c15d5b00f3a64" providerId="LiveId" clId="{696FF62E-D5F3-44A9-A405-84A57ED62DD2}" dt="2021-08-07T23:21:32.554" v="2590" actId="1076"/>
          <ac:spMkLst>
            <pc:docMk/>
            <pc:sldMk cId="1937553266" sldId="513"/>
            <ac:spMk id="90" creationId="{3117EBB7-114D-489D-B658-722DCCDB5300}"/>
          </ac:spMkLst>
        </pc:spChg>
        <pc:spChg chg="del mod">
          <ac:chgData name="peter Rindal" userId="7c3c15d5b00f3a64" providerId="LiveId" clId="{696FF62E-D5F3-44A9-A405-84A57ED62DD2}" dt="2021-08-07T23:24:29.052" v="2655" actId="478"/>
          <ac:spMkLst>
            <pc:docMk/>
            <pc:sldMk cId="1937553266" sldId="513"/>
            <ac:spMk id="92" creationId="{E22FBFD6-CFC7-4A4D-AF0F-914340C9BC11}"/>
          </ac:spMkLst>
        </pc:spChg>
        <pc:spChg chg="mod">
          <ac:chgData name="peter Rindal" userId="7c3c15d5b00f3a64" providerId="LiveId" clId="{696FF62E-D5F3-44A9-A405-84A57ED62DD2}" dt="2021-08-07T23:24:28.391" v="2654" actId="20577"/>
          <ac:spMkLst>
            <pc:docMk/>
            <pc:sldMk cId="1937553266" sldId="513"/>
            <ac:spMk id="93" creationId="{2534A558-7083-4367-A7A9-6818C03687D4}"/>
          </ac:spMkLst>
        </pc:spChg>
        <pc:spChg chg="mod">
          <ac:chgData name="peter Rindal" userId="7c3c15d5b00f3a64" providerId="LiveId" clId="{696FF62E-D5F3-44A9-A405-84A57ED62DD2}" dt="2021-08-07T23:24:28.391" v="2654" actId="20577"/>
          <ac:spMkLst>
            <pc:docMk/>
            <pc:sldMk cId="1937553266" sldId="513"/>
            <ac:spMk id="94" creationId="{48957982-6251-4969-B6B0-8C7211B8DDAA}"/>
          </ac:spMkLst>
        </pc:spChg>
        <pc:spChg chg="mod">
          <ac:chgData name="peter Rindal" userId="7c3c15d5b00f3a64" providerId="LiveId" clId="{696FF62E-D5F3-44A9-A405-84A57ED62DD2}" dt="2021-08-07T23:24:28.391" v="2654" actId="20577"/>
          <ac:spMkLst>
            <pc:docMk/>
            <pc:sldMk cId="1937553266" sldId="513"/>
            <ac:spMk id="95" creationId="{FCA56A70-80AA-49CA-8698-FA48F75C0FBF}"/>
          </ac:spMkLst>
        </pc:spChg>
        <pc:spChg chg="mod">
          <ac:chgData name="peter Rindal" userId="7c3c15d5b00f3a64" providerId="LiveId" clId="{696FF62E-D5F3-44A9-A405-84A57ED62DD2}" dt="2021-08-07T23:24:28.391" v="2654" actId="20577"/>
          <ac:spMkLst>
            <pc:docMk/>
            <pc:sldMk cId="1937553266" sldId="513"/>
            <ac:spMk id="96" creationId="{8280CCD1-9E4A-43BA-8BAE-977DD17DCF51}"/>
          </ac:spMkLst>
        </pc:spChg>
        <pc:spChg chg="mod">
          <ac:chgData name="peter Rindal" userId="7c3c15d5b00f3a64" providerId="LiveId" clId="{696FF62E-D5F3-44A9-A405-84A57ED62DD2}" dt="2021-08-07T23:24:28.391" v="2654" actId="20577"/>
          <ac:spMkLst>
            <pc:docMk/>
            <pc:sldMk cId="1937553266" sldId="513"/>
            <ac:spMk id="97" creationId="{C6A8D342-C573-42DD-80C9-BECEFE8B8F11}"/>
          </ac:spMkLst>
        </pc:spChg>
        <pc:spChg chg="mod">
          <ac:chgData name="peter Rindal" userId="7c3c15d5b00f3a64" providerId="LiveId" clId="{696FF62E-D5F3-44A9-A405-84A57ED62DD2}" dt="2021-08-07T23:24:28.391" v="2654" actId="20577"/>
          <ac:spMkLst>
            <pc:docMk/>
            <pc:sldMk cId="1937553266" sldId="513"/>
            <ac:spMk id="98" creationId="{6F737973-7499-4A4C-B937-D58AA21F10CB}"/>
          </ac:spMkLst>
        </pc:spChg>
        <pc:spChg chg="add mod">
          <ac:chgData name="peter Rindal" userId="7c3c15d5b00f3a64" providerId="LiveId" clId="{696FF62E-D5F3-44A9-A405-84A57ED62DD2}" dt="2021-08-07T23:21:38.822" v="2591" actId="1076"/>
          <ac:spMkLst>
            <pc:docMk/>
            <pc:sldMk cId="1937553266" sldId="513"/>
            <ac:spMk id="99" creationId="{4F560D4B-F05F-4F16-A6BB-8784445DF70A}"/>
          </ac:spMkLst>
        </pc:spChg>
        <pc:spChg chg="add mod">
          <ac:chgData name="peter Rindal" userId="7c3c15d5b00f3a64" providerId="LiveId" clId="{696FF62E-D5F3-44A9-A405-84A57ED62DD2}" dt="2021-08-07T23:21:38.822" v="2591" actId="1076"/>
          <ac:spMkLst>
            <pc:docMk/>
            <pc:sldMk cId="1937553266" sldId="513"/>
            <ac:spMk id="100" creationId="{AA8ADF69-779A-4869-A23C-675BE47F0F60}"/>
          </ac:spMkLst>
        </pc:spChg>
        <pc:spChg chg="add mod">
          <ac:chgData name="peter Rindal" userId="7c3c15d5b00f3a64" providerId="LiveId" clId="{696FF62E-D5F3-44A9-A405-84A57ED62DD2}" dt="2021-08-07T23:22:06.063" v="2599" actId="207"/>
          <ac:spMkLst>
            <pc:docMk/>
            <pc:sldMk cId="1937553266" sldId="513"/>
            <ac:spMk id="101" creationId="{0EE21A2C-4EC7-41EF-88C0-7FFB5D273F63}"/>
          </ac:spMkLst>
        </pc:spChg>
        <pc:spChg chg="add mod">
          <ac:chgData name="peter Rindal" userId="7c3c15d5b00f3a64" providerId="LiveId" clId="{696FF62E-D5F3-44A9-A405-84A57ED62DD2}" dt="2021-08-07T23:21:56.736" v="2598" actId="20577"/>
          <ac:spMkLst>
            <pc:docMk/>
            <pc:sldMk cId="1937553266" sldId="513"/>
            <ac:spMk id="102" creationId="{42AD894C-8FF2-4902-984E-35EE39B2F35E}"/>
          </ac:spMkLst>
        </pc:spChg>
        <pc:spChg chg="add mod">
          <ac:chgData name="peter Rindal" userId="7c3c15d5b00f3a64" providerId="LiveId" clId="{696FF62E-D5F3-44A9-A405-84A57ED62DD2}" dt="2021-08-07T23:21:38.822" v="2591" actId="1076"/>
          <ac:spMkLst>
            <pc:docMk/>
            <pc:sldMk cId="1937553266" sldId="513"/>
            <ac:spMk id="103" creationId="{82678309-49C8-4616-B3DF-01C0F5C3EE6D}"/>
          </ac:spMkLst>
        </pc:spChg>
        <pc:spChg chg="mod">
          <ac:chgData name="peter Rindal" userId="7c3c15d5b00f3a64" providerId="LiveId" clId="{696FF62E-D5F3-44A9-A405-84A57ED62DD2}" dt="2021-08-07T23:21:19.031" v="2587"/>
          <ac:spMkLst>
            <pc:docMk/>
            <pc:sldMk cId="1937553266" sldId="513"/>
            <ac:spMk id="105" creationId="{668109CD-2DED-41FC-9EB9-AD07B789AC5F}"/>
          </ac:spMkLst>
        </pc:spChg>
        <pc:spChg chg="mod">
          <ac:chgData name="peter Rindal" userId="7c3c15d5b00f3a64" providerId="LiveId" clId="{696FF62E-D5F3-44A9-A405-84A57ED62DD2}" dt="2021-08-07T23:21:19.031" v="2587"/>
          <ac:spMkLst>
            <pc:docMk/>
            <pc:sldMk cId="1937553266" sldId="513"/>
            <ac:spMk id="106" creationId="{3929EA40-AC03-4ED1-9796-9AF02D76728B}"/>
          </ac:spMkLst>
        </pc:spChg>
        <pc:spChg chg="mod">
          <ac:chgData name="peter Rindal" userId="7c3c15d5b00f3a64" providerId="LiveId" clId="{696FF62E-D5F3-44A9-A405-84A57ED62DD2}" dt="2021-08-07T23:21:19.031" v="2587"/>
          <ac:spMkLst>
            <pc:docMk/>
            <pc:sldMk cId="1937553266" sldId="513"/>
            <ac:spMk id="107" creationId="{5D38533E-531A-4864-B819-FCC112D87F5A}"/>
          </ac:spMkLst>
        </pc:spChg>
        <pc:spChg chg="mod">
          <ac:chgData name="peter Rindal" userId="7c3c15d5b00f3a64" providerId="LiveId" clId="{696FF62E-D5F3-44A9-A405-84A57ED62DD2}" dt="2021-08-07T23:21:19.031" v="2587"/>
          <ac:spMkLst>
            <pc:docMk/>
            <pc:sldMk cId="1937553266" sldId="513"/>
            <ac:spMk id="108" creationId="{D22CD1FA-A0FC-40AC-9C5C-66B13081F311}"/>
          </ac:spMkLst>
        </pc:spChg>
        <pc:spChg chg="mod">
          <ac:chgData name="peter Rindal" userId="7c3c15d5b00f3a64" providerId="LiveId" clId="{696FF62E-D5F3-44A9-A405-84A57ED62DD2}" dt="2021-08-07T23:21:19.031" v="2587"/>
          <ac:spMkLst>
            <pc:docMk/>
            <pc:sldMk cId="1937553266" sldId="513"/>
            <ac:spMk id="109" creationId="{549A41E8-D822-4958-AB27-36ED303FC078}"/>
          </ac:spMkLst>
        </pc:spChg>
        <pc:spChg chg="mod">
          <ac:chgData name="peter Rindal" userId="7c3c15d5b00f3a64" providerId="LiveId" clId="{696FF62E-D5F3-44A9-A405-84A57ED62DD2}" dt="2021-08-07T23:21:19.031" v="2587"/>
          <ac:spMkLst>
            <pc:docMk/>
            <pc:sldMk cId="1937553266" sldId="513"/>
            <ac:spMk id="110" creationId="{03A1A043-51A8-46D0-9EDA-956EF2E4D3D9}"/>
          </ac:spMkLst>
        </pc:spChg>
        <pc:spChg chg="mod">
          <ac:chgData name="peter Rindal" userId="7c3c15d5b00f3a64" providerId="LiveId" clId="{696FF62E-D5F3-44A9-A405-84A57ED62DD2}" dt="2021-08-07T23:21:19.031" v="2587"/>
          <ac:spMkLst>
            <pc:docMk/>
            <pc:sldMk cId="1937553266" sldId="513"/>
            <ac:spMk id="111" creationId="{806B5530-41EC-40AC-85D7-60BA88A4118C}"/>
          </ac:spMkLst>
        </pc:spChg>
        <pc:spChg chg="add mod">
          <ac:chgData name="peter Rindal" userId="7c3c15d5b00f3a64" providerId="LiveId" clId="{696FF62E-D5F3-44A9-A405-84A57ED62DD2}" dt="2021-08-07T23:21:52.391" v="2594" actId="1076"/>
          <ac:spMkLst>
            <pc:docMk/>
            <pc:sldMk cId="1937553266" sldId="513"/>
            <ac:spMk id="112" creationId="{DDFF7141-3146-4B8F-AFCF-AF9D80526E45}"/>
          </ac:spMkLst>
        </pc:spChg>
        <pc:spChg chg="add mod">
          <ac:chgData name="peter Rindal" userId="7c3c15d5b00f3a64" providerId="LiveId" clId="{696FF62E-D5F3-44A9-A405-84A57ED62DD2}" dt="2021-08-07T23:21:52.391" v="2594" actId="1076"/>
          <ac:spMkLst>
            <pc:docMk/>
            <pc:sldMk cId="1937553266" sldId="513"/>
            <ac:spMk id="113" creationId="{CDE5DA72-AF4F-4169-819F-3FF520740A13}"/>
          </ac:spMkLst>
        </pc:spChg>
        <pc:spChg chg="add mod">
          <ac:chgData name="peter Rindal" userId="7c3c15d5b00f3a64" providerId="LiveId" clId="{696FF62E-D5F3-44A9-A405-84A57ED62DD2}" dt="2021-08-07T23:24:33.953" v="2657" actId="1076"/>
          <ac:spMkLst>
            <pc:docMk/>
            <pc:sldMk cId="1937553266" sldId="513"/>
            <ac:spMk id="114" creationId="{117754FA-BCBA-42BF-87E6-439847F46ACA}"/>
          </ac:spMkLst>
        </pc:spChg>
        <pc:spChg chg="add mod">
          <ac:chgData name="peter Rindal" userId="7c3c15d5b00f3a64" providerId="LiveId" clId="{696FF62E-D5F3-44A9-A405-84A57ED62DD2}" dt="2021-08-08T00:05:11.244" v="2897"/>
          <ac:spMkLst>
            <pc:docMk/>
            <pc:sldMk cId="1937553266" sldId="513"/>
            <ac:spMk id="115" creationId="{2C173293-A37C-48D2-922C-0241E88BC4CC}"/>
          </ac:spMkLst>
        </pc:spChg>
        <pc:spChg chg="add mod">
          <ac:chgData name="peter Rindal" userId="7c3c15d5b00f3a64" providerId="LiveId" clId="{696FF62E-D5F3-44A9-A405-84A57ED62DD2}" dt="2021-08-08T00:05:11.244" v="2897"/>
          <ac:spMkLst>
            <pc:docMk/>
            <pc:sldMk cId="1937553266" sldId="513"/>
            <ac:spMk id="116" creationId="{2C90EA10-70D9-45A0-A831-C56D6D53B33B}"/>
          </ac:spMkLst>
        </pc:spChg>
        <pc:spChg chg="add mod">
          <ac:chgData name="peter Rindal" userId="7c3c15d5b00f3a64" providerId="LiveId" clId="{696FF62E-D5F3-44A9-A405-84A57ED62DD2}" dt="2021-08-09T02:02:50.188" v="3721"/>
          <ac:spMkLst>
            <pc:docMk/>
            <pc:sldMk cId="1937553266" sldId="513"/>
            <ac:spMk id="125" creationId="{FB8AB949-55A8-4B62-AF57-7ED905EB6BA4}"/>
          </ac:spMkLst>
        </pc:spChg>
        <pc:spChg chg="add mod">
          <ac:chgData name="peter Rindal" userId="7c3c15d5b00f3a64" providerId="LiveId" clId="{696FF62E-D5F3-44A9-A405-84A57ED62DD2}" dt="2021-08-09T02:02:50.188" v="3721"/>
          <ac:spMkLst>
            <pc:docMk/>
            <pc:sldMk cId="1937553266" sldId="513"/>
            <ac:spMk id="126" creationId="{4DFCEA3B-3362-4C59-8174-E14AFD831E6F}"/>
          </ac:spMkLst>
        </pc:spChg>
        <pc:spChg chg="add mod">
          <ac:chgData name="peter Rindal" userId="7c3c15d5b00f3a64" providerId="LiveId" clId="{696FF62E-D5F3-44A9-A405-84A57ED62DD2}" dt="2021-08-09T02:03:08.066" v="3725"/>
          <ac:spMkLst>
            <pc:docMk/>
            <pc:sldMk cId="1937553266" sldId="513"/>
            <ac:spMk id="127" creationId="{EF63B0AF-E392-42FA-8588-7C908E15A931}"/>
          </ac:spMkLst>
        </pc:spChg>
        <pc:spChg chg="add mod">
          <ac:chgData name="peter Rindal" userId="7c3c15d5b00f3a64" providerId="LiveId" clId="{696FF62E-D5F3-44A9-A405-84A57ED62DD2}" dt="2021-08-09T02:03:08.066" v="3725"/>
          <ac:spMkLst>
            <pc:docMk/>
            <pc:sldMk cId="1937553266" sldId="513"/>
            <ac:spMk id="128" creationId="{2AD7ABF4-DA9D-4A42-961C-AAB5686E1D78}"/>
          </ac:spMkLst>
        </pc:spChg>
        <pc:grpChg chg="mod">
          <ac:chgData name="peter Rindal" userId="7c3c15d5b00f3a64" providerId="LiveId" clId="{696FF62E-D5F3-44A9-A405-84A57ED62DD2}" dt="2021-08-07T23:23:03.823" v="2619" actId="404"/>
          <ac:grpSpMkLst>
            <pc:docMk/>
            <pc:sldMk cId="1937553266" sldId="513"/>
            <ac:grpSpMk id="3" creationId="{569AF73E-A132-4AC7-8AE8-029442BF278D}"/>
          </ac:grpSpMkLst>
        </pc:grpChg>
        <pc:grpChg chg="del">
          <ac:chgData name="peter Rindal" userId="7c3c15d5b00f3a64" providerId="LiveId" clId="{696FF62E-D5F3-44A9-A405-84A57ED62DD2}" dt="2021-08-07T23:18:10.427" v="2552" actId="478"/>
          <ac:grpSpMkLst>
            <pc:docMk/>
            <pc:sldMk cId="1937553266" sldId="513"/>
            <ac:grpSpMk id="57" creationId="{83BC9E8D-6687-4750-87D2-7A69B21E80B3}"/>
          </ac:grpSpMkLst>
        </pc:grpChg>
        <pc:grpChg chg="add mod">
          <ac:chgData name="peter Rindal" userId="7c3c15d5b00f3a64" providerId="LiveId" clId="{696FF62E-D5F3-44A9-A405-84A57ED62DD2}" dt="2021-08-07T23:22:24.995" v="2600" actId="1076"/>
          <ac:grpSpMkLst>
            <pc:docMk/>
            <pc:sldMk cId="1937553266" sldId="513"/>
            <ac:grpSpMk id="77" creationId="{9062296E-BDDF-4125-A2F1-CAD756F1E74A}"/>
          </ac:grpSpMkLst>
        </pc:grpChg>
        <pc:grpChg chg="add mod">
          <ac:chgData name="peter Rindal" userId="7c3c15d5b00f3a64" providerId="LiveId" clId="{696FF62E-D5F3-44A9-A405-84A57ED62DD2}" dt="2021-08-07T23:20:19.958" v="2579" actId="1076"/>
          <ac:grpSpMkLst>
            <pc:docMk/>
            <pc:sldMk cId="1937553266" sldId="513"/>
            <ac:grpSpMk id="80" creationId="{DBB3E52E-052E-4CD9-90A1-FDD663524D5B}"/>
          </ac:grpSpMkLst>
        </pc:grpChg>
        <pc:grpChg chg="add mod">
          <ac:chgData name="peter Rindal" userId="7c3c15d5b00f3a64" providerId="LiveId" clId="{696FF62E-D5F3-44A9-A405-84A57ED62DD2}" dt="2021-08-07T23:24:28.391" v="2654" actId="20577"/>
          <ac:grpSpMkLst>
            <pc:docMk/>
            <pc:sldMk cId="1937553266" sldId="513"/>
            <ac:grpSpMk id="91" creationId="{778AD3E4-6C2D-47C3-B8A5-B0CB96CACC57}"/>
          </ac:grpSpMkLst>
        </pc:grpChg>
        <pc:grpChg chg="add del mod">
          <ac:chgData name="peter Rindal" userId="7c3c15d5b00f3a64" providerId="LiveId" clId="{696FF62E-D5F3-44A9-A405-84A57ED62DD2}" dt="2021-08-07T23:21:42.047" v="2592" actId="478"/>
          <ac:grpSpMkLst>
            <pc:docMk/>
            <pc:sldMk cId="1937553266" sldId="513"/>
            <ac:grpSpMk id="104" creationId="{E6D8A7A1-2A81-4F95-AC64-AFE0451D0046}"/>
          </ac:grpSpMkLst>
        </pc:grpChg>
      </pc:sldChg>
      <pc:sldChg chg="modSp add">
        <pc:chgData name="peter Rindal" userId="7c3c15d5b00f3a64" providerId="LiveId" clId="{696FF62E-D5F3-44A9-A405-84A57ED62DD2}" dt="2021-08-09T03:27:25.838" v="4837" actId="20577"/>
        <pc:sldMkLst>
          <pc:docMk/>
          <pc:sldMk cId="2773226982" sldId="513"/>
        </pc:sldMkLst>
        <pc:spChg chg="mod">
          <ac:chgData name="peter Rindal" userId="7c3c15d5b00f3a64" providerId="LiveId" clId="{696FF62E-D5F3-44A9-A405-84A57ED62DD2}" dt="2021-08-09T03:27:20.500" v="4833" actId="20577"/>
          <ac:spMkLst>
            <pc:docMk/>
            <pc:sldMk cId="2773226982" sldId="513"/>
            <ac:spMk id="67" creationId="{4E088354-6E81-44CD-A052-8F91BD51AD3C}"/>
          </ac:spMkLst>
        </pc:spChg>
        <pc:spChg chg="mod">
          <ac:chgData name="peter Rindal" userId="7c3c15d5b00f3a64" providerId="LiveId" clId="{696FF62E-D5F3-44A9-A405-84A57ED62DD2}" dt="2021-08-09T03:27:23.080" v="4835" actId="20577"/>
          <ac:spMkLst>
            <pc:docMk/>
            <pc:sldMk cId="2773226982" sldId="513"/>
            <ac:spMk id="87" creationId="{685A3DC7-65B9-433A-A4C0-FAAA6E75814E}"/>
          </ac:spMkLst>
        </pc:spChg>
        <pc:spChg chg="mod">
          <ac:chgData name="peter Rindal" userId="7c3c15d5b00f3a64" providerId="LiveId" clId="{696FF62E-D5F3-44A9-A405-84A57ED62DD2}" dt="2021-08-09T03:27:25.838" v="4837" actId="20577"/>
          <ac:spMkLst>
            <pc:docMk/>
            <pc:sldMk cId="2773226982" sldId="513"/>
            <ac:spMk id="100" creationId="{AA8ADF69-779A-4869-A23C-675BE47F0F60}"/>
          </ac:spMkLst>
        </pc:spChg>
      </pc:sldChg>
      <pc:sldChg chg="add del">
        <pc:chgData name="peter Rindal" userId="7c3c15d5b00f3a64" providerId="LiveId" clId="{696FF62E-D5F3-44A9-A405-84A57ED62DD2}" dt="2021-08-07T23:24:20.951" v="2653"/>
        <pc:sldMkLst>
          <pc:docMk/>
          <pc:sldMk cId="560903975" sldId="514"/>
        </pc:sldMkLst>
      </pc:sldChg>
      <pc:sldChg chg="addSp delSp modSp add del mod">
        <pc:chgData name="peter Rindal" userId="7c3c15d5b00f3a64" providerId="LiveId" clId="{696FF62E-D5F3-44A9-A405-84A57ED62DD2}" dt="2021-08-09T02:34:46.005" v="4156" actId="2696"/>
        <pc:sldMkLst>
          <pc:docMk/>
          <pc:sldMk cId="2179784623" sldId="514"/>
        </pc:sldMkLst>
        <pc:spChg chg="mod">
          <ac:chgData name="peter Rindal" userId="7c3c15d5b00f3a64" providerId="LiveId" clId="{696FF62E-D5F3-44A9-A405-84A57ED62DD2}" dt="2021-08-09T02:06:25.449" v="3758"/>
          <ac:spMkLst>
            <pc:docMk/>
            <pc:sldMk cId="2179784623" sldId="514"/>
            <ac:spMk id="2" creationId="{0C6893A7-F35B-4EB8-9DA9-9916EBBAD8CA}"/>
          </ac:spMkLst>
        </pc:spChg>
        <pc:spChg chg="mod">
          <ac:chgData name="peter Rindal" userId="7c3c15d5b00f3a64" providerId="LiveId" clId="{696FF62E-D5F3-44A9-A405-84A57ED62DD2}" dt="2021-08-09T02:02:33.732" v="3718" actId="1036"/>
          <ac:spMkLst>
            <pc:docMk/>
            <pc:sldMk cId="2179784623" sldId="514"/>
            <ac:spMk id="4" creationId="{4AA650B6-9D5B-4621-8D85-839C12671E96}"/>
          </ac:spMkLst>
        </pc:spChg>
        <pc:spChg chg="mod">
          <ac:chgData name="peter Rindal" userId="7c3c15d5b00f3a64" providerId="LiveId" clId="{696FF62E-D5F3-44A9-A405-84A57ED62DD2}" dt="2021-08-09T02:02:33.732" v="3718" actId="1036"/>
          <ac:spMkLst>
            <pc:docMk/>
            <pc:sldMk cId="2179784623" sldId="514"/>
            <ac:spMk id="44" creationId="{2859A840-3BDF-4F6A-81B6-86431BAC5A94}"/>
          </ac:spMkLst>
        </pc:spChg>
        <pc:spChg chg="add del">
          <ac:chgData name="peter Rindal" userId="7c3c15d5b00f3a64" providerId="LiveId" clId="{696FF62E-D5F3-44A9-A405-84A57ED62DD2}" dt="2021-08-07T23:24:51.593" v="2661" actId="478"/>
          <ac:spMkLst>
            <pc:docMk/>
            <pc:sldMk cId="2179784623" sldId="514"/>
            <ac:spMk id="59" creationId="{7F4022CB-748E-449D-BD8E-C435BA9EE8D6}"/>
          </ac:spMkLst>
        </pc:spChg>
        <pc:spChg chg="add del">
          <ac:chgData name="peter Rindal" userId="7c3c15d5b00f3a64" providerId="LiveId" clId="{696FF62E-D5F3-44A9-A405-84A57ED62DD2}" dt="2021-08-07T23:24:51.593" v="2661" actId="478"/>
          <ac:spMkLst>
            <pc:docMk/>
            <pc:sldMk cId="2179784623" sldId="514"/>
            <ac:spMk id="60" creationId="{2CC58F84-FEA1-4BFC-A072-4C3564BA93D7}"/>
          </ac:spMkLst>
        </pc:spChg>
        <pc:spChg chg="add del">
          <ac:chgData name="peter Rindal" userId="7c3c15d5b00f3a64" providerId="LiveId" clId="{696FF62E-D5F3-44A9-A405-84A57ED62DD2}" dt="2021-08-07T23:24:51.593" v="2661" actId="478"/>
          <ac:spMkLst>
            <pc:docMk/>
            <pc:sldMk cId="2179784623" sldId="514"/>
            <ac:spMk id="61" creationId="{552BB815-1B4C-4BA4-96BC-37DF5BB192D1}"/>
          </ac:spMkLst>
        </pc:spChg>
        <pc:spChg chg="del">
          <ac:chgData name="peter Rindal" userId="7c3c15d5b00f3a64" providerId="LiveId" clId="{696FF62E-D5F3-44A9-A405-84A57ED62DD2}" dt="2021-08-08T00:05:15.868" v="2898" actId="478"/>
          <ac:spMkLst>
            <pc:docMk/>
            <pc:sldMk cId="2179784623" sldId="514"/>
            <ac:spMk id="62" creationId="{CDD4F409-87BD-4C12-BEE0-62F9638788C5}"/>
          </ac:spMkLst>
        </pc:spChg>
        <pc:spChg chg="del">
          <ac:chgData name="peter Rindal" userId="7c3c15d5b00f3a64" providerId="LiveId" clId="{696FF62E-D5F3-44A9-A405-84A57ED62DD2}" dt="2021-08-08T00:05:15.868" v="2898" actId="478"/>
          <ac:spMkLst>
            <pc:docMk/>
            <pc:sldMk cId="2179784623" sldId="514"/>
            <ac:spMk id="63" creationId="{F9CAAE29-7891-4662-9E35-EB9594668DC5}"/>
          </ac:spMkLst>
        </pc:spChg>
        <pc:spChg chg="add del">
          <ac:chgData name="peter Rindal" userId="7c3c15d5b00f3a64" providerId="LiveId" clId="{696FF62E-D5F3-44A9-A405-84A57ED62DD2}" dt="2021-08-07T23:24:51.593" v="2661" actId="478"/>
          <ac:spMkLst>
            <pc:docMk/>
            <pc:sldMk cId="2179784623" sldId="514"/>
            <ac:spMk id="67" creationId="{4E088354-6E81-44CD-A052-8F91BD51AD3C}"/>
          </ac:spMkLst>
        </pc:spChg>
        <pc:spChg chg="mod">
          <ac:chgData name="peter Rindal" userId="7c3c15d5b00f3a64" providerId="LiveId" clId="{696FF62E-D5F3-44A9-A405-84A57ED62DD2}" dt="2021-08-09T02:01:20.825" v="3673" actId="14100"/>
          <ac:spMkLst>
            <pc:docMk/>
            <pc:sldMk cId="2179784623" sldId="514"/>
            <ac:spMk id="68" creationId="{467F373E-B937-4D29-BA96-A1CF7D2CF237}"/>
          </ac:spMkLst>
        </pc:spChg>
        <pc:spChg chg="add del mod">
          <ac:chgData name="peter Rindal" userId="7c3c15d5b00f3a64" providerId="LiveId" clId="{696FF62E-D5F3-44A9-A405-84A57ED62DD2}" dt="2021-08-09T02:01:42.730" v="3678" actId="1076"/>
          <ac:spMkLst>
            <pc:docMk/>
            <pc:sldMk cId="2179784623" sldId="514"/>
            <ac:spMk id="69" creationId="{071F862C-A9EE-41DD-98AD-A1FA7C09B367}"/>
          </ac:spMkLst>
        </pc:spChg>
        <pc:spChg chg="add del mod">
          <ac:chgData name="peter Rindal" userId="7c3c15d5b00f3a64" providerId="LiveId" clId="{696FF62E-D5F3-44A9-A405-84A57ED62DD2}" dt="2021-08-07T23:24:55.397" v="2663"/>
          <ac:spMkLst>
            <pc:docMk/>
            <pc:sldMk cId="2179784623" sldId="514"/>
            <ac:spMk id="70" creationId="{68DA1CEA-B6E1-4203-81BB-E0BC8C3A2D16}"/>
          </ac:spMkLst>
        </pc:spChg>
        <pc:spChg chg="add mod">
          <ac:chgData name="peter Rindal" userId="7c3c15d5b00f3a64" providerId="LiveId" clId="{696FF62E-D5F3-44A9-A405-84A57ED62DD2}" dt="2021-08-09T02:01:49.553" v="3679" actId="1076"/>
          <ac:spMkLst>
            <pc:docMk/>
            <pc:sldMk cId="2179784623" sldId="514"/>
            <ac:spMk id="71" creationId="{8B1559C6-6CD6-48F4-92F7-CC2A8E8BCB14}"/>
          </ac:spMkLst>
        </pc:spChg>
        <pc:spChg chg="add mod">
          <ac:chgData name="peter Rindal" userId="7c3c15d5b00f3a64" providerId="LiveId" clId="{696FF62E-D5F3-44A9-A405-84A57ED62DD2}" dt="2021-08-09T02:02:09.459" v="3695" actId="1038"/>
          <ac:spMkLst>
            <pc:docMk/>
            <pc:sldMk cId="2179784623" sldId="514"/>
            <ac:spMk id="72" creationId="{47B81EB1-5CD7-4387-B283-8C271682C7BE}"/>
          </ac:spMkLst>
        </pc:spChg>
        <pc:spChg chg="add mod">
          <ac:chgData name="peter Rindal" userId="7c3c15d5b00f3a64" providerId="LiveId" clId="{696FF62E-D5F3-44A9-A405-84A57ED62DD2}" dt="2021-08-07T23:26:08.535" v="2694" actId="1076"/>
          <ac:spMkLst>
            <pc:docMk/>
            <pc:sldMk cId="2179784623" sldId="514"/>
            <ac:spMk id="73" creationId="{9812F1F3-DD6A-42A3-BF63-74447303A651}"/>
          </ac:spMkLst>
        </pc:spChg>
        <pc:spChg chg="add del">
          <ac:chgData name="peter Rindal" userId="7c3c15d5b00f3a64" providerId="LiveId" clId="{696FF62E-D5F3-44A9-A405-84A57ED62DD2}" dt="2021-08-07T23:24:51.593" v="2661" actId="478"/>
          <ac:spMkLst>
            <pc:docMk/>
            <pc:sldMk cId="2179784623" sldId="514"/>
            <ac:spMk id="74" creationId="{F43E4338-2B80-4128-BFA0-3DD9066AED8C}"/>
          </ac:spMkLst>
        </pc:spChg>
        <pc:spChg chg="add mod">
          <ac:chgData name="peter Rindal" userId="7c3c15d5b00f3a64" providerId="LiveId" clId="{696FF62E-D5F3-44A9-A405-84A57ED62DD2}" dt="2021-08-08T00:05:16.179" v="2899"/>
          <ac:spMkLst>
            <pc:docMk/>
            <pc:sldMk cId="2179784623" sldId="514"/>
            <ac:spMk id="75" creationId="{610DAB23-4784-4149-82CD-45F153F26EBE}"/>
          </ac:spMkLst>
        </pc:spChg>
        <pc:spChg chg="add mod">
          <ac:chgData name="peter Rindal" userId="7c3c15d5b00f3a64" providerId="LiveId" clId="{696FF62E-D5F3-44A9-A405-84A57ED62DD2}" dt="2021-08-08T00:05:16.179" v="2899"/>
          <ac:spMkLst>
            <pc:docMk/>
            <pc:sldMk cId="2179784623" sldId="514"/>
            <ac:spMk id="76" creationId="{92BB9454-DF03-40FF-B321-EAFC008F9B2F}"/>
          </ac:spMkLst>
        </pc:spChg>
        <pc:spChg chg="add mod">
          <ac:chgData name="peter Rindal" userId="7c3c15d5b00f3a64" providerId="LiveId" clId="{696FF62E-D5F3-44A9-A405-84A57ED62DD2}" dt="2021-08-09T02:02:33.732" v="3718" actId="1036"/>
          <ac:spMkLst>
            <pc:docMk/>
            <pc:sldMk cId="2179784623" sldId="514"/>
            <ac:spMk id="81" creationId="{F0E1BD1F-F111-4194-B25E-AB5C8945FAB4}"/>
          </ac:spMkLst>
        </pc:spChg>
        <pc:spChg chg="add mod">
          <ac:chgData name="peter Rindal" userId="7c3c15d5b00f3a64" providerId="LiveId" clId="{696FF62E-D5F3-44A9-A405-84A57ED62DD2}" dt="2021-08-09T02:02:43.016" v="3720" actId="1076"/>
          <ac:spMkLst>
            <pc:docMk/>
            <pc:sldMk cId="2179784623" sldId="514"/>
            <ac:spMk id="84" creationId="{56C24B73-E952-4CF1-B81E-4FAFA5A1EF99}"/>
          </ac:spMkLst>
        </pc:spChg>
        <pc:spChg chg="del">
          <ac:chgData name="peter Rindal" userId="7c3c15d5b00f3a64" providerId="LiveId" clId="{696FF62E-D5F3-44A9-A405-84A57ED62DD2}" dt="2021-08-07T23:25:17.255" v="2669" actId="478"/>
          <ac:spMkLst>
            <pc:docMk/>
            <pc:sldMk cId="2179784623" sldId="514"/>
            <ac:spMk id="86" creationId="{30511542-9413-4E73-B5A0-AAF729905620}"/>
          </ac:spMkLst>
        </pc:spChg>
        <pc:spChg chg="del">
          <ac:chgData name="peter Rindal" userId="7c3c15d5b00f3a64" providerId="LiveId" clId="{696FF62E-D5F3-44A9-A405-84A57ED62DD2}" dt="2021-08-07T23:25:17.255" v="2669" actId="478"/>
          <ac:spMkLst>
            <pc:docMk/>
            <pc:sldMk cId="2179784623" sldId="514"/>
            <ac:spMk id="87" creationId="{685A3DC7-65B9-433A-A4C0-FAAA6E75814E}"/>
          </ac:spMkLst>
        </pc:spChg>
        <pc:spChg chg="mod">
          <ac:chgData name="peter Rindal" userId="7c3c15d5b00f3a64" providerId="LiveId" clId="{696FF62E-D5F3-44A9-A405-84A57ED62DD2}" dt="2021-08-09T02:01:28.382" v="3675" actId="14100"/>
          <ac:spMkLst>
            <pc:docMk/>
            <pc:sldMk cId="2179784623" sldId="514"/>
            <ac:spMk id="88" creationId="{F7C23FF6-08D1-4E26-99E2-374BE2A5CB9F}"/>
          </ac:spMkLst>
        </pc:spChg>
        <pc:spChg chg="mod">
          <ac:chgData name="peter Rindal" userId="7c3c15d5b00f3a64" providerId="LiveId" clId="{696FF62E-D5F3-44A9-A405-84A57ED62DD2}" dt="2021-08-07T23:25:40.207" v="2678" actId="1076"/>
          <ac:spMkLst>
            <pc:docMk/>
            <pc:sldMk cId="2179784623" sldId="514"/>
            <ac:spMk id="89" creationId="{8B664930-E65C-486F-9DFD-4093F05B0748}"/>
          </ac:spMkLst>
        </pc:spChg>
        <pc:spChg chg="del">
          <ac:chgData name="peter Rindal" userId="7c3c15d5b00f3a64" providerId="LiveId" clId="{696FF62E-D5F3-44A9-A405-84A57ED62DD2}" dt="2021-08-07T23:25:21.187" v="2670" actId="478"/>
          <ac:spMkLst>
            <pc:docMk/>
            <pc:sldMk cId="2179784623" sldId="514"/>
            <ac:spMk id="90" creationId="{3117EBB7-114D-489D-B658-722DCCDB5300}"/>
          </ac:spMkLst>
        </pc:spChg>
        <pc:spChg chg="del">
          <ac:chgData name="peter Rindal" userId="7c3c15d5b00f3a64" providerId="LiveId" clId="{696FF62E-D5F3-44A9-A405-84A57ED62DD2}" dt="2021-08-07T23:25:24.318" v="2671" actId="478"/>
          <ac:spMkLst>
            <pc:docMk/>
            <pc:sldMk cId="2179784623" sldId="514"/>
            <ac:spMk id="99" creationId="{4F560D4B-F05F-4F16-A6BB-8784445DF70A}"/>
          </ac:spMkLst>
        </pc:spChg>
        <pc:spChg chg="del">
          <ac:chgData name="peter Rindal" userId="7c3c15d5b00f3a64" providerId="LiveId" clId="{696FF62E-D5F3-44A9-A405-84A57ED62DD2}" dt="2021-08-07T23:25:24.318" v="2671" actId="478"/>
          <ac:spMkLst>
            <pc:docMk/>
            <pc:sldMk cId="2179784623" sldId="514"/>
            <ac:spMk id="100" creationId="{AA8ADF69-779A-4869-A23C-675BE47F0F60}"/>
          </ac:spMkLst>
        </pc:spChg>
        <pc:spChg chg="mod">
          <ac:chgData name="peter Rindal" userId="7c3c15d5b00f3a64" providerId="LiveId" clId="{696FF62E-D5F3-44A9-A405-84A57ED62DD2}" dt="2021-08-09T02:01:32.954" v="3677" actId="14100"/>
          <ac:spMkLst>
            <pc:docMk/>
            <pc:sldMk cId="2179784623" sldId="514"/>
            <ac:spMk id="101" creationId="{0EE21A2C-4EC7-41EF-88C0-7FFB5D273F63}"/>
          </ac:spMkLst>
        </pc:spChg>
        <pc:spChg chg="mod">
          <ac:chgData name="peter Rindal" userId="7c3c15d5b00f3a64" providerId="LiveId" clId="{696FF62E-D5F3-44A9-A405-84A57ED62DD2}" dt="2021-08-07T23:25:42.585" v="2679" actId="1036"/>
          <ac:spMkLst>
            <pc:docMk/>
            <pc:sldMk cId="2179784623" sldId="514"/>
            <ac:spMk id="102" creationId="{42AD894C-8FF2-4902-984E-35EE39B2F35E}"/>
          </ac:spMkLst>
        </pc:spChg>
        <pc:spChg chg="del">
          <ac:chgData name="peter Rindal" userId="7c3c15d5b00f3a64" providerId="LiveId" clId="{696FF62E-D5F3-44A9-A405-84A57ED62DD2}" dt="2021-08-07T23:25:26.240" v="2672" actId="478"/>
          <ac:spMkLst>
            <pc:docMk/>
            <pc:sldMk cId="2179784623" sldId="514"/>
            <ac:spMk id="103" creationId="{82678309-49C8-4616-B3DF-01C0F5C3EE6D}"/>
          </ac:spMkLst>
        </pc:spChg>
        <pc:spChg chg="del">
          <ac:chgData name="peter Rindal" userId="7c3c15d5b00f3a64" providerId="LiveId" clId="{696FF62E-D5F3-44A9-A405-84A57ED62DD2}" dt="2021-08-07T23:25:24.318" v="2671" actId="478"/>
          <ac:spMkLst>
            <pc:docMk/>
            <pc:sldMk cId="2179784623" sldId="514"/>
            <ac:spMk id="112" creationId="{DDFF7141-3146-4B8F-AFCF-AF9D80526E45}"/>
          </ac:spMkLst>
        </pc:spChg>
        <pc:spChg chg="del">
          <ac:chgData name="peter Rindal" userId="7c3c15d5b00f3a64" providerId="LiveId" clId="{696FF62E-D5F3-44A9-A405-84A57ED62DD2}" dt="2021-08-07T23:25:24.318" v="2671" actId="478"/>
          <ac:spMkLst>
            <pc:docMk/>
            <pc:sldMk cId="2179784623" sldId="514"/>
            <ac:spMk id="113" creationId="{CDE5DA72-AF4F-4169-819F-3FF520740A13}"/>
          </ac:spMkLst>
        </pc:spChg>
        <pc:spChg chg="del">
          <ac:chgData name="peter Rindal" userId="7c3c15d5b00f3a64" providerId="LiveId" clId="{696FF62E-D5F3-44A9-A405-84A57ED62DD2}" dt="2021-08-07T23:25:17.255" v="2669" actId="478"/>
          <ac:spMkLst>
            <pc:docMk/>
            <pc:sldMk cId="2179784623" sldId="514"/>
            <ac:spMk id="114" creationId="{117754FA-BCBA-42BF-87E6-439847F46ACA}"/>
          </ac:spMkLst>
        </pc:spChg>
        <pc:grpChg chg="del">
          <ac:chgData name="peter Rindal" userId="7c3c15d5b00f3a64" providerId="LiveId" clId="{696FF62E-D5F3-44A9-A405-84A57ED62DD2}" dt="2021-08-07T23:25:17.255" v="2669" actId="478"/>
          <ac:grpSpMkLst>
            <pc:docMk/>
            <pc:sldMk cId="2179784623" sldId="514"/>
            <ac:grpSpMk id="91" creationId="{778AD3E4-6C2D-47C3-B8A5-B0CB96CACC57}"/>
          </ac:grpSpMkLst>
        </pc:grpChg>
      </pc:sldChg>
      <pc:sldChg chg="add">
        <pc:chgData name="peter Rindal" userId="7c3c15d5b00f3a64" providerId="LiveId" clId="{696FF62E-D5F3-44A9-A405-84A57ED62DD2}" dt="2021-08-09T02:34:48.351" v="4157"/>
        <pc:sldMkLst>
          <pc:docMk/>
          <pc:sldMk cId="4182633203" sldId="514"/>
        </pc:sldMkLst>
      </pc:sldChg>
      <pc:sldChg chg="addSp delSp modSp add mod modAnim">
        <pc:chgData name="peter Rindal" userId="7c3c15d5b00f3a64" providerId="LiveId" clId="{696FF62E-D5F3-44A9-A405-84A57ED62DD2}" dt="2021-08-09T22:43:07.187" v="8819" actId="20577"/>
        <pc:sldMkLst>
          <pc:docMk/>
          <pc:sldMk cId="640712587" sldId="515"/>
        </pc:sldMkLst>
        <pc:spChg chg="mod">
          <ac:chgData name="peter Rindal" userId="7c3c15d5b00f3a64" providerId="LiveId" clId="{696FF62E-D5F3-44A9-A405-84A57ED62DD2}" dt="2021-08-09T22:43:07.187" v="8819" actId="20577"/>
          <ac:spMkLst>
            <pc:docMk/>
            <pc:sldMk cId="640712587" sldId="515"/>
            <ac:spMk id="4" creationId="{EE42CC21-94C6-48D8-BE04-4B9A23E06D7E}"/>
          </ac:spMkLst>
        </pc:spChg>
        <pc:spChg chg="mod">
          <ac:chgData name="peter Rindal" userId="7c3c15d5b00f3a64" providerId="LiveId" clId="{696FF62E-D5F3-44A9-A405-84A57ED62DD2}" dt="2021-08-09T22:41:35.340" v="8817" actId="5793"/>
          <ac:spMkLst>
            <pc:docMk/>
            <pc:sldMk cId="640712587" sldId="515"/>
            <ac:spMk id="6" creationId="{21A6BE52-5ACF-455A-BD4C-E3E8324DFC5A}"/>
          </ac:spMkLst>
        </pc:spChg>
        <pc:spChg chg="add del mod">
          <ac:chgData name="peter Rindal" userId="7c3c15d5b00f3a64" providerId="LiveId" clId="{696FF62E-D5F3-44A9-A405-84A57ED62DD2}" dt="2021-08-09T05:23:43.181" v="5695" actId="478"/>
          <ac:spMkLst>
            <pc:docMk/>
            <pc:sldMk cId="640712587" sldId="515"/>
            <ac:spMk id="36" creationId="{00D24F82-5A07-4C03-AFE8-ED09627C06FB}"/>
          </ac:spMkLst>
        </pc:spChg>
        <pc:spChg chg="add mod">
          <ac:chgData name="peter Rindal" userId="7c3c15d5b00f3a64" providerId="LiveId" clId="{696FF62E-D5F3-44A9-A405-84A57ED62DD2}" dt="2021-08-09T05:23:40.230" v="5694"/>
          <ac:spMkLst>
            <pc:docMk/>
            <pc:sldMk cId="640712587" sldId="515"/>
            <ac:spMk id="37" creationId="{581BEACE-0C3A-4DFD-8052-647A1C641424}"/>
          </ac:spMkLst>
        </pc:spChg>
        <pc:spChg chg="del mod">
          <ac:chgData name="peter Rindal" userId="7c3c15d5b00f3a64" providerId="LiveId" clId="{696FF62E-D5F3-44A9-A405-84A57ED62DD2}" dt="2021-08-09T05:23:39.744" v="5693" actId="478"/>
          <ac:spMkLst>
            <pc:docMk/>
            <pc:sldMk cId="640712587" sldId="515"/>
            <ac:spMk id="89" creationId="{96023E8E-B63F-410F-A364-CBE8B6F85F41}"/>
          </ac:spMkLst>
        </pc:spChg>
      </pc:sldChg>
      <pc:sldChg chg="addSp modSp add del mod">
        <pc:chgData name="peter Rindal" userId="7c3c15d5b00f3a64" providerId="LiveId" clId="{696FF62E-D5F3-44A9-A405-84A57ED62DD2}" dt="2021-08-09T01:55:49.153" v="3620" actId="2696"/>
        <pc:sldMkLst>
          <pc:docMk/>
          <pc:sldMk cId="2057965923" sldId="515"/>
        </pc:sldMkLst>
        <pc:spChg chg="add mod">
          <ac:chgData name="peter Rindal" userId="7c3c15d5b00f3a64" providerId="LiveId" clId="{696FF62E-D5F3-44A9-A405-84A57ED62DD2}" dt="2021-08-09T01:23:12.167" v="3072" actId="1076"/>
          <ac:spMkLst>
            <pc:docMk/>
            <pc:sldMk cId="2057965923" sldId="515"/>
            <ac:spMk id="4" creationId="{EE42CC21-94C6-48D8-BE04-4B9A23E06D7E}"/>
          </ac:spMkLst>
        </pc:spChg>
        <pc:spChg chg="add mod">
          <ac:chgData name="peter Rindal" userId="7c3c15d5b00f3a64" providerId="LiveId" clId="{696FF62E-D5F3-44A9-A405-84A57ED62DD2}" dt="2021-08-09T01:27:00.308" v="3140" actId="20577"/>
          <ac:spMkLst>
            <pc:docMk/>
            <pc:sldMk cId="2057965923" sldId="515"/>
            <ac:spMk id="5" creationId="{0CF90D57-EAA1-4389-A63F-672AA81F86BC}"/>
          </ac:spMkLst>
        </pc:spChg>
        <pc:spChg chg="add mod">
          <ac:chgData name="peter Rindal" userId="7c3c15d5b00f3a64" providerId="LiveId" clId="{696FF62E-D5F3-44A9-A405-84A57ED62DD2}" dt="2021-08-09T01:27:08.370" v="3141" actId="1076"/>
          <ac:spMkLst>
            <pc:docMk/>
            <pc:sldMk cId="2057965923" sldId="515"/>
            <ac:spMk id="7" creationId="{40CA4B1B-6171-4DE2-81F2-D412D600F69E}"/>
          </ac:spMkLst>
        </pc:spChg>
        <pc:spChg chg="add mod">
          <ac:chgData name="peter Rindal" userId="7c3c15d5b00f3a64" providerId="LiveId" clId="{696FF62E-D5F3-44A9-A405-84A57ED62DD2}" dt="2021-08-09T01:23:12.167" v="3072" actId="1076"/>
          <ac:spMkLst>
            <pc:docMk/>
            <pc:sldMk cId="2057965923" sldId="515"/>
            <ac:spMk id="27" creationId="{21FA8759-6B52-4963-9E8E-E756DB060EBE}"/>
          </ac:spMkLst>
        </pc:spChg>
        <pc:spChg chg="add mod">
          <ac:chgData name="peter Rindal" userId="7c3c15d5b00f3a64" providerId="LiveId" clId="{696FF62E-D5F3-44A9-A405-84A57ED62DD2}" dt="2021-08-09T01:23:12.167" v="3072" actId="1076"/>
          <ac:spMkLst>
            <pc:docMk/>
            <pc:sldMk cId="2057965923" sldId="515"/>
            <ac:spMk id="29" creationId="{15035DF7-7D17-4928-B30A-1ED7EDFFEA21}"/>
          </ac:spMkLst>
        </pc:spChg>
        <pc:spChg chg="add mod">
          <ac:chgData name="peter Rindal" userId="7c3c15d5b00f3a64" providerId="LiveId" clId="{696FF62E-D5F3-44A9-A405-84A57ED62DD2}" dt="2021-08-09T01:27:08.370" v="3141" actId="1076"/>
          <ac:spMkLst>
            <pc:docMk/>
            <pc:sldMk cId="2057965923" sldId="515"/>
            <ac:spMk id="30" creationId="{4BFD03C8-E914-46D5-AC67-77B3A46F4E47}"/>
          </ac:spMkLst>
        </pc:spChg>
        <pc:spChg chg="add mod">
          <ac:chgData name="peter Rindal" userId="7c3c15d5b00f3a64" providerId="LiveId" clId="{696FF62E-D5F3-44A9-A405-84A57ED62DD2}" dt="2021-08-09T01:27:08.370" v="3141" actId="1076"/>
          <ac:spMkLst>
            <pc:docMk/>
            <pc:sldMk cId="2057965923" sldId="515"/>
            <ac:spMk id="31" creationId="{D13E7780-02D0-4BE5-99B6-01A872D9ED71}"/>
          </ac:spMkLst>
        </pc:spChg>
        <pc:spChg chg="add mod">
          <ac:chgData name="peter Rindal" userId="7c3c15d5b00f3a64" providerId="LiveId" clId="{696FF62E-D5F3-44A9-A405-84A57ED62DD2}" dt="2021-08-09T01:27:08.370" v="3141" actId="1076"/>
          <ac:spMkLst>
            <pc:docMk/>
            <pc:sldMk cId="2057965923" sldId="515"/>
            <ac:spMk id="32" creationId="{D4C69C16-FAEA-474F-9AC6-AB586276B156}"/>
          </ac:spMkLst>
        </pc:spChg>
        <pc:spChg chg="add mod">
          <ac:chgData name="peter Rindal" userId="7c3c15d5b00f3a64" providerId="LiveId" clId="{696FF62E-D5F3-44A9-A405-84A57ED62DD2}" dt="2021-08-09T01:27:08.370" v="3141" actId="1076"/>
          <ac:spMkLst>
            <pc:docMk/>
            <pc:sldMk cId="2057965923" sldId="515"/>
            <ac:spMk id="33" creationId="{6A85828C-3ECE-4E66-ACB2-7ED5D4B59DA8}"/>
          </ac:spMkLst>
        </pc:spChg>
        <pc:spChg chg="add mod">
          <ac:chgData name="peter Rindal" userId="7c3c15d5b00f3a64" providerId="LiveId" clId="{696FF62E-D5F3-44A9-A405-84A57ED62DD2}" dt="2021-08-09T01:51:02.970" v="3598" actId="20577"/>
          <ac:spMkLst>
            <pc:docMk/>
            <pc:sldMk cId="2057965923" sldId="515"/>
            <ac:spMk id="35" creationId="{BEFC99AD-4A90-4D8A-8BDF-C52AE3960757}"/>
          </ac:spMkLst>
        </pc:spChg>
        <pc:spChg chg="mod">
          <ac:chgData name="peter Rindal" userId="7c3c15d5b00f3a64" providerId="LiveId" clId="{696FF62E-D5F3-44A9-A405-84A57ED62DD2}" dt="2021-08-09T01:25:09.354" v="3095" actId="1076"/>
          <ac:spMkLst>
            <pc:docMk/>
            <pc:sldMk cId="2057965923" sldId="515"/>
            <ac:spMk id="75" creationId="{DBE5DC55-65BB-4A84-B972-A8884785CC2A}"/>
          </ac:spMkLst>
        </pc:spChg>
        <pc:spChg chg="mod">
          <ac:chgData name="peter Rindal" userId="7c3c15d5b00f3a64" providerId="LiveId" clId="{696FF62E-D5F3-44A9-A405-84A57ED62DD2}" dt="2021-08-09T01:21:08.901" v="3051" actId="20577"/>
          <ac:spMkLst>
            <pc:docMk/>
            <pc:sldMk cId="2057965923" sldId="515"/>
            <ac:spMk id="89" creationId="{96023E8E-B63F-410F-A364-CBE8B6F85F41}"/>
          </ac:spMkLst>
        </pc:spChg>
        <pc:spChg chg="mod">
          <ac:chgData name="peter Rindal" userId="7c3c15d5b00f3a64" providerId="LiveId" clId="{696FF62E-D5F3-44A9-A405-84A57ED62DD2}" dt="2021-08-09T01:25:09.354" v="3095" actId="1076"/>
          <ac:spMkLst>
            <pc:docMk/>
            <pc:sldMk cId="2057965923" sldId="515"/>
            <ac:spMk id="110" creationId="{3195733D-3242-4352-8294-7D236961118E}"/>
          </ac:spMkLst>
        </pc:spChg>
        <pc:cxnChg chg="add mod">
          <ac:chgData name="peter Rindal" userId="7c3c15d5b00f3a64" providerId="LiveId" clId="{696FF62E-D5F3-44A9-A405-84A57ED62DD2}" dt="2021-08-09T01:20:32.055" v="3025" actId="14100"/>
          <ac:cxnSpMkLst>
            <pc:docMk/>
            <pc:sldMk cId="2057965923" sldId="515"/>
            <ac:cxnSpMk id="24" creationId="{B125796F-28EF-46C9-A263-C3E95D06E32A}"/>
          </ac:cxnSpMkLst>
        </pc:cxnChg>
      </pc:sldChg>
      <pc:sldChg chg="addSp delSp modSp add del mod">
        <pc:chgData name="peter Rindal" userId="7c3c15d5b00f3a64" providerId="LiveId" clId="{696FF62E-D5F3-44A9-A405-84A57ED62DD2}" dt="2021-08-09T01:55:49.153" v="3620" actId="2696"/>
        <pc:sldMkLst>
          <pc:docMk/>
          <pc:sldMk cId="309962484" sldId="516"/>
        </pc:sldMkLst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3" creationId="{CAEE9481-B6E6-4C00-A292-5F807112487D}"/>
          </ac:spMkLst>
        </pc:spChg>
        <pc:spChg chg="mod">
          <ac:chgData name="peter Rindal" userId="7c3c15d5b00f3a64" providerId="LiveId" clId="{696FF62E-D5F3-44A9-A405-84A57ED62DD2}" dt="2021-08-09T01:53:01.740" v="3610" actId="20577"/>
          <ac:spMkLst>
            <pc:docMk/>
            <pc:sldMk cId="309962484" sldId="516"/>
            <ac:spMk id="6" creationId="{21A6BE52-5ACF-455A-BD4C-E3E8324DFC5A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9" creationId="{D2DB01B6-940B-4F4A-8AA8-F26EC1ECABBE}"/>
          </ac:spMkLst>
        </pc:spChg>
        <pc:spChg chg="add del mod">
          <ac:chgData name="peter Rindal" userId="7c3c15d5b00f3a64" providerId="LiveId" clId="{696FF62E-D5F3-44A9-A405-84A57ED62DD2}" dt="2021-08-09T01:43:48.821" v="3498" actId="21"/>
          <ac:spMkLst>
            <pc:docMk/>
            <pc:sldMk cId="309962484" sldId="516"/>
            <ac:spMk id="34" creationId="{754DE797-8349-4170-B51B-3317B09A7A68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35" creationId="{2FC9EECA-F28D-46D3-97EB-8DB556F721A1}"/>
          </ac:spMkLst>
        </pc:spChg>
        <pc:spChg chg="add del mod">
          <ac:chgData name="peter Rindal" userId="7c3c15d5b00f3a64" providerId="LiveId" clId="{696FF62E-D5F3-44A9-A405-84A57ED62DD2}" dt="2021-08-09T01:38:30.045" v="3337" actId="478"/>
          <ac:spMkLst>
            <pc:docMk/>
            <pc:sldMk cId="309962484" sldId="516"/>
            <ac:spMk id="36" creationId="{AA32B847-2473-4855-8C43-E789DD0A6EF3}"/>
          </ac:spMkLst>
        </pc:spChg>
        <pc:spChg chg="add del mod">
          <ac:chgData name="peter Rindal" userId="7c3c15d5b00f3a64" providerId="LiveId" clId="{696FF62E-D5F3-44A9-A405-84A57ED62DD2}" dt="2021-08-09T01:38:37.640" v="3340" actId="478"/>
          <ac:spMkLst>
            <pc:docMk/>
            <pc:sldMk cId="309962484" sldId="516"/>
            <ac:spMk id="37" creationId="{12D4BEDA-E3D1-4807-BA70-4A7607D1105D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38" creationId="{AB21EBC7-298A-437E-9DBE-178CA4712219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39" creationId="{3FB22795-4250-4A44-ACD8-BA421CDD3D70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40" creationId="{85B385FF-2F90-4546-97B0-FFC3C0B59A71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41" creationId="{6D93883F-F92F-4282-874B-FBA9450005E3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42" creationId="{6F23FB1F-C75D-44F1-AA87-9430EFDC4003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43" creationId="{4EC4FC07-2996-43E4-95EA-9BAF9D01895C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44" creationId="{FC13F6DE-7801-43FD-9C94-53E591FB22A0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45" creationId="{9E436AEE-B0F7-4CB0-86A6-3DD611EA4F74}"/>
          </ac:spMkLst>
        </pc:spChg>
        <pc:spChg chg="add del mod">
          <ac:chgData name="peter Rindal" userId="7c3c15d5b00f3a64" providerId="LiveId" clId="{696FF62E-D5F3-44A9-A405-84A57ED62DD2}" dt="2021-08-09T01:39:22.312" v="3360" actId="478"/>
          <ac:spMkLst>
            <pc:docMk/>
            <pc:sldMk cId="309962484" sldId="516"/>
            <ac:spMk id="46" creationId="{F8E0C738-A2DA-494B-BD73-C485C9AB62A2}"/>
          </ac:spMkLst>
        </pc:spChg>
        <pc:spChg chg="add del mod">
          <ac:chgData name="peter Rindal" userId="7c3c15d5b00f3a64" providerId="LiveId" clId="{696FF62E-D5F3-44A9-A405-84A57ED62DD2}" dt="2021-08-09T01:39:22.312" v="3360" actId="478"/>
          <ac:spMkLst>
            <pc:docMk/>
            <pc:sldMk cId="309962484" sldId="516"/>
            <ac:spMk id="47" creationId="{A6E62D65-024B-48C5-A5B1-0355F02DADA4}"/>
          </ac:spMkLst>
        </pc:spChg>
        <pc:spChg chg="add del mod">
          <ac:chgData name="peter Rindal" userId="7c3c15d5b00f3a64" providerId="LiveId" clId="{696FF62E-D5F3-44A9-A405-84A57ED62DD2}" dt="2021-08-09T01:39:22.312" v="3360" actId="478"/>
          <ac:spMkLst>
            <pc:docMk/>
            <pc:sldMk cId="309962484" sldId="516"/>
            <ac:spMk id="48" creationId="{E22E66A3-9FF8-4F1F-8353-7F09B542FA48}"/>
          </ac:spMkLst>
        </pc:spChg>
        <pc:spChg chg="add del mod">
          <ac:chgData name="peter Rindal" userId="7c3c15d5b00f3a64" providerId="LiveId" clId="{696FF62E-D5F3-44A9-A405-84A57ED62DD2}" dt="2021-08-09T01:39:22.312" v="3360" actId="478"/>
          <ac:spMkLst>
            <pc:docMk/>
            <pc:sldMk cId="309962484" sldId="516"/>
            <ac:spMk id="49" creationId="{33603909-FD25-4310-B018-A49D58B9BE4F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50" creationId="{552CC940-9032-4BAD-B097-5EB1DAFAD672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51" creationId="{1265EAB3-E87A-435F-A3C1-4F0F3E047B21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52" creationId="{51C24ED2-0ED6-47ED-8A95-AFA949186FB6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53" creationId="{A29ACBDB-926F-4492-86BE-78D48EA3BF17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54" creationId="{3085165F-A161-439E-A142-AB53C39400E0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55" creationId="{19CB96D2-AAE0-4924-8A54-7B5BFDF7BCD1}"/>
          </ac:spMkLst>
        </pc:spChg>
        <pc:spChg chg="add mod">
          <ac:chgData name="peter Rindal" userId="7c3c15d5b00f3a64" providerId="LiveId" clId="{696FF62E-D5F3-44A9-A405-84A57ED62DD2}" dt="2021-08-09T01:53:47.254" v="3617" actId="1076"/>
          <ac:spMkLst>
            <pc:docMk/>
            <pc:sldMk cId="309962484" sldId="516"/>
            <ac:spMk id="56" creationId="{6DB545FD-35E4-4F95-BF60-56392BB3004C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58" creationId="{8FEEE53F-47A4-4409-926F-8B6D4101D3D7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59" creationId="{F0FA5576-B725-4249-91C7-D07ECD3DD13E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0" creationId="{1881F5C9-447C-4D8C-BE2D-193F96A648E5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1" creationId="{744246A6-2926-4714-B3A9-24ED60155F82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2" creationId="{8188DA78-F2BB-4C32-AA68-15A16C7390CE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3" creationId="{BFC915E8-8092-4F5F-A85B-1A2E82C2F90D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4" creationId="{636E0D99-3753-49B2-ABCA-780128910CED}"/>
          </ac:spMkLst>
        </pc:spChg>
        <pc:spChg chg="add mod">
          <ac:chgData name="peter Rindal" userId="7c3c15d5b00f3a64" providerId="LiveId" clId="{696FF62E-D5F3-44A9-A405-84A57ED62DD2}" dt="2021-08-09T01:53:50.312" v="3618" actId="1035"/>
          <ac:spMkLst>
            <pc:docMk/>
            <pc:sldMk cId="309962484" sldId="516"/>
            <ac:spMk id="65" creationId="{8483F04A-C526-4403-9F50-F93DC1DF4478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6" creationId="{CF334DE1-2943-4E7E-9127-BBB51D36C999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7" creationId="{ECC42107-3B97-464E-AA22-356528A41441}"/>
          </ac:spMkLst>
        </pc:spChg>
        <pc:spChg chg="add mod">
          <ac:chgData name="peter Rindal" userId="7c3c15d5b00f3a64" providerId="LiveId" clId="{696FF62E-D5F3-44A9-A405-84A57ED62DD2}" dt="2021-08-09T01:53:25.945" v="3614" actId="1076"/>
          <ac:spMkLst>
            <pc:docMk/>
            <pc:sldMk cId="309962484" sldId="516"/>
            <ac:spMk id="68" creationId="{2FAD3F92-050C-4D80-932D-F5EA579AF35C}"/>
          </ac:spMkLst>
        </pc:spChg>
        <pc:spChg chg="add mod">
          <ac:chgData name="peter Rindal" userId="7c3c15d5b00f3a64" providerId="LiveId" clId="{696FF62E-D5F3-44A9-A405-84A57ED62DD2}" dt="2021-08-09T01:53:08.754" v="3611" actId="1076"/>
          <ac:spMkLst>
            <pc:docMk/>
            <pc:sldMk cId="309962484" sldId="516"/>
            <ac:spMk id="70" creationId="{A15244BD-9760-43B6-9E2B-D6C1800D85B1}"/>
          </ac:spMkLst>
        </pc:spChg>
        <pc:spChg chg="add mod">
          <ac:chgData name="peter Rindal" userId="7c3c15d5b00f3a64" providerId="LiveId" clId="{696FF62E-D5F3-44A9-A405-84A57ED62DD2}" dt="2021-08-09T01:54:00.256" v="3619" actId="1076"/>
          <ac:spMkLst>
            <pc:docMk/>
            <pc:sldMk cId="309962484" sldId="516"/>
            <ac:spMk id="72" creationId="{61731B27-54F1-4AC6-AEB3-090D42B84933}"/>
          </ac:spMkLst>
        </pc:spChg>
      </pc:sldChg>
      <pc:sldChg chg="addSp delSp modSp add mod modAnim">
        <pc:chgData name="peter Rindal" userId="7c3c15d5b00f3a64" providerId="LiveId" clId="{696FF62E-D5F3-44A9-A405-84A57ED62DD2}" dt="2021-08-09T23:38:12.969" v="9135" actId="20577"/>
        <pc:sldMkLst>
          <pc:docMk/>
          <pc:sldMk cId="3052733070" sldId="516"/>
        </pc:sldMkLst>
        <pc:spChg chg="mod">
          <ac:chgData name="peter Rindal" userId="7c3c15d5b00f3a64" providerId="LiveId" clId="{696FF62E-D5F3-44A9-A405-84A57ED62DD2}" dt="2021-08-09T23:36:31.640" v="9131" actId="20577"/>
          <ac:spMkLst>
            <pc:docMk/>
            <pc:sldMk cId="3052733070" sldId="516"/>
            <ac:spMk id="4" creationId="{EE42CC21-94C6-48D8-BE04-4B9A23E06D7E}"/>
          </ac:spMkLst>
        </pc:spChg>
        <pc:spChg chg="mod">
          <ac:chgData name="peter Rindal" userId="7c3c15d5b00f3a64" providerId="LiveId" clId="{696FF62E-D5F3-44A9-A405-84A57ED62DD2}" dt="2021-08-09T23:38:12.969" v="9135" actId="20577"/>
          <ac:spMkLst>
            <pc:docMk/>
            <pc:sldMk cId="3052733070" sldId="516"/>
            <ac:spMk id="6" creationId="{21A6BE52-5ACF-455A-BD4C-E3E8324DFC5A}"/>
          </ac:spMkLst>
        </pc:spChg>
        <pc:spChg chg="mod">
          <ac:chgData name="peter Rindal" userId="7c3c15d5b00f3a64" providerId="LiveId" clId="{696FF62E-D5F3-44A9-A405-84A57ED62DD2}" dt="2021-08-09T05:24:02.266" v="5713" actId="1037"/>
          <ac:spMkLst>
            <pc:docMk/>
            <pc:sldMk cId="3052733070" sldId="516"/>
            <ac:spMk id="40" creationId="{85B385FF-2F90-4546-97B0-FFC3C0B59A71}"/>
          </ac:spMkLst>
        </pc:spChg>
        <pc:spChg chg="mod">
          <ac:chgData name="peter Rindal" userId="7c3c15d5b00f3a64" providerId="LiveId" clId="{696FF62E-D5F3-44A9-A405-84A57ED62DD2}" dt="2021-08-09T03:28:32.474" v="4853" actId="20577"/>
          <ac:spMkLst>
            <pc:docMk/>
            <pc:sldMk cId="3052733070" sldId="516"/>
            <ac:spMk id="66" creationId="{CF334DE1-2943-4E7E-9127-BBB51D36C999}"/>
          </ac:spMkLst>
        </pc:spChg>
        <pc:spChg chg="add mod">
          <ac:chgData name="peter Rindal" userId="7c3c15d5b00f3a64" providerId="LiveId" clId="{696FF62E-D5F3-44A9-A405-84A57ED62DD2}" dt="2021-08-09T05:23:50.157" v="5697"/>
          <ac:spMkLst>
            <pc:docMk/>
            <pc:sldMk cId="3052733070" sldId="516"/>
            <ac:spMk id="69" creationId="{165BF6AA-A586-4586-89A5-750F4BA7DD4F}"/>
          </ac:spMkLst>
        </pc:spChg>
        <pc:spChg chg="add mod">
          <ac:chgData name="peter Rindal" userId="7c3c15d5b00f3a64" providerId="LiveId" clId="{696FF62E-D5F3-44A9-A405-84A57ED62DD2}" dt="2021-08-09T22:44:59.702" v="8832"/>
          <ac:spMkLst>
            <pc:docMk/>
            <pc:sldMk cId="3052733070" sldId="516"/>
            <ac:spMk id="71" creationId="{C0124ADC-A758-4009-A38F-98A53F5679C9}"/>
          </ac:spMkLst>
        </pc:spChg>
        <pc:spChg chg="del mod">
          <ac:chgData name="peter Rindal" userId="7c3c15d5b00f3a64" providerId="LiveId" clId="{696FF62E-D5F3-44A9-A405-84A57ED62DD2}" dt="2021-08-09T05:23:49.591" v="5696" actId="478"/>
          <ac:spMkLst>
            <pc:docMk/>
            <pc:sldMk cId="3052733070" sldId="516"/>
            <ac:spMk id="89" creationId="{96023E8E-B63F-410F-A364-CBE8B6F85F41}"/>
          </ac:spMkLst>
        </pc:spChg>
      </pc:sldChg>
      <pc:sldChg chg="addSp delSp modSp add del mod modAnim">
        <pc:chgData name="peter Rindal" userId="7c3c15d5b00f3a64" providerId="LiveId" clId="{696FF62E-D5F3-44A9-A405-84A57ED62DD2}" dt="2021-08-09T02:34:46.005" v="4156" actId="2696"/>
        <pc:sldMkLst>
          <pc:docMk/>
          <pc:sldMk cId="1354052846" sldId="517"/>
        </pc:sldMkLst>
        <pc:spChg chg="mod">
          <ac:chgData name="peter Rindal" userId="7c3c15d5b00f3a64" providerId="LiveId" clId="{696FF62E-D5F3-44A9-A405-84A57ED62DD2}" dt="2021-08-09T02:06:19.193" v="3757" actId="20577"/>
          <ac:spMkLst>
            <pc:docMk/>
            <pc:sldMk cId="1354052846" sldId="517"/>
            <ac:spMk id="2" creationId="{0C6893A7-F35B-4EB8-9DA9-9916EBBAD8CA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4" creationId="{4AA650B6-9D5B-4621-8D85-839C12671E96}"/>
          </ac:spMkLst>
        </pc:spChg>
        <pc:spChg chg="add mod">
          <ac:chgData name="peter Rindal" userId="7c3c15d5b00f3a64" providerId="LiveId" clId="{696FF62E-D5F3-44A9-A405-84A57ED62DD2}" dt="2021-08-09T02:09:05.284" v="3841" actId="1076"/>
          <ac:spMkLst>
            <pc:docMk/>
            <pc:sldMk cId="1354052846" sldId="517"/>
            <ac:spMk id="6" creationId="{A2475D66-0165-4068-AF8B-DBE8913B168A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23" creationId="{78079E78-8933-47FF-A37A-5C8F8C7385E4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24" creationId="{2DB674AD-169E-46E0-8CEE-76620AFA18CC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25" creationId="{432B900E-9E08-4164-842F-62C1257210F3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26" creationId="{1B120DCA-75F9-4041-863D-CE378DE9D189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27" creationId="{1E76DC92-34D2-4401-A477-ACB26A34504C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28" creationId="{B67483CF-6972-4449-83E4-EC0AB6C71FF4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29" creationId="{7A1ACFE1-F05F-4CAD-B278-1EC43898830A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38" creationId="{F2F5D9FB-B466-46FD-B367-A76250BEC47A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39" creationId="{D986E641-3CA9-4A8D-839E-B334CEE80CAF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40" creationId="{A3963B51-64BD-4D69-AFC2-483DFAAAE3BC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41" creationId="{E47BAFEA-DEF9-4018-BB53-E2D35EECE22B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44" creationId="{2859A840-3BDF-4F6A-81B6-86431BAC5A94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48" creationId="{8DDE6D89-FC11-4DE5-A95E-84720C2B5628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49" creationId="{80074EF4-784C-4D40-AD9F-6471E1E975F1}"/>
          </ac:spMkLst>
        </pc:spChg>
        <pc:spChg chg="add mod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50" creationId="{03CD0AAE-4B50-475A-847D-F23076FA8A1F}"/>
          </ac:spMkLst>
        </pc:spChg>
        <pc:spChg chg="add mod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51" creationId="{082CF368-98F0-41BE-BAE5-59337AB2A14D}"/>
          </ac:spMkLst>
        </pc:spChg>
        <pc:spChg chg="add mod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52" creationId="{26F1F952-4109-456A-925E-01A60C6E14C6}"/>
          </ac:spMkLst>
        </pc:spChg>
        <pc:spChg chg="add del mod">
          <ac:chgData name="peter Rindal" userId="7c3c15d5b00f3a64" providerId="LiveId" clId="{696FF62E-D5F3-44A9-A405-84A57ED62DD2}" dt="2021-08-09T02:04:45.201" v="3741"/>
          <ac:spMkLst>
            <pc:docMk/>
            <pc:sldMk cId="1354052846" sldId="517"/>
            <ac:spMk id="53" creationId="{AE86E399-9EB6-4422-938A-911DF0362AA6}"/>
          </ac:spMkLst>
        </pc:spChg>
        <pc:spChg chg="add del mod">
          <ac:chgData name="peter Rindal" userId="7c3c15d5b00f3a64" providerId="LiveId" clId="{696FF62E-D5F3-44A9-A405-84A57ED62DD2}" dt="2021-08-09T02:04:44.847" v="3740"/>
          <ac:spMkLst>
            <pc:docMk/>
            <pc:sldMk cId="1354052846" sldId="517"/>
            <ac:spMk id="54" creationId="{B441A7F1-B4B0-4A5E-A975-CF10FBA7820B}"/>
          </ac:spMkLst>
        </pc:spChg>
        <pc:spChg chg="add mod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55" creationId="{F530E737-28FF-4BAB-94DC-7C294F6ED8B6}"/>
          </ac:spMkLst>
        </pc:spChg>
        <pc:spChg chg="add mod">
          <ac:chgData name="peter Rindal" userId="7c3c15d5b00f3a64" providerId="LiveId" clId="{696FF62E-D5F3-44A9-A405-84A57ED62DD2}" dt="2021-08-09T02:13:48.023" v="4065" actId="15"/>
          <ac:spMkLst>
            <pc:docMk/>
            <pc:sldMk cId="1354052846" sldId="517"/>
            <ac:spMk id="56" creationId="{877BA136-CD37-485C-A68E-5A02C5ADFF3A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58" creationId="{DD1902AA-9AB9-4F2B-A9C5-504E9299B06E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59" creationId="{8DC5A699-BB5C-4FDB-B6A9-96D30D47A10E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60" creationId="{E158DDFF-37D0-45EB-A5BF-2FFD6F9EB72C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68" creationId="{467F373E-B937-4D29-BA96-A1CF7D2CF237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69" creationId="{071F862C-A9EE-41DD-98AD-A1FA7C09B367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70" creationId="{9DCDE4D3-6893-4AA2-8555-8392BD54953D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71" creationId="{8B1559C6-6CD6-48F4-92F7-CC2A8E8BCB14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72" creationId="{47B81EB1-5CD7-4387-B283-8C271682C7BE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73" creationId="{9812F1F3-DD6A-42A3-BF63-74447303A651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74" creationId="{46C21D4E-EAFB-480A-93B7-3D54FB664912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75" creationId="{610DAB23-4784-4149-82CD-45F153F26EBE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76" creationId="{92BB9454-DF03-40FF-B321-EAFC008F9B2F}"/>
          </ac:spMkLst>
        </pc:spChg>
        <pc:spChg chg="mod">
          <ac:chgData name="peter Rindal" userId="7c3c15d5b00f3a64" providerId="LiveId" clId="{696FF62E-D5F3-44A9-A405-84A57ED62DD2}" dt="2021-08-09T02:29:05.909" v="4090" actId="1076"/>
          <ac:spMkLst>
            <pc:docMk/>
            <pc:sldMk cId="1354052846" sldId="517"/>
            <ac:spMk id="78" creationId="{CA470F7F-BB20-42C9-B9FB-35A896726D4D}"/>
          </ac:spMkLst>
        </pc:spChg>
        <pc:spChg chg="mod">
          <ac:chgData name="peter Rindal" userId="7c3c15d5b00f3a64" providerId="LiveId" clId="{696FF62E-D5F3-44A9-A405-84A57ED62DD2}" dt="2021-08-09T02:29:11.583" v="4091" actId="1076"/>
          <ac:spMkLst>
            <pc:docMk/>
            <pc:sldMk cId="1354052846" sldId="517"/>
            <ac:spMk id="79" creationId="{7843A1EA-965B-48A1-8478-58EEDC36853B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81" creationId="{74D9C6EB-D360-4D10-A819-9AF58C448E53}"/>
          </ac:spMkLst>
        </pc:spChg>
        <pc:spChg chg="mod">
          <ac:chgData name="peter Rindal" userId="7c3c15d5b00f3a64" providerId="LiveId" clId="{696FF62E-D5F3-44A9-A405-84A57ED62DD2}" dt="2021-08-09T02:29:15.298" v="4093" actId="1076"/>
          <ac:spMkLst>
            <pc:docMk/>
            <pc:sldMk cId="1354052846" sldId="517"/>
            <ac:spMk id="82" creationId="{F2E5564C-996C-4369-B0CA-9DC0DFE99084}"/>
          </ac:spMkLst>
        </pc:spChg>
        <pc:spChg chg="mod">
          <ac:chgData name="peter Rindal" userId="7c3c15d5b00f3a64" providerId="LiveId" clId="{696FF62E-D5F3-44A9-A405-84A57ED62DD2}" dt="2021-08-09T02:29:20.093" v="4094" actId="1076"/>
          <ac:spMkLst>
            <pc:docMk/>
            <pc:sldMk cId="1354052846" sldId="517"/>
            <ac:spMk id="83" creationId="{38425FF4-68F8-4899-8B64-7A591713EA67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84" creationId="{1DB577C1-7EA6-41B0-A036-3970F8EC8BCA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85" creationId="{A9653CC6-F24C-47E7-995E-288D121DED83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86" creationId="{9B8060FD-AD15-46F4-8F49-8E30923BB682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87" creationId="{1F68420C-2505-4F33-84E6-6E7226A540E9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88" creationId="{F7C23FF6-08D1-4E26-99E2-374BE2A5CB9F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89" creationId="{8B664930-E65C-486F-9DFD-4093F05B0748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90" creationId="{2BD19A09-200B-4129-8A52-CCA34E3FDB47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93" creationId="{F905A3E4-27BD-4F80-848E-DE73691842F4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94" creationId="{6EA6954B-0387-4B23-A3B4-F5EB2895832E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95" creationId="{D0705D38-7BB2-43A8-990A-E5FFD76DB20C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98" creationId="{555A9FF4-8D45-4413-AD65-632D568D9DEA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99" creationId="{971FB68F-7A39-4507-A10F-73EED81E21B4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0" creationId="{3ED3D83B-C374-4DD2-8769-F3AF0B9178BE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101" creationId="{0EE21A2C-4EC7-41EF-88C0-7FFB5D273F63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102" creationId="{42AD894C-8FF2-4902-984E-35EE39B2F35E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3" creationId="{3581AC23-0AEE-4E8F-BA20-B015D88B767C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4" creationId="{0AA3896A-FCD3-40E5-869C-09D385AA95D1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5" creationId="{54B004AF-D2B6-412C-B1FE-BABBAA3358EF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6" creationId="{C5E95F53-7EED-4FE1-A888-D83D08E0208E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7" creationId="{1C657FF9-D8FD-484C-A99E-536A18A03105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8" creationId="{B181A507-6275-4A12-81B6-B3F9C5162ADC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09" creationId="{7B66438C-708A-40DB-9198-BC611C142AF7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10" creationId="{832C8780-8EB0-4348-9901-A54E5660FFBC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11" creationId="{F76965C0-356D-4D47-A294-85F1B08BA8D1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12" creationId="{80F4DB0A-9184-4434-89C7-79D3F52A0FA4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13" creationId="{FBFB2D67-2B69-4F86-A702-2BEE4EFA8584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14" creationId="{4B8CA14F-EE8D-46A3-8402-3CB93CFB228F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15" creationId="{8B2F0F87-1ABA-4ACC-8DAC-20F874FAD8BB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16" creationId="{1C5E7AD4-814C-4D6A-9A28-00D854542FE6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117" creationId="{FC0F19BB-318D-4EA8-9B20-F8DF2DBB335F}"/>
          </ac:spMkLst>
        </pc:spChg>
        <pc:spChg chg="mod topLvl">
          <ac:chgData name="peter Rindal" userId="7c3c15d5b00f3a64" providerId="LiveId" clId="{696FF62E-D5F3-44A9-A405-84A57ED62DD2}" dt="2021-08-09T02:14:15.976" v="4066" actId="1076"/>
          <ac:spMkLst>
            <pc:docMk/>
            <pc:sldMk cId="1354052846" sldId="517"/>
            <ac:spMk id="118" creationId="{333AED0A-10F7-4426-A87E-1CC50A0E0C8D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120" creationId="{230C6E2F-8A90-4618-83E0-71A34FD6365D}"/>
          </ac:spMkLst>
        </pc:spChg>
        <pc:spChg chg="mod">
          <ac:chgData name="peter Rindal" userId="7c3c15d5b00f3a64" providerId="LiveId" clId="{696FF62E-D5F3-44A9-A405-84A57ED62DD2}" dt="2021-08-09T02:28:55.704" v="4087" actId="1076"/>
          <ac:spMkLst>
            <pc:docMk/>
            <pc:sldMk cId="1354052846" sldId="517"/>
            <ac:spMk id="121" creationId="{131F0084-104A-4B32-942D-013B6CB9A33E}"/>
          </ac:spMkLst>
        </pc:spChg>
        <pc:spChg chg="mod">
          <ac:chgData name="peter Rindal" userId="7c3c15d5b00f3a64" providerId="LiveId" clId="{696FF62E-D5F3-44A9-A405-84A57ED62DD2}" dt="2021-08-09T02:08:13.789" v="3827" actId="165"/>
          <ac:spMkLst>
            <pc:docMk/>
            <pc:sldMk cId="1354052846" sldId="517"/>
            <ac:spMk id="123" creationId="{714C07C1-F987-4A52-9E7A-28F9594C950F}"/>
          </ac:spMkLst>
        </pc:spChg>
        <pc:spChg chg="mod">
          <ac:chgData name="peter Rindal" userId="7c3c15d5b00f3a64" providerId="LiveId" clId="{696FF62E-D5F3-44A9-A405-84A57ED62DD2}" dt="2021-08-09T02:29:01.693" v="4088" actId="1076"/>
          <ac:spMkLst>
            <pc:docMk/>
            <pc:sldMk cId="1354052846" sldId="517"/>
            <ac:spMk id="124" creationId="{780571F6-9B6D-4FFD-B721-B681834098D2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25" creationId="{FA30A2C1-DF54-4A80-BE73-762260D8C706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26" creationId="{A8F68994-D3EB-44EF-B106-B63F37911D9B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27" creationId="{937300DB-149E-4F10-9A5E-23CF3AE6220F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28" creationId="{AC668AD2-2E5D-4C39-AA93-EDE80FAB2754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29" creationId="{DCEA1AB7-55AD-42D3-B364-145C14F0DA71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30" creationId="{CED5D0EC-FE4F-42CA-ACE4-3FEE6B2EDC5D}"/>
          </ac:spMkLst>
        </pc:spChg>
        <pc:spChg chg="mod">
          <ac:chgData name="peter Rindal" userId="7c3c15d5b00f3a64" providerId="LiveId" clId="{696FF62E-D5F3-44A9-A405-84A57ED62DD2}" dt="2021-08-09T02:08:03.051" v="3825"/>
          <ac:spMkLst>
            <pc:docMk/>
            <pc:sldMk cId="1354052846" sldId="517"/>
            <ac:spMk id="131" creationId="{A015C8B4-983F-40F7-8783-8179C51395C0}"/>
          </ac:spMkLst>
        </pc:spChg>
        <pc:spChg chg="add del mod">
          <ac:chgData name="peter Rindal" userId="7c3c15d5b00f3a64" providerId="LiveId" clId="{696FF62E-D5F3-44A9-A405-84A57ED62DD2}" dt="2021-08-09T02:08:03.917" v="3826"/>
          <ac:spMkLst>
            <pc:docMk/>
            <pc:sldMk cId="1354052846" sldId="517"/>
            <ac:spMk id="132" creationId="{DD0D8E54-9276-4016-9ADB-9C9D859EF964}"/>
          </ac:spMkLst>
        </pc:spChg>
        <pc:spChg chg="add del mod">
          <ac:chgData name="peter Rindal" userId="7c3c15d5b00f3a64" providerId="LiveId" clId="{696FF62E-D5F3-44A9-A405-84A57ED62DD2}" dt="2021-08-09T02:09:40.662" v="3845" actId="478"/>
          <ac:spMkLst>
            <pc:docMk/>
            <pc:sldMk cId="1354052846" sldId="517"/>
            <ac:spMk id="133" creationId="{E66827D8-8895-4F1D-914D-B98C82225115}"/>
          </ac:spMkLst>
        </pc:spChg>
        <pc:spChg chg="add del mod">
          <ac:chgData name="peter Rindal" userId="7c3c15d5b00f3a64" providerId="LiveId" clId="{696FF62E-D5F3-44A9-A405-84A57ED62DD2}" dt="2021-08-09T02:09:40.662" v="3845" actId="478"/>
          <ac:spMkLst>
            <pc:docMk/>
            <pc:sldMk cId="1354052846" sldId="517"/>
            <ac:spMk id="134" creationId="{E96EAABE-CCB7-495C-846D-460DED7835FC}"/>
          </ac:spMkLst>
        </pc:spChg>
        <pc:spChg chg="add del mod">
          <ac:chgData name="peter Rindal" userId="7c3c15d5b00f3a64" providerId="LiveId" clId="{696FF62E-D5F3-44A9-A405-84A57ED62DD2}" dt="2021-08-09T02:09:40.662" v="3845" actId="478"/>
          <ac:spMkLst>
            <pc:docMk/>
            <pc:sldMk cId="1354052846" sldId="517"/>
            <ac:spMk id="135" creationId="{30433BA5-1E98-4E16-B345-AAB3EAE1D3F4}"/>
          </ac:spMkLst>
        </pc:spChg>
        <pc:spChg chg="add del mod">
          <ac:chgData name="peter Rindal" userId="7c3c15d5b00f3a64" providerId="LiveId" clId="{696FF62E-D5F3-44A9-A405-84A57ED62DD2}" dt="2021-08-09T02:09:40.662" v="3845" actId="478"/>
          <ac:spMkLst>
            <pc:docMk/>
            <pc:sldMk cId="1354052846" sldId="517"/>
            <ac:spMk id="136" creationId="{4E4AF71A-9870-41E7-B051-6E562341E74B}"/>
          </ac:spMkLst>
        </pc:spChg>
        <pc:spChg chg="add del mod">
          <ac:chgData name="peter Rindal" userId="7c3c15d5b00f3a64" providerId="LiveId" clId="{696FF62E-D5F3-44A9-A405-84A57ED62DD2}" dt="2021-08-09T02:09:40.662" v="3845" actId="478"/>
          <ac:spMkLst>
            <pc:docMk/>
            <pc:sldMk cId="1354052846" sldId="517"/>
            <ac:spMk id="137" creationId="{14A5FD33-9CE1-4E78-87CC-DDD7E5911BB4}"/>
          </ac:spMkLst>
        </pc:spChg>
        <pc:spChg chg="mod">
          <ac:chgData name="peter Rindal" userId="7c3c15d5b00f3a64" providerId="LiveId" clId="{696FF62E-D5F3-44A9-A405-84A57ED62DD2}" dt="2021-08-09T02:08:38.958" v="3828"/>
          <ac:spMkLst>
            <pc:docMk/>
            <pc:sldMk cId="1354052846" sldId="517"/>
            <ac:spMk id="139" creationId="{066EDADE-0AD7-41E4-B468-6BF6D8BE32E3}"/>
          </ac:spMkLst>
        </pc:spChg>
        <pc:spChg chg="mod">
          <ac:chgData name="peter Rindal" userId="7c3c15d5b00f3a64" providerId="LiveId" clId="{696FF62E-D5F3-44A9-A405-84A57ED62DD2}" dt="2021-08-09T02:08:38.958" v="3828"/>
          <ac:spMkLst>
            <pc:docMk/>
            <pc:sldMk cId="1354052846" sldId="517"/>
            <ac:spMk id="140" creationId="{0FE03685-4CD5-4ADC-AE0D-E0AE67944AE4}"/>
          </ac:spMkLst>
        </pc:spChg>
        <pc:spChg chg="mod">
          <ac:chgData name="peter Rindal" userId="7c3c15d5b00f3a64" providerId="LiveId" clId="{696FF62E-D5F3-44A9-A405-84A57ED62DD2}" dt="2021-08-09T02:08:38.958" v="3828"/>
          <ac:spMkLst>
            <pc:docMk/>
            <pc:sldMk cId="1354052846" sldId="517"/>
            <ac:spMk id="141" creationId="{A6851911-3A2D-4CA4-9E21-7D75E3F009A6}"/>
          </ac:spMkLst>
        </pc:spChg>
        <pc:spChg chg="mod">
          <ac:chgData name="peter Rindal" userId="7c3c15d5b00f3a64" providerId="LiveId" clId="{696FF62E-D5F3-44A9-A405-84A57ED62DD2}" dt="2021-08-09T02:08:38.958" v="3828"/>
          <ac:spMkLst>
            <pc:docMk/>
            <pc:sldMk cId="1354052846" sldId="517"/>
            <ac:spMk id="142" creationId="{EA90A5B6-AF8F-4FE2-A9E8-E7BACFC51F4D}"/>
          </ac:spMkLst>
        </pc:spChg>
        <pc:spChg chg="mod">
          <ac:chgData name="peter Rindal" userId="7c3c15d5b00f3a64" providerId="LiveId" clId="{696FF62E-D5F3-44A9-A405-84A57ED62DD2}" dt="2021-08-09T02:08:38.958" v="3828"/>
          <ac:spMkLst>
            <pc:docMk/>
            <pc:sldMk cId="1354052846" sldId="517"/>
            <ac:spMk id="143" creationId="{08A5BE91-B9E5-49F3-BCAE-C1EB909A1FB2}"/>
          </ac:spMkLst>
        </pc:spChg>
        <pc:spChg chg="mod">
          <ac:chgData name="peter Rindal" userId="7c3c15d5b00f3a64" providerId="LiveId" clId="{696FF62E-D5F3-44A9-A405-84A57ED62DD2}" dt="2021-08-09T02:08:38.958" v="3828"/>
          <ac:spMkLst>
            <pc:docMk/>
            <pc:sldMk cId="1354052846" sldId="517"/>
            <ac:spMk id="144" creationId="{0260C3A7-4EFC-4A37-A86D-D5D6E473BE69}"/>
          </ac:spMkLst>
        </pc:spChg>
        <pc:spChg chg="add del mod">
          <ac:chgData name="peter Rindal" userId="7c3c15d5b00f3a64" providerId="LiveId" clId="{696FF62E-D5F3-44A9-A405-84A57ED62DD2}" dt="2021-08-09T02:09:16.420" v="3844" actId="478"/>
          <ac:spMkLst>
            <pc:docMk/>
            <pc:sldMk cId="1354052846" sldId="517"/>
            <ac:spMk id="145" creationId="{14C1A482-B77B-4163-88B5-E2264D6A190F}"/>
          </ac:spMkLst>
        </pc:spChg>
        <pc:spChg chg="add mod">
          <ac:chgData name="peter Rindal" userId="7c3c15d5b00f3a64" providerId="LiveId" clId="{696FF62E-D5F3-44A9-A405-84A57ED62DD2}" dt="2021-08-09T02:10:03.857" v="3866" actId="1037"/>
          <ac:spMkLst>
            <pc:docMk/>
            <pc:sldMk cId="1354052846" sldId="517"/>
            <ac:spMk id="146" creationId="{2ECD3BC4-CCEE-49A1-B2F0-6C89AF5DB550}"/>
          </ac:spMkLst>
        </pc:spChg>
        <pc:spChg chg="add mod">
          <ac:chgData name="peter Rindal" userId="7c3c15d5b00f3a64" providerId="LiveId" clId="{696FF62E-D5F3-44A9-A405-84A57ED62DD2}" dt="2021-08-09T02:09:47.439" v="3848" actId="1036"/>
          <ac:spMkLst>
            <pc:docMk/>
            <pc:sldMk cId="1354052846" sldId="517"/>
            <ac:spMk id="147" creationId="{470F7D5C-129B-43D4-AEB9-07B4A3E7E3EA}"/>
          </ac:spMkLst>
        </pc:spChg>
        <pc:spChg chg="add mod">
          <ac:chgData name="peter Rindal" userId="7c3c15d5b00f3a64" providerId="LiveId" clId="{696FF62E-D5F3-44A9-A405-84A57ED62DD2}" dt="2021-08-09T02:09:47.439" v="3848" actId="1036"/>
          <ac:spMkLst>
            <pc:docMk/>
            <pc:sldMk cId="1354052846" sldId="517"/>
            <ac:spMk id="148" creationId="{CE8A89E2-C1C3-4A06-8F65-FB6DF420A29B}"/>
          </ac:spMkLst>
        </pc:spChg>
        <pc:spChg chg="add mod">
          <ac:chgData name="peter Rindal" userId="7c3c15d5b00f3a64" providerId="LiveId" clId="{696FF62E-D5F3-44A9-A405-84A57ED62DD2}" dt="2021-08-09T02:09:47.439" v="3848" actId="1036"/>
          <ac:spMkLst>
            <pc:docMk/>
            <pc:sldMk cId="1354052846" sldId="517"/>
            <ac:spMk id="149" creationId="{83B7BB14-B3E7-4A9F-9905-A2848E932D12}"/>
          </ac:spMkLst>
        </pc:spChg>
        <pc:spChg chg="add mod">
          <ac:chgData name="peter Rindal" userId="7c3c15d5b00f3a64" providerId="LiveId" clId="{696FF62E-D5F3-44A9-A405-84A57ED62DD2}" dt="2021-08-09T02:09:47.439" v="3848" actId="1036"/>
          <ac:spMkLst>
            <pc:docMk/>
            <pc:sldMk cId="1354052846" sldId="517"/>
            <ac:spMk id="150" creationId="{4DB7EA75-83C1-41D0-8BE9-37571744513E}"/>
          </ac:spMkLst>
        </pc:spChg>
        <pc:spChg chg="add mod">
          <ac:chgData name="peter Rindal" userId="7c3c15d5b00f3a64" providerId="LiveId" clId="{696FF62E-D5F3-44A9-A405-84A57ED62DD2}" dt="2021-08-09T02:09:47.439" v="3848" actId="1036"/>
          <ac:spMkLst>
            <pc:docMk/>
            <pc:sldMk cId="1354052846" sldId="517"/>
            <ac:spMk id="151" creationId="{31E1050F-260D-4251-ACFB-5E0CE9578769}"/>
          </ac:spMkLst>
        </pc:spChg>
        <pc:spChg chg="add mod">
          <ac:chgData name="peter Rindal" userId="7c3c15d5b00f3a64" providerId="LiveId" clId="{696FF62E-D5F3-44A9-A405-84A57ED62DD2}" dt="2021-08-09T02:09:47.439" v="3848" actId="1036"/>
          <ac:spMkLst>
            <pc:docMk/>
            <pc:sldMk cId="1354052846" sldId="517"/>
            <ac:spMk id="152" creationId="{4533E866-3572-4277-BB0C-27FDAAE34C86}"/>
          </ac:spMkLst>
        </pc:spChg>
        <pc:spChg chg="add mod">
          <ac:chgData name="peter Rindal" userId="7c3c15d5b00f3a64" providerId="LiveId" clId="{696FF62E-D5F3-44A9-A405-84A57ED62DD2}" dt="2021-08-09T02:09:47.439" v="3848" actId="1036"/>
          <ac:spMkLst>
            <pc:docMk/>
            <pc:sldMk cId="1354052846" sldId="517"/>
            <ac:spMk id="153" creationId="{C59C78DF-177D-4D3F-B8C5-ED26928A80E1}"/>
          </ac:spMkLst>
        </pc:spChg>
        <pc:grpChg chg="mod topLvl">
          <ac:chgData name="peter Rindal" userId="7c3c15d5b00f3a64" providerId="LiveId" clId="{696FF62E-D5F3-44A9-A405-84A57ED62DD2}" dt="2021-08-09T02:14:15.976" v="4066" actId="1076"/>
          <ac:grpSpMkLst>
            <pc:docMk/>
            <pc:sldMk cId="1354052846" sldId="517"/>
            <ac:grpSpMk id="3" creationId="{569AF73E-A132-4AC7-8AE8-029442BF278D}"/>
          </ac:grpSpMkLst>
        </pc:grpChg>
        <pc:grpChg chg="add del mod">
          <ac:chgData name="peter Rindal" userId="7c3c15d5b00f3a64" providerId="LiveId" clId="{696FF62E-D5F3-44A9-A405-84A57ED62DD2}" dt="2021-08-09T02:08:13.789" v="3827" actId="165"/>
          <ac:grpSpMkLst>
            <pc:docMk/>
            <pc:sldMk cId="1354052846" sldId="517"/>
            <ac:grpSpMk id="5" creationId="{75F65D0C-6849-40DA-BFC8-E2341BE260C1}"/>
          </ac:grpSpMkLst>
        </pc:grpChg>
        <pc:grpChg chg="add del mod">
          <ac:chgData name="peter Rindal" userId="7c3c15d5b00f3a64" providerId="LiveId" clId="{696FF62E-D5F3-44A9-A405-84A57ED62DD2}" dt="2021-08-09T02:08:03.917" v="3826"/>
          <ac:grpSpMkLst>
            <pc:docMk/>
            <pc:sldMk cId="1354052846" sldId="517"/>
            <ac:grpSpMk id="57" creationId="{47E7A264-2396-4546-990D-3DE6C32453C3}"/>
          </ac:grpSpMkLst>
        </pc:grpChg>
        <pc:grpChg chg="mod">
          <ac:chgData name="peter Rindal" userId="7c3c15d5b00f3a64" providerId="LiveId" clId="{696FF62E-D5F3-44A9-A405-84A57ED62DD2}" dt="2021-08-09T02:08:03.051" v="3825"/>
          <ac:grpSpMkLst>
            <pc:docMk/>
            <pc:sldMk cId="1354052846" sldId="517"/>
            <ac:grpSpMk id="67" creationId="{9319A4EF-42B5-4F96-9E00-B11EE27B4204}"/>
          </ac:grpSpMkLst>
        </pc:grpChg>
        <pc:grpChg chg="mod topLvl">
          <ac:chgData name="peter Rindal" userId="7c3c15d5b00f3a64" providerId="LiveId" clId="{696FF62E-D5F3-44A9-A405-84A57ED62DD2}" dt="2021-08-09T02:14:15.976" v="4066" actId="1076"/>
          <ac:grpSpMkLst>
            <pc:docMk/>
            <pc:sldMk cId="1354052846" sldId="517"/>
            <ac:grpSpMk id="77" creationId="{9062296E-BDDF-4125-A2F1-CAD756F1E74A}"/>
          </ac:grpSpMkLst>
        </pc:grpChg>
        <pc:grpChg chg="mod topLvl">
          <ac:chgData name="peter Rindal" userId="7c3c15d5b00f3a64" providerId="LiveId" clId="{696FF62E-D5F3-44A9-A405-84A57ED62DD2}" dt="2021-08-09T02:14:15.976" v="4066" actId="1076"/>
          <ac:grpSpMkLst>
            <pc:docMk/>
            <pc:sldMk cId="1354052846" sldId="517"/>
            <ac:grpSpMk id="80" creationId="{DBB3E52E-052E-4CD9-90A1-FDD663524D5B}"/>
          </ac:grpSpMkLst>
        </pc:grpChg>
        <pc:grpChg chg="mod">
          <ac:chgData name="peter Rindal" userId="7c3c15d5b00f3a64" providerId="LiveId" clId="{696FF62E-D5F3-44A9-A405-84A57ED62DD2}" dt="2021-08-09T02:08:03.051" v="3825"/>
          <ac:grpSpMkLst>
            <pc:docMk/>
            <pc:sldMk cId="1354052846" sldId="517"/>
            <ac:grpSpMk id="91" creationId="{61BB155C-EC09-48F0-8603-F005D2770652}"/>
          </ac:grpSpMkLst>
        </pc:grpChg>
        <pc:grpChg chg="mod">
          <ac:chgData name="peter Rindal" userId="7c3c15d5b00f3a64" providerId="LiveId" clId="{696FF62E-D5F3-44A9-A405-84A57ED62DD2}" dt="2021-08-09T02:08:03.051" v="3825"/>
          <ac:grpSpMkLst>
            <pc:docMk/>
            <pc:sldMk cId="1354052846" sldId="517"/>
            <ac:grpSpMk id="92" creationId="{45F976CB-D4F4-444E-962D-8916295B7CDD}"/>
          </ac:grpSpMkLst>
        </pc:grpChg>
        <pc:grpChg chg="mod">
          <ac:chgData name="peter Rindal" userId="7c3c15d5b00f3a64" providerId="LiveId" clId="{696FF62E-D5F3-44A9-A405-84A57ED62DD2}" dt="2021-08-09T02:08:03.051" v="3825"/>
          <ac:grpSpMkLst>
            <pc:docMk/>
            <pc:sldMk cId="1354052846" sldId="517"/>
            <ac:grpSpMk id="96" creationId="{C5B1F515-8711-41B7-AB37-856805608738}"/>
          </ac:grpSpMkLst>
        </pc:grpChg>
        <pc:grpChg chg="mod">
          <ac:chgData name="peter Rindal" userId="7c3c15d5b00f3a64" providerId="LiveId" clId="{696FF62E-D5F3-44A9-A405-84A57ED62DD2}" dt="2021-08-09T02:08:03.051" v="3825"/>
          <ac:grpSpMkLst>
            <pc:docMk/>
            <pc:sldMk cId="1354052846" sldId="517"/>
            <ac:grpSpMk id="97" creationId="{5A26C5B9-9FE5-4A85-8079-F051CA55B814}"/>
          </ac:grpSpMkLst>
        </pc:grpChg>
        <pc:grpChg chg="mod topLvl">
          <ac:chgData name="peter Rindal" userId="7c3c15d5b00f3a64" providerId="LiveId" clId="{696FF62E-D5F3-44A9-A405-84A57ED62DD2}" dt="2021-08-09T02:14:15.976" v="4066" actId="1076"/>
          <ac:grpSpMkLst>
            <pc:docMk/>
            <pc:sldMk cId="1354052846" sldId="517"/>
            <ac:grpSpMk id="119" creationId="{2CD6C46E-101F-421F-AFE1-B2A521BC0F8E}"/>
          </ac:grpSpMkLst>
        </pc:grpChg>
        <pc:grpChg chg="mod topLvl">
          <ac:chgData name="peter Rindal" userId="7c3c15d5b00f3a64" providerId="LiveId" clId="{696FF62E-D5F3-44A9-A405-84A57ED62DD2}" dt="2021-08-09T02:14:15.976" v="4066" actId="1076"/>
          <ac:grpSpMkLst>
            <pc:docMk/>
            <pc:sldMk cId="1354052846" sldId="517"/>
            <ac:grpSpMk id="122" creationId="{4CEEE3FA-E278-430D-B0EA-D1D93C845B02}"/>
          </ac:grpSpMkLst>
        </pc:grpChg>
        <pc:grpChg chg="add del mod">
          <ac:chgData name="peter Rindal" userId="7c3c15d5b00f3a64" providerId="LiveId" clId="{696FF62E-D5F3-44A9-A405-84A57ED62DD2}" dt="2021-08-09T02:09:16.420" v="3844" actId="478"/>
          <ac:grpSpMkLst>
            <pc:docMk/>
            <pc:sldMk cId="1354052846" sldId="517"/>
            <ac:grpSpMk id="138" creationId="{9379F51C-DB66-4058-B38D-1377B9CB269A}"/>
          </ac:grpSpMkLst>
        </pc:grpChg>
        <pc:cxnChg chg="mod">
          <ac:chgData name="peter Rindal" userId="7c3c15d5b00f3a64" providerId="LiveId" clId="{696FF62E-D5F3-44A9-A405-84A57ED62DD2}" dt="2021-08-09T02:08:03.051" v="3825"/>
          <ac:cxnSpMkLst>
            <pc:docMk/>
            <pc:sldMk cId="1354052846" sldId="517"/>
            <ac:cxnSpMk id="61" creationId="{42A6A9AE-A522-4394-A11A-EB52EC9181D0}"/>
          </ac:cxnSpMkLst>
        </pc:cxnChg>
        <pc:cxnChg chg="mod">
          <ac:chgData name="peter Rindal" userId="7c3c15d5b00f3a64" providerId="LiveId" clId="{696FF62E-D5F3-44A9-A405-84A57ED62DD2}" dt="2021-08-09T02:08:03.051" v="3825"/>
          <ac:cxnSpMkLst>
            <pc:docMk/>
            <pc:sldMk cId="1354052846" sldId="517"/>
            <ac:cxnSpMk id="62" creationId="{4428A1C7-79EB-477F-A60B-52DC0D3D836B}"/>
          </ac:cxnSpMkLst>
        </pc:cxnChg>
        <pc:cxnChg chg="mod">
          <ac:chgData name="peter Rindal" userId="7c3c15d5b00f3a64" providerId="LiveId" clId="{696FF62E-D5F3-44A9-A405-84A57ED62DD2}" dt="2021-08-09T02:08:03.051" v="3825"/>
          <ac:cxnSpMkLst>
            <pc:docMk/>
            <pc:sldMk cId="1354052846" sldId="517"/>
            <ac:cxnSpMk id="63" creationId="{E34C5B6C-CDA6-48F4-892A-001C72E13A5C}"/>
          </ac:cxnSpMkLst>
        </pc:cxnChg>
        <pc:cxnChg chg="mod topLvl">
          <ac:chgData name="peter Rindal" userId="7c3c15d5b00f3a64" providerId="LiveId" clId="{696FF62E-D5F3-44A9-A405-84A57ED62DD2}" dt="2021-08-09T02:14:15.976" v="4066" actId="1076"/>
          <ac:cxnSpMkLst>
            <pc:docMk/>
            <pc:sldMk cId="1354052846" sldId="517"/>
            <ac:cxnSpMk id="64" creationId="{7455F2DC-9344-4054-A5BD-62C917CB4F05}"/>
          </ac:cxnSpMkLst>
        </pc:cxnChg>
        <pc:cxnChg chg="mod topLvl">
          <ac:chgData name="peter Rindal" userId="7c3c15d5b00f3a64" providerId="LiveId" clId="{696FF62E-D5F3-44A9-A405-84A57ED62DD2}" dt="2021-08-09T02:14:15.976" v="4066" actId="1076"/>
          <ac:cxnSpMkLst>
            <pc:docMk/>
            <pc:sldMk cId="1354052846" sldId="517"/>
            <ac:cxnSpMk id="65" creationId="{1FAF9F3C-3ADA-4F9A-88A9-23503A630758}"/>
          </ac:cxnSpMkLst>
        </pc:cxnChg>
        <pc:cxnChg chg="mod topLvl">
          <ac:chgData name="peter Rindal" userId="7c3c15d5b00f3a64" providerId="LiveId" clId="{696FF62E-D5F3-44A9-A405-84A57ED62DD2}" dt="2021-08-09T02:14:15.976" v="4066" actId="1076"/>
          <ac:cxnSpMkLst>
            <pc:docMk/>
            <pc:sldMk cId="1354052846" sldId="517"/>
            <ac:cxnSpMk id="66" creationId="{2067D8FF-E4FB-41BF-AF80-2475257CFA0B}"/>
          </ac:cxnSpMkLst>
        </pc:cxnChg>
      </pc:sldChg>
      <pc:sldChg chg="modSp add modAnim">
        <pc:chgData name="peter Rindal" userId="7c3c15d5b00f3a64" providerId="LiveId" clId="{696FF62E-D5F3-44A9-A405-84A57ED62DD2}" dt="2021-08-09T22:30:49.989" v="8794"/>
        <pc:sldMkLst>
          <pc:docMk/>
          <pc:sldMk cId="2957401583" sldId="517"/>
        </pc:sldMkLst>
        <pc:spChg chg="mod">
          <ac:chgData name="peter Rindal" userId="7c3c15d5b00f3a64" providerId="LiveId" clId="{696FF62E-D5F3-44A9-A405-84A57ED62DD2}" dt="2021-08-09T03:27:46.109" v="4843" actId="20577"/>
          <ac:spMkLst>
            <pc:docMk/>
            <pc:sldMk cId="2957401583" sldId="517"/>
            <ac:spMk id="56" creationId="{877BA136-CD37-485C-A68E-5A02C5ADFF3A}"/>
          </ac:spMkLst>
        </pc:spChg>
        <pc:spChg chg="mod">
          <ac:chgData name="peter Rindal" userId="7c3c15d5b00f3a64" providerId="LiveId" clId="{696FF62E-D5F3-44A9-A405-84A57ED62DD2}" dt="2021-08-09T03:27:36.850" v="4839" actId="20577"/>
          <ac:spMkLst>
            <pc:docMk/>
            <pc:sldMk cId="2957401583" sldId="517"/>
            <ac:spMk id="150" creationId="{4DB7EA75-83C1-41D0-8BE9-37571744513E}"/>
          </ac:spMkLst>
        </pc:spChg>
      </pc:sldChg>
      <pc:sldChg chg="new del">
        <pc:chgData name="peter Rindal" userId="7c3c15d5b00f3a64" providerId="LiveId" clId="{696FF62E-D5F3-44A9-A405-84A57ED62DD2}" dt="2021-08-09T02:26:25.297" v="4068" actId="47"/>
        <pc:sldMkLst>
          <pc:docMk/>
          <pc:sldMk cId="3954570419" sldId="518"/>
        </pc:sldMkLst>
      </pc:sldChg>
      <pc:sldChg chg="addSp delSp modSp add mod ord modAnim">
        <pc:chgData name="peter Rindal" userId="7c3c15d5b00f3a64" providerId="LiveId" clId="{696FF62E-D5F3-44A9-A405-84A57ED62DD2}" dt="2021-08-10T01:03:47.265" v="9332" actId="20577"/>
        <pc:sldMkLst>
          <pc:docMk/>
          <pc:sldMk cId="171907807" sldId="519"/>
        </pc:sldMkLst>
        <pc:spChg chg="del">
          <ac:chgData name="peter Rindal" userId="7c3c15d5b00f3a64" providerId="LiveId" clId="{696FF62E-D5F3-44A9-A405-84A57ED62DD2}" dt="2021-08-09T02:30:44.458" v="4098" actId="478"/>
          <ac:spMkLst>
            <pc:docMk/>
            <pc:sldMk cId="171907807" sldId="519"/>
            <ac:spMk id="3" creationId="{CAEE9481-B6E6-4C00-A292-5F807112487D}"/>
          </ac:spMkLst>
        </pc:spChg>
        <pc:spChg chg="mod">
          <ac:chgData name="peter Rindal" userId="7c3c15d5b00f3a64" providerId="LiveId" clId="{696FF62E-D5F3-44A9-A405-84A57ED62DD2}" dt="2021-08-09T23:36:36.140" v="9133" actId="20577"/>
          <ac:spMkLst>
            <pc:docMk/>
            <pc:sldMk cId="171907807" sldId="519"/>
            <ac:spMk id="4" creationId="{EE42CC21-94C6-48D8-BE04-4B9A23E06D7E}"/>
          </ac:spMkLst>
        </pc:spChg>
        <pc:spChg chg="mod">
          <ac:chgData name="peter Rindal" userId="7c3c15d5b00f3a64" providerId="LiveId" clId="{696FF62E-D5F3-44A9-A405-84A57ED62DD2}" dt="2021-08-09T23:38:17.230" v="9137" actId="20577"/>
          <ac:spMkLst>
            <pc:docMk/>
            <pc:sldMk cId="171907807" sldId="519"/>
            <ac:spMk id="6" creationId="{21A6BE52-5ACF-455A-BD4C-E3E8324DFC5A}"/>
          </ac:spMkLst>
        </pc:spChg>
        <pc:spChg chg="add 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8" creationId="{2E7A4689-63CF-46B7-9D92-3EAEB327C559}"/>
          </ac:spMkLst>
        </pc:spChg>
        <pc:spChg chg="del mod">
          <ac:chgData name="peter Rindal" userId="7c3c15d5b00f3a64" providerId="LiveId" clId="{696FF62E-D5F3-44A9-A405-84A57ED62DD2}" dt="2021-08-09T02:41:04.791" v="4162" actId="478"/>
          <ac:spMkLst>
            <pc:docMk/>
            <pc:sldMk cId="171907807" sldId="519"/>
            <ac:spMk id="9" creationId="{D2DB01B6-940B-4F4A-8AA8-F26EC1ECABBE}"/>
          </ac:spMkLst>
        </pc:spChg>
        <pc:spChg chg="add del mod">
          <ac:chgData name="peter Rindal" userId="7c3c15d5b00f3a64" providerId="LiveId" clId="{696FF62E-D5F3-44A9-A405-84A57ED62DD2}" dt="2021-08-09T02:41:27.389" v="4164" actId="478"/>
          <ac:spMkLst>
            <pc:docMk/>
            <pc:sldMk cId="171907807" sldId="519"/>
            <ac:spMk id="10" creationId="{B74D3F0D-E3E2-4DA2-A827-5AC07353A1FA}"/>
          </ac:spMkLst>
        </pc:spChg>
        <pc:spChg chg="add mod ord">
          <ac:chgData name="peter Rindal" userId="7c3c15d5b00f3a64" providerId="LiveId" clId="{696FF62E-D5F3-44A9-A405-84A57ED62DD2}" dt="2021-08-10T01:03:47.265" v="9332" actId="20577"/>
          <ac:spMkLst>
            <pc:docMk/>
            <pc:sldMk cId="171907807" sldId="519"/>
            <ac:spMk id="11" creationId="{F80D192D-E842-45A0-AC68-046EA5F46738}"/>
          </ac:spMkLst>
        </pc:spChg>
        <pc:spChg chg="add mod ord">
          <ac:chgData name="peter Rindal" userId="7c3c15d5b00f3a64" providerId="LiveId" clId="{696FF62E-D5F3-44A9-A405-84A57ED62DD2}" dt="2021-08-09T03:46:50.709" v="5048" actId="1076"/>
          <ac:spMkLst>
            <pc:docMk/>
            <pc:sldMk cId="171907807" sldId="519"/>
            <ac:spMk id="12" creationId="{747560FD-F2A7-4189-A5A9-CC7D55072596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35" creationId="{2FC9EECA-F28D-46D3-97EB-8DB556F721A1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38" creationId="{AB21EBC7-298A-437E-9DBE-178CA4712219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39" creationId="{3FB22795-4250-4A44-ACD8-BA421CDD3D70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40" creationId="{85B385FF-2F90-4546-97B0-FFC3C0B59A71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41" creationId="{6D93883F-F92F-4282-874B-FBA9450005E3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42" creationId="{6F23FB1F-C75D-44F1-AA87-9430EFDC4003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43" creationId="{4EC4FC07-2996-43E4-95EA-9BAF9D01895C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44" creationId="{FC13F6DE-7801-43FD-9C94-53E591FB22A0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45" creationId="{9E436AEE-B0F7-4CB0-86A6-3DD611EA4F74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0" creationId="{552CC940-9032-4BAD-B097-5EB1DAFAD672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1" creationId="{1265EAB3-E87A-435F-A3C1-4F0F3E047B21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2" creationId="{51C24ED2-0ED6-47ED-8A95-AFA949186FB6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3" creationId="{A29ACBDB-926F-4492-86BE-78D48EA3BF17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4" creationId="{3085165F-A161-439E-A142-AB53C39400E0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5" creationId="{19CB96D2-AAE0-4924-8A54-7B5BFDF7BCD1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6" creationId="{6DB545FD-35E4-4F95-BF60-56392BB3004C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8" creationId="{8FEEE53F-47A4-4409-926F-8B6D4101D3D7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59" creationId="{F0FA5576-B725-4249-91C7-D07ECD3DD13E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60" creationId="{1881F5C9-447C-4D8C-BE2D-193F96A648E5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61" creationId="{744246A6-2926-4714-B3A9-24ED60155F82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62" creationId="{8188DA78-F2BB-4C32-AA68-15A16C7390CE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63" creationId="{BFC915E8-8092-4F5F-A85B-1A2E82C2F90D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64" creationId="{636E0D99-3753-49B2-ABCA-780128910CED}"/>
          </ac:spMkLst>
        </pc:spChg>
        <pc:spChg chg="del">
          <ac:chgData name="peter Rindal" userId="7c3c15d5b00f3a64" providerId="LiveId" clId="{696FF62E-D5F3-44A9-A405-84A57ED62DD2}" dt="2021-08-09T02:30:42.010" v="4097" actId="478"/>
          <ac:spMkLst>
            <pc:docMk/>
            <pc:sldMk cId="171907807" sldId="519"/>
            <ac:spMk id="65" creationId="{8483F04A-C526-4403-9F50-F93DC1DF4478}"/>
          </ac:spMkLst>
        </pc:spChg>
        <pc:spChg chg="del">
          <ac:chgData name="peter Rindal" userId="7c3c15d5b00f3a64" providerId="LiveId" clId="{696FF62E-D5F3-44A9-A405-84A57ED62DD2}" dt="2021-08-09T02:30:42.010" v="4097" actId="478"/>
          <ac:spMkLst>
            <pc:docMk/>
            <pc:sldMk cId="171907807" sldId="519"/>
            <ac:spMk id="66" creationId="{CF334DE1-2943-4E7E-9127-BBB51D36C999}"/>
          </ac:spMkLst>
        </pc:spChg>
        <pc:spChg chg="del">
          <ac:chgData name="peter Rindal" userId="7c3c15d5b00f3a64" providerId="LiveId" clId="{696FF62E-D5F3-44A9-A405-84A57ED62DD2}" dt="2021-08-09T02:30:42.010" v="4097" actId="478"/>
          <ac:spMkLst>
            <pc:docMk/>
            <pc:sldMk cId="171907807" sldId="519"/>
            <ac:spMk id="67" creationId="{ECC42107-3B97-464E-AA22-356528A41441}"/>
          </ac:spMkLst>
        </pc:spChg>
        <pc:spChg chg="del">
          <ac:chgData name="peter Rindal" userId="7c3c15d5b00f3a64" providerId="LiveId" clId="{696FF62E-D5F3-44A9-A405-84A57ED62DD2}" dt="2021-08-09T02:30:42.010" v="4097" actId="478"/>
          <ac:spMkLst>
            <pc:docMk/>
            <pc:sldMk cId="171907807" sldId="519"/>
            <ac:spMk id="68" creationId="{2FAD3F92-050C-4D80-932D-F5EA579AF35C}"/>
          </ac:spMkLst>
        </pc:spChg>
        <pc:spChg chg="add 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69" creationId="{2C716F45-74B0-4828-A3EC-F0E797C80769}"/>
          </ac:spMkLst>
        </pc:spChg>
        <pc:spChg chg="del">
          <ac:chgData name="peter Rindal" userId="7c3c15d5b00f3a64" providerId="LiveId" clId="{696FF62E-D5F3-44A9-A405-84A57ED62DD2}" dt="2021-08-09T02:30:26.880" v="4095" actId="478"/>
          <ac:spMkLst>
            <pc:docMk/>
            <pc:sldMk cId="171907807" sldId="519"/>
            <ac:spMk id="70" creationId="{A15244BD-9760-43B6-9E2B-D6C1800D85B1}"/>
          </ac:spMkLst>
        </pc:spChg>
        <pc:spChg chg="add del mod">
          <ac:chgData name="peter Rindal" userId="7c3c15d5b00f3a64" providerId="LiveId" clId="{696FF62E-D5F3-44A9-A405-84A57ED62DD2}" dt="2021-08-09T02:41:27.389" v="4164" actId="478"/>
          <ac:spMkLst>
            <pc:docMk/>
            <pc:sldMk cId="171907807" sldId="519"/>
            <ac:spMk id="71" creationId="{FA11C1C1-D4B4-4E04-9B91-5E03C07EFD35}"/>
          </ac:spMkLst>
        </pc:spChg>
        <pc:spChg chg="del mod">
          <ac:chgData name="peter Rindal" userId="7c3c15d5b00f3a64" providerId="LiveId" clId="{696FF62E-D5F3-44A9-A405-84A57ED62DD2}" dt="2021-08-09T02:40:59.901" v="4159" actId="478"/>
          <ac:spMkLst>
            <pc:docMk/>
            <pc:sldMk cId="171907807" sldId="519"/>
            <ac:spMk id="72" creationId="{61731B27-54F1-4AC6-AEB3-090D42B84933}"/>
          </ac:spMkLst>
        </pc:spChg>
        <pc:spChg chg="add del mod">
          <ac:chgData name="peter Rindal" userId="7c3c15d5b00f3a64" providerId="LiveId" clId="{696FF62E-D5F3-44A9-A405-84A57ED62DD2}" dt="2021-08-09T02:41:27.389" v="4164" actId="478"/>
          <ac:spMkLst>
            <pc:docMk/>
            <pc:sldMk cId="171907807" sldId="519"/>
            <ac:spMk id="73" creationId="{F5FE2633-9779-48B9-AF03-C2948BA83E9A}"/>
          </ac:spMkLst>
        </pc:spChg>
        <pc:spChg chg="add del mod">
          <ac:chgData name="peter Rindal" userId="7c3c15d5b00f3a64" providerId="LiveId" clId="{696FF62E-D5F3-44A9-A405-84A57ED62DD2}" dt="2021-08-09T02:41:27.389" v="4164" actId="478"/>
          <ac:spMkLst>
            <pc:docMk/>
            <pc:sldMk cId="171907807" sldId="519"/>
            <ac:spMk id="74" creationId="{B39FD18F-22E1-476C-B5CF-4EBD736E5FD1}"/>
          </ac:spMkLst>
        </pc:spChg>
        <pc:spChg chg="add del mod">
          <ac:chgData name="peter Rindal" userId="7c3c15d5b00f3a64" providerId="LiveId" clId="{696FF62E-D5F3-44A9-A405-84A57ED62DD2}" dt="2021-08-09T02:41:27.389" v="4164" actId="478"/>
          <ac:spMkLst>
            <pc:docMk/>
            <pc:sldMk cId="171907807" sldId="519"/>
            <ac:spMk id="77" creationId="{22E2C1AA-5B64-4FF3-AFDF-F226631ED0B2}"/>
          </ac:spMkLst>
        </pc:spChg>
        <pc:spChg chg="add del mod">
          <ac:chgData name="peter Rindal" userId="7c3c15d5b00f3a64" providerId="LiveId" clId="{696FF62E-D5F3-44A9-A405-84A57ED62DD2}" dt="2021-08-09T03:29:22.114" v="4871" actId="20577"/>
          <ac:spMkLst>
            <pc:docMk/>
            <pc:sldMk cId="171907807" sldId="519"/>
            <ac:spMk id="78" creationId="{2D61C465-A45D-4FDC-BDB5-71B7F86DD4BF}"/>
          </ac:spMkLst>
        </pc:spChg>
        <pc:spChg chg="add del mod">
          <ac:chgData name="peter Rindal" userId="7c3c15d5b00f3a64" providerId="LiveId" clId="{696FF62E-D5F3-44A9-A405-84A57ED62DD2}" dt="2021-08-09T03:29:22.114" v="4871" actId="20577"/>
          <ac:spMkLst>
            <pc:docMk/>
            <pc:sldMk cId="171907807" sldId="519"/>
            <ac:spMk id="79" creationId="{5D703B28-023B-4250-BA7D-97A86E9F9FF6}"/>
          </ac:spMkLst>
        </pc:spChg>
        <pc:spChg chg="add del mod">
          <ac:chgData name="peter Rindal" userId="7c3c15d5b00f3a64" providerId="LiveId" clId="{696FF62E-D5F3-44A9-A405-84A57ED62DD2}" dt="2021-08-09T03:29:22.114" v="4871" actId="20577"/>
          <ac:spMkLst>
            <pc:docMk/>
            <pc:sldMk cId="171907807" sldId="519"/>
            <ac:spMk id="80" creationId="{01A13E69-A1A0-45AA-B341-7D457AD4D1A3}"/>
          </ac:spMkLst>
        </pc:spChg>
        <pc:spChg chg="add del mod">
          <ac:chgData name="peter Rindal" userId="7c3c15d5b00f3a64" providerId="LiveId" clId="{696FF62E-D5F3-44A9-A405-84A57ED62DD2}" dt="2021-08-09T03:29:22.114" v="4871" actId="20577"/>
          <ac:spMkLst>
            <pc:docMk/>
            <pc:sldMk cId="171907807" sldId="519"/>
            <ac:spMk id="81" creationId="{7D90179B-BAEA-4B89-A9D8-A32491FFA52B}"/>
          </ac:spMkLst>
        </pc:spChg>
        <pc:spChg chg="add del mod">
          <ac:chgData name="peter Rindal" userId="7c3c15d5b00f3a64" providerId="LiveId" clId="{696FF62E-D5F3-44A9-A405-84A57ED62DD2}" dt="2021-08-09T03:29:22.114" v="4871" actId="20577"/>
          <ac:spMkLst>
            <pc:docMk/>
            <pc:sldMk cId="171907807" sldId="519"/>
            <ac:spMk id="82" creationId="{18B3ED2B-E7BD-4077-BB3F-5FE1DD79092F}"/>
          </ac:spMkLst>
        </pc:spChg>
        <pc:spChg chg="add del mod">
          <ac:chgData name="peter Rindal" userId="7c3c15d5b00f3a64" providerId="LiveId" clId="{696FF62E-D5F3-44A9-A405-84A57ED62DD2}" dt="2021-08-09T03:29:22.114" v="4871" actId="20577"/>
          <ac:spMkLst>
            <pc:docMk/>
            <pc:sldMk cId="171907807" sldId="519"/>
            <ac:spMk id="83" creationId="{C39E40C8-9A83-459D-B8AC-17C064484B41}"/>
          </ac:spMkLst>
        </pc:spChg>
        <pc:spChg chg="add del mod">
          <ac:chgData name="peter Rindal" userId="7c3c15d5b00f3a64" providerId="LiveId" clId="{696FF62E-D5F3-44A9-A405-84A57ED62DD2}" dt="2021-08-09T03:29:22.114" v="4871" actId="20577"/>
          <ac:spMkLst>
            <pc:docMk/>
            <pc:sldMk cId="171907807" sldId="519"/>
            <ac:spMk id="84" creationId="{45F3D66A-7C1D-463C-80AE-13A25731F61F}"/>
          </ac:spMkLst>
        </pc:spChg>
        <pc:spChg chg="add mod">
          <ac:chgData name="peter Rindal" userId="7c3c15d5b00f3a64" providerId="LiveId" clId="{696FF62E-D5F3-44A9-A405-84A57ED62DD2}" dt="2021-08-09T05:24:55.348" v="5715"/>
          <ac:spMkLst>
            <pc:docMk/>
            <pc:sldMk cId="171907807" sldId="519"/>
            <ac:spMk id="85" creationId="{C9C0D32C-FC33-448E-9EC8-B548B0293442}"/>
          </ac:spMkLst>
        </pc:spChg>
        <pc:spChg chg="add mod">
          <ac:chgData name="peter Rindal" userId="7c3c15d5b00f3a64" providerId="LiveId" clId="{696FF62E-D5F3-44A9-A405-84A57ED62DD2}" dt="2021-08-09T22:45:06.861" v="8834"/>
          <ac:spMkLst>
            <pc:docMk/>
            <pc:sldMk cId="171907807" sldId="519"/>
            <ac:spMk id="86" creationId="{5E687545-FE00-4FDA-9020-91DB4D8D27A4}"/>
          </ac:spMkLst>
        </pc:spChg>
        <pc:spChg chg="del mod">
          <ac:chgData name="peter Rindal" userId="7c3c15d5b00f3a64" providerId="LiveId" clId="{696FF62E-D5F3-44A9-A405-84A57ED62DD2}" dt="2021-08-09T05:24:54.878" v="5714" actId="478"/>
          <ac:spMkLst>
            <pc:docMk/>
            <pc:sldMk cId="171907807" sldId="519"/>
            <ac:spMk id="89" creationId="{96023E8E-B63F-410F-A364-CBE8B6F85F41}"/>
          </ac:spMkLst>
        </pc:spChg>
        <pc:grpChg chg="add mod ord">
          <ac:chgData name="peter Rindal" userId="7c3c15d5b00f3a64" providerId="LiveId" clId="{696FF62E-D5F3-44A9-A405-84A57ED62DD2}" dt="2021-08-09T03:46:50.709" v="5048" actId="1076"/>
          <ac:grpSpMkLst>
            <pc:docMk/>
            <pc:sldMk cId="171907807" sldId="519"/>
            <ac:grpSpMk id="13" creationId="{1DF1A59B-0F31-458B-A49A-E5FEBBC436ED}"/>
          </ac:grpSpMkLst>
        </pc:grpChg>
      </pc:sldChg>
      <pc:sldChg chg="addSp delSp modSp new mod modAnim">
        <pc:chgData name="peter Rindal" userId="7c3c15d5b00f3a64" providerId="LiveId" clId="{696FF62E-D5F3-44A9-A405-84A57ED62DD2}" dt="2021-08-09T23:41:35.881" v="9165" actId="1035"/>
        <pc:sldMkLst>
          <pc:docMk/>
          <pc:sldMk cId="4209223886" sldId="520"/>
        </pc:sldMkLst>
        <pc:spChg chg="mod">
          <ac:chgData name="peter Rindal" userId="7c3c15d5b00f3a64" providerId="LiveId" clId="{696FF62E-D5F3-44A9-A405-84A57ED62DD2}" dt="2021-08-09T02:52:37.659" v="4532" actId="20577"/>
          <ac:spMkLst>
            <pc:docMk/>
            <pc:sldMk cId="4209223886" sldId="520"/>
            <ac:spMk id="2" creationId="{FEA3B69B-A16F-457D-B6D2-CE20EB173485}"/>
          </ac:spMkLst>
        </pc:spChg>
        <pc:spChg chg="mod">
          <ac:chgData name="peter Rindal" userId="7c3c15d5b00f3a64" providerId="LiveId" clId="{696FF62E-D5F3-44A9-A405-84A57ED62DD2}" dt="2021-08-09T05:46:21.722" v="5896" actId="20577"/>
          <ac:spMkLst>
            <pc:docMk/>
            <pc:sldMk cId="4209223886" sldId="520"/>
            <ac:spMk id="3" creationId="{E33025A2-0EC8-448A-A51C-8D3E274122B6}"/>
          </ac:spMkLst>
        </pc:spChg>
        <pc:spChg chg="add del mod topLvl">
          <ac:chgData name="peter Rindal" userId="7c3c15d5b00f3a64" providerId="LiveId" clId="{696FF62E-D5F3-44A9-A405-84A57ED62DD2}" dt="2021-08-09T03:37:12.308" v="5017" actId="478"/>
          <ac:spMkLst>
            <pc:docMk/>
            <pc:sldMk cId="4209223886" sldId="520"/>
            <ac:spMk id="4" creationId="{5E3F26F3-130D-4325-8A96-C80A80BB7767}"/>
          </ac:spMkLst>
        </pc:spChg>
        <pc:spChg chg="add del mod topLvl">
          <ac:chgData name="peter Rindal" userId="7c3c15d5b00f3a64" providerId="LiveId" clId="{696FF62E-D5F3-44A9-A405-84A57ED62DD2}" dt="2021-08-09T03:37:14.317" v="5018" actId="478"/>
          <ac:spMkLst>
            <pc:docMk/>
            <pc:sldMk cId="4209223886" sldId="520"/>
            <ac:spMk id="5" creationId="{6F51303A-C22A-49BB-9159-31EC21E2779F}"/>
          </ac:spMkLst>
        </pc:spChg>
        <pc:spChg chg="add mod">
          <ac:chgData name="peter Rindal" userId="7c3c15d5b00f3a64" providerId="LiveId" clId="{696FF62E-D5F3-44A9-A405-84A57ED62DD2}" dt="2021-08-09T03:32:21.910" v="4952" actId="20577"/>
          <ac:spMkLst>
            <pc:docMk/>
            <pc:sldMk cId="4209223886" sldId="520"/>
            <ac:spMk id="6" creationId="{4101ED44-39D0-44AF-BF48-F091E42949B1}"/>
          </ac:spMkLst>
        </pc:spChg>
        <pc:spChg chg="add mod">
          <ac:chgData name="peter Rindal" userId="7c3c15d5b00f3a64" providerId="LiveId" clId="{696FF62E-D5F3-44A9-A405-84A57ED62DD2}" dt="2021-08-09T03:32:21.910" v="4952" actId="20577"/>
          <ac:spMkLst>
            <pc:docMk/>
            <pc:sldMk cId="4209223886" sldId="520"/>
            <ac:spMk id="7" creationId="{CCB838A0-52AB-446A-B82F-FCBB3A71EE34}"/>
          </ac:spMkLst>
        </pc:spChg>
        <pc:spChg chg="add mod">
          <ac:chgData name="peter Rindal" userId="7c3c15d5b00f3a64" providerId="LiveId" clId="{696FF62E-D5F3-44A9-A405-84A57ED62DD2}" dt="2021-08-09T03:58:28.298" v="5271" actId="1076"/>
          <ac:spMkLst>
            <pc:docMk/>
            <pc:sldMk cId="4209223886" sldId="520"/>
            <ac:spMk id="10" creationId="{A29BF157-7253-440C-A509-D3F475502E43}"/>
          </ac:spMkLst>
        </pc:spChg>
        <pc:spChg chg="add mod">
          <ac:chgData name="peter Rindal" userId="7c3c15d5b00f3a64" providerId="LiveId" clId="{696FF62E-D5F3-44A9-A405-84A57ED62DD2}" dt="2021-08-09T03:58:28.298" v="5271" actId="1076"/>
          <ac:spMkLst>
            <pc:docMk/>
            <pc:sldMk cId="4209223886" sldId="520"/>
            <ac:spMk id="11" creationId="{3F63560E-5A54-4BA0-8FD6-37218766CC25}"/>
          </ac:spMkLst>
        </pc:spChg>
        <pc:spChg chg="add mod">
          <ac:chgData name="peter Rindal" userId="7c3c15d5b00f3a64" providerId="LiveId" clId="{696FF62E-D5F3-44A9-A405-84A57ED62DD2}" dt="2021-08-09T03:58:28.298" v="5271" actId="1076"/>
          <ac:spMkLst>
            <pc:docMk/>
            <pc:sldMk cId="4209223886" sldId="520"/>
            <ac:spMk id="12" creationId="{A3BB437E-E198-4B5B-96AA-E7CD73A081C1}"/>
          </ac:spMkLst>
        </pc:spChg>
        <pc:spChg chg="add mod">
          <ac:chgData name="peter Rindal" userId="7c3c15d5b00f3a64" providerId="LiveId" clId="{696FF62E-D5F3-44A9-A405-84A57ED62DD2}" dt="2021-08-09T03:58:28.298" v="5271" actId="1076"/>
          <ac:spMkLst>
            <pc:docMk/>
            <pc:sldMk cId="4209223886" sldId="520"/>
            <ac:spMk id="13" creationId="{3C0B4D2E-38E4-48BB-84BE-4AA65E2ED836}"/>
          </ac:spMkLst>
        </pc:spChg>
        <pc:spChg chg="add mod">
          <ac:chgData name="peter Rindal" userId="7c3c15d5b00f3a64" providerId="LiveId" clId="{696FF62E-D5F3-44A9-A405-84A57ED62DD2}" dt="2021-08-09T03:58:28.298" v="5271" actId="1076"/>
          <ac:spMkLst>
            <pc:docMk/>
            <pc:sldMk cId="4209223886" sldId="520"/>
            <ac:spMk id="14" creationId="{6096B2F8-CE55-4645-86F9-16C0BF9DD15A}"/>
          </ac:spMkLst>
        </pc:spChg>
        <pc:spChg chg="add del mod">
          <ac:chgData name="peter Rindal" userId="7c3c15d5b00f3a64" providerId="LiveId" clId="{696FF62E-D5F3-44A9-A405-84A57ED62DD2}" dt="2021-08-09T03:36:49.080" v="5013" actId="478"/>
          <ac:spMkLst>
            <pc:docMk/>
            <pc:sldMk cId="4209223886" sldId="520"/>
            <ac:spMk id="15" creationId="{3B171121-E4BF-447B-88C8-9112F5BDE174}"/>
          </ac:spMkLst>
        </pc:spChg>
        <pc:spChg chg="add del mod">
          <ac:chgData name="peter Rindal" userId="7c3c15d5b00f3a64" providerId="LiveId" clId="{696FF62E-D5F3-44A9-A405-84A57ED62DD2}" dt="2021-08-09T03:36:47.838" v="5012" actId="478"/>
          <ac:spMkLst>
            <pc:docMk/>
            <pc:sldMk cId="4209223886" sldId="520"/>
            <ac:spMk id="16" creationId="{AC41F975-CA7D-4EDA-8FD9-EF212BC8FF1B}"/>
          </ac:spMkLst>
        </pc:spChg>
        <pc:spChg chg="add mod">
          <ac:chgData name="peter Rindal" userId="7c3c15d5b00f3a64" providerId="LiveId" clId="{696FF62E-D5F3-44A9-A405-84A57ED62DD2}" dt="2021-08-09T03:58:28.298" v="5271" actId="1076"/>
          <ac:spMkLst>
            <pc:docMk/>
            <pc:sldMk cId="4209223886" sldId="520"/>
            <ac:spMk id="17" creationId="{AFCCCB74-2446-4C84-B0B4-5A185578F4E7}"/>
          </ac:spMkLst>
        </pc:spChg>
        <pc:spChg chg="add del mod">
          <ac:chgData name="peter Rindal" userId="7c3c15d5b00f3a64" providerId="LiveId" clId="{696FF62E-D5F3-44A9-A405-84A57ED62DD2}" dt="2021-08-09T03:36:45.347" v="5010" actId="478"/>
          <ac:spMkLst>
            <pc:docMk/>
            <pc:sldMk cId="4209223886" sldId="520"/>
            <ac:spMk id="18" creationId="{9120A6A6-7BF3-42A6-8340-125BFB9C6390}"/>
          </ac:spMkLst>
        </pc:spChg>
        <pc:spChg chg="add del mod">
          <ac:chgData name="peter Rindal" userId="7c3c15d5b00f3a64" providerId="LiveId" clId="{696FF62E-D5F3-44A9-A405-84A57ED62DD2}" dt="2021-08-09T03:36:45.347" v="5010" actId="478"/>
          <ac:spMkLst>
            <pc:docMk/>
            <pc:sldMk cId="4209223886" sldId="520"/>
            <ac:spMk id="19" creationId="{904DCDBA-7F03-4523-BAA4-888E4AF012AA}"/>
          </ac:spMkLst>
        </pc:spChg>
        <pc:spChg chg="add mod">
          <ac:chgData name="peter Rindal" userId="7c3c15d5b00f3a64" providerId="LiveId" clId="{696FF62E-D5F3-44A9-A405-84A57ED62DD2}" dt="2021-08-09T05:25:43.673" v="5724" actId="1076"/>
          <ac:spMkLst>
            <pc:docMk/>
            <pc:sldMk cId="4209223886" sldId="520"/>
            <ac:spMk id="20" creationId="{4DAC0D54-547F-4316-BCD4-26C128C17C66}"/>
          </ac:spMkLst>
        </pc:spChg>
        <pc:spChg chg="add mod">
          <ac:chgData name="peter Rindal" userId="7c3c15d5b00f3a64" providerId="LiveId" clId="{696FF62E-D5F3-44A9-A405-84A57ED62DD2}" dt="2021-08-09T05:25:43.673" v="5724" actId="1076"/>
          <ac:spMkLst>
            <pc:docMk/>
            <pc:sldMk cId="4209223886" sldId="520"/>
            <ac:spMk id="21" creationId="{5F9A36E2-1044-4E89-91ED-628C901B2503}"/>
          </ac:spMkLst>
        </pc:spChg>
        <pc:spChg chg="add mod">
          <ac:chgData name="peter Rindal" userId="7c3c15d5b00f3a64" providerId="LiveId" clId="{696FF62E-D5F3-44A9-A405-84A57ED62DD2}" dt="2021-08-09T05:25:33.779" v="5719" actId="1076"/>
          <ac:spMkLst>
            <pc:docMk/>
            <pc:sldMk cId="4209223886" sldId="520"/>
            <ac:spMk id="22" creationId="{1815CB6C-E8A9-4AA0-BAFA-3B86806AC1C0}"/>
          </ac:spMkLst>
        </pc:spChg>
        <pc:spChg chg="add mod">
          <ac:chgData name="peter Rindal" userId="7c3c15d5b00f3a64" providerId="LiveId" clId="{696FF62E-D5F3-44A9-A405-84A57ED62DD2}" dt="2021-08-09T05:25:46.521" v="5733" actId="1035"/>
          <ac:spMkLst>
            <pc:docMk/>
            <pc:sldMk cId="4209223886" sldId="520"/>
            <ac:spMk id="23" creationId="{CDE268B5-C8AC-4BCC-9600-998537BCA786}"/>
          </ac:spMkLst>
        </pc:spChg>
        <pc:spChg chg="add del mod">
          <ac:chgData name="peter Rindal" userId="7c3c15d5b00f3a64" providerId="LiveId" clId="{696FF62E-D5F3-44A9-A405-84A57ED62DD2}" dt="2021-08-09T03:51:31.893" v="5130"/>
          <ac:spMkLst>
            <pc:docMk/>
            <pc:sldMk cId="4209223886" sldId="520"/>
            <ac:spMk id="24" creationId="{90A3C891-7297-4939-A385-5957E6BF0292}"/>
          </ac:spMkLst>
        </pc:spChg>
        <pc:spChg chg="add mod">
          <ac:chgData name="peter Rindal" userId="7c3c15d5b00f3a64" providerId="LiveId" clId="{696FF62E-D5F3-44A9-A405-84A57ED62DD2}" dt="2021-08-09T05:25:39.991" v="5723" actId="571"/>
          <ac:spMkLst>
            <pc:docMk/>
            <pc:sldMk cId="4209223886" sldId="520"/>
            <ac:spMk id="30" creationId="{DEF609AD-6C68-4D7F-8CBD-559F578055B1}"/>
          </ac:spMkLst>
        </pc:spChg>
        <pc:spChg chg="add mod">
          <ac:chgData name="peter Rindal" userId="7c3c15d5b00f3a64" providerId="LiveId" clId="{696FF62E-D5F3-44A9-A405-84A57ED62DD2}" dt="2021-08-09T05:25:39.991" v="5723" actId="571"/>
          <ac:spMkLst>
            <pc:docMk/>
            <pc:sldMk cId="4209223886" sldId="520"/>
            <ac:spMk id="31" creationId="{3582EBDD-4B51-4016-B928-48430EC29E8E}"/>
          </ac:spMkLst>
        </pc:spChg>
        <pc:spChg chg="add mod">
          <ac:chgData name="peter Rindal" userId="7c3c15d5b00f3a64" providerId="LiveId" clId="{696FF62E-D5F3-44A9-A405-84A57ED62DD2}" dt="2021-08-09T23:41:35.881" v="9165" actId="1035"/>
          <ac:spMkLst>
            <pc:docMk/>
            <pc:sldMk cId="4209223886" sldId="520"/>
            <ac:spMk id="34" creationId="{E05759DF-A80B-4D8F-927B-018F5353D757}"/>
          </ac:spMkLst>
        </pc:spChg>
        <pc:grpChg chg="add mod">
          <ac:chgData name="peter Rindal" userId="7c3c15d5b00f3a64" providerId="LiveId" clId="{696FF62E-D5F3-44A9-A405-84A57ED62DD2}" dt="2021-08-09T03:58:28.298" v="5271" actId="1076"/>
          <ac:grpSpMkLst>
            <pc:docMk/>
            <pc:sldMk cId="4209223886" sldId="520"/>
            <ac:grpSpMk id="8" creationId="{27378EFE-B79A-45AA-BA7F-C75B5DD86C73}"/>
          </ac:grpSpMkLst>
        </pc:grpChg>
        <pc:grpChg chg="add del mod">
          <ac:chgData name="peter Rindal" userId="7c3c15d5b00f3a64" providerId="LiveId" clId="{696FF62E-D5F3-44A9-A405-84A57ED62DD2}" dt="2021-08-09T03:37:12.308" v="5017" actId="478"/>
          <ac:grpSpMkLst>
            <pc:docMk/>
            <pc:sldMk cId="4209223886" sldId="520"/>
            <ac:grpSpMk id="9" creationId="{857E52C7-AF98-4A48-93B5-0ADDC29F4066}"/>
          </ac:grpSpMkLst>
        </pc:grpChg>
        <pc:picChg chg="add mod modCrop">
          <ac:chgData name="peter Rindal" userId="7c3c15d5b00f3a64" providerId="LiveId" clId="{696FF62E-D5F3-44A9-A405-84A57ED62DD2}" dt="2021-08-09T03:52:32.283" v="5148" actId="1076"/>
          <ac:picMkLst>
            <pc:docMk/>
            <pc:sldMk cId="4209223886" sldId="520"/>
            <ac:picMk id="26" creationId="{7297C65B-5862-496F-9224-129731DBF6F1}"/>
          </ac:picMkLst>
        </pc:picChg>
        <pc:picChg chg="add mod modCrop">
          <ac:chgData name="peter Rindal" userId="7c3c15d5b00f3a64" providerId="LiveId" clId="{696FF62E-D5F3-44A9-A405-84A57ED62DD2}" dt="2021-08-09T03:53:46.141" v="5185" actId="1038"/>
          <ac:picMkLst>
            <pc:docMk/>
            <pc:sldMk cId="4209223886" sldId="520"/>
            <ac:picMk id="27" creationId="{4F7114CF-7021-40CA-9262-9BBC25EFB830}"/>
          </ac:picMkLst>
        </pc:picChg>
        <pc:picChg chg="add mod">
          <ac:chgData name="peter Rindal" userId="7c3c15d5b00f3a64" providerId="LiveId" clId="{696FF62E-D5F3-44A9-A405-84A57ED62DD2}" dt="2021-08-09T03:58:04.321" v="5258" actId="1036"/>
          <ac:picMkLst>
            <pc:docMk/>
            <pc:sldMk cId="4209223886" sldId="520"/>
            <ac:picMk id="28" creationId="{9E105FAF-D202-445C-AB3B-B9ED81985279}"/>
          </ac:picMkLst>
        </pc:picChg>
        <pc:picChg chg="add mod">
          <ac:chgData name="peter Rindal" userId="7c3c15d5b00f3a64" providerId="LiveId" clId="{696FF62E-D5F3-44A9-A405-84A57ED62DD2}" dt="2021-08-09T03:58:11.275" v="5270" actId="1037"/>
          <ac:picMkLst>
            <pc:docMk/>
            <pc:sldMk cId="4209223886" sldId="520"/>
            <ac:picMk id="29" creationId="{CFD179F4-8D52-4BE3-AAD6-659AEF302D72}"/>
          </ac:picMkLst>
        </pc:picChg>
        <pc:cxnChg chg="add mod">
          <ac:chgData name="peter Rindal" userId="7c3c15d5b00f3a64" providerId="LiveId" clId="{696FF62E-D5F3-44A9-A405-84A57ED62DD2}" dt="2021-08-09T23:41:20.840" v="9140" actId="1582"/>
          <ac:cxnSpMkLst>
            <pc:docMk/>
            <pc:sldMk cId="4209223886" sldId="520"/>
            <ac:cxnSpMk id="33" creationId="{3DFF727F-5101-4DC9-AA20-39B627955CBA}"/>
          </ac:cxnSpMkLst>
        </pc:cxnChg>
      </pc:sldChg>
      <pc:sldChg chg="addSp delSp modSp new mod modAnim">
        <pc:chgData name="peter Rindal" userId="7c3c15d5b00f3a64" providerId="LiveId" clId="{696FF62E-D5F3-44A9-A405-84A57ED62DD2}" dt="2021-08-09T23:01:08.595" v="8889" actId="6549"/>
        <pc:sldMkLst>
          <pc:docMk/>
          <pc:sldMk cId="3023509868" sldId="521"/>
        </pc:sldMkLst>
        <pc:spChg chg="mod">
          <ac:chgData name="peter Rindal" userId="7c3c15d5b00f3a64" providerId="LiveId" clId="{696FF62E-D5F3-44A9-A405-84A57ED62DD2}" dt="2021-08-09T05:03:21.561" v="5280" actId="20577"/>
          <ac:spMkLst>
            <pc:docMk/>
            <pc:sldMk cId="3023509868" sldId="521"/>
            <ac:spMk id="2" creationId="{D439F4DC-EA3E-4547-BB83-839EAFF682D0}"/>
          </ac:spMkLst>
        </pc:spChg>
        <pc:spChg chg="mod">
          <ac:chgData name="peter Rindal" userId="7c3c15d5b00f3a64" providerId="LiveId" clId="{696FF62E-D5F3-44A9-A405-84A57ED62DD2}" dt="2021-08-09T23:01:08.595" v="8889" actId="6549"/>
          <ac:spMkLst>
            <pc:docMk/>
            <pc:sldMk cId="3023509868" sldId="521"/>
            <ac:spMk id="3" creationId="{933B7BEC-BFA0-421A-864B-EC8AEF6CDC7E}"/>
          </ac:spMkLst>
        </pc:spChg>
        <pc:spChg chg="add del">
          <ac:chgData name="peter Rindal" userId="7c3c15d5b00f3a64" providerId="LiveId" clId="{696FF62E-D5F3-44A9-A405-84A57ED62DD2}" dt="2021-08-09T05:03:59.989" v="5282" actId="22"/>
          <ac:spMkLst>
            <pc:docMk/>
            <pc:sldMk cId="3023509868" sldId="521"/>
            <ac:spMk id="5" creationId="{69CA4A52-50CD-4798-BB5E-C3F1FB84031E}"/>
          </ac:spMkLst>
        </pc:spChg>
        <pc:spChg chg="add mod ord">
          <ac:chgData name="peter Rindal" userId="7c3c15d5b00f3a64" providerId="LiveId" clId="{696FF62E-D5F3-44A9-A405-84A57ED62DD2}" dt="2021-08-09T05:37:21.816" v="5867" actId="1076"/>
          <ac:spMkLst>
            <pc:docMk/>
            <pc:sldMk cId="3023509868" sldId="521"/>
            <ac:spMk id="6" creationId="{04E58161-9FBD-45C6-A072-D692AB3B6E38}"/>
          </ac:spMkLst>
        </pc:spChg>
        <pc:spChg chg="add del mod">
          <ac:chgData name="peter Rindal" userId="7c3c15d5b00f3a64" providerId="LiveId" clId="{696FF62E-D5F3-44A9-A405-84A57ED62DD2}" dt="2021-08-09T05:04:26.759" v="5285" actId="478"/>
          <ac:spMkLst>
            <pc:docMk/>
            <pc:sldMk cId="3023509868" sldId="521"/>
            <ac:spMk id="7" creationId="{1D87D281-F47D-4D90-A92D-48CFCB10F863}"/>
          </ac:spMkLst>
        </pc:spChg>
        <pc:spChg chg="add del mod">
          <ac:chgData name="peter Rindal" userId="7c3c15d5b00f3a64" providerId="LiveId" clId="{696FF62E-D5F3-44A9-A405-84A57ED62DD2}" dt="2021-08-09T05:04:54.419" v="5297" actId="478"/>
          <ac:spMkLst>
            <pc:docMk/>
            <pc:sldMk cId="3023509868" sldId="521"/>
            <ac:spMk id="8" creationId="{5C2B1F07-6132-4E35-BA25-465677BB4D5D}"/>
          </ac:spMkLst>
        </pc:spChg>
        <pc:spChg chg="add del mod">
          <ac:chgData name="peter Rindal" userId="7c3c15d5b00f3a64" providerId="LiveId" clId="{696FF62E-D5F3-44A9-A405-84A57ED62DD2}" dt="2021-08-09T05:05:10.389" v="5302" actId="478"/>
          <ac:spMkLst>
            <pc:docMk/>
            <pc:sldMk cId="3023509868" sldId="521"/>
            <ac:spMk id="9" creationId="{AD2B5331-B3C5-476C-83E9-C4134D3C7D91}"/>
          </ac:spMkLst>
        </pc:spChg>
        <pc:spChg chg="add del mod ord">
          <ac:chgData name="peter Rindal" userId="7c3c15d5b00f3a64" providerId="LiveId" clId="{696FF62E-D5F3-44A9-A405-84A57ED62DD2}" dt="2021-08-09T16:33:21.804" v="6005" actId="478"/>
          <ac:spMkLst>
            <pc:docMk/>
            <pc:sldMk cId="3023509868" sldId="521"/>
            <ac:spMk id="10" creationId="{0598F831-C96D-4A34-8B64-0A0752A9CA70}"/>
          </ac:spMkLst>
        </pc:spChg>
        <pc:spChg chg="add mod">
          <ac:chgData name="peter Rindal" userId="7c3c15d5b00f3a64" providerId="LiveId" clId="{696FF62E-D5F3-44A9-A405-84A57ED62DD2}" dt="2021-08-09T05:37:21.816" v="5867" actId="1076"/>
          <ac:spMkLst>
            <pc:docMk/>
            <pc:sldMk cId="3023509868" sldId="521"/>
            <ac:spMk id="11" creationId="{507FE18D-CDD9-4E86-B8A0-66739D371D48}"/>
          </ac:spMkLst>
        </pc:spChg>
        <pc:spChg chg="add mod">
          <ac:chgData name="peter Rindal" userId="7c3c15d5b00f3a64" providerId="LiveId" clId="{696FF62E-D5F3-44A9-A405-84A57ED62DD2}" dt="2021-08-09T05:37:21.816" v="5867" actId="1076"/>
          <ac:spMkLst>
            <pc:docMk/>
            <pc:sldMk cId="3023509868" sldId="521"/>
            <ac:spMk id="12" creationId="{845DCEB7-9072-44F9-9E36-B2897D03C62E}"/>
          </ac:spMkLst>
        </pc:spChg>
        <pc:spChg chg="add mod">
          <ac:chgData name="peter Rindal" userId="7c3c15d5b00f3a64" providerId="LiveId" clId="{696FF62E-D5F3-44A9-A405-84A57ED62DD2}" dt="2021-08-09T05:37:21.816" v="5867" actId="1076"/>
          <ac:spMkLst>
            <pc:docMk/>
            <pc:sldMk cId="3023509868" sldId="521"/>
            <ac:spMk id="13" creationId="{3A687799-8BB1-4376-8168-335A27F5C1B4}"/>
          </ac:spMkLst>
        </pc:spChg>
        <pc:spChg chg="add mod">
          <ac:chgData name="peter Rindal" userId="7c3c15d5b00f3a64" providerId="LiveId" clId="{696FF62E-D5F3-44A9-A405-84A57ED62DD2}" dt="2021-08-09T16:44:22.034" v="6152" actId="1036"/>
          <ac:spMkLst>
            <pc:docMk/>
            <pc:sldMk cId="3023509868" sldId="521"/>
            <ac:spMk id="14" creationId="{3B4A9D1C-EF60-4DDF-9B37-A345457C4E95}"/>
          </ac:spMkLst>
        </pc:spChg>
        <pc:spChg chg="add mod">
          <ac:chgData name="peter Rindal" userId="7c3c15d5b00f3a64" providerId="LiveId" clId="{696FF62E-D5F3-44A9-A405-84A57ED62DD2}" dt="2021-08-09T05:37:21.816" v="5867" actId="1076"/>
          <ac:spMkLst>
            <pc:docMk/>
            <pc:sldMk cId="3023509868" sldId="521"/>
            <ac:spMk id="15" creationId="{F90F35C8-C393-4BF3-9DB1-B798D85FF446}"/>
          </ac:spMkLst>
        </pc:spChg>
        <pc:spChg chg="add mod">
          <ac:chgData name="peter Rindal" userId="7c3c15d5b00f3a64" providerId="LiveId" clId="{696FF62E-D5F3-44A9-A405-84A57ED62DD2}" dt="2021-08-09T05:37:21.816" v="5867" actId="1076"/>
          <ac:spMkLst>
            <pc:docMk/>
            <pc:sldMk cId="3023509868" sldId="521"/>
            <ac:spMk id="16" creationId="{5D96F239-D94D-4180-959F-318743CA1CA5}"/>
          </ac:spMkLst>
        </pc:spChg>
        <pc:spChg chg="add del mod">
          <ac:chgData name="peter Rindal" userId="7c3c15d5b00f3a64" providerId="LiveId" clId="{696FF62E-D5F3-44A9-A405-84A57ED62DD2}" dt="2021-08-09T16:33:21.804" v="6005" actId="478"/>
          <ac:spMkLst>
            <pc:docMk/>
            <pc:sldMk cId="3023509868" sldId="521"/>
            <ac:spMk id="23" creationId="{47CEF159-3319-4078-866B-E1F899A28107}"/>
          </ac:spMkLst>
        </pc:spChg>
        <pc:spChg chg="add del mod">
          <ac:chgData name="peter Rindal" userId="7c3c15d5b00f3a64" providerId="LiveId" clId="{696FF62E-D5F3-44A9-A405-84A57ED62DD2}" dt="2021-08-09T16:33:19.980" v="6004"/>
          <ac:spMkLst>
            <pc:docMk/>
            <pc:sldMk cId="3023509868" sldId="521"/>
            <ac:spMk id="24" creationId="{BA8AB139-EACE-4DEC-8FFE-8CB28F405866}"/>
          </ac:spMkLst>
        </pc:spChg>
        <pc:spChg chg="add mod">
          <ac:chgData name="peter Rindal" userId="7c3c15d5b00f3a64" providerId="LiveId" clId="{696FF62E-D5F3-44A9-A405-84A57ED62DD2}" dt="2021-08-09T18:00:10.061" v="7010" actId="15413"/>
          <ac:spMkLst>
            <pc:docMk/>
            <pc:sldMk cId="3023509868" sldId="521"/>
            <ac:spMk id="25" creationId="{49DD597F-A524-46A4-A9EA-5D35E1928920}"/>
          </ac:spMkLst>
        </pc:spChg>
        <pc:spChg chg="add del mod">
          <ac:chgData name="peter Rindal" userId="7c3c15d5b00f3a64" providerId="LiveId" clId="{696FF62E-D5F3-44A9-A405-84A57ED62DD2}" dt="2021-08-09T16:43:22.015" v="6129"/>
          <ac:spMkLst>
            <pc:docMk/>
            <pc:sldMk cId="3023509868" sldId="521"/>
            <ac:spMk id="26" creationId="{B4D3D219-E4E0-4969-BE87-04497DCAC853}"/>
          </ac:spMkLst>
        </pc:spChg>
        <pc:spChg chg="add del mod">
          <ac:chgData name="peter Rindal" userId="7c3c15d5b00f3a64" providerId="LiveId" clId="{696FF62E-D5F3-44A9-A405-84A57ED62DD2}" dt="2021-08-09T17:59:04.087" v="7000"/>
          <ac:spMkLst>
            <pc:docMk/>
            <pc:sldMk cId="3023509868" sldId="521"/>
            <ac:spMk id="28" creationId="{AB376B43-37B1-4D26-95FE-F70EDBF3C2B4}"/>
          </ac:spMkLst>
        </pc:spChg>
        <pc:spChg chg="add del mod">
          <ac:chgData name="peter Rindal" userId="7c3c15d5b00f3a64" providerId="LiveId" clId="{696FF62E-D5F3-44A9-A405-84A57ED62DD2}" dt="2021-08-09T18:00:16.341" v="7015"/>
          <ac:spMkLst>
            <pc:docMk/>
            <pc:sldMk cId="3023509868" sldId="521"/>
            <ac:spMk id="30" creationId="{CE325F7C-83D9-4C33-895D-BED92F05716F}"/>
          </ac:spMkLst>
        </pc:spChg>
        <pc:picChg chg="add del">
          <ac:chgData name="peter Rindal" userId="7c3c15d5b00f3a64" providerId="LiveId" clId="{696FF62E-D5F3-44A9-A405-84A57ED62DD2}" dt="2021-08-09T05:44:39.560" v="5880" actId="22"/>
          <ac:picMkLst>
            <pc:docMk/>
            <pc:sldMk cId="3023509868" sldId="521"/>
            <ac:picMk id="18" creationId="{8C8939F8-8C9B-4CA0-AA25-E741408E644E}"/>
          </ac:picMkLst>
        </pc:picChg>
        <pc:picChg chg="add del mod">
          <ac:chgData name="peter Rindal" userId="7c3c15d5b00f3a64" providerId="LiveId" clId="{696FF62E-D5F3-44A9-A405-84A57ED62DD2}" dt="2021-08-09T05:45:39.439" v="5884" actId="478"/>
          <ac:picMkLst>
            <pc:docMk/>
            <pc:sldMk cId="3023509868" sldId="521"/>
            <ac:picMk id="20" creationId="{5F4E8899-ED2F-4800-B91B-0AE7AB2769BA}"/>
          </ac:picMkLst>
        </pc:picChg>
        <pc:picChg chg="add mod">
          <ac:chgData name="peter Rindal" userId="7c3c15d5b00f3a64" providerId="LiveId" clId="{696FF62E-D5F3-44A9-A405-84A57ED62DD2}" dt="2021-08-09T05:45:56.769" v="5890" actId="1076"/>
          <ac:picMkLst>
            <pc:docMk/>
            <pc:sldMk cId="3023509868" sldId="521"/>
            <ac:picMk id="22" creationId="{89D5DF2B-A895-4D08-BD3B-ADC97610BD68}"/>
          </ac:picMkLst>
        </pc:picChg>
        <pc:picChg chg="add del mod">
          <ac:chgData name="peter Rindal" userId="7c3c15d5b00f3a64" providerId="LiveId" clId="{696FF62E-D5F3-44A9-A405-84A57ED62DD2}" dt="2021-08-09T17:59:00.413" v="6996" actId="478"/>
          <ac:picMkLst>
            <pc:docMk/>
            <pc:sldMk cId="3023509868" sldId="521"/>
            <ac:picMk id="27" creationId="{762BE40F-875F-41DC-817D-44CAE72D5F36}"/>
          </ac:picMkLst>
        </pc:picChg>
        <pc:picChg chg="add del mod">
          <ac:chgData name="peter Rindal" userId="7c3c15d5b00f3a64" providerId="LiveId" clId="{696FF62E-D5F3-44A9-A405-84A57ED62DD2}" dt="2021-08-09T18:00:14.271" v="7011" actId="478"/>
          <ac:picMkLst>
            <pc:docMk/>
            <pc:sldMk cId="3023509868" sldId="521"/>
            <ac:picMk id="29" creationId="{664451EF-89F1-40C3-BD88-6474432648E4}"/>
          </ac:picMkLst>
        </pc:picChg>
        <pc:picChg chg="add mod">
          <ac:chgData name="peter Rindal" userId="7c3c15d5b00f3a64" providerId="LiveId" clId="{696FF62E-D5F3-44A9-A405-84A57ED62DD2}" dt="2021-08-09T18:00:34.202" v="7020" actId="14100"/>
          <ac:picMkLst>
            <pc:docMk/>
            <pc:sldMk cId="3023509868" sldId="521"/>
            <ac:picMk id="31" creationId="{2F6C735F-8210-4BB5-9BDA-E9F90C2D08DF}"/>
          </ac:picMkLst>
        </pc:picChg>
        <pc:picChg chg="add del mod">
          <ac:chgData name="peter Rindal" userId="7c3c15d5b00f3a64" providerId="LiveId" clId="{696FF62E-D5F3-44A9-A405-84A57ED62DD2}" dt="2021-08-09T18:18:51.755" v="7246" actId="21"/>
          <ac:picMkLst>
            <pc:docMk/>
            <pc:sldMk cId="3023509868" sldId="521"/>
            <ac:picMk id="32" creationId="{A0D00184-4DFD-4CCE-8368-90C9D19764BC}"/>
          </ac:picMkLst>
        </pc:picChg>
      </pc:sldChg>
      <pc:sldChg chg="addSp delSp modSp add mod delAnim modAnim">
        <pc:chgData name="peter Rindal" userId="7c3c15d5b00f3a64" providerId="LiveId" clId="{696FF62E-D5F3-44A9-A405-84A57ED62DD2}" dt="2021-08-10T03:39:41.954" v="9346" actId="20577"/>
        <pc:sldMkLst>
          <pc:docMk/>
          <pc:sldMk cId="2641210217" sldId="522"/>
        </pc:sldMkLst>
        <pc:spChg chg="mod">
          <ac:chgData name="peter Rindal" userId="7c3c15d5b00f3a64" providerId="LiveId" clId="{696FF62E-D5F3-44A9-A405-84A57ED62DD2}" dt="2021-08-09T05:15:21.779" v="5543" actId="688"/>
          <ac:spMkLst>
            <pc:docMk/>
            <pc:sldMk cId="2641210217" sldId="522"/>
            <ac:spMk id="4" creationId="{B457FB1D-C03F-48F5-81BD-C2C0A8C7E4E2}"/>
          </ac:spMkLst>
        </pc:spChg>
        <pc:spChg chg="mod">
          <ac:chgData name="peter Rindal" userId="7c3c15d5b00f3a64" providerId="LiveId" clId="{696FF62E-D5F3-44A9-A405-84A57ED62DD2}" dt="2021-08-09T05:19:16.542" v="5610" actId="1076"/>
          <ac:spMkLst>
            <pc:docMk/>
            <pc:sldMk cId="2641210217" sldId="522"/>
            <ac:spMk id="5" creationId="{8AEB2B62-5451-43DF-B8DC-ABEEE1D10400}"/>
          </ac:spMkLst>
        </pc:spChg>
        <pc:spChg chg="mod">
          <ac:chgData name="peter Rindal" userId="7c3c15d5b00f3a64" providerId="LiveId" clId="{696FF62E-D5F3-44A9-A405-84A57ED62DD2}" dt="2021-08-09T05:19:42.614" v="5611" actId="1038"/>
          <ac:spMkLst>
            <pc:docMk/>
            <pc:sldMk cId="2641210217" sldId="522"/>
            <ac:spMk id="13" creationId="{906EB95A-2C59-4FD5-B110-B9B2055A48E3}"/>
          </ac:spMkLst>
        </pc:spChg>
        <pc:spChg chg="add mod">
          <ac:chgData name="peter Rindal" userId="7c3c15d5b00f3a64" providerId="LiveId" clId="{696FF62E-D5F3-44A9-A405-84A57ED62DD2}" dt="2021-08-10T03:27:36.879" v="9334"/>
          <ac:spMkLst>
            <pc:docMk/>
            <pc:sldMk cId="2641210217" sldId="522"/>
            <ac:spMk id="43" creationId="{838C706D-CF77-4308-B402-A259310AC8F2}"/>
          </ac:spMkLst>
        </pc:spChg>
        <pc:spChg chg="add mod">
          <ac:chgData name="peter Rindal" userId="7c3c15d5b00f3a64" providerId="LiveId" clId="{696FF62E-D5F3-44A9-A405-84A57ED62DD2}" dt="2021-08-10T03:39:41.954" v="9346" actId="20577"/>
          <ac:spMkLst>
            <pc:docMk/>
            <pc:sldMk cId="2641210217" sldId="522"/>
            <ac:spMk id="44" creationId="{03169A5C-C7ED-4BAE-BE39-880BAA20A907}"/>
          </ac:spMkLst>
        </pc:spChg>
        <pc:spChg chg="add mod">
          <ac:chgData name="peter Rindal" userId="7c3c15d5b00f3a64" providerId="LiveId" clId="{696FF62E-D5F3-44A9-A405-84A57ED62DD2}" dt="2021-08-10T03:27:36.879" v="9334"/>
          <ac:spMkLst>
            <pc:docMk/>
            <pc:sldMk cId="2641210217" sldId="522"/>
            <ac:spMk id="45" creationId="{52B3EE0E-C15F-4E90-8977-6CE6ACEF58EE}"/>
          </ac:spMkLst>
        </pc:spChg>
        <pc:spChg chg="add mod">
          <ac:chgData name="peter Rindal" userId="7c3c15d5b00f3a64" providerId="LiveId" clId="{696FF62E-D5F3-44A9-A405-84A57ED62DD2}" dt="2021-08-10T03:27:36.879" v="9334"/>
          <ac:spMkLst>
            <pc:docMk/>
            <pc:sldMk cId="2641210217" sldId="522"/>
            <ac:spMk id="46" creationId="{3564A0B7-6FDD-4943-ABE1-C996C3782E89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61" creationId="{37AFCF16-7338-466A-BFA2-68AA669804B1}"/>
          </ac:spMkLst>
        </pc:spChg>
        <pc:spChg chg="del mod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62" creationId="{367191B8-A006-41AC-B483-2BCAA195541F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63" creationId="{79495A76-FA8A-491D-A05F-4A3815FC08C4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64" creationId="{12D484BD-6379-4F7E-A13F-171F22DB69D7}"/>
          </ac:spMkLst>
        </pc:spChg>
        <pc:spChg chg="del mod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69" creationId="{4F9D5295-8902-414D-B841-07E17AF1617E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70" creationId="{6FD37C3E-E255-4D36-BFE0-1D590BEEC2B4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72" creationId="{E5273B64-06B9-46C1-86FE-518F48CBC5C2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73" creationId="{9C81BBB7-7670-49A4-AD4D-97F9B2A991B6}"/>
          </ac:spMkLst>
        </pc:spChg>
        <pc:spChg chg="del mod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74" creationId="{7FB01F74-8DF1-4EA9-B6B0-AC0A322FC0AC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79" creationId="{0BCCF222-F264-4155-A071-6C866F701736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87" creationId="{51CE9598-2F52-49AE-ADB3-6830F7FD7956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88" creationId="{26D310D3-A512-44DB-B7F5-7A8BBC7626ED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89" creationId="{DDE267F4-4B31-4464-B100-660ABE751790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90" creationId="{97F36BB3-3282-4F5D-8E73-E245207FCE93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1" creationId="{88077761-2646-403C-8027-E02C4CC12344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2" creationId="{A99A7271-8E96-459D-BDE0-85464852D531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3" creationId="{3CD03C4B-6E2D-4B93-8944-26694F303232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4" creationId="{38046A13-D13E-4702-94CC-D05ADA44BE5D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5" creationId="{4096E1BA-1786-4F7E-A084-360C49ACB40E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6" creationId="{1F715F3C-0F75-4927-BC4C-F457DB05C064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7" creationId="{AAC206DD-F7E6-487D-AF74-8C8DFCE3D5FE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8" creationId="{50241BE0-14B0-4563-83E3-31FA09592EF7}"/>
          </ac:spMkLst>
        </pc:spChg>
        <pc:spChg chg="del">
          <ac:chgData name="peter Rindal" userId="7c3c15d5b00f3a64" providerId="LiveId" clId="{696FF62E-D5F3-44A9-A405-84A57ED62DD2}" dt="2021-08-09T05:21:00.951" v="5626" actId="478"/>
          <ac:spMkLst>
            <pc:docMk/>
            <pc:sldMk cId="2641210217" sldId="522"/>
            <ac:spMk id="119" creationId="{7ED2A1D2-F661-468A-9470-842B8EA65170}"/>
          </ac:spMkLst>
        </pc:spChg>
        <pc:grpChg chg="del">
          <ac:chgData name="peter Rindal" userId="7c3c15d5b00f3a64" providerId="LiveId" clId="{696FF62E-D5F3-44A9-A405-84A57ED62DD2}" dt="2021-08-09T05:21:00.951" v="5626" actId="478"/>
          <ac:grpSpMkLst>
            <pc:docMk/>
            <pc:sldMk cId="2641210217" sldId="522"/>
            <ac:grpSpMk id="93" creationId="{88D3FE03-78C7-431F-906C-676B4A9CF907}"/>
          </ac:grpSpMkLst>
        </pc:grpChg>
        <pc:grpChg chg="del">
          <ac:chgData name="peter Rindal" userId="7c3c15d5b00f3a64" providerId="LiveId" clId="{696FF62E-D5F3-44A9-A405-84A57ED62DD2}" dt="2021-08-09T05:21:00.951" v="5626" actId="478"/>
          <ac:grpSpMkLst>
            <pc:docMk/>
            <pc:sldMk cId="2641210217" sldId="522"/>
            <ac:grpSpMk id="94" creationId="{4CB73669-0285-4F3B-B3F7-00027536D191}"/>
          </ac:grpSpMkLst>
        </pc:grpChg>
        <pc:grpChg chg="del">
          <ac:chgData name="peter Rindal" userId="7c3c15d5b00f3a64" providerId="LiveId" clId="{696FF62E-D5F3-44A9-A405-84A57ED62DD2}" dt="2021-08-09T05:21:00.951" v="5626" actId="478"/>
          <ac:grpSpMkLst>
            <pc:docMk/>
            <pc:sldMk cId="2641210217" sldId="522"/>
            <ac:grpSpMk id="97" creationId="{8F2A9CA5-4B77-4180-870F-6FEC0FC04C7C}"/>
          </ac:grpSpMkLst>
        </pc:grpChg>
        <pc:cxnChg chg="del">
          <ac:chgData name="peter Rindal" userId="7c3c15d5b00f3a64" providerId="LiveId" clId="{696FF62E-D5F3-44A9-A405-84A57ED62DD2}" dt="2021-08-09T05:21:00.951" v="5626" actId="478"/>
          <ac:cxnSpMkLst>
            <pc:docMk/>
            <pc:sldMk cId="2641210217" sldId="522"/>
            <ac:cxnSpMk id="65" creationId="{D4354947-EB79-4AE1-B9A7-E305BEA1D8E5}"/>
          </ac:cxnSpMkLst>
        </pc:cxnChg>
        <pc:cxnChg chg="del">
          <ac:chgData name="peter Rindal" userId="7c3c15d5b00f3a64" providerId="LiveId" clId="{696FF62E-D5F3-44A9-A405-84A57ED62DD2}" dt="2021-08-09T05:21:00.951" v="5626" actId="478"/>
          <ac:cxnSpMkLst>
            <pc:docMk/>
            <pc:sldMk cId="2641210217" sldId="522"/>
            <ac:cxnSpMk id="71" creationId="{2C413FCF-6912-403D-B0AD-C098FC8BD5B4}"/>
          </ac:cxnSpMkLst>
        </pc:cxnChg>
      </pc:sldChg>
      <pc:sldChg chg="addSp delSp modSp add mod delAnim modAnim">
        <pc:chgData name="peter Rindal" userId="7c3c15d5b00f3a64" providerId="LiveId" clId="{696FF62E-D5F3-44A9-A405-84A57ED62DD2}" dt="2021-08-09T22:33:58.016" v="8798"/>
        <pc:sldMkLst>
          <pc:docMk/>
          <pc:sldMk cId="3430430930" sldId="523"/>
        </pc:sldMkLst>
        <pc:spChg chg="mod">
          <ac:chgData name="peter Rindal" userId="7c3c15d5b00f3a64" providerId="LiveId" clId="{696FF62E-D5F3-44A9-A405-84A57ED62DD2}" dt="2021-08-09T05:21:52.336" v="5661" actId="1037"/>
          <ac:spMkLst>
            <pc:docMk/>
            <pc:sldMk cId="3430430930" sldId="523"/>
            <ac:spMk id="5" creationId="{8AEB2B62-5451-43DF-B8DC-ABEEE1D10400}"/>
          </ac:spMkLst>
        </pc:spChg>
        <pc:spChg chg="del mod">
          <ac:chgData name="peter Rindal" userId="7c3c15d5b00f3a64" providerId="LiveId" clId="{696FF62E-D5F3-44A9-A405-84A57ED62DD2}" dt="2021-08-09T05:22:35.818" v="5672" actId="478"/>
          <ac:spMkLst>
            <pc:docMk/>
            <pc:sldMk cId="3430430930" sldId="523"/>
            <ac:spMk id="62" creationId="{367191B8-A006-41AC-B483-2BCAA195541F}"/>
          </ac:spMkLst>
        </pc:spChg>
        <pc:spChg chg="mod">
          <ac:chgData name="peter Rindal" userId="7c3c15d5b00f3a64" providerId="LiveId" clId="{696FF62E-D5F3-44A9-A405-84A57ED62DD2}" dt="2021-08-09T05:21:16.316" v="5634" actId="20577"/>
          <ac:spMkLst>
            <pc:docMk/>
            <pc:sldMk cId="3430430930" sldId="523"/>
            <ac:spMk id="69" creationId="{4F9D5295-8902-414D-B841-07E17AF1617E}"/>
          </ac:spMkLst>
        </pc:spChg>
        <pc:spChg chg="mod">
          <ac:chgData name="peter Rindal" userId="7c3c15d5b00f3a64" providerId="LiveId" clId="{696FF62E-D5F3-44A9-A405-84A57ED62DD2}" dt="2021-08-09T05:22:55.395" v="5685" actId="1037"/>
          <ac:spMkLst>
            <pc:docMk/>
            <pc:sldMk cId="3430430930" sldId="523"/>
            <ac:spMk id="74" creationId="{7FB01F74-8DF1-4EA9-B6B0-AC0A322FC0AC}"/>
          </ac:spMkLst>
        </pc:spChg>
        <pc:spChg chg="add del mod">
          <ac:chgData name="peter Rindal" userId="7c3c15d5b00f3a64" providerId="LiveId" clId="{696FF62E-D5F3-44A9-A405-84A57ED62DD2}" dt="2021-08-09T05:22:38.212" v="5674"/>
          <ac:spMkLst>
            <pc:docMk/>
            <pc:sldMk cId="3430430930" sldId="523"/>
            <ac:spMk id="77" creationId="{3046289E-1B72-489A-A413-5408128418B1}"/>
          </ac:spMkLst>
        </pc:spChg>
        <pc:spChg chg="add mod">
          <ac:chgData name="peter Rindal" userId="7c3c15d5b00f3a64" providerId="LiveId" clId="{696FF62E-D5F3-44A9-A405-84A57ED62DD2}" dt="2021-08-09T05:22:48.885" v="5683"/>
          <ac:spMkLst>
            <pc:docMk/>
            <pc:sldMk cId="3430430930" sldId="523"/>
            <ac:spMk id="78" creationId="{14D4F634-3A9B-47EC-AFD7-80D24444E68B}"/>
          </ac:spMkLst>
        </pc:spChg>
      </pc:sldChg>
      <pc:sldChg chg="modSp add del mod">
        <pc:chgData name="peter Rindal" userId="7c3c15d5b00f3a64" providerId="LiveId" clId="{696FF62E-D5F3-44A9-A405-84A57ED62DD2}" dt="2021-08-09T18:42:36.734" v="7644" actId="47"/>
        <pc:sldMkLst>
          <pc:docMk/>
          <pc:sldMk cId="3757739132" sldId="524"/>
        </pc:sldMkLst>
        <pc:spChg chg="mod">
          <ac:chgData name="peter Rindal" userId="7c3c15d5b00f3a64" providerId="LiveId" clId="{696FF62E-D5F3-44A9-A405-84A57ED62DD2}" dt="2021-08-09T05:46:56.508" v="5909" actId="20577"/>
          <ac:spMkLst>
            <pc:docMk/>
            <pc:sldMk cId="3757739132" sldId="524"/>
            <ac:spMk id="2" creationId="{D439F4DC-EA3E-4547-BB83-839EAFF682D0}"/>
          </ac:spMkLst>
        </pc:spChg>
      </pc:sldChg>
      <pc:sldChg chg="add del">
        <pc:chgData name="peter Rindal" userId="7c3c15d5b00f3a64" providerId="LiveId" clId="{696FF62E-D5F3-44A9-A405-84A57ED62DD2}" dt="2021-08-09T16:46:28.629" v="6153" actId="47"/>
        <pc:sldMkLst>
          <pc:docMk/>
          <pc:sldMk cId="2143073574" sldId="525"/>
        </pc:sldMkLst>
      </pc:sldChg>
      <pc:sldChg chg="addSp delSp modSp add mod modAnim">
        <pc:chgData name="peter Rindal" userId="7c3c15d5b00f3a64" providerId="LiveId" clId="{696FF62E-D5F3-44A9-A405-84A57ED62DD2}" dt="2021-08-10T00:02:21.276" v="9304"/>
        <pc:sldMkLst>
          <pc:docMk/>
          <pc:sldMk cId="3506679045" sldId="525"/>
        </pc:sldMkLst>
        <pc:spChg chg="mod">
          <ac:chgData name="peter Rindal" userId="7c3c15d5b00f3a64" providerId="LiveId" clId="{696FF62E-D5F3-44A9-A405-84A57ED62DD2}" dt="2021-08-09T16:46:50.630" v="6166"/>
          <ac:spMkLst>
            <pc:docMk/>
            <pc:sldMk cId="3506679045" sldId="525"/>
            <ac:spMk id="2" creationId="{D439F4DC-EA3E-4547-BB83-839EAFF682D0}"/>
          </ac:spMkLst>
        </pc:spChg>
        <pc:spChg chg="mod">
          <ac:chgData name="peter Rindal" userId="7c3c15d5b00f3a64" providerId="LiveId" clId="{696FF62E-D5F3-44A9-A405-84A57ED62DD2}" dt="2021-08-09T23:07:47.752" v="8913"/>
          <ac:spMkLst>
            <pc:docMk/>
            <pc:sldMk cId="3506679045" sldId="525"/>
            <ac:spMk id="3" creationId="{933B7BEC-BFA0-421A-864B-EC8AEF6CDC7E}"/>
          </ac:spMkLst>
        </pc:spChg>
        <pc:spChg chg="mod">
          <ac:chgData name="peter Rindal" userId="7c3c15d5b00f3a64" providerId="LiveId" clId="{696FF62E-D5F3-44A9-A405-84A57ED62DD2}" dt="2021-08-09T18:24:42.790" v="7360" actId="14100"/>
          <ac:spMkLst>
            <pc:docMk/>
            <pc:sldMk cId="3506679045" sldId="525"/>
            <ac:spMk id="11" creationId="{507FE18D-CDD9-4E86-B8A0-66739D371D48}"/>
          </ac:spMkLst>
        </pc:spChg>
        <pc:spChg chg="mod">
          <ac:chgData name="peter Rindal" userId="7c3c15d5b00f3a64" providerId="LiveId" clId="{696FF62E-D5F3-44A9-A405-84A57ED62DD2}" dt="2021-08-09T18:36:02.320" v="7616" actId="206"/>
          <ac:spMkLst>
            <pc:docMk/>
            <pc:sldMk cId="3506679045" sldId="525"/>
            <ac:spMk id="12" creationId="{845DCEB7-9072-44F9-9E36-B2897D03C62E}"/>
          </ac:spMkLst>
        </pc:spChg>
        <pc:spChg chg="mod">
          <ac:chgData name="peter Rindal" userId="7c3c15d5b00f3a64" providerId="LiveId" clId="{696FF62E-D5F3-44A9-A405-84A57ED62DD2}" dt="2021-08-09T18:36:12.019" v="7617" actId="206"/>
          <ac:spMkLst>
            <pc:docMk/>
            <pc:sldMk cId="3506679045" sldId="525"/>
            <ac:spMk id="14" creationId="{3B4A9D1C-EF60-4DDF-9B37-A345457C4E95}"/>
          </ac:spMkLst>
        </pc:spChg>
        <pc:spChg chg="del mod">
          <ac:chgData name="peter Rindal" userId="7c3c15d5b00f3a64" providerId="LiveId" clId="{696FF62E-D5F3-44A9-A405-84A57ED62DD2}" dt="2021-08-09T23:06:50.509" v="8909" actId="478"/>
          <ac:spMkLst>
            <pc:docMk/>
            <pc:sldMk cId="3506679045" sldId="525"/>
            <ac:spMk id="15" creationId="{F90F35C8-C393-4BF3-9DB1-B798D85FF446}"/>
          </ac:spMkLst>
        </pc:spChg>
        <pc:spChg chg="add del mod">
          <ac:chgData name="peter Rindal" userId="7c3c15d5b00f3a64" providerId="LiveId" clId="{696FF62E-D5F3-44A9-A405-84A57ED62DD2}" dt="2021-08-09T18:13:30.955" v="7163" actId="21"/>
          <ac:spMkLst>
            <pc:docMk/>
            <pc:sldMk cId="3506679045" sldId="525"/>
            <ac:spMk id="19" creationId="{A5B3011D-D018-49F1-BD37-F29618B306AB}"/>
          </ac:spMkLst>
        </pc:spChg>
        <pc:spChg chg="add del mod">
          <ac:chgData name="peter Rindal" userId="7c3c15d5b00f3a64" providerId="LiveId" clId="{696FF62E-D5F3-44A9-A405-84A57ED62DD2}" dt="2021-08-09T18:13:33.635" v="7167"/>
          <ac:spMkLst>
            <pc:docMk/>
            <pc:sldMk cId="3506679045" sldId="525"/>
            <ac:spMk id="20" creationId="{02AA4AFF-B776-4FA9-9AB2-85308677E0C5}"/>
          </ac:spMkLst>
        </pc:spChg>
        <pc:spChg chg="add del mod">
          <ac:chgData name="peter Rindal" userId="7c3c15d5b00f3a64" providerId="LiveId" clId="{696FF62E-D5F3-44A9-A405-84A57ED62DD2}" dt="2021-08-09T18:18:19.750" v="7235"/>
          <ac:spMkLst>
            <pc:docMk/>
            <pc:sldMk cId="3506679045" sldId="525"/>
            <ac:spMk id="21" creationId="{BDB5190A-B52A-462C-AF96-D68754949E15}"/>
          </ac:spMkLst>
        </pc:spChg>
        <pc:spChg chg="add del mod ord">
          <ac:chgData name="peter Rindal" userId="7c3c15d5b00f3a64" providerId="LiveId" clId="{696FF62E-D5F3-44A9-A405-84A57ED62DD2}" dt="2021-08-09T18:35:37.151" v="7612" actId="478"/>
          <ac:spMkLst>
            <pc:docMk/>
            <pc:sldMk cId="3506679045" sldId="525"/>
            <ac:spMk id="24" creationId="{508F3FC7-0EBD-4759-BCF3-D52587A40AD1}"/>
          </ac:spMkLst>
        </pc:spChg>
        <pc:spChg chg="mod">
          <ac:chgData name="peter Rindal" userId="7c3c15d5b00f3a64" providerId="LiveId" clId="{696FF62E-D5F3-44A9-A405-84A57ED62DD2}" dt="2021-08-09T18:34:21.869" v="7591" actId="15413"/>
          <ac:spMkLst>
            <pc:docMk/>
            <pc:sldMk cId="3506679045" sldId="525"/>
            <ac:spMk id="25" creationId="{49DD597F-A524-46A4-A9EA-5D35E1928920}"/>
          </ac:spMkLst>
        </pc:spChg>
        <pc:spChg chg="add del mod ord">
          <ac:chgData name="peter Rindal" userId="7c3c15d5b00f3a64" providerId="LiveId" clId="{696FF62E-D5F3-44A9-A405-84A57ED62DD2}" dt="2021-08-09T18:35:37.151" v="7612" actId="478"/>
          <ac:spMkLst>
            <pc:docMk/>
            <pc:sldMk cId="3506679045" sldId="525"/>
            <ac:spMk id="26" creationId="{236A5E8D-488C-442D-AF76-AA75C39D8A04}"/>
          </ac:spMkLst>
        </pc:spChg>
        <pc:spChg chg="add del mod ord">
          <ac:chgData name="peter Rindal" userId="7c3c15d5b00f3a64" providerId="LiveId" clId="{696FF62E-D5F3-44A9-A405-84A57ED62DD2}" dt="2021-08-09T18:35:37.151" v="7612" actId="478"/>
          <ac:spMkLst>
            <pc:docMk/>
            <pc:sldMk cId="3506679045" sldId="525"/>
            <ac:spMk id="28" creationId="{F9F57196-F5DD-4800-8069-E8C507ACDCCC}"/>
          </ac:spMkLst>
        </pc:spChg>
        <pc:spChg chg="add del mod ord">
          <ac:chgData name="peter Rindal" userId="7c3c15d5b00f3a64" providerId="LiveId" clId="{696FF62E-D5F3-44A9-A405-84A57ED62DD2}" dt="2021-08-09T18:35:37.151" v="7612" actId="478"/>
          <ac:spMkLst>
            <pc:docMk/>
            <pc:sldMk cId="3506679045" sldId="525"/>
            <ac:spMk id="29" creationId="{2C897D60-4D3C-4E94-97F8-68A14FF3DC7E}"/>
          </ac:spMkLst>
        </pc:spChg>
        <pc:spChg chg="add del mod ord">
          <ac:chgData name="peter Rindal" userId="7c3c15d5b00f3a64" providerId="LiveId" clId="{696FF62E-D5F3-44A9-A405-84A57ED62DD2}" dt="2021-08-09T18:35:37.151" v="7612" actId="478"/>
          <ac:spMkLst>
            <pc:docMk/>
            <pc:sldMk cId="3506679045" sldId="525"/>
            <ac:spMk id="30" creationId="{3BD18637-BE03-4333-A749-8A01F8BF4D03}"/>
          </ac:spMkLst>
        </pc:spChg>
        <pc:spChg chg="add del mod ord">
          <ac:chgData name="peter Rindal" userId="7c3c15d5b00f3a64" providerId="LiveId" clId="{696FF62E-D5F3-44A9-A405-84A57ED62DD2}" dt="2021-08-09T18:35:40.800" v="7613" actId="478"/>
          <ac:spMkLst>
            <pc:docMk/>
            <pc:sldMk cId="3506679045" sldId="525"/>
            <ac:spMk id="31" creationId="{2770A2A9-FD00-4EC3-82EC-92029886BF62}"/>
          </ac:spMkLst>
        </pc:spChg>
        <pc:spChg chg="add del mod ord">
          <ac:chgData name="peter Rindal" userId="7c3c15d5b00f3a64" providerId="LiveId" clId="{696FF62E-D5F3-44A9-A405-84A57ED62DD2}" dt="2021-08-09T18:35:40.800" v="7613" actId="478"/>
          <ac:spMkLst>
            <pc:docMk/>
            <pc:sldMk cId="3506679045" sldId="525"/>
            <ac:spMk id="32" creationId="{E019D802-ED8F-455E-BFF5-D3016AAA6B1F}"/>
          </ac:spMkLst>
        </pc:spChg>
        <pc:spChg chg="add del mod">
          <ac:chgData name="peter Rindal" userId="7c3c15d5b00f3a64" providerId="LiveId" clId="{696FF62E-D5F3-44A9-A405-84A57ED62DD2}" dt="2021-08-09T18:34:27.943" v="7595"/>
          <ac:spMkLst>
            <pc:docMk/>
            <pc:sldMk cId="3506679045" sldId="525"/>
            <ac:spMk id="33" creationId="{49B9C1A3-31BF-4FB2-8FC2-8AAE86DC8D6C}"/>
          </ac:spMkLst>
        </pc:spChg>
        <pc:spChg chg="mod">
          <ac:chgData name="peter Rindal" userId="7c3c15d5b00f3a64" providerId="LiveId" clId="{696FF62E-D5F3-44A9-A405-84A57ED62DD2}" dt="2021-08-09T23:07:34.353" v="8910"/>
          <ac:spMkLst>
            <pc:docMk/>
            <pc:sldMk cId="3506679045" sldId="525"/>
            <ac:spMk id="41" creationId="{2CE7194E-EEF7-4CF7-84EE-97776681E202}"/>
          </ac:spMkLst>
        </pc:spChg>
        <pc:spChg chg="mod">
          <ac:chgData name="peter Rindal" userId="7c3c15d5b00f3a64" providerId="LiveId" clId="{696FF62E-D5F3-44A9-A405-84A57ED62DD2}" dt="2021-08-09T23:07:34.353" v="8910"/>
          <ac:spMkLst>
            <pc:docMk/>
            <pc:sldMk cId="3506679045" sldId="525"/>
            <ac:spMk id="42" creationId="{2A212A87-767C-4F18-A83C-E141B4922535}"/>
          </ac:spMkLst>
        </pc:spChg>
        <pc:spChg chg="add mod">
          <ac:chgData name="peter Rindal" userId="7c3c15d5b00f3a64" providerId="LiveId" clId="{696FF62E-D5F3-44A9-A405-84A57ED62DD2}" dt="2021-08-10T00:01:43.946" v="9303" actId="1076"/>
          <ac:spMkLst>
            <pc:docMk/>
            <pc:sldMk cId="3506679045" sldId="525"/>
            <ac:spMk id="43" creationId="{5A64EC90-F3F1-467C-B637-D15998752FDA}"/>
          </ac:spMkLst>
        </pc:spChg>
        <pc:grpChg chg="add mod">
          <ac:chgData name="peter Rindal" userId="7c3c15d5b00f3a64" providerId="LiveId" clId="{696FF62E-D5F3-44A9-A405-84A57ED62DD2}" dt="2021-08-09T23:07:44.313" v="8912" actId="14100"/>
          <ac:grpSpMkLst>
            <pc:docMk/>
            <pc:sldMk cId="3506679045" sldId="525"/>
            <ac:grpSpMk id="40" creationId="{1FE7E04E-AA90-4D73-88A4-C4D0A8918EAD}"/>
          </ac:grpSpMkLst>
        </pc:grpChg>
        <pc:picChg chg="add del mod modCrop">
          <ac:chgData name="peter Rindal" userId="7c3c15d5b00f3a64" providerId="LiveId" clId="{696FF62E-D5F3-44A9-A405-84A57ED62DD2}" dt="2021-08-09T18:14:31.515" v="7177" actId="478"/>
          <ac:picMkLst>
            <pc:docMk/>
            <pc:sldMk cId="3506679045" sldId="525"/>
            <ac:picMk id="4" creationId="{2A8FD8B8-C1F0-4784-A6D0-A21A94394644}"/>
          </ac:picMkLst>
        </pc:picChg>
        <pc:picChg chg="add del mod">
          <ac:chgData name="peter Rindal" userId="7c3c15d5b00f3a64" providerId="LiveId" clId="{696FF62E-D5F3-44A9-A405-84A57ED62DD2}" dt="2021-08-09T18:18:30.260" v="7240" actId="21"/>
          <ac:picMkLst>
            <pc:docMk/>
            <pc:sldMk cId="3506679045" sldId="525"/>
            <ac:picMk id="5" creationId="{DE5BF10A-4109-4397-8C6C-B1ED8036C6AE}"/>
          </ac:picMkLst>
        </pc:picChg>
        <pc:picChg chg="add del">
          <ac:chgData name="peter Rindal" userId="7c3c15d5b00f3a64" providerId="LiveId" clId="{696FF62E-D5F3-44A9-A405-84A57ED62DD2}" dt="2021-08-09T18:34:31.554" v="7597" actId="21"/>
          <ac:picMkLst>
            <pc:docMk/>
            <pc:sldMk cId="3506679045" sldId="525"/>
            <ac:picMk id="7" creationId="{5B703DC4-6062-4DB9-B5E0-A2B1C50E504A}"/>
          </ac:picMkLst>
        </pc:picChg>
        <pc:picChg chg="add del mod">
          <ac:chgData name="peter Rindal" userId="7c3c15d5b00f3a64" providerId="LiveId" clId="{696FF62E-D5F3-44A9-A405-84A57ED62DD2}" dt="2021-08-09T18:11:52.505" v="7148"/>
          <ac:picMkLst>
            <pc:docMk/>
            <pc:sldMk cId="3506679045" sldId="525"/>
            <ac:picMk id="17" creationId="{2C088866-EBA3-47C8-845C-5A375209BE0C}"/>
          </ac:picMkLst>
        </pc:picChg>
        <pc:picChg chg="add del mod modCrop">
          <ac:chgData name="peter Rindal" userId="7c3c15d5b00f3a64" providerId="LiveId" clId="{696FF62E-D5F3-44A9-A405-84A57ED62DD2}" dt="2021-08-09T18:13:01.608" v="7156" actId="478"/>
          <ac:picMkLst>
            <pc:docMk/>
            <pc:sldMk cId="3506679045" sldId="525"/>
            <ac:picMk id="18" creationId="{3182E53C-A8BE-4A15-BB94-90790360BA54}"/>
          </ac:picMkLst>
        </pc:picChg>
        <pc:picChg chg="del mod">
          <ac:chgData name="peter Rindal" userId="7c3c15d5b00f3a64" providerId="LiveId" clId="{696FF62E-D5F3-44A9-A405-84A57ED62DD2}" dt="2021-08-09T18:26:16.499" v="7450" actId="478"/>
          <ac:picMkLst>
            <pc:docMk/>
            <pc:sldMk cId="3506679045" sldId="525"/>
            <ac:picMk id="22" creationId="{89D5DF2B-A895-4D08-BD3B-ADC97610BD68}"/>
          </ac:picMkLst>
        </pc:picChg>
        <pc:picChg chg="add del mod">
          <ac:chgData name="peter Rindal" userId="7c3c15d5b00f3a64" providerId="LiveId" clId="{696FF62E-D5F3-44A9-A405-84A57ED62DD2}" dt="2021-08-09T18:35:05.596" v="7607" actId="478"/>
          <ac:picMkLst>
            <pc:docMk/>
            <pc:sldMk cId="3506679045" sldId="525"/>
            <ac:picMk id="23" creationId="{3FDEB63D-87DC-4A65-9B1C-F22159DC723E}"/>
          </ac:picMkLst>
        </pc:picChg>
        <pc:picChg chg="add del mod ord">
          <ac:chgData name="peter Rindal" userId="7c3c15d5b00f3a64" providerId="LiveId" clId="{696FF62E-D5F3-44A9-A405-84A57ED62DD2}" dt="2021-08-09T18:18:25.002" v="7238" actId="478"/>
          <ac:picMkLst>
            <pc:docMk/>
            <pc:sldMk cId="3506679045" sldId="525"/>
            <ac:picMk id="27" creationId="{762BE40F-875F-41DC-817D-44CAE72D5F36}"/>
          </ac:picMkLst>
        </pc:picChg>
        <pc:picChg chg="add del mod">
          <ac:chgData name="peter Rindal" userId="7c3c15d5b00f3a64" providerId="LiveId" clId="{696FF62E-D5F3-44A9-A405-84A57ED62DD2}" dt="2021-08-09T18:35:04.836" v="7606"/>
          <ac:picMkLst>
            <pc:docMk/>
            <pc:sldMk cId="3506679045" sldId="525"/>
            <ac:picMk id="34" creationId="{D074CFA7-AF4E-4EEE-999E-DD7C6E4EF8BF}"/>
          </ac:picMkLst>
        </pc:picChg>
        <pc:picChg chg="add mod ord">
          <ac:chgData name="peter Rindal" userId="7c3c15d5b00f3a64" providerId="LiveId" clId="{696FF62E-D5F3-44A9-A405-84A57ED62DD2}" dt="2021-08-09T18:36:20.359" v="7618" actId="166"/>
          <ac:picMkLst>
            <pc:docMk/>
            <pc:sldMk cId="3506679045" sldId="525"/>
            <ac:picMk id="35" creationId="{1C6D267A-00AC-4F89-8562-8DACC4B657EA}"/>
          </ac:picMkLst>
        </pc:picChg>
        <pc:picChg chg="add del mod">
          <ac:chgData name="peter Rindal" userId="7c3c15d5b00f3a64" providerId="LiveId" clId="{696FF62E-D5F3-44A9-A405-84A57ED62DD2}" dt="2021-08-09T18:49:10.469" v="7723" actId="21"/>
          <ac:picMkLst>
            <pc:docMk/>
            <pc:sldMk cId="3506679045" sldId="525"/>
            <ac:picMk id="36" creationId="{5F9BD4DB-1380-487F-A06C-45BBA9FD53AB}"/>
          </ac:picMkLst>
        </pc:picChg>
        <pc:picChg chg="add del mod">
          <ac:chgData name="peter Rindal" userId="7c3c15d5b00f3a64" providerId="LiveId" clId="{696FF62E-D5F3-44A9-A405-84A57ED62DD2}" dt="2021-08-09T20:30:16.299" v="7870" actId="21"/>
          <ac:picMkLst>
            <pc:docMk/>
            <pc:sldMk cId="3506679045" sldId="525"/>
            <ac:picMk id="37" creationId="{F885B9F5-1EA3-4A7C-8370-E228EE60ED80}"/>
          </ac:picMkLst>
        </pc:picChg>
        <pc:cxnChg chg="add mod">
          <ac:chgData name="peter Rindal" userId="7c3c15d5b00f3a64" providerId="LiveId" clId="{696FF62E-D5F3-44A9-A405-84A57ED62DD2}" dt="2021-08-09T23:06:28.299" v="8903" actId="1582"/>
          <ac:cxnSpMkLst>
            <pc:docMk/>
            <pc:sldMk cId="3506679045" sldId="525"/>
            <ac:cxnSpMk id="38" creationId="{A241AB34-C38C-4931-8418-37FED500AEE6}"/>
          </ac:cxnSpMkLst>
        </pc:cxnChg>
        <pc:cxnChg chg="add mod">
          <ac:chgData name="peter Rindal" userId="7c3c15d5b00f3a64" providerId="LiveId" clId="{696FF62E-D5F3-44A9-A405-84A57ED62DD2}" dt="2021-08-09T23:08:21.852" v="8924" actId="693"/>
          <ac:cxnSpMkLst>
            <pc:docMk/>
            <pc:sldMk cId="3506679045" sldId="525"/>
            <ac:cxnSpMk id="39" creationId="{E878B355-6F28-442E-B651-0C9EF964A5B6}"/>
          </ac:cxnSpMkLst>
        </pc:cxnChg>
      </pc:sldChg>
      <pc:sldChg chg="addSp delSp modSp add mod modAnim">
        <pc:chgData name="peter Rindal" userId="7c3c15d5b00f3a64" providerId="LiveId" clId="{696FF62E-D5F3-44A9-A405-84A57ED62DD2}" dt="2021-08-09T23:47:06.746" v="9214"/>
        <pc:sldMkLst>
          <pc:docMk/>
          <pc:sldMk cId="3108788050" sldId="526"/>
        </pc:sldMkLst>
        <pc:spChg chg="mod">
          <ac:chgData name="peter Rindal" userId="7c3c15d5b00f3a64" providerId="LiveId" clId="{696FF62E-D5F3-44A9-A405-84A57ED62DD2}" dt="2021-08-09T17:01:00.414" v="6311" actId="1076"/>
          <ac:spMkLst>
            <pc:docMk/>
            <pc:sldMk cId="3108788050" sldId="526"/>
            <ac:spMk id="2" creationId="{FEA3B69B-A16F-457D-B6D2-CE20EB173485}"/>
          </ac:spMkLst>
        </pc:spChg>
        <pc:spChg chg="mod ord">
          <ac:chgData name="peter Rindal" userId="7c3c15d5b00f3a64" providerId="LiveId" clId="{696FF62E-D5F3-44A9-A405-84A57ED62DD2}" dt="2021-08-09T23:44:49.739" v="9166" actId="20577"/>
          <ac:spMkLst>
            <pc:docMk/>
            <pc:sldMk cId="3108788050" sldId="526"/>
            <ac:spMk id="3" creationId="{E33025A2-0EC8-448A-A51C-8D3E274122B6}"/>
          </ac:spMkLst>
        </pc:spChg>
        <pc:spChg chg="del">
          <ac:chgData name="peter Rindal" userId="7c3c15d5b00f3a64" providerId="LiveId" clId="{696FF62E-D5F3-44A9-A405-84A57ED62DD2}" dt="2021-08-09T16:49:45.324" v="6199" actId="478"/>
          <ac:spMkLst>
            <pc:docMk/>
            <pc:sldMk cId="3108788050" sldId="526"/>
            <ac:spMk id="10" creationId="{A29BF157-7253-440C-A509-D3F475502E43}"/>
          </ac:spMkLst>
        </pc:spChg>
        <pc:spChg chg="del">
          <ac:chgData name="peter Rindal" userId="7c3c15d5b00f3a64" providerId="LiveId" clId="{696FF62E-D5F3-44A9-A405-84A57ED62DD2}" dt="2021-08-09T16:49:45.324" v="6199" actId="478"/>
          <ac:spMkLst>
            <pc:docMk/>
            <pc:sldMk cId="3108788050" sldId="526"/>
            <ac:spMk id="11" creationId="{3F63560E-5A54-4BA0-8FD6-37218766CC25}"/>
          </ac:spMkLst>
        </pc:spChg>
        <pc:spChg chg="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12" creationId="{A3BB437E-E198-4B5B-96AA-E7CD73A081C1}"/>
          </ac:spMkLst>
        </pc:spChg>
        <pc:spChg chg="del">
          <ac:chgData name="peter Rindal" userId="7c3c15d5b00f3a64" providerId="LiveId" clId="{696FF62E-D5F3-44A9-A405-84A57ED62DD2}" dt="2021-08-09T16:49:45.324" v="6199" actId="478"/>
          <ac:spMkLst>
            <pc:docMk/>
            <pc:sldMk cId="3108788050" sldId="526"/>
            <ac:spMk id="13" creationId="{3C0B4D2E-38E4-48BB-84BE-4AA65E2ED836}"/>
          </ac:spMkLst>
        </pc:spChg>
        <pc:spChg chg="del">
          <ac:chgData name="peter Rindal" userId="7c3c15d5b00f3a64" providerId="LiveId" clId="{696FF62E-D5F3-44A9-A405-84A57ED62DD2}" dt="2021-08-09T16:49:45.324" v="6199" actId="478"/>
          <ac:spMkLst>
            <pc:docMk/>
            <pc:sldMk cId="3108788050" sldId="526"/>
            <ac:spMk id="14" creationId="{6096B2F8-CE55-4645-86F9-16C0BF9DD15A}"/>
          </ac:spMkLst>
        </pc:spChg>
        <pc:spChg chg="del">
          <ac:chgData name="peter Rindal" userId="7c3c15d5b00f3a64" providerId="LiveId" clId="{696FF62E-D5F3-44A9-A405-84A57ED62DD2}" dt="2021-08-09T16:49:45.324" v="6199" actId="478"/>
          <ac:spMkLst>
            <pc:docMk/>
            <pc:sldMk cId="3108788050" sldId="526"/>
            <ac:spMk id="17" creationId="{AFCCCB74-2446-4C84-B0B4-5A185578F4E7}"/>
          </ac:spMkLst>
        </pc:spChg>
        <pc:spChg chg="mod or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20" creationId="{4DAC0D54-547F-4316-BCD4-26C128C17C66}"/>
          </ac:spMkLst>
        </pc:spChg>
        <pc:spChg chg="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21" creationId="{5F9A36E2-1044-4E89-91ED-628C901B2503}"/>
          </ac:spMkLst>
        </pc:spChg>
        <pc:spChg chg="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22" creationId="{1815CB6C-E8A9-4AA0-BAFA-3B86806AC1C0}"/>
          </ac:spMkLst>
        </pc:spChg>
        <pc:spChg chg="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23" creationId="{CDE268B5-C8AC-4BCC-9600-998537BCA786}"/>
          </ac:spMkLst>
        </pc:spChg>
        <pc:spChg chg="mod">
          <ac:chgData name="peter Rindal" userId="7c3c15d5b00f3a64" providerId="LiveId" clId="{696FF62E-D5F3-44A9-A405-84A57ED62DD2}" dt="2021-08-09T16:57:18.888" v="6209" actId="207"/>
          <ac:spMkLst>
            <pc:docMk/>
            <pc:sldMk cId="3108788050" sldId="526"/>
            <ac:spMk id="25" creationId="{35495EDD-D94E-4C28-A437-E7CDFA337137}"/>
          </ac:spMkLst>
        </pc:spChg>
        <pc:spChg chg="mod">
          <ac:chgData name="peter Rindal" userId="7c3c15d5b00f3a64" providerId="LiveId" clId="{696FF62E-D5F3-44A9-A405-84A57ED62DD2}" dt="2021-08-09T16:57:07.321" v="6207" actId="1035"/>
          <ac:spMkLst>
            <pc:docMk/>
            <pc:sldMk cId="3108788050" sldId="526"/>
            <ac:spMk id="30" creationId="{8988A2FC-4127-404B-89F1-566CC33B5715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1" creationId="{FBA65EAC-6DC3-4AAB-992B-2CC04792A92D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2" creationId="{C7497EB0-A030-43C5-AFF0-8EBEA79DCF3C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3" creationId="{EC3EC7DB-A6C0-49AF-B844-21BDFFB7EC55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4" creationId="{2F0D36C9-BEA0-486B-A727-8630B7B4ACDD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5" creationId="{CD0A32A5-9214-4AA4-BE4E-1BD7A0A9F608}"/>
          </ac:spMkLst>
        </pc:spChg>
        <pc:spChg chg="add mod or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6" creationId="{F636CCEE-6E02-4437-A2DF-C2FF588EEEA2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8" creationId="{BF6A2062-C6C3-49BC-88F1-00DA186DE31C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39" creationId="{9D6AC8F0-F925-4908-B46F-7F11A5D5E630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40" creationId="{FAE87105-DF79-4C95-866D-9767C9E2F410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41" creationId="{F99B5610-C063-43D6-83FA-3FD06C95D823}"/>
          </ac:spMkLst>
        </pc:spChg>
        <pc:spChg chg="add mod">
          <ac:chgData name="peter Rindal" userId="7c3c15d5b00f3a64" providerId="LiveId" clId="{696FF62E-D5F3-44A9-A405-84A57ED62DD2}" dt="2021-08-09T17:12:10.865" v="6559" actId="1076"/>
          <ac:spMkLst>
            <pc:docMk/>
            <pc:sldMk cId="3108788050" sldId="526"/>
            <ac:spMk id="42" creationId="{D51C54C0-1E17-42D5-92F7-3E1A5F782459}"/>
          </ac:spMkLst>
        </pc:spChg>
        <pc:spChg chg="add mod">
          <ac:chgData name="peter Rindal" userId="7c3c15d5b00f3a64" providerId="LiveId" clId="{696FF62E-D5F3-44A9-A405-84A57ED62DD2}" dt="2021-08-09T17:02:46.413" v="6327" actId="1076"/>
          <ac:spMkLst>
            <pc:docMk/>
            <pc:sldMk cId="3108788050" sldId="526"/>
            <ac:spMk id="43" creationId="{1F4C4CA8-E8EA-4AF8-AC28-29AF9546BE86}"/>
          </ac:spMkLst>
        </pc:spChg>
        <pc:spChg chg="add mod">
          <ac:chgData name="peter Rindal" userId="7c3c15d5b00f3a64" providerId="LiveId" clId="{696FF62E-D5F3-44A9-A405-84A57ED62DD2}" dt="2021-08-09T17:02:46.413" v="6327" actId="1076"/>
          <ac:spMkLst>
            <pc:docMk/>
            <pc:sldMk cId="3108788050" sldId="526"/>
            <ac:spMk id="44" creationId="{5ECE622C-90BC-4F2F-A64E-5C16C129D82B}"/>
          </ac:spMkLst>
        </pc:spChg>
        <pc:spChg chg="add mod">
          <ac:chgData name="peter Rindal" userId="7c3c15d5b00f3a64" providerId="LiveId" clId="{696FF62E-D5F3-44A9-A405-84A57ED62DD2}" dt="2021-08-09T17:02:46.413" v="6327" actId="1076"/>
          <ac:spMkLst>
            <pc:docMk/>
            <pc:sldMk cId="3108788050" sldId="526"/>
            <ac:spMk id="45" creationId="{A8C5D4BE-A1A3-4488-A4BD-A04F9069F68F}"/>
          </ac:spMkLst>
        </pc:spChg>
        <pc:spChg chg="add mod">
          <ac:chgData name="peter Rindal" userId="7c3c15d5b00f3a64" providerId="LiveId" clId="{696FF62E-D5F3-44A9-A405-84A57ED62DD2}" dt="2021-08-09T17:02:46.413" v="6327" actId="1076"/>
          <ac:spMkLst>
            <pc:docMk/>
            <pc:sldMk cId="3108788050" sldId="526"/>
            <ac:spMk id="46" creationId="{33C914E7-0321-4C09-AD30-70EF4D9D0020}"/>
          </ac:spMkLst>
        </pc:spChg>
        <pc:spChg chg="add mod">
          <ac:chgData name="peter Rindal" userId="7c3c15d5b00f3a64" providerId="LiveId" clId="{696FF62E-D5F3-44A9-A405-84A57ED62DD2}" dt="2021-08-09T17:02:46.413" v="6327" actId="1076"/>
          <ac:spMkLst>
            <pc:docMk/>
            <pc:sldMk cId="3108788050" sldId="526"/>
            <ac:spMk id="47" creationId="{AB5BDD7B-AF24-4469-92B9-386AE1F8AF94}"/>
          </ac:spMkLst>
        </pc:spChg>
        <pc:spChg chg="add mod">
          <ac:chgData name="peter Rindal" userId="7c3c15d5b00f3a64" providerId="LiveId" clId="{696FF62E-D5F3-44A9-A405-84A57ED62DD2}" dt="2021-08-09T17:02:46.413" v="6327" actId="1076"/>
          <ac:spMkLst>
            <pc:docMk/>
            <pc:sldMk cId="3108788050" sldId="526"/>
            <ac:spMk id="48" creationId="{719BB0BF-673D-41DA-8E9C-268B6BA38A6D}"/>
          </ac:spMkLst>
        </pc:spChg>
        <pc:spChg chg="add mod">
          <ac:chgData name="peter Rindal" userId="7c3c15d5b00f3a64" providerId="LiveId" clId="{696FF62E-D5F3-44A9-A405-84A57ED62DD2}" dt="2021-08-09T17:07:53.986" v="6493" actId="1038"/>
          <ac:spMkLst>
            <pc:docMk/>
            <pc:sldMk cId="3108788050" sldId="526"/>
            <ac:spMk id="50" creationId="{9EE0187B-CC3A-4B0F-A39F-6AB9763ED822}"/>
          </ac:spMkLst>
        </pc:spChg>
        <pc:spChg chg="add mod">
          <ac:chgData name="peter Rindal" userId="7c3c15d5b00f3a64" providerId="LiveId" clId="{696FF62E-D5F3-44A9-A405-84A57ED62DD2}" dt="2021-08-09T17:02:46.413" v="6327" actId="1076"/>
          <ac:spMkLst>
            <pc:docMk/>
            <pc:sldMk cId="3108788050" sldId="526"/>
            <ac:spMk id="51" creationId="{8D1C9970-258D-47CB-9CA8-3A8D0865253C}"/>
          </ac:spMkLst>
        </pc:spChg>
        <pc:spChg chg="add mod">
          <ac:chgData name="peter Rindal" userId="7c3c15d5b00f3a64" providerId="LiveId" clId="{696FF62E-D5F3-44A9-A405-84A57ED62DD2}" dt="2021-08-09T17:03:05.926" v="6330" actId="1076"/>
          <ac:spMkLst>
            <pc:docMk/>
            <pc:sldMk cId="3108788050" sldId="526"/>
            <ac:spMk id="52" creationId="{936B9F0D-AB85-4EBE-BD3B-468DCDE76209}"/>
          </ac:spMkLst>
        </pc:spChg>
        <pc:spChg chg="add mod">
          <ac:chgData name="peter Rindal" userId="7c3c15d5b00f3a64" providerId="LiveId" clId="{696FF62E-D5F3-44A9-A405-84A57ED62DD2}" dt="2021-08-09T17:03:05.926" v="6330" actId="1076"/>
          <ac:spMkLst>
            <pc:docMk/>
            <pc:sldMk cId="3108788050" sldId="526"/>
            <ac:spMk id="53" creationId="{BC2E3143-7312-453B-A2B3-3E21C0F47104}"/>
          </ac:spMkLst>
        </pc:spChg>
        <pc:spChg chg="add mod">
          <ac:chgData name="peter Rindal" userId="7c3c15d5b00f3a64" providerId="LiveId" clId="{696FF62E-D5F3-44A9-A405-84A57ED62DD2}" dt="2021-08-09T17:03:05.926" v="6330" actId="1076"/>
          <ac:spMkLst>
            <pc:docMk/>
            <pc:sldMk cId="3108788050" sldId="526"/>
            <ac:spMk id="54" creationId="{E26E852F-2161-47C0-9554-DF70E249B711}"/>
          </ac:spMkLst>
        </pc:spChg>
        <pc:spChg chg="add del mod">
          <ac:chgData name="peter Rindal" userId="7c3c15d5b00f3a64" providerId="LiveId" clId="{696FF62E-D5F3-44A9-A405-84A57ED62DD2}" dt="2021-08-09T17:03:56.581" v="6349" actId="478"/>
          <ac:spMkLst>
            <pc:docMk/>
            <pc:sldMk cId="3108788050" sldId="526"/>
            <ac:spMk id="55" creationId="{1ECB2113-484E-490E-BD9C-34782C5F1D45}"/>
          </ac:spMkLst>
        </pc:spChg>
        <pc:spChg chg="add del mod">
          <ac:chgData name="peter Rindal" userId="7c3c15d5b00f3a64" providerId="LiveId" clId="{696FF62E-D5F3-44A9-A405-84A57ED62DD2}" dt="2021-08-09T17:03:56.581" v="6349" actId="478"/>
          <ac:spMkLst>
            <pc:docMk/>
            <pc:sldMk cId="3108788050" sldId="526"/>
            <ac:spMk id="56" creationId="{3EF70685-1E60-497F-B9B1-C10D0E947078}"/>
          </ac:spMkLst>
        </pc:spChg>
        <pc:spChg chg="add del mod">
          <ac:chgData name="peter Rindal" userId="7c3c15d5b00f3a64" providerId="LiveId" clId="{696FF62E-D5F3-44A9-A405-84A57ED62DD2}" dt="2021-08-09T17:03:50.974" v="6347"/>
          <ac:spMkLst>
            <pc:docMk/>
            <pc:sldMk cId="3108788050" sldId="526"/>
            <ac:spMk id="58" creationId="{ED1B48F0-FB57-4AF2-8D51-97331BBFF894}"/>
          </ac:spMkLst>
        </pc:spChg>
        <pc:spChg chg="add del mod">
          <ac:chgData name="peter Rindal" userId="7c3c15d5b00f3a64" providerId="LiveId" clId="{696FF62E-D5F3-44A9-A405-84A57ED62DD2}" dt="2021-08-09T17:03:50.974" v="6347"/>
          <ac:spMkLst>
            <pc:docMk/>
            <pc:sldMk cId="3108788050" sldId="526"/>
            <ac:spMk id="59" creationId="{9975D811-3940-430C-8939-0B2EC36E8B1B}"/>
          </ac:spMkLst>
        </pc:spChg>
        <pc:spChg chg="add del mod">
          <ac:chgData name="peter Rindal" userId="7c3c15d5b00f3a64" providerId="LiveId" clId="{696FF62E-D5F3-44A9-A405-84A57ED62DD2}" dt="2021-08-09T17:03:50.974" v="6347"/>
          <ac:spMkLst>
            <pc:docMk/>
            <pc:sldMk cId="3108788050" sldId="526"/>
            <ac:spMk id="60" creationId="{2784919D-0E95-4C24-805B-26415C625805}"/>
          </ac:spMkLst>
        </pc:spChg>
        <pc:spChg chg="add mod">
          <ac:chgData name="peter Rindal" userId="7c3c15d5b00f3a64" providerId="LiveId" clId="{696FF62E-D5F3-44A9-A405-84A57ED62DD2}" dt="2021-08-09T17:04:08.055" v="6352" actId="1076"/>
          <ac:spMkLst>
            <pc:docMk/>
            <pc:sldMk cId="3108788050" sldId="526"/>
            <ac:spMk id="61" creationId="{73DECB05-63F2-4A8B-A574-4FDEBC6D9FD2}"/>
          </ac:spMkLst>
        </pc:spChg>
        <pc:spChg chg="add mod">
          <ac:chgData name="peter Rindal" userId="7c3c15d5b00f3a64" providerId="LiveId" clId="{696FF62E-D5F3-44A9-A405-84A57ED62DD2}" dt="2021-08-09T17:04:08.055" v="6352" actId="1076"/>
          <ac:spMkLst>
            <pc:docMk/>
            <pc:sldMk cId="3108788050" sldId="526"/>
            <ac:spMk id="62" creationId="{52A4264C-990A-4895-B5EC-7FC681354D94}"/>
          </ac:spMkLst>
        </pc:spChg>
        <pc:spChg chg="add mod">
          <ac:chgData name="peter Rindal" userId="7c3c15d5b00f3a64" providerId="LiveId" clId="{696FF62E-D5F3-44A9-A405-84A57ED62DD2}" dt="2021-08-09T17:04:08.055" v="6352" actId="1076"/>
          <ac:spMkLst>
            <pc:docMk/>
            <pc:sldMk cId="3108788050" sldId="526"/>
            <ac:spMk id="63" creationId="{E4A7B946-C6F7-4993-9CC1-ADA8ED44A7A3}"/>
          </ac:spMkLst>
        </pc:spChg>
        <pc:spChg chg="add mod">
          <ac:chgData name="peter Rindal" userId="7c3c15d5b00f3a64" providerId="LiveId" clId="{696FF62E-D5F3-44A9-A405-84A57ED62DD2}" dt="2021-08-09T17:04:08.055" v="6352" actId="1076"/>
          <ac:spMkLst>
            <pc:docMk/>
            <pc:sldMk cId="3108788050" sldId="526"/>
            <ac:spMk id="64" creationId="{4DCFA3EE-E004-4792-873D-177658D57E7A}"/>
          </ac:spMkLst>
        </pc:spChg>
        <pc:spChg chg="add mod">
          <ac:chgData name="peter Rindal" userId="7c3c15d5b00f3a64" providerId="LiveId" clId="{696FF62E-D5F3-44A9-A405-84A57ED62DD2}" dt="2021-08-09T17:04:00.765" v="6351" actId="571"/>
          <ac:spMkLst>
            <pc:docMk/>
            <pc:sldMk cId="3108788050" sldId="526"/>
            <ac:spMk id="65" creationId="{E849AE37-53D7-42DD-8F5C-910C27FBF44D}"/>
          </ac:spMkLst>
        </pc:spChg>
        <pc:spChg chg="add mod topLvl">
          <ac:chgData name="peter Rindal" userId="7c3c15d5b00f3a64" providerId="LiveId" clId="{696FF62E-D5F3-44A9-A405-84A57ED62DD2}" dt="2021-08-09T22:51:36.824" v="8855" actId="1582"/>
          <ac:spMkLst>
            <pc:docMk/>
            <pc:sldMk cId="3108788050" sldId="526"/>
            <ac:spMk id="68" creationId="{FCA12558-D08E-4D32-BD3E-0783AF67EF05}"/>
          </ac:spMkLst>
        </pc:spChg>
        <pc:spChg chg="add mod topLvl">
          <ac:chgData name="peter Rindal" userId="7c3c15d5b00f3a64" providerId="LiveId" clId="{696FF62E-D5F3-44A9-A405-84A57ED62DD2}" dt="2021-08-09T22:51:36.824" v="8855" actId="1582"/>
          <ac:spMkLst>
            <pc:docMk/>
            <pc:sldMk cId="3108788050" sldId="526"/>
            <ac:spMk id="69" creationId="{5877442B-960C-4E13-AD3D-0350E415978D}"/>
          </ac:spMkLst>
        </pc:spChg>
        <pc:spChg chg="add mod topLvl">
          <ac:chgData name="peter Rindal" userId="7c3c15d5b00f3a64" providerId="LiveId" clId="{696FF62E-D5F3-44A9-A405-84A57ED62DD2}" dt="2021-08-09T22:51:36.824" v="8855" actId="1582"/>
          <ac:spMkLst>
            <pc:docMk/>
            <pc:sldMk cId="3108788050" sldId="526"/>
            <ac:spMk id="70" creationId="{870FAF1F-8F9E-462C-9E29-41E9C8ED5612}"/>
          </ac:spMkLst>
        </pc:spChg>
        <pc:spChg chg="add mod topLvl">
          <ac:chgData name="peter Rindal" userId="7c3c15d5b00f3a64" providerId="LiveId" clId="{696FF62E-D5F3-44A9-A405-84A57ED62DD2}" dt="2021-08-09T22:51:36.824" v="8855" actId="1582"/>
          <ac:spMkLst>
            <pc:docMk/>
            <pc:sldMk cId="3108788050" sldId="526"/>
            <ac:spMk id="71" creationId="{69A053C6-AC8C-4BF3-8A27-7071520F5FAD}"/>
          </ac:spMkLst>
        </pc:spChg>
        <pc:spChg chg="add mod topLvl">
          <ac:chgData name="peter Rindal" userId="7c3c15d5b00f3a64" providerId="LiveId" clId="{696FF62E-D5F3-44A9-A405-84A57ED62DD2}" dt="2021-08-09T22:51:03.114" v="8853" actId="208"/>
          <ac:spMkLst>
            <pc:docMk/>
            <pc:sldMk cId="3108788050" sldId="526"/>
            <ac:spMk id="72" creationId="{EE93EFC4-C6C2-436C-81EB-F4B5FADE1E03}"/>
          </ac:spMkLst>
        </pc:spChg>
        <pc:spChg chg="add mod topLvl">
          <ac:chgData name="peter Rindal" userId="7c3c15d5b00f3a64" providerId="LiveId" clId="{696FF62E-D5F3-44A9-A405-84A57ED62DD2}" dt="2021-08-09T22:51:03.114" v="8853" actId="208"/>
          <ac:spMkLst>
            <pc:docMk/>
            <pc:sldMk cId="3108788050" sldId="526"/>
            <ac:spMk id="73" creationId="{214C7F67-D125-4654-9FF3-97FDBDBC957E}"/>
          </ac:spMkLst>
        </pc:spChg>
        <pc:spChg chg="add mod topLvl">
          <ac:chgData name="peter Rindal" userId="7c3c15d5b00f3a64" providerId="LiveId" clId="{696FF62E-D5F3-44A9-A405-84A57ED62DD2}" dt="2021-08-09T22:51:03.114" v="8853" actId="208"/>
          <ac:spMkLst>
            <pc:docMk/>
            <pc:sldMk cId="3108788050" sldId="526"/>
            <ac:spMk id="74" creationId="{39024C26-9A97-4C3D-87E0-237A0C7E0656}"/>
          </ac:spMkLst>
        </pc:spChg>
        <pc:spChg chg="add mod topLvl">
          <ac:chgData name="peter Rindal" userId="7c3c15d5b00f3a64" providerId="LiveId" clId="{696FF62E-D5F3-44A9-A405-84A57ED62DD2}" dt="2021-08-09T22:51:03.114" v="8853" actId="208"/>
          <ac:spMkLst>
            <pc:docMk/>
            <pc:sldMk cId="3108788050" sldId="526"/>
            <ac:spMk id="75" creationId="{7820FD54-19AB-4066-B520-35EC7176D2FE}"/>
          </ac:spMkLst>
        </pc:spChg>
        <pc:spChg chg="add mod topLvl">
          <ac:chgData name="peter Rindal" userId="7c3c15d5b00f3a64" providerId="LiveId" clId="{696FF62E-D5F3-44A9-A405-84A57ED62DD2}" dt="2021-08-09T22:51:03.114" v="8853" actId="208"/>
          <ac:spMkLst>
            <pc:docMk/>
            <pc:sldMk cId="3108788050" sldId="526"/>
            <ac:spMk id="76" creationId="{1D43622D-1895-496A-9B9B-9032F4C7C594}"/>
          </ac:spMkLst>
        </pc:spChg>
        <pc:spChg chg="add mod topLvl">
          <ac:chgData name="peter Rindal" userId="7c3c15d5b00f3a64" providerId="LiveId" clId="{696FF62E-D5F3-44A9-A405-84A57ED62DD2}" dt="2021-08-09T22:51:03.114" v="8853" actId="208"/>
          <ac:spMkLst>
            <pc:docMk/>
            <pc:sldMk cId="3108788050" sldId="526"/>
            <ac:spMk id="77" creationId="{F0BC9C91-D6DF-4802-A3A5-38CAAFD2B2B4}"/>
          </ac:spMkLst>
        </pc:spChg>
        <pc:spChg chg="mod">
          <ac:chgData name="peter Rindal" userId="7c3c15d5b00f3a64" providerId="LiveId" clId="{696FF62E-D5F3-44A9-A405-84A57ED62DD2}" dt="2021-08-09T17:10:13.276" v="6544" actId="165"/>
          <ac:spMkLst>
            <pc:docMk/>
            <pc:sldMk cId="3108788050" sldId="526"/>
            <ac:spMk id="82" creationId="{26FFA40F-6E54-455C-A535-65A42B5E5C15}"/>
          </ac:spMkLst>
        </pc:spChg>
        <pc:spChg chg="mod">
          <ac:chgData name="peter Rindal" userId="7c3c15d5b00f3a64" providerId="LiveId" clId="{696FF62E-D5F3-44A9-A405-84A57ED62DD2}" dt="2021-08-09T17:10:13.276" v="6544" actId="165"/>
          <ac:spMkLst>
            <pc:docMk/>
            <pc:sldMk cId="3108788050" sldId="526"/>
            <ac:spMk id="87" creationId="{058454F1-51A7-4BBD-B299-D767D693264B}"/>
          </ac:spMkLst>
        </pc:spChg>
        <pc:spChg chg="add mod ord">
          <ac:chgData name="peter Rindal" userId="7c3c15d5b00f3a64" providerId="LiveId" clId="{696FF62E-D5F3-44A9-A405-84A57ED62DD2}" dt="2021-08-09T22:51:36.824" v="8855" actId="1582"/>
          <ac:spMkLst>
            <pc:docMk/>
            <pc:sldMk cId="3108788050" sldId="526"/>
            <ac:spMk id="89" creationId="{662BE04B-AF80-4EC6-B4FE-CC3E8AC9608A}"/>
          </ac:spMkLst>
        </pc:spChg>
        <pc:spChg chg="add mod ord">
          <ac:chgData name="peter Rindal" userId="7c3c15d5b00f3a64" providerId="LiveId" clId="{696FF62E-D5F3-44A9-A405-84A57ED62DD2}" dt="2021-08-09T22:51:36.824" v="8855" actId="1582"/>
          <ac:spMkLst>
            <pc:docMk/>
            <pc:sldMk cId="3108788050" sldId="526"/>
            <ac:spMk id="90" creationId="{00008730-5793-42EF-9A76-BE4C3B8D278D}"/>
          </ac:spMkLst>
        </pc:spChg>
        <pc:spChg chg="add mod">
          <ac:chgData name="peter Rindal" userId="7c3c15d5b00f3a64" providerId="LiveId" clId="{696FF62E-D5F3-44A9-A405-84A57ED62DD2}" dt="2021-08-09T17:10:39.388" v="6553" actId="1076"/>
          <ac:spMkLst>
            <pc:docMk/>
            <pc:sldMk cId="3108788050" sldId="526"/>
            <ac:spMk id="92" creationId="{955F36E2-6F08-4D31-877F-44D16AD3E239}"/>
          </ac:spMkLst>
        </pc:spChg>
        <pc:spChg chg="add mod">
          <ac:chgData name="peter Rindal" userId="7c3c15d5b00f3a64" providerId="LiveId" clId="{696FF62E-D5F3-44A9-A405-84A57ED62DD2}" dt="2021-08-09T23:45:52.363" v="9190" actId="1076"/>
          <ac:spMkLst>
            <pc:docMk/>
            <pc:sldMk cId="3108788050" sldId="526"/>
            <ac:spMk id="97" creationId="{DFE81405-956C-4C69-BE8F-3E9E338BC4F5}"/>
          </ac:spMkLst>
        </pc:spChg>
        <pc:spChg chg="add mod">
          <ac:chgData name="peter Rindal" userId="7c3c15d5b00f3a64" providerId="LiveId" clId="{696FF62E-D5F3-44A9-A405-84A57ED62DD2}" dt="2021-08-09T23:45:52.363" v="9190" actId="1076"/>
          <ac:spMkLst>
            <pc:docMk/>
            <pc:sldMk cId="3108788050" sldId="526"/>
            <ac:spMk id="98" creationId="{7722F9E8-DCD4-46C6-9FA3-A120711F57EA}"/>
          </ac:spMkLst>
        </pc:spChg>
        <pc:spChg chg="add mod">
          <ac:chgData name="peter Rindal" userId="7c3c15d5b00f3a64" providerId="LiveId" clId="{696FF62E-D5F3-44A9-A405-84A57ED62DD2}" dt="2021-08-09T23:46:31.249" v="9209" actId="1076"/>
          <ac:spMkLst>
            <pc:docMk/>
            <pc:sldMk cId="3108788050" sldId="526"/>
            <ac:spMk id="99" creationId="{4D21F25E-467A-408F-9869-D064923DEAE5}"/>
          </ac:spMkLst>
        </pc:spChg>
        <pc:spChg chg="add mod ord">
          <ac:chgData name="peter Rindal" userId="7c3c15d5b00f3a64" providerId="LiveId" clId="{696FF62E-D5F3-44A9-A405-84A57ED62DD2}" dt="2021-08-09T23:46:54.949" v="9213" actId="1076"/>
          <ac:spMkLst>
            <pc:docMk/>
            <pc:sldMk cId="3108788050" sldId="526"/>
            <ac:spMk id="100" creationId="{0B06FD32-31EA-4052-A3C8-A8E783CA0711}"/>
          </ac:spMkLst>
        </pc:spChg>
        <pc:grpChg chg="del">
          <ac:chgData name="peter Rindal" userId="7c3c15d5b00f3a64" providerId="LiveId" clId="{696FF62E-D5F3-44A9-A405-84A57ED62DD2}" dt="2021-08-09T16:49:45.324" v="6199" actId="478"/>
          <ac:grpSpMkLst>
            <pc:docMk/>
            <pc:sldMk cId="3108788050" sldId="526"/>
            <ac:grpSpMk id="8" creationId="{27378EFE-B79A-45AA-BA7F-C75B5DD86C73}"/>
          </ac:grpSpMkLst>
        </pc:grpChg>
        <pc:grpChg chg="add mod">
          <ac:chgData name="peter Rindal" userId="7c3c15d5b00f3a64" providerId="LiveId" clId="{696FF62E-D5F3-44A9-A405-84A57ED62DD2}" dt="2021-08-09T17:12:10.865" v="6559" actId="1076"/>
          <ac:grpSpMkLst>
            <pc:docMk/>
            <pc:sldMk cId="3108788050" sldId="526"/>
            <ac:grpSpMk id="24" creationId="{CC402A48-9D08-4953-A7EF-3758B38BA8E4}"/>
          </ac:grpSpMkLst>
        </pc:grpChg>
        <pc:grpChg chg="add mod topLvl">
          <ac:chgData name="peter Rindal" userId="7c3c15d5b00f3a64" providerId="LiveId" clId="{696FF62E-D5F3-44A9-A405-84A57ED62DD2}" dt="2021-08-09T17:10:13.276" v="6544" actId="165"/>
          <ac:grpSpMkLst>
            <pc:docMk/>
            <pc:sldMk cId="3108788050" sldId="526"/>
            <ac:grpSpMk id="78" creationId="{351A7422-890A-488D-8C2C-B3DC1B054E47}"/>
          </ac:grpSpMkLst>
        </pc:grpChg>
        <pc:grpChg chg="add mod topLvl">
          <ac:chgData name="peter Rindal" userId="7c3c15d5b00f3a64" providerId="LiveId" clId="{696FF62E-D5F3-44A9-A405-84A57ED62DD2}" dt="2021-08-09T17:10:13.276" v="6544" actId="165"/>
          <ac:grpSpMkLst>
            <pc:docMk/>
            <pc:sldMk cId="3108788050" sldId="526"/>
            <ac:grpSpMk id="83" creationId="{4C7391EA-B8E5-4D85-888A-BFFB7145E746}"/>
          </ac:grpSpMkLst>
        </pc:grpChg>
        <pc:grpChg chg="add del mod">
          <ac:chgData name="peter Rindal" userId="7c3c15d5b00f3a64" providerId="LiveId" clId="{696FF62E-D5F3-44A9-A405-84A57ED62DD2}" dt="2021-08-09T17:10:13.276" v="6544" actId="165"/>
          <ac:grpSpMkLst>
            <pc:docMk/>
            <pc:sldMk cId="3108788050" sldId="526"/>
            <ac:grpSpMk id="88" creationId="{74652403-825A-411A-B1BD-1E2271CD690F}"/>
          </ac:grpSpMkLst>
        </pc:grpChg>
        <pc:picChg chg="del">
          <ac:chgData name="peter Rindal" userId="7c3c15d5b00f3a64" providerId="LiveId" clId="{696FF62E-D5F3-44A9-A405-84A57ED62DD2}" dt="2021-08-09T16:49:37.456" v="6198" actId="478"/>
          <ac:picMkLst>
            <pc:docMk/>
            <pc:sldMk cId="3108788050" sldId="526"/>
            <ac:picMk id="26" creationId="{7297C65B-5862-496F-9224-129731DBF6F1}"/>
          </ac:picMkLst>
        </pc:picChg>
        <pc:picChg chg="del">
          <ac:chgData name="peter Rindal" userId="7c3c15d5b00f3a64" providerId="LiveId" clId="{696FF62E-D5F3-44A9-A405-84A57ED62DD2}" dt="2021-08-09T16:49:37.456" v="6198" actId="478"/>
          <ac:picMkLst>
            <pc:docMk/>
            <pc:sldMk cId="3108788050" sldId="526"/>
            <ac:picMk id="27" creationId="{4F7114CF-7021-40CA-9262-9BBC25EFB830}"/>
          </ac:picMkLst>
        </pc:picChg>
        <pc:picChg chg="del">
          <ac:chgData name="peter Rindal" userId="7c3c15d5b00f3a64" providerId="LiveId" clId="{696FF62E-D5F3-44A9-A405-84A57ED62DD2}" dt="2021-08-09T16:49:37.456" v="6198" actId="478"/>
          <ac:picMkLst>
            <pc:docMk/>
            <pc:sldMk cId="3108788050" sldId="526"/>
            <ac:picMk id="28" creationId="{9E105FAF-D202-445C-AB3B-B9ED81985279}"/>
          </ac:picMkLst>
        </pc:picChg>
        <pc:picChg chg="del">
          <ac:chgData name="peter Rindal" userId="7c3c15d5b00f3a64" providerId="LiveId" clId="{696FF62E-D5F3-44A9-A405-84A57ED62DD2}" dt="2021-08-09T16:49:37.456" v="6198" actId="478"/>
          <ac:picMkLst>
            <pc:docMk/>
            <pc:sldMk cId="3108788050" sldId="526"/>
            <ac:picMk id="29" creationId="{CFD179F4-8D52-4BE3-AAD6-659AEF302D72}"/>
          </ac:picMkLst>
        </pc:picChg>
        <pc:picChg chg="add del mod">
          <ac:chgData name="peter Rindal" userId="7c3c15d5b00f3a64" providerId="LiveId" clId="{696FF62E-D5F3-44A9-A405-84A57ED62DD2}" dt="2021-08-09T17:21:07.239" v="6691" actId="478"/>
          <ac:picMkLst>
            <pc:docMk/>
            <pc:sldMk cId="3108788050" sldId="526"/>
            <ac:picMk id="96" creationId="{6569F8EB-E460-4C5C-9706-FD38291D85FF}"/>
          </ac:picMkLst>
        </pc:picChg>
        <pc:cxnChg chg="add mod">
          <ac:chgData name="peter Rindal" userId="7c3c15d5b00f3a64" providerId="LiveId" clId="{696FF62E-D5F3-44A9-A405-84A57ED62DD2}" dt="2021-08-09T17:12:10.865" v="6559" actId="1076"/>
          <ac:cxnSpMkLst>
            <pc:docMk/>
            <pc:sldMk cId="3108788050" sldId="526"/>
            <ac:cxnSpMk id="5" creationId="{B8D1B734-43D0-4145-8A93-CC1231165CFF}"/>
          </ac:cxnSpMkLst>
        </pc:cxnChg>
        <pc:cxnChg chg="add mod">
          <ac:chgData name="peter Rindal" userId="7c3c15d5b00f3a64" providerId="LiveId" clId="{696FF62E-D5F3-44A9-A405-84A57ED62DD2}" dt="2021-08-09T17:03:42.412" v="6343" actId="1037"/>
          <ac:cxnSpMkLst>
            <pc:docMk/>
            <pc:sldMk cId="3108788050" sldId="526"/>
            <ac:cxnSpMk id="18" creationId="{178B68E1-5389-4B4D-BC6B-7328E5980787}"/>
          </ac:cxnSpMkLst>
        </pc:cxnChg>
        <pc:cxnChg chg="add mod ord">
          <ac:chgData name="peter Rindal" userId="7c3c15d5b00f3a64" providerId="LiveId" clId="{696FF62E-D5F3-44A9-A405-84A57ED62DD2}" dt="2021-08-09T17:12:10.865" v="6559" actId="1076"/>
          <ac:cxnSpMkLst>
            <pc:docMk/>
            <pc:sldMk cId="3108788050" sldId="526"/>
            <ac:cxnSpMk id="37" creationId="{AB7DA642-51A7-4229-BEB2-153081E20765}"/>
          </ac:cxnSpMkLst>
        </pc:cxnChg>
        <pc:cxnChg chg="add mod">
          <ac:chgData name="peter Rindal" userId="7c3c15d5b00f3a64" providerId="LiveId" clId="{696FF62E-D5F3-44A9-A405-84A57ED62DD2}" dt="2021-08-09T17:02:46.413" v="6327" actId="1076"/>
          <ac:cxnSpMkLst>
            <pc:docMk/>
            <pc:sldMk cId="3108788050" sldId="526"/>
            <ac:cxnSpMk id="49" creationId="{1CE3EE32-663E-401F-B8FF-71ED5E6C9FB7}"/>
          </ac:cxnSpMkLst>
        </pc:cxnChg>
        <pc:cxnChg chg="add mod">
          <ac:chgData name="peter Rindal" userId="7c3c15d5b00f3a64" providerId="LiveId" clId="{696FF62E-D5F3-44A9-A405-84A57ED62DD2}" dt="2021-08-09T17:12:20.540" v="6561" actId="14100"/>
          <ac:cxnSpMkLst>
            <pc:docMk/>
            <pc:sldMk cId="3108788050" sldId="526"/>
            <ac:cxnSpMk id="66" creationId="{4D4F21BA-0255-48B8-981F-5FDE4C30289D}"/>
          </ac:cxnSpMkLst>
        </pc:cxnChg>
        <pc:cxnChg chg="mod">
          <ac:chgData name="peter Rindal" userId="7c3c15d5b00f3a64" providerId="LiveId" clId="{696FF62E-D5F3-44A9-A405-84A57ED62DD2}" dt="2021-08-09T17:10:13.276" v="6544" actId="165"/>
          <ac:cxnSpMkLst>
            <pc:docMk/>
            <pc:sldMk cId="3108788050" sldId="526"/>
            <ac:cxnSpMk id="79" creationId="{F5ECA0FF-58A3-479A-8CAA-E8C66BCDE301}"/>
          </ac:cxnSpMkLst>
        </pc:cxnChg>
        <pc:cxnChg chg="mod">
          <ac:chgData name="peter Rindal" userId="7c3c15d5b00f3a64" providerId="LiveId" clId="{696FF62E-D5F3-44A9-A405-84A57ED62DD2}" dt="2021-08-09T17:10:13.276" v="6544" actId="165"/>
          <ac:cxnSpMkLst>
            <pc:docMk/>
            <pc:sldMk cId="3108788050" sldId="526"/>
            <ac:cxnSpMk id="80" creationId="{A18CD9E4-4AD7-4063-83B7-D907C6A8B031}"/>
          </ac:cxnSpMkLst>
        </pc:cxnChg>
        <pc:cxnChg chg="mod">
          <ac:chgData name="peter Rindal" userId="7c3c15d5b00f3a64" providerId="LiveId" clId="{696FF62E-D5F3-44A9-A405-84A57ED62DD2}" dt="2021-08-09T17:10:13.276" v="6544" actId="165"/>
          <ac:cxnSpMkLst>
            <pc:docMk/>
            <pc:sldMk cId="3108788050" sldId="526"/>
            <ac:cxnSpMk id="81" creationId="{212449A8-C262-4B5E-8777-20C0EE47D70A}"/>
          </ac:cxnSpMkLst>
        </pc:cxnChg>
        <pc:cxnChg chg="mod">
          <ac:chgData name="peter Rindal" userId="7c3c15d5b00f3a64" providerId="LiveId" clId="{696FF62E-D5F3-44A9-A405-84A57ED62DD2}" dt="2021-08-09T17:10:13.276" v="6544" actId="165"/>
          <ac:cxnSpMkLst>
            <pc:docMk/>
            <pc:sldMk cId="3108788050" sldId="526"/>
            <ac:cxnSpMk id="84" creationId="{79C5F2A9-5835-4AA9-AD44-5AFC4D7F90D7}"/>
          </ac:cxnSpMkLst>
        </pc:cxnChg>
        <pc:cxnChg chg="mod">
          <ac:chgData name="peter Rindal" userId="7c3c15d5b00f3a64" providerId="LiveId" clId="{696FF62E-D5F3-44A9-A405-84A57ED62DD2}" dt="2021-08-09T17:10:13.276" v="6544" actId="165"/>
          <ac:cxnSpMkLst>
            <pc:docMk/>
            <pc:sldMk cId="3108788050" sldId="526"/>
            <ac:cxnSpMk id="85" creationId="{D2017067-1B32-4C7D-855F-B1F7EDEBF28A}"/>
          </ac:cxnSpMkLst>
        </pc:cxnChg>
        <pc:cxnChg chg="mod">
          <ac:chgData name="peter Rindal" userId="7c3c15d5b00f3a64" providerId="LiveId" clId="{696FF62E-D5F3-44A9-A405-84A57ED62DD2}" dt="2021-08-09T17:10:13.276" v="6544" actId="165"/>
          <ac:cxnSpMkLst>
            <pc:docMk/>
            <pc:sldMk cId="3108788050" sldId="526"/>
            <ac:cxnSpMk id="86" creationId="{D329D120-0F2C-4F92-9FE0-B7273DAA711B}"/>
          </ac:cxnSpMkLst>
        </pc:cxnChg>
      </pc:sldChg>
      <pc:sldChg chg="addSp delSp modSp add mod ord modAnim">
        <pc:chgData name="peter Rindal" userId="7c3c15d5b00f3a64" providerId="LiveId" clId="{696FF62E-D5F3-44A9-A405-84A57ED62DD2}" dt="2021-08-09T22:58:13.244" v="8881"/>
        <pc:sldMkLst>
          <pc:docMk/>
          <pc:sldMk cId="2889020079" sldId="527"/>
        </pc:sldMkLst>
        <pc:spChg chg="mod">
          <ac:chgData name="peter Rindal" userId="7c3c15d5b00f3a64" providerId="LiveId" clId="{696FF62E-D5F3-44A9-A405-84A57ED62DD2}" dt="2021-08-09T17:24:19.060" v="6721" actId="20577"/>
          <ac:spMkLst>
            <pc:docMk/>
            <pc:sldMk cId="2889020079" sldId="527"/>
            <ac:spMk id="2" creationId="{D439F4DC-EA3E-4547-BB83-839EAFF682D0}"/>
          </ac:spMkLst>
        </pc:spChg>
        <pc:spChg chg="mod">
          <ac:chgData name="peter Rindal" userId="7c3c15d5b00f3a64" providerId="LiveId" clId="{696FF62E-D5F3-44A9-A405-84A57ED62DD2}" dt="2021-08-09T22:57:54.874" v="8880" actId="20577"/>
          <ac:spMkLst>
            <pc:docMk/>
            <pc:sldMk cId="2889020079" sldId="527"/>
            <ac:spMk id="3" creationId="{933B7BEC-BFA0-421A-864B-EC8AEF6CDC7E}"/>
          </ac:spMkLst>
        </pc:spChg>
        <pc:spChg chg="mod">
          <ac:chgData name="peter Rindal" userId="7c3c15d5b00f3a64" providerId="LiveId" clId="{696FF62E-D5F3-44A9-A405-84A57ED62DD2}" dt="2021-08-09T17:28:40.951" v="6770" actId="14100"/>
          <ac:spMkLst>
            <pc:docMk/>
            <pc:sldMk cId="2889020079" sldId="527"/>
            <ac:spMk id="11" creationId="{507FE18D-CDD9-4E86-B8A0-66739D371D48}"/>
          </ac:spMkLst>
        </pc:spChg>
        <pc:spChg chg="mod">
          <ac:chgData name="peter Rindal" userId="7c3c15d5b00f3a64" providerId="LiveId" clId="{696FF62E-D5F3-44A9-A405-84A57ED62DD2}" dt="2021-08-09T17:28:32.317" v="6769" actId="206"/>
          <ac:spMkLst>
            <pc:docMk/>
            <pc:sldMk cId="2889020079" sldId="527"/>
            <ac:spMk id="12" creationId="{845DCEB7-9072-44F9-9E36-B2897D03C62E}"/>
          </ac:spMkLst>
        </pc:spChg>
        <pc:spChg chg="del mod">
          <ac:chgData name="peter Rindal" userId="7c3c15d5b00f3a64" providerId="LiveId" clId="{696FF62E-D5F3-44A9-A405-84A57ED62DD2}" dt="2021-08-09T17:27:49.514" v="6762" actId="478"/>
          <ac:spMkLst>
            <pc:docMk/>
            <pc:sldMk cId="2889020079" sldId="527"/>
            <ac:spMk id="13" creationId="{3A687799-8BB1-4376-8168-335A27F5C1B4}"/>
          </ac:spMkLst>
        </pc:spChg>
        <pc:spChg chg="add del mod">
          <ac:chgData name="peter Rindal" userId="7c3c15d5b00f3a64" providerId="LiveId" clId="{696FF62E-D5F3-44A9-A405-84A57ED62DD2}" dt="2021-08-09T17:30:05.292" v="6798"/>
          <ac:spMkLst>
            <pc:docMk/>
            <pc:sldMk cId="2889020079" sldId="527"/>
            <ac:spMk id="17" creationId="{9DDF3EE1-C0CB-48EF-B6B5-4D43B3762745}"/>
          </ac:spMkLst>
        </pc:spChg>
        <pc:spChg chg="mod">
          <ac:chgData name="peter Rindal" userId="7c3c15d5b00f3a64" providerId="LiveId" clId="{696FF62E-D5F3-44A9-A405-84A57ED62DD2}" dt="2021-08-09T17:30:01.124" v="6796" actId="1076"/>
          <ac:spMkLst>
            <pc:docMk/>
            <pc:sldMk cId="2889020079" sldId="527"/>
            <ac:spMk id="25" creationId="{49DD597F-A524-46A4-A9EA-5D35E1928920}"/>
          </ac:spMkLst>
        </pc:spChg>
        <pc:picChg chg="add mod">
          <ac:chgData name="peter Rindal" userId="7c3c15d5b00f3a64" providerId="LiveId" clId="{696FF62E-D5F3-44A9-A405-84A57ED62DD2}" dt="2021-08-09T17:30:27.089" v="6804" actId="14100"/>
          <ac:picMkLst>
            <pc:docMk/>
            <pc:sldMk cId="2889020079" sldId="527"/>
            <ac:picMk id="4" creationId="{BC4BC456-CBD8-42B6-BC5F-EA1D966B298D}"/>
          </ac:picMkLst>
        </pc:picChg>
        <pc:picChg chg="del">
          <ac:chgData name="peter Rindal" userId="7c3c15d5b00f3a64" providerId="LiveId" clId="{696FF62E-D5F3-44A9-A405-84A57ED62DD2}" dt="2021-08-09T17:31:01.206" v="6819" actId="478"/>
          <ac:picMkLst>
            <pc:docMk/>
            <pc:sldMk cId="2889020079" sldId="527"/>
            <ac:picMk id="22" creationId="{89D5DF2B-A895-4D08-BD3B-ADC97610BD68}"/>
          </ac:picMkLst>
        </pc:picChg>
        <pc:picChg chg="del mod">
          <ac:chgData name="peter Rindal" userId="7c3c15d5b00f3a64" providerId="LiveId" clId="{696FF62E-D5F3-44A9-A405-84A57ED62DD2}" dt="2021-08-09T17:24:49.620" v="6725" actId="478"/>
          <ac:picMkLst>
            <pc:docMk/>
            <pc:sldMk cId="2889020079" sldId="527"/>
            <ac:picMk id="27" creationId="{762BE40F-875F-41DC-817D-44CAE72D5F36}"/>
          </ac:picMkLst>
        </pc:picChg>
      </pc:sldChg>
      <pc:sldChg chg="addSp delSp modSp add mod modAnim">
        <pc:chgData name="peter Rindal" userId="7c3c15d5b00f3a64" providerId="LiveId" clId="{696FF62E-D5F3-44A9-A405-84A57ED62DD2}" dt="2021-08-09T23:59:24.493" v="9297"/>
        <pc:sldMkLst>
          <pc:docMk/>
          <pc:sldMk cId="2458957875" sldId="528"/>
        </pc:sldMkLst>
        <pc:spChg chg="mod">
          <ac:chgData name="peter Rindal" userId="7c3c15d5b00f3a64" providerId="LiveId" clId="{696FF62E-D5F3-44A9-A405-84A57ED62DD2}" dt="2021-08-09T23:49:00.919" v="9223" actId="15"/>
          <ac:spMkLst>
            <pc:docMk/>
            <pc:sldMk cId="2458957875" sldId="528"/>
            <ac:spMk id="3" creationId="{933B7BEC-BFA0-421A-864B-EC8AEF6CDC7E}"/>
          </ac:spMkLst>
        </pc:spChg>
        <pc:spChg chg="add mod ord">
          <ac:chgData name="peter Rindal" userId="7c3c15d5b00f3a64" providerId="LiveId" clId="{696FF62E-D5F3-44A9-A405-84A57ED62DD2}" dt="2021-08-09T23:58:44.743" v="9292" actId="167"/>
          <ac:spMkLst>
            <pc:docMk/>
            <pc:sldMk cId="2458957875" sldId="528"/>
            <ac:spMk id="10" creationId="{AAA82386-B6E7-485E-9EFB-AE753BCE28A9}"/>
          </ac:spMkLst>
        </pc:spChg>
        <pc:spChg chg="mod">
          <ac:chgData name="peter Rindal" userId="7c3c15d5b00f3a64" providerId="LiveId" clId="{696FF62E-D5F3-44A9-A405-84A57ED62DD2}" dt="2021-08-09T17:31:17.169" v="6822" actId="14100"/>
          <ac:spMkLst>
            <pc:docMk/>
            <pc:sldMk cId="2458957875" sldId="528"/>
            <ac:spMk id="11" creationId="{507FE18D-CDD9-4E86-B8A0-66739D371D48}"/>
          </ac:spMkLst>
        </pc:spChg>
        <pc:spChg chg="mod">
          <ac:chgData name="peter Rindal" userId="7c3c15d5b00f3a64" providerId="LiveId" clId="{696FF62E-D5F3-44A9-A405-84A57ED62DD2}" dt="2021-08-09T23:57:12.420" v="9278" actId="1076"/>
          <ac:spMkLst>
            <pc:docMk/>
            <pc:sldMk cId="2458957875" sldId="528"/>
            <ac:spMk id="15" creationId="{F90F35C8-C393-4BF3-9DB1-B798D85FF446}"/>
          </ac:spMkLst>
        </pc:spChg>
        <pc:spChg chg="mod">
          <ac:chgData name="peter Rindal" userId="7c3c15d5b00f3a64" providerId="LiveId" clId="{696FF62E-D5F3-44A9-A405-84A57ED62DD2}" dt="2021-08-09T23:57:05.230" v="9277"/>
          <ac:spMkLst>
            <pc:docMk/>
            <pc:sldMk cId="2458957875" sldId="528"/>
            <ac:spMk id="29" creationId="{FED60D03-FA72-4F81-B042-9A6922332D2E}"/>
          </ac:spMkLst>
        </pc:spChg>
        <pc:spChg chg="mod">
          <ac:chgData name="peter Rindal" userId="7c3c15d5b00f3a64" providerId="LiveId" clId="{696FF62E-D5F3-44A9-A405-84A57ED62DD2}" dt="2021-08-09T23:57:05.230" v="9277"/>
          <ac:spMkLst>
            <pc:docMk/>
            <pc:sldMk cId="2458957875" sldId="528"/>
            <ac:spMk id="30" creationId="{CE7C7C7A-49FD-4EA6-9900-59A4E5D66042}"/>
          </ac:spMkLst>
        </pc:spChg>
        <pc:grpChg chg="add mod">
          <ac:chgData name="peter Rindal" userId="7c3c15d5b00f3a64" providerId="LiveId" clId="{696FF62E-D5F3-44A9-A405-84A57ED62DD2}" dt="2021-08-09T23:57:05.230" v="9277"/>
          <ac:grpSpMkLst>
            <pc:docMk/>
            <pc:sldMk cId="2458957875" sldId="528"/>
            <ac:grpSpMk id="28" creationId="{4A774C9B-2878-442E-8A29-292A28188158}"/>
          </ac:grpSpMkLst>
        </pc:grpChg>
        <pc:picChg chg="del">
          <ac:chgData name="peter Rindal" userId="7c3c15d5b00f3a64" providerId="LiveId" clId="{696FF62E-D5F3-44A9-A405-84A57ED62DD2}" dt="2021-08-09T17:31:11.411" v="6821" actId="478"/>
          <ac:picMkLst>
            <pc:docMk/>
            <pc:sldMk cId="2458957875" sldId="528"/>
            <ac:picMk id="4" creationId="{BC4BC456-CBD8-42B6-BC5F-EA1D966B298D}"/>
          </ac:picMkLst>
        </pc:picChg>
        <pc:picChg chg="add mod modCrop">
          <ac:chgData name="peter Rindal" userId="7c3c15d5b00f3a64" providerId="LiveId" clId="{696FF62E-D5F3-44A9-A405-84A57ED62DD2}" dt="2021-08-09T23:50:14.725" v="9230" actId="732"/>
          <ac:picMkLst>
            <pc:docMk/>
            <pc:sldMk cId="2458957875" sldId="528"/>
            <ac:picMk id="18" creationId="{64A27706-EF3F-479A-AAC9-A1F9D524D94F}"/>
          </ac:picMkLst>
        </pc:picChg>
        <pc:picChg chg="add mod modCrop">
          <ac:chgData name="peter Rindal" userId="7c3c15d5b00f3a64" providerId="LiveId" clId="{696FF62E-D5F3-44A9-A405-84A57ED62DD2}" dt="2021-08-09T23:51:15.522" v="9237" actId="732"/>
          <ac:picMkLst>
            <pc:docMk/>
            <pc:sldMk cId="2458957875" sldId="528"/>
            <ac:picMk id="19" creationId="{CA8FDA25-5C97-4E71-A1BA-3BAA25675886}"/>
          </ac:picMkLst>
        </pc:picChg>
        <pc:picChg chg="add mod modCrop">
          <ac:chgData name="peter Rindal" userId="7c3c15d5b00f3a64" providerId="LiveId" clId="{696FF62E-D5F3-44A9-A405-84A57ED62DD2}" dt="2021-08-09T23:56:18.299" v="9272" actId="1076"/>
          <ac:picMkLst>
            <pc:docMk/>
            <pc:sldMk cId="2458957875" sldId="528"/>
            <ac:picMk id="20" creationId="{0CFD9D50-2920-4FF8-B574-65BAAC30CD8B}"/>
          </ac:picMkLst>
        </pc:picChg>
        <pc:picChg chg="add del mod">
          <ac:chgData name="peter Rindal" userId="7c3c15d5b00f3a64" providerId="LiveId" clId="{696FF62E-D5F3-44A9-A405-84A57ED62DD2}" dt="2021-08-09T23:51:19.822" v="9239"/>
          <ac:picMkLst>
            <pc:docMk/>
            <pc:sldMk cId="2458957875" sldId="528"/>
            <ac:picMk id="21" creationId="{55638839-CBC3-46B1-8CFE-CFF8D6988253}"/>
          </ac:picMkLst>
        </pc:picChg>
        <pc:picChg chg="add del mod">
          <ac:chgData name="peter Rindal" userId="7c3c15d5b00f3a64" providerId="LiveId" clId="{696FF62E-D5F3-44A9-A405-84A57ED62DD2}" dt="2021-08-09T23:51:22.172" v="9241"/>
          <ac:picMkLst>
            <pc:docMk/>
            <pc:sldMk cId="2458957875" sldId="528"/>
            <ac:picMk id="22" creationId="{FFEA4226-7EDD-4331-A72A-166FFE7E1231}"/>
          </ac:picMkLst>
        </pc:picChg>
        <pc:picChg chg="add mod modCrop">
          <ac:chgData name="peter Rindal" userId="7c3c15d5b00f3a64" providerId="LiveId" clId="{696FF62E-D5F3-44A9-A405-84A57ED62DD2}" dt="2021-08-09T23:51:50.543" v="9246" actId="1076"/>
          <ac:picMkLst>
            <pc:docMk/>
            <pc:sldMk cId="2458957875" sldId="528"/>
            <ac:picMk id="23" creationId="{4B1E2F35-95BD-400B-B654-536A3DE2A022}"/>
          </ac:picMkLst>
        </pc:picChg>
        <pc:picChg chg="add mod modCrop">
          <ac:chgData name="peter Rindal" userId="7c3c15d5b00f3a64" providerId="LiveId" clId="{696FF62E-D5F3-44A9-A405-84A57ED62DD2}" dt="2021-08-09T23:52:05.359" v="9249" actId="732"/>
          <ac:picMkLst>
            <pc:docMk/>
            <pc:sldMk cId="2458957875" sldId="528"/>
            <ac:picMk id="24" creationId="{04F645F0-2333-400D-B6B6-DCA3FF53A66B}"/>
          </ac:picMkLst>
        </pc:picChg>
        <pc:picChg chg="add mod modCrop">
          <ac:chgData name="peter Rindal" userId="7c3c15d5b00f3a64" providerId="LiveId" clId="{696FF62E-D5F3-44A9-A405-84A57ED62DD2}" dt="2021-08-09T23:52:19.920" v="9252" actId="732"/>
          <ac:picMkLst>
            <pc:docMk/>
            <pc:sldMk cId="2458957875" sldId="528"/>
            <ac:picMk id="26" creationId="{407B8045-3674-456E-B28B-F8BCED3A8BC5}"/>
          </ac:picMkLst>
        </pc:picChg>
        <pc:picChg chg="add mod modCrop">
          <ac:chgData name="peter Rindal" userId="7c3c15d5b00f3a64" providerId="LiveId" clId="{696FF62E-D5F3-44A9-A405-84A57ED62DD2}" dt="2021-08-09T23:52:30.750" v="9254" actId="732"/>
          <ac:picMkLst>
            <pc:docMk/>
            <pc:sldMk cId="2458957875" sldId="528"/>
            <ac:picMk id="27" creationId="{4F322E21-4A27-4184-B7F9-B72AD6A896FC}"/>
          </ac:picMkLst>
        </pc:picChg>
        <pc:cxnChg chg="add mod">
          <ac:chgData name="peter Rindal" userId="7c3c15d5b00f3a64" providerId="LiveId" clId="{696FF62E-D5F3-44A9-A405-84A57ED62DD2}" dt="2021-08-09T23:56:23.879" v="9273" actId="1076"/>
          <ac:cxnSpMkLst>
            <pc:docMk/>
            <pc:sldMk cId="2458957875" sldId="528"/>
            <ac:cxnSpMk id="7" creationId="{E5DB3E1D-738B-413D-B9D3-20C275B41F41}"/>
          </ac:cxnSpMkLst>
        </pc:cxnChg>
        <pc:cxnChg chg="add mod">
          <ac:chgData name="peter Rindal" userId="7c3c15d5b00f3a64" providerId="LiveId" clId="{696FF62E-D5F3-44A9-A405-84A57ED62DD2}" dt="2021-08-09T23:56:33.319" v="9275" actId="1076"/>
          <ac:cxnSpMkLst>
            <pc:docMk/>
            <pc:sldMk cId="2458957875" sldId="528"/>
            <ac:cxnSpMk id="9" creationId="{CAF56E3A-6BE7-4531-BA60-5C97683BBE8C}"/>
          </ac:cxnSpMkLst>
        </pc:cxnChg>
        <pc:cxnChg chg="add mod">
          <ac:chgData name="peter Rindal" userId="7c3c15d5b00f3a64" providerId="LiveId" clId="{696FF62E-D5F3-44A9-A405-84A57ED62DD2}" dt="2021-08-09T23:56:37.129" v="9276" actId="1076"/>
          <ac:cxnSpMkLst>
            <pc:docMk/>
            <pc:sldMk cId="2458957875" sldId="528"/>
            <ac:cxnSpMk id="17" creationId="{BC2F090F-D69C-46D3-B1B7-AFF8D4C29A98}"/>
          </ac:cxnSpMkLst>
        </pc:cxnChg>
      </pc:sldChg>
      <pc:sldChg chg="add del">
        <pc:chgData name="peter Rindal" userId="7c3c15d5b00f3a64" providerId="LiveId" clId="{696FF62E-D5F3-44A9-A405-84A57ED62DD2}" dt="2021-08-09T17:58:19.367" v="6991" actId="47"/>
        <pc:sldMkLst>
          <pc:docMk/>
          <pc:sldMk cId="2565446797" sldId="529"/>
        </pc:sldMkLst>
      </pc:sldChg>
      <pc:sldChg chg="addSp delSp modSp add mod modAnim">
        <pc:chgData name="peter Rindal" userId="7c3c15d5b00f3a64" providerId="LiveId" clId="{696FF62E-D5F3-44A9-A405-84A57ED62DD2}" dt="2021-08-09T23:04:04.452" v="8898"/>
        <pc:sldMkLst>
          <pc:docMk/>
          <pc:sldMk cId="2872989151" sldId="529"/>
        </pc:sldMkLst>
        <pc:spChg chg="mod">
          <ac:chgData name="peter Rindal" userId="7c3c15d5b00f3a64" providerId="LiveId" clId="{696FF62E-D5F3-44A9-A405-84A57ED62DD2}" dt="2021-08-09T23:02:50.246" v="8890" actId="6549"/>
          <ac:spMkLst>
            <pc:docMk/>
            <pc:sldMk cId="2872989151" sldId="529"/>
            <ac:spMk id="3" creationId="{933B7BEC-BFA0-421A-864B-EC8AEF6CDC7E}"/>
          </ac:spMkLst>
        </pc:spChg>
        <pc:spChg chg="add mod">
          <ac:chgData name="peter Rindal" userId="7c3c15d5b00f3a64" providerId="LiveId" clId="{696FF62E-D5F3-44A9-A405-84A57ED62DD2}" dt="2021-08-09T18:04:08.420" v="7055" actId="1076"/>
          <ac:spMkLst>
            <pc:docMk/>
            <pc:sldMk cId="2872989151" sldId="529"/>
            <ac:spMk id="4" creationId="{BD95733C-B971-44DB-AE97-3754AD02C4B6}"/>
          </ac:spMkLst>
        </pc:spChg>
        <pc:spChg chg="add mod">
          <ac:chgData name="peter Rindal" userId="7c3c15d5b00f3a64" providerId="LiveId" clId="{696FF62E-D5F3-44A9-A405-84A57ED62DD2}" dt="2021-08-09T18:03:21.542" v="7044" actId="1036"/>
          <ac:spMkLst>
            <pc:docMk/>
            <pc:sldMk cId="2872989151" sldId="529"/>
            <ac:spMk id="17" creationId="{6BB96E74-9CE4-4608-98D6-967453442BDC}"/>
          </ac:spMkLst>
        </pc:spChg>
        <pc:spChg chg="add mod">
          <ac:chgData name="peter Rindal" userId="7c3c15d5b00f3a64" providerId="LiveId" clId="{696FF62E-D5F3-44A9-A405-84A57ED62DD2}" dt="2021-08-09T23:03:41.642" v="8897" actId="14100"/>
          <ac:spMkLst>
            <pc:docMk/>
            <pc:sldMk cId="2872989151" sldId="529"/>
            <ac:spMk id="18" creationId="{268F2CE1-8431-4C47-A438-7A423B8E5750}"/>
          </ac:spMkLst>
        </pc:spChg>
        <pc:spChg chg="add del mod">
          <ac:chgData name="peter Rindal" userId="7c3c15d5b00f3a64" providerId="LiveId" clId="{696FF62E-D5F3-44A9-A405-84A57ED62DD2}" dt="2021-08-09T23:03:30.256" v="8894" actId="478"/>
          <ac:spMkLst>
            <pc:docMk/>
            <pc:sldMk cId="2872989151" sldId="529"/>
            <ac:spMk id="19" creationId="{55ECBE28-BB35-44C6-A2BB-B26583521E8E}"/>
          </ac:spMkLst>
        </pc:spChg>
        <pc:spChg chg="add del mod">
          <ac:chgData name="peter Rindal" userId="7c3c15d5b00f3a64" providerId="LiveId" clId="{696FF62E-D5F3-44A9-A405-84A57ED62DD2}" dt="2021-08-09T18:10:03.127" v="7134"/>
          <ac:spMkLst>
            <pc:docMk/>
            <pc:sldMk cId="2872989151" sldId="529"/>
            <ac:spMk id="27" creationId="{F882D935-5F43-4FD6-9052-4624C22BEE0B}"/>
          </ac:spMkLst>
        </pc:spChg>
        <pc:spChg chg="add del mod">
          <ac:chgData name="peter Rindal" userId="7c3c15d5b00f3a64" providerId="LiveId" clId="{696FF62E-D5F3-44A9-A405-84A57ED62DD2}" dt="2021-08-09T18:10:08.707" v="7135" actId="1076"/>
          <ac:spMkLst>
            <pc:docMk/>
            <pc:sldMk cId="2872989151" sldId="529"/>
            <ac:spMk id="28" creationId="{2E1203D3-FA45-4200-BD5A-B46E06893949}"/>
          </ac:spMkLst>
        </pc:spChg>
        <pc:cxnChg chg="add mod">
          <ac:chgData name="peter Rindal" userId="7c3c15d5b00f3a64" providerId="LiveId" clId="{696FF62E-D5F3-44A9-A405-84A57ED62DD2}" dt="2021-08-09T18:04:37.650" v="7061" actId="208"/>
          <ac:cxnSpMkLst>
            <pc:docMk/>
            <pc:sldMk cId="2872989151" sldId="529"/>
            <ac:cxnSpMk id="7" creationId="{93A56B39-E362-4626-A599-96A8C9464CDA}"/>
          </ac:cxnSpMkLst>
        </pc:cxnChg>
        <pc:cxnChg chg="add mod">
          <ac:chgData name="peter Rindal" userId="7c3c15d5b00f3a64" providerId="LiveId" clId="{696FF62E-D5F3-44A9-A405-84A57ED62DD2}" dt="2021-08-09T18:04:37.650" v="7061" actId="208"/>
          <ac:cxnSpMkLst>
            <pc:docMk/>
            <pc:sldMk cId="2872989151" sldId="529"/>
            <ac:cxnSpMk id="20" creationId="{CCE3FAE5-A540-47D7-AF97-92E11276E6B0}"/>
          </ac:cxnSpMkLst>
        </pc:cxnChg>
        <pc:cxnChg chg="add mod">
          <ac:chgData name="peter Rindal" userId="7c3c15d5b00f3a64" providerId="LiveId" clId="{696FF62E-D5F3-44A9-A405-84A57ED62DD2}" dt="2021-08-09T18:04:49.906" v="7070" actId="1038"/>
          <ac:cxnSpMkLst>
            <pc:docMk/>
            <pc:sldMk cId="2872989151" sldId="529"/>
            <ac:cxnSpMk id="21" creationId="{237500C0-6422-4DCF-BDCF-78A5F5992887}"/>
          </ac:cxnSpMkLst>
        </pc:cxnChg>
        <pc:cxnChg chg="add mod">
          <ac:chgData name="peter Rindal" userId="7c3c15d5b00f3a64" providerId="LiveId" clId="{696FF62E-D5F3-44A9-A405-84A57ED62DD2}" dt="2021-08-09T18:04:49.906" v="7070" actId="1038"/>
          <ac:cxnSpMkLst>
            <pc:docMk/>
            <pc:sldMk cId="2872989151" sldId="529"/>
            <ac:cxnSpMk id="23" creationId="{EC42C940-D9B4-440C-BCD3-D0DAC5DE1425}"/>
          </ac:cxnSpMkLst>
        </pc:cxnChg>
        <pc:cxnChg chg="add del mod">
          <ac:chgData name="peter Rindal" userId="7c3c15d5b00f3a64" providerId="LiveId" clId="{696FF62E-D5F3-44A9-A405-84A57ED62DD2}" dt="2021-08-09T23:03:28.996" v="8893" actId="478"/>
          <ac:cxnSpMkLst>
            <pc:docMk/>
            <pc:sldMk cId="2872989151" sldId="529"/>
            <ac:cxnSpMk id="24" creationId="{30D9F6D0-9889-45D9-AC2C-6ABABD6E0CA2}"/>
          </ac:cxnSpMkLst>
        </pc:cxnChg>
        <pc:cxnChg chg="add del mod">
          <ac:chgData name="peter Rindal" userId="7c3c15d5b00f3a64" providerId="LiveId" clId="{696FF62E-D5F3-44A9-A405-84A57ED62DD2}" dt="2021-08-09T23:03:26.476" v="8892" actId="478"/>
          <ac:cxnSpMkLst>
            <pc:docMk/>
            <pc:sldMk cId="2872989151" sldId="529"/>
            <ac:cxnSpMk id="26" creationId="{85B9B561-CA49-4942-BBA5-4D34AC60F1D8}"/>
          </ac:cxnSpMkLst>
        </pc:cxnChg>
        <pc:cxnChg chg="add del mod">
          <ac:chgData name="peter Rindal" userId="7c3c15d5b00f3a64" providerId="LiveId" clId="{696FF62E-D5F3-44A9-A405-84A57ED62DD2}" dt="2021-08-09T18:10:19.837" v="7137" actId="14100"/>
          <ac:cxnSpMkLst>
            <pc:docMk/>
            <pc:sldMk cId="2872989151" sldId="529"/>
            <ac:cxnSpMk id="29" creationId="{14278160-A43E-400A-A4EB-9CBC6E11ACDE}"/>
          </ac:cxnSpMkLst>
        </pc:cxnChg>
      </pc:sldChg>
      <pc:sldChg chg="addSp delSp modSp add mod">
        <pc:chgData name="peter Rindal" userId="7c3c15d5b00f3a64" providerId="LiveId" clId="{696FF62E-D5F3-44A9-A405-84A57ED62DD2}" dt="2021-08-09T23:05:12.960" v="8899" actId="6549"/>
        <pc:sldMkLst>
          <pc:docMk/>
          <pc:sldMk cId="2849330512" sldId="530"/>
        </pc:sldMkLst>
        <pc:spChg chg="mod">
          <ac:chgData name="peter Rindal" userId="7c3c15d5b00f3a64" providerId="LiveId" clId="{696FF62E-D5F3-44A9-A405-84A57ED62DD2}" dt="2021-08-09T23:05:12.960" v="8899" actId="6549"/>
          <ac:spMkLst>
            <pc:docMk/>
            <pc:sldMk cId="2849330512" sldId="530"/>
            <ac:spMk id="3" creationId="{933B7BEC-BFA0-421A-864B-EC8AEF6CDC7E}"/>
          </ac:spMkLst>
        </pc:spChg>
        <pc:spChg chg="ord">
          <ac:chgData name="peter Rindal" userId="7c3c15d5b00f3a64" providerId="LiveId" clId="{696FF62E-D5F3-44A9-A405-84A57ED62DD2}" dt="2021-08-09T18:08:24.848" v="7116" actId="166"/>
          <ac:spMkLst>
            <pc:docMk/>
            <pc:sldMk cId="2849330512" sldId="530"/>
            <ac:spMk id="4" creationId="{BD95733C-B971-44DB-AE97-3754AD02C4B6}"/>
          </ac:spMkLst>
        </pc:spChg>
        <pc:spChg chg="add mod">
          <ac:chgData name="peter Rindal" userId="7c3c15d5b00f3a64" providerId="LiveId" clId="{696FF62E-D5F3-44A9-A405-84A57ED62DD2}" dt="2021-08-09T18:09:17.519" v="7122" actId="207"/>
          <ac:spMkLst>
            <pc:docMk/>
            <pc:sldMk cId="2849330512" sldId="530"/>
            <ac:spMk id="8" creationId="{C79F14CC-3AFE-4558-87DA-771B163E9A3B}"/>
          </ac:spMkLst>
        </pc:spChg>
        <pc:spChg chg="ord">
          <ac:chgData name="peter Rindal" userId="7c3c15d5b00f3a64" providerId="LiveId" clId="{696FF62E-D5F3-44A9-A405-84A57ED62DD2}" dt="2021-08-09T18:08:10.138" v="7114" actId="166"/>
          <ac:spMkLst>
            <pc:docMk/>
            <pc:sldMk cId="2849330512" sldId="530"/>
            <ac:spMk id="14" creationId="{3B4A9D1C-EF60-4DDF-9B37-A345457C4E95}"/>
          </ac:spMkLst>
        </pc:spChg>
        <pc:spChg chg="mod ord">
          <ac:chgData name="peter Rindal" userId="7c3c15d5b00f3a64" providerId="LiveId" clId="{696FF62E-D5F3-44A9-A405-84A57ED62DD2}" dt="2021-08-09T18:09:24.239" v="7127" actId="14100"/>
          <ac:spMkLst>
            <pc:docMk/>
            <pc:sldMk cId="2849330512" sldId="530"/>
            <ac:spMk id="17" creationId="{6BB96E74-9CE4-4608-98D6-967453442BDC}"/>
          </ac:spMkLst>
        </pc:spChg>
        <pc:spChg chg="ord">
          <ac:chgData name="peter Rindal" userId="7c3c15d5b00f3a64" providerId="LiveId" clId="{696FF62E-D5F3-44A9-A405-84A57ED62DD2}" dt="2021-08-09T18:08:10.138" v="7114" actId="166"/>
          <ac:spMkLst>
            <pc:docMk/>
            <pc:sldMk cId="2849330512" sldId="530"/>
            <ac:spMk id="18" creationId="{268F2CE1-8431-4C47-A438-7A423B8E5750}"/>
          </ac:spMkLst>
        </pc:spChg>
        <pc:spChg chg="mod ord">
          <ac:chgData name="peter Rindal" userId="7c3c15d5b00f3a64" providerId="LiveId" clId="{696FF62E-D5F3-44A9-A405-84A57ED62DD2}" dt="2021-08-09T18:08:29.339" v="7117" actId="14100"/>
          <ac:spMkLst>
            <pc:docMk/>
            <pc:sldMk cId="2849330512" sldId="530"/>
            <ac:spMk id="19" creationId="{55ECBE28-BB35-44C6-A2BB-B26583521E8E}"/>
          </ac:spMkLst>
        </pc:spChg>
        <pc:spChg chg="mod">
          <ac:chgData name="peter Rindal" userId="7c3c15d5b00f3a64" providerId="LiveId" clId="{696FF62E-D5F3-44A9-A405-84A57ED62DD2}" dt="2021-08-09T18:06:13.372" v="7085" actId="15413"/>
          <ac:spMkLst>
            <pc:docMk/>
            <pc:sldMk cId="2849330512" sldId="530"/>
            <ac:spMk id="25" creationId="{49DD597F-A524-46A4-A9EA-5D35E1928920}"/>
          </ac:spMkLst>
        </pc:spChg>
        <pc:spChg chg="add del mod">
          <ac:chgData name="peter Rindal" userId="7c3c15d5b00f3a64" providerId="LiveId" clId="{696FF62E-D5F3-44A9-A405-84A57ED62DD2}" dt="2021-08-09T18:06:41.739" v="7096"/>
          <ac:spMkLst>
            <pc:docMk/>
            <pc:sldMk cId="2849330512" sldId="530"/>
            <ac:spMk id="27" creationId="{46013C7B-AAFD-4D20-BCA7-74BE251E025E}"/>
          </ac:spMkLst>
        </pc:spChg>
        <pc:spChg chg="add del mod">
          <ac:chgData name="peter Rindal" userId="7c3c15d5b00f3a64" providerId="LiveId" clId="{696FF62E-D5F3-44A9-A405-84A57ED62DD2}" dt="2021-08-09T18:06:46.017" v="7100"/>
          <ac:spMkLst>
            <pc:docMk/>
            <pc:sldMk cId="2849330512" sldId="530"/>
            <ac:spMk id="28" creationId="{32D9A290-170E-4E07-AD08-B069949ED6D6}"/>
          </ac:spMkLst>
        </pc:spChg>
        <pc:spChg chg="add mod">
          <ac:chgData name="peter Rindal" userId="7c3c15d5b00f3a64" providerId="LiveId" clId="{696FF62E-D5F3-44A9-A405-84A57ED62DD2}" dt="2021-08-09T18:09:27.180" v="7128" actId="1076"/>
          <ac:spMkLst>
            <pc:docMk/>
            <pc:sldMk cId="2849330512" sldId="530"/>
            <ac:spMk id="29" creationId="{6B49AB19-1034-4758-B5FA-B7CAE07F771E}"/>
          </ac:spMkLst>
        </pc:spChg>
        <pc:spChg chg="add mod">
          <ac:chgData name="peter Rindal" userId="7c3c15d5b00f3a64" providerId="LiveId" clId="{696FF62E-D5F3-44A9-A405-84A57ED62DD2}" dt="2021-08-09T18:27:14.043" v="7452" actId="571"/>
          <ac:spMkLst>
            <pc:docMk/>
            <pc:sldMk cId="2849330512" sldId="530"/>
            <ac:spMk id="32" creationId="{7FE216F4-5F80-4FCB-9C2C-A0A2472F7C88}"/>
          </ac:spMkLst>
        </pc:spChg>
        <pc:spChg chg="add mod">
          <ac:chgData name="peter Rindal" userId="7c3c15d5b00f3a64" providerId="LiveId" clId="{696FF62E-D5F3-44A9-A405-84A57ED62DD2}" dt="2021-08-09T18:27:14.043" v="7452" actId="571"/>
          <ac:spMkLst>
            <pc:docMk/>
            <pc:sldMk cId="2849330512" sldId="530"/>
            <ac:spMk id="33" creationId="{67295B6A-AF78-40A9-8939-3218DB5E4ED1}"/>
          </ac:spMkLst>
        </pc:spChg>
        <pc:spChg chg="add mod">
          <ac:chgData name="peter Rindal" userId="7c3c15d5b00f3a64" providerId="LiveId" clId="{696FF62E-D5F3-44A9-A405-84A57ED62DD2}" dt="2021-08-09T18:27:14.043" v="7452" actId="571"/>
          <ac:spMkLst>
            <pc:docMk/>
            <pc:sldMk cId="2849330512" sldId="530"/>
            <ac:spMk id="34" creationId="{1E07F8A1-08B7-4FE6-994D-AF4EC2D0733C}"/>
          </ac:spMkLst>
        </pc:spChg>
        <pc:spChg chg="add mod">
          <ac:chgData name="peter Rindal" userId="7c3c15d5b00f3a64" providerId="LiveId" clId="{696FF62E-D5F3-44A9-A405-84A57ED62DD2}" dt="2021-08-09T18:27:14.043" v="7452" actId="571"/>
          <ac:spMkLst>
            <pc:docMk/>
            <pc:sldMk cId="2849330512" sldId="530"/>
            <ac:spMk id="35" creationId="{8F7BAAE6-C6CE-4DD7-8942-6F7AF4FEFDDE}"/>
          </ac:spMkLst>
        </pc:spChg>
        <pc:spChg chg="add mod">
          <ac:chgData name="peter Rindal" userId="7c3c15d5b00f3a64" providerId="LiveId" clId="{696FF62E-D5F3-44A9-A405-84A57ED62DD2}" dt="2021-08-09T18:27:14.043" v="7452" actId="571"/>
          <ac:spMkLst>
            <pc:docMk/>
            <pc:sldMk cId="2849330512" sldId="530"/>
            <ac:spMk id="38" creationId="{175EE411-5E9F-4E34-9209-0623E142ED2B}"/>
          </ac:spMkLst>
        </pc:spChg>
        <pc:spChg chg="add mod">
          <ac:chgData name="peter Rindal" userId="7c3c15d5b00f3a64" providerId="LiveId" clId="{696FF62E-D5F3-44A9-A405-84A57ED62DD2}" dt="2021-08-09T18:27:14.043" v="7452" actId="571"/>
          <ac:spMkLst>
            <pc:docMk/>
            <pc:sldMk cId="2849330512" sldId="530"/>
            <ac:spMk id="41" creationId="{ADC8C4A9-710B-4407-8B2B-7C3FB7B58644}"/>
          </ac:spMkLst>
        </pc:spChg>
        <pc:picChg chg="add mod ord">
          <ac:chgData name="peter Rindal" userId="7c3c15d5b00f3a64" providerId="LiveId" clId="{696FF62E-D5F3-44A9-A405-84A57ED62DD2}" dt="2021-08-09T18:07:26.657" v="7112" actId="166"/>
          <ac:picMkLst>
            <pc:docMk/>
            <pc:sldMk cId="2849330512" sldId="530"/>
            <ac:picMk id="5" creationId="{2581FC1B-9879-4684-B40B-E64C75560FA3}"/>
          </ac:picMkLst>
        </pc:picChg>
        <pc:picChg chg="del">
          <ac:chgData name="peter Rindal" userId="7c3c15d5b00f3a64" providerId="LiveId" clId="{696FF62E-D5F3-44A9-A405-84A57ED62DD2}" dt="2021-08-09T18:07:18.807" v="7109" actId="478"/>
          <ac:picMkLst>
            <pc:docMk/>
            <pc:sldMk cId="2849330512" sldId="530"/>
            <ac:picMk id="31" creationId="{2F6C735F-8210-4BB5-9BDA-E9F90C2D08DF}"/>
          </ac:picMkLst>
        </pc:picChg>
        <pc:picChg chg="add del mod">
          <ac:chgData name="peter Rindal" userId="7c3c15d5b00f3a64" providerId="LiveId" clId="{696FF62E-D5F3-44A9-A405-84A57ED62DD2}" dt="2021-08-09T18:34:58.655" v="7604" actId="21"/>
          <ac:picMkLst>
            <pc:docMk/>
            <pc:sldMk cId="2849330512" sldId="530"/>
            <ac:picMk id="44" creationId="{62A0A5F7-0802-4AB3-B513-085B58CB1067}"/>
          </ac:picMkLst>
        </pc:picChg>
        <pc:cxnChg chg="ord">
          <ac:chgData name="peter Rindal" userId="7c3c15d5b00f3a64" providerId="LiveId" clId="{696FF62E-D5F3-44A9-A405-84A57ED62DD2}" dt="2021-08-09T18:08:16.688" v="7115" actId="166"/>
          <ac:cxnSpMkLst>
            <pc:docMk/>
            <pc:sldMk cId="2849330512" sldId="530"/>
            <ac:cxnSpMk id="7" creationId="{93A56B39-E362-4626-A599-96A8C9464CDA}"/>
          </ac:cxnSpMkLst>
        </pc:cxnChg>
        <pc:cxnChg chg="add mod">
          <ac:chgData name="peter Rindal" userId="7c3c15d5b00f3a64" providerId="LiveId" clId="{696FF62E-D5F3-44A9-A405-84A57ED62DD2}" dt="2021-08-09T18:09:45.787" v="7131" actId="1582"/>
          <ac:cxnSpMkLst>
            <pc:docMk/>
            <pc:sldMk cId="2849330512" sldId="530"/>
            <ac:cxnSpMk id="10" creationId="{43146451-FE7B-4633-8016-F3307ADC48C5}"/>
          </ac:cxnSpMkLst>
        </pc:cxnChg>
        <pc:cxnChg chg="ord">
          <ac:chgData name="peter Rindal" userId="7c3c15d5b00f3a64" providerId="LiveId" clId="{696FF62E-D5F3-44A9-A405-84A57ED62DD2}" dt="2021-08-09T18:08:24.848" v="7116" actId="166"/>
          <ac:cxnSpMkLst>
            <pc:docMk/>
            <pc:sldMk cId="2849330512" sldId="530"/>
            <ac:cxnSpMk id="20" creationId="{CCE3FAE5-A540-47D7-AF97-92E11276E6B0}"/>
          </ac:cxnSpMkLst>
        </pc:cxnChg>
        <pc:cxnChg chg="ord">
          <ac:chgData name="peter Rindal" userId="7c3c15d5b00f3a64" providerId="LiveId" clId="{696FF62E-D5F3-44A9-A405-84A57ED62DD2}" dt="2021-08-09T18:08:10.138" v="7114" actId="166"/>
          <ac:cxnSpMkLst>
            <pc:docMk/>
            <pc:sldMk cId="2849330512" sldId="530"/>
            <ac:cxnSpMk id="21" creationId="{237500C0-6422-4DCF-BDCF-78A5F5992887}"/>
          </ac:cxnSpMkLst>
        </pc:cxnChg>
        <pc:cxnChg chg="ord">
          <ac:chgData name="peter Rindal" userId="7c3c15d5b00f3a64" providerId="LiveId" clId="{696FF62E-D5F3-44A9-A405-84A57ED62DD2}" dt="2021-08-09T18:08:16.688" v="7115" actId="166"/>
          <ac:cxnSpMkLst>
            <pc:docMk/>
            <pc:sldMk cId="2849330512" sldId="530"/>
            <ac:cxnSpMk id="23" creationId="{EC42C940-D9B4-440C-BCD3-D0DAC5DE1425}"/>
          </ac:cxnSpMkLst>
        </pc:cxnChg>
        <pc:cxnChg chg="mod ord">
          <ac:chgData name="peter Rindal" userId="7c3c15d5b00f3a64" providerId="LiveId" clId="{696FF62E-D5F3-44A9-A405-84A57ED62DD2}" dt="2021-08-09T18:08:33.420" v="7118" actId="1076"/>
          <ac:cxnSpMkLst>
            <pc:docMk/>
            <pc:sldMk cId="2849330512" sldId="530"/>
            <ac:cxnSpMk id="24" creationId="{30D9F6D0-9889-45D9-AC2C-6ABABD6E0CA2}"/>
          </ac:cxnSpMkLst>
        </pc:cxnChg>
        <pc:cxnChg chg="ord">
          <ac:chgData name="peter Rindal" userId="7c3c15d5b00f3a64" providerId="LiveId" clId="{696FF62E-D5F3-44A9-A405-84A57ED62DD2}" dt="2021-08-09T18:08:10.138" v="7114" actId="166"/>
          <ac:cxnSpMkLst>
            <pc:docMk/>
            <pc:sldMk cId="2849330512" sldId="530"/>
            <ac:cxnSpMk id="26" creationId="{85B9B561-CA49-4942-BBA5-4D34AC60F1D8}"/>
          </ac:cxnSpMkLst>
        </pc:cxnChg>
        <pc:cxnChg chg="add mod">
          <ac:chgData name="peter Rindal" userId="7c3c15d5b00f3a64" providerId="LiveId" clId="{696FF62E-D5F3-44A9-A405-84A57ED62DD2}" dt="2021-08-09T18:27:14.043" v="7452" actId="571"/>
          <ac:cxnSpMkLst>
            <pc:docMk/>
            <pc:sldMk cId="2849330512" sldId="530"/>
            <ac:cxnSpMk id="36" creationId="{94598D99-9918-4075-87B5-1F14B4016DAE}"/>
          </ac:cxnSpMkLst>
        </pc:cxnChg>
        <pc:cxnChg chg="add mod">
          <ac:chgData name="peter Rindal" userId="7c3c15d5b00f3a64" providerId="LiveId" clId="{696FF62E-D5F3-44A9-A405-84A57ED62DD2}" dt="2021-08-09T18:27:14.043" v="7452" actId="571"/>
          <ac:cxnSpMkLst>
            <pc:docMk/>
            <pc:sldMk cId="2849330512" sldId="530"/>
            <ac:cxnSpMk id="37" creationId="{0D0E11F9-4D7E-4F28-8ADB-6A563C23FEE5}"/>
          </ac:cxnSpMkLst>
        </pc:cxnChg>
        <pc:cxnChg chg="add mod">
          <ac:chgData name="peter Rindal" userId="7c3c15d5b00f3a64" providerId="LiveId" clId="{696FF62E-D5F3-44A9-A405-84A57ED62DD2}" dt="2021-08-09T18:27:14.043" v="7452" actId="571"/>
          <ac:cxnSpMkLst>
            <pc:docMk/>
            <pc:sldMk cId="2849330512" sldId="530"/>
            <ac:cxnSpMk id="39" creationId="{E8080554-50CD-4E6C-BF72-8EE7D1E6999B}"/>
          </ac:cxnSpMkLst>
        </pc:cxnChg>
        <pc:cxnChg chg="add mod">
          <ac:chgData name="peter Rindal" userId="7c3c15d5b00f3a64" providerId="LiveId" clId="{696FF62E-D5F3-44A9-A405-84A57ED62DD2}" dt="2021-08-09T18:27:14.043" v="7452" actId="571"/>
          <ac:cxnSpMkLst>
            <pc:docMk/>
            <pc:sldMk cId="2849330512" sldId="530"/>
            <ac:cxnSpMk id="40" creationId="{C4A18694-3F0E-40DF-B954-8AC3FBA6D14E}"/>
          </ac:cxnSpMkLst>
        </pc:cxnChg>
        <pc:cxnChg chg="add mod">
          <ac:chgData name="peter Rindal" userId="7c3c15d5b00f3a64" providerId="LiveId" clId="{696FF62E-D5F3-44A9-A405-84A57ED62DD2}" dt="2021-08-09T18:27:14.043" v="7452" actId="571"/>
          <ac:cxnSpMkLst>
            <pc:docMk/>
            <pc:sldMk cId="2849330512" sldId="530"/>
            <ac:cxnSpMk id="42" creationId="{86B7AD0B-FB97-43D0-A2D0-B35CC45F4022}"/>
          </ac:cxnSpMkLst>
        </pc:cxnChg>
        <pc:cxnChg chg="add mod">
          <ac:chgData name="peter Rindal" userId="7c3c15d5b00f3a64" providerId="LiveId" clId="{696FF62E-D5F3-44A9-A405-84A57ED62DD2}" dt="2021-08-09T18:27:14.043" v="7452" actId="571"/>
          <ac:cxnSpMkLst>
            <pc:docMk/>
            <pc:sldMk cId="2849330512" sldId="530"/>
            <ac:cxnSpMk id="43" creationId="{63E118B9-E5AC-402E-AB1A-D38702445E7E}"/>
          </ac:cxnSpMkLst>
        </pc:cxnChg>
      </pc:sldChg>
      <pc:sldChg chg="addSp delSp modSp add mod modAnim">
        <pc:chgData name="peter Rindal" userId="7c3c15d5b00f3a64" providerId="LiveId" clId="{696FF62E-D5F3-44A9-A405-84A57ED62DD2}" dt="2021-08-09T23:11:59.643" v="8954"/>
        <pc:sldMkLst>
          <pc:docMk/>
          <pc:sldMk cId="3045104259" sldId="531"/>
        </pc:sldMkLst>
        <pc:spChg chg="mod">
          <ac:chgData name="peter Rindal" userId="7c3c15d5b00f3a64" providerId="LiveId" clId="{696FF62E-D5F3-44A9-A405-84A57ED62DD2}" dt="2021-08-09T18:39:32.317" v="7624" actId="14100"/>
          <ac:spMkLst>
            <pc:docMk/>
            <pc:sldMk cId="3045104259" sldId="531"/>
            <ac:spMk id="3" creationId="{933B7BEC-BFA0-421A-864B-EC8AEF6CDC7E}"/>
          </ac:spMkLst>
        </pc:spChg>
        <pc:spChg chg="del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6" creationId="{04E58161-9FBD-45C6-A072-D692AB3B6E38}"/>
          </ac:spMkLst>
        </pc:spChg>
        <pc:spChg chg="del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11" creationId="{507FE18D-CDD9-4E86-B8A0-66739D371D48}"/>
          </ac:spMkLst>
        </pc:spChg>
        <pc:spChg chg="del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12" creationId="{845DCEB7-9072-44F9-9E36-B2897D03C62E}"/>
          </ac:spMkLst>
        </pc:spChg>
        <pc:spChg chg="del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13" creationId="{3A687799-8BB1-4376-8168-335A27F5C1B4}"/>
          </ac:spMkLst>
        </pc:spChg>
        <pc:spChg chg="del mod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14" creationId="{3B4A9D1C-EF60-4DDF-9B37-A345457C4E95}"/>
          </ac:spMkLst>
        </pc:spChg>
        <pc:spChg chg="mod">
          <ac:chgData name="peter Rindal" userId="7c3c15d5b00f3a64" providerId="LiveId" clId="{696FF62E-D5F3-44A9-A405-84A57ED62DD2}" dt="2021-08-09T18:39:32.317" v="7624" actId="14100"/>
          <ac:spMkLst>
            <pc:docMk/>
            <pc:sldMk cId="3045104259" sldId="531"/>
            <ac:spMk id="15" creationId="{F90F35C8-C393-4BF3-9DB1-B798D85FF446}"/>
          </ac:spMkLst>
        </pc:spChg>
        <pc:spChg chg="add mod ord">
          <ac:chgData name="peter Rindal" userId="7c3c15d5b00f3a64" providerId="LiveId" clId="{696FF62E-D5F3-44A9-A405-84A57ED62DD2}" dt="2021-08-09T18:41:01.467" v="7640" actId="1038"/>
          <ac:spMkLst>
            <pc:docMk/>
            <pc:sldMk cId="3045104259" sldId="531"/>
            <ac:spMk id="20" creationId="{6E8379DC-D930-4326-9CC8-3DB9A503337A}"/>
          </ac:spMkLst>
        </pc:spChg>
        <pc:spChg chg="add mod ord">
          <ac:chgData name="peter Rindal" userId="7c3c15d5b00f3a64" providerId="LiveId" clId="{696FF62E-D5F3-44A9-A405-84A57ED62DD2}" dt="2021-08-09T18:41:01.467" v="7640" actId="1038"/>
          <ac:spMkLst>
            <pc:docMk/>
            <pc:sldMk cId="3045104259" sldId="531"/>
            <ac:spMk id="22" creationId="{7A002010-2EFA-4A6C-844C-8076C07A6806}"/>
          </ac:spMkLst>
        </pc:spChg>
        <pc:spChg chg="del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24" creationId="{508F3FC7-0EBD-4759-BCF3-D52587A40AD1}"/>
          </ac:spMkLst>
        </pc:spChg>
        <pc:spChg chg="del mod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26" creationId="{236A5E8D-488C-442D-AF76-AA75C39D8A04}"/>
          </ac:spMkLst>
        </pc:spChg>
        <pc:spChg chg="del mod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28" creationId="{F9F57196-F5DD-4800-8069-E8C507ACDCCC}"/>
          </ac:spMkLst>
        </pc:spChg>
        <pc:spChg chg="del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29" creationId="{2C897D60-4D3C-4E94-97F8-68A14FF3DC7E}"/>
          </ac:spMkLst>
        </pc:spChg>
        <pc:spChg chg="del mod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30" creationId="{3BD18637-BE03-4333-A749-8A01F8BF4D03}"/>
          </ac:spMkLst>
        </pc:spChg>
        <pc:spChg chg="del mod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31" creationId="{2770A2A9-FD00-4EC3-82EC-92029886BF62}"/>
          </ac:spMkLst>
        </pc:spChg>
        <pc:spChg chg="del mod">
          <ac:chgData name="peter Rindal" userId="7c3c15d5b00f3a64" providerId="LiveId" clId="{696FF62E-D5F3-44A9-A405-84A57ED62DD2}" dt="2021-08-09T18:40:23.070" v="7626" actId="478"/>
          <ac:spMkLst>
            <pc:docMk/>
            <pc:sldMk cId="3045104259" sldId="531"/>
            <ac:spMk id="32" creationId="{E019D802-ED8F-455E-BFF5-D3016AAA6B1F}"/>
          </ac:spMkLst>
        </pc:spChg>
        <pc:spChg chg="add mod ord">
          <ac:chgData name="peter Rindal" userId="7c3c15d5b00f3a64" providerId="LiveId" clId="{696FF62E-D5F3-44A9-A405-84A57ED62DD2}" dt="2021-08-09T18:41:01.467" v="7640" actId="1038"/>
          <ac:spMkLst>
            <pc:docMk/>
            <pc:sldMk cId="3045104259" sldId="531"/>
            <ac:spMk id="34" creationId="{18B6ECE6-1A6A-483D-ABEC-13E089C040CC}"/>
          </ac:spMkLst>
        </pc:spChg>
        <pc:spChg chg="add mod ord">
          <ac:chgData name="peter Rindal" userId="7c3c15d5b00f3a64" providerId="LiveId" clId="{696FF62E-D5F3-44A9-A405-84A57ED62DD2}" dt="2021-08-09T18:41:01.467" v="7640" actId="1038"/>
          <ac:spMkLst>
            <pc:docMk/>
            <pc:sldMk cId="3045104259" sldId="531"/>
            <ac:spMk id="37" creationId="{AF0EA98A-955E-4F84-BAF9-4A9D17C87221}"/>
          </ac:spMkLst>
        </pc:spChg>
        <pc:spChg chg="add del mod">
          <ac:chgData name="peter Rindal" userId="7c3c15d5b00f3a64" providerId="LiveId" clId="{696FF62E-D5F3-44A9-A405-84A57ED62DD2}" dt="2021-08-09T18:28:27.848" v="7461"/>
          <ac:spMkLst>
            <pc:docMk/>
            <pc:sldMk cId="3045104259" sldId="531"/>
            <ac:spMk id="39" creationId="{0C9083E5-6396-4265-9189-09C779CA65E8}"/>
          </ac:spMkLst>
        </pc:spChg>
        <pc:spChg chg="add del mod">
          <ac:chgData name="peter Rindal" userId="7c3c15d5b00f3a64" providerId="LiveId" clId="{696FF62E-D5F3-44A9-A405-84A57ED62DD2}" dt="2021-08-09T18:28:27.848" v="7461"/>
          <ac:spMkLst>
            <pc:docMk/>
            <pc:sldMk cId="3045104259" sldId="531"/>
            <ac:spMk id="40" creationId="{FFFFB997-6A11-4BCA-94BB-406ADC6F5BCC}"/>
          </ac:spMkLst>
        </pc:spChg>
        <pc:spChg chg="add mod ord">
          <ac:chgData name="peter Rindal" userId="7c3c15d5b00f3a64" providerId="LiveId" clId="{696FF62E-D5F3-44A9-A405-84A57ED62DD2}" dt="2021-08-09T18:41:01.467" v="7640" actId="1038"/>
          <ac:spMkLst>
            <pc:docMk/>
            <pc:sldMk cId="3045104259" sldId="531"/>
            <ac:spMk id="42" creationId="{4CCB4FB4-5813-4BDE-8046-CC9CC3738FE1}"/>
          </ac:spMkLst>
        </pc:spChg>
        <pc:spChg chg="add mod ord">
          <ac:chgData name="peter Rindal" userId="7c3c15d5b00f3a64" providerId="LiveId" clId="{696FF62E-D5F3-44A9-A405-84A57ED62DD2}" dt="2021-08-09T18:41:01.467" v="7640" actId="1038"/>
          <ac:spMkLst>
            <pc:docMk/>
            <pc:sldMk cId="3045104259" sldId="531"/>
            <ac:spMk id="43" creationId="{666053CA-1E8B-403E-997F-1BFF00299044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45" creationId="{5C983CCB-432C-41F5-9712-60DD0F15BF4A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46" creationId="{B057904E-18B9-49C5-A3CF-0FC34E079A8B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47" creationId="{D7B80AC1-4E68-419D-AD29-5E1E2D9A8020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48" creationId="{38BAD6E5-1D87-40E1-8BEF-2C055A4985ED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49" creationId="{D23FB12E-F9E2-456F-B9CD-D4EFC5B7A7F9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50" creationId="{EC17D959-F9E9-4BBB-8AEC-117AE46438EB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53" creationId="{9E8A28E4-BD42-47A2-A45F-5B9374260994}"/>
          </ac:spMkLst>
        </pc:spChg>
        <pc:spChg chg="add mod">
          <ac:chgData name="peter Rindal" userId="7c3c15d5b00f3a64" providerId="LiveId" clId="{696FF62E-D5F3-44A9-A405-84A57ED62DD2}" dt="2021-08-09T18:39:26.332" v="7622" actId="571"/>
          <ac:spMkLst>
            <pc:docMk/>
            <pc:sldMk cId="3045104259" sldId="531"/>
            <ac:spMk id="56" creationId="{9B3020B6-87AB-416D-A5CF-982A2C53A182}"/>
          </ac:spMkLst>
        </pc:spChg>
        <pc:spChg chg="add mod">
          <ac:chgData name="peter Rindal" userId="7c3c15d5b00f3a64" providerId="LiveId" clId="{696FF62E-D5F3-44A9-A405-84A57ED62DD2}" dt="2021-08-09T18:40:23.507" v="7627"/>
          <ac:spMkLst>
            <pc:docMk/>
            <pc:sldMk cId="3045104259" sldId="531"/>
            <ac:spMk id="59" creationId="{9B81526A-035D-4C01-BFF7-140C16857BB2}"/>
          </ac:spMkLst>
        </pc:spChg>
        <pc:spChg chg="add mod">
          <ac:chgData name="peter Rindal" userId="7c3c15d5b00f3a64" providerId="LiveId" clId="{696FF62E-D5F3-44A9-A405-84A57ED62DD2}" dt="2021-08-09T18:40:23.507" v="7627"/>
          <ac:spMkLst>
            <pc:docMk/>
            <pc:sldMk cId="3045104259" sldId="531"/>
            <ac:spMk id="60" creationId="{0202A870-27D6-4242-986D-75D7F35040DE}"/>
          </ac:spMkLst>
        </pc:spChg>
        <pc:spChg chg="add mod">
          <ac:chgData name="peter Rindal" userId="7c3c15d5b00f3a64" providerId="LiveId" clId="{696FF62E-D5F3-44A9-A405-84A57ED62DD2}" dt="2021-08-09T18:40:23.507" v="7627"/>
          <ac:spMkLst>
            <pc:docMk/>
            <pc:sldMk cId="3045104259" sldId="531"/>
            <ac:spMk id="61" creationId="{2D479158-9943-4B93-B836-B0B739910AAF}"/>
          </ac:spMkLst>
        </pc:spChg>
        <pc:spChg chg="add mod">
          <ac:chgData name="peter Rindal" userId="7c3c15d5b00f3a64" providerId="LiveId" clId="{696FF62E-D5F3-44A9-A405-84A57ED62DD2}" dt="2021-08-09T18:40:23.507" v="7627"/>
          <ac:spMkLst>
            <pc:docMk/>
            <pc:sldMk cId="3045104259" sldId="531"/>
            <ac:spMk id="62" creationId="{AE5C2885-34ED-42A0-9079-D9076595EE50}"/>
          </ac:spMkLst>
        </pc:spChg>
        <pc:spChg chg="add mod">
          <ac:chgData name="peter Rindal" userId="7c3c15d5b00f3a64" providerId="LiveId" clId="{696FF62E-D5F3-44A9-A405-84A57ED62DD2}" dt="2021-08-09T18:40:23.507" v="7627"/>
          <ac:spMkLst>
            <pc:docMk/>
            <pc:sldMk cId="3045104259" sldId="531"/>
            <ac:spMk id="63" creationId="{19B7D914-A8D4-4217-9542-5582154DB650}"/>
          </ac:spMkLst>
        </pc:spChg>
        <pc:picChg chg="add mod">
          <ac:chgData name="peter Rindal" userId="7c3c15d5b00f3a64" providerId="LiveId" clId="{696FF62E-D5F3-44A9-A405-84A57ED62DD2}" dt="2021-08-09T23:11:57.443" v="8953" actId="1076"/>
          <ac:picMkLst>
            <pc:docMk/>
            <pc:sldMk cId="3045104259" sldId="531"/>
            <ac:picMk id="19" creationId="{7E2D71D4-681A-4D25-9720-E446347FB115}"/>
          </ac:picMkLst>
        </pc:picChg>
        <pc:picChg chg="del">
          <ac:chgData name="peter Rindal" userId="7c3c15d5b00f3a64" providerId="LiveId" clId="{696FF62E-D5F3-44A9-A405-84A57ED62DD2}" dt="2021-08-09T18:40:23.070" v="7626" actId="478"/>
          <ac:picMkLst>
            <pc:docMk/>
            <pc:sldMk cId="3045104259" sldId="531"/>
            <ac:picMk id="23" creationId="{3FDEB63D-87DC-4A65-9B1C-F22159DC723E}"/>
          </ac:picMkLst>
        </pc:picChg>
        <pc:picChg chg="add mod">
          <ac:chgData name="peter Rindal" userId="7c3c15d5b00f3a64" providerId="LiveId" clId="{696FF62E-D5F3-44A9-A405-84A57ED62DD2}" dt="2021-08-09T18:40:23.507" v="7627"/>
          <ac:picMkLst>
            <pc:docMk/>
            <pc:sldMk cId="3045104259" sldId="531"/>
            <ac:picMk id="64" creationId="{4558ADB1-A7EF-46A9-A42E-8176831B4D5A}"/>
          </ac:picMkLst>
        </pc:picChg>
        <pc:cxnChg chg="add mod ord">
          <ac:chgData name="peter Rindal" userId="7c3c15d5b00f3a64" providerId="LiveId" clId="{696FF62E-D5F3-44A9-A405-84A57ED62DD2}" dt="2021-08-09T18:41:01.467" v="7640" actId="1038"/>
          <ac:cxnSpMkLst>
            <pc:docMk/>
            <pc:sldMk cId="3045104259" sldId="531"/>
            <ac:cxnSpMk id="21" creationId="{4F60B854-EDE3-491E-AC5C-91BD0669E574}"/>
          </ac:cxnSpMkLst>
        </pc:cxnChg>
        <pc:cxnChg chg="add mod ord">
          <ac:chgData name="peter Rindal" userId="7c3c15d5b00f3a64" providerId="LiveId" clId="{696FF62E-D5F3-44A9-A405-84A57ED62DD2}" dt="2021-08-09T18:41:01.467" v="7640" actId="1038"/>
          <ac:cxnSpMkLst>
            <pc:docMk/>
            <pc:sldMk cId="3045104259" sldId="531"/>
            <ac:cxnSpMk id="27" creationId="{B2E52428-72FE-4096-94A7-C77923AB12F6}"/>
          </ac:cxnSpMkLst>
        </pc:cxnChg>
        <pc:cxnChg chg="add mod ord">
          <ac:chgData name="peter Rindal" userId="7c3c15d5b00f3a64" providerId="LiveId" clId="{696FF62E-D5F3-44A9-A405-84A57ED62DD2}" dt="2021-08-09T18:41:01.467" v="7640" actId="1038"/>
          <ac:cxnSpMkLst>
            <pc:docMk/>
            <pc:sldMk cId="3045104259" sldId="531"/>
            <ac:cxnSpMk id="33" creationId="{BABECE53-76EC-440F-A7D3-5A6024483F52}"/>
          </ac:cxnSpMkLst>
        </pc:cxnChg>
        <pc:cxnChg chg="add mod ord">
          <ac:chgData name="peter Rindal" userId="7c3c15d5b00f3a64" providerId="LiveId" clId="{696FF62E-D5F3-44A9-A405-84A57ED62DD2}" dt="2021-08-09T18:41:01.467" v="7640" actId="1038"/>
          <ac:cxnSpMkLst>
            <pc:docMk/>
            <pc:sldMk cId="3045104259" sldId="531"/>
            <ac:cxnSpMk id="35" creationId="{59701255-9E12-42A3-9527-CABA04CC9E99}"/>
          </ac:cxnSpMkLst>
        </pc:cxnChg>
        <pc:cxnChg chg="add mod ord">
          <ac:chgData name="peter Rindal" userId="7c3c15d5b00f3a64" providerId="LiveId" clId="{696FF62E-D5F3-44A9-A405-84A57ED62DD2}" dt="2021-08-09T18:41:01.467" v="7640" actId="1038"/>
          <ac:cxnSpMkLst>
            <pc:docMk/>
            <pc:sldMk cId="3045104259" sldId="531"/>
            <ac:cxnSpMk id="36" creationId="{B2D9E773-3C7D-4883-893C-7988674C0A25}"/>
          </ac:cxnSpMkLst>
        </pc:cxnChg>
        <pc:cxnChg chg="add mod ord">
          <ac:chgData name="peter Rindal" userId="7c3c15d5b00f3a64" providerId="LiveId" clId="{696FF62E-D5F3-44A9-A405-84A57ED62DD2}" dt="2021-08-09T18:41:01.467" v="7640" actId="1038"/>
          <ac:cxnSpMkLst>
            <pc:docMk/>
            <pc:sldMk cId="3045104259" sldId="531"/>
            <ac:cxnSpMk id="38" creationId="{72DA56D7-BA63-4EE3-8A16-AB351EF6D0EA}"/>
          </ac:cxnSpMkLst>
        </pc:cxnChg>
        <pc:cxnChg chg="add del mod">
          <ac:chgData name="peter Rindal" userId="7c3c15d5b00f3a64" providerId="LiveId" clId="{696FF62E-D5F3-44A9-A405-84A57ED62DD2}" dt="2021-08-09T18:28:27.848" v="7461"/>
          <ac:cxnSpMkLst>
            <pc:docMk/>
            <pc:sldMk cId="3045104259" sldId="531"/>
            <ac:cxnSpMk id="41" creationId="{6B3A6634-571A-469E-8D8B-CA3687E82B62}"/>
          </ac:cxnSpMkLst>
        </pc:cxnChg>
        <pc:cxnChg chg="add mod ord">
          <ac:chgData name="peter Rindal" userId="7c3c15d5b00f3a64" providerId="LiveId" clId="{696FF62E-D5F3-44A9-A405-84A57ED62DD2}" dt="2021-08-09T18:41:01.467" v="7640" actId="1038"/>
          <ac:cxnSpMkLst>
            <pc:docMk/>
            <pc:sldMk cId="3045104259" sldId="531"/>
            <ac:cxnSpMk id="44" creationId="{F2D11A46-F9D5-40AC-ACDA-C712333541C4}"/>
          </ac:cxnSpMkLst>
        </pc:cxnChg>
        <pc:cxnChg chg="add mod">
          <ac:chgData name="peter Rindal" userId="7c3c15d5b00f3a64" providerId="LiveId" clId="{696FF62E-D5F3-44A9-A405-84A57ED62DD2}" dt="2021-08-09T18:39:26.332" v="7622" actId="571"/>
          <ac:cxnSpMkLst>
            <pc:docMk/>
            <pc:sldMk cId="3045104259" sldId="531"/>
            <ac:cxnSpMk id="51" creationId="{D74853E9-3B08-4CDB-A1B5-7D78BEC3B4B0}"/>
          </ac:cxnSpMkLst>
        </pc:cxnChg>
        <pc:cxnChg chg="add mod">
          <ac:chgData name="peter Rindal" userId="7c3c15d5b00f3a64" providerId="LiveId" clId="{696FF62E-D5F3-44A9-A405-84A57ED62DD2}" dt="2021-08-09T18:39:26.332" v="7622" actId="571"/>
          <ac:cxnSpMkLst>
            <pc:docMk/>
            <pc:sldMk cId="3045104259" sldId="531"/>
            <ac:cxnSpMk id="52" creationId="{D724B9C8-5C49-4B34-BC68-13BE9CE035C2}"/>
          </ac:cxnSpMkLst>
        </pc:cxnChg>
        <pc:cxnChg chg="add mod">
          <ac:chgData name="peter Rindal" userId="7c3c15d5b00f3a64" providerId="LiveId" clId="{696FF62E-D5F3-44A9-A405-84A57ED62DD2}" dt="2021-08-09T18:39:26.332" v="7622" actId="571"/>
          <ac:cxnSpMkLst>
            <pc:docMk/>
            <pc:sldMk cId="3045104259" sldId="531"/>
            <ac:cxnSpMk id="54" creationId="{D12A23CC-C582-46CF-82B6-FD11B9EF743E}"/>
          </ac:cxnSpMkLst>
        </pc:cxnChg>
        <pc:cxnChg chg="add mod">
          <ac:chgData name="peter Rindal" userId="7c3c15d5b00f3a64" providerId="LiveId" clId="{696FF62E-D5F3-44A9-A405-84A57ED62DD2}" dt="2021-08-09T18:39:26.332" v="7622" actId="571"/>
          <ac:cxnSpMkLst>
            <pc:docMk/>
            <pc:sldMk cId="3045104259" sldId="531"/>
            <ac:cxnSpMk id="55" creationId="{48DD990F-B73D-4A70-8F1A-D4E0BBD7EED7}"/>
          </ac:cxnSpMkLst>
        </pc:cxnChg>
        <pc:cxnChg chg="add mod">
          <ac:chgData name="peter Rindal" userId="7c3c15d5b00f3a64" providerId="LiveId" clId="{696FF62E-D5F3-44A9-A405-84A57ED62DD2}" dt="2021-08-09T18:39:26.332" v="7622" actId="571"/>
          <ac:cxnSpMkLst>
            <pc:docMk/>
            <pc:sldMk cId="3045104259" sldId="531"/>
            <ac:cxnSpMk id="57" creationId="{FF1CA39B-DF73-42BD-A808-712D7FA3522C}"/>
          </ac:cxnSpMkLst>
        </pc:cxnChg>
        <pc:cxnChg chg="add mod">
          <ac:chgData name="peter Rindal" userId="7c3c15d5b00f3a64" providerId="LiveId" clId="{696FF62E-D5F3-44A9-A405-84A57ED62DD2}" dt="2021-08-09T18:39:26.332" v="7622" actId="571"/>
          <ac:cxnSpMkLst>
            <pc:docMk/>
            <pc:sldMk cId="3045104259" sldId="531"/>
            <ac:cxnSpMk id="58" creationId="{305D1F23-F143-4E61-80A2-63270DE83342}"/>
          </ac:cxnSpMkLst>
        </pc:cxnChg>
      </pc:sldChg>
      <pc:sldChg chg="addSp delSp modSp add mod">
        <pc:chgData name="peter Rindal" userId="7c3c15d5b00f3a64" providerId="LiveId" clId="{696FF62E-D5F3-44A9-A405-84A57ED62DD2}" dt="2021-08-09T20:38:53.084" v="8112" actId="20577"/>
        <pc:sldMkLst>
          <pc:docMk/>
          <pc:sldMk cId="1937748156" sldId="532"/>
        </pc:sldMkLst>
        <pc:spChg chg="mod">
          <ac:chgData name="peter Rindal" userId="7c3c15d5b00f3a64" providerId="LiveId" clId="{696FF62E-D5F3-44A9-A405-84A57ED62DD2}" dt="2021-08-09T18:47:07.822" v="7692" actId="20577"/>
          <ac:spMkLst>
            <pc:docMk/>
            <pc:sldMk cId="1937748156" sldId="532"/>
            <ac:spMk id="2" creationId="{D439F4DC-EA3E-4547-BB83-839EAFF682D0}"/>
          </ac:spMkLst>
        </pc:spChg>
        <pc:spChg chg="mod">
          <ac:chgData name="peter Rindal" userId="7c3c15d5b00f3a64" providerId="LiveId" clId="{696FF62E-D5F3-44A9-A405-84A57ED62DD2}" dt="2021-08-09T20:38:53.084" v="8112" actId="20577"/>
          <ac:spMkLst>
            <pc:docMk/>
            <pc:sldMk cId="1937748156" sldId="532"/>
            <ac:spMk id="3" creationId="{933B7BEC-BFA0-421A-864B-EC8AEF6CDC7E}"/>
          </ac:spMkLst>
        </pc:spChg>
        <pc:spChg chg="del">
          <ac:chgData name="peter Rindal" userId="7c3c15d5b00f3a64" providerId="LiveId" clId="{696FF62E-D5F3-44A9-A405-84A57ED62DD2}" dt="2021-08-09T18:50:24.282" v="7736" actId="21"/>
          <ac:spMkLst>
            <pc:docMk/>
            <pc:sldMk cId="1937748156" sldId="532"/>
            <ac:spMk id="16" creationId="{5D96F239-D94D-4180-959F-318743CA1CA5}"/>
          </ac:spMkLst>
        </pc:spChg>
        <pc:spChg chg="del">
          <ac:chgData name="peter Rindal" userId="7c3c15d5b00f3a64" providerId="LiveId" clId="{696FF62E-D5F3-44A9-A405-84A57ED62DD2}" dt="2021-08-09T18:50:24.282" v="7736" actId="21"/>
          <ac:spMkLst>
            <pc:docMk/>
            <pc:sldMk cId="1937748156" sldId="532"/>
            <ac:spMk id="20" creationId="{6E8379DC-D930-4326-9CC8-3DB9A503337A}"/>
          </ac:spMkLst>
        </pc:spChg>
        <pc:spChg chg="del">
          <ac:chgData name="peter Rindal" userId="7c3c15d5b00f3a64" providerId="LiveId" clId="{696FF62E-D5F3-44A9-A405-84A57ED62DD2}" dt="2021-08-09T18:50:24.282" v="7736" actId="21"/>
          <ac:spMkLst>
            <pc:docMk/>
            <pc:sldMk cId="1937748156" sldId="532"/>
            <ac:spMk id="22" creationId="{7A002010-2EFA-4A6C-844C-8076C07A6806}"/>
          </ac:spMkLst>
        </pc:spChg>
        <pc:spChg chg="mod">
          <ac:chgData name="peter Rindal" userId="7c3c15d5b00f3a64" providerId="LiveId" clId="{696FF62E-D5F3-44A9-A405-84A57ED62DD2}" dt="2021-08-09T18:48:07.794" v="7702" actId="15413"/>
          <ac:spMkLst>
            <pc:docMk/>
            <pc:sldMk cId="1937748156" sldId="532"/>
            <ac:spMk id="25" creationId="{49DD597F-A524-46A4-A9EA-5D35E1928920}"/>
          </ac:spMkLst>
        </pc:spChg>
        <pc:spChg chg="add del mod">
          <ac:chgData name="peter Rindal" userId="7c3c15d5b00f3a64" providerId="LiveId" clId="{696FF62E-D5F3-44A9-A405-84A57ED62DD2}" dt="2021-08-09T18:48:28.574" v="7709"/>
          <ac:spMkLst>
            <pc:docMk/>
            <pc:sldMk cId="1937748156" sldId="532"/>
            <ac:spMk id="28" creationId="{00205611-EC4E-45AD-83EE-B05710084D19}"/>
          </ac:spMkLst>
        </pc:spChg>
        <pc:spChg chg="add mod">
          <ac:chgData name="peter Rindal" userId="7c3c15d5b00f3a64" providerId="LiveId" clId="{696FF62E-D5F3-44A9-A405-84A57ED62DD2}" dt="2021-08-09T18:49:21.958" v="7725" actId="571"/>
          <ac:spMkLst>
            <pc:docMk/>
            <pc:sldMk cId="1937748156" sldId="532"/>
            <ac:spMk id="29" creationId="{5661152A-55C3-4CF0-AAA0-543BDA81C176}"/>
          </ac:spMkLst>
        </pc:spChg>
        <pc:spChg chg="add mod">
          <ac:chgData name="peter Rindal" userId="7c3c15d5b00f3a64" providerId="LiveId" clId="{696FF62E-D5F3-44A9-A405-84A57ED62DD2}" dt="2021-08-09T18:49:21.958" v="7725" actId="571"/>
          <ac:spMkLst>
            <pc:docMk/>
            <pc:sldMk cId="1937748156" sldId="532"/>
            <ac:spMk id="30" creationId="{9BC64C7A-FAF3-4123-A368-CB00066EA7B6}"/>
          </ac:spMkLst>
        </pc:spChg>
        <pc:spChg chg="del">
          <ac:chgData name="peter Rindal" userId="7c3c15d5b00f3a64" providerId="LiveId" clId="{696FF62E-D5F3-44A9-A405-84A57ED62DD2}" dt="2021-08-09T18:50:24.282" v="7736" actId="21"/>
          <ac:spMkLst>
            <pc:docMk/>
            <pc:sldMk cId="1937748156" sldId="532"/>
            <ac:spMk id="34" creationId="{18B6ECE6-1A6A-483D-ABEC-13E089C040CC}"/>
          </ac:spMkLst>
        </pc:spChg>
        <pc:spChg chg="del">
          <ac:chgData name="peter Rindal" userId="7c3c15d5b00f3a64" providerId="LiveId" clId="{696FF62E-D5F3-44A9-A405-84A57ED62DD2}" dt="2021-08-09T18:50:24.282" v="7736" actId="21"/>
          <ac:spMkLst>
            <pc:docMk/>
            <pc:sldMk cId="1937748156" sldId="532"/>
            <ac:spMk id="37" creationId="{AF0EA98A-955E-4F84-BAF9-4A9D17C87221}"/>
          </ac:spMkLst>
        </pc:spChg>
        <pc:spChg chg="add mod">
          <ac:chgData name="peter Rindal" userId="7c3c15d5b00f3a64" providerId="LiveId" clId="{696FF62E-D5F3-44A9-A405-84A57ED62DD2}" dt="2021-08-09T18:49:21.958" v="7725" actId="571"/>
          <ac:spMkLst>
            <pc:docMk/>
            <pc:sldMk cId="1937748156" sldId="532"/>
            <ac:spMk id="39" creationId="{9764EBBB-A6B8-47EC-BF8C-1A689F8EC56F}"/>
          </ac:spMkLst>
        </pc:spChg>
        <pc:spChg chg="del">
          <ac:chgData name="peter Rindal" userId="7c3c15d5b00f3a64" providerId="LiveId" clId="{696FF62E-D5F3-44A9-A405-84A57ED62DD2}" dt="2021-08-09T18:50:24.282" v="7736" actId="21"/>
          <ac:spMkLst>
            <pc:docMk/>
            <pc:sldMk cId="1937748156" sldId="532"/>
            <ac:spMk id="42" creationId="{4CCB4FB4-5813-4BDE-8046-CC9CC3738FE1}"/>
          </ac:spMkLst>
        </pc:spChg>
        <pc:spChg chg="del">
          <ac:chgData name="peter Rindal" userId="7c3c15d5b00f3a64" providerId="LiveId" clId="{696FF62E-D5F3-44A9-A405-84A57ED62DD2}" dt="2021-08-09T18:50:24.282" v="7736" actId="21"/>
          <ac:spMkLst>
            <pc:docMk/>
            <pc:sldMk cId="1937748156" sldId="532"/>
            <ac:spMk id="43" creationId="{666053CA-1E8B-403E-997F-1BFF00299044}"/>
          </ac:spMkLst>
        </pc:spChg>
        <pc:spChg chg="add mod">
          <ac:chgData name="peter Rindal" userId="7c3c15d5b00f3a64" providerId="LiveId" clId="{696FF62E-D5F3-44A9-A405-84A57ED62DD2}" dt="2021-08-09T18:49:47.298" v="7731" actId="571"/>
          <ac:spMkLst>
            <pc:docMk/>
            <pc:sldMk cId="1937748156" sldId="532"/>
            <ac:spMk id="46" creationId="{CE300967-0C51-4775-8859-C4A630CC5A24}"/>
          </ac:spMkLst>
        </pc:spChg>
        <pc:spChg chg="add mod">
          <ac:chgData name="peter Rindal" userId="7c3c15d5b00f3a64" providerId="LiveId" clId="{696FF62E-D5F3-44A9-A405-84A57ED62DD2}" dt="2021-08-09T18:49:47.298" v="7731" actId="571"/>
          <ac:spMkLst>
            <pc:docMk/>
            <pc:sldMk cId="1937748156" sldId="532"/>
            <ac:spMk id="47" creationId="{A95CA59D-F2E9-4CE3-AE17-5C035DC17EB0}"/>
          </ac:spMkLst>
        </pc:spChg>
        <pc:spChg chg="add mod">
          <ac:chgData name="peter Rindal" userId="7c3c15d5b00f3a64" providerId="LiveId" clId="{696FF62E-D5F3-44A9-A405-84A57ED62DD2}" dt="2021-08-09T18:49:47.298" v="7731" actId="571"/>
          <ac:spMkLst>
            <pc:docMk/>
            <pc:sldMk cId="1937748156" sldId="532"/>
            <ac:spMk id="48" creationId="{B7302041-661D-48B1-8B4E-971AA08BFBB5}"/>
          </ac:spMkLst>
        </pc:spChg>
        <pc:spChg chg="add mod">
          <ac:chgData name="peter Rindal" userId="7c3c15d5b00f3a64" providerId="LiveId" clId="{696FF62E-D5F3-44A9-A405-84A57ED62DD2}" dt="2021-08-09T18:49:47.298" v="7731" actId="571"/>
          <ac:spMkLst>
            <pc:docMk/>
            <pc:sldMk cId="1937748156" sldId="532"/>
            <ac:spMk id="49" creationId="{36EB8103-7A72-4708-BE86-316CFD4A7605}"/>
          </ac:spMkLst>
        </pc:spChg>
        <pc:spChg chg="add mod">
          <ac:chgData name="peter Rindal" userId="7c3c15d5b00f3a64" providerId="LiveId" clId="{696FF62E-D5F3-44A9-A405-84A57ED62DD2}" dt="2021-08-09T18:49:47.298" v="7731" actId="571"/>
          <ac:spMkLst>
            <pc:docMk/>
            <pc:sldMk cId="1937748156" sldId="532"/>
            <ac:spMk id="52" creationId="{FBEE3584-C441-44CF-9931-0F0626ADE5B4}"/>
          </ac:spMkLst>
        </pc:spChg>
        <pc:spChg chg="add mod">
          <ac:chgData name="peter Rindal" userId="7c3c15d5b00f3a64" providerId="LiveId" clId="{696FF62E-D5F3-44A9-A405-84A57ED62DD2}" dt="2021-08-09T18:49:47.298" v="7731" actId="571"/>
          <ac:spMkLst>
            <pc:docMk/>
            <pc:sldMk cId="1937748156" sldId="532"/>
            <ac:spMk id="55" creationId="{9DE452ED-05DD-4FC5-B4E2-1AD3EC26F730}"/>
          </ac:spMkLst>
        </pc:spChg>
        <pc:spChg chg="add mod">
          <ac:chgData name="peter Rindal" userId="7c3c15d5b00f3a64" providerId="LiveId" clId="{696FF62E-D5F3-44A9-A405-84A57ED62DD2}" dt="2021-08-09T18:50:06.688" v="7733" actId="571"/>
          <ac:spMkLst>
            <pc:docMk/>
            <pc:sldMk cId="1937748156" sldId="532"/>
            <ac:spMk id="58" creationId="{CA83DCDE-67B1-4353-8E37-1EDF69670B88}"/>
          </ac:spMkLst>
        </pc:spChg>
        <pc:spChg chg="add del">
          <ac:chgData name="peter Rindal" userId="7c3c15d5b00f3a64" providerId="LiveId" clId="{696FF62E-D5F3-44A9-A405-84A57ED62DD2}" dt="2021-08-09T18:52:17.437" v="7789" actId="21"/>
          <ac:spMkLst>
            <pc:docMk/>
            <pc:sldMk cId="1937748156" sldId="532"/>
            <ac:spMk id="59" creationId="{9B81526A-035D-4C01-BFF7-140C16857BB2}"/>
          </ac:spMkLst>
        </pc:spChg>
        <pc:spChg chg="add del">
          <ac:chgData name="peter Rindal" userId="7c3c15d5b00f3a64" providerId="LiveId" clId="{696FF62E-D5F3-44A9-A405-84A57ED62DD2}" dt="2021-08-09T18:52:17.437" v="7789" actId="21"/>
          <ac:spMkLst>
            <pc:docMk/>
            <pc:sldMk cId="1937748156" sldId="532"/>
            <ac:spMk id="60" creationId="{0202A870-27D6-4242-986D-75D7F35040DE}"/>
          </ac:spMkLst>
        </pc:spChg>
        <pc:spChg chg="add del">
          <ac:chgData name="peter Rindal" userId="7c3c15d5b00f3a64" providerId="LiveId" clId="{696FF62E-D5F3-44A9-A405-84A57ED62DD2}" dt="2021-08-09T18:52:12.545" v="7787" actId="21"/>
          <ac:spMkLst>
            <pc:docMk/>
            <pc:sldMk cId="1937748156" sldId="532"/>
            <ac:spMk id="63" creationId="{19B7D914-A8D4-4217-9542-5582154DB650}"/>
          </ac:spMkLst>
        </pc:spChg>
        <pc:spChg chg="add mod">
          <ac:chgData name="peter Rindal" userId="7c3c15d5b00f3a64" providerId="LiveId" clId="{696FF62E-D5F3-44A9-A405-84A57ED62DD2}" dt="2021-08-09T18:50:06.688" v="7733" actId="571"/>
          <ac:spMkLst>
            <pc:docMk/>
            <pc:sldMk cId="1937748156" sldId="532"/>
            <ac:spMk id="65" creationId="{ACFE6C13-0AB2-4488-B222-C5497F264038}"/>
          </ac:spMkLst>
        </pc:spChg>
        <pc:spChg chg="add mod">
          <ac:chgData name="peter Rindal" userId="7c3c15d5b00f3a64" providerId="LiveId" clId="{696FF62E-D5F3-44A9-A405-84A57ED62DD2}" dt="2021-08-09T18:50:06.688" v="7733" actId="571"/>
          <ac:spMkLst>
            <pc:docMk/>
            <pc:sldMk cId="1937748156" sldId="532"/>
            <ac:spMk id="66" creationId="{7C404A25-B392-4D01-A55F-7DAB8375C187}"/>
          </ac:spMkLst>
        </pc:spChg>
        <pc:spChg chg="add mod">
          <ac:chgData name="peter Rindal" userId="7c3c15d5b00f3a64" providerId="LiveId" clId="{696FF62E-D5F3-44A9-A405-84A57ED62DD2}" dt="2021-08-09T18:50:06.688" v="7733" actId="571"/>
          <ac:spMkLst>
            <pc:docMk/>
            <pc:sldMk cId="1937748156" sldId="532"/>
            <ac:spMk id="68" creationId="{6AD6962B-D045-4B51-8AB8-2500C8C1E4F5}"/>
          </ac:spMkLst>
        </pc:spChg>
        <pc:spChg chg="add mod">
          <ac:chgData name="peter Rindal" userId="7c3c15d5b00f3a64" providerId="LiveId" clId="{696FF62E-D5F3-44A9-A405-84A57ED62DD2}" dt="2021-08-09T18:50:06.688" v="7733" actId="571"/>
          <ac:spMkLst>
            <pc:docMk/>
            <pc:sldMk cId="1937748156" sldId="532"/>
            <ac:spMk id="71" creationId="{61443507-F284-4953-BA7B-70278835C50B}"/>
          </ac:spMkLst>
        </pc:spChg>
        <pc:spChg chg="add mod">
          <ac:chgData name="peter Rindal" userId="7c3c15d5b00f3a64" providerId="LiveId" clId="{696FF62E-D5F3-44A9-A405-84A57ED62DD2}" dt="2021-08-09T18:50:06.688" v="7733" actId="571"/>
          <ac:spMkLst>
            <pc:docMk/>
            <pc:sldMk cId="1937748156" sldId="532"/>
            <ac:spMk id="74" creationId="{4E6E0B99-A44E-4788-8900-41B42021D27D}"/>
          </ac:spMkLst>
        </pc:spChg>
        <pc:spChg chg="add mod">
          <ac:chgData name="peter Rindal" userId="7c3c15d5b00f3a64" providerId="LiveId" clId="{696FF62E-D5F3-44A9-A405-84A57ED62DD2}" dt="2021-08-09T18:50:12.502" v="7735" actId="571"/>
          <ac:spMkLst>
            <pc:docMk/>
            <pc:sldMk cId="1937748156" sldId="532"/>
            <ac:spMk id="77" creationId="{8BCAF451-20B5-40C7-9E13-C9EDDF1358C7}"/>
          </ac:spMkLst>
        </pc:spChg>
        <pc:spChg chg="add mod">
          <ac:chgData name="peter Rindal" userId="7c3c15d5b00f3a64" providerId="LiveId" clId="{696FF62E-D5F3-44A9-A405-84A57ED62DD2}" dt="2021-08-09T18:50:12.502" v="7735" actId="571"/>
          <ac:spMkLst>
            <pc:docMk/>
            <pc:sldMk cId="1937748156" sldId="532"/>
            <ac:spMk id="78" creationId="{2A8A3EA7-15AE-4563-B66D-8B924FEE3113}"/>
          </ac:spMkLst>
        </pc:spChg>
        <pc:spChg chg="add mod">
          <ac:chgData name="peter Rindal" userId="7c3c15d5b00f3a64" providerId="LiveId" clId="{696FF62E-D5F3-44A9-A405-84A57ED62DD2}" dt="2021-08-09T18:50:12.502" v="7735" actId="571"/>
          <ac:spMkLst>
            <pc:docMk/>
            <pc:sldMk cId="1937748156" sldId="532"/>
            <ac:spMk id="79" creationId="{7B319B14-B697-4959-A4B3-68890D412A53}"/>
          </ac:spMkLst>
        </pc:spChg>
        <pc:spChg chg="add mod">
          <ac:chgData name="peter Rindal" userId="7c3c15d5b00f3a64" providerId="LiveId" clId="{696FF62E-D5F3-44A9-A405-84A57ED62DD2}" dt="2021-08-09T18:50:12.502" v="7735" actId="571"/>
          <ac:spMkLst>
            <pc:docMk/>
            <pc:sldMk cId="1937748156" sldId="532"/>
            <ac:spMk id="80" creationId="{EF440378-857C-4609-A218-62680A157486}"/>
          </ac:spMkLst>
        </pc:spChg>
        <pc:spChg chg="add mod">
          <ac:chgData name="peter Rindal" userId="7c3c15d5b00f3a64" providerId="LiveId" clId="{696FF62E-D5F3-44A9-A405-84A57ED62DD2}" dt="2021-08-09T18:50:12.502" v="7735" actId="571"/>
          <ac:spMkLst>
            <pc:docMk/>
            <pc:sldMk cId="1937748156" sldId="532"/>
            <ac:spMk id="82" creationId="{AA91614B-AD03-43AA-B023-D95749683327}"/>
          </ac:spMkLst>
        </pc:spChg>
        <pc:spChg chg="add mod">
          <ac:chgData name="peter Rindal" userId="7c3c15d5b00f3a64" providerId="LiveId" clId="{696FF62E-D5F3-44A9-A405-84A57ED62DD2}" dt="2021-08-09T18:50:12.502" v="7735" actId="571"/>
          <ac:spMkLst>
            <pc:docMk/>
            <pc:sldMk cId="1937748156" sldId="532"/>
            <ac:spMk id="85" creationId="{731B3D1D-395E-404C-8BFF-0B4588812693}"/>
          </ac:spMkLst>
        </pc:spChg>
        <pc:spChg chg="add mod">
          <ac:chgData name="peter Rindal" userId="7c3c15d5b00f3a64" providerId="LiveId" clId="{696FF62E-D5F3-44A9-A405-84A57ED62DD2}" dt="2021-08-09T18:50:12.502" v="7735" actId="571"/>
          <ac:spMkLst>
            <pc:docMk/>
            <pc:sldMk cId="1937748156" sldId="532"/>
            <ac:spMk id="88" creationId="{E7BF2B6C-0AFB-4A3B-B861-F5A6A4462C3E}"/>
          </ac:spMkLst>
        </pc:spChg>
        <pc:spChg chg="add mod">
          <ac:chgData name="peter Rindal" userId="7c3c15d5b00f3a64" providerId="LiveId" clId="{696FF62E-D5F3-44A9-A405-84A57ED62DD2}" dt="2021-08-09T18:50:25.042" v="7737"/>
          <ac:spMkLst>
            <pc:docMk/>
            <pc:sldMk cId="1937748156" sldId="532"/>
            <ac:spMk id="91" creationId="{ACE8A1AA-F665-415C-A624-87245D494423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92" creationId="{2C0ED6B0-277D-40CB-B340-B9C7434E0111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94" creationId="{D8283EE1-2807-47FF-A0E5-01DF45C7B83F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97" creationId="{6CEA3445-C945-49BF-B3A5-430A684A472F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100" creationId="{CC95A9EB-35B9-4765-9827-934FC40FF5E3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102" creationId="{D3C2899B-DE38-4A09-B2F9-A87B6AA0373C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103" creationId="{942547F6-3C04-4A91-9E62-21208CB8AD5A}"/>
          </ac:spMkLst>
        </pc:spChg>
        <pc:spChg chg="add del mod">
          <ac:chgData name="peter Rindal" userId="7c3c15d5b00f3a64" providerId="LiveId" clId="{696FF62E-D5F3-44A9-A405-84A57ED62DD2}" dt="2021-08-09T18:50:26.102" v="7739"/>
          <ac:spMkLst>
            <pc:docMk/>
            <pc:sldMk cId="1937748156" sldId="532"/>
            <ac:spMk id="105" creationId="{7ADBA47B-2AEC-47A0-A2C6-373CF93E8EED}"/>
          </ac:spMkLst>
        </pc:spChg>
        <pc:spChg chg="add del mod">
          <ac:chgData name="peter Rindal" userId="7c3c15d5b00f3a64" providerId="LiveId" clId="{696FF62E-D5F3-44A9-A405-84A57ED62DD2}" dt="2021-08-09T18:50:26.102" v="7739"/>
          <ac:spMkLst>
            <pc:docMk/>
            <pc:sldMk cId="1937748156" sldId="532"/>
            <ac:spMk id="106" creationId="{C5FEAF66-8C6D-477E-9520-9DCBE95F5116}"/>
          </ac:spMkLst>
        </pc:spChg>
        <pc:spChg chg="add del mod">
          <ac:chgData name="peter Rindal" userId="7c3c15d5b00f3a64" providerId="LiveId" clId="{696FF62E-D5F3-44A9-A405-84A57ED62DD2}" dt="2021-08-09T18:50:26.102" v="7739"/>
          <ac:spMkLst>
            <pc:docMk/>
            <pc:sldMk cId="1937748156" sldId="532"/>
            <ac:spMk id="108" creationId="{AACB79AF-D17C-4B42-B499-195498011117}"/>
          </ac:spMkLst>
        </pc:spChg>
        <pc:spChg chg="add del mod">
          <ac:chgData name="peter Rindal" userId="7c3c15d5b00f3a64" providerId="LiveId" clId="{696FF62E-D5F3-44A9-A405-84A57ED62DD2}" dt="2021-08-09T18:50:26.102" v="7739"/>
          <ac:spMkLst>
            <pc:docMk/>
            <pc:sldMk cId="1937748156" sldId="532"/>
            <ac:spMk id="111" creationId="{E4E2048D-73DE-4A25-A996-7C6A246D12A6}"/>
          </ac:spMkLst>
        </pc:spChg>
        <pc:spChg chg="add del mod">
          <ac:chgData name="peter Rindal" userId="7c3c15d5b00f3a64" providerId="LiveId" clId="{696FF62E-D5F3-44A9-A405-84A57ED62DD2}" dt="2021-08-09T18:50:26.102" v="7739"/>
          <ac:spMkLst>
            <pc:docMk/>
            <pc:sldMk cId="1937748156" sldId="532"/>
            <ac:spMk id="114" creationId="{6E5EEC7F-441D-47A2-98DC-77DF767493EF}"/>
          </ac:spMkLst>
        </pc:spChg>
        <pc:spChg chg="add del mod">
          <ac:chgData name="peter Rindal" userId="7c3c15d5b00f3a64" providerId="LiveId" clId="{696FF62E-D5F3-44A9-A405-84A57ED62DD2}" dt="2021-08-09T18:50:26.102" v="7739"/>
          <ac:spMkLst>
            <pc:docMk/>
            <pc:sldMk cId="1937748156" sldId="532"/>
            <ac:spMk id="116" creationId="{37CA2BCE-42D0-4FEA-9DE9-35122CE78588}"/>
          </ac:spMkLst>
        </pc:spChg>
        <pc:spChg chg="add del mod">
          <ac:chgData name="peter Rindal" userId="7c3c15d5b00f3a64" providerId="LiveId" clId="{696FF62E-D5F3-44A9-A405-84A57ED62DD2}" dt="2021-08-09T18:50:26.102" v="7739"/>
          <ac:spMkLst>
            <pc:docMk/>
            <pc:sldMk cId="1937748156" sldId="532"/>
            <ac:spMk id="117" creationId="{B9DAFC19-2A40-4920-A0E5-1024CC8345B2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119" creationId="{E9E442FB-9C59-4411-9ADC-89BCB3ABA3EF}"/>
          </ac:spMkLst>
        </pc:spChg>
        <pc:spChg chg="add del mod">
          <ac:chgData name="peter Rindal" userId="7c3c15d5b00f3a64" providerId="LiveId" clId="{696FF62E-D5F3-44A9-A405-84A57ED62DD2}" dt="2021-08-09T18:52:50.725" v="7792" actId="164"/>
          <ac:spMkLst>
            <pc:docMk/>
            <pc:sldMk cId="1937748156" sldId="532"/>
            <ac:spMk id="120" creationId="{F21BEFE6-1139-4AF8-906F-67524B9FC441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23" creationId="{73B6AB6C-E09E-47A3-A269-656173C9E9FC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25" creationId="{9601E78D-A059-4EBE-8DBD-591464D79B51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28" creationId="{8448093D-C536-4A48-A813-128B4F91E6A9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31" creationId="{B68028C2-9D97-404D-B844-BCE2CB8878D8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33" creationId="{6A1FBF71-0B3B-4A55-BC0A-36EFB30ECBA5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34" creationId="{78B2E4F2-37E3-4B8F-AA5C-417191E53DD3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36" creationId="{D9F85E82-FF89-406C-8E40-E45694FB34A4}"/>
          </ac:spMkLst>
        </pc:spChg>
        <pc:spChg chg="mod">
          <ac:chgData name="peter Rindal" userId="7c3c15d5b00f3a64" providerId="LiveId" clId="{696FF62E-D5F3-44A9-A405-84A57ED62DD2}" dt="2021-08-09T18:52:56.465" v="7794"/>
          <ac:spMkLst>
            <pc:docMk/>
            <pc:sldMk cId="1937748156" sldId="532"/>
            <ac:spMk id="137" creationId="{0311AF5E-4596-4D5B-9FDD-BAC498A0452A}"/>
          </ac:spMkLst>
        </pc:spChg>
        <pc:grpChg chg="add del mod">
          <ac:chgData name="peter Rindal" userId="7c3c15d5b00f3a64" providerId="LiveId" clId="{696FF62E-D5F3-44A9-A405-84A57ED62DD2}" dt="2021-08-09T18:52:51.616" v="7793" actId="21"/>
          <ac:grpSpMkLst>
            <pc:docMk/>
            <pc:sldMk cId="1937748156" sldId="532"/>
            <ac:grpSpMk id="12" creationId="{96010868-901B-4D64-A3C6-40A989DB6A41}"/>
          </ac:grpSpMkLst>
        </pc:grpChg>
        <pc:grpChg chg="add mod">
          <ac:chgData name="peter Rindal" userId="7c3c15d5b00f3a64" providerId="LiveId" clId="{696FF62E-D5F3-44A9-A405-84A57ED62DD2}" dt="2021-08-09T18:52:56.465" v="7794"/>
          <ac:grpSpMkLst>
            <pc:docMk/>
            <pc:sldMk cId="1937748156" sldId="532"/>
            <ac:grpSpMk id="122" creationId="{EE9C68E8-A6C9-4247-A586-51464D36BEFF}"/>
          </ac:grpSpMkLst>
        </pc:grpChg>
        <pc:picChg chg="add del">
          <ac:chgData name="peter Rindal" userId="7c3c15d5b00f3a64" providerId="LiveId" clId="{696FF62E-D5F3-44A9-A405-84A57ED62DD2}" dt="2021-08-09T18:48:29.864" v="7711" actId="21"/>
          <ac:picMkLst>
            <pc:docMk/>
            <pc:sldMk cId="1937748156" sldId="532"/>
            <ac:picMk id="4" creationId="{BB8EC8B6-5AE9-400C-8549-F305A500E3F1}"/>
          </ac:picMkLst>
        </pc:picChg>
        <pc:picChg chg="del">
          <ac:chgData name="peter Rindal" userId="7c3c15d5b00f3a64" providerId="LiveId" clId="{696FF62E-D5F3-44A9-A405-84A57ED62DD2}" dt="2021-08-09T18:49:36.938" v="7729" actId="478"/>
          <ac:picMkLst>
            <pc:docMk/>
            <pc:sldMk cId="1937748156" sldId="532"/>
            <ac:picMk id="19" creationId="{7E2D71D4-681A-4D25-9720-E446347FB115}"/>
          </ac:picMkLst>
        </pc:picChg>
        <pc:picChg chg="add del mod">
          <ac:chgData name="peter Rindal" userId="7c3c15d5b00f3a64" providerId="LiveId" clId="{696FF62E-D5F3-44A9-A405-84A57ED62DD2}" dt="2021-08-09T18:49:31.098" v="7728"/>
          <ac:picMkLst>
            <pc:docMk/>
            <pc:sldMk cId="1937748156" sldId="532"/>
            <ac:picMk id="45" creationId="{28C74908-EF3F-4995-A9BA-13DAE9A7A827}"/>
          </ac:picMkLst>
        </pc:picChg>
        <pc:picChg chg="add del">
          <ac:chgData name="peter Rindal" userId="7c3c15d5b00f3a64" providerId="LiveId" clId="{696FF62E-D5F3-44A9-A405-84A57ED62DD2}" dt="2021-08-09T18:48:22.024" v="7705" actId="478"/>
          <ac:picMkLst>
            <pc:docMk/>
            <pc:sldMk cId="1937748156" sldId="532"/>
            <ac:picMk id="64" creationId="{4558ADB1-A7EF-46A9-A42E-8176831B4D5A}"/>
          </ac:picMkLst>
        </pc:picChg>
        <pc:cxnChg chg="del">
          <ac:chgData name="peter Rindal" userId="7c3c15d5b00f3a64" providerId="LiveId" clId="{696FF62E-D5F3-44A9-A405-84A57ED62DD2}" dt="2021-08-09T18:50:24.282" v="7736" actId="21"/>
          <ac:cxnSpMkLst>
            <pc:docMk/>
            <pc:sldMk cId="1937748156" sldId="532"/>
            <ac:cxnSpMk id="21" creationId="{4F60B854-EDE3-491E-AC5C-91BD0669E574}"/>
          </ac:cxnSpMkLst>
        </pc:cxnChg>
        <pc:cxnChg chg="del">
          <ac:chgData name="peter Rindal" userId="7c3c15d5b00f3a64" providerId="LiveId" clId="{696FF62E-D5F3-44A9-A405-84A57ED62DD2}" dt="2021-08-09T18:50:24.282" v="7736" actId="21"/>
          <ac:cxnSpMkLst>
            <pc:docMk/>
            <pc:sldMk cId="1937748156" sldId="532"/>
            <ac:cxnSpMk id="27" creationId="{B2E52428-72FE-4096-94A7-C77923AB12F6}"/>
          </ac:cxnSpMkLst>
        </pc:cxnChg>
        <pc:cxnChg chg="add mod">
          <ac:chgData name="peter Rindal" userId="7c3c15d5b00f3a64" providerId="LiveId" clId="{696FF62E-D5F3-44A9-A405-84A57ED62DD2}" dt="2021-08-09T18:49:21.958" v="7725" actId="571"/>
          <ac:cxnSpMkLst>
            <pc:docMk/>
            <pc:sldMk cId="1937748156" sldId="532"/>
            <ac:cxnSpMk id="31" creationId="{1B24E9C3-1AD2-4741-A4E8-02A01B76191A}"/>
          </ac:cxnSpMkLst>
        </pc:cxnChg>
        <pc:cxnChg chg="add mod">
          <ac:chgData name="peter Rindal" userId="7c3c15d5b00f3a64" providerId="LiveId" clId="{696FF62E-D5F3-44A9-A405-84A57ED62DD2}" dt="2021-08-09T18:49:21.958" v="7725" actId="571"/>
          <ac:cxnSpMkLst>
            <pc:docMk/>
            <pc:sldMk cId="1937748156" sldId="532"/>
            <ac:cxnSpMk id="32" creationId="{5BFD14BB-C224-4954-98A1-B509E4D117A9}"/>
          </ac:cxnSpMkLst>
        </pc:cxnChg>
        <pc:cxnChg chg="del">
          <ac:chgData name="peter Rindal" userId="7c3c15d5b00f3a64" providerId="LiveId" clId="{696FF62E-D5F3-44A9-A405-84A57ED62DD2}" dt="2021-08-09T18:50:24.282" v="7736" actId="21"/>
          <ac:cxnSpMkLst>
            <pc:docMk/>
            <pc:sldMk cId="1937748156" sldId="532"/>
            <ac:cxnSpMk id="33" creationId="{BABECE53-76EC-440F-A7D3-5A6024483F52}"/>
          </ac:cxnSpMkLst>
        </pc:cxnChg>
        <pc:cxnChg chg="del">
          <ac:chgData name="peter Rindal" userId="7c3c15d5b00f3a64" providerId="LiveId" clId="{696FF62E-D5F3-44A9-A405-84A57ED62DD2}" dt="2021-08-09T18:50:24.282" v="7736" actId="21"/>
          <ac:cxnSpMkLst>
            <pc:docMk/>
            <pc:sldMk cId="1937748156" sldId="532"/>
            <ac:cxnSpMk id="35" creationId="{59701255-9E12-42A3-9527-CABA04CC9E99}"/>
          </ac:cxnSpMkLst>
        </pc:cxnChg>
        <pc:cxnChg chg="del">
          <ac:chgData name="peter Rindal" userId="7c3c15d5b00f3a64" providerId="LiveId" clId="{696FF62E-D5F3-44A9-A405-84A57ED62DD2}" dt="2021-08-09T18:50:24.282" v="7736" actId="21"/>
          <ac:cxnSpMkLst>
            <pc:docMk/>
            <pc:sldMk cId="1937748156" sldId="532"/>
            <ac:cxnSpMk id="36" creationId="{B2D9E773-3C7D-4883-893C-7988674C0A25}"/>
          </ac:cxnSpMkLst>
        </pc:cxnChg>
        <pc:cxnChg chg="del">
          <ac:chgData name="peter Rindal" userId="7c3c15d5b00f3a64" providerId="LiveId" clId="{696FF62E-D5F3-44A9-A405-84A57ED62DD2}" dt="2021-08-09T18:50:24.282" v="7736" actId="21"/>
          <ac:cxnSpMkLst>
            <pc:docMk/>
            <pc:sldMk cId="1937748156" sldId="532"/>
            <ac:cxnSpMk id="38" creationId="{72DA56D7-BA63-4EE3-8A16-AB351EF6D0EA}"/>
          </ac:cxnSpMkLst>
        </pc:cxnChg>
        <pc:cxnChg chg="add mod">
          <ac:chgData name="peter Rindal" userId="7c3c15d5b00f3a64" providerId="LiveId" clId="{696FF62E-D5F3-44A9-A405-84A57ED62DD2}" dt="2021-08-09T18:49:21.958" v="7725" actId="571"/>
          <ac:cxnSpMkLst>
            <pc:docMk/>
            <pc:sldMk cId="1937748156" sldId="532"/>
            <ac:cxnSpMk id="40" creationId="{0116E737-64AC-43A8-A9A5-AB808B6BC68F}"/>
          </ac:cxnSpMkLst>
        </pc:cxnChg>
        <pc:cxnChg chg="add mod">
          <ac:chgData name="peter Rindal" userId="7c3c15d5b00f3a64" providerId="LiveId" clId="{696FF62E-D5F3-44A9-A405-84A57ED62DD2}" dt="2021-08-09T18:49:21.958" v="7725" actId="571"/>
          <ac:cxnSpMkLst>
            <pc:docMk/>
            <pc:sldMk cId="1937748156" sldId="532"/>
            <ac:cxnSpMk id="41" creationId="{BBC0A975-2A65-4932-87CE-E30D9911028A}"/>
          </ac:cxnSpMkLst>
        </pc:cxnChg>
        <pc:cxnChg chg="del mod">
          <ac:chgData name="peter Rindal" userId="7c3c15d5b00f3a64" providerId="LiveId" clId="{696FF62E-D5F3-44A9-A405-84A57ED62DD2}" dt="2021-08-09T18:50:24.282" v="7736" actId="21"/>
          <ac:cxnSpMkLst>
            <pc:docMk/>
            <pc:sldMk cId="1937748156" sldId="532"/>
            <ac:cxnSpMk id="44" creationId="{F2D11A46-F9D5-40AC-ACDA-C712333541C4}"/>
          </ac:cxnSpMkLst>
        </pc:cxnChg>
        <pc:cxnChg chg="add mod">
          <ac:chgData name="peter Rindal" userId="7c3c15d5b00f3a64" providerId="LiveId" clId="{696FF62E-D5F3-44A9-A405-84A57ED62DD2}" dt="2021-08-09T18:49:47.298" v="7731" actId="571"/>
          <ac:cxnSpMkLst>
            <pc:docMk/>
            <pc:sldMk cId="1937748156" sldId="532"/>
            <ac:cxnSpMk id="50" creationId="{FF52AC6E-689F-44CE-A134-B282B39DAC0E}"/>
          </ac:cxnSpMkLst>
        </pc:cxnChg>
        <pc:cxnChg chg="add mod">
          <ac:chgData name="peter Rindal" userId="7c3c15d5b00f3a64" providerId="LiveId" clId="{696FF62E-D5F3-44A9-A405-84A57ED62DD2}" dt="2021-08-09T18:49:47.298" v="7731" actId="571"/>
          <ac:cxnSpMkLst>
            <pc:docMk/>
            <pc:sldMk cId="1937748156" sldId="532"/>
            <ac:cxnSpMk id="51" creationId="{3D2D800D-1DD9-4832-8E46-FC0E6FBE25E7}"/>
          </ac:cxnSpMkLst>
        </pc:cxnChg>
        <pc:cxnChg chg="add mod">
          <ac:chgData name="peter Rindal" userId="7c3c15d5b00f3a64" providerId="LiveId" clId="{696FF62E-D5F3-44A9-A405-84A57ED62DD2}" dt="2021-08-09T18:49:47.298" v="7731" actId="571"/>
          <ac:cxnSpMkLst>
            <pc:docMk/>
            <pc:sldMk cId="1937748156" sldId="532"/>
            <ac:cxnSpMk id="53" creationId="{3F0B02C0-CF07-472F-B402-88703E04AA81}"/>
          </ac:cxnSpMkLst>
        </pc:cxnChg>
        <pc:cxnChg chg="add mod">
          <ac:chgData name="peter Rindal" userId="7c3c15d5b00f3a64" providerId="LiveId" clId="{696FF62E-D5F3-44A9-A405-84A57ED62DD2}" dt="2021-08-09T18:49:47.298" v="7731" actId="571"/>
          <ac:cxnSpMkLst>
            <pc:docMk/>
            <pc:sldMk cId="1937748156" sldId="532"/>
            <ac:cxnSpMk id="54" creationId="{0FADBD98-6278-4219-BB2B-849C5D6D2D13}"/>
          </ac:cxnSpMkLst>
        </pc:cxnChg>
        <pc:cxnChg chg="add mod">
          <ac:chgData name="peter Rindal" userId="7c3c15d5b00f3a64" providerId="LiveId" clId="{696FF62E-D5F3-44A9-A405-84A57ED62DD2}" dt="2021-08-09T18:49:47.298" v="7731" actId="571"/>
          <ac:cxnSpMkLst>
            <pc:docMk/>
            <pc:sldMk cId="1937748156" sldId="532"/>
            <ac:cxnSpMk id="56" creationId="{6D4B8B70-C67B-4532-8254-E128D0FAAAAF}"/>
          </ac:cxnSpMkLst>
        </pc:cxnChg>
        <pc:cxnChg chg="add mod">
          <ac:chgData name="peter Rindal" userId="7c3c15d5b00f3a64" providerId="LiveId" clId="{696FF62E-D5F3-44A9-A405-84A57ED62DD2}" dt="2021-08-09T18:49:47.298" v="7731" actId="571"/>
          <ac:cxnSpMkLst>
            <pc:docMk/>
            <pc:sldMk cId="1937748156" sldId="532"/>
            <ac:cxnSpMk id="57" creationId="{14DF45F6-1872-448A-9DA9-3064F0A97CEE}"/>
          </ac:cxnSpMkLst>
        </pc:cxnChg>
        <pc:cxnChg chg="add mod">
          <ac:chgData name="peter Rindal" userId="7c3c15d5b00f3a64" providerId="LiveId" clId="{696FF62E-D5F3-44A9-A405-84A57ED62DD2}" dt="2021-08-09T18:50:06.688" v="7733" actId="571"/>
          <ac:cxnSpMkLst>
            <pc:docMk/>
            <pc:sldMk cId="1937748156" sldId="532"/>
            <ac:cxnSpMk id="67" creationId="{DC3AF55F-D09B-41E8-B95E-C353789351DF}"/>
          </ac:cxnSpMkLst>
        </pc:cxnChg>
        <pc:cxnChg chg="add mod">
          <ac:chgData name="peter Rindal" userId="7c3c15d5b00f3a64" providerId="LiveId" clId="{696FF62E-D5F3-44A9-A405-84A57ED62DD2}" dt="2021-08-09T18:50:06.688" v="7733" actId="571"/>
          <ac:cxnSpMkLst>
            <pc:docMk/>
            <pc:sldMk cId="1937748156" sldId="532"/>
            <ac:cxnSpMk id="69" creationId="{0775DA09-E984-449C-B045-F156FC144CC3}"/>
          </ac:cxnSpMkLst>
        </pc:cxnChg>
        <pc:cxnChg chg="add mod">
          <ac:chgData name="peter Rindal" userId="7c3c15d5b00f3a64" providerId="LiveId" clId="{696FF62E-D5F3-44A9-A405-84A57ED62DD2}" dt="2021-08-09T18:50:06.688" v="7733" actId="571"/>
          <ac:cxnSpMkLst>
            <pc:docMk/>
            <pc:sldMk cId="1937748156" sldId="532"/>
            <ac:cxnSpMk id="70" creationId="{E484E3E4-D610-444D-A093-5244E1DB40B6}"/>
          </ac:cxnSpMkLst>
        </pc:cxnChg>
        <pc:cxnChg chg="add mod">
          <ac:chgData name="peter Rindal" userId="7c3c15d5b00f3a64" providerId="LiveId" clId="{696FF62E-D5F3-44A9-A405-84A57ED62DD2}" dt="2021-08-09T18:50:06.688" v="7733" actId="571"/>
          <ac:cxnSpMkLst>
            <pc:docMk/>
            <pc:sldMk cId="1937748156" sldId="532"/>
            <ac:cxnSpMk id="72" creationId="{553FD374-7E63-429F-83D3-D72E7A42C356}"/>
          </ac:cxnSpMkLst>
        </pc:cxnChg>
        <pc:cxnChg chg="add mod">
          <ac:chgData name="peter Rindal" userId="7c3c15d5b00f3a64" providerId="LiveId" clId="{696FF62E-D5F3-44A9-A405-84A57ED62DD2}" dt="2021-08-09T18:50:06.688" v="7733" actId="571"/>
          <ac:cxnSpMkLst>
            <pc:docMk/>
            <pc:sldMk cId="1937748156" sldId="532"/>
            <ac:cxnSpMk id="73" creationId="{6CBD9250-6878-47D1-AC6A-A5B3AA25BAF5}"/>
          </ac:cxnSpMkLst>
        </pc:cxnChg>
        <pc:cxnChg chg="add mod">
          <ac:chgData name="peter Rindal" userId="7c3c15d5b00f3a64" providerId="LiveId" clId="{696FF62E-D5F3-44A9-A405-84A57ED62DD2}" dt="2021-08-09T18:50:06.688" v="7733" actId="571"/>
          <ac:cxnSpMkLst>
            <pc:docMk/>
            <pc:sldMk cId="1937748156" sldId="532"/>
            <ac:cxnSpMk id="75" creationId="{38CEE03B-C864-4013-A30A-677A800E48CB}"/>
          </ac:cxnSpMkLst>
        </pc:cxnChg>
        <pc:cxnChg chg="add mod">
          <ac:chgData name="peter Rindal" userId="7c3c15d5b00f3a64" providerId="LiveId" clId="{696FF62E-D5F3-44A9-A405-84A57ED62DD2}" dt="2021-08-09T18:50:06.688" v="7733" actId="571"/>
          <ac:cxnSpMkLst>
            <pc:docMk/>
            <pc:sldMk cId="1937748156" sldId="532"/>
            <ac:cxnSpMk id="76" creationId="{272F8316-7F45-4440-A091-4363DFD76601}"/>
          </ac:cxnSpMkLst>
        </pc:cxnChg>
        <pc:cxnChg chg="add mod">
          <ac:chgData name="peter Rindal" userId="7c3c15d5b00f3a64" providerId="LiveId" clId="{696FF62E-D5F3-44A9-A405-84A57ED62DD2}" dt="2021-08-09T18:50:12.502" v="7735" actId="571"/>
          <ac:cxnSpMkLst>
            <pc:docMk/>
            <pc:sldMk cId="1937748156" sldId="532"/>
            <ac:cxnSpMk id="81" creationId="{3CE306B8-0734-4063-B1D7-B7BEDA979751}"/>
          </ac:cxnSpMkLst>
        </pc:cxnChg>
        <pc:cxnChg chg="add mod">
          <ac:chgData name="peter Rindal" userId="7c3c15d5b00f3a64" providerId="LiveId" clId="{696FF62E-D5F3-44A9-A405-84A57ED62DD2}" dt="2021-08-09T18:50:12.502" v="7735" actId="571"/>
          <ac:cxnSpMkLst>
            <pc:docMk/>
            <pc:sldMk cId="1937748156" sldId="532"/>
            <ac:cxnSpMk id="83" creationId="{CE7B0257-FB7F-4FB1-B7C8-BEBD88C99E20}"/>
          </ac:cxnSpMkLst>
        </pc:cxnChg>
        <pc:cxnChg chg="add mod">
          <ac:chgData name="peter Rindal" userId="7c3c15d5b00f3a64" providerId="LiveId" clId="{696FF62E-D5F3-44A9-A405-84A57ED62DD2}" dt="2021-08-09T18:50:12.502" v="7735" actId="571"/>
          <ac:cxnSpMkLst>
            <pc:docMk/>
            <pc:sldMk cId="1937748156" sldId="532"/>
            <ac:cxnSpMk id="84" creationId="{731ADBA3-CB18-4DF4-BDD1-AF742DB30DD5}"/>
          </ac:cxnSpMkLst>
        </pc:cxnChg>
        <pc:cxnChg chg="add mod">
          <ac:chgData name="peter Rindal" userId="7c3c15d5b00f3a64" providerId="LiveId" clId="{696FF62E-D5F3-44A9-A405-84A57ED62DD2}" dt="2021-08-09T18:50:12.502" v="7735" actId="571"/>
          <ac:cxnSpMkLst>
            <pc:docMk/>
            <pc:sldMk cId="1937748156" sldId="532"/>
            <ac:cxnSpMk id="86" creationId="{9C9F6019-A1C5-42D9-BD2F-0FF8B7F0E815}"/>
          </ac:cxnSpMkLst>
        </pc:cxnChg>
        <pc:cxnChg chg="add mod">
          <ac:chgData name="peter Rindal" userId="7c3c15d5b00f3a64" providerId="LiveId" clId="{696FF62E-D5F3-44A9-A405-84A57ED62DD2}" dt="2021-08-09T18:50:12.502" v="7735" actId="571"/>
          <ac:cxnSpMkLst>
            <pc:docMk/>
            <pc:sldMk cId="1937748156" sldId="532"/>
            <ac:cxnSpMk id="87" creationId="{AB988D41-D4CB-49BC-BF54-32D90BCFBD34}"/>
          </ac:cxnSpMkLst>
        </pc:cxnChg>
        <pc:cxnChg chg="add mod">
          <ac:chgData name="peter Rindal" userId="7c3c15d5b00f3a64" providerId="LiveId" clId="{696FF62E-D5F3-44A9-A405-84A57ED62DD2}" dt="2021-08-09T18:50:12.502" v="7735" actId="571"/>
          <ac:cxnSpMkLst>
            <pc:docMk/>
            <pc:sldMk cId="1937748156" sldId="532"/>
            <ac:cxnSpMk id="89" creationId="{B06C4B3A-8C65-4C5E-BDB7-BF5A5B597CC4}"/>
          </ac:cxnSpMkLst>
        </pc:cxnChg>
        <pc:cxnChg chg="add mod">
          <ac:chgData name="peter Rindal" userId="7c3c15d5b00f3a64" providerId="LiveId" clId="{696FF62E-D5F3-44A9-A405-84A57ED62DD2}" dt="2021-08-09T18:50:12.502" v="7735" actId="571"/>
          <ac:cxnSpMkLst>
            <pc:docMk/>
            <pc:sldMk cId="1937748156" sldId="532"/>
            <ac:cxnSpMk id="90" creationId="{616E1D8E-BEE1-45DF-8F73-615ABD5D93B6}"/>
          </ac:cxnSpMkLst>
        </pc:cxnChg>
        <pc:cxnChg chg="add del mod">
          <ac:chgData name="peter Rindal" userId="7c3c15d5b00f3a64" providerId="LiveId" clId="{696FF62E-D5F3-44A9-A405-84A57ED62DD2}" dt="2021-08-09T18:52:50.725" v="7792" actId="164"/>
          <ac:cxnSpMkLst>
            <pc:docMk/>
            <pc:sldMk cId="1937748156" sldId="532"/>
            <ac:cxnSpMk id="93" creationId="{04C53113-A7FC-4526-878B-A99C5F21C233}"/>
          </ac:cxnSpMkLst>
        </pc:cxnChg>
        <pc:cxnChg chg="add del mod">
          <ac:chgData name="peter Rindal" userId="7c3c15d5b00f3a64" providerId="LiveId" clId="{696FF62E-D5F3-44A9-A405-84A57ED62DD2}" dt="2021-08-09T18:52:50.725" v="7792" actId="164"/>
          <ac:cxnSpMkLst>
            <pc:docMk/>
            <pc:sldMk cId="1937748156" sldId="532"/>
            <ac:cxnSpMk id="95" creationId="{B6A46C30-1957-48E1-B601-A2DA6EA6D4CF}"/>
          </ac:cxnSpMkLst>
        </pc:cxnChg>
        <pc:cxnChg chg="add del mod">
          <ac:chgData name="peter Rindal" userId="7c3c15d5b00f3a64" providerId="LiveId" clId="{696FF62E-D5F3-44A9-A405-84A57ED62DD2}" dt="2021-08-09T18:52:50.725" v="7792" actId="164"/>
          <ac:cxnSpMkLst>
            <pc:docMk/>
            <pc:sldMk cId="1937748156" sldId="532"/>
            <ac:cxnSpMk id="96" creationId="{1596C8AC-7B7A-4FF7-BCE1-4CFAAA0FA9AB}"/>
          </ac:cxnSpMkLst>
        </pc:cxnChg>
        <pc:cxnChg chg="add del mod">
          <ac:chgData name="peter Rindal" userId="7c3c15d5b00f3a64" providerId="LiveId" clId="{696FF62E-D5F3-44A9-A405-84A57ED62DD2}" dt="2021-08-09T18:52:50.725" v="7792" actId="164"/>
          <ac:cxnSpMkLst>
            <pc:docMk/>
            <pc:sldMk cId="1937748156" sldId="532"/>
            <ac:cxnSpMk id="98" creationId="{1844C24C-BCC0-4C87-94B3-26F4940E2150}"/>
          </ac:cxnSpMkLst>
        </pc:cxnChg>
        <pc:cxnChg chg="add del mod">
          <ac:chgData name="peter Rindal" userId="7c3c15d5b00f3a64" providerId="LiveId" clId="{696FF62E-D5F3-44A9-A405-84A57ED62DD2}" dt="2021-08-09T18:52:50.725" v="7792" actId="164"/>
          <ac:cxnSpMkLst>
            <pc:docMk/>
            <pc:sldMk cId="1937748156" sldId="532"/>
            <ac:cxnSpMk id="99" creationId="{ADEC4612-DFEA-4CD0-B5C8-5F09552CC6BD}"/>
          </ac:cxnSpMkLst>
        </pc:cxnChg>
        <pc:cxnChg chg="add del mod">
          <ac:chgData name="peter Rindal" userId="7c3c15d5b00f3a64" providerId="LiveId" clId="{696FF62E-D5F3-44A9-A405-84A57ED62DD2}" dt="2021-08-09T18:52:50.725" v="7792" actId="164"/>
          <ac:cxnSpMkLst>
            <pc:docMk/>
            <pc:sldMk cId="1937748156" sldId="532"/>
            <ac:cxnSpMk id="101" creationId="{F94DBA73-E386-437D-85C1-55D620C892CF}"/>
          </ac:cxnSpMkLst>
        </pc:cxnChg>
        <pc:cxnChg chg="add del mod">
          <ac:chgData name="peter Rindal" userId="7c3c15d5b00f3a64" providerId="LiveId" clId="{696FF62E-D5F3-44A9-A405-84A57ED62DD2}" dt="2021-08-09T18:52:51.616" v="7793" actId="21"/>
          <ac:cxnSpMkLst>
            <pc:docMk/>
            <pc:sldMk cId="1937748156" sldId="532"/>
            <ac:cxnSpMk id="104" creationId="{5D38DE67-CD47-4D2D-8FD4-0FD2A6A6CAF0}"/>
          </ac:cxnSpMkLst>
        </pc:cxnChg>
        <pc:cxnChg chg="add del mod">
          <ac:chgData name="peter Rindal" userId="7c3c15d5b00f3a64" providerId="LiveId" clId="{696FF62E-D5F3-44A9-A405-84A57ED62DD2}" dt="2021-08-09T18:50:26.102" v="7739"/>
          <ac:cxnSpMkLst>
            <pc:docMk/>
            <pc:sldMk cId="1937748156" sldId="532"/>
            <ac:cxnSpMk id="107" creationId="{CA5E5009-A2F9-4DA0-BCCC-B18D4AAEDE62}"/>
          </ac:cxnSpMkLst>
        </pc:cxnChg>
        <pc:cxnChg chg="add del mod">
          <ac:chgData name="peter Rindal" userId="7c3c15d5b00f3a64" providerId="LiveId" clId="{696FF62E-D5F3-44A9-A405-84A57ED62DD2}" dt="2021-08-09T18:50:26.102" v="7739"/>
          <ac:cxnSpMkLst>
            <pc:docMk/>
            <pc:sldMk cId="1937748156" sldId="532"/>
            <ac:cxnSpMk id="109" creationId="{6AD8B209-7C70-4508-BDE5-6D438CB53F30}"/>
          </ac:cxnSpMkLst>
        </pc:cxnChg>
        <pc:cxnChg chg="add del mod">
          <ac:chgData name="peter Rindal" userId="7c3c15d5b00f3a64" providerId="LiveId" clId="{696FF62E-D5F3-44A9-A405-84A57ED62DD2}" dt="2021-08-09T18:50:26.102" v="7739"/>
          <ac:cxnSpMkLst>
            <pc:docMk/>
            <pc:sldMk cId="1937748156" sldId="532"/>
            <ac:cxnSpMk id="110" creationId="{06E59737-77EB-4828-AD90-212DF5A03C7D}"/>
          </ac:cxnSpMkLst>
        </pc:cxnChg>
        <pc:cxnChg chg="add del mod">
          <ac:chgData name="peter Rindal" userId="7c3c15d5b00f3a64" providerId="LiveId" clId="{696FF62E-D5F3-44A9-A405-84A57ED62DD2}" dt="2021-08-09T18:50:26.102" v="7739"/>
          <ac:cxnSpMkLst>
            <pc:docMk/>
            <pc:sldMk cId="1937748156" sldId="532"/>
            <ac:cxnSpMk id="112" creationId="{9BC4CBE8-1AC8-411F-8F09-F40616A26B3B}"/>
          </ac:cxnSpMkLst>
        </pc:cxnChg>
        <pc:cxnChg chg="add del mod">
          <ac:chgData name="peter Rindal" userId="7c3c15d5b00f3a64" providerId="LiveId" clId="{696FF62E-D5F3-44A9-A405-84A57ED62DD2}" dt="2021-08-09T18:50:26.102" v="7739"/>
          <ac:cxnSpMkLst>
            <pc:docMk/>
            <pc:sldMk cId="1937748156" sldId="532"/>
            <ac:cxnSpMk id="113" creationId="{03A25553-84CC-481E-B23C-1EBAA33C9F82}"/>
          </ac:cxnSpMkLst>
        </pc:cxnChg>
        <pc:cxnChg chg="add del mod">
          <ac:chgData name="peter Rindal" userId="7c3c15d5b00f3a64" providerId="LiveId" clId="{696FF62E-D5F3-44A9-A405-84A57ED62DD2}" dt="2021-08-09T18:50:26.102" v="7739"/>
          <ac:cxnSpMkLst>
            <pc:docMk/>
            <pc:sldMk cId="1937748156" sldId="532"/>
            <ac:cxnSpMk id="115" creationId="{D2D3A423-7C65-429D-A8D3-F8C896883E3C}"/>
          </ac:cxnSpMkLst>
        </pc:cxnChg>
        <pc:cxnChg chg="add del mod">
          <ac:chgData name="peter Rindal" userId="7c3c15d5b00f3a64" providerId="LiveId" clId="{696FF62E-D5F3-44A9-A405-84A57ED62DD2}" dt="2021-08-09T18:50:26.102" v="7739"/>
          <ac:cxnSpMkLst>
            <pc:docMk/>
            <pc:sldMk cId="1937748156" sldId="532"/>
            <ac:cxnSpMk id="118" creationId="{9D75815C-43C6-4961-952C-950BE5DE4313}"/>
          </ac:cxnSpMkLst>
        </pc:cxnChg>
        <pc:cxnChg chg="add del mod">
          <ac:chgData name="peter Rindal" userId="7c3c15d5b00f3a64" providerId="LiveId" clId="{696FF62E-D5F3-44A9-A405-84A57ED62DD2}" dt="2021-08-09T18:52:51.616" v="7793" actId="21"/>
          <ac:cxnSpMkLst>
            <pc:docMk/>
            <pc:sldMk cId="1937748156" sldId="532"/>
            <ac:cxnSpMk id="121" creationId="{51B36503-AAF1-4F0E-8D17-9CB2E10135A4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24" creationId="{D12F89CC-6588-490C-A88D-7BECD6B1E2ED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26" creationId="{2BEB90F2-AC18-499C-8D2A-F2D57C921274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27" creationId="{5CB74DCF-F034-49F6-8820-7290574ACF45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29" creationId="{2B2055EB-4ACA-4035-86C2-DAEA0FDC6B63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30" creationId="{D4C3BB82-CACC-4055-9BF4-AE766FB10473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32" creationId="{EA19AF93-A6FB-4877-A2BD-7ADA9D415123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35" creationId="{BF4D2B78-42CC-4942-850E-26EC7B46D698}"/>
          </ac:cxnSpMkLst>
        </pc:cxnChg>
        <pc:cxnChg chg="mod">
          <ac:chgData name="peter Rindal" userId="7c3c15d5b00f3a64" providerId="LiveId" clId="{696FF62E-D5F3-44A9-A405-84A57ED62DD2}" dt="2021-08-09T18:52:56.465" v="7794"/>
          <ac:cxnSpMkLst>
            <pc:docMk/>
            <pc:sldMk cId="1937748156" sldId="532"/>
            <ac:cxnSpMk id="138" creationId="{02CF3EC3-A455-497B-9DA9-166F4A36E0C1}"/>
          </ac:cxnSpMkLst>
        </pc:cxnChg>
      </pc:sldChg>
      <pc:sldChg chg="addSp delSp modSp add mod modAnim">
        <pc:chgData name="peter Rindal" userId="7c3c15d5b00f3a64" providerId="LiveId" clId="{696FF62E-D5F3-44A9-A405-84A57ED62DD2}" dt="2021-08-09T23:15:51.065" v="9013"/>
        <pc:sldMkLst>
          <pc:docMk/>
          <pc:sldMk cId="57395546" sldId="533"/>
        </pc:sldMkLst>
        <pc:spChg chg="mod">
          <ac:chgData name="peter Rindal" userId="7c3c15d5b00f3a64" providerId="LiveId" clId="{696FF62E-D5F3-44A9-A405-84A57ED62DD2}" dt="2021-08-09T23:14:08.700" v="8956" actId="1076"/>
          <ac:spMkLst>
            <pc:docMk/>
            <pc:sldMk cId="57395546" sldId="533"/>
            <ac:spMk id="2" creationId="{D439F4DC-EA3E-4547-BB83-839EAFF682D0}"/>
          </ac:spMkLst>
        </pc:spChg>
        <pc:spChg chg="mod">
          <ac:chgData name="peter Rindal" userId="7c3c15d5b00f3a64" providerId="LiveId" clId="{696FF62E-D5F3-44A9-A405-84A57ED62DD2}" dt="2021-08-09T23:15:37.016" v="9012" actId="20577"/>
          <ac:spMkLst>
            <pc:docMk/>
            <pc:sldMk cId="57395546" sldId="533"/>
            <ac:spMk id="3" creationId="{933B7BEC-BFA0-421A-864B-EC8AEF6CDC7E}"/>
          </ac:spMkLst>
        </pc:spChg>
        <pc:spChg chg="mod">
          <ac:chgData name="peter Rindal" userId="7c3c15d5b00f3a64" providerId="LiveId" clId="{696FF62E-D5F3-44A9-A405-84A57ED62DD2}" dt="2021-08-09T20:29:30.880" v="7857" actId="15413"/>
          <ac:spMkLst>
            <pc:docMk/>
            <pc:sldMk cId="57395546" sldId="533"/>
            <ac:spMk id="25" creationId="{49DD597F-A524-46A4-A9EA-5D35E1928920}"/>
          </ac:spMkLst>
        </pc:spChg>
        <pc:spChg chg="add del mod">
          <ac:chgData name="peter Rindal" userId="7c3c15d5b00f3a64" providerId="LiveId" clId="{696FF62E-D5F3-44A9-A405-84A57ED62DD2}" dt="2021-08-09T19:13:21.121" v="7837" actId="478"/>
          <ac:spMkLst>
            <pc:docMk/>
            <pc:sldMk cId="57395546" sldId="533"/>
            <ac:spMk id="30" creationId="{D80E6847-AFCF-48D0-86DF-E1AE86065BCF}"/>
          </ac:spMkLst>
        </pc:spChg>
        <pc:spChg chg="add mod ord">
          <ac:chgData name="peter Rindal" userId="7c3c15d5b00f3a64" providerId="LiveId" clId="{696FF62E-D5F3-44A9-A405-84A57ED62DD2}" dt="2021-08-09T20:31:12.970" v="7883" actId="206"/>
          <ac:spMkLst>
            <pc:docMk/>
            <pc:sldMk cId="57395546" sldId="533"/>
            <ac:spMk id="31" creationId="{B606E0D3-2814-4B0F-8C7C-0D02380A5899}"/>
          </ac:spMkLst>
        </pc:spChg>
        <pc:spChg chg="add del mod">
          <ac:chgData name="peter Rindal" userId="7c3c15d5b00f3a64" providerId="LiveId" clId="{696FF62E-D5F3-44A9-A405-84A57ED62DD2}" dt="2021-08-09T20:29:40.645" v="7861"/>
          <ac:spMkLst>
            <pc:docMk/>
            <pc:sldMk cId="57395546" sldId="533"/>
            <ac:spMk id="32" creationId="{B2C3A024-D579-4FAD-A853-C9A408BFA4B7}"/>
          </ac:spMkLst>
        </pc:spChg>
        <pc:spChg chg="mod topLvl">
          <ac:chgData name="peter Rindal" userId="7c3c15d5b00f3a64" providerId="LiveId" clId="{696FF62E-D5F3-44A9-A405-84A57ED62DD2}" dt="2021-08-09T20:40:30.641" v="8126" actId="164"/>
          <ac:spMkLst>
            <pc:docMk/>
            <pc:sldMk cId="57395546" sldId="533"/>
            <ac:spMk id="36" creationId="{D6830A65-7719-403D-B97E-13BC1C3A1086}"/>
          </ac:spMkLst>
        </pc:spChg>
        <pc:spChg chg="mod topLvl">
          <ac:chgData name="peter Rindal" userId="7c3c15d5b00f3a64" providerId="LiveId" clId="{696FF62E-D5F3-44A9-A405-84A57ED62DD2}" dt="2021-08-09T20:40:30.641" v="8126" actId="164"/>
          <ac:spMkLst>
            <pc:docMk/>
            <pc:sldMk cId="57395546" sldId="533"/>
            <ac:spMk id="38" creationId="{031A6FA8-4C90-4916-A2F9-1365D7F9981D}"/>
          </ac:spMkLst>
        </pc:spChg>
        <pc:spChg chg="mod topLvl">
          <ac:chgData name="peter Rindal" userId="7c3c15d5b00f3a64" providerId="LiveId" clId="{696FF62E-D5F3-44A9-A405-84A57ED62DD2}" dt="2021-08-09T20:40:30.641" v="8126" actId="164"/>
          <ac:spMkLst>
            <pc:docMk/>
            <pc:sldMk cId="57395546" sldId="533"/>
            <ac:spMk id="41" creationId="{51EB35F1-3955-46B2-8F36-6BEA43ABE0C3}"/>
          </ac:spMkLst>
        </pc:spChg>
        <pc:spChg chg="mod topLvl">
          <ac:chgData name="peter Rindal" userId="7c3c15d5b00f3a64" providerId="LiveId" clId="{696FF62E-D5F3-44A9-A405-84A57ED62DD2}" dt="2021-08-09T20:40:30.641" v="8126" actId="164"/>
          <ac:spMkLst>
            <pc:docMk/>
            <pc:sldMk cId="57395546" sldId="533"/>
            <ac:spMk id="44" creationId="{3B3F52D5-5B37-402A-A157-B662E505F363}"/>
          </ac:spMkLst>
        </pc:spChg>
        <pc:spChg chg="del mod topLvl">
          <ac:chgData name="peter Rindal" userId="7c3c15d5b00f3a64" providerId="LiveId" clId="{696FF62E-D5F3-44A9-A405-84A57ED62DD2}" dt="2021-08-09T20:40:08.861" v="8123" actId="478"/>
          <ac:spMkLst>
            <pc:docMk/>
            <pc:sldMk cId="57395546" sldId="533"/>
            <ac:spMk id="47" creationId="{F45D7B8F-0C24-4C86-A50E-07F4718A555D}"/>
          </ac:spMkLst>
        </pc:spChg>
        <pc:spChg chg="del mod topLvl">
          <ac:chgData name="peter Rindal" userId="7c3c15d5b00f3a64" providerId="LiveId" clId="{696FF62E-D5F3-44A9-A405-84A57ED62DD2}" dt="2021-08-09T20:40:10.711" v="8124" actId="478"/>
          <ac:spMkLst>
            <pc:docMk/>
            <pc:sldMk cId="57395546" sldId="533"/>
            <ac:spMk id="48" creationId="{91C0869B-3A97-4080-80BC-6634F78AB8DA}"/>
          </ac:spMkLst>
        </pc:spChg>
        <pc:spChg chg="mod topLvl">
          <ac:chgData name="peter Rindal" userId="7c3c15d5b00f3a64" providerId="LiveId" clId="{696FF62E-D5F3-44A9-A405-84A57ED62DD2}" dt="2021-08-09T20:40:30.641" v="8126" actId="164"/>
          <ac:spMkLst>
            <pc:docMk/>
            <pc:sldMk cId="57395546" sldId="533"/>
            <ac:spMk id="50" creationId="{E0621806-DFAA-4FF0-B436-48578A1AC09D}"/>
          </ac:spMkLst>
        </pc:spChg>
        <pc:spChg chg="del mod">
          <ac:chgData name="peter Rindal" userId="7c3c15d5b00f3a64" providerId="LiveId" clId="{696FF62E-D5F3-44A9-A405-84A57ED62DD2}" dt="2021-08-09T20:39:48.861" v="8119" actId="478"/>
          <ac:spMkLst>
            <pc:docMk/>
            <pc:sldMk cId="57395546" sldId="533"/>
            <ac:spMk id="51" creationId="{CF66EC33-8D31-468D-A92E-B043470D0CF4}"/>
          </ac:spMkLst>
        </pc:spChg>
        <pc:spChg chg="del">
          <ac:chgData name="peter Rindal" userId="7c3c15d5b00f3a64" providerId="LiveId" clId="{696FF62E-D5F3-44A9-A405-84A57ED62DD2}" dt="2021-08-09T20:28:33.847" v="7846" actId="478"/>
          <ac:spMkLst>
            <pc:docMk/>
            <pc:sldMk cId="57395546" sldId="533"/>
            <ac:spMk id="62" creationId="{AE5C2885-34ED-42A0-9079-D9076595EE50}"/>
          </ac:spMkLst>
        </pc:spChg>
        <pc:grpChg chg="add mod">
          <ac:chgData name="peter Rindal" userId="7c3c15d5b00f3a64" providerId="LiveId" clId="{696FF62E-D5F3-44A9-A405-84A57ED62DD2}" dt="2021-08-09T20:40:37.311" v="8130" actId="1036"/>
          <ac:grpSpMkLst>
            <pc:docMk/>
            <pc:sldMk cId="57395546" sldId="533"/>
            <ac:grpSpMk id="6" creationId="{0E9DB958-478F-450A-83E6-15E8F22625C0}"/>
          </ac:grpSpMkLst>
        </pc:grpChg>
        <pc:grpChg chg="add del mod">
          <ac:chgData name="peter Rindal" userId="7c3c15d5b00f3a64" providerId="LiveId" clId="{696FF62E-D5F3-44A9-A405-84A57ED62DD2}" dt="2021-08-09T20:39:59.231" v="8120" actId="165"/>
          <ac:grpSpMkLst>
            <pc:docMk/>
            <pc:sldMk cId="57395546" sldId="533"/>
            <ac:grpSpMk id="35" creationId="{41F2F03E-70E4-4E86-A197-8567BCA1D338}"/>
          </ac:grpSpMkLst>
        </pc:grpChg>
        <pc:grpChg chg="del">
          <ac:chgData name="peter Rindal" userId="7c3c15d5b00f3a64" providerId="LiveId" clId="{696FF62E-D5F3-44A9-A405-84A57ED62DD2}" dt="2021-08-09T18:53:50.867" v="7826" actId="478"/>
          <ac:grpSpMkLst>
            <pc:docMk/>
            <pc:sldMk cId="57395546" sldId="533"/>
            <ac:grpSpMk id="122" creationId="{EE9C68E8-A6C9-4247-A586-51464D36BEFF}"/>
          </ac:grpSpMkLst>
        </pc:grpChg>
        <pc:picChg chg="add del">
          <ac:chgData name="peter Rindal" userId="7c3c15d5b00f3a64" providerId="LiveId" clId="{696FF62E-D5F3-44A9-A405-84A57ED62DD2}" dt="2021-08-09T20:29:48.629" v="7864" actId="21"/>
          <ac:picMkLst>
            <pc:docMk/>
            <pc:sldMk cId="57395546" sldId="533"/>
            <ac:picMk id="4" creationId="{A1308768-A1F3-472B-8169-83FD2071F304}"/>
          </ac:picMkLst>
        </pc:picChg>
        <pc:picChg chg="add mod">
          <ac:chgData name="peter Rindal" userId="7c3c15d5b00f3a64" providerId="LiveId" clId="{696FF62E-D5F3-44A9-A405-84A57ED62DD2}" dt="2021-08-09T20:58:28.702" v="8384" actId="1076"/>
          <ac:picMkLst>
            <pc:docMk/>
            <pc:sldMk cId="57395546" sldId="533"/>
            <ac:picMk id="8" creationId="{7B9EB185-12AD-4C90-8C6F-7C56DEA6DED9}"/>
          </ac:picMkLst>
        </pc:picChg>
        <pc:picChg chg="add mod">
          <ac:chgData name="peter Rindal" userId="7c3c15d5b00f3a64" providerId="LiveId" clId="{696FF62E-D5F3-44A9-A405-84A57ED62DD2}" dt="2021-08-09T20:39:34.861" v="8115" actId="1076"/>
          <ac:picMkLst>
            <pc:docMk/>
            <pc:sldMk cId="57395546" sldId="533"/>
            <ac:picMk id="34" creationId="{E8A93096-2D15-44A3-AF94-38874E824D0E}"/>
          </ac:picMkLst>
        </pc:picChg>
        <pc:picChg chg="del">
          <ac:chgData name="peter Rindal" userId="7c3c15d5b00f3a64" providerId="LiveId" clId="{696FF62E-D5F3-44A9-A405-84A57ED62DD2}" dt="2021-08-09T20:29:44.056" v="7863" actId="478"/>
          <ac:picMkLst>
            <pc:docMk/>
            <pc:sldMk cId="57395546" sldId="533"/>
            <ac:picMk id="45" creationId="{28C74908-EF3F-4995-A9BA-13DAE9A7A827}"/>
          </ac:picMkLst>
        </pc:picChg>
        <pc:picChg chg="add del mod">
          <ac:chgData name="peter Rindal" userId="7c3c15d5b00f3a64" providerId="LiveId" clId="{696FF62E-D5F3-44A9-A405-84A57ED62DD2}" dt="2021-08-09T20:43:51.304" v="8173" actId="21"/>
          <ac:picMkLst>
            <pc:docMk/>
            <pc:sldMk cId="57395546" sldId="533"/>
            <ac:picMk id="54" creationId="{25D86098-3502-4368-8083-AAD612CD0A5C}"/>
          </ac:picMkLst>
        </pc:picChg>
        <pc:cxnChg chg="mod topLvl">
          <ac:chgData name="peter Rindal" userId="7c3c15d5b00f3a64" providerId="LiveId" clId="{696FF62E-D5F3-44A9-A405-84A57ED62DD2}" dt="2021-08-09T20:40:30.641" v="8126" actId="164"/>
          <ac:cxnSpMkLst>
            <pc:docMk/>
            <pc:sldMk cId="57395546" sldId="533"/>
            <ac:cxnSpMk id="37" creationId="{9B28D08D-3A00-4129-88EF-E8A0B421B3CB}"/>
          </ac:cxnSpMkLst>
        </pc:cxnChg>
        <pc:cxnChg chg="mod topLvl">
          <ac:chgData name="peter Rindal" userId="7c3c15d5b00f3a64" providerId="LiveId" clId="{696FF62E-D5F3-44A9-A405-84A57ED62DD2}" dt="2021-08-09T20:40:30.641" v="8126" actId="164"/>
          <ac:cxnSpMkLst>
            <pc:docMk/>
            <pc:sldMk cId="57395546" sldId="533"/>
            <ac:cxnSpMk id="39" creationId="{58C53802-1AD4-470B-ACB5-80DA96E3130E}"/>
          </ac:cxnSpMkLst>
        </pc:cxnChg>
        <pc:cxnChg chg="mod topLvl">
          <ac:chgData name="peter Rindal" userId="7c3c15d5b00f3a64" providerId="LiveId" clId="{696FF62E-D5F3-44A9-A405-84A57ED62DD2}" dt="2021-08-09T20:40:30.641" v="8126" actId="164"/>
          <ac:cxnSpMkLst>
            <pc:docMk/>
            <pc:sldMk cId="57395546" sldId="533"/>
            <ac:cxnSpMk id="40" creationId="{B1C0BAD5-62D5-4784-9B28-97C23875F7F9}"/>
          </ac:cxnSpMkLst>
        </pc:cxnChg>
        <pc:cxnChg chg="mod topLvl">
          <ac:chgData name="peter Rindal" userId="7c3c15d5b00f3a64" providerId="LiveId" clId="{696FF62E-D5F3-44A9-A405-84A57ED62DD2}" dt="2021-08-09T20:40:30.641" v="8126" actId="164"/>
          <ac:cxnSpMkLst>
            <pc:docMk/>
            <pc:sldMk cId="57395546" sldId="533"/>
            <ac:cxnSpMk id="42" creationId="{1AE35EE0-D47A-4C2F-A4DC-613C960934EE}"/>
          </ac:cxnSpMkLst>
        </pc:cxnChg>
        <pc:cxnChg chg="mod topLvl">
          <ac:chgData name="peter Rindal" userId="7c3c15d5b00f3a64" providerId="LiveId" clId="{696FF62E-D5F3-44A9-A405-84A57ED62DD2}" dt="2021-08-09T20:40:30.641" v="8126" actId="164"/>
          <ac:cxnSpMkLst>
            <pc:docMk/>
            <pc:sldMk cId="57395546" sldId="533"/>
            <ac:cxnSpMk id="43" creationId="{A567466B-5DE4-4B6E-82EF-754021A7844D}"/>
          </ac:cxnSpMkLst>
        </pc:cxnChg>
        <pc:cxnChg chg="mod topLvl">
          <ac:chgData name="peter Rindal" userId="7c3c15d5b00f3a64" providerId="LiveId" clId="{696FF62E-D5F3-44A9-A405-84A57ED62DD2}" dt="2021-08-09T20:40:30.641" v="8126" actId="164"/>
          <ac:cxnSpMkLst>
            <pc:docMk/>
            <pc:sldMk cId="57395546" sldId="533"/>
            <ac:cxnSpMk id="46" creationId="{F4B4548A-6F08-41A8-A9A8-20A1978040F0}"/>
          </ac:cxnSpMkLst>
        </pc:cxnChg>
        <pc:cxnChg chg="del mod topLvl">
          <ac:chgData name="peter Rindal" userId="7c3c15d5b00f3a64" providerId="LiveId" clId="{696FF62E-D5F3-44A9-A405-84A57ED62DD2}" dt="2021-08-09T20:40:12.621" v="8125" actId="478"/>
          <ac:cxnSpMkLst>
            <pc:docMk/>
            <pc:sldMk cId="57395546" sldId="533"/>
            <ac:cxnSpMk id="49" creationId="{B11641E4-9260-4643-A2FA-FCFA12DEC550}"/>
          </ac:cxnSpMkLst>
        </pc:cxnChg>
        <pc:cxnChg chg="del mod">
          <ac:chgData name="peter Rindal" userId="7c3c15d5b00f3a64" providerId="LiveId" clId="{696FF62E-D5F3-44A9-A405-84A57ED62DD2}" dt="2021-08-09T20:39:44.621" v="8117" actId="478"/>
          <ac:cxnSpMkLst>
            <pc:docMk/>
            <pc:sldMk cId="57395546" sldId="533"/>
            <ac:cxnSpMk id="52" creationId="{F36D84D4-CC74-42A1-B89B-C1B61DE0E406}"/>
          </ac:cxnSpMkLst>
        </pc:cxnChg>
        <pc:cxnChg chg="mod">
          <ac:chgData name="peter Rindal" userId="7c3c15d5b00f3a64" providerId="LiveId" clId="{696FF62E-D5F3-44A9-A405-84A57ED62DD2}" dt="2021-08-09T18:53:50.867" v="7826" actId="478"/>
          <ac:cxnSpMkLst>
            <pc:docMk/>
            <pc:sldMk cId="57395546" sldId="533"/>
            <ac:cxnSpMk id="135" creationId="{BF4D2B78-42CC-4942-850E-26EC7B46D698}"/>
          </ac:cxnSpMkLst>
        </pc:cxnChg>
        <pc:cxnChg chg="mod">
          <ac:chgData name="peter Rindal" userId="7c3c15d5b00f3a64" providerId="LiveId" clId="{696FF62E-D5F3-44A9-A405-84A57ED62DD2}" dt="2021-08-09T18:53:50.867" v="7826" actId="478"/>
          <ac:cxnSpMkLst>
            <pc:docMk/>
            <pc:sldMk cId="57395546" sldId="533"/>
            <ac:cxnSpMk id="138" creationId="{02CF3EC3-A455-497B-9DA9-166F4A36E0C1}"/>
          </ac:cxnSpMkLst>
        </pc:cxnChg>
      </pc:sldChg>
      <pc:sldChg chg="addSp delSp modSp add mod delAnim modAnim">
        <pc:chgData name="peter Rindal" userId="7c3c15d5b00f3a64" providerId="LiveId" clId="{696FF62E-D5F3-44A9-A405-84A57ED62DD2}" dt="2021-08-09T23:18:41.460" v="9024" actId="14100"/>
        <pc:sldMkLst>
          <pc:docMk/>
          <pc:sldMk cId="3459807121" sldId="534"/>
        </pc:sldMkLst>
        <pc:spChg chg="mod">
          <ac:chgData name="peter Rindal" userId="7c3c15d5b00f3a64" providerId="LiveId" clId="{696FF62E-D5F3-44A9-A405-84A57ED62DD2}" dt="2021-08-09T20:35:06.569" v="7991" actId="20577"/>
          <ac:spMkLst>
            <pc:docMk/>
            <pc:sldMk cId="3459807121" sldId="534"/>
            <ac:spMk id="2" creationId="{D439F4DC-EA3E-4547-BB83-839EAFF682D0}"/>
          </ac:spMkLst>
        </pc:spChg>
        <pc:spChg chg="mod">
          <ac:chgData name="peter Rindal" userId="7c3c15d5b00f3a64" providerId="LiveId" clId="{696FF62E-D5F3-44A9-A405-84A57ED62DD2}" dt="2021-08-09T23:17:49.076" v="9018" actId="1076"/>
          <ac:spMkLst>
            <pc:docMk/>
            <pc:sldMk cId="3459807121" sldId="534"/>
            <ac:spMk id="3" creationId="{933B7BEC-BFA0-421A-864B-EC8AEF6CDC7E}"/>
          </ac:spMkLst>
        </pc:spChg>
        <pc:spChg chg="add del ord">
          <ac:chgData name="peter Rindal" userId="7c3c15d5b00f3a64" providerId="LiveId" clId="{696FF62E-D5F3-44A9-A405-84A57ED62DD2}" dt="2021-08-09T20:48:10.541" v="8209" actId="478"/>
          <ac:spMkLst>
            <pc:docMk/>
            <pc:sldMk cId="3459807121" sldId="534"/>
            <ac:spMk id="5" creationId="{79877A58-5575-4E84-A260-58773FA3BB14}"/>
          </ac:spMkLst>
        </pc:spChg>
        <pc:spChg chg="add del mod">
          <ac:chgData name="peter Rindal" userId="7c3c15d5b00f3a64" providerId="LiveId" clId="{696FF62E-D5F3-44A9-A405-84A57ED62DD2}" dt="2021-08-09T20:43:19.914" v="8164"/>
          <ac:spMkLst>
            <pc:docMk/>
            <pc:sldMk cId="3459807121" sldId="534"/>
            <ac:spMk id="13" creationId="{61B6E489-0A66-4766-A7D5-DD5FAD02C03A}"/>
          </ac:spMkLst>
        </pc:spChg>
        <pc:spChg chg="add del mo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17" creationId="{B001145A-7CE7-4B35-A5B8-93B543D54081}"/>
          </ac:spMkLst>
        </pc:spChg>
        <pc:spChg chg="add del mo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18" creationId="{34D28955-4980-4512-889D-5D41A8ED142B}"/>
          </ac:spMkLst>
        </pc:spChg>
        <pc:spChg chg="add del mo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19" creationId="{D487ED2B-E6C3-4477-BB05-F2731ED4A8FE}"/>
          </ac:spMkLst>
        </pc:spChg>
        <pc:spChg chg="add del mo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20" creationId="{F8190D49-0EC5-4CE1-8A74-86BC6FAAA53B}"/>
          </ac:spMkLst>
        </pc:spChg>
        <pc:spChg chg="add del mo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21" creationId="{84422B88-33C5-49F8-A1B3-4A83E4DBC6CF}"/>
          </ac:spMkLst>
        </pc:spChg>
        <pc:spChg chg="mod">
          <ac:chgData name="peter Rindal" userId="7c3c15d5b00f3a64" providerId="LiveId" clId="{696FF62E-D5F3-44A9-A405-84A57ED62DD2}" dt="2021-08-09T20:43:09.875" v="8162" actId="15413"/>
          <ac:spMkLst>
            <pc:docMk/>
            <pc:sldMk cId="3459807121" sldId="534"/>
            <ac:spMk id="25" creationId="{49DD597F-A524-46A4-A9EA-5D35E1928920}"/>
          </ac:spMkLst>
        </pc:spChg>
        <pc:spChg chg="add 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27" creationId="{0870FF8F-8DB5-489F-B24E-6EAAC2B0AD13}"/>
          </ac:spMkLst>
        </pc:spChg>
        <pc:spChg chg="add 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28" creationId="{027D9547-56D3-4887-897B-15E7AF995D95}"/>
          </ac:spMkLst>
        </pc:spChg>
        <pc:spChg chg="add 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29" creationId="{3554A152-A788-4BCD-83F0-36859A026952}"/>
          </ac:spMkLst>
        </pc:spChg>
        <pc:spChg chg="add 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30" creationId="{0FF69365-724B-47D1-B560-D4009E3B8D59}"/>
          </ac:spMkLst>
        </pc:spChg>
        <pc:spChg chg="del mo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31" creationId="{B606E0D3-2814-4B0F-8C7C-0D02380A5899}"/>
          </ac:spMkLst>
        </pc:spChg>
        <pc:spChg chg="add 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32" creationId="{028E702B-2EA3-4BAE-8815-C35D01CEFE09}"/>
          </ac:spMkLst>
        </pc:spChg>
        <pc:spChg chg="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36" creationId="{4F1BBB7B-5ECF-4883-B620-1E48CE5A02EC}"/>
          </ac:spMkLst>
        </pc:spChg>
        <pc:spChg chg="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38" creationId="{698F7926-E3DA-4469-A7AE-1F303DDDBFF2}"/>
          </ac:spMkLst>
        </pc:spChg>
        <pc:spChg chg="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41" creationId="{D6D246C6-8BD3-4C37-957F-B529088E6AB2}"/>
          </ac:spMkLst>
        </pc:spChg>
        <pc:spChg chg="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44" creationId="{0BE707B2-502A-4D13-9F3E-D6F35008B1BF}"/>
          </ac:spMkLst>
        </pc:spChg>
        <pc:spChg chg="mod">
          <ac:chgData name="peter Rindal" userId="7c3c15d5b00f3a64" providerId="LiveId" clId="{696FF62E-D5F3-44A9-A405-84A57ED62DD2}" dt="2021-08-09T23:18:04.240" v="9020"/>
          <ac:spMkLst>
            <pc:docMk/>
            <pc:sldMk cId="3459807121" sldId="534"/>
            <ac:spMk id="46" creationId="{91521311-59DE-4F93-AC76-40D6C6D3C66A}"/>
          </ac:spMkLst>
        </pc:spChg>
        <pc:spChg chg="add mod">
          <ac:chgData name="peter Rindal" userId="7c3c15d5b00f3a64" providerId="LiveId" clId="{696FF62E-D5F3-44A9-A405-84A57ED62DD2}" dt="2021-08-09T23:18:41.460" v="9024" actId="14100"/>
          <ac:spMkLst>
            <pc:docMk/>
            <pc:sldMk cId="3459807121" sldId="534"/>
            <ac:spMk id="47" creationId="{5C80D3F8-6A84-4600-A2B7-E2537136346B}"/>
          </ac:spMkLst>
        </pc:spChg>
        <pc:spChg chg="del">
          <ac:chgData name="peter Rindal" userId="7c3c15d5b00f3a64" providerId="LiveId" clId="{696FF62E-D5F3-44A9-A405-84A57ED62DD2}" dt="2021-08-09T20:43:55.824" v="8174" actId="478"/>
          <ac:spMkLst>
            <pc:docMk/>
            <pc:sldMk cId="3459807121" sldId="534"/>
            <ac:spMk id="59" creationId="{9B81526A-035D-4C01-BFF7-140C16857BB2}"/>
          </ac:spMkLst>
        </pc:spChg>
        <pc:spChg chg="del mo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60" creationId="{0202A870-27D6-4242-986D-75D7F35040DE}"/>
          </ac:spMkLst>
        </pc:spChg>
        <pc:spChg chg="del mod">
          <ac:chgData name="peter Rindal" userId="7c3c15d5b00f3a64" providerId="LiveId" clId="{696FF62E-D5F3-44A9-A405-84A57ED62DD2}" dt="2021-08-09T20:44:32.478" v="8179" actId="478"/>
          <ac:spMkLst>
            <pc:docMk/>
            <pc:sldMk cId="3459807121" sldId="534"/>
            <ac:spMk id="61" creationId="{2D479158-9943-4B93-B836-B0B739910AAF}"/>
          </ac:spMkLst>
        </pc:spChg>
        <pc:spChg chg="del ord">
          <ac:chgData name="peter Rindal" userId="7c3c15d5b00f3a64" providerId="LiveId" clId="{696FF62E-D5F3-44A9-A405-84A57ED62DD2}" dt="2021-08-09T23:17:55.215" v="9019" actId="478"/>
          <ac:spMkLst>
            <pc:docMk/>
            <pc:sldMk cId="3459807121" sldId="534"/>
            <ac:spMk id="63" creationId="{19B7D914-A8D4-4217-9542-5582154DB650}"/>
          </ac:spMkLst>
        </pc:spChg>
        <pc:grpChg chg="add del mod">
          <ac:chgData name="peter Rindal" userId="7c3c15d5b00f3a64" providerId="LiveId" clId="{696FF62E-D5F3-44A9-A405-84A57ED62DD2}" dt="2021-08-09T23:18:07.571" v="9021" actId="478"/>
          <ac:grpSpMkLst>
            <pc:docMk/>
            <pc:sldMk cId="3459807121" sldId="534"/>
            <ac:grpSpMk id="35" creationId="{D0D13A87-66C4-40CE-9F4B-5112107C8054}"/>
          </ac:grpSpMkLst>
        </pc:grpChg>
        <pc:picChg chg="add del">
          <ac:chgData name="peter Rindal" userId="7c3c15d5b00f3a64" providerId="LiveId" clId="{696FF62E-D5F3-44A9-A405-84A57ED62DD2}" dt="2021-08-09T20:43:26.804" v="8167" actId="21"/>
          <ac:picMkLst>
            <pc:docMk/>
            <pc:sldMk cId="3459807121" sldId="534"/>
            <ac:picMk id="4" creationId="{DB83525C-0E6B-4059-AFAD-7265EEA1818D}"/>
          </ac:picMkLst>
        </pc:picChg>
        <pc:picChg chg="add del mod ord">
          <ac:chgData name="peter Rindal" userId="7c3c15d5b00f3a64" providerId="LiveId" clId="{696FF62E-D5F3-44A9-A405-84A57ED62DD2}" dt="2021-08-09T23:17:55.215" v="9019" actId="478"/>
          <ac:picMkLst>
            <pc:docMk/>
            <pc:sldMk cId="3459807121" sldId="534"/>
            <ac:picMk id="16" creationId="{60FD0913-308A-415A-AF38-61F4D0BAE182}"/>
          </ac:picMkLst>
        </pc:picChg>
        <pc:picChg chg="add del mod">
          <ac:chgData name="peter Rindal" userId="7c3c15d5b00f3a64" providerId="LiveId" clId="{696FF62E-D5F3-44A9-A405-84A57ED62DD2}" dt="2021-08-09T23:17:46.685" v="9016" actId="478"/>
          <ac:picMkLst>
            <pc:docMk/>
            <pc:sldMk cId="3459807121" sldId="534"/>
            <ac:picMk id="26" creationId="{C5A7786C-0B5E-450E-A1B0-7B0C4035E617}"/>
          </ac:picMkLst>
        </pc:picChg>
        <pc:picChg chg="add mod">
          <ac:chgData name="peter Rindal" userId="7c3c15d5b00f3a64" providerId="LiveId" clId="{696FF62E-D5F3-44A9-A405-84A57ED62DD2}" dt="2021-08-09T23:18:04.240" v="9020"/>
          <ac:picMkLst>
            <pc:docMk/>
            <pc:sldMk cId="3459807121" sldId="534"/>
            <ac:picMk id="33" creationId="{14E6D56A-4900-42CA-9391-F83D6CF59C5F}"/>
          </ac:picMkLst>
        </pc:picChg>
        <pc:picChg chg="del">
          <ac:chgData name="peter Rindal" userId="7c3c15d5b00f3a64" providerId="LiveId" clId="{696FF62E-D5F3-44A9-A405-84A57ED62DD2}" dt="2021-08-09T20:43:23.904" v="8166" actId="478"/>
          <ac:picMkLst>
            <pc:docMk/>
            <pc:sldMk cId="3459807121" sldId="534"/>
            <ac:picMk id="34" creationId="{E8A93096-2D15-44A3-AF94-38874E824D0E}"/>
          </ac:picMkLst>
        </pc:picChg>
        <pc:cxnChg chg="add del mod">
          <ac:chgData name="peter Rindal" userId="7c3c15d5b00f3a64" providerId="LiveId" clId="{696FF62E-D5F3-44A9-A405-84A57ED62DD2}" dt="2021-08-09T23:17:55.215" v="9019" actId="478"/>
          <ac:cxnSpMkLst>
            <pc:docMk/>
            <pc:sldMk cId="3459807121" sldId="534"/>
            <ac:cxnSpMk id="7" creationId="{E1DF719F-A2FA-47F5-A6EE-39B6D3B99327}"/>
          </ac:cxnSpMkLst>
        </pc:cxnChg>
        <pc:cxnChg chg="mod">
          <ac:chgData name="peter Rindal" userId="7c3c15d5b00f3a64" providerId="LiveId" clId="{696FF62E-D5F3-44A9-A405-84A57ED62DD2}" dt="2021-08-09T23:18:04.240" v="9020"/>
          <ac:cxnSpMkLst>
            <pc:docMk/>
            <pc:sldMk cId="3459807121" sldId="534"/>
            <ac:cxnSpMk id="37" creationId="{E390697B-BB81-48CF-B6E2-A143688DA35F}"/>
          </ac:cxnSpMkLst>
        </pc:cxnChg>
        <pc:cxnChg chg="mod">
          <ac:chgData name="peter Rindal" userId="7c3c15d5b00f3a64" providerId="LiveId" clId="{696FF62E-D5F3-44A9-A405-84A57ED62DD2}" dt="2021-08-09T23:18:04.240" v="9020"/>
          <ac:cxnSpMkLst>
            <pc:docMk/>
            <pc:sldMk cId="3459807121" sldId="534"/>
            <ac:cxnSpMk id="39" creationId="{3BE19C25-2776-40CA-91D9-2E807825219B}"/>
          </ac:cxnSpMkLst>
        </pc:cxnChg>
        <pc:cxnChg chg="mod">
          <ac:chgData name="peter Rindal" userId="7c3c15d5b00f3a64" providerId="LiveId" clId="{696FF62E-D5F3-44A9-A405-84A57ED62DD2}" dt="2021-08-09T23:18:04.240" v="9020"/>
          <ac:cxnSpMkLst>
            <pc:docMk/>
            <pc:sldMk cId="3459807121" sldId="534"/>
            <ac:cxnSpMk id="40" creationId="{D9869605-BC52-4D91-B0B9-774CB0FEF3BF}"/>
          </ac:cxnSpMkLst>
        </pc:cxnChg>
        <pc:cxnChg chg="mod">
          <ac:chgData name="peter Rindal" userId="7c3c15d5b00f3a64" providerId="LiveId" clId="{696FF62E-D5F3-44A9-A405-84A57ED62DD2}" dt="2021-08-09T23:18:04.240" v="9020"/>
          <ac:cxnSpMkLst>
            <pc:docMk/>
            <pc:sldMk cId="3459807121" sldId="534"/>
            <ac:cxnSpMk id="42" creationId="{C6E51C86-2FC2-429F-9983-61FA642E3315}"/>
          </ac:cxnSpMkLst>
        </pc:cxnChg>
        <pc:cxnChg chg="mod">
          <ac:chgData name="peter Rindal" userId="7c3c15d5b00f3a64" providerId="LiveId" clId="{696FF62E-D5F3-44A9-A405-84A57ED62DD2}" dt="2021-08-09T23:18:04.240" v="9020"/>
          <ac:cxnSpMkLst>
            <pc:docMk/>
            <pc:sldMk cId="3459807121" sldId="534"/>
            <ac:cxnSpMk id="43" creationId="{19230C0F-1AB0-4DBC-964C-53703F1AAAEC}"/>
          </ac:cxnSpMkLst>
        </pc:cxnChg>
        <pc:cxnChg chg="mod">
          <ac:chgData name="peter Rindal" userId="7c3c15d5b00f3a64" providerId="LiveId" clId="{696FF62E-D5F3-44A9-A405-84A57ED62DD2}" dt="2021-08-09T23:18:04.240" v="9020"/>
          <ac:cxnSpMkLst>
            <pc:docMk/>
            <pc:sldMk cId="3459807121" sldId="534"/>
            <ac:cxnSpMk id="45" creationId="{AD232C4C-815C-4F8B-A454-6A3D4B2A846B}"/>
          </ac:cxnSpMkLst>
        </pc:cxnChg>
      </pc:sldChg>
      <pc:sldChg chg="addSp delSp modSp add mod">
        <pc:chgData name="peter Rindal" userId="7c3c15d5b00f3a64" providerId="LiveId" clId="{696FF62E-D5F3-44A9-A405-84A57ED62DD2}" dt="2021-08-09T23:24:54.664" v="9067" actId="1076"/>
        <pc:sldMkLst>
          <pc:docMk/>
          <pc:sldMk cId="2191173717" sldId="535"/>
        </pc:sldMkLst>
        <pc:spChg chg="mod">
          <ac:chgData name="peter Rindal" userId="7c3c15d5b00f3a64" providerId="LiveId" clId="{696FF62E-D5F3-44A9-A405-84A57ED62DD2}" dt="2021-08-09T20:59:51.180" v="8389" actId="20577"/>
          <ac:spMkLst>
            <pc:docMk/>
            <pc:sldMk cId="2191173717" sldId="535"/>
            <ac:spMk id="2" creationId="{D439F4DC-EA3E-4547-BB83-839EAFF682D0}"/>
          </ac:spMkLst>
        </pc:spChg>
        <pc:spChg chg="mod">
          <ac:chgData name="peter Rindal" userId="7c3c15d5b00f3a64" providerId="LiveId" clId="{696FF62E-D5F3-44A9-A405-84A57ED62DD2}" dt="2021-08-09T23:22:57.543" v="9045" actId="20577"/>
          <ac:spMkLst>
            <pc:docMk/>
            <pc:sldMk cId="2191173717" sldId="535"/>
            <ac:spMk id="3" creationId="{933B7BEC-BFA0-421A-864B-EC8AEF6CDC7E}"/>
          </ac:spMkLst>
        </pc:spChg>
        <pc:spChg chg="del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17" creationId="{B001145A-7CE7-4B35-A5B8-93B543D54081}"/>
          </ac:spMkLst>
        </pc:spChg>
        <pc:spChg chg="del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18" creationId="{34D28955-4980-4512-889D-5D41A8ED142B}"/>
          </ac:spMkLst>
        </pc:spChg>
        <pc:spChg chg="del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19" creationId="{D487ED2B-E6C3-4477-BB05-F2731ED4A8FE}"/>
          </ac:spMkLst>
        </pc:spChg>
        <pc:spChg chg="del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20" creationId="{F8190D49-0EC5-4CE1-8A74-86BC6FAAA53B}"/>
          </ac:spMkLst>
        </pc:spChg>
        <pc:spChg chg="del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21" creationId="{84422B88-33C5-49F8-A1B3-4A83E4DBC6CF}"/>
          </ac:spMkLst>
        </pc:spChg>
        <pc:spChg chg="add del mod">
          <ac:chgData name="peter Rindal" userId="7c3c15d5b00f3a64" providerId="LiveId" clId="{696FF62E-D5F3-44A9-A405-84A57ED62DD2}" dt="2021-08-09T21:03:28.509" v="8580"/>
          <ac:spMkLst>
            <pc:docMk/>
            <pc:sldMk cId="2191173717" sldId="535"/>
            <ac:spMk id="22" creationId="{3081D140-9180-4B04-BD68-CBE3547B4C60}"/>
          </ac:spMkLst>
        </pc:spChg>
        <pc:spChg chg="add del mo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24" creationId="{55F77152-D029-441B-ABC9-1F1F7AEE843B}"/>
          </ac:spMkLst>
        </pc:spChg>
        <pc:spChg chg="mod">
          <ac:chgData name="peter Rindal" userId="7c3c15d5b00f3a64" providerId="LiveId" clId="{696FF62E-D5F3-44A9-A405-84A57ED62DD2}" dt="2021-08-09T21:05:17.110" v="8597" actId="15413"/>
          <ac:spMkLst>
            <pc:docMk/>
            <pc:sldMk cId="2191173717" sldId="535"/>
            <ac:spMk id="25" creationId="{49DD597F-A524-46A4-A9EA-5D35E1928920}"/>
          </ac:spMkLst>
        </pc:spChg>
        <pc:spChg chg="add del mod">
          <ac:chgData name="peter Rindal" userId="7c3c15d5b00f3a64" providerId="LiveId" clId="{696FF62E-D5F3-44A9-A405-84A57ED62DD2}" dt="2021-08-09T21:11:30.462" v="8674" actId="478"/>
          <ac:spMkLst>
            <pc:docMk/>
            <pc:sldMk cId="2191173717" sldId="535"/>
            <ac:spMk id="26" creationId="{3B1330F1-458F-49E5-8236-4D7D2E39DFFF}"/>
          </ac:spMkLst>
        </pc:spChg>
        <pc:spChg chg="add del mod or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28" creationId="{3041D5B2-95EB-4E4E-845C-32991F851801}"/>
          </ac:spMkLst>
        </pc:spChg>
        <pc:spChg chg="add del mod or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29" creationId="{EE917EF7-43D7-4F0D-8D6F-9A9DC3CC74DD}"/>
          </ac:spMkLst>
        </pc:spChg>
        <pc:spChg chg="add del mod">
          <ac:chgData name="peter Rindal" userId="7c3c15d5b00f3a64" providerId="LiveId" clId="{696FF62E-D5F3-44A9-A405-84A57ED62DD2}" dt="2021-08-09T21:09:15.291" v="8629" actId="478"/>
          <ac:spMkLst>
            <pc:docMk/>
            <pc:sldMk cId="2191173717" sldId="535"/>
            <ac:spMk id="30" creationId="{78E67E28-6DA7-4391-8A33-F62DD26E70A8}"/>
          </ac:spMkLst>
        </pc:spChg>
        <pc:spChg chg="del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31" creationId="{B606E0D3-2814-4B0F-8C7C-0D02380A5899}"/>
          </ac:spMkLst>
        </pc:spChg>
        <pc:spChg chg="add del mod">
          <ac:chgData name="peter Rindal" userId="7c3c15d5b00f3a64" providerId="LiveId" clId="{696FF62E-D5F3-44A9-A405-84A57ED62DD2}" dt="2021-08-09T21:09:15.291" v="8629" actId="478"/>
          <ac:spMkLst>
            <pc:docMk/>
            <pc:sldMk cId="2191173717" sldId="535"/>
            <ac:spMk id="32" creationId="{2865C88C-3CB2-4475-BF1E-BADB97A79DCB}"/>
          </ac:spMkLst>
        </pc:spChg>
        <pc:spChg chg="add del mod or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33" creationId="{98470C44-00B4-419A-A619-8C8DDA57156C}"/>
          </ac:spMkLst>
        </pc:spChg>
        <pc:spChg chg="add del mod or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34" creationId="{EAF4755B-0921-4833-AC2C-FD28CAE08E44}"/>
          </ac:spMkLst>
        </pc:spChg>
        <pc:spChg chg="add del mod or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35" creationId="{083A1AD6-3BFC-4471-B109-731B41DA8856}"/>
          </ac:spMkLst>
        </pc:spChg>
        <pc:spChg chg="add del mod or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36" creationId="{DC2757A8-3B87-461A-9E3C-0165D96F5F29}"/>
          </ac:spMkLst>
        </pc:spChg>
        <pc:spChg chg="add del mod ord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37" creationId="{D2606DCA-01C6-465B-BE5F-58E678477594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38" creationId="{210BAA03-1D0B-47E0-87F9-42EE8270849C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39" creationId="{545842E5-B04B-4D25-966B-C7ED842E9E8F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40" creationId="{138742B4-0BF8-46E8-A926-2F8FEFD4C490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41" creationId="{3573A07D-1FB3-4FF7-BDC9-8D11B38AA29B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42" creationId="{A216383E-8C60-4846-B2DF-5736B1D26B05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43" creationId="{06B884BF-B172-4FA4-80B2-42C8D74D4F31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44" creationId="{D63E05AD-30D4-43CE-B8A7-ED1D06392D6C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46" creationId="{E40F8DAF-4910-42C5-8186-1722E80B3806}"/>
          </ac:spMkLst>
        </pc:spChg>
        <pc:spChg chg="add del mod">
          <ac:chgData name="peter Rindal" userId="7c3c15d5b00f3a64" providerId="LiveId" clId="{696FF62E-D5F3-44A9-A405-84A57ED62DD2}" dt="2021-08-09T23:24:45.847" v="9065" actId="478"/>
          <ac:spMkLst>
            <pc:docMk/>
            <pc:sldMk cId="2191173717" sldId="535"/>
            <ac:spMk id="48" creationId="{9504408F-7EA4-4383-9C60-16AA8A4BF432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49" creationId="{87B15278-893A-42A9-804D-36C2E3E73E4C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50" creationId="{C08AB409-E245-427E-9924-1563BA92FD09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51" creationId="{070D4FA8-AF6C-469C-8CAC-9E8E6BA6A7DF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52" creationId="{3F521501-12BC-42DD-9B48-1FF522C49376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53" creationId="{DE5421CE-80E0-4CD0-B189-CF22D0DAD8EF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54" creationId="{DCA04D3B-2AC1-4F08-B3CB-FF6A3960AA2D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55" creationId="{E15F475F-A77C-47D7-944F-6E69ED9620B9}"/>
          </ac:spMkLst>
        </pc:spChg>
        <pc:spChg chg="add mod">
          <ac:chgData name="peter Rindal" userId="7c3c15d5b00f3a64" providerId="LiveId" clId="{696FF62E-D5F3-44A9-A405-84A57ED62DD2}" dt="2021-08-09T23:24:48.706" v="9066"/>
          <ac:spMkLst>
            <pc:docMk/>
            <pc:sldMk cId="2191173717" sldId="535"/>
            <ac:spMk id="57" creationId="{C5C66C06-3E73-4845-B270-623ECE7FC0F1}"/>
          </ac:spMkLst>
        </pc:spChg>
        <pc:spChg chg="add mod">
          <ac:chgData name="peter Rindal" userId="7c3c15d5b00f3a64" providerId="LiveId" clId="{696FF62E-D5F3-44A9-A405-84A57ED62DD2}" dt="2021-08-09T23:24:54.664" v="9067" actId="1076"/>
          <ac:spMkLst>
            <pc:docMk/>
            <pc:sldMk cId="2191173717" sldId="535"/>
            <ac:spMk id="59" creationId="{DAB2EA73-4209-492D-A0A6-A43BDE9D85CF}"/>
          </ac:spMkLst>
        </pc:spChg>
        <pc:spChg chg="add del mod">
          <ac:chgData name="peter Rindal" userId="7c3c15d5b00f3a64" providerId="LiveId" clId="{696FF62E-D5F3-44A9-A405-84A57ED62DD2}" dt="2021-08-09T21:11:30.462" v="8674" actId="478"/>
          <ac:spMkLst>
            <pc:docMk/>
            <pc:sldMk cId="2191173717" sldId="535"/>
            <ac:spMk id="60" creationId="{0202A870-27D6-4242-986D-75D7F35040DE}"/>
          </ac:spMkLst>
        </pc:spChg>
        <pc:spChg chg="del">
          <ac:chgData name="peter Rindal" userId="7c3c15d5b00f3a64" providerId="LiveId" clId="{696FF62E-D5F3-44A9-A405-84A57ED62DD2}" dt="2021-08-09T23:23:04.973" v="9047" actId="478"/>
          <ac:spMkLst>
            <pc:docMk/>
            <pc:sldMk cId="2191173717" sldId="535"/>
            <ac:spMk id="63" creationId="{19B7D914-A8D4-4217-9542-5582154DB650}"/>
          </ac:spMkLst>
        </pc:spChg>
        <pc:picChg chg="add del mod modCrop">
          <ac:chgData name="peter Rindal" userId="7c3c15d5b00f3a64" providerId="LiveId" clId="{696FF62E-D5F3-44A9-A405-84A57ED62DD2}" dt="2021-08-09T20:59:03.319" v="8385" actId="21"/>
          <ac:picMkLst>
            <pc:docMk/>
            <pc:sldMk cId="2191173717" sldId="535"/>
            <ac:picMk id="5" creationId="{70023882-6DB8-4346-BD42-B3669A4BB1DF}"/>
          </ac:picMkLst>
        </pc:picChg>
        <pc:picChg chg="add del mod">
          <ac:chgData name="peter Rindal" userId="7c3c15d5b00f3a64" providerId="LiveId" clId="{696FF62E-D5F3-44A9-A405-84A57ED62DD2}" dt="2021-08-09T21:03:49.164" v="8587" actId="21"/>
          <ac:picMkLst>
            <pc:docMk/>
            <pc:sldMk cId="2191173717" sldId="535"/>
            <ac:picMk id="6" creationId="{3C15A85E-ED2A-4465-A390-11F82C4AAEFC}"/>
          </ac:picMkLst>
        </pc:picChg>
        <pc:picChg chg="add del mod modCrop">
          <ac:chgData name="peter Rindal" userId="7c3c15d5b00f3a64" providerId="LiveId" clId="{696FF62E-D5F3-44A9-A405-84A57ED62DD2}" dt="2021-08-09T23:22:59.333" v="9046" actId="478"/>
          <ac:picMkLst>
            <pc:docMk/>
            <pc:sldMk cId="2191173717" sldId="535"/>
            <ac:picMk id="9" creationId="{85695B2B-7D23-4DFA-8B07-A86557CDA92C}"/>
          </ac:picMkLst>
        </pc:picChg>
        <pc:picChg chg="del">
          <ac:chgData name="peter Rindal" userId="7c3c15d5b00f3a64" providerId="LiveId" clId="{696FF62E-D5F3-44A9-A405-84A57ED62DD2}" dt="2021-08-09T21:03:51.125" v="8588" actId="478"/>
          <ac:picMkLst>
            <pc:docMk/>
            <pc:sldMk cId="2191173717" sldId="535"/>
            <ac:picMk id="16" creationId="{60FD0913-308A-415A-AF38-61F4D0BAE182}"/>
          </ac:picMkLst>
        </pc:picChg>
        <pc:picChg chg="add del mod">
          <ac:chgData name="peter Rindal" userId="7c3c15d5b00f3a64" providerId="LiveId" clId="{696FF62E-D5F3-44A9-A405-84A57ED62DD2}" dt="2021-08-09T23:23:04.973" v="9047" actId="478"/>
          <ac:picMkLst>
            <pc:docMk/>
            <pc:sldMk cId="2191173717" sldId="535"/>
            <ac:picMk id="23" creationId="{55F58F39-2E97-4E45-907C-FE38C93A6195}"/>
          </ac:picMkLst>
        </pc:picChg>
        <pc:picChg chg="add del mod">
          <ac:chgData name="peter Rindal" userId="7c3c15d5b00f3a64" providerId="LiveId" clId="{696FF62E-D5F3-44A9-A405-84A57ED62DD2}" dt="2021-08-09T23:24:45.847" v="9065" actId="478"/>
          <ac:picMkLst>
            <pc:docMk/>
            <pc:sldMk cId="2191173717" sldId="535"/>
            <ac:picMk id="45" creationId="{FF2CD95A-2999-4F76-BDAC-B111062D95A0}"/>
          </ac:picMkLst>
        </pc:picChg>
        <pc:picChg chg="add mod">
          <ac:chgData name="peter Rindal" userId="7c3c15d5b00f3a64" providerId="LiveId" clId="{696FF62E-D5F3-44A9-A405-84A57ED62DD2}" dt="2021-08-09T23:24:48.706" v="9066"/>
          <ac:picMkLst>
            <pc:docMk/>
            <pc:sldMk cId="2191173717" sldId="535"/>
            <ac:picMk id="56" creationId="{CC53EE8F-17E8-44A9-A912-C082719999B7}"/>
          </ac:picMkLst>
        </pc:picChg>
        <pc:cxnChg chg="add del mod">
          <ac:chgData name="peter Rindal" userId="7c3c15d5b00f3a64" providerId="LiveId" clId="{696FF62E-D5F3-44A9-A405-84A57ED62DD2}" dt="2021-08-09T23:23:04.973" v="9047" actId="478"/>
          <ac:cxnSpMkLst>
            <pc:docMk/>
            <pc:sldMk cId="2191173717" sldId="535"/>
            <ac:cxnSpMk id="7" creationId="{E1DF719F-A2FA-47F5-A6EE-39B6D3B99327}"/>
          </ac:cxnSpMkLst>
        </pc:cxnChg>
        <pc:cxnChg chg="add del mod">
          <ac:chgData name="peter Rindal" userId="7c3c15d5b00f3a64" providerId="LiveId" clId="{696FF62E-D5F3-44A9-A405-84A57ED62DD2}" dt="2021-08-09T21:07:07.328" v="8600" actId="478"/>
          <ac:cxnSpMkLst>
            <pc:docMk/>
            <pc:sldMk cId="2191173717" sldId="535"/>
            <ac:cxnSpMk id="27" creationId="{4AF5C6B0-A8B9-45AD-9C9D-F11E36CDF091}"/>
          </ac:cxnSpMkLst>
        </pc:cxnChg>
        <pc:cxnChg chg="add del mod">
          <ac:chgData name="peter Rindal" userId="7c3c15d5b00f3a64" providerId="LiveId" clId="{696FF62E-D5F3-44A9-A405-84A57ED62DD2}" dt="2021-08-09T23:24:45.847" v="9065" actId="478"/>
          <ac:cxnSpMkLst>
            <pc:docMk/>
            <pc:sldMk cId="2191173717" sldId="535"/>
            <ac:cxnSpMk id="47" creationId="{28850D8B-D4A6-4EAE-9AC8-59034D70A5FF}"/>
          </ac:cxnSpMkLst>
        </pc:cxnChg>
        <pc:cxnChg chg="add mod">
          <ac:chgData name="peter Rindal" userId="7c3c15d5b00f3a64" providerId="LiveId" clId="{696FF62E-D5F3-44A9-A405-84A57ED62DD2}" dt="2021-08-09T23:24:48.706" v="9066"/>
          <ac:cxnSpMkLst>
            <pc:docMk/>
            <pc:sldMk cId="2191173717" sldId="535"/>
            <ac:cxnSpMk id="58" creationId="{215ECD7B-1D16-4146-AA49-A5FFA87BA121}"/>
          </ac:cxnSpMkLst>
        </pc:cxnChg>
      </pc:sldChg>
      <pc:sldChg chg="addSp modSp new mod">
        <pc:chgData name="peter Rindal" userId="7c3c15d5b00f3a64" providerId="LiveId" clId="{696FF62E-D5F3-44A9-A405-84A57ED62DD2}" dt="2021-08-09T23:28:34.070" v="9089" actId="1076"/>
        <pc:sldMkLst>
          <pc:docMk/>
          <pc:sldMk cId="2276152762" sldId="536"/>
        </pc:sldMkLst>
        <pc:spChg chg="mod">
          <ac:chgData name="peter Rindal" userId="7c3c15d5b00f3a64" providerId="LiveId" clId="{696FF62E-D5F3-44A9-A405-84A57ED62DD2}" dt="2021-08-09T22:23:47.292" v="8722" actId="20577"/>
          <ac:spMkLst>
            <pc:docMk/>
            <pc:sldMk cId="2276152762" sldId="536"/>
            <ac:spMk id="2" creationId="{68990C67-6158-4807-B26C-5256C45C1EFC}"/>
          </ac:spMkLst>
        </pc:spChg>
        <pc:spChg chg="add mod">
          <ac:chgData name="peter Rindal" userId="7c3c15d5b00f3a64" providerId="LiveId" clId="{696FF62E-D5F3-44A9-A405-84A57ED62DD2}" dt="2021-08-09T23:28:34.070" v="9089" actId="1076"/>
          <ac:spMkLst>
            <pc:docMk/>
            <pc:sldMk cId="2276152762" sldId="536"/>
            <ac:spMk id="6" creationId="{27DB918D-4460-4079-A905-5CBCB2921E56}"/>
          </ac:spMkLst>
        </pc:spChg>
        <pc:picChg chg="add mod">
          <ac:chgData name="peter Rindal" userId="7c3c15d5b00f3a64" providerId="LiveId" clId="{696FF62E-D5F3-44A9-A405-84A57ED62DD2}" dt="2021-08-09T22:22:11.156" v="8717" actId="1076"/>
          <ac:picMkLst>
            <pc:docMk/>
            <pc:sldMk cId="2276152762" sldId="536"/>
            <ac:picMk id="5" creationId="{BB456B3F-22E5-444C-B3B0-487CEC18A5FA}"/>
          </ac:picMkLst>
        </pc:picChg>
      </pc:sldChg>
      <pc:sldChg chg="addSp delSp modSp new mod delAnim modAnim">
        <pc:chgData name="peter Rindal" userId="7c3c15d5b00f3a64" providerId="LiveId" clId="{696FF62E-D5F3-44A9-A405-84A57ED62DD2}" dt="2021-08-10T00:08:49.268" v="9329" actId="1038"/>
        <pc:sldMkLst>
          <pc:docMk/>
          <pc:sldMk cId="915434527" sldId="537"/>
        </pc:sldMkLst>
        <pc:spChg chg="mod">
          <ac:chgData name="peter Rindal" userId="7c3c15d5b00f3a64" providerId="LiveId" clId="{696FF62E-D5F3-44A9-A405-84A57ED62DD2}" dt="2021-08-09T22:23:59.658" v="8753" actId="20577"/>
          <ac:spMkLst>
            <pc:docMk/>
            <pc:sldMk cId="915434527" sldId="537"/>
            <ac:spMk id="2" creationId="{A7053BF8-39DF-40DB-B460-0ABBA23C1015}"/>
          </ac:spMkLst>
        </pc:spChg>
        <pc:spChg chg="add del mod">
          <ac:chgData name="peter Rindal" userId="7c3c15d5b00f3a64" providerId="LiveId" clId="{696FF62E-D5F3-44A9-A405-84A57ED62DD2}" dt="2021-08-09T23:30:50.654" v="9095" actId="21"/>
          <ac:spMkLst>
            <pc:docMk/>
            <pc:sldMk cId="915434527" sldId="537"/>
            <ac:spMk id="6" creationId="{1330533C-D5AB-4456-A4FB-18A2BC21285A}"/>
          </ac:spMkLst>
        </pc:spChg>
        <pc:spChg chg="add mod">
          <ac:chgData name="peter Rindal" userId="7c3c15d5b00f3a64" providerId="LiveId" clId="{696FF62E-D5F3-44A9-A405-84A57ED62DD2}" dt="2021-08-09T23:30:54.940" v="9097" actId="14100"/>
          <ac:spMkLst>
            <pc:docMk/>
            <pc:sldMk cId="915434527" sldId="537"/>
            <ac:spMk id="7" creationId="{60E416AB-B23B-4930-A0F8-FAA79D6922A6}"/>
          </ac:spMkLst>
        </pc:spChg>
        <pc:spChg chg="add mod">
          <ac:chgData name="peter Rindal" userId="7c3c15d5b00f3a64" providerId="LiveId" clId="{696FF62E-D5F3-44A9-A405-84A57ED62DD2}" dt="2021-08-09T23:30:58.369" v="9098"/>
          <ac:spMkLst>
            <pc:docMk/>
            <pc:sldMk cId="915434527" sldId="537"/>
            <ac:spMk id="8" creationId="{6BDF7574-B008-4C90-A5A2-FBC6C6B7F728}"/>
          </ac:spMkLst>
        </pc:spChg>
        <pc:spChg chg="add mod ord">
          <ac:chgData name="peter Rindal" userId="7c3c15d5b00f3a64" providerId="LiveId" clId="{696FF62E-D5F3-44A9-A405-84A57ED62DD2}" dt="2021-08-10T00:08:49.268" v="9329" actId="1038"/>
          <ac:spMkLst>
            <pc:docMk/>
            <pc:sldMk cId="915434527" sldId="537"/>
            <ac:spMk id="9" creationId="{F0E38C14-52DD-4397-AF65-82ACFFD3E442}"/>
          </ac:spMkLst>
        </pc:spChg>
        <pc:spChg chg="add mod ord">
          <ac:chgData name="peter Rindal" userId="7c3c15d5b00f3a64" providerId="LiveId" clId="{696FF62E-D5F3-44A9-A405-84A57ED62DD2}" dt="2021-08-10T00:08:39.268" v="9323" actId="403"/>
          <ac:spMkLst>
            <pc:docMk/>
            <pc:sldMk cId="915434527" sldId="537"/>
            <ac:spMk id="10" creationId="{1BD62279-2114-433C-9DDE-6855E71A7C56}"/>
          </ac:spMkLst>
        </pc:spChg>
        <pc:picChg chg="add mod">
          <ac:chgData name="peter Rindal" userId="7c3c15d5b00f3a64" providerId="LiveId" clId="{696FF62E-D5F3-44A9-A405-84A57ED62DD2}" dt="2021-08-09T22:24:50.608" v="8760" actId="1076"/>
          <ac:picMkLst>
            <pc:docMk/>
            <pc:sldMk cId="915434527" sldId="537"/>
            <ac:picMk id="5" creationId="{7FCC7B9D-254D-47ED-9EA2-E9AB9B192D56}"/>
          </ac:picMkLst>
        </pc:picChg>
      </pc:sldChg>
      <pc:sldChg chg="addSp modSp new mod modAnim">
        <pc:chgData name="peter Rindal" userId="7c3c15d5b00f3a64" providerId="LiveId" clId="{696FF62E-D5F3-44A9-A405-84A57ED62DD2}" dt="2021-08-09T23:32:35.254" v="9102" actId="14100"/>
        <pc:sldMkLst>
          <pc:docMk/>
          <pc:sldMk cId="86279855" sldId="538"/>
        </pc:sldMkLst>
        <pc:spChg chg="mod">
          <ac:chgData name="peter Rindal" userId="7c3c15d5b00f3a64" providerId="LiveId" clId="{696FF62E-D5F3-44A9-A405-84A57ED62DD2}" dt="2021-08-09T22:25:47.011" v="8780" actId="20577"/>
          <ac:spMkLst>
            <pc:docMk/>
            <pc:sldMk cId="86279855" sldId="538"/>
            <ac:spMk id="2" creationId="{62A4BD14-D87D-4D76-8143-494976D4F004}"/>
          </ac:spMkLst>
        </pc:spChg>
        <pc:spChg chg="add mod">
          <ac:chgData name="peter Rindal" userId="7c3c15d5b00f3a64" providerId="LiveId" clId="{696FF62E-D5F3-44A9-A405-84A57ED62DD2}" dt="2021-08-09T23:32:35.254" v="9102" actId="14100"/>
          <ac:spMkLst>
            <pc:docMk/>
            <pc:sldMk cId="86279855" sldId="538"/>
            <ac:spMk id="6" creationId="{F9A8BBC5-1BEA-46F1-B2FD-3B85FD9F271B}"/>
          </ac:spMkLst>
        </pc:spChg>
        <pc:picChg chg="add mod">
          <ac:chgData name="peter Rindal" userId="7c3c15d5b00f3a64" providerId="LiveId" clId="{696FF62E-D5F3-44A9-A405-84A57ED62DD2}" dt="2021-08-09T22:25:52.551" v="8781" actId="14100"/>
          <ac:picMkLst>
            <pc:docMk/>
            <pc:sldMk cId="86279855" sldId="538"/>
            <ac:picMk id="5" creationId="{56450B68-2257-4959-8CB3-8E5D573044C1}"/>
          </ac:picMkLst>
        </pc:picChg>
      </pc:sldChg>
      <pc:sldChg chg="add">
        <pc:chgData name="peter Rindal" userId="7c3c15d5b00f3a64" providerId="LiveId" clId="{696FF62E-D5F3-44A9-A405-84A57ED62DD2}" dt="2021-08-09T23:03:05.606" v="8891"/>
        <pc:sldMkLst>
          <pc:docMk/>
          <pc:sldMk cId="4219943486" sldId="539"/>
        </pc:sldMkLst>
      </pc:sldChg>
      <pc:sldChg chg="addSp delSp modSp add mod ord modAnim">
        <pc:chgData name="peter Rindal" userId="7c3c15d5b00f3a64" providerId="LiveId" clId="{696FF62E-D5F3-44A9-A405-84A57ED62DD2}" dt="2021-08-09T23:10:39.380" v="8952"/>
        <pc:sldMkLst>
          <pc:docMk/>
          <pc:sldMk cId="2801107996" sldId="540"/>
        </pc:sldMkLst>
        <pc:spChg chg="mod">
          <ac:chgData name="peter Rindal" userId="7c3c15d5b00f3a64" providerId="LiveId" clId="{696FF62E-D5F3-44A9-A405-84A57ED62DD2}" dt="2021-08-09T23:10:19.292" v="8949" actId="20577"/>
          <ac:spMkLst>
            <pc:docMk/>
            <pc:sldMk cId="2801107996" sldId="540"/>
            <ac:spMk id="3" creationId="{933B7BEC-BFA0-421A-864B-EC8AEF6CDC7E}"/>
          </ac:spMkLst>
        </pc:spChg>
        <pc:spChg chg="del">
          <ac:chgData name="peter Rindal" userId="7c3c15d5b00f3a64" providerId="LiveId" clId="{696FF62E-D5F3-44A9-A405-84A57ED62DD2}" dt="2021-08-09T23:09:41.671" v="8940" actId="478"/>
          <ac:spMkLst>
            <pc:docMk/>
            <pc:sldMk cId="2801107996" sldId="540"/>
            <ac:spMk id="6" creationId="{04E58161-9FBD-45C6-A072-D692AB3B6E38}"/>
          </ac:spMkLst>
        </pc:spChg>
        <pc:spChg chg="del">
          <ac:chgData name="peter Rindal" userId="7c3c15d5b00f3a64" providerId="LiveId" clId="{696FF62E-D5F3-44A9-A405-84A57ED62DD2}" dt="2021-08-09T23:09:41.671" v="8940" actId="478"/>
          <ac:spMkLst>
            <pc:docMk/>
            <pc:sldMk cId="2801107996" sldId="540"/>
            <ac:spMk id="11" creationId="{507FE18D-CDD9-4E86-B8A0-66739D371D48}"/>
          </ac:spMkLst>
        </pc:spChg>
        <pc:spChg chg="del">
          <ac:chgData name="peter Rindal" userId="7c3c15d5b00f3a64" providerId="LiveId" clId="{696FF62E-D5F3-44A9-A405-84A57ED62DD2}" dt="2021-08-09T23:09:41.671" v="8940" actId="478"/>
          <ac:spMkLst>
            <pc:docMk/>
            <pc:sldMk cId="2801107996" sldId="540"/>
            <ac:spMk id="12" creationId="{845DCEB7-9072-44F9-9E36-B2897D03C62E}"/>
          </ac:spMkLst>
        </pc:spChg>
        <pc:spChg chg="del">
          <ac:chgData name="peter Rindal" userId="7c3c15d5b00f3a64" providerId="LiveId" clId="{696FF62E-D5F3-44A9-A405-84A57ED62DD2}" dt="2021-08-09T23:09:41.671" v="8940" actId="478"/>
          <ac:spMkLst>
            <pc:docMk/>
            <pc:sldMk cId="2801107996" sldId="540"/>
            <ac:spMk id="13" creationId="{3A687799-8BB1-4376-8168-335A27F5C1B4}"/>
          </ac:spMkLst>
        </pc:spChg>
        <pc:spChg chg="del">
          <ac:chgData name="peter Rindal" userId="7c3c15d5b00f3a64" providerId="LiveId" clId="{696FF62E-D5F3-44A9-A405-84A57ED62DD2}" dt="2021-08-09T23:09:41.671" v="8940" actId="478"/>
          <ac:spMkLst>
            <pc:docMk/>
            <pc:sldMk cId="2801107996" sldId="540"/>
            <ac:spMk id="14" creationId="{3B4A9D1C-EF60-4DDF-9B37-A345457C4E95}"/>
          </ac:spMkLst>
        </pc:spChg>
        <pc:spChg chg="add mod">
          <ac:chgData name="peter Rindal" userId="7c3c15d5b00f3a64" providerId="LiveId" clId="{696FF62E-D5F3-44A9-A405-84A57ED62DD2}" dt="2021-08-09T23:09:42.025" v="8941"/>
          <ac:spMkLst>
            <pc:docMk/>
            <pc:sldMk cId="2801107996" sldId="540"/>
            <ac:spMk id="18" creationId="{99FDF0FB-FDB5-4419-9661-908150CDA42D}"/>
          </ac:spMkLst>
        </pc:spChg>
        <pc:spChg chg="add mod">
          <ac:chgData name="peter Rindal" userId="7c3c15d5b00f3a64" providerId="LiveId" clId="{696FF62E-D5F3-44A9-A405-84A57ED62DD2}" dt="2021-08-09T23:09:42.025" v="8941"/>
          <ac:spMkLst>
            <pc:docMk/>
            <pc:sldMk cId="2801107996" sldId="540"/>
            <ac:spMk id="19" creationId="{8C7D14F0-C261-4A55-83A0-411DF99690A9}"/>
          </ac:spMkLst>
        </pc:spChg>
        <pc:spChg chg="add mod">
          <ac:chgData name="peter Rindal" userId="7c3c15d5b00f3a64" providerId="LiveId" clId="{696FF62E-D5F3-44A9-A405-84A57ED62DD2}" dt="2021-08-09T23:09:42.025" v="8941"/>
          <ac:spMkLst>
            <pc:docMk/>
            <pc:sldMk cId="2801107996" sldId="540"/>
            <ac:spMk id="20" creationId="{94022B24-36B0-4D36-8162-4D795D328C12}"/>
          </ac:spMkLst>
        </pc:spChg>
        <pc:spChg chg="add mod">
          <ac:chgData name="peter Rindal" userId="7c3c15d5b00f3a64" providerId="LiveId" clId="{696FF62E-D5F3-44A9-A405-84A57ED62DD2}" dt="2021-08-09T23:09:42.025" v="8941"/>
          <ac:spMkLst>
            <pc:docMk/>
            <pc:sldMk cId="2801107996" sldId="540"/>
            <ac:spMk id="21" creationId="{1390CF67-FA40-4B31-B54C-B386330B8CA4}"/>
          </ac:spMkLst>
        </pc:spChg>
        <pc:spChg chg="add del mod">
          <ac:chgData name="peter Rindal" userId="7c3c15d5b00f3a64" providerId="LiveId" clId="{696FF62E-D5F3-44A9-A405-84A57ED62DD2}" dt="2021-08-09T23:09:57.170" v="8945" actId="478"/>
          <ac:spMkLst>
            <pc:docMk/>
            <pc:sldMk cId="2801107996" sldId="540"/>
            <ac:spMk id="23" creationId="{E6D4D2C9-61D1-4B0B-85DE-2327B756FB53}"/>
          </ac:spMkLst>
        </pc:spChg>
        <pc:spChg chg="add mod ord">
          <ac:chgData name="peter Rindal" userId="7c3c15d5b00f3a64" providerId="LiveId" clId="{696FF62E-D5F3-44A9-A405-84A57ED62DD2}" dt="2021-08-09T23:10:02.601" v="8946" actId="167"/>
          <ac:spMkLst>
            <pc:docMk/>
            <pc:sldMk cId="2801107996" sldId="540"/>
            <ac:spMk id="26" creationId="{52B21BF0-760A-421B-90AF-4FBCFAD33FF6}"/>
          </ac:spMkLst>
        </pc:spChg>
        <pc:spChg chg="add del mod">
          <ac:chgData name="peter Rindal" userId="7c3c15d5b00f3a64" providerId="LiveId" clId="{696FF62E-D5F3-44A9-A405-84A57ED62DD2}" dt="2021-08-09T23:09:54.061" v="8944" actId="478"/>
          <ac:spMkLst>
            <pc:docMk/>
            <pc:sldMk cId="2801107996" sldId="540"/>
            <ac:spMk id="27" creationId="{36C70CBE-1419-4496-A3CF-B69931A36842}"/>
          </ac:spMkLst>
        </pc:spChg>
        <pc:spChg chg="add del mod">
          <ac:chgData name="peter Rindal" userId="7c3c15d5b00f3a64" providerId="LiveId" clId="{696FF62E-D5F3-44A9-A405-84A57ED62DD2}" dt="2021-08-09T23:09:52.756" v="8943" actId="478"/>
          <ac:spMkLst>
            <pc:docMk/>
            <pc:sldMk cId="2801107996" sldId="540"/>
            <ac:spMk id="30" creationId="{ACC6C055-C671-4B25-A4C1-C28DD6462675}"/>
          </ac:spMkLst>
        </pc:spChg>
        <pc:spChg chg="add del mod">
          <ac:chgData name="peter Rindal" userId="7c3c15d5b00f3a64" providerId="LiveId" clId="{696FF62E-D5F3-44A9-A405-84A57ED62DD2}" dt="2021-08-09T23:09:45.440" v="8942" actId="478"/>
          <ac:spMkLst>
            <pc:docMk/>
            <pc:sldMk cId="2801107996" sldId="540"/>
            <ac:spMk id="33" creationId="{A5F37B56-60AA-453D-8EE9-AB02A33BA232}"/>
          </ac:spMkLst>
        </pc:spChg>
        <pc:spChg chg="add del mod">
          <ac:chgData name="peter Rindal" userId="7c3c15d5b00f3a64" providerId="LiveId" clId="{696FF62E-D5F3-44A9-A405-84A57ED62DD2}" dt="2021-08-09T23:09:52.756" v="8943" actId="478"/>
          <ac:spMkLst>
            <pc:docMk/>
            <pc:sldMk cId="2801107996" sldId="540"/>
            <ac:spMk id="36" creationId="{F4D9CC59-467E-4158-BFEE-C309709E48D8}"/>
          </ac:spMkLst>
        </pc:spChg>
        <pc:spChg chg="add del mod">
          <ac:chgData name="peter Rindal" userId="7c3c15d5b00f3a64" providerId="LiveId" clId="{696FF62E-D5F3-44A9-A405-84A57ED62DD2}" dt="2021-08-09T23:09:52.756" v="8943" actId="478"/>
          <ac:spMkLst>
            <pc:docMk/>
            <pc:sldMk cId="2801107996" sldId="540"/>
            <ac:spMk id="37" creationId="{6D88FA85-C56A-40D3-A035-900CC3D6547E}"/>
          </ac:spMkLst>
        </pc:spChg>
        <pc:spChg chg="del">
          <ac:chgData name="peter Rindal" userId="7c3c15d5b00f3a64" providerId="LiveId" clId="{696FF62E-D5F3-44A9-A405-84A57ED62DD2}" dt="2021-08-09T23:10:07.560" v="8948" actId="478"/>
          <ac:spMkLst>
            <pc:docMk/>
            <pc:sldMk cId="2801107996" sldId="540"/>
            <ac:spMk id="43" creationId="{5A64EC90-F3F1-467C-B637-D15998752FDA}"/>
          </ac:spMkLst>
        </pc:spChg>
        <pc:grpChg chg="del">
          <ac:chgData name="peter Rindal" userId="7c3c15d5b00f3a64" providerId="LiveId" clId="{696FF62E-D5F3-44A9-A405-84A57ED62DD2}" dt="2021-08-09T23:10:05.931" v="8947" actId="478"/>
          <ac:grpSpMkLst>
            <pc:docMk/>
            <pc:sldMk cId="2801107996" sldId="540"/>
            <ac:grpSpMk id="40" creationId="{1FE7E04E-AA90-4D73-88A4-C4D0A8918EAD}"/>
          </ac:grpSpMkLst>
        </pc:grpChg>
        <pc:picChg chg="add mod">
          <ac:chgData name="peter Rindal" userId="7c3c15d5b00f3a64" providerId="LiveId" clId="{696FF62E-D5F3-44A9-A405-84A57ED62DD2}" dt="2021-08-09T23:09:42.025" v="8941"/>
          <ac:picMkLst>
            <pc:docMk/>
            <pc:sldMk cId="2801107996" sldId="540"/>
            <ac:picMk id="22" creationId="{63516290-26E5-4350-929F-CEFCA3C843F3}"/>
          </ac:picMkLst>
        </pc:picChg>
        <pc:picChg chg="del">
          <ac:chgData name="peter Rindal" userId="7c3c15d5b00f3a64" providerId="LiveId" clId="{696FF62E-D5F3-44A9-A405-84A57ED62DD2}" dt="2021-08-09T23:09:41.671" v="8940" actId="478"/>
          <ac:picMkLst>
            <pc:docMk/>
            <pc:sldMk cId="2801107996" sldId="540"/>
            <ac:picMk id="35" creationId="{1C6D267A-00AC-4F89-8562-8DACC4B657EA}"/>
          </ac:picMkLst>
        </pc:picChg>
        <pc:cxnChg chg="add del mod">
          <ac:chgData name="peter Rindal" userId="7c3c15d5b00f3a64" providerId="LiveId" clId="{696FF62E-D5F3-44A9-A405-84A57ED62DD2}" dt="2021-08-09T23:09:57.170" v="8945" actId="478"/>
          <ac:cxnSpMkLst>
            <pc:docMk/>
            <pc:sldMk cId="2801107996" sldId="540"/>
            <ac:cxnSpMk id="24" creationId="{B4AE8EE3-20F8-4084-8291-0F3B840FE81E}"/>
          </ac:cxnSpMkLst>
        </pc:cxnChg>
        <pc:cxnChg chg="add del mod">
          <ac:chgData name="peter Rindal" userId="7c3c15d5b00f3a64" providerId="LiveId" clId="{696FF62E-D5F3-44A9-A405-84A57ED62DD2}" dt="2021-08-09T23:09:52.756" v="8943" actId="478"/>
          <ac:cxnSpMkLst>
            <pc:docMk/>
            <pc:sldMk cId="2801107996" sldId="540"/>
            <ac:cxnSpMk id="28" creationId="{EDA279EF-B89B-4873-BD6D-3254386B2324}"/>
          </ac:cxnSpMkLst>
        </pc:cxnChg>
        <pc:cxnChg chg="add del mod">
          <ac:chgData name="peter Rindal" userId="7c3c15d5b00f3a64" providerId="LiveId" clId="{696FF62E-D5F3-44A9-A405-84A57ED62DD2}" dt="2021-08-09T23:09:57.170" v="8945" actId="478"/>
          <ac:cxnSpMkLst>
            <pc:docMk/>
            <pc:sldMk cId="2801107996" sldId="540"/>
            <ac:cxnSpMk id="29" creationId="{9DD4B6C0-FD10-4FF8-9955-825952C33347}"/>
          </ac:cxnSpMkLst>
        </pc:cxnChg>
        <pc:cxnChg chg="add del mod">
          <ac:chgData name="peter Rindal" userId="7c3c15d5b00f3a64" providerId="LiveId" clId="{696FF62E-D5F3-44A9-A405-84A57ED62DD2}" dt="2021-08-09T23:09:52.756" v="8943" actId="478"/>
          <ac:cxnSpMkLst>
            <pc:docMk/>
            <pc:sldMk cId="2801107996" sldId="540"/>
            <ac:cxnSpMk id="31" creationId="{C7756F34-1BC7-4980-AF5C-9E25D68046C7}"/>
          </ac:cxnSpMkLst>
        </pc:cxnChg>
        <pc:cxnChg chg="add del mod">
          <ac:chgData name="peter Rindal" userId="7c3c15d5b00f3a64" providerId="LiveId" clId="{696FF62E-D5F3-44A9-A405-84A57ED62DD2}" dt="2021-08-09T23:09:52.756" v="8943" actId="478"/>
          <ac:cxnSpMkLst>
            <pc:docMk/>
            <pc:sldMk cId="2801107996" sldId="540"/>
            <ac:cxnSpMk id="32" creationId="{1A93B488-218C-4899-A67A-4649573B69A2}"/>
          </ac:cxnSpMkLst>
        </pc:cxnChg>
        <pc:cxnChg chg="add del mod">
          <ac:chgData name="peter Rindal" userId="7c3c15d5b00f3a64" providerId="LiveId" clId="{696FF62E-D5F3-44A9-A405-84A57ED62DD2}" dt="2021-08-09T23:09:52.756" v="8943" actId="478"/>
          <ac:cxnSpMkLst>
            <pc:docMk/>
            <pc:sldMk cId="2801107996" sldId="540"/>
            <ac:cxnSpMk id="34" creationId="{B0C7FF7D-0D55-43EA-B400-3C2772EAFA89}"/>
          </ac:cxnSpMkLst>
        </pc:cxnChg>
        <pc:cxnChg chg="del">
          <ac:chgData name="peter Rindal" userId="7c3c15d5b00f3a64" providerId="LiveId" clId="{696FF62E-D5F3-44A9-A405-84A57ED62DD2}" dt="2021-08-09T23:09:41.671" v="8940" actId="478"/>
          <ac:cxnSpMkLst>
            <pc:docMk/>
            <pc:sldMk cId="2801107996" sldId="540"/>
            <ac:cxnSpMk id="38" creationId="{A241AB34-C38C-4931-8418-37FED500AEE6}"/>
          </ac:cxnSpMkLst>
        </pc:cxnChg>
        <pc:cxnChg chg="del">
          <ac:chgData name="peter Rindal" userId="7c3c15d5b00f3a64" providerId="LiveId" clId="{696FF62E-D5F3-44A9-A405-84A57ED62DD2}" dt="2021-08-09T23:09:41.671" v="8940" actId="478"/>
          <ac:cxnSpMkLst>
            <pc:docMk/>
            <pc:sldMk cId="2801107996" sldId="540"/>
            <ac:cxnSpMk id="39" creationId="{E878B355-6F28-442E-B651-0C9EF964A5B6}"/>
          </ac:cxnSpMkLst>
        </pc:cxnChg>
        <pc:cxnChg chg="add del mod">
          <ac:chgData name="peter Rindal" userId="7c3c15d5b00f3a64" providerId="LiveId" clId="{696FF62E-D5F3-44A9-A405-84A57ED62DD2}" dt="2021-08-09T23:09:52.756" v="8943" actId="478"/>
          <ac:cxnSpMkLst>
            <pc:docMk/>
            <pc:sldMk cId="2801107996" sldId="540"/>
            <ac:cxnSpMk id="44" creationId="{2B149D52-8CE1-4D57-A0B3-C5E61546FD79}"/>
          </ac:cxnSpMkLst>
        </pc:cxnChg>
      </pc:sldChg>
      <pc:sldChg chg="addSp modSp add mod modAnim">
        <pc:chgData name="peter Rindal" userId="7c3c15d5b00f3a64" providerId="LiveId" clId="{696FF62E-D5F3-44A9-A405-84A57ED62DD2}" dt="2021-08-09T23:21:02.495" v="9041" actId="20577"/>
        <pc:sldMkLst>
          <pc:docMk/>
          <pc:sldMk cId="3217296260" sldId="541"/>
        </pc:sldMkLst>
        <pc:spChg chg="mod">
          <ac:chgData name="peter Rindal" userId="7c3c15d5b00f3a64" providerId="LiveId" clId="{696FF62E-D5F3-44A9-A405-84A57ED62DD2}" dt="2021-08-09T23:21:02.495" v="9041" actId="20577"/>
          <ac:spMkLst>
            <pc:docMk/>
            <pc:sldMk cId="3217296260" sldId="541"/>
            <ac:spMk id="3" creationId="{933B7BEC-BFA0-421A-864B-EC8AEF6CDC7E}"/>
          </ac:spMkLst>
        </pc:spChg>
        <pc:spChg chg="add mod">
          <ac:chgData name="peter Rindal" userId="7c3c15d5b00f3a64" providerId="LiveId" clId="{696FF62E-D5F3-44A9-A405-84A57ED62DD2}" dt="2021-08-09T23:19:05.748" v="9028" actId="14100"/>
          <ac:spMkLst>
            <pc:docMk/>
            <pc:sldMk cId="3217296260" sldId="541"/>
            <ac:spMk id="22" creationId="{873C4997-6603-489F-A72F-FABE79B968F3}"/>
          </ac:spMkLst>
        </pc:spChg>
      </pc:sldChg>
      <pc:sldChg chg="modSp add modAnim">
        <pc:chgData name="peter Rindal" userId="7c3c15d5b00f3a64" providerId="LiveId" clId="{696FF62E-D5F3-44A9-A405-84A57ED62DD2}" dt="2021-08-09T23:26:26.035" v="9082"/>
        <pc:sldMkLst>
          <pc:docMk/>
          <pc:sldMk cId="1130700858" sldId="542"/>
        </pc:sldMkLst>
        <pc:spChg chg="mod">
          <ac:chgData name="peter Rindal" userId="7c3c15d5b00f3a64" providerId="LiveId" clId="{696FF62E-D5F3-44A9-A405-84A57ED62DD2}" dt="2021-08-09T23:25:47.184" v="9080" actId="20577"/>
          <ac:spMkLst>
            <pc:docMk/>
            <pc:sldMk cId="1130700858" sldId="542"/>
            <ac:spMk id="3" creationId="{933B7BEC-BFA0-421A-864B-EC8AEF6CDC7E}"/>
          </ac:spMkLst>
        </pc:spChg>
      </pc:sldChg>
      <pc:sldChg chg="add del">
        <pc:chgData name="peter Rindal" userId="7c3c15d5b00f3a64" providerId="LiveId" clId="{696FF62E-D5F3-44A9-A405-84A57ED62DD2}" dt="2021-08-09T23:22:49.370" v="9043"/>
        <pc:sldMkLst>
          <pc:docMk/>
          <pc:sldMk cId="1755734591" sldId="542"/>
        </pc:sldMkLst>
      </pc:sldChg>
      <pc:sldChg chg="delSp modSp add mod delAnim modAnim modShow">
        <pc:chgData name="peter Rindal" userId="7c3c15d5b00f3a64" providerId="LiveId" clId="{696FF62E-D5F3-44A9-A405-84A57ED62DD2}" dt="2021-08-10T03:29:26.887" v="9342" actId="1076"/>
        <pc:sldMkLst>
          <pc:docMk/>
          <pc:sldMk cId="3762437267" sldId="543"/>
        </pc:sldMkLst>
        <pc:spChg chg="mod">
          <ac:chgData name="peter Rindal" userId="7c3c15d5b00f3a64" providerId="LiveId" clId="{696FF62E-D5F3-44A9-A405-84A57ED62DD2}" dt="2021-08-10T03:29:15.306" v="9339" actId="20577"/>
          <ac:spMkLst>
            <pc:docMk/>
            <pc:sldMk cId="3762437267" sldId="543"/>
            <ac:spMk id="3" creationId="{E33025A2-0EC8-448A-A51C-8D3E274122B6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10" creationId="{A29BF157-7253-440C-A509-D3F475502E43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11" creationId="{3F63560E-5A54-4BA0-8FD6-37218766CC25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12" creationId="{A3BB437E-E198-4B5B-96AA-E7CD73A081C1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13" creationId="{3C0B4D2E-38E4-48BB-84BE-4AA65E2ED836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14" creationId="{6096B2F8-CE55-4645-86F9-16C0BF9DD15A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17" creationId="{AFCCCB74-2446-4C84-B0B4-5A185578F4E7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20" creationId="{4DAC0D54-547F-4316-BCD4-26C128C17C66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21" creationId="{5F9A36E2-1044-4E89-91ED-628C901B2503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22" creationId="{1815CB6C-E8A9-4AA0-BAFA-3B86806AC1C0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23" creationId="{CDE268B5-C8AC-4BCC-9600-998537BCA786}"/>
          </ac:spMkLst>
        </pc:spChg>
        <pc:spChg chg="mod">
          <ac:chgData name="peter Rindal" userId="7c3c15d5b00f3a64" providerId="LiveId" clId="{696FF62E-D5F3-44A9-A405-84A57ED62DD2}" dt="2021-08-10T03:29:26.887" v="9342" actId="1076"/>
          <ac:spMkLst>
            <pc:docMk/>
            <pc:sldMk cId="3762437267" sldId="543"/>
            <ac:spMk id="34" creationId="{E05759DF-A80B-4D8F-927B-018F5353D757}"/>
          </ac:spMkLst>
        </pc:spChg>
        <pc:grpChg chg="mod">
          <ac:chgData name="peter Rindal" userId="7c3c15d5b00f3a64" providerId="LiveId" clId="{696FF62E-D5F3-44A9-A405-84A57ED62DD2}" dt="2021-08-10T03:29:26.887" v="9342" actId="1076"/>
          <ac:grpSpMkLst>
            <pc:docMk/>
            <pc:sldMk cId="3762437267" sldId="543"/>
            <ac:grpSpMk id="8" creationId="{27378EFE-B79A-45AA-BA7F-C75B5DD86C73}"/>
          </ac:grpSpMkLst>
        </pc:grpChg>
        <pc:picChg chg="del">
          <ac:chgData name="peter Rindal" userId="7c3c15d5b00f3a64" providerId="LiveId" clId="{696FF62E-D5F3-44A9-A405-84A57ED62DD2}" dt="2021-08-10T03:29:17.656" v="9340" actId="478"/>
          <ac:picMkLst>
            <pc:docMk/>
            <pc:sldMk cId="3762437267" sldId="543"/>
            <ac:picMk id="26" creationId="{7297C65B-5862-496F-9224-129731DBF6F1}"/>
          </ac:picMkLst>
        </pc:picChg>
        <pc:picChg chg="del">
          <ac:chgData name="peter Rindal" userId="7c3c15d5b00f3a64" providerId="LiveId" clId="{696FF62E-D5F3-44A9-A405-84A57ED62DD2}" dt="2021-08-10T03:29:17.656" v="9340" actId="478"/>
          <ac:picMkLst>
            <pc:docMk/>
            <pc:sldMk cId="3762437267" sldId="543"/>
            <ac:picMk id="27" creationId="{4F7114CF-7021-40CA-9262-9BBC25EFB830}"/>
          </ac:picMkLst>
        </pc:picChg>
        <pc:picChg chg="del">
          <ac:chgData name="peter Rindal" userId="7c3c15d5b00f3a64" providerId="LiveId" clId="{696FF62E-D5F3-44A9-A405-84A57ED62DD2}" dt="2021-08-10T03:29:17.656" v="9340" actId="478"/>
          <ac:picMkLst>
            <pc:docMk/>
            <pc:sldMk cId="3762437267" sldId="543"/>
            <ac:picMk id="28" creationId="{9E105FAF-D202-445C-AB3B-B9ED81985279}"/>
          </ac:picMkLst>
        </pc:picChg>
        <pc:picChg chg="del">
          <ac:chgData name="peter Rindal" userId="7c3c15d5b00f3a64" providerId="LiveId" clId="{696FF62E-D5F3-44A9-A405-84A57ED62DD2}" dt="2021-08-10T03:29:17.656" v="9340" actId="478"/>
          <ac:picMkLst>
            <pc:docMk/>
            <pc:sldMk cId="3762437267" sldId="543"/>
            <ac:picMk id="29" creationId="{CFD179F4-8D52-4BE3-AAD6-659AEF302D72}"/>
          </ac:picMkLst>
        </pc:picChg>
        <pc:cxnChg chg="mod">
          <ac:chgData name="peter Rindal" userId="7c3c15d5b00f3a64" providerId="LiveId" clId="{696FF62E-D5F3-44A9-A405-84A57ED62DD2}" dt="2021-08-10T03:29:26.887" v="9342" actId="1076"/>
          <ac:cxnSpMkLst>
            <pc:docMk/>
            <pc:sldMk cId="3762437267" sldId="543"/>
            <ac:cxnSpMk id="33" creationId="{3DFF727F-5101-4DC9-AA20-39B627955CBA}"/>
          </ac:cxnSpMkLst>
        </pc:cxnChg>
      </pc:sldChg>
      <pc:sldMasterChg chg="modSldLayout">
        <pc:chgData name="peter Rindal" userId="7c3c15d5b00f3a64" providerId="LiveId" clId="{696FF62E-D5F3-44A9-A405-84A57ED62DD2}" dt="2021-08-06T23:12:00.451" v="184" actId="1076"/>
        <pc:sldMasterMkLst>
          <pc:docMk/>
          <pc:sldMasterMk cId="0" sldId="2147483648"/>
        </pc:sldMasterMkLst>
        <pc:sldLayoutChg chg="modSp mod">
          <pc:chgData name="peter Rindal" userId="7c3c15d5b00f3a64" providerId="LiveId" clId="{696FF62E-D5F3-44A9-A405-84A57ED62DD2}" dt="2021-08-06T23:12:00.451" v="184" actId="1076"/>
          <pc:sldLayoutMkLst>
            <pc:docMk/>
            <pc:sldMasterMk cId="0" sldId="2147483648"/>
            <pc:sldLayoutMk cId="0" sldId="2147483649"/>
          </pc:sldLayoutMkLst>
          <pc:cxnChg chg="mod">
            <ac:chgData name="peter Rindal" userId="7c3c15d5b00f3a64" providerId="LiveId" clId="{696FF62E-D5F3-44A9-A405-84A57ED62DD2}" dt="2021-08-06T23:12:00.451" v="184" actId="1076"/>
            <ac:cxnSpMkLst>
              <pc:docMk/>
              <pc:sldMasterMk cId="0" sldId="2147483648"/>
              <pc:sldLayoutMk cId="0" sldId="2147483649"/>
              <ac:cxnSpMk id="15" creationId="{00000000-0000-0000-0000-000000000000}"/>
            </ac:cxnSpMkLst>
          </pc:cxnChg>
        </pc:sldLayoutChg>
      </pc:sldMasterChg>
    </pc:docChg>
  </pc:docChgLst>
  <pc:docChgLst>
    <pc:chgData name="peter Rindal" userId="7c3c15d5b00f3a64" providerId="LiveId" clId="{209B86A3-4C13-48D5-9D24-05D6324CB57E}"/>
    <pc:docChg chg="undo redo custSel addSld delSld modSld sldOrd">
      <pc:chgData name="peter Rindal" userId="7c3c15d5b00f3a64" providerId="LiveId" clId="{209B86A3-4C13-48D5-9D24-05D6324CB57E}" dt="2023-08-16T18:48:35.979" v="5512" actId="2696"/>
      <pc:docMkLst>
        <pc:docMk/>
      </pc:docMkLst>
      <pc:sldChg chg="addSp delSp modSp mod">
        <pc:chgData name="peter Rindal" userId="7c3c15d5b00f3a64" providerId="LiveId" clId="{209B86A3-4C13-48D5-9D24-05D6324CB57E}" dt="2023-08-14T18:35:29.170" v="27" actId="20577"/>
        <pc:sldMkLst>
          <pc:docMk/>
          <pc:sldMk cId="4015272556" sldId="405"/>
        </pc:sldMkLst>
        <pc:spChg chg="mod">
          <ac:chgData name="peter Rindal" userId="7c3c15d5b00f3a64" providerId="LiveId" clId="{209B86A3-4C13-48D5-9D24-05D6324CB57E}" dt="2023-08-14T18:35:29.170" v="27" actId="20577"/>
          <ac:spMkLst>
            <pc:docMk/>
            <pc:sldMk cId="4015272556" sldId="405"/>
            <ac:spMk id="2" creationId="{00000000-0000-0000-0000-000000000000}"/>
          </ac:spMkLst>
        </pc:spChg>
        <pc:spChg chg="mod">
          <ac:chgData name="peter Rindal" userId="7c3c15d5b00f3a64" providerId="LiveId" clId="{209B86A3-4C13-48D5-9D24-05D6324CB57E}" dt="2023-08-14T18:32:53.369" v="1" actId="20577"/>
          <ac:spMkLst>
            <pc:docMk/>
            <pc:sldMk cId="4015272556" sldId="405"/>
            <ac:spMk id="8" creationId="{6FDA3899-9A25-41C9-8829-D874E0BD9F88}"/>
          </ac:spMkLst>
        </pc:spChg>
        <pc:spChg chg="mod">
          <ac:chgData name="peter Rindal" userId="7c3c15d5b00f3a64" providerId="LiveId" clId="{209B86A3-4C13-48D5-9D24-05D6324CB57E}" dt="2023-08-14T18:34:46.638" v="19" actId="122"/>
          <ac:spMkLst>
            <pc:docMk/>
            <pc:sldMk cId="4015272556" sldId="405"/>
            <ac:spMk id="14" creationId="{EFE00648-BE75-486E-8E5B-BF9D29516E5D}"/>
          </ac:spMkLst>
        </pc:spChg>
        <pc:picChg chg="add mod">
          <ac:chgData name="peter Rindal" userId="7c3c15d5b00f3a64" providerId="LiveId" clId="{209B86A3-4C13-48D5-9D24-05D6324CB57E}" dt="2023-08-14T18:34:05" v="12" actId="1037"/>
          <ac:picMkLst>
            <pc:docMk/>
            <pc:sldMk cId="4015272556" sldId="405"/>
            <ac:picMk id="4" creationId="{0BDA6B66-80CF-3FC0-CDB6-362C40AD8B99}"/>
          </ac:picMkLst>
        </pc:picChg>
        <pc:picChg chg="del">
          <ac:chgData name="peter Rindal" userId="7c3c15d5b00f3a64" providerId="LiveId" clId="{209B86A3-4C13-48D5-9D24-05D6324CB57E}" dt="2023-08-14T18:33:47.993" v="2" actId="478"/>
          <ac:picMkLst>
            <pc:docMk/>
            <pc:sldMk cId="4015272556" sldId="405"/>
            <ac:picMk id="9" creationId="{EF5D7841-F5A2-4B0F-8E91-3CE4B9DFBE81}"/>
          </ac:picMkLst>
        </pc:picChg>
      </pc:sldChg>
      <pc:sldChg chg="mod modShow">
        <pc:chgData name="peter Rindal" userId="7c3c15d5b00f3a64" providerId="LiveId" clId="{209B86A3-4C13-48D5-9D24-05D6324CB57E}" dt="2023-08-16T16:48:19.881" v="5313" actId="729"/>
        <pc:sldMkLst>
          <pc:docMk/>
          <pc:sldMk cId="1060460209" sldId="407"/>
        </pc:sldMkLst>
      </pc:sldChg>
      <pc:sldChg chg="add del">
        <pc:chgData name="peter Rindal" userId="7c3c15d5b00f3a64" providerId="LiveId" clId="{209B86A3-4C13-48D5-9D24-05D6324CB57E}" dt="2023-08-15T18:02:48.218" v="4419" actId="47"/>
        <pc:sldMkLst>
          <pc:docMk/>
          <pc:sldMk cId="111737331" sldId="433"/>
        </pc:sldMkLst>
      </pc:sldChg>
      <pc:sldChg chg="mod modShow">
        <pc:chgData name="peter Rindal" userId="7c3c15d5b00f3a64" providerId="LiveId" clId="{209B86A3-4C13-48D5-9D24-05D6324CB57E}" dt="2023-08-16T16:48:19.881" v="5313" actId="729"/>
        <pc:sldMkLst>
          <pc:docMk/>
          <pc:sldMk cId="2191816761" sldId="496"/>
        </pc:sldMkLst>
      </pc:sldChg>
      <pc:sldChg chg="mod modShow">
        <pc:chgData name="peter Rindal" userId="7c3c15d5b00f3a64" providerId="LiveId" clId="{209B86A3-4C13-48D5-9D24-05D6324CB57E}" dt="2023-08-16T16:48:19.881" v="5313" actId="729"/>
        <pc:sldMkLst>
          <pc:docMk/>
          <pc:sldMk cId="3761169598" sldId="497"/>
        </pc:sldMkLst>
      </pc:sldChg>
      <pc:sldChg chg="mod modShow">
        <pc:chgData name="peter Rindal" userId="7c3c15d5b00f3a64" providerId="LiveId" clId="{209B86A3-4C13-48D5-9D24-05D6324CB57E}" dt="2023-08-16T16:48:19.881" v="5313" actId="729"/>
        <pc:sldMkLst>
          <pc:docMk/>
          <pc:sldMk cId="2868716961" sldId="499"/>
        </pc:sldMkLst>
      </pc:sldChg>
      <pc:sldChg chg="mod modShow">
        <pc:chgData name="peter Rindal" userId="7c3c15d5b00f3a64" providerId="LiveId" clId="{209B86A3-4C13-48D5-9D24-05D6324CB57E}" dt="2023-08-16T16:48:19.881" v="5313" actId="729"/>
        <pc:sldMkLst>
          <pc:docMk/>
          <pc:sldMk cId="3797562052" sldId="500"/>
        </pc:sldMkLst>
      </pc:sldChg>
      <pc:sldChg chg="modSp add del mod ord">
        <pc:chgData name="peter Rindal" userId="7c3c15d5b00f3a64" providerId="LiveId" clId="{209B86A3-4C13-48D5-9D24-05D6324CB57E}" dt="2023-08-16T16:48:54.588" v="5333" actId="20577"/>
        <pc:sldMkLst>
          <pc:docMk/>
          <pc:sldMk cId="1321431959" sldId="501"/>
        </pc:sldMkLst>
        <pc:spChg chg="mod">
          <ac:chgData name="peter Rindal" userId="7c3c15d5b00f3a64" providerId="LiveId" clId="{209B86A3-4C13-48D5-9D24-05D6324CB57E}" dt="2023-08-16T16:48:54.588" v="5333" actId="20577"/>
          <ac:spMkLst>
            <pc:docMk/>
            <pc:sldMk cId="1321431959" sldId="501"/>
            <ac:spMk id="2" creationId="{C662525F-18D2-402C-A0E7-3DB10A26EF7F}"/>
          </ac:spMkLst>
        </pc:spChg>
      </pc:sldChg>
      <pc:sldChg chg="add del ord">
        <pc:chgData name="peter Rindal" userId="7c3c15d5b00f3a64" providerId="LiveId" clId="{209B86A3-4C13-48D5-9D24-05D6324CB57E}" dt="2023-08-14T18:54:12.105" v="152"/>
        <pc:sldMkLst>
          <pc:docMk/>
          <pc:sldMk cId="649649114" sldId="502"/>
        </pc:sldMkLst>
      </pc:sldChg>
      <pc:sldChg chg="del mod modShow">
        <pc:chgData name="peter Rindal" userId="7c3c15d5b00f3a64" providerId="LiveId" clId="{209B86A3-4C13-48D5-9D24-05D6324CB57E}" dt="2023-08-16T18:31:15.651" v="5498" actId="47"/>
        <pc:sldMkLst>
          <pc:docMk/>
          <pc:sldMk cId="559689538" sldId="504"/>
        </pc:sldMkLst>
      </pc:sldChg>
      <pc:sldChg chg="del mod modShow">
        <pc:chgData name="peter Rindal" userId="7c3c15d5b00f3a64" providerId="LiveId" clId="{209B86A3-4C13-48D5-9D24-05D6324CB57E}" dt="2023-08-16T18:31:15.651" v="5498" actId="47"/>
        <pc:sldMkLst>
          <pc:docMk/>
          <pc:sldMk cId="4010470358" sldId="505"/>
        </pc:sldMkLst>
      </pc:sldChg>
      <pc:sldChg chg="del mod modShow">
        <pc:chgData name="peter Rindal" userId="7c3c15d5b00f3a64" providerId="LiveId" clId="{209B86A3-4C13-48D5-9D24-05D6324CB57E}" dt="2023-08-16T18:31:15.651" v="5498" actId="47"/>
        <pc:sldMkLst>
          <pc:docMk/>
          <pc:sldMk cId="542514349" sldId="506"/>
        </pc:sldMkLst>
      </pc:sldChg>
      <pc:sldChg chg="del">
        <pc:chgData name="peter Rindal" userId="7c3c15d5b00f3a64" providerId="LiveId" clId="{209B86A3-4C13-48D5-9D24-05D6324CB57E}" dt="2023-08-16T18:31:15.651" v="5498" actId="47"/>
        <pc:sldMkLst>
          <pc:docMk/>
          <pc:sldMk cId="647039367" sldId="507"/>
        </pc:sldMkLst>
      </pc:sldChg>
      <pc:sldChg chg="addSp delSp modSp mod delAnim modAnim">
        <pc:chgData name="peter Rindal" userId="7c3c15d5b00f3a64" providerId="LiveId" clId="{209B86A3-4C13-48D5-9D24-05D6324CB57E}" dt="2023-08-16T17:04:32.122" v="5486" actId="478"/>
        <pc:sldMkLst>
          <pc:docMk/>
          <pc:sldMk cId="2169144509" sldId="512"/>
        </pc:sldMkLst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4" creationId="{45B3D76B-2C24-74F3-7DAE-EA9DE56C698B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5" creationId="{0C377070-978E-2872-720B-3A6190D45E90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7" creationId="{C41138FB-2841-7FAD-53FE-2C97D5E44910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8" creationId="{5F6CF245-3C38-8E3B-5552-225826E2D9C9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9" creationId="{80AA346A-8472-4E88-9A93-ACD9AA7A6B3E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0" creationId="{0149F022-EFEE-4AF5-7259-80D53BB25947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1" creationId="{9E1A2E66-C209-D504-FE1F-46E5BD714CD2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2" creationId="{D1B90A0D-3D9F-EF1A-178D-79F48EBA9480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3" creationId="{A8FF529D-7D39-D2AE-D3B6-F226A230F0C4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4" creationId="{D4F437B1-95A8-87C9-A204-41820468F0EC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5" creationId="{6992F66C-542D-9C8C-9586-9F3AA624F66C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6" creationId="{7385FE2B-BB28-706F-F7D0-385EF1C0AE18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7" creationId="{790642B9-542A-2376-4D84-6798F2579983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8" creationId="{B3BBCEB0-3555-15DA-A8AD-59AAE36CC146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19" creationId="{241D4826-80FC-02A8-4A9A-EE254520BD27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20" creationId="{040F703C-E92F-8A19-8B9B-B79DE3DC82EE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21" creationId="{BAB33F58-AD7A-C7F7-419C-1D2C7A98CD0F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22" creationId="{2AFF1623-BC09-F6D7-3864-688E8A933CD9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30" creationId="{38465875-C4A5-31D5-5866-4DF0C19A5DD6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31" creationId="{EB56181B-5974-2263-4505-4FB2E0908D93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34" creationId="{794D1596-E9A2-8B07-3BA7-4D89CED2A577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35" creationId="{BE5BE931-94A1-9161-605D-E013E2BD6697}"/>
          </ac:spMkLst>
        </pc:spChg>
        <pc:spChg chg="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37" creationId="{85E5478E-FA06-532D-799C-B296587138AB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44" creationId="{E1369F4B-B2CF-6BAA-8C18-C1EC2311ADE4}"/>
          </ac:spMkLst>
        </pc:spChg>
        <pc:spChg chg="add 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45" creationId="{399086CE-74CF-A020-8345-CEE112003B9A}"/>
          </ac:spMkLst>
        </pc:spChg>
        <pc:spChg chg="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47" creationId="{7A244BD3-08E7-B6CE-6524-986D4DFA5F0F}"/>
          </ac:spMkLst>
        </pc:spChg>
        <pc:spChg chg="mod">
          <ac:chgData name="peter Rindal" userId="7c3c15d5b00f3a64" providerId="LiveId" clId="{209B86A3-4C13-48D5-9D24-05D6324CB57E}" dt="2023-08-15T21:25:44.421" v="5208" actId="404"/>
          <ac:spMkLst>
            <pc:docMk/>
            <pc:sldMk cId="2169144509" sldId="512"/>
            <ac:spMk id="60" creationId="{3240F12E-0C32-6374-884B-B06B4EA3D88A}"/>
          </ac:spMkLst>
        </pc:spChg>
        <pc:spChg chg="add mod ord">
          <ac:chgData name="peter Rindal" userId="7c3c15d5b00f3a64" providerId="LiveId" clId="{209B86A3-4C13-48D5-9D24-05D6324CB57E}" dt="2023-08-15T21:30:02.720" v="5256" actId="1076"/>
          <ac:spMkLst>
            <pc:docMk/>
            <pc:sldMk cId="2169144509" sldId="512"/>
            <ac:spMk id="92" creationId="{63CD3EA2-C992-7472-1D5A-D804E1553D69}"/>
          </ac:spMkLst>
        </pc:spChg>
        <pc:spChg chg="add mod ord">
          <ac:chgData name="peter Rindal" userId="7c3c15d5b00f3a64" providerId="LiveId" clId="{209B86A3-4C13-48D5-9D24-05D6324CB57E}" dt="2023-08-15T21:30:24.658" v="5262" actId="1076"/>
          <ac:spMkLst>
            <pc:docMk/>
            <pc:sldMk cId="2169144509" sldId="512"/>
            <ac:spMk id="93" creationId="{2D839B24-FC9F-0AE3-EE95-5823E143D468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96" creationId="{19EADF5B-E51F-FF6C-64C2-BEDD7BBADF5F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97" creationId="{815F93AB-A914-2DEF-1114-32A921B25CDD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99" creationId="{0DA7F69D-5CEF-7DE2-ABE6-82DDADFD590D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0" creationId="{4C299A9E-F947-9A40-3B96-F157C20BEF8E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1" creationId="{1818A3DC-FF3E-BB8A-76EE-FE3CFDD94AA6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2" creationId="{BB6D208A-1FD0-2A87-F177-2EBE5853BC39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3" creationId="{CD23DD11-3631-75AD-0709-374246377E0A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4" creationId="{DF5EB949-C359-1D68-F190-A59452339B0E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5" creationId="{CE79231A-060F-5C0E-9244-BAC3D6B49B04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6" creationId="{54708922-2C02-8C98-7D18-CCD8E182D102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7" creationId="{4C5A2F60-30B7-96F3-8813-3A437A94B491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8" creationId="{0BD2C1F0-7813-6225-FF42-359E4CAB30B3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09" creationId="{9AD17CD2-8DD3-696F-B6BB-53EC06A45E81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0" creationId="{8FAF6B2F-99CB-28F9-F311-1CB81BF14EA3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1" creationId="{61B45F87-59A5-7117-33BC-3DD3A6E009C5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2" creationId="{804C73DF-9A85-4A94-636E-FEC063A0D331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3" creationId="{BC65794D-406A-5E9D-7438-082515B79E70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4" creationId="{79765FA9-523A-E2E0-FCAC-0A91AD56EE3D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5" creationId="{7D76A5BE-1CE8-A2DB-240B-A875ADAB262D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6" creationId="{224CDD71-F6F4-EFB9-37CA-DA937DD9C016}"/>
          </ac:spMkLst>
        </pc:spChg>
        <pc:spChg chg="mod">
          <ac:chgData name="peter Rindal" userId="7c3c15d5b00f3a64" providerId="LiveId" clId="{209B86A3-4C13-48D5-9D24-05D6324CB57E}" dt="2023-08-15T21:28:24.634" v="5240" actId="1076"/>
          <ac:spMkLst>
            <pc:docMk/>
            <pc:sldMk cId="2169144509" sldId="512"/>
            <ac:spMk id="117" creationId="{FC0F19BB-318D-4EA8-9B20-F8DF2DBB335F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19" creationId="{3A5B41F3-D18A-3505-1695-C4A6A6A28D70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20" creationId="{29B5713B-163A-CDEE-19B2-654B6054496B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23" creationId="{BA66DDFF-202C-AA2B-187A-8FDB50A8D580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24" creationId="{620B6304-4013-C793-9FE8-BA07AB576C76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26" creationId="{1E717037-D0B2-481B-FBA0-0496D1C0EED0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27" creationId="{017C7A92-9970-95EE-676D-E069E6833FC6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37" creationId="{24852B85-3D79-6677-2079-99EB2909C53F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38" creationId="{D47ED9DA-FF8A-BBB3-471D-521B2E345B36}"/>
          </ac:spMkLst>
        </pc:spChg>
        <pc:spChg chg="mod">
          <ac:chgData name="peter Rindal" userId="7c3c15d5b00f3a64" providerId="LiveId" clId="{209B86A3-4C13-48D5-9D24-05D6324CB57E}" dt="2023-08-15T21:29:39.269" v="5248" actId="571"/>
          <ac:spMkLst>
            <pc:docMk/>
            <pc:sldMk cId="2169144509" sldId="512"/>
            <ac:spMk id="141" creationId="{9A038645-6D3F-F4E5-6AE2-E8FA8CD3031F}"/>
          </ac:spMkLst>
        </pc:spChg>
        <pc:grpChg chg="add mod">
          <ac:chgData name="peter Rindal" userId="7c3c15d5b00f3a64" providerId="LiveId" clId="{209B86A3-4C13-48D5-9D24-05D6324CB57E}" dt="2023-08-15T21:25:44.421" v="5208" actId="404"/>
          <ac:grpSpMkLst>
            <pc:docMk/>
            <pc:sldMk cId="2169144509" sldId="512"/>
            <ac:grpSpMk id="36" creationId="{FF02F007-0151-4305-00BF-164EDD30D05B}"/>
          </ac:grpSpMkLst>
        </pc:grpChg>
        <pc:grpChg chg="add mod">
          <ac:chgData name="peter Rindal" userId="7c3c15d5b00f3a64" providerId="LiveId" clId="{209B86A3-4C13-48D5-9D24-05D6324CB57E}" dt="2023-08-15T21:25:44.421" v="5208" actId="404"/>
          <ac:grpSpMkLst>
            <pc:docMk/>
            <pc:sldMk cId="2169144509" sldId="512"/>
            <ac:grpSpMk id="46" creationId="{63A531B2-EBBC-ADEB-1875-22E767BDA033}"/>
          </ac:grpSpMkLst>
        </pc:grpChg>
        <pc:grpChg chg="add mod">
          <ac:chgData name="peter Rindal" userId="7c3c15d5b00f3a64" providerId="LiveId" clId="{209B86A3-4C13-48D5-9D24-05D6324CB57E}" dt="2023-08-15T21:28:47.528" v="5243" actId="164"/>
          <ac:grpSpMkLst>
            <pc:docMk/>
            <pc:sldMk cId="2169144509" sldId="512"/>
            <ac:grpSpMk id="91" creationId="{7E5548F6-F063-23DE-A6CE-C39E562E2AB6}"/>
          </ac:grpSpMkLst>
        </pc:grpChg>
        <pc:grpChg chg="add del mod">
          <ac:chgData name="peter Rindal" userId="7c3c15d5b00f3a64" providerId="LiveId" clId="{209B86A3-4C13-48D5-9D24-05D6324CB57E}" dt="2023-08-16T17:04:32.122" v="5486" actId="478"/>
          <ac:grpSpMkLst>
            <pc:docMk/>
            <pc:sldMk cId="2169144509" sldId="512"/>
            <ac:grpSpMk id="94" creationId="{C474ABAF-B97B-5F6F-5E77-176C10EFCAA0}"/>
          </ac:grpSpMkLst>
        </pc:grpChg>
        <pc:grpChg chg="add mod">
          <ac:chgData name="peter Rindal" userId="7c3c15d5b00f3a64" providerId="LiveId" clId="{209B86A3-4C13-48D5-9D24-05D6324CB57E}" dt="2023-08-15T21:29:39.269" v="5248" actId="571"/>
          <ac:grpSpMkLst>
            <pc:docMk/>
            <pc:sldMk cId="2169144509" sldId="512"/>
            <ac:grpSpMk id="95" creationId="{2775ACC4-E26E-1038-B082-7CDC4B49E230}"/>
          </ac:grpSpMkLst>
        </pc:grpChg>
        <pc:grpChg chg="mod">
          <ac:chgData name="peter Rindal" userId="7c3c15d5b00f3a64" providerId="LiveId" clId="{209B86A3-4C13-48D5-9D24-05D6324CB57E}" dt="2023-08-15T21:29:39.269" v="5248" actId="571"/>
          <ac:grpSpMkLst>
            <pc:docMk/>
            <pc:sldMk cId="2169144509" sldId="512"/>
            <ac:grpSpMk id="98" creationId="{F010AE52-018E-5D5B-F472-90B401A6A7CE}"/>
          </ac:grpSpMkLst>
        </pc:grpChg>
        <pc:grpChg chg="mod">
          <ac:chgData name="peter Rindal" userId="7c3c15d5b00f3a64" providerId="LiveId" clId="{209B86A3-4C13-48D5-9D24-05D6324CB57E}" dt="2023-08-15T21:29:39.269" v="5248" actId="571"/>
          <ac:grpSpMkLst>
            <pc:docMk/>
            <pc:sldMk cId="2169144509" sldId="512"/>
            <ac:grpSpMk id="125" creationId="{ED65B114-8D53-C84C-8C61-A40B041F049F}"/>
          </ac:grpSpMkLst>
        </pc:grpChg>
        <pc:grpChg chg="mod">
          <ac:chgData name="peter Rindal" userId="7c3c15d5b00f3a64" providerId="LiveId" clId="{209B86A3-4C13-48D5-9D24-05D6324CB57E}" dt="2023-08-15T21:29:39.269" v="5248" actId="571"/>
          <ac:grpSpMkLst>
            <pc:docMk/>
            <pc:sldMk cId="2169144509" sldId="512"/>
            <ac:grpSpMk id="128" creationId="{3A9BF59A-A44C-F08B-FD77-5337B0F4B532}"/>
          </ac:grpSpMkLst>
        </pc:grp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32" creationId="{317F0369-D705-CE90-CCC9-1F0D652E7609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33" creationId="{5F419B9B-3DAE-D3A8-D693-DDBA45D74715}"/>
          </ac:cxnSpMkLst>
        </pc:cxnChg>
        <pc:cxnChg chg="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42" creationId="{E02A2E95-19EB-C725-8905-9FEDAF3CD417}"/>
          </ac:cxnSpMkLst>
        </pc:cxnChg>
        <pc:cxnChg chg="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43" creationId="{3B656EBE-62CC-EB8E-5234-44A954AC284B}"/>
          </ac:cxnSpMkLst>
        </pc:cxnChg>
        <pc:cxnChg chg="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61" creationId="{7FE32AEC-92AD-D0D6-3BCC-12C63B835452}"/>
          </ac:cxnSpMkLst>
        </pc:cxnChg>
        <pc:cxnChg chg="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62" creationId="{CE39F2E2-D3EE-33D5-90B0-48454163F80D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63" creationId="{D7C95097-D087-43A5-2DD9-2D6E24B57CA9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67" creationId="{8A34D41E-5873-5155-5ACF-105FC40BDA22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68" creationId="{43171082-7087-8DC6-17AA-FAEDBF6BE6FC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69" creationId="{279C2C16-C162-DE38-C0AA-069533492AC5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74" creationId="{56F3ACAE-EB4D-A67B-7579-25093C24A7EE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88" creationId="{96C765C7-ACB2-7AEE-C1E6-1F9065164E9E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89" creationId="{FC10FAA4-F8A0-233E-2D18-BFA498FF68FB}"/>
          </ac:cxnSpMkLst>
        </pc:cxnChg>
        <pc:cxnChg chg="add mod">
          <ac:chgData name="peter Rindal" userId="7c3c15d5b00f3a64" providerId="LiveId" clId="{209B86A3-4C13-48D5-9D24-05D6324CB57E}" dt="2023-08-15T21:25:44.421" v="5208" actId="404"/>
          <ac:cxnSpMkLst>
            <pc:docMk/>
            <pc:sldMk cId="2169144509" sldId="512"/>
            <ac:cxnSpMk id="90" creationId="{7501FEAE-3428-4D94-1A08-662A3997F27A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21" creationId="{BC6D19BD-4029-D856-3706-B81D454F6116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22" creationId="{AFD945D8-BD4E-8672-3397-078310E40174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29" creationId="{71006AAA-34B5-8EB0-FD6B-BEC247B16E60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0" creationId="{6BE040C3-C32E-70D8-60C8-6B6BCBE81ADD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1" creationId="{F3B72DB8-906B-626A-0CC3-FFD06E9977BC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2" creationId="{E47CC744-A52A-39C1-521F-1C84D23615EE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3" creationId="{7E1D187B-B085-D65B-DECD-65FEE1A48233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4" creationId="{E1B471DF-CD0D-C43E-F41B-D40CF8033B82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5" creationId="{FA6CE7A4-FB97-BFBC-C99D-EC228623A024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6" creationId="{F67A3300-7E4B-10E6-C115-32414D678EC5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39" creationId="{0B3EEFBC-39EC-894B-F1AA-AF893EB4C938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40" creationId="{78586CC3-5D84-820F-7876-FEE7D2199C6D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42" creationId="{18743820-7EA8-4EBB-FB7A-DA66EE496296}"/>
          </ac:cxnSpMkLst>
        </pc:cxnChg>
        <pc:cxnChg chg="mod">
          <ac:chgData name="peter Rindal" userId="7c3c15d5b00f3a64" providerId="LiveId" clId="{209B86A3-4C13-48D5-9D24-05D6324CB57E}" dt="2023-08-15T21:29:39.269" v="5248" actId="571"/>
          <ac:cxnSpMkLst>
            <pc:docMk/>
            <pc:sldMk cId="2169144509" sldId="512"/>
            <ac:cxnSpMk id="143" creationId="{7255D011-6572-48B6-5F3A-2715C7A8CF66}"/>
          </ac:cxnSpMkLst>
        </pc:cxnChg>
      </pc:sldChg>
      <pc:sldChg chg="addSp delSp modSp mod">
        <pc:chgData name="peter Rindal" userId="7c3c15d5b00f3a64" providerId="LiveId" clId="{209B86A3-4C13-48D5-9D24-05D6324CB57E}" dt="2023-08-15T21:23:11.672" v="5192" actId="1076"/>
        <pc:sldMkLst>
          <pc:docMk/>
          <pc:sldMk cId="4182633203" sldId="514"/>
        </pc:sldMkLst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5" creationId="{874B8A8E-C20E-C085-EEA0-94792A5BA1A2}"/>
          </ac:spMkLst>
        </pc:spChg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6" creationId="{E3073973-6FF7-FBD0-71AB-68DFF2ED2DD7}"/>
          </ac:spMkLst>
        </pc:spChg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7" creationId="{AE53BEEC-A16E-184F-31D7-F14B6764E555}"/>
          </ac:spMkLst>
        </pc:spChg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8" creationId="{05EB33E1-B9C5-68AE-E746-5F9F6CA657CD}"/>
          </ac:spMkLst>
        </pc:spChg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9" creationId="{2A8D0465-887F-645A-33A0-8140D2A154C3}"/>
          </ac:spMkLst>
        </pc:spChg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10" creationId="{50B25C87-1E34-1D9D-A250-0ADE1A879E0F}"/>
          </ac:spMkLst>
        </pc:spChg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11" creationId="{79C88598-C08E-5CAA-D681-434BC1253F3E}"/>
          </ac:spMkLst>
        </pc:spChg>
        <pc:spChg chg="add mod">
          <ac:chgData name="peter Rindal" userId="7c3c15d5b00f3a64" providerId="LiveId" clId="{209B86A3-4C13-48D5-9D24-05D6324CB57E}" dt="2023-08-15T21:23:11.672" v="5192" actId="1076"/>
          <ac:spMkLst>
            <pc:docMk/>
            <pc:sldMk cId="4182633203" sldId="514"/>
            <ac:spMk id="12" creationId="{2458D185-FD09-3DA1-F368-935CC608D8A1}"/>
          </ac:spMkLst>
        </pc:spChg>
        <pc:spChg chg="mod">
          <ac:chgData name="peter Rindal" userId="7c3c15d5b00f3a64" providerId="LiveId" clId="{209B86A3-4C13-48D5-9D24-05D6324CB57E}" dt="2023-08-15T21:23:08.041" v="5191"/>
          <ac:spMkLst>
            <pc:docMk/>
            <pc:sldMk cId="4182633203" sldId="514"/>
            <ac:spMk id="14" creationId="{D6F98A38-A0E4-134B-93AD-66D4F1002B26}"/>
          </ac:spMkLst>
        </pc:spChg>
        <pc:spChg chg="mod">
          <ac:chgData name="peter Rindal" userId="7c3c15d5b00f3a64" providerId="LiveId" clId="{209B86A3-4C13-48D5-9D24-05D6324CB57E}" dt="2023-08-15T21:23:08.041" v="5191"/>
          <ac:spMkLst>
            <pc:docMk/>
            <pc:sldMk cId="4182633203" sldId="514"/>
            <ac:spMk id="15" creationId="{9E9656C1-2BB4-D68F-7A42-A80CF30F8EC7}"/>
          </ac:spMkLst>
        </pc:spChg>
        <pc:spChg chg="del">
          <ac:chgData name="peter Rindal" userId="7c3c15d5b00f3a64" providerId="LiveId" clId="{209B86A3-4C13-48D5-9D24-05D6324CB57E}" dt="2023-08-15T21:23:07.598" v="5190" actId="478"/>
          <ac:spMkLst>
            <pc:docMk/>
            <pc:sldMk cId="4182633203" sldId="514"/>
            <ac:spMk id="73" creationId="{9812F1F3-DD6A-42A3-BF63-74447303A651}"/>
          </ac:spMkLst>
        </pc:spChg>
        <pc:grpChg chg="add mod">
          <ac:chgData name="peter Rindal" userId="7c3c15d5b00f3a64" providerId="LiveId" clId="{209B86A3-4C13-48D5-9D24-05D6324CB57E}" dt="2023-08-15T21:23:11.672" v="5192" actId="1076"/>
          <ac:grpSpMkLst>
            <pc:docMk/>
            <pc:sldMk cId="4182633203" sldId="514"/>
            <ac:grpSpMk id="13" creationId="{52F49ED0-4F0E-FC3B-81D0-9B21DEBE28CB}"/>
          </ac:grpSpMkLst>
        </pc:grpChg>
      </pc:sldChg>
      <pc:sldChg chg="addSp delSp modSp mod">
        <pc:chgData name="peter Rindal" userId="7c3c15d5b00f3a64" providerId="LiveId" clId="{209B86A3-4C13-48D5-9D24-05D6324CB57E}" dt="2023-08-16T16:50:55.665" v="5349" actId="20577"/>
        <pc:sldMkLst>
          <pc:docMk/>
          <pc:sldMk cId="640712587" sldId="515"/>
        </pc:sldMkLst>
        <pc:spChg chg="add mod">
          <ac:chgData name="peter Rindal" userId="7c3c15d5b00f3a64" providerId="LiveId" clId="{209B86A3-4C13-48D5-9D24-05D6324CB57E}" dt="2023-08-16T16:50:19.389" v="5341" actId="20577"/>
          <ac:spMkLst>
            <pc:docMk/>
            <pc:sldMk cId="640712587" sldId="515"/>
            <ac:spMk id="3" creationId="{A25FD556-B16D-274B-C4CA-56AA30F8A0D0}"/>
          </ac:spMkLst>
        </pc:spChg>
        <pc:spChg chg="mod">
          <ac:chgData name="peter Rindal" userId="7c3c15d5b00f3a64" providerId="LiveId" clId="{209B86A3-4C13-48D5-9D24-05D6324CB57E}" dt="2023-08-16T16:50:55.665" v="5349" actId="20577"/>
          <ac:spMkLst>
            <pc:docMk/>
            <pc:sldMk cId="640712587" sldId="515"/>
            <ac:spMk id="4" creationId="{EE42CC21-94C6-48D8-BE04-4B9A23E06D7E}"/>
          </ac:spMkLst>
        </pc:spChg>
        <pc:spChg chg="add mod">
          <ac:chgData name="peter Rindal" userId="7c3c15d5b00f3a64" providerId="LiveId" clId="{209B86A3-4C13-48D5-9D24-05D6324CB57E}" dt="2023-08-16T16:50:15.918" v="5340" actId="1076"/>
          <ac:spMkLst>
            <pc:docMk/>
            <pc:sldMk cId="640712587" sldId="515"/>
            <ac:spMk id="8" creationId="{B25D2787-362A-B32F-C12D-B36592C26122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9" creationId="{3F3C7DFD-F1F1-5C4C-C081-FECD198FFA23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0" creationId="{514F57E9-9B45-5C68-61B6-DE745069C513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1" creationId="{7CBE765D-8FAF-6F13-1FFE-C249751B7F54}"/>
          </ac:spMkLst>
        </pc:spChg>
        <pc:spChg chg="add mod">
          <ac:chgData name="peter Rindal" userId="7c3c15d5b00f3a64" providerId="LiveId" clId="{209B86A3-4C13-48D5-9D24-05D6324CB57E}" dt="2023-08-16T16:50:29.061" v="5346" actId="20577"/>
          <ac:spMkLst>
            <pc:docMk/>
            <pc:sldMk cId="640712587" sldId="515"/>
            <ac:spMk id="12" creationId="{363F01D0-5806-AA31-14E5-110DBFF29FE4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3" creationId="{4226BC77-FAA1-636B-B0B6-251541FBA04F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4" creationId="{3260265A-5681-5B86-E87D-695FF8CFD1EA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5" creationId="{E7518237-AA8C-070D-414C-A738B217D6E0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6" creationId="{3860014F-2711-62B8-48F8-B75567025BEE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7" creationId="{C3D7ACF9-AA33-6CDB-C909-56FCFA68C831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8" creationId="{870D290A-0DEB-77AB-1BCF-666C0087EA65}"/>
          </ac:spMkLst>
        </pc:spChg>
        <pc:spChg chg="add mod">
          <ac:chgData name="peter Rindal" userId="7c3c15d5b00f3a64" providerId="LiveId" clId="{209B86A3-4C13-48D5-9D24-05D6324CB57E}" dt="2023-08-16T16:50:10.332" v="5339" actId="1076"/>
          <ac:spMkLst>
            <pc:docMk/>
            <pc:sldMk cId="640712587" sldId="515"/>
            <ac:spMk id="19" creationId="{EFD28AAD-EAEE-CE9D-CD28-76B000A026DB}"/>
          </ac:spMkLst>
        </pc:spChg>
        <pc:spChg chg="add mod">
          <ac:chgData name="peter Rindal" userId="7c3c15d5b00f3a64" providerId="LiveId" clId="{209B86A3-4C13-48D5-9D24-05D6324CB57E}" dt="2023-08-16T16:50:22.830" v="5343" actId="20577"/>
          <ac:spMkLst>
            <pc:docMk/>
            <pc:sldMk cId="640712587" sldId="515"/>
            <ac:spMk id="20" creationId="{29DD1D5D-E4C9-A672-DF8A-37A887E7DB30}"/>
          </ac:spMkLst>
        </pc:spChg>
        <pc:spChg chg="mod">
          <ac:chgData name="peter Rindal" userId="7c3c15d5b00f3a64" providerId="LiveId" clId="{209B86A3-4C13-48D5-9D24-05D6324CB57E}" dt="2023-08-16T16:50:40.943" v="5347" actId="14100"/>
          <ac:spMkLst>
            <pc:docMk/>
            <pc:sldMk cId="640712587" sldId="515"/>
            <ac:spMk id="27" creationId="{21FA8759-6B52-4963-9E8E-E756DB060EBE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28" creationId="{E25ED7B7-196B-48F4-8DF4-0AA7D16EC523}"/>
          </ac:spMkLst>
        </pc:spChg>
        <pc:spChg chg="mod">
          <ac:chgData name="peter Rindal" userId="7c3c15d5b00f3a64" providerId="LiveId" clId="{209B86A3-4C13-48D5-9D24-05D6324CB57E}" dt="2023-08-16T16:50:40.943" v="5347" actId="14100"/>
          <ac:spMkLst>
            <pc:docMk/>
            <pc:sldMk cId="640712587" sldId="515"/>
            <ac:spMk id="30" creationId="{4BFD03C8-E914-46D5-AC67-77B3A46F4E47}"/>
          </ac:spMkLst>
        </pc:spChg>
        <pc:spChg chg="mod">
          <ac:chgData name="peter Rindal" userId="7c3c15d5b00f3a64" providerId="LiveId" clId="{209B86A3-4C13-48D5-9D24-05D6324CB57E}" dt="2023-08-16T16:50:40.943" v="5347" actId="14100"/>
          <ac:spMkLst>
            <pc:docMk/>
            <pc:sldMk cId="640712587" sldId="515"/>
            <ac:spMk id="32" creationId="{D4C69C16-FAEA-474F-9AC6-AB586276B156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37" creationId="{581BEACE-0C3A-4DFD-8052-647A1C641424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75" creationId="{DBE5DC55-65BB-4A84-B972-A8884785CC2A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76" creationId="{74CA1CCB-3FDB-44FE-A8AE-8C9DBE002560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90" creationId="{E198EA6D-2549-4C37-8CFE-69680D4CEEA3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91" creationId="{B39D2BF4-B993-417F-8BA9-70796D61C320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92" creationId="{A7B19EBA-B528-46E4-AA37-821368BE2424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93" creationId="{C592A96D-843B-4AE0-9436-CEB115587CB0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1" creationId="{31E9E443-848D-4FFA-AD80-13A52EDC6C10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2" creationId="{70F85C80-6A37-4D85-A14B-A1C32BFD30EF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3" creationId="{1C4C3797-E07D-40F4-916F-53F85C02F882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4" creationId="{1A504B3B-F3C9-4E56-A054-2247706B4ABF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5" creationId="{79E4CCC6-E353-43D0-8B54-FE52211EF87F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6" creationId="{BDE54538-6A60-4D38-A8D8-ED79A5186E6E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7" creationId="{48B09D90-6969-4363-AFFC-6822A50BECA3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8" creationId="{7C384119-E79A-49BF-AA7D-306ACC2438E1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09" creationId="{13F6DC19-1737-462D-B135-9F069EB1AAD4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10" creationId="{3195733D-3242-4352-8294-7D236961118E}"/>
          </ac:spMkLst>
        </pc:spChg>
        <pc:spChg chg="del">
          <ac:chgData name="peter Rindal" userId="7c3c15d5b00f3a64" providerId="LiveId" clId="{209B86A3-4C13-48D5-9D24-05D6324CB57E}" dt="2023-08-16T16:50:05.132" v="5337" actId="478"/>
          <ac:spMkLst>
            <pc:docMk/>
            <pc:sldMk cId="640712587" sldId="515"/>
            <ac:spMk id="111" creationId="{C472F4B2-11B1-4C86-BE71-CD4C8D5D5C1E}"/>
          </ac:spMkLst>
        </pc:spChg>
        <pc:cxnChg chg="del">
          <ac:chgData name="peter Rindal" userId="7c3c15d5b00f3a64" providerId="LiveId" clId="{209B86A3-4C13-48D5-9D24-05D6324CB57E}" dt="2023-08-16T16:50:05.132" v="5337" actId="478"/>
          <ac:cxnSpMkLst>
            <pc:docMk/>
            <pc:sldMk cId="640712587" sldId="515"/>
            <ac:cxnSpMk id="112" creationId="{F681BDC6-FF7A-4B2F-963C-D7AC45DED97E}"/>
          </ac:cxnSpMkLst>
        </pc:cxnChg>
      </pc:sldChg>
      <pc:sldChg chg="modSp del mod modShow">
        <pc:chgData name="peter Rindal" userId="7c3c15d5b00f3a64" providerId="LiveId" clId="{209B86A3-4C13-48D5-9D24-05D6324CB57E}" dt="2023-08-16T18:31:19.963" v="5499" actId="47"/>
        <pc:sldMkLst>
          <pc:docMk/>
          <pc:sldMk cId="3052733070" sldId="516"/>
        </pc:sldMkLst>
        <pc:spChg chg="mod">
          <ac:chgData name="peter Rindal" userId="7c3c15d5b00f3a64" providerId="LiveId" clId="{209B86A3-4C13-48D5-9D24-05D6324CB57E}" dt="2023-08-16T16:51:25.379" v="5351" actId="1076"/>
          <ac:spMkLst>
            <pc:docMk/>
            <pc:sldMk cId="3052733070" sldId="516"/>
            <ac:spMk id="6" creationId="{21A6BE52-5ACF-455A-BD4C-E3E8324DFC5A}"/>
          </ac:spMkLst>
        </pc:spChg>
      </pc:sldChg>
      <pc:sldChg chg="addSp delSp modSp mod modAnim">
        <pc:chgData name="peter Rindal" userId="7c3c15d5b00f3a64" providerId="LiveId" clId="{209B86A3-4C13-48D5-9D24-05D6324CB57E}" dt="2023-08-15T21:23:39.849" v="5202" actId="478"/>
        <pc:sldMkLst>
          <pc:docMk/>
          <pc:sldMk cId="2957401583" sldId="517"/>
        </pc:sldMkLst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5" creationId="{EAD1E2BA-E345-7EF3-93CC-D5D53B9B1790}"/>
          </ac:spMkLst>
        </pc:spChg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7" creationId="{7ED43227-1DDE-C141-5F83-5744BD4E22B9}"/>
          </ac:spMkLst>
        </pc:spChg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8" creationId="{296F3172-10C4-AE32-24ED-0C18784515C8}"/>
          </ac:spMkLst>
        </pc:spChg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9" creationId="{246501C4-99CF-9617-CB3C-F9AA2946BCB8}"/>
          </ac:spMkLst>
        </pc:spChg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10" creationId="{E4545725-598A-8950-490E-957D63473227}"/>
          </ac:spMkLst>
        </pc:spChg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11" creationId="{924FD6AE-DEDD-F2C8-A43D-068FF69F3175}"/>
          </ac:spMkLst>
        </pc:spChg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12" creationId="{6B047A02-B965-624B-C1F2-7E00F8AC3E1F}"/>
          </ac:spMkLst>
        </pc:spChg>
        <pc:spChg chg="add mod">
          <ac:chgData name="peter Rindal" userId="7c3c15d5b00f3a64" providerId="LiveId" clId="{209B86A3-4C13-48D5-9D24-05D6324CB57E}" dt="2023-08-15T21:23:26.480" v="5196" actId="164"/>
          <ac:spMkLst>
            <pc:docMk/>
            <pc:sldMk cId="2957401583" sldId="517"/>
            <ac:spMk id="13" creationId="{5AB25D20-0416-A07B-9C58-77BAC0FAB3A5}"/>
          </ac:spMkLst>
        </pc:spChg>
        <pc:spChg chg="mod">
          <ac:chgData name="peter Rindal" userId="7c3c15d5b00f3a64" providerId="LiveId" clId="{209B86A3-4C13-48D5-9D24-05D6324CB57E}" dt="2023-08-15T21:23:18.324" v="5194"/>
          <ac:spMkLst>
            <pc:docMk/>
            <pc:sldMk cId="2957401583" sldId="517"/>
            <ac:spMk id="15" creationId="{9A4039C7-9630-DEB0-B868-900F9C633593}"/>
          </ac:spMkLst>
        </pc:spChg>
        <pc:spChg chg="mod">
          <ac:chgData name="peter Rindal" userId="7c3c15d5b00f3a64" providerId="LiveId" clId="{209B86A3-4C13-48D5-9D24-05D6324CB57E}" dt="2023-08-15T21:23:18.324" v="5194"/>
          <ac:spMkLst>
            <pc:docMk/>
            <pc:sldMk cId="2957401583" sldId="517"/>
            <ac:spMk id="16" creationId="{5AD314F7-9238-23D1-2514-75F0F5F60348}"/>
          </ac:spMkLst>
        </pc:spChg>
        <pc:spChg chg="mod">
          <ac:chgData name="peter Rindal" userId="7c3c15d5b00f3a64" providerId="LiveId" clId="{209B86A3-4C13-48D5-9D24-05D6324CB57E}" dt="2023-08-14T18:44:47.538" v="116" actId="20577"/>
          <ac:spMkLst>
            <pc:docMk/>
            <pc:sldMk cId="2957401583" sldId="517"/>
            <ac:spMk id="56" creationId="{877BA136-CD37-485C-A68E-5A02C5ADFF3A}"/>
          </ac:spMkLst>
        </pc:spChg>
        <pc:spChg chg="del">
          <ac:chgData name="peter Rindal" userId="7c3c15d5b00f3a64" providerId="LiveId" clId="{209B86A3-4C13-48D5-9D24-05D6324CB57E}" dt="2023-08-15T21:23:17.994" v="5193" actId="478"/>
          <ac:spMkLst>
            <pc:docMk/>
            <pc:sldMk cId="2957401583" sldId="517"/>
            <ac:spMk id="73" creationId="{9812F1F3-DD6A-42A3-BF63-74447303A651}"/>
          </ac:spMkLst>
        </pc:spChg>
        <pc:grpChg chg="add mod">
          <ac:chgData name="peter Rindal" userId="7c3c15d5b00f3a64" providerId="LiveId" clId="{209B86A3-4C13-48D5-9D24-05D6324CB57E}" dt="2023-08-15T21:23:26.480" v="5196" actId="164"/>
          <ac:grpSpMkLst>
            <pc:docMk/>
            <pc:sldMk cId="2957401583" sldId="517"/>
            <ac:grpSpMk id="14" creationId="{2D3D0D7D-E92A-0028-1B79-1E4D75594D63}"/>
          </ac:grpSpMkLst>
        </pc:grpChg>
        <pc:grpChg chg="add del mod">
          <ac:chgData name="peter Rindal" userId="7c3c15d5b00f3a64" providerId="LiveId" clId="{209B86A3-4C13-48D5-9D24-05D6324CB57E}" dt="2023-08-15T21:23:39.849" v="5202" actId="478"/>
          <ac:grpSpMkLst>
            <pc:docMk/>
            <pc:sldMk cId="2957401583" sldId="517"/>
            <ac:grpSpMk id="17" creationId="{2AA671CA-EC5C-C04D-88D9-C6844C94B82E}"/>
          </ac:grpSpMkLst>
        </pc:grpChg>
      </pc:sldChg>
      <pc:sldChg chg="addSp delSp modSp mod modAnim">
        <pc:chgData name="peter Rindal" userId="7c3c15d5b00f3a64" providerId="LiveId" clId="{209B86A3-4C13-48D5-9D24-05D6324CB57E}" dt="2023-08-16T17:10:06.868" v="5487"/>
        <pc:sldMkLst>
          <pc:docMk/>
          <pc:sldMk cId="171907807" sldId="519"/>
        </pc:sldMkLst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4" creationId="{EE42CC21-94C6-48D8-BE04-4B9A23E06D7E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5" creationId="{0CF90D57-EAA1-4389-A63F-672AA81F86BC}"/>
          </ac:spMkLst>
        </pc:spChg>
        <pc:spChg chg="mod">
          <ac:chgData name="peter Rindal" userId="7c3c15d5b00f3a64" providerId="LiveId" clId="{209B86A3-4C13-48D5-9D24-05D6324CB57E}" dt="2023-08-16T16:52:51.959" v="5425" actId="20577"/>
          <ac:spMkLst>
            <pc:docMk/>
            <pc:sldMk cId="171907807" sldId="519"/>
            <ac:spMk id="6" creationId="{21A6BE52-5ACF-455A-BD4C-E3E8324DFC5A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7" creationId="{40CA4B1B-6171-4DE2-81F2-D412D600F69E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8" creationId="{80F08B3F-D02B-760B-3735-EB095E482A08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9" creationId="{FF9ED050-1F15-4758-9AD8-D4C165742FF9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10" creationId="{68B53E15-1EBE-1472-2E65-F5A7FB9CBBCE}"/>
          </ac:spMkLst>
        </pc:spChg>
        <pc:spChg chg="mod">
          <ac:chgData name="peter Rindal" userId="7c3c15d5b00f3a64" providerId="LiveId" clId="{209B86A3-4C13-48D5-9D24-05D6324CB57E}" dt="2023-08-16T16:52:46.529" v="5423" actId="20577"/>
          <ac:spMkLst>
            <pc:docMk/>
            <pc:sldMk cId="171907807" sldId="519"/>
            <ac:spMk id="11" creationId="{F80D192D-E842-45A0-AC68-046EA5F46738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14" creationId="{0B984957-4A65-7B15-F1F1-24AB10E71DFA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15" creationId="{50B3AE30-A85D-EC9C-6D41-6E2578AFD5C9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16" creationId="{4030D5C3-0E7C-DB2C-4027-17E6F3385D03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17" creationId="{3F457619-245A-3D4F-8EF5-236A45BBAEE3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18" creationId="{BBD2222C-4DC3-C86D-580C-1AC7C0349946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19" creationId="{F12A7822-D4BD-95BE-043E-7D886EBEA7F9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20" creationId="{D6AA2302-8661-25AD-FD15-4FAAC739D676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21" creationId="{43F14E41-5D53-8583-3836-44077BC268A4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22" creationId="{451657E7-4AB6-5360-DF3E-E59F6DB62883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23" creationId="{CF52A101-8893-B41B-1682-F96712F47183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25" creationId="{63E5229E-C5F1-8BFA-26AE-702420004C72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26" creationId="{7859B051-C8F5-DC68-C263-5CF45B76888A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27" creationId="{21FA8759-6B52-4963-9E8E-E756DB060EBE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28" creationId="{E25ED7B7-196B-48F4-8DF4-0AA7D16EC523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29" creationId="{15035DF7-7D17-4928-B30A-1ED7EDFFEA21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30" creationId="{4BFD03C8-E914-46D5-AC67-77B3A46F4E47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31" creationId="{D13E7780-02D0-4BE5-99B6-01A872D9ED71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32" creationId="{D4C69C16-FAEA-474F-9AC6-AB586276B156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33" creationId="{6A85828C-3ECE-4E66-ACB2-7ED5D4B59DA8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34" creationId="{C3E8E94E-6B68-AF93-66D8-64D930660D28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35" creationId="{BCEDE38C-EEFC-9BD9-A02C-05268F61D019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36" creationId="{7D7F5DF1-E1CE-0773-74A2-8C79804D3B72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37" creationId="{29D4DA8C-5090-AF90-CBA1-5FE3DDB0D284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38" creationId="{B9C3AC51-9A7C-9488-70D7-55E041CB3B02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39" creationId="{1C8C69E8-F93E-BA98-8F9D-C874F5CA7FB3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40" creationId="{7DD0958B-9CED-6ED1-EA6E-B8DDFAC14A26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41" creationId="{5AA4F413-8F2F-6753-BB55-0BC2B9E13400}"/>
          </ac:spMkLst>
        </pc:spChg>
        <pc:spChg chg="add mod">
          <ac:chgData name="peter Rindal" userId="7c3c15d5b00f3a64" providerId="LiveId" clId="{209B86A3-4C13-48D5-9D24-05D6324CB57E}" dt="2023-08-16T16:51:44.093" v="5354"/>
          <ac:spMkLst>
            <pc:docMk/>
            <pc:sldMk cId="171907807" sldId="519"/>
            <ac:spMk id="42" creationId="{792FFF81-867E-3E52-6C5F-6BA068A506E6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75" creationId="{DBE5DC55-65BB-4A84-B972-A8884785CC2A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76" creationId="{74CA1CCB-3FDB-44FE-A8AE-8C9DBE002560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85" creationId="{C9C0D32C-FC33-448E-9EC8-B548B0293442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86" creationId="{5E687545-FE00-4FDA-9020-91DB4D8D27A4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90" creationId="{E198EA6D-2549-4C37-8CFE-69680D4CEEA3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91" creationId="{B39D2BF4-B993-417F-8BA9-70796D61C320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92" creationId="{A7B19EBA-B528-46E4-AA37-821368BE2424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93" creationId="{C592A96D-843B-4AE0-9436-CEB115587CB0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1" creationId="{31E9E443-848D-4FFA-AD80-13A52EDC6C10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2" creationId="{70F85C80-6A37-4D85-A14B-A1C32BFD30EF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3" creationId="{1C4C3797-E07D-40F4-916F-53F85C02F882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4" creationId="{1A504B3B-F3C9-4E56-A054-2247706B4ABF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5" creationId="{79E4CCC6-E353-43D0-8B54-FE52211EF87F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6" creationId="{BDE54538-6A60-4D38-A8D8-ED79A5186E6E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7" creationId="{48B09D90-6969-4363-AFFC-6822A50BECA3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8" creationId="{7C384119-E79A-49BF-AA7D-306ACC2438E1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09" creationId="{13F6DC19-1737-462D-B135-9F069EB1AAD4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10" creationId="{3195733D-3242-4352-8294-7D236961118E}"/>
          </ac:spMkLst>
        </pc:spChg>
        <pc:spChg chg="del">
          <ac:chgData name="peter Rindal" userId="7c3c15d5b00f3a64" providerId="LiveId" clId="{209B86A3-4C13-48D5-9D24-05D6324CB57E}" dt="2023-08-16T16:51:43.492" v="5353" actId="478"/>
          <ac:spMkLst>
            <pc:docMk/>
            <pc:sldMk cId="171907807" sldId="519"/>
            <ac:spMk id="111" creationId="{C472F4B2-11B1-4C86-BE71-CD4C8D5D5C1E}"/>
          </ac:spMkLst>
        </pc:spChg>
        <pc:cxnChg chg="add mod">
          <ac:chgData name="peter Rindal" userId="7c3c15d5b00f3a64" providerId="LiveId" clId="{209B86A3-4C13-48D5-9D24-05D6324CB57E}" dt="2023-08-16T16:51:44.093" v="5354"/>
          <ac:cxnSpMkLst>
            <pc:docMk/>
            <pc:sldMk cId="171907807" sldId="519"/>
            <ac:cxnSpMk id="3" creationId="{A32CF6FC-09AC-0B7A-E759-AA3438B02F9D}"/>
          </ac:cxnSpMkLst>
        </pc:cxnChg>
        <pc:cxnChg chg="del">
          <ac:chgData name="peter Rindal" userId="7c3c15d5b00f3a64" providerId="LiveId" clId="{209B86A3-4C13-48D5-9D24-05D6324CB57E}" dt="2023-08-16T16:51:43.492" v="5353" actId="478"/>
          <ac:cxnSpMkLst>
            <pc:docMk/>
            <pc:sldMk cId="171907807" sldId="519"/>
            <ac:cxnSpMk id="24" creationId="{B125796F-28EF-46C9-A263-C3E95D06E32A}"/>
          </ac:cxnSpMkLst>
        </pc:cxnChg>
        <pc:cxnChg chg="del">
          <ac:chgData name="peter Rindal" userId="7c3c15d5b00f3a64" providerId="LiveId" clId="{209B86A3-4C13-48D5-9D24-05D6324CB57E}" dt="2023-08-16T16:51:43.492" v="5353" actId="478"/>
          <ac:cxnSpMkLst>
            <pc:docMk/>
            <pc:sldMk cId="171907807" sldId="519"/>
            <ac:cxnSpMk id="112" creationId="{F681BDC6-FF7A-4B2F-963C-D7AC45DED97E}"/>
          </ac:cxnSpMkLst>
        </pc:cxnChg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4209223886" sldId="520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3023509868" sldId="521"/>
        </pc:sldMkLst>
      </pc:sldChg>
      <pc:sldChg chg="addSp delSp modSp mod delAnim modAnim">
        <pc:chgData name="peter Rindal" userId="7c3c15d5b00f3a64" providerId="LiveId" clId="{209B86A3-4C13-48D5-9D24-05D6324CB57E}" dt="2023-08-14T18:45:41.082" v="147" actId="207"/>
        <pc:sldMkLst>
          <pc:docMk/>
          <pc:sldMk cId="2641210217" sldId="522"/>
        </pc:sldMkLst>
        <pc:spChg chg="mod">
          <ac:chgData name="peter Rindal" userId="7c3c15d5b00f3a64" providerId="LiveId" clId="{209B86A3-4C13-48D5-9D24-05D6324CB57E}" dt="2023-08-14T18:45:41.082" v="147" actId="207"/>
          <ac:spMkLst>
            <pc:docMk/>
            <pc:sldMk cId="2641210217" sldId="522"/>
            <ac:spMk id="2" creationId="{0C6893A7-F35B-4EB8-9DA9-9916EBBAD8CA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4" creationId="{B457FB1D-C03F-48F5-81BD-C2C0A8C7E4E2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5" creationId="{8AEB2B62-5451-43DF-B8DC-ABEEE1D10400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6" creationId="{CCCFCD88-AC19-44D5-A592-B31456E16E16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7" creationId="{CFABE717-3CCE-4811-A762-678AC06118A4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8" creationId="{161C9D82-7FE2-475A-BC7E-7DB133D056D8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9" creationId="{81307D4D-5A80-4439-95C8-95A133D4C348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1" creationId="{1943B7D3-2E39-47EC-976D-F31014AFD2B6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2" creationId="{06EE8C9B-90F1-4DF4-96A8-FFE3A5349D17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3" creationId="{906EB95A-2C59-4FD5-B110-B9B2055A48E3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4" creationId="{693A2362-85A1-45F4-9E8A-059F764A8800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5" creationId="{1EB843D9-6BFD-4FA9-A9C6-53BD30877C0E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6" creationId="{C21A7309-C14F-4764-AF9A-7B8F4FC18B72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7" creationId="{EE9F583D-0165-46CF-B95A-3BBC6C701D37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18" creationId="{6DFEF466-3C76-42C1-A9FE-FDC441DBADAB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20" creationId="{4ED14E50-D4A6-42F9-AE72-D2E2DE83BFF9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21" creationId="{49B64107-F746-4937-9C13-17D083559480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27" creationId="{9C43791E-A5B0-467D-9D3A-859C73E0184F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28" creationId="{E25ED7B7-196B-48F4-8DF4-0AA7D16EC523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29" creationId="{A9E5E32A-607D-47C0-98D9-22803E4DDD42}"/>
          </ac:spMkLst>
        </pc:spChg>
        <pc:spChg chg="del">
          <ac:chgData name="peter Rindal" userId="7c3c15d5b00f3a64" providerId="LiveId" clId="{209B86A3-4C13-48D5-9D24-05D6324CB57E}" dt="2023-08-14T18:41:49.194" v="45" actId="478"/>
          <ac:spMkLst>
            <pc:docMk/>
            <pc:sldMk cId="2641210217" sldId="522"/>
            <ac:spMk id="32" creationId="{76BAD227-C395-4EC0-A727-2FAF92DC0307}"/>
          </ac:spMkLst>
        </pc:spChg>
        <pc:spChg chg="mod">
          <ac:chgData name="peter Rindal" userId="7c3c15d5b00f3a64" providerId="LiveId" clId="{209B86A3-4C13-48D5-9D24-05D6324CB57E}" dt="2023-08-14T18:43:15.250" v="70" actId="1076"/>
          <ac:spMkLst>
            <pc:docMk/>
            <pc:sldMk cId="2641210217" sldId="522"/>
            <ac:spMk id="39" creationId="{60443860-1797-48B7-9106-B92D9230604E}"/>
          </ac:spMkLst>
        </pc:spChg>
        <pc:spChg chg="mod">
          <ac:chgData name="peter Rindal" userId="7c3c15d5b00f3a64" providerId="LiveId" clId="{209B86A3-4C13-48D5-9D24-05D6324CB57E}" dt="2023-08-14T18:44:04.545" v="88" actId="1076"/>
          <ac:spMkLst>
            <pc:docMk/>
            <pc:sldMk cId="2641210217" sldId="522"/>
            <ac:spMk id="43" creationId="{838C706D-CF77-4308-B402-A259310AC8F2}"/>
          </ac:spMkLst>
        </pc:spChg>
        <pc:spChg chg="mod">
          <ac:chgData name="peter Rindal" userId="7c3c15d5b00f3a64" providerId="LiveId" clId="{209B86A3-4C13-48D5-9D24-05D6324CB57E}" dt="2023-08-14T18:44:04.545" v="88" actId="1076"/>
          <ac:spMkLst>
            <pc:docMk/>
            <pc:sldMk cId="2641210217" sldId="522"/>
            <ac:spMk id="44" creationId="{03169A5C-C7ED-4BAE-BE39-880BAA20A907}"/>
          </ac:spMkLst>
        </pc:spChg>
        <pc:spChg chg="mod">
          <ac:chgData name="peter Rindal" userId="7c3c15d5b00f3a64" providerId="LiveId" clId="{209B86A3-4C13-48D5-9D24-05D6324CB57E}" dt="2023-08-14T18:44:04.545" v="88" actId="1076"/>
          <ac:spMkLst>
            <pc:docMk/>
            <pc:sldMk cId="2641210217" sldId="522"/>
            <ac:spMk id="45" creationId="{52B3EE0E-C15F-4E90-8977-6CE6ACEF58EE}"/>
          </ac:spMkLst>
        </pc:spChg>
        <pc:spChg chg="del mod">
          <ac:chgData name="peter Rindal" userId="7c3c15d5b00f3a64" providerId="LiveId" clId="{209B86A3-4C13-48D5-9D24-05D6324CB57E}" dt="2023-08-14T18:43:51.457" v="85" actId="478"/>
          <ac:spMkLst>
            <pc:docMk/>
            <pc:sldMk cId="2641210217" sldId="522"/>
            <ac:spMk id="46" creationId="{3564A0B7-6FDD-4943-ABE1-C996C3782E89}"/>
          </ac:spMkLst>
        </pc:spChg>
        <pc:spChg chg="mod">
          <ac:chgData name="peter Rindal" userId="7c3c15d5b00f3a64" providerId="LiveId" clId="{209B86A3-4C13-48D5-9D24-05D6324CB57E}" dt="2023-08-14T18:44:10.042" v="89" actId="1076"/>
          <ac:spMkLst>
            <pc:docMk/>
            <pc:sldMk cId="2641210217" sldId="522"/>
            <ac:spMk id="50" creationId="{12C12705-7BEE-43A5-A1EC-94D40EE6ED0B}"/>
          </ac:spMkLst>
        </pc:spChg>
        <pc:spChg chg="del">
          <ac:chgData name="peter Rindal" userId="7c3c15d5b00f3a64" providerId="LiveId" clId="{209B86A3-4C13-48D5-9D24-05D6324CB57E}" dt="2023-08-14T18:41:53.141" v="46" actId="478"/>
          <ac:spMkLst>
            <pc:docMk/>
            <pc:sldMk cId="2641210217" sldId="522"/>
            <ac:spMk id="52" creationId="{F488F3CD-F8A5-40C9-A73A-57DF5B550181}"/>
          </ac:spMkLst>
        </pc:spChg>
        <pc:spChg chg="del">
          <ac:chgData name="peter Rindal" userId="7c3c15d5b00f3a64" providerId="LiveId" clId="{209B86A3-4C13-48D5-9D24-05D6324CB57E}" dt="2023-08-14T18:42:02.487" v="47" actId="478"/>
          <ac:spMkLst>
            <pc:docMk/>
            <pc:sldMk cId="2641210217" sldId="522"/>
            <ac:spMk id="53" creationId="{4D5C3FD9-E225-4FEC-8524-1E17FC59F2D1}"/>
          </ac:spMkLst>
        </pc:spChg>
        <pc:spChg chg="mod">
          <ac:chgData name="peter Rindal" userId="7c3c15d5b00f3a64" providerId="LiveId" clId="{209B86A3-4C13-48D5-9D24-05D6324CB57E}" dt="2023-08-14T18:43:26.135" v="72" actId="1076"/>
          <ac:spMkLst>
            <pc:docMk/>
            <pc:sldMk cId="2641210217" sldId="522"/>
            <ac:spMk id="55" creationId="{8355CAAD-BD53-499B-AA3C-1422C02B9F0B}"/>
          </ac:spMkLst>
        </pc:spChg>
        <pc:spChg chg="mod">
          <ac:chgData name="peter Rindal" userId="7c3c15d5b00f3a64" providerId="LiveId" clId="{209B86A3-4C13-48D5-9D24-05D6324CB57E}" dt="2023-08-14T18:42:59.140" v="66" actId="20577"/>
          <ac:spMkLst>
            <pc:docMk/>
            <pc:sldMk cId="2641210217" sldId="522"/>
            <ac:spMk id="57" creationId="{55D3B6D3-437F-48BA-9F7E-09D17E69313C}"/>
          </ac:spMkLst>
        </pc:spChg>
        <pc:spChg chg="mod">
          <ac:chgData name="peter Rindal" userId="7c3c15d5b00f3a64" providerId="LiveId" clId="{209B86A3-4C13-48D5-9D24-05D6324CB57E}" dt="2023-08-14T18:43:09.068" v="69" actId="1076"/>
          <ac:spMkLst>
            <pc:docMk/>
            <pc:sldMk cId="2641210217" sldId="522"/>
            <ac:spMk id="58" creationId="{D51433C8-76EC-4958-A479-90F3D4DFD61D}"/>
          </ac:spMkLst>
        </pc:spChg>
        <pc:spChg chg="mod">
          <ac:chgData name="peter Rindal" userId="7c3c15d5b00f3a64" providerId="LiveId" clId="{209B86A3-4C13-48D5-9D24-05D6324CB57E}" dt="2023-08-14T18:42:59.140" v="66" actId="20577"/>
          <ac:spMkLst>
            <pc:docMk/>
            <pc:sldMk cId="2641210217" sldId="522"/>
            <ac:spMk id="101" creationId="{BD954674-2346-404D-9D77-51D21572CEFD}"/>
          </ac:spMkLst>
        </pc:spChg>
        <pc:spChg chg="mod">
          <ac:chgData name="peter Rindal" userId="7c3c15d5b00f3a64" providerId="LiveId" clId="{209B86A3-4C13-48D5-9D24-05D6324CB57E}" dt="2023-08-14T18:43:01.725" v="67" actId="20577"/>
          <ac:spMkLst>
            <pc:docMk/>
            <pc:sldMk cId="2641210217" sldId="522"/>
            <ac:spMk id="102" creationId="{95EE44BF-5953-4E9F-A0C1-A8EB10D9ADC4}"/>
          </ac:spMkLst>
        </pc:spChg>
        <pc:spChg chg="mod">
          <ac:chgData name="peter Rindal" userId="7c3c15d5b00f3a64" providerId="LiveId" clId="{209B86A3-4C13-48D5-9D24-05D6324CB57E}" dt="2023-08-14T18:43:33.995" v="77" actId="1038"/>
          <ac:spMkLst>
            <pc:docMk/>
            <pc:sldMk cId="2641210217" sldId="522"/>
            <ac:spMk id="103" creationId="{FDDF29DF-DF73-41C1-890D-E44FA0DE5264}"/>
          </ac:spMkLst>
        </pc:spChg>
        <pc:spChg chg="mod">
          <ac:chgData name="peter Rindal" userId="7c3c15d5b00f3a64" providerId="LiveId" clId="{209B86A3-4C13-48D5-9D24-05D6324CB57E}" dt="2023-08-14T18:42:59.140" v="66" actId="20577"/>
          <ac:spMkLst>
            <pc:docMk/>
            <pc:sldMk cId="2641210217" sldId="522"/>
            <ac:spMk id="104" creationId="{D1F29B4C-B9F5-41BF-A05E-24B195E0C7A0}"/>
          </ac:spMkLst>
        </pc:spChg>
        <pc:spChg chg="mod">
          <ac:chgData name="peter Rindal" userId="7c3c15d5b00f3a64" providerId="LiveId" clId="{209B86A3-4C13-48D5-9D24-05D6324CB57E}" dt="2023-08-14T18:42:59.140" v="66" actId="20577"/>
          <ac:spMkLst>
            <pc:docMk/>
            <pc:sldMk cId="2641210217" sldId="522"/>
            <ac:spMk id="105" creationId="{3161500A-532D-40F4-9B5A-A40B8535637B}"/>
          </ac:spMkLst>
        </pc:spChg>
        <pc:spChg chg="mod">
          <ac:chgData name="peter Rindal" userId="7c3c15d5b00f3a64" providerId="LiveId" clId="{209B86A3-4C13-48D5-9D24-05D6324CB57E}" dt="2023-08-14T18:43:17.253" v="71" actId="1038"/>
          <ac:spMkLst>
            <pc:docMk/>
            <pc:sldMk cId="2641210217" sldId="522"/>
            <ac:spMk id="106" creationId="{C8F83F2A-4DB8-4B5F-92BD-DEFE24106BD9}"/>
          </ac:spMkLst>
        </pc:spChg>
        <pc:spChg chg="mod">
          <ac:chgData name="peter Rindal" userId="7c3c15d5b00f3a64" providerId="LiveId" clId="{209B86A3-4C13-48D5-9D24-05D6324CB57E}" dt="2023-08-14T18:42:59.140" v="66" actId="20577"/>
          <ac:spMkLst>
            <pc:docMk/>
            <pc:sldMk cId="2641210217" sldId="522"/>
            <ac:spMk id="107" creationId="{93769754-B825-4DDB-96D7-04C5817C171D}"/>
          </ac:spMkLst>
        </pc:spChg>
        <pc:spChg chg="mod">
          <ac:chgData name="peter Rindal" userId="7c3c15d5b00f3a64" providerId="LiveId" clId="{209B86A3-4C13-48D5-9D24-05D6324CB57E}" dt="2023-08-14T18:42:59.140" v="66" actId="20577"/>
          <ac:spMkLst>
            <pc:docMk/>
            <pc:sldMk cId="2641210217" sldId="522"/>
            <ac:spMk id="108" creationId="{9D3B5755-E12F-43D6-A3D5-E17AE9C1FBB2}"/>
          </ac:spMkLst>
        </pc:spChg>
        <pc:spChg chg="mod">
          <ac:chgData name="peter Rindal" userId="7c3c15d5b00f3a64" providerId="LiveId" clId="{209B86A3-4C13-48D5-9D24-05D6324CB57E}" dt="2023-08-14T18:42:59.140" v="66" actId="20577"/>
          <ac:spMkLst>
            <pc:docMk/>
            <pc:sldMk cId="2641210217" sldId="522"/>
            <ac:spMk id="109" creationId="{164435A9-82BE-4CD1-BDD7-21DCF8171761}"/>
          </ac:spMkLst>
        </pc:spChg>
        <pc:spChg chg="mod">
          <ac:chgData name="peter Rindal" userId="7c3c15d5b00f3a64" providerId="LiveId" clId="{209B86A3-4C13-48D5-9D24-05D6324CB57E}" dt="2023-08-14T18:43:15.250" v="70" actId="1076"/>
          <ac:spMkLst>
            <pc:docMk/>
            <pc:sldMk cId="2641210217" sldId="522"/>
            <ac:spMk id="120" creationId="{E93AE811-D0A1-460B-ADD3-0BCE12AFA75C}"/>
          </ac:spMkLst>
        </pc:spChg>
        <pc:grpChg chg="add mod">
          <ac:chgData name="peter Rindal" userId="7c3c15d5b00f3a64" providerId="LiveId" clId="{209B86A3-4C13-48D5-9D24-05D6324CB57E}" dt="2023-08-14T18:42:59.140" v="66" actId="20577"/>
          <ac:grpSpMkLst>
            <pc:docMk/>
            <pc:sldMk cId="2641210217" sldId="522"/>
            <ac:grpSpMk id="3" creationId="{AA3827D6-FB51-8FE0-5B24-DC449597E039}"/>
          </ac:grpSpMkLst>
        </pc:grpChg>
        <pc:cxnChg chg="del">
          <ac:chgData name="peter Rindal" userId="7c3c15d5b00f3a64" providerId="LiveId" clId="{209B86A3-4C13-48D5-9D24-05D6324CB57E}" dt="2023-08-14T18:41:49.194" v="45" actId="478"/>
          <ac:cxnSpMkLst>
            <pc:docMk/>
            <pc:sldMk cId="2641210217" sldId="522"/>
            <ac:cxnSpMk id="31" creationId="{D86ED50B-DA37-4CA0-AB82-30E3DE8790D2}"/>
          </ac:cxnSpMkLst>
        </pc:cxnChg>
        <pc:cxnChg chg="del">
          <ac:chgData name="peter Rindal" userId="7c3c15d5b00f3a64" providerId="LiveId" clId="{209B86A3-4C13-48D5-9D24-05D6324CB57E}" dt="2023-08-14T18:41:49.194" v="45" actId="478"/>
          <ac:cxnSpMkLst>
            <pc:docMk/>
            <pc:sldMk cId="2641210217" sldId="522"/>
            <ac:cxnSpMk id="34" creationId="{111C8EDD-6076-4EA8-A4D4-5A501D1EFF73}"/>
          </ac:cxnSpMkLst>
        </pc:cxnChg>
        <pc:cxnChg chg="del">
          <ac:chgData name="peter Rindal" userId="7c3c15d5b00f3a64" providerId="LiveId" clId="{209B86A3-4C13-48D5-9D24-05D6324CB57E}" dt="2023-08-14T18:42:02.487" v="47" actId="478"/>
          <ac:cxnSpMkLst>
            <pc:docMk/>
            <pc:sldMk cId="2641210217" sldId="522"/>
            <ac:cxnSpMk id="54" creationId="{39AA54EE-476D-453D-9CDA-63436F96449E}"/>
          </ac:cxnSpMkLst>
        </pc:cxnChg>
      </pc:sldChg>
      <pc:sldChg chg="del mod modShow">
        <pc:chgData name="peter Rindal" userId="7c3c15d5b00f3a64" providerId="LiveId" clId="{209B86A3-4C13-48D5-9D24-05D6324CB57E}" dt="2023-08-16T18:31:15.651" v="5498" actId="47"/>
        <pc:sldMkLst>
          <pc:docMk/>
          <pc:sldMk cId="3430430930" sldId="523"/>
        </pc:sldMkLst>
      </pc:sldChg>
      <pc:sldChg chg="modSp new del mod">
        <pc:chgData name="peter Rindal" userId="7c3c15d5b00f3a64" providerId="LiveId" clId="{209B86A3-4C13-48D5-9D24-05D6324CB57E}" dt="2023-08-14T18:58:46.615" v="167" actId="47"/>
        <pc:sldMkLst>
          <pc:docMk/>
          <pc:sldMk cId="1975009116" sldId="524"/>
        </pc:sldMkLst>
        <pc:spChg chg="mod">
          <ac:chgData name="peter Rindal" userId="7c3c15d5b00f3a64" providerId="LiveId" clId="{209B86A3-4C13-48D5-9D24-05D6324CB57E}" dt="2023-08-14T18:58:11.471" v="165" actId="20577"/>
          <ac:spMkLst>
            <pc:docMk/>
            <pc:sldMk cId="1975009116" sldId="524"/>
            <ac:spMk id="2" creationId="{FBFAB296-AB10-CAEC-E126-ECF8B66B6A3A}"/>
          </ac:spMkLst>
        </pc:spChg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3506679045" sldId="525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3108788050" sldId="526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2889020079" sldId="527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2458957875" sldId="528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2872989151" sldId="529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2849330512" sldId="530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3045104259" sldId="531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1937748156" sldId="532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57395546" sldId="533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3459807121" sldId="534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2191173717" sldId="535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2276152762" sldId="536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915434527" sldId="537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86279855" sldId="538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4219943486" sldId="539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2801107996" sldId="540"/>
        </pc:sldMkLst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3217296260" sldId="541"/>
        </pc:sldMkLst>
      </pc:sldChg>
      <pc:sldChg chg="modSp add del">
        <pc:chgData name="peter Rindal" userId="7c3c15d5b00f3a64" providerId="LiveId" clId="{209B86A3-4C13-48D5-9D24-05D6324CB57E}" dt="2023-08-15T18:02:04.927" v="4415" actId="47"/>
        <pc:sldMkLst>
          <pc:docMk/>
          <pc:sldMk cId="1130700858" sldId="542"/>
        </pc:sldMkLst>
        <pc:spChg chg="mod">
          <ac:chgData name="peter Rindal" userId="7c3c15d5b00f3a64" providerId="LiveId" clId="{209B86A3-4C13-48D5-9D24-05D6324CB57E}" dt="2023-08-14T18:58:51.716" v="169" actId="20577"/>
          <ac:spMkLst>
            <pc:docMk/>
            <pc:sldMk cId="1130700858" sldId="542"/>
            <ac:spMk id="2" creationId="{D439F4DC-EA3E-4547-BB83-839EAFF682D0}"/>
          </ac:spMkLst>
        </pc:spChg>
      </pc:sldChg>
      <pc:sldChg chg="addSp delSp modSp new del mod">
        <pc:chgData name="peter Rindal" userId="7c3c15d5b00f3a64" providerId="LiveId" clId="{209B86A3-4C13-48D5-9D24-05D6324CB57E}" dt="2023-08-15T21:50:00.762" v="5294" actId="47"/>
        <pc:sldMkLst>
          <pc:docMk/>
          <pc:sldMk cId="563821669" sldId="543"/>
        </pc:sldMkLst>
        <pc:spChg chg="mod">
          <ac:chgData name="peter Rindal" userId="7c3c15d5b00f3a64" providerId="LiveId" clId="{209B86A3-4C13-48D5-9D24-05D6324CB57E}" dt="2023-08-14T22:10:52.315" v="221" actId="20577"/>
          <ac:spMkLst>
            <pc:docMk/>
            <pc:sldMk cId="563821669" sldId="543"/>
            <ac:spMk id="2" creationId="{6BFD5631-CFD1-61A3-8CC3-E0328AE2F9CC}"/>
          </ac:spMkLst>
        </pc:spChg>
        <pc:spChg chg="mod">
          <ac:chgData name="peter Rindal" userId="7c3c15d5b00f3a64" providerId="LiveId" clId="{209B86A3-4C13-48D5-9D24-05D6324CB57E}" dt="2023-08-14T22:29:00.750" v="558" actId="20577"/>
          <ac:spMkLst>
            <pc:docMk/>
            <pc:sldMk cId="563821669" sldId="543"/>
            <ac:spMk id="3" creationId="{59A510E1-1F32-BEC3-CCF0-679A00410AA2}"/>
          </ac:spMkLst>
        </pc:spChg>
        <pc:spChg chg="add del mod">
          <ac:chgData name="peter Rindal" userId="7c3c15d5b00f3a64" providerId="LiveId" clId="{209B86A3-4C13-48D5-9D24-05D6324CB57E}" dt="2023-08-14T22:12:18.486" v="280"/>
          <ac:spMkLst>
            <pc:docMk/>
            <pc:sldMk cId="563821669" sldId="543"/>
            <ac:spMk id="4" creationId="{15947754-1C48-76FC-45CF-41FD353F5F0D}"/>
          </ac:spMkLst>
        </pc:spChg>
        <pc:spChg chg="add del mod">
          <ac:chgData name="peter Rindal" userId="7c3c15d5b00f3a64" providerId="LiveId" clId="{209B86A3-4C13-48D5-9D24-05D6324CB57E}" dt="2023-08-14T22:12:29.989" v="282"/>
          <ac:spMkLst>
            <pc:docMk/>
            <pc:sldMk cId="563821669" sldId="543"/>
            <ac:spMk id="5" creationId="{2BFD775A-850F-0A88-4F03-469431C0C311}"/>
          </ac:spMkLst>
        </pc:spChg>
        <pc:spChg chg="add mod">
          <ac:chgData name="peter Rindal" userId="7c3c15d5b00f3a64" providerId="LiveId" clId="{209B86A3-4C13-48D5-9D24-05D6324CB57E}" dt="2023-08-14T22:24:50.634" v="367" actId="1076"/>
          <ac:spMkLst>
            <pc:docMk/>
            <pc:sldMk cId="563821669" sldId="543"/>
            <ac:spMk id="6" creationId="{89003F4D-EED0-4AF2-5566-0E14F168165B}"/>
          </ac:spMkLst>
        </pc:spChg>
        <pc:spChg chg="add mod">
          <ac:chgData name="peter Rindal" userId="7c3c15d5b00f3a64" providerId="LiveId" clId="{209B86A3-4C13-48D5-9D24-05D6324CB57E}" dt="2023-08-14T22:24:50.634" v="367" actId="1076"/>
          <ac:spMkLst>
            <pc:docMk/>
            <pc:sldMk cId="563821669" sldId="543"/>
            <ac:spMk id="7" creationId="{34DFACB9-085A-4778-B84B-2B103A3C366D}"/>
          </ac:spMkLst>
        </pc:spChg>
        <pc:spChg chg="add mod">
          <ac:chgData name="peter Rindal" userId="7c3c15d5b00f3a64" providerId="LiveId" clId="{209B86A3-4C13-48D5-9D24-05D6324CB57E}" dt="2023-08-14T22:13:33.422" v="309" actId="164"/>
          <ac:spMkLst>
            <pc:docMk/>
            <pc:sldMk cId="563821669" sldId="543"/>
            <ac:spMk id="8" creationId="{86E87D49-C98E-B2A5-B35E-D3558D13AFFA}"/>
          </ac:spMkLst>
        </pc:spChg>
        <pc:spChg chg="add mod">
          <ac:chgData name="peter Rindal" userId="7c3c15d5b00f3a64" providerId="LiveId" clId="{209B86A3-4C13-48D5-9D24-05D6324CB57E}" dt="2023-08-14T22:13:33.422" v="309" actId="164"/>
          <ac:spMkLst>
            <pc:docMk/>
            <pc:sldMk cId="563821669" sldId="543"/>
            <ac:spMk id="9" creationId="{53D5FB5D-CBC0-AAC2-E6D8-F7D62FD3214D}"/>
          </ac:spMkLst>
        </pc:spChg>
        <pc:spChg chg="add mod">
          <ac:chgData name="peter Rindal" userId="7c3c15d5b00f3a64" providerId="LiveId" clId="{209B86A3-4C13-48D5-9D24-05D6324CB57E}" dt="2023-08-14T22:24:50.634" v="367" actId="1076"/>
          <ac:spMkLst>
            <pc:docMk/>
            <pc:sldMk cId="563821669" sldId="543"/>
            <ac:spMk id="12" creationId="{CE7DB36C-9AD2-7D02-3117-5E45C3B9DAA1}"/>
          </ac:spMkLst>
        </pc:spChg>
        <pc:spChg chg="add del mod">
          <ac:chgData name="peter Rindal" userId="7c3c15d5b00f3a64" providerId="LiveId" clId="{209B86A3-4C13-48D5-9D24-05D6324CB57E}" dt="2023-08-14T22:14:16.332" v="318"/>
          <ac:spMkLst>
            <pc:docMk/>
            <pc:sldMk cId="563821669" sldId="543"/>
            <ac:spMk id="13" creationId="{8A694C09-51B2-3921-4945-255348AC053D}"/>
          </ac:spMkLst>
        </pc:spChg>
        <pc:spChg chg="mod">
          <ac:chgData name="peter Rindal" userId="7c3c15d5b00f3a64" providerId="LiveId" clId="{209B86A3-4C13-48D5-9D24-05D6324CB57E}" dt="2023-08-14T22:41:42.953" v="613" actId="20577"/>
          <ac:spMkLst>
            <pc:docMk/>
            <pc:sldMk cId="563821669" sldId="543"/>
            <ac:spMk id="15" creationId="{071921B0-31F2-DE34-64F7-B0EDDCCBCFA7}"/>
          </ac:spMkLst>
        </pc:spChg>
        <pc:spChg chg="mod">
          <ac:chgData name="peter Rindal" userId="7c3c15d5b00f3a64" providerId="LiveId" clId="{209B86A3-4C13-48D5-9D24-05D6324CB57E}" dt="2023-08-14T22:41:42.953" v="613" actId="20577"/>
          <ac:spMkLst>
            <pc:docMk/>
            <pc:sldMk cId="563821669" sldId="543"/>
            <ac:spMk id="16" creationId="{A551C912-4DB1-90BE-27F6-A16C01D62B9F}"/>
          </ac:spMkLst>
        </pc:spChg>
        <pc:spChg chg="add mod">
          <ac:chgData name="peter Rindal" userId="7c3c15d5b00f3a64" providerId="LiveId" clId="{209B86A3-4C13-48D5-9D24-05D6324CB57E}" dt="2023-08-14T22:29:43.159" v="566" actId="1076"/>
          <ac:spMkLst>
            <pc:docMk/>
            <pc:sldMk cId="563821669" sldId="543"/>
            <ac:spMk id="17" creationId="{E0EA2A63-8146-BD99-2C3F-F16DF9E5919B}"/>
          </ac:spMkLst>
        </pc:spChg>
        <pc:spChg chg="add mod">
          <ac:chgData name="peter Rindal" userId="7c3c15d5b00f3a64" providerId="LiveId" clId="{209B86A3-4C13-48D5-9D24-05D6324CB57E}" dt="2023-08-14T22:30:01.024" v="587" actId="403"/>
          <ac:spMkLst>
            <pc:docMk/>
            <pc:sldMk cId="563821669" sldId="543"/>
            <ac:spMk id="18" creationId="{7CD2918C-CD96-3773-2461-B24B1A2F9913}"/>
          </ac:spMkLst>
        </pc:spChg>
        <pc:grpChg chg="add mod">
          <ac:chgData name="peter Rindal" userId="7c3c15d5b00f3a64" providerId="LiveId" clId="{209B86A3-4C13-48D5-9D24-05D6324CB57E}" dt="2023-08-14T22:24:50.634" v="367" actId="1076"/>
          <ac:grpSpMkLst>
            <pc:docMk/>
            <pc:sldMk cId="563821669" sldId="543"/>
            <ac:grpSpMk id="10" creationId="{FA9C24C3-5F76-7F36-6651-EB5040BD137A}"/>
          </ac:grpSpMkLst>
        </pc:grpChg>
        <pc:grpChg chg="add mod">
          <ac:chgData name="peter Rindal" userId="7c3c15d5b00f3a64" providerId="LiveId" clId="{209B86A3-4C13-48D5-9D24-05D6324CB57E}" dt="2023-08-14T22:41:42.953" v="613" actId="20577"/>
          <ac:grpSpMkLst>
            <pc:docMk/>
            <pc:sldMk cId="563821669" sldId="543"/>
            <ac:grpSpMk id="14" creationId="{EE19E465-63DA-C819-D954-A1DD90F59596}"/>
          </ac:grpSpMkLst>
        </pc:grpChg>
      </pc:sldChg>
      <pc:sldChg chg="del">
        <pc:chgData name="peter Rindal" userId="7c3c15d5b00f3a64" providerId="LiveId" clId="{209B86A3-4C13-48D5-9D24-05D6324CB57E}" dt="2023-08-14T18:50:31.386" v="148" actId="47"/>
        <pc:sldMkLst>
          <pc:docMk/>
          <pc:sldMk cId="3762437267" sldId="543"/>
        </pc:sldMkLst>
      </pc:sldChg>
      <pc:sldChg chg="addSp delSp modSp new mod modAnim modShow">
        <pc:chgData name="peter Rindal" userId="7c3c15d5b00f3a64" providerId="LiveId" clId="{209B86A3-4C13-48D5-9D24-05D6324CB57E}" dt="2023-08-16T16:53:38.893" v="5426" actId="729"/>
        <pc:sldMkLst>
          <pc:docMk/>
          <pc:sldMk cId="1230717821" sldId="544"/>
        </pc:sldMkLst>
        <pc:spChg chg="mod">
          <ac:chgData name="peter Rindal" userId="7c3c15d5b00f3a64" providerId="LiveId" clId="{209B86A3-4C13-48D5-9D24-05D6324CB57E}" dt="2023-08-14T22:35:10.556" v="604" actId="20577"/>
          <ac:spMkLst>
            <pc:docMk/>
            <pc:sldMk cId="1230717821" sldId="544"/>
            <ac:spMk id="2" creationId="{2A4EA7D4-C9A5-16C6-0B1C-C56C3C21D768}"/>
          </ac:spMkLst>
        </pc:spChg>
        <pc:spChg chg="mod">
          <ac:chgData name="peter Rindal" userId="7c3c15d5b00f3a64" providerId="LiveId" clId="{209B86A3-4C13-48D5-9D24-05D6324CB57E}" dt="2023-08-14T23:00:06.902" v="1018" actId="20577"/>
          <ac:spMkLst>
            <pc:docMk/>
            <pc:sldMk cId="1230717821" sldId="544"/>
            <ac:spMk id="3" creationId="{B4B49EA1-30EE-BF9E-17C4-7C3FA313A161}"/>
          </ac:spMkLst>
        </pc:spChg>
        <pc:spChg chg="mod">
          <ac:chgData name="peter Rindal" userId="7c3c15d5b00f3a64" providerId="LiveId" clId="{209B86A3-4C13-48D5-9D24-05D6324CB57E}" dt="2023-08-14T22:44:06.541" v="707" actId="207"/>
          <ac:spMkLst>
            <pc:docMk/>
            <pc:sldMk cId="1230717821" sldId="544"/>
            <ac:spMk id="5" creationId="{7E738AE9-4AEA-DA5D-305A-ADC2E3EA50AF}"/>
          </ac:spMkLst>
        </pc:spChg>
        <pc:spChg chg="mod">
          <ac:chgData name="peter Rindal" userId="7c3c15d5b00f3a64" providerId="LiveId" clId="{209B86A3-4C13-48D5-9D24-05D6324CB57E}" dt="2023-08-14T22:43:21.294" v="694" actId="14100"/>
          <ac:spMkLst>
            <pc:docMk/>
            <pc:sldMk cId="1230717821" sldId="544"/>
            <ac:spMk id="6" creationId="{103B114E-BC4E-D9D8-143F-9D081EE8E078}"/>
          </ac:spMkLst>
        </pc:spChg>
        <pc:spChg chg="add mod">
          <ac:chgData name="peter Rindal" userId="7c3c15d5b00f3a64" providerId="LiveId" clId="{209B86A3-4C13-48D5-9D24-05D6324CB57E}" dt="2023-08-14T22:43:43.345" v="703" actId="164"/>
          <ac:spMkLst>
            <pc:docMk/>
            <pc:sldMk cId="1230717821" sldId="544"/>
            <ac:spMk id="8" creationId="{1E26905D-5BF5-5FC8-D4C5-57E9BE41A1DD}"/>
          </ac:spMkLst>
        </pc:spChg>
        <pc:spChg chg="mod topLvl">
          <ac:chgData name="peter Rindal" userId="7c3c15d5b00f3a64" providerId="LiveId" clId="{209B86A3-4C13-48D5-9D24-05D6324CB57E}" dt="2023-08-14T22:48:47.239" v="786" actId="165"/>
          <ac:spMkLst>
            <pc:docMk/>
            <pc:sldMk cId="1230717821" sldId="544"/>
            <ac:spMk id="12" creationId="{9262E690-BE4C-0F33-4F8C-83F862CB745F}"/>
          </ac:spMkLst>
        </pc:spChg>
        <pc:spChg chg="mod ord topLvl">
          <ac:chgData name="peter Rindal" userId="7c3c15d5b00f3a64" providerId="LiveId" clId="{209B86A3-4C13-48D5-9D24-05D6324CB57E}" dt="2023-08-14T22:49:00.767" v="788" actId="167"/>
          <ac:spMkLst>
            <pc:docMk/>
            <pc:sldMk cId="1230717821" sldId="544"/>
            <ac:spMk id="13" creationId="{E9CF8A26-082A-47AC-34A0-30776719F240}"/>
          </ac:spMkLst>
        </pc:spChg>
        <pc:spChg chg="mod topLvl">
          <ac:chgData name="peter Rindal" userId="7c3c15d5b00f3a64" providerId="LiveId" clId="{209B86A3-4C13-48D5-9D24-05D6324CB57E}" dt="2023-08-14T22:48:56.501" v="787" actId="165"/>
          <ac:spMkLst>
            <pc:docMk/>
            <pc:sldMk cId="1230717821" sldId="544"/>
            <ac:spMk id="14" creationId="{E169B038-4774-88CC-8CF1-650AC48A1B58}"/>
          </ac:spMkLst>
        </pc:spChg>
        <pc:spChg chg="add del">
          <ac:chgData name="peter Rindal" userId="7c3c15d5b00f3a64" providerId="LiveId" clId="{209B86A3-4C13-48D5-9D24-05D6324CB57E}" dt="2023-08-14T22:44:50.946" v="731" actId="11529"/>
          <ac:spMkLst>
            <pc:docMk/>
            <pc:sldMk cId="1230717821" sldId="544"/>
            <ac:spMk id="17" creationId="{EF2577A4-244F-5ADE-6469-ACF6EB89033F}"/>
          </ac:spMkLst>
        </pc:spChg>
        <pc:spChg chg="add mod">
          <ac:chgData name="peter Rindal" userId="7c3c15d5b00f3a64" providerId="LiveId" clId="{209B86A3-4C13-48D5-9D24-05D6324CB57E}" dt="2023-08-14T23:48:57.542" v="1690" actId="14100"/>
          <ac:spMkLst>
            <pc:docMk/>
            <pc:sldMk cId="1230717821" sldId="544"/>
            <ac:spMk id="18" creationId="{3BDEB15A-971A-FA10-B60C-DFAAA0691652}"/>
          </ac:spMkLst>
        </pc:spChg>
        <pc:spChg chg="add mod">
          <ac:chgData name="peter Rindal" userId="7c3c15d5b00f3a64" providerId="LiveId" clId="{209B86A3-4C13-48D5-9D24-05D6324CB57E}" dt="2023-08-14T22:46:07.946" v="748" actId="1076"/>
          <ac:spMkLst>
            <pc:docMk/>
            <pc:sldMk cId="1230717821" sldId="544"/>
            <ac:spMk id="19" creationId="{1DE586DD-8426-7F7F-2E6C-2A617AFA0A19}"/>
          </ac:spMkLst>
        </pc:spChg>
        <pc:spChg chg="add mod">
          <ac:chgData name="peter Rindal" userId="7c3c15d5b00f3a64" providerId="LiveId" clId="{209B86A3-4C13-48D5-9D24-05D6324CB57E}" dt="2023-08-14T23:48:53.966" v="1689" actId="1038"/>
          <ac:spMkLst>
            <pc:docMk/>
            <pc:sldMk cId="1230717821" sldId="544"/>
            <ac:spMk id="20" creationId="{357D413C-F523-FF49-3CC1-001C3630F6D4}"/>
          </ac:spMkLst>
        </pc:spChg>
        <pc:spChg chg="add mod ord">
          <ac:chgData name="peter Rindal" userId="7c3c15d5b00f3a64" providerId="LiveId" clId="{209B86A3-4C13-48D5-9D24-05D6324CB57E}" dt="2023-08-14T22:49:22.315" v="792" actId="14100"/>
          <ac:spMkLst>
            <pc:docMk/>
            <pc:sldMk cId="1230717821" sldId="544"/>
            <ac:spMk id="21" creationId="{3690CF08-52C6-BC6A-8133-290C68D3F6E5}"/>
          </ac:spMkLst>
        </pc:spChg>
        <pc:grpChg chg="add mod">
          <ac:chgData name="peter Rindal" userId="7c3c15d5b00f3a64" providerId="LiveId" clId="{209B86A3-4C13-48D5-9D24-05D6324CB57E}" dt="2023-08-14T22:43:43.345" v="703" actId="164"/>
          <ac:grpSpMkLst>
            <pc:docMk/>
            <pc:sldMk cId="1230717821" sldId="544"/>
            <ac:grpSpMk id="4" creationId="{E597BD75-A781-3D93-9BA8-CE128B000D62}"/>
          </ac:grpSpMkLst>
        </pc:grpChg>
        <pc:grpChg chg="add mod">
          <ac:chgData name="peter Rindal" userId="7c3c15d5b00f3a64" providerId="LiveId" clId="{209B86A3-4C13-48D5-9D24-05D6324CB57E}" dt="2023-08-14T22:43:59.746" v="706" actId="1076"/>
          <ac:grpSpMkLst>
            <pc:docMk/>
            <pc:sldMk cId="1230717821" sldId="544"/>
            <ac:grpSpMk id="9" creationId="{8073CAC8-A94F-46C4-E4C1-1E7A4DF30905}"/>
          </ac:grpSpMkLst>
        </pc:grpChg>
        <pc:grpChg chg="add del mod">
          <ac:chgData name="peter Rindal" userId="7c3c15d5b00f3a64" providerId="LiveId" clId="{209B86A3-4C13-48D5-9D24-05D6324CB57E}" dt="2023-08-14T22:48:47.239" v="786" actId="165"/>
          <ac:grpSpMkLst>
            <pc:docMk/>
            <pc:sldMk cId="1230717821" sldId="544"/>
            <ac:grpSpMk id="10" creationId="{ECF454A4-1FEA-04BA-837A-FF0A73E32766}"/>
          </ac:grpSpMkLst>
        </pc:grpChg>
        <pc:grpChg chg="del mod topLvl">
          <ac:chgData name="peter Rindal" userId="7c3c15d5b00f3a64" providerId="LiveId" clId="{209B86A3-4C13-48D5-9D24-05D6324CB57E}" dt="2023-08-14T22:48:56.501" v="787" actId="165"/>
          <ac:grpSpMkLst>
            <pc:docMk/>
            <pc:sldMk cId="1230717821" sldId="544"/>
            <ac:grpSpMk id="11" creationId="{AD4E3EF7-9D4D-C8AD-4D93-A01D14971AAB}"/>
          </ac:grpSpMkLst>
        </pc:grpChg>
        <pc:cxnChg chg="add del mod">
          <ac:chgData name="peter Rindal" userId="7c3c15d5b00f3a64" providerId="LiveId" clId="{209B86A3-4C13-48D5-9D24-05D6324CB57E}" dt="2023-08-14T22:44:20.809" v="711" actId="11529"/>
          <ac:cxnSpMkLst>
            <pc:docMk/>
            <pc:sldMk cId="1230717821" sldId="544"/>
            <ac:cxnSpMk id="16" creationId="{D172121A-36C6-81F6-6610-97D60AC5C42D}"/>
          </ac:cxnSpMkLst>
        </pc:cxnChg>
      </pc:sldChg>
      <pc:sldChg chg="addSp delSp modSp add mod modAnim">
        <pc:chgData name="peter Rindal" userId="7c3c15d5b00f3a64" providerId="LiveId" clId="{209B86A3-4C13-48D5-9D24-05D6324CB57E}" dt="2023-08-15T21:50:37.967" v="5298" actId="400"/>
        <pc:sldMkLst>
          <pc:docMk/>
          <pc:sldMk cId="2409204017" sldId="545"/>
        </pc:sldMkLst>
        <pc:spChg chg="add del mod">
          <ac:chgData name="peter Rindal" userId="7c3c15d5b00f3a64" providerId="LiveId" clId="{209B86A3-4C13-48D5-9D24-05D6324CB57E}" dt="2023-08-15T21:44:34.098" v="5293" actId="478"/>
          <ac:spMkLst>
            <pc:docMk/>
            <pc:sldMk cId="2409204017" sldId="545"/>
            <ac:spMk id="4" creationId="{5F7FD803-FFBC-8F6E-E29E-7BE9D644EC50}"/>
          </ac:spMkLst>
        </pc:spChg>
        <pc:spChg chg="mod">
          <ac:chgData name="peter Rindal" userId="7c3c15d5b00f3a64" providerId="LiveId" clId="{209B86A3-4C13-48D5-9D24-05D6324CB57E}" dt="2023-08-15T00:44:13.715" v="1764" actId="207"/>
          <ac:spMkLst>
            <pc:docMk/>
            <pc:sldMk cId="2409204017" sldId="545"/>
            <ac:spMk id="6" creationId="{89003F4D-EED0-4AF2-5566-0E14F168165B}"/>
          </ac:spMkLst>
        </pc:spChg>
        <pc:spChg chg="mod">
          <ac:chgData name="peter Rindal" userId="7c3c15d5b00f3a64" providerId="LiveId" clId="{209B86A3-4C13-48D5-9D24-05D6324CB57E}" dt="2023-08-15T21:50:37.967" v="5298" actId="400"/>
          <ac:spMkLst>
            <pc:docMk/>
            <pc:sldMk cId="2409204017" sldId="545"/>
            <ac:spMk id="18" creationId="{7CD2918C-CD96-3773-2461-B24B1A2F9913}"/>
          </ac:spMkLst>
        </pc:spChg>
      </pc:sldChg>
      <pc:sldChg chg="addSp delSp modSp add del mod modAnim modShow">
        <pc:chgData name="peter Rindal" userId="7c3c15d5b00f3a64" providerId="LiveId" clId="{209B86A3-4C13-48D5-9D24-05D6324CB57E}" dt="2023-08-15T22:02:50.614" v="5304" actId="47"/>
        <pc:sldMkLst>
          <pc:docMk/>
          <pc:sldMk cId="2015604675" sldId="546"/>
        </pc:sldMkLst>
        <pc:spChg chg="mod ord">
          <ac:chgData name="peter Rindal" userId="7c3c15d5b00f3a64" providerId="LiveId" clId="{209B86A3-4C13-48D5-9D24-05D6324CB57E}" dt="2023-08-15T00:40:12.694" v="1737" actId="167"/>
          <ac:spMkLst>
            <pc:docMk/>
            <pc:sldMk cId="2015604675" sldId="546"/>
            <ac:spMk id="3" creationId="{B4B49EA1-30EE-BF9E-17C4-7C3FA313A161}"/>
          </ac:spMkLst>
        </pc:spChg>
        <pc:spChg chg="mod">
          <ac:chgData name="peter Rindal" userId="7c3c15d5b00f3a64" providerId="LiveId" clId="{209B86A3-4C13-48D5-9D24-05D6324CB57E}" dt="2023-08-14T23:03:00.368" v="1090" actId="1076"/>
          <ac:spMkLst>
            <pc:docMk/>
            <pc:sldMk cId="2015604675" sldId="546"/>
            <ac:spMk id="5" creationId="{7E738AE9-4AEA-DA5D-305A-ADC2E3EA50AF}"/>
          </ac:spMkLst>
        </pc:spChg>
        <pc:spChg chg="add mod">
          <ac:chgData name="peter Rindal" userId="7c3c15d5b00f3a64" providerId="LiveId" clId="{209B86A3-4C13-48D5-9D24-05D6324CB57E}" dt="2023-08-14T23:05:06.186" v="1130" actId="164"/>
          <ac:spMkLst>
            <pc:docMk/>
            <pc:sldMk cId="2015604675" sldId="546"/>
            <ac:spMk id="7" creationId="{F2F82541-8CFD-3E56-3A6B-5AA8BA8499F6}"/>
          </ac:spMkLst>
        </pc:spChg>
        <pc:spChg chg="add mod">
          <ac:chgData name="peter Rindal" userId="7c3c15d5b00f3a64" providerId="LiveId" clId="{209B86A3-4C13-48D5-9D24-05D6324CB57E}" dt="2023-08-14T23:05:06.186" v="1130" actId="164"/>
          <ac:spMkLst>
            <pc:docMk/>
            <pc:sldMk cId="2015604675" sldId="546"/>
            <ac:spMk id="10" creationId="{FEA251C2-2F33-EF58-4611-F7B775A53A9C}"/>
          </ac:spMkLst>
        </pc:spChg>
        <pc:spChg chg="add mod">
          <ac:chgData name="peter Rindal" userId="7c3c15d5b00f3a64" providerId="LiveId" clId="{209B86A3-4C13-48D5-9D24-05D6324CB57E}" dt="2023-08-14T23:05:06.186" v="1130" actId="164"/>
          <ac:spMkLst>
            <pc:docMk/>
            <pc:sldMk cId="2015604675" sldId="546"/>
            <ac:spMk id="11" creationId="{71A1343A-9EFB-DD20-5192-567C731DC1F2}"/>
          </ac:spMkLst>
        </pc:spChg>
        <pc:spChg chg="del mod">
          <ac:chgData name="peter Rindal" userId="7c3c15d5b00f3a64" providerId="LiveId" clId="{209B86A3-4C13-48D5-9D24-05D6324CB57E}" dt="2023-08-14T23:02:53.751" v="1088" actId="478"/>
          <ac:spMkLst>
            <pc:docMk/>
            <pc:sldMk cId="2015604675" sldId="546"/>
            <ac:spMk id="14" creationId="{E169B038-4774-88CC-8CF1-650AC48A1B58}"/>
          </ac:spMkLst>
        </pc:spChg>
        <pc:spChg chg="add mod">
          <ac:chgData name="peter Rindal" userId="7c3c15d5b00f3a64" providerId="LiveId" clId="{209B86A3-4C13-48D5-9D24-05D6324CB57E}" dt="2023-08-14T23:05:06.186" v="1130" actId="164"/>
          <ac:spMkLst>
            <pc:docMk/>
            <pc:sldMk cId="2015604675" sldId="546"/>
            <ac:spMk id="15" creationId="{3B30EBA7-5E50-0352-C6EE-CBD88D72CB0F}"/>
          </ac:spMkLst>
        </pc:spChg>
        <pc:spChg chg="add del mod">
          <ac:chgData name="peter Rindal" userId="7c3c15d5b00f3a64" providerId="LiveId" clId="{209B86A3-4C13-48D5-9D24-05D6324CB57E}" dt="2023-08-14T23:49:20.529" v="1712" actId="478"/>
          <ac:spMkLst>
            <pc:docMk/>
            <pc:sldMk cId="2015604675" sldId="546"/>
            <ac:spMk id="16" creationId="{275524FE-6221-1351-B08A-937A821EF8F2}"/>
          </ac:spMkLst>
        </pc:spChg>
        <pc:spChg chg="add mod ord">
          <ac:chgData name="peter Rindal" userId="7c3c15d5b00f3a64" providerId="LiveId" clId="{209B86A3-4C13-48D5-9D24-05D6324CB57E}" dt="2023-08-14T23:05:06.186" v="1130" actId="164"/>
          <ac:spMkLst>
            <pc:docMk/>
            <pc:sldMk cId="2015604675" sldId="546"/>
            <ac:spMk id="17" creationId="{2683114B-4FB6-9E32-4E0D-9D4FCEC3A494}"/>
          </ac:spMkLst>
        </pc:spChg>
        <pc:spChg chg="del">
          <ac:chgData name="peter Rindal" userId="7c3c15d5b00f3a64" providerId="LiveId" clId="{209B86A3-4C13-48D5-9D24-05D6324CB57E}" dt="2023-08-14T23:49:07.501" v="1691" actId="478"/>
          <ac:spMkLst>
            <pc:docMk/>
            <pc:sldMk cId="2015604675" sldId="546"/>
            <ac:spMk id="18" creationId="{3BDEB15A-971A-FA10-B60C-DFAAA0691652}"/>
          </ac:spMkLst>
        </pc:spChg>
        <pc:spChg chg="mod">
          <ac:chgData name="peter Rindal" userId="7c3c15d5b00f3a64" providerId="LiveId" clId="{209B86A3-4C13-48D5-9D24-05D6324CB57E}" dt="2023-08-14T23:49:18.035" v="1711" actId="1037"/>
          <ac:spMkLst>
            <pc:docMk/>
            <pc:sldMk cId="2015604675" sldId="546"/>
            <ac:spMk id="20" creationId="{357D413C-F523-FF49-3CC1-001C3630F6D4}"/>
          </ac:spMkLst>
        </pc:spChg>
        <pc:spChg chg="add mod">
          <ac:chgData name="peter Rindal" userId="7c3c15d5b00f3a64" providerId="LiveId" clId="{209B86A3-4C13-48D5-9D24-05D6324CB57E}" dt="2023-08-14T23:05:06.186" v="1130" actId="164"/>
          <ac:spMkLst>
            <pc:docMk/>
            <pc:sldMk cId="2015604675" sldId="546"/>
            <ac:spMk id="22" creationId="{C5298EAD-06A5-8D35-1F6A-C25CBD094737}"/>
          </ac:spMkLst>
        </pc:spChg>
        <pc:spChg chg="add mod">
          <ac:chgData name="peter Rindal" userId="7c3c15d5b00f3a64" providerId="LiveId" clId="{209B86A3-4C13-48D5-9D24-05D6324CB57E}" dt="2023-08-14T23:01:46.161" v="1027" actId="571"/>
          <ac:spMkLst>
            <pc:docMk/>
            <pc:sldMk cId="2015604675" sldId="546"/>
            <ac:spMk id="23" creationId="{25A3FF39-241C-086B-BA55-0F3CAE9D649D}"/>
          </ac:spMkLst>
        </pc:spChg>
        <pc:spChg chg="add mod">
          <ac:chgData name="peter Rindal" userId="7c3c15d5b00f3a64" providerId="LiveId" clId="{209B86A3-4C13-48D5-9D24-05D6324CB57E}" dt="2023-08-14T23:01:46.161" v="1027" actId="571"/>
          <ac:spMkLst>
            <pc:docMk/>
            <pc:sldMk cId="2015604675" sldId="546"/>
            <ac:spMk id="24" creationId="{03A9FE73-C637-8D3B-696D-8811B828E114}"/>
          </ac:spMkLst>
        </pc:spChg>
        <pc:spChg chg="add mod">
          <ac:chgData name="peter Rindal" userId="7c3c15d5b00f3a64" providerId="LiveId" clId="{209B86A3-4C13-48D5-9D24-05D6324CB57E}" dt="2023-08-14T23:01:46.161" v="1027" actId="571"/>
          <ac:spMkLst>
            <pc:docMk/>
            <pc:sldMk cId="2015604675" sldId="546"/>
            <ac:spMk id="25" creationId="{73FCB957-112B-5BEF-48F4-08BC1D123796}"/>
          </ac:spMkLst>
        </pc:spChg>
        <pc:spChg chg="add mod">
          <ac:chgData name="peter Rindal" userId="7c3c15d5b00f3a64" providerId="LiveId" clId="{209B86A3-4C13-48D5-9D24-05D6324CB57E}" dt="2023-08-14T23:01:46.161" v="1027" actId="571"/>
          <ac:spMkLst>
            <pc:docMk/>
            <pc:sldMk cId="2015604675" sldId="546"/>
            <ac:spMk id="26" creationId="{899910A5-C02B-FACD-A8FA-975B8DD12663}"/>
          </ac:spMkLst>
        </pc:spChg>
        <pc:spChg chg="add mod">
          <ac:chgData name="peter Rindal" userId="7c3c15d5b00f3a64" providerId="LiveId" clId="{209B86A3-4C13-48D5-9D24-05D6324CB57E}" dt="2023-08-14T23:01:46.161" v="1027" actId="571"/>
          <ac:spMkLst>
            <pc:docMk/>
            <pc:sldMk cId="2015604675" sldId="546"/>
            <ac:spMk id="27" creationId="{48A42874-C9FA-9570-1B95-5584F366DF77}"/>
          </ac:spMkLst>
        </pc:spChg>
        <pc:spChg chg="add mod">
          <ac:chgData name="peter Rindal" userId="7c3c15d5b00f3a64" providerId="LiveId" clId="{209B86A3-4C13-48D5-9D24-05D6324CB57E}" dt="2023-08-14T23:03:11.121" v="1096" actId="14100"/>
          <ac:spMkLst>
            <pc:docMk/>
            <pc:sldMk cId="2015604675" sldId="546"/>
            <ac:spMk id="28" creationId="{228EAF58-DC2D-18F4-C912-1CEC6FB06E91}"/>
          </ac:spMkLst>
        </pc:spChg>
        <pc:spChg chg="add mod">
          <ac:chgData name="peter Rindal" userId="7c3c15d5b00f3a64" providerId="LiveId" clId="{209B86A3-4C13-48D5-9D24-05D6324CB57E}" dt="2023-08-14T23:05:06.186" v="1130" actId="164"/>
          <ac:spMkLst>
            <pc:docMk/>
            <pc:sldMk cId="2015604675" sldId="546"/>
            <ac:spMk id="29" creationId="{BEF5BB98-E16C-C30E-204D-FBAABDA15D39}"/>
          </ac:spMkLst>
        </pc:spChg>
        <pc:spChg chg="add mod">
          <ac:chgData name="peter Rindal" userId="7c3c15d5b00f3a64" providerId="LiveId" clId="{209B86A3-4C13-48D5-9D24-05D6324CB57E}" dt="2023-08-14T23:05:12.907" v="1131" actId="164"/>
          <ac:spMkLst>
            <pc:docMk/>
            <pc:sldMk cId="2015604675" sldId="546"/>
            <ac:spMk id="30" creationId="{BEA9C053-662D-8DB8-8657-077C65CCE742}"/>
          </ac:spMkLst>
        </pc:spChg>
        <pc:spChg chg="add mod">
          <ac:chgData name="peter Rindal" userId="7c3c15d5b00f3a64" providerId="LiveId" clId="{209B86A3-4C13-48D5-9D24-05D6324CB57E}" dt="2023-08-14T23:05:12.907" v="1131" actId="164"/>
          <ac:spMkLst>
            <pc:docMk/>
            <pc:sldMk cId="2015604675" sldId="546"/>
            <ac:spMk id="31" creationId="{05DB462F-9E97-C70B-7D5D-CEB1162556D0}"/>
          </ac:spMkLst>
        </pc:spChg>
        <pc:spChg chg="add mod">
          <ac:chgData name="peter Rindal" userId="7c3c15d5b00f3a64" providerId="LiveId" clId="{209B86A3-4C13-48D5-9D24-05D6324CB57E}" dt="2023-08-14T23:05:12.907" v="1131" actId="164"/>
          <ac:spMkLst>
            <pc:docMk/>
            <pc:sldMk cId="2015604675" sldId="546"/>
            <ac:spMk id="32" creationId="{A71A2D4D-9807-89B4-34EC-A17729DCE373}"/>
          </ac:spMkLst>
        </pc:spChg>
        <pc:spChg chg="add mod">
          <ac:chgData name="peter Rindal" userId="7c3c15d5b00f3a64" providerId="LiveId" clId="{209B86A3-4C13-48D5-9D24-05D6324CB57E}" dt="2023-08-14T23:05:12.907" v="1131" actId="164"/>
          <ac:spMkLst>
            <pc:docMk/>
            <pc:sldMk cId="2015604675" sldId="546"/>
            <ac:spMk id="33" creationId="{3DA5D19C-D8AC-DC1E-98D4-3D7525E4E1CA}"/>
          </ac:spMkLst>
        </pc:spChg>
        <pc:spChg chg="add del mod">
          <ac:chgData name="peter Rindal" userId="7c3c15d5b00f3a64" providerId="LiveId" clId="{209B86A3-4C13-48D5-9D24-05D6324CB57E}" dt="2023-08-14T23:49:22.800" v="1713" actId="478"/>
          <ac:spMkLst>
            <pc:docMk/>
            <pc:sldMk cId="2015604675" sldId="546"/>
            <ac:spMk id="34" creationId="{68D18997-78D7-A6BA-9036-AA9143541D2A}"/>
          </ac:spMkLst>
        </pc:spChg>
        <pc:spChg chg="add mod">
          <ac:chgData name="peter Rindal" userId="7c3c15d5b00f3a64" providerId="LiveId" clId="{209B86A3-4C13-48D5-9D24-05D6324CB57E}" dt="2023-08-14T23:06:37.497" v="1140" actId="20577"/>
          <ac:spMkLst>
            <pc:docMk/>
            <pc:sldMk cId="2015604675" sldId="546"/>
            <ac:spMk id="35" creationId="{527A0238-E6FF-DD5C-A47D-13919EA0C34D}"/>
          </ac:spMkLst>
        </pc:spChg>
        <pc:spChg chg="add mod">
          <ac:chgData name="peter Rindal" userId="7c3c15d5b00f3a64" providerId="LiveId" clId="{209B86A3-4C13-48D5-9D24-05D6324CB57E}" dt="2023-08-14T23:05:12.907" v="1131" actId="164"/>
          <ac:spMkLst>
            <pc:docMk/>
            <pc:sldMk cId="2015604675" sldId="546"/>
            <ac:spMk id="36" creationId="{E942F94A-8C28-14F0-80F6-72D68AAA7BF9}"/>
          </ac:spMkLst>
        </pc:spChg>
        <pc:spChg chg="add mod">
          <ac:chgData name="peter Rindal" userId="7c3c15d5b00f3a64" providerId="LiveId" clId="{209B86A3-4C13-48D5-9D24-05D6324CB57E}" dt="2023-08-14T23:05:12.907" v="1131" actId="164"/>
          <ac:spMkLst>
            <pc:docMk/>
            <pc:sldMk cId="2015604675" sldId="546"/>
            <ac:spMk id="37" creationId="{8001E742-18B7-B86C-0A2B-A13082541704}"/>
          </ac:spMkLst>
        </pc:spChg>
        <pc:spChg chg="add mod">
          <ac:chgData name="peter Rindal" userId="7c3c15d5b00f3a64" providerId="LiveId" clId="{209B86A3-4C13-48D5-9D24-05D6324CB57E}" dt="2023-08-14T23:05:19.220" v="1132" actId="164"/>
          <ac:spMkLst>
            <pc:docMk/>
            <pc:sldMk cId="2015604675" sldId="546"/>
            <ac:spMk id="38" creationId="{F8C66266-1E22-B2C4-0622-48FDEFEE1EA7}"/>
          </ac:spMkLst>
        </pc:spChg>
        <pc:spChg chg="add mod">
          <ac:chgData name="peter Rindal" userId="7c3c15d5b00f3a64" providerId="LiveId" clId="{209B86A3-4C13-48D5-9D24-05D6324CB57E}" dt="2023-08-14T23:05:19.220" v="1132" actId="164"/>
          <ac:spMkLst>
            <pc:docMk/>
            <pc:sldMk cId="2015604675" sldId="546"/>
            <ac:spMk id="39" creationId="{9D174D83-C55E-CF68-C413-88974D98B608}"/>
          </ac:spMkLst>
        </pc:spChg>
        <pc:spChg chg="add mod">
          <ac:chgData name="peter Rindal" userId="7c3c15d5b00f3a64" providerId="LiveId" clId="{209B86A3-4C13-48D5-9D24-05D6324CB57E}" dt="2023-08-14T23:05:19.220" v="1132" actId="164"/>
          <ac:spMkLst>
            <pc:docMk/>
            <pc:sldMk cId="2015604675" sldId="546"/>
            <ac:spMk id="40" creationId="{212DF374-2BBD-CEFA-A574-7AFC4DD21AF7}"/>
          </ac:spMkLst>
        </pc:spChg>
        <pc:spChg chg="add del mod">
          <ac:chgData name="peter Rindal" userId="7c3c15d5b00f3a64" providerId="LiveId" clId="{209B86A3-4C13-48D5-9D24-05D6324CB57E}" dt="2023-08-14T23:49:25.035" v="1714" actId="478"/>
          <ac:spMkLst>
            <pc:docMk/>
            <pc:sldMk cId="2015604675" sldId="546"/>
            <ac:spMk id="41" creationId="{96BF80C1-4F22-1D02-EE62-B718C39E6918}"/>
          </ac:spMkLst>
        </pc:spChg>
        <pc:spChg chg="add mod">
          <ac:chgData name="peter Rindal" userId="7c3c15d5b00f3a64" providerId="LiveId" clId="{209B86A3-4C13-48D5-9D24-05D6324CB57E}" dt="2023-08-14T23:06:40.564" v="1142" actId="20577"/>
          <ac:spMkLst>
            <pc:docMk/>
            <pc:sldMk cId="2015604675" sldId="546"/>
            <ac:spMk id="42" creationId="{40AF3840-D7D4-BA45-A155-8E46A08F6868}"/>
          </ac:spMkLst>
        </pc:spChg>
        <pc:spChg chg="add mod">
          <ac:chgData name="peter Rindal" userId="7c3c15d5b00f3a64" providerId="LiveId" clId="{209B86A3-4C13-48D5-9D24-05D6324CB57E}" dt="2023-08-14T23:05:19.220" v="1132" actId="164"/>
          <ac:spMkLst>
            <pc:docMk/>
            <pc:sldMk cId="2015604675" sldId="546"/>
            <ac:spMk id="43" creationId="{2B2F57A4-5472-22C3-4E17-72A1918B8BF2}"/>
          </ac:spMkLst>
        </pc:spChg>
        <pc:spChg chg="add mod">
          <ac:chgData name="peter Rindal" userId="7c3c15d5b00f3a64" providerId="LiveId" clId="{209B86A3-4C13-48D5-9D24-05D6324CB57E}" dt="2023-08-14T23:06:43.339" v="1144" actId="20577"/>
          <ac:spMkLst>
            <pc:docMk/>
            <pc:sldMk cId="2015604675" sldId="546"/>
            <ac:spMk id="44" creationId="{E044C58E-B003-440C-52F4-A7A950205B1C}"/>
          </ac:spMkLst>
        </pc:spChg>
        <pc:spChg chg="add mod ord">
          <ac:chgData name="peter Rindal" userId="7c3c15d5b00f3a64" providerId="LiveId" clId="{209B86A3-4C13-48D5-9D24-05D6324CB57E}" dt="2023-08-14T23:49:14.999" v="1702" actId="167"/>
          <ac:spMkLst>
            <pc:docMk/>
            <pc:sldMk cId="2015604675" sldId="546"/>
            <ac:spMk id="48" creationId="{D6A86C11-C133-9764-4B9F-799A132A3B64}"/>
          </ac:spMkLst>
        </pc:spChg>
        <pc:spChg chg="add mod ord">
          <ac:chgData name="peter Rindal" userId="7c3c15d5b00f3a64" providerId="LiveId" clId="{209B86A3-4C13-48D5-9D24-05D6324CB57E}" dt="2023-08-14T23:49:55.239" v="1722" actId="167"/>
          <ac:spMkLst>
            <pc:docMk/>
            <pc:sldMk cId="2015604675" sldId="546"/>
            <ac:spMk id="49" creationId="{6202F2F1-3972-F9A9-DC24-0D1A456F80BB}"/>
          </ac:spMkLst>
        </pc:spChg>
        <pc:spChg chg="add mod ord">
          <ac:chgData name="peter Rindal" userId="7c3c15d5b00f3a64" providerId="LiveId" clId="{209B86A3-4C13-48D5-9D24-05D6324CB57E}" dt="2023-08-14T23:49:55.239" v="1722" actId="167"/>
          <ac:spMkLst>
            <pc:docMk/>
            <pc:sldMk cId="2015604675" sldId="546"/>
            <ac:spMk id="50" creationId="{0024B5E2-9071-2A12-8ACD-E23982810707}"/>
          </ac:spMkLst>
        </pc:spChg>
        <pc:spChg chg="add mod">
          <ac:chgData name="peter Rindal" userId="7c3c15d5b00f3a64" providerId="LiveId" clId="{209B86A3-4C13-48D5-9D24-05D6324CB57E}" dt="2023-08-14T23:49:50.397" v="1721" actId="1076"/>
          <ac:spMkLst>
            <pc:docMk/>
            <pc:sldMk cId="2015604675" sldId="546"/>
            <ac:spMk id="51" creationId="{C244A950-F48E-AF10-2FBF-6E8A9F9A8CC2}"/>
          </ac:spMkLst>
        </pc:spChg>
        <pc:grpChg chg="add mod">
          <ac:chgData name="peter Rindal" userId="7c3c15d5b00f3a64" providerId="LiveId" clId="{209B86A3-4C13-48D5-9D24-05D6324CB57E}" dt="2023-08-14T23:05:06.186" v="1130" actId="164"/>
          <ac:grpSpMkLst>
            <pc:docMk/>
            <pc:sldMk cId="2015604675" sldId="546"/>
            <ac:grpSpMk id="45" creationId="{45519AEC-17DB-CD51-8D10-C2CE0D84AD3F}"/>
          </ac:grpSpMkLst>
        </pc:grpChg>
        <pc:grpChg chg="add mod">
          <ac:chgData name="peter Rindal" userId="7c3c15d5b00f3a64" providerId="LiveId" clId="{209B86A3-4C13-48D5-9D24-05D6324CB57E}" dt="2023-08-14T23:05:12.907" v="1131" actId="164"/>
          <ac:grpSpMkLst>
            <pc:docMk/>
            <pc:sldMk cId="2015604675" sldId="546"/>
            <ac:grpSpMk id="46" creationId="{6C148045-2C63-EDA8-852D-02F187863FB9}"/>
          </ac:grpSpMkLst>
        </pc:grpChg>
        <pc:grpChg chg="add mod">
          <ac:chgData name="peter Rindal" userId="7c3c15d5b00f3a64" providerId="LiveId" clId="{209B86A3-4C13-48D5-9D24-05D6324CB57E}" dt="2023-08-14T23:05:19.220" v="1132" actId="164"/>
          <ac:grpSpMkLst>
            <pc:docMk/>
            <pc:sldMk cId="2015604675" sldId="546"/>
            <ac:grpSpMk id="47" creationId="{FF5C47D2-734E-5918-9D10-D8DD0A90FA61}"/>
          </ac:grpSpMkLst>
        </pc:grpChg>
      </pc:sldChg>
      <pc:sldChg chg="addSp delSp modSp add del mod">
        <pc:chgData name="peter Rindal" userId="7c3c15d5b00f3a64" providerId="LiveId" clId="{209B86A3-4C13-48D5-9D24-05D6324CB57E}" dt="2023-08-14T23:00:43.784" v="1019" actId="47"/>
        <pc:sldMkLst>
          <pc:docMk/>
          <pc:sldMk cId="2572591714" sldId="546"/>
        </pc:sldMkLst>
        <pc:spChg chg="mod">
          <ac:chgData name="peter Rindal" userId="7c3c15d5b00f3a64" providerId="LiveId" clId="{209B86A3-4C13-48D5-9D24-05D6324CB57E}" dt="2023-08-14T22:52:47.877" v="890" actId="207"/>
          <ac:spMkLst>
            <pc:docMk/>
            <pc:sldMk cId="2572591714" sldId="546"/>
            <ac:spMk id="2" creationId="{2A4EA7D4-C9A5-16C6-0B1C-C56C3C21D768}"/>
          </ac:spMkLst>
        </pc:spChg>
        <pc:spChg chg="mod ord">
          <ac:chgData name="peter Rindal" userId="7c3c15d5b00f3a64" providerId="LiveId" clId="{209B86A3-4C13-48D5-9D24-05D6324CB57E}" dt="2023-08-14T22:55:14.777" v="979" actId="403"/>
          <ac:spMkLst>
            <pc:docMk/>
            <pc:sldMk cId="2572591714" sldId="546"/>
            <ac:spMk id="3" creationId="{B4B49EA1-30EE-BF9E-17C4-7C3FA313A161}"/>
          </ac:spMkLst>
        </pc:spChg>
        <pc:spChg chg="add mod ord">
          <ac:chgData name="peter Rindal" userId="7c3c15d5b00f3a64" providerId="LiveId" clId="{209B86A3-4C13-48D5-9D24-05D6324CB57E}" dt="2023-08-14T22:53:38.019" v="899" actId="207"/>
          <ac:spMkLst>
            <pc:docMk/>
            <pc:sldMk cId="2572591714" sldId="546"/>
            <ac:spMk id="7" creationId="{B4ABA679-E595-6957-85FB-BA5F285E363C}"/>
          </ac:spMkLst>
        </pc:spChg>
        <pc:spChg chg="add del mod">
          <ac:chgData name="peter Rindal" userId="7c3c15d5b00f3a64" providerId="LiveId" clId="{209B86A3-4C13-48D5-9D24-05D6324CB57E}" dt="2023-08-14T22:53:05.050" v="895"/>
          <ac:spMkLst>
            <pc:docMk/>
            <pc:sldMk cId="2572591714" sldId="546"/>
            <ac:spMk id="10" creationId="{4716C946-EB8E-31A6-AAA2-E87BD9383FE1}"/>
          </ac:spMkLst>
        </pc:spChg>
        <pc:spChg chg="add mod">
          <ac:chgData name="peter Rindal" userId="7c3c15d5b00f3a64" providerId="LiveId" clId="{209B86A3-4C13-48D5-9D24-05D6324CB57E}" dt="2023-08-14T22:53:02.748" v="894" actId="571"/>
          <ac:spMkLst>
            <pc:docMk/>
            <pc:sldMk cId="2572591714" sldId="546"/>
            <ac:spMk id="11" creationId="{05177B2F-1BF0-D785-02F0-E1ADB61EA0CA}"/>
          </ac:spMkLst>
        </pc:spChg>
        <pc:spChg chg="del">
          <ac:chgData name="peter Rindal" userId="7c3c15d5b00f3a64" providerId="LiveId" clId="{209B86A3-4C13-48D5-9D24-05D6324CB57E}" dt="2023-08-14T22:50:46.996" v="866" actId="478"/>
          <ac:spMkLst>
            <pc:docMk/>
            <pc:sldMk cId="2572591714" sldId="546"/>
            <ac:spMk id="18" creationId="{3BDEB15A-971A-FA10-B60C-DFAAA0691652}"/>
          </ac:spMkLst>
        </pc:spChg>
        <pc:spChg chg="mod">
          <ac:chgData name="peter Rindal" userId="7c3c15d5b00f3a64" providerId="LiveId" clId="{209B86A3-4C13-48D5-9D24-05D6324CB57E}" dt="2023-08-14T22:53:16.212" v="897" actId="1076"/>
          <ac:spMkLst>
            <pc:docMk/>
            <pc:sldMk cId="2572591714" sldId="546"/>
            <ac:spMk id="20" creationId="{357D413C-F523-FF49-3CC1-001C3630F6D4}"/>
          </ac:spMkLst>
        </pc:spChg>
      </pc:sldChg>
      <pc:sldChg chg="delSp modSp add del mod">
        <pc:chgData name="peter Rindal" userId="7c3c15d5b00f3a64" providerId="LiveId" clId="{209B86A3-4C13-48D5-9D24-05D6324CB57E}" dt="2023-08-15T17:59:28.735" v="4226" actId="47"/>
        <pc:sldMkLst>
          <pc:docMk/>
          <pc:sldMk cId="1414644933" sldId="547"/>
        </pc:sldMkLst>
        <pc:spChg chg="mod">
          <ac:chgData name="peter Rindal" userId="7c3c15d5b00f3a64" providerId="LiveId" clId="{209B86A3-4C13-48D5-9D24-05D6324CB57E}" dt="2023-08-15T16:48:22.920" v="3561" actId="20577"/>
          <ac:spMkLst>
            <pc:docMk/>
            <pc:sldMk cId="1414644933" sldId="547"/>
            <ac:spMk id="2" creationId="{2A4EA7D4-C9A5-16C6-0B1C-C56C3C21D768}"/>
          </ac:spMkLst>
        </pc:spChg>
        <pc:spChg chg="mod">
          <ac:chgData name="peter Rindal" userId="7c3c15d5b00f3a64" providerId="LiveId" clId="{209B86A3-4C13-48D5-9D24-05D6324CB57E}" dt="2023-08-15T16:48:34.806" v="3562" actId="6549"/>
          <ac:spMkLst>
            <pc:docMk/>
            <pc:sldMk cId="1414644933" sldId="547"/>
            <ac:spMk id="3" creationId="{B4B49EA1-30EE-BF9E-17C4-7C3FA313A161}"/>
          </ac:spMkLst>
        </pc:spChg>
        <pc:spChg chg="del mod">
          <ac:chgData name="peter Rindal" userId="7c3c15d5b00f3a64" providerId="LiveId" clId="{209B86A3-4C13-48D5-9D24-05D6324CB57E}" dt="2023-08-14T23:31:03.987" v="1153" actId="478"/>
          <ac:spMkLst>
            <pc:docMk/>
            <pc:sldMk cId="1414644933" sldId="547"/>
            <ac:spMk id="12" creationId="{9262E690-BE4C-0F33-4F8C-83F862CB745F}"/>
          </ac:spMkLst>
        </pc:spChg>
        <pc:spChg chg="del">
          <ac:chgData name="peter Rindal" userId="7c3c15d5b00f3a64" providerId="LiveId" clId="{209B86A3-4C13-48D5-9D24-05D6324CB57E}" dt="2023-08-14T23:31:00.046" v="1151" actId="478"/>
          <ac:spMkLst>
            <pc:docMk/>
            <pc:sldMk cId="1414644933" sldId="547"/>
            <ac:spMk id="13" creationId="{E9CF8A26-082A-47AC-34A0-30776719F240}"/>
          </ac:spMkLst>
        </pc:spChg>
        <pc:spChg chg="del">
          <ac:chgData name="peter Rindal" userId="7c3c15d5b00f3a64" providerId="LiveId" clId="{209B86A3-4C13-48D5-9D24-05D6324CB57E}" dt="2023-08-14T23:31:00.046" v="1151" actId="478"/>
          <ac:spMkLst>
            <pc:docMk/>
            <pc:sldMk cId="1414644933" sldId="547"/>
            <ac:spMk id="14" creationId="{E169B038-4774-88CC-8CF1-650AC48A1B58}"/>
          </ac:spMkLst>
        </pc:spChg>
        <pc:spChg chg="del">
          <ac:chgData name="peter Rindal" userId="7c3c15d5b00f3a64" providerId="LiveId" clId="{209B86A3-4C13-48D5-9D24-05D6324CB57E}" dt="2023-08-14T23:30:54.099" v="1149" actId="478"/>
          <ac:spMkLst>
            <pc:docMk/>
            <pc:sldMk cId="1414644933" sldId="547"/>
            <ac:spMk id="18" creationId="{3BDEB15A-971A-FA10-B60C-DFAAA0691652}"/>
          </ac:spMkLst>
        </pc:spChg>
        <pc:spChg chg="del">
          <ac:chgData name="peter Rindal" userId="7c3c15d5b00f3a64" providerId="LiveId" clId="{209B86A3-4C13-48D5-9D24-05D6324CB57E}" dt="2023-08-14T23:31:00.046" v="1151" actId="478"/>
          <ac:spMkLst>
            <pc:docMk/>
            <pc:sldMk cId="1414644933" sldId="547"/>
            <ac:spMk id="19" creationId="{1DE586DD-8426-7F7F-2E6C-2A617AFA0A19}"/>
          </ac:spMkLst>
        </pc:spChg>
        <pc:spChg chg="del">
          <ac:chgData name="peter Rindal" userId="7c3c15d5b00f3a64" providerId="LiveId" clId="{209B86A3-4C13-48D5-9D24-05D6324CB57E}" dt="2023-08-14T23:30:56.481" v="1150" actId="478"/>
          <ac:spMkLst>
            <pc:docMk/>
            <pc:sldMk cId="1414644933" sldId="547"/>
            <ac:spMk id="20" creationId="{357D413C-F523-FF49-3CC1-001C3630F6D4}"/>
          </ac:spMkLst>
        </pc:spChg>
        <pc:spChg chg="del">
          <ac:chgData name="peter Rindal" userId="7c3c15d5b00f3a64" providerId="LiveId" clId="{209B86A3-4C13-48D5-9D24-05D6324CB57E}" dt="2023-08-14T23:31:00.046" v="1151" actId="478"/>
          <ac:spMkLst>
            <pc:docMk/>
            <pc:sldMk cId="1414644933" sldId="547"/>
            <ac:spMk id="21" creationId="{3690CF08-52C6-BC6A-8133-290C68D3F6E5}"/>
          </ac:spMkLst>
        </pc:spChg>
        <pc:grpChg chg="del">
          <ac:chgData name="peter Rindal" userId="7c3c15d5b00f3a64" providerId="LiveId" clId="{209B86A3-4C13-48D5-9D24-05D6324CB57E}" dt="2023-08-15T16:48:38.082" v="3563" actId="478"/>
          <ac:grpSpMkLst>
            <pc:docMk/>
            <pc:sldMk cId="1414644933" sldId="547"/>
            <ac:grpSpMk id="9" creationId="{8073CAC8-A94F-46C4-E4C1-1E7A4DF30905}"/>
          </ac:grpSpMkLst>
        </pc:grpChg>
      </pc:sldChg>
      <pc:sldChg chg="add del">
        <pc:chgData name="peter Rindal" userId="7c3c15d5b00f3a64" providerId="LiveId" clId="{209B86A3-4C13-48D5-9D24-05D6324CB57E}" dt="2023-08-14T23:30:39.965" v="1146"/>
        <pc:sldMkLst>
          <pc:docMk/>
          <pc:sldMk cId="1754719937" sldId="547"/>
        </pc:sldMkLst>
      </pc:sldChg>
      <pc:sldChg chg="addSp delSp modSp add del mod modShow">
        <pc:chgData name="peter Rindal" userId="7c3c15d5b00f3a64" providerId="LiveId" clId="{209B86A3-4C13-48D5-9D24-05D6324CB57E}" dt="2023-08-15T00:42:36.409" v="1744" actId="47"/>
        <pc:sldMkLst>
          <pc:docMk/>
          <pc:sldMk cId="192650120" sldId="548"/>
        </pc:sldMkLst>
        <pc:spChg chg="mod">
          <ac:chgData name="peter Rindal" userId="7c3c15d5b00f3a64" providerId="LiveId" clId="{209B86A3-4C13-48D5-9D24-05D6324CB57E}" dt="2023-08-14T23:42:39.946" v="1495" actId="313"/>
          <ac:spMkLst>
            <pc:docMk/>
            <pc:sldMk cId="192650120" sldId="548"/>
            <ac:spMk id="2" creationId="{2A4EA7D4-C9A5-16C6-0B1C-C56C3C21D768}"/>
          </ac:spMkLst>
        </pc:spChg>
        <pc:spChg chg="mod">
          <ac:chgData name="peter Rindal" userId="7c3c15d5b00f3a64" providerId="LiveId" clId="{209B86A3-4C13-48D5-9D24-05D6324CB57E}" dt="2023-08-14T23:36:12.639" v="1317" actId="20577"/>
          <ac:spMkLst>
            <pc:docMk/>
            <pc:sldMk cId="192650120" sldId="548"/>
            <ac:spMk id="3" creationId="{B4B49EA1-30EE-BF9E-17C4-7C3FA313A161}"/>
          </ac:spMkLst>
        </pc:spChg>
        <pc:spChg chg="mod">
          <ac:chgData name="peter Rindal" userId="7c3c15d5b00f3a64" providerId="LiveId" clId="{209B86A3-4C13-48D5-9D24-05D6324CB57E}" dt="2023-08-14T23:35:09.237" v="1302" actId="6549"/>
          <ac:spMkLst>
            <pc:docMk/>
            <pc:sldMk cId="192650120" sldId="548"/>
            <ac:spMk id="5" creationId="{7E738AE9-4AEA-DA5D-305A-ADC2E3EA50AF}"/>
          </ac:spMkLst>
        </pc:spChg>
        <pc:spChg chg="mod">
          <ac:chgData name="peter Rindal" userId="7c3c15d5b00f3a64" providerId="LiveId" clId="{209B86A3-4C13-48D5-9D24-05D6324CB57E}" dt="2023-08-14T23:35:09.237" v="1302" actId="6549"/>
          <ac:spMkLst>
            <pc:docMk/>
            <pc:sldMk cId="192650120" sldId="548"/>
            <ac:spMk id="6" creationId="{103B114E-BC4E-D9D8-143F-9D081EE8E078}"/>
          </ac:spMkLst>
        </pc:spChg>
        <pc:spChg chg="del mod topLvl">
          <ac:chgData name="peter Rindal" userId="7c3c15d5b00f3a64" providerId="LiveId" clId="{209B86A3-4C13-48D5-9D24-05D6324CB57E}" dt="2023-08-14T23:35:10.971" v="1303" actId="478"/>
          <ac:spMkLst>
            <pc:docMk/>
            <pc:sldMk cId="192650120" sldId="548"/>
            <ac:spMk id="8" creationId="{1E26905D-5BF5-5FC8-D4C5-57E9BE41A1DD}"/>
          </ac:spMkLst>
        </pc:spChg>
        <pc:spChg chg="add del mod">
          <ac:chgData name="peter Rindal" userId="7c3c15d5b00f3a64" providerId="LiveId" clId="{209B86A3-4C13-48D5-9D24-05D6324CB57E}" dt="2023-08-14T23:34:26.451" v="1278" actId="22"/>
          <ac:spMkLst>
            <pc:docMk/>
            <pc:sldMk cId="192650120" sldId="548"/>
            <ac:spMk id="10" creationId="{4E3C6F0E-831B-E772-F8A3-EA4DB1B40688}"/>
          </ac:spMkLst>
        </pc:spChg>
        <pc:spChg chg="del">
          <ac:chgData name="peter Rindal" userId="7c3c15d5b00f3a64" providerId="LiveId" clId="{209B86A3-4C13-48D5-9D24-05D6324CB57E}" dt="2023-08-14T23:35:02.886" v="1299" actId="478"/>
          <ac:spMkLst>
            <pc:docMk/>
            <pc:sldMk cId="192650120" sldId="548"/>
            <ac:spMk id="12" creationId="{9262E690-BE4C-0F33-4F8C-83F862CB745F}"/>
          </ac:spMkLst>
        </pc:spChg>
        <pc:spChg chg="mod">
          <ac:chgData name="peter Rindal" userId="7c3c15d5b00f3a64" providerId="LiveId" clId="{209B86A3-4C13-48D5-9D24-05D6324CB57E}" dt="2023-08-14T23:34:19.507" v="1272" actId="1076"/>
          <ac:spMkLst>
            <pc:docMk/>
            <pc:sldMk cId="192650120" sldId="548"/>
            <ac:spMk id="13" creationId="{E9CF8A26-082A-47AC-34A0-30776719F240}"/>
          </ac:spMkLst>
        </pc:spChg>
        <pc:spChg chg="del mod">
          <ac:chgData name="peter Rindal" userId="7c3c15d5b00f3a64" providerId="LiveId" clId="{209B86A3-4C13-48D5-9D24-05D6324CB57E}" dt="2023-08-14T23:34:51.225" v="1294" actId="478"/>
          <ac:spMkLst>
            <pc:docMk/>
            <pc:sldMk cId="192650120" sldId="548"/>
            <ac:spMk id="14" creationId="{E169B038-4774-88CC-8CF1-650AC48A1B58}"/>
          </ac:spMkLst>
        </pc:spChg>
        <pc:spChg chg="add del">
          <ac:chgData name="peter Rindal" userId="7c3c15d5b00f3a64" providerId="LiveId" clId="{209B86A3-4C13-48D5-9D24-05D6324CB57E}" dt="2023-08-14T23:34:29.695" v="1284" actId="22"/>
          <ac:spMkLst>
            <pc:docMk/>
            <pc:sldMk cId="192650120" sldId="548"/>
            <ac:spMk id="15" creationId="{1CB9C6B0-B5F2-A5F2-144C-93DD5344A7BE}"/>
          </ac:spMkLst>
        </pc:spChg>
        <pc:spChg chg="add mod">
          <ac:chgData name="peter Rindal" userId="7c3c15d5b00f3a64" providerId="LiveId" clId="{209B86A3-4C13-48D5-9D24-05D6324CB57E}" dt="2023-08-14T23:35:35.764" v="1309" actId="20577"/>
          <ac:spMkLst>
            <pc:docMk/>
            <pc:sldMk cId="192650120" sldId="548"/>
            <ac:spMk id="17" creationId="{18D8C159-793E-80FE-0990-794C977DF66F}"/>
          </ac:spMkLst>
        </pc:spChg>
        <pc:spChg chg="mod">
          <ac:chgData name="peter Rindal" userId="7c3c15d5b00f3a64" providerId="LiveId" clId="{209B86A3-4C13-48D5-9D24-05D6324CB57E}" dt="2023-08-14T23:34:10.539" v="1271" actId="14100"/>
          <ac:spMkLst>
            <pc:docMk/>
            <pc:sldMk cId="192650120" sldId="548"/>
            <ac:spMk id="18" creationId="{3BDEB15A-971A-FA10-B60C-DFAAA0691652}"/>
          </ac:spMkLst>
        </pc:spChg>
        <pc:spChg chg="add del mod">
          <ac:chgData name="peter Rindal" userId="7c3c15d5b00f3a64" providerId="LiveId" clId="{209B86A3-4C13-48D5-9D24-05D6324CB57E}" dt="2023-08-14T23:34:46.538" v="1293" actId="478"/>
          <ac:spMkLst>
            <pc:docMk/>
            <pc:sldMk cId="192650120" sldId="548"/>
            <ac:spMk id="19" creationId="{1DE586DD-8426-7F7F-2E6C-2A617AFA0A19}"/>
          </ac:spMkLst>
        </pc:spChg>
        <pc:spChg chg="mod">
          <ac:chgData name="peter Rindal" userId="7c3c15d5b00f3a64" providerId="LiveId" clId="{209B86A3-4C13-48D5-9D24-05D6324CB57E}" dt="2023-08-14T23:38:12.629" v="1414" actId="1038"/>
          <ac:spMkLst>
            <pc:docMk/>
            <pc:sldMk cId="192650120" sldId="548"/>
            <ac:spMk id="20" creationId="{357D413C-F523-FF49-3CC1-001C3630F6D4}"/>
          </ac:spMkLst>
        </pc:spChg>
        <pc:spChg chg="add del mod">
          <ac:chgData name="peter Rindal" userId="7c3c15d5b00f3a64" providerId="LiveId" clId="{209B86A3-4C13-48D5-9D24-05D6324CB57E}" dt="2023-08-14T23:34:57.801" v="1298" actId="1037"/>
          <ac:spMkLst>
            <pc:docMk/>
            <pc:sldMk cId="192650120" sldId="548"/>
            <ac:spMk id="21" creationId="{3690CF08-52C6-BC6A-8133-290C68D3F6E5}"/>
          </ac:spMkLst>
        </pc:spChg>
        <pc:spChg chg="add del mod">
          <ac:chgData name="peter Rindal" userId="7c3c15d5b00f3a64" providerId="LiveId" clId="{209B86A3-4C13-48D5-9D24-05D6324CB57E}" dt="2023-08-14T23:35:42.767" v="1311"/>
          <ac:spMkLst>
            <pc:docMk/>
            <pc:sldMk cId="192650120" sldId="548"/>
            <ac:spMk id="22" creationId="{5E40562F-E47E-436E-5C7D-89F4A83A6204}"/>
          </ac:spMkLst>
        </pc:spChg>
        <pc:spChg chg="add del mod">
          <ac:chgData name="peter Rindal" userId="7c3c15d5b00f3a64" providerId="LiveId" clId="{209B86A3-4C13-48D5-9D24-05D6324CB57E}" dt="2023-08-14T23:35:42.767" v="1311"/>
          <ac:spMkLst>
            <pc:docMk/>
            <pc:sldMk cId="192650120" sldId="548"/>
            <ac:spMk id="23" creationId="{6AC46FFB-F9C8-C3F2-3613-892267BF4F5A}"/>
          </ac:spMkLst>
        </pc:spChg>
        <pc:spChg chg="add del mod">
          <ac:chgData name="peter Rindal" userId="7c3c15d5b00f3a64" providerId="LiveId" clId="{209B86A3-4C13-48D5-9D24-05D6324CB57E}" dt="2023-08-14T23:35:42.767" v="1311"/>
          <ac:spMkLst>
            <pc:docMk/>
            <pc:sldMk cId="192650120" sldId="548"/>
            <ac:spMk id="24" creationId="{6C386754-5BD3-7231-BF1E-74CC55060C45}"/>
          </ac:spMkLst>
        </pc:spChg>
        <pc:spChg chg="add del mod">
          <ac:chgData name="peter Rindal" userId="7c3c15d5b00f3a64" providerId="LiveId" clId="{209B86A3-4C13-48D5-9D24-05D6324CB57E}" dt="2023-08-14T23:35:42.767" v="1311"/>
          <ac:spMkLst>
            <pc:docMk/>
            <pc:sldMk cId="192650120" sldId="548"/>
            <ac:spMk id="25" creationId="{3BE056DF-BB5D-27F5-1F88-46C2D80E2365}"/>
          </ac:spMkLst>
        </pc:spChg>
        <pc:spChg chg="add mod">
          <ac:chgData name="peter Rindal" userId="7c3c15d5b00f3a64" providerId="LiveId" clId="{209B86A3-4C13-48D5-9D24-05D6324CB57E}" dt="2023-08-14T23:35:59.742" v="1316" actId="1035"/>
          <ac:spMkLst>
            <pc:docMk/>
            <pc:sldMk cId="192650120" sldId="548"/>
            <ac:spMk id="26" creationId="{6DB58321-C1CD-D492-A099-54256D6C143F}"/>
          </ac:spMkLst>
        </pc:spChg>
        <pc:spChg chg="add mod">
          <ac:chgData name="peter Rindal" userId="7c3c15d5b00f3a64" providerId="LiveId" clId="{209B86A3-4C13-48D5-9D24-05D6324CB57E}" dt="2023-08-14T23:36:28.086" v="1320" actId="1076"/>
          <ac:spMkLst>
            <pc:docMk/>
            <pc:sldMk cId="192650120" sldId="548"/>
            <ac:spMk id="27" creationId="{19FC2A1B-A224-DDCD-6143-58F9FDECA388}"/>
          </ac:spMkLst>
        </pc:spChg>
        <pc:spChg chg="add mod">
          <ac:chgData name="peter Rindal" userId="7c3c15d5b00f3a64" providerId="LiveId" clId="{209B86A3-4C13-48D5-9D24-05D6324CB57E}" dt="2023-08-14T23:36:47.494" v="1321" actId="14100"/>
          <ac:spMkLst>
            <pc:docMk/>
            <pc:sldMk cId="192650120" sldId="548"/>
            <ac:spMk id="28" creationId="{CD0DA66B-3290-0CF0-8B34-3A6183D42C9A}"/>
          </ac:spMkLst>
        </pc:spChg>
        <pc:spChg chg="add mod">
          <ac:chgData name="peter Rindal" userId="7c3c15d5b00f3a64" providerId="LiveId" clId="{209B86A3-4C13-48D5-9D24-05D6324CB57E}" dt="2023-08-14T23:38:17.319" v="1424" actId="1038"/>
          <ac:spMkLst>
            <pc:docMk/>
            <pc:sldMk cId="192650120" sldId="548"/>
            <ac:spMk id="29" creationId="{06F6FD11-C5D8-975C-4269-F4C03252699F}"/>
          </ac:spMkLst>
        </pc:spChg>
        <pc:spChg chg="add mod">
          <ac:chgData name="peter Rindal" userId="7c3c15d5b00f3a64" providerId="LiveId" clId="{209B86A3-4C13-48D5-9D24-05D6324CB57E}" dt="2023-08-14T23:35:59.742" v="1316" actId="1035"/>
          <ac:spMkLst>
            <pc:docMk/>
            <pc:sldMk cId="192650120" sldId="548"/>
            <ac:spMk id="30" creationId="{8CF6D72C-08B8-7B4C-1158-5B78493D4705}"/>
          </ac:spMkLst>
        </pc:spChg>
        <pc:spChg chg="add del mod">
          <ac:chgData name="peter Rindal" userId="7c3c15d5b00f3a64" providerId="LiveId" clId="{209B86A3-4C13-48D5-9D24-05D6324CB57E}" dt="2023-08-14T23:37:04.604" v="1325"/>
          <ac:spMkLst>
            <pc:docMk/>
            <pc:sldMk cId="192650120" sldId="548"/>
            <ac:spMk id="31" creationId="{07914713-B61B-1D31-966D-F6D806E70360}"/>
          </ac:spMkLst>
        </pc:spChg>
        <pc:spChg chg="add del mod">
          <ac:chgData name="peter Rindal" userId="7c3c15d5b00f3a64" providerId="LiveId" clId="{209B86A3-4C13-48D5-9D24-05D6324CB57E}" dt="2023-08-14T23:37:04.604" v="1325"/>
          <ac:spMkLst>
            <pc:docMk/>
            <pc:sldMk cId="192650120" sldId="548"/>
            <ac:spMk id="32" creationId="{53D70B2F-0091-B035-FE12-02CBB7693292}"/>
          </ac:spMkLst>
        </pc:spChg>
        <pc:spChg chg="add del mod">
          <ac:chgData name="peter Rindal" userId="7c3c15d5b00f3a64" providerId="LiveId" clId="{209B86A3-4C13-48D5-9D24-05D6324CB57E}" dt="2023-08-14T23:37:04.604" v="1325"/>
          <ac:spMkLst>
            <pc:docMk/>
            <pc:sldMk cId="192650120" sldId="548"/>
            <ac:spMk id="33" creationId="{B7CE54BC-529F-9BBB-8B5B-D58793258527}"/>
          </ac:spMkLst>
        </pc:spChg>
        <pc:spChg chg="add del mod">
          <ac:chgData name="peter Rindal" userId="7c3c15d5b00f3a64" providerId="LiveId" clId="{209B86A3-4C13-48D5-9D24-05D6324CB57E}" dt="2023-08-14T23:37:04.604" v="1325"/>
          <ac:spMkLst>
            <pc:docMk/>
            <pc:sldMk cId="192650120" sldId="548"/>
            <ac:spMk id="34" creationId="{A28AFA40-9ABF-A88C-B886-AC7FA77957BA}"/>
          </ac:spMkLst>
        </pc:spChg>
        <pc:spChg chg="add mod">
          <ac:chgData name="peter Rindal" userId="7c3c15d5b00f3a64" providerId="LiveId" clId="{209B86A3-4C13-48D5-9D24-05D6324CB57E}" dt="2023-08-14T23:37:03.975" v="1324" actId="571"/>
          <ac:spMkLst>
            <pc:docMk/>
            <pc:sldMk cId="192650120" sldId="548"/>
            <ac:spMk id="35" creationId="{2DA316A1-F23D-B12D-9D53-03D90356FE66}"/>
          </ac:spMkLst>
        </pc:spChg>
        <pc:spChg chg="add mod">
          <ac:chgData name="peter Rindal" userId="7c3c15d5b00f3a64" providerId="LiveId" clId="{209B86A3-4C13-48D5-9D24-05D6324CB57E}" dt="2023-08-14T23:37:03.975" v="1324" actId="571"/>
          <ac:spMkLst>
            <pc:docMk/>
            <pc:sldMk cId="192650120" sldId="548"/>
            <ac:spMk id="36" creationId="{E6BF3D5B-46EA-2A90-D63A-65403F1A1F98}"/>
          </ac:spMkLst>
        </pc:spChg>
        <pc:spChg chg="add mod">
          <ac:chgData name="peter Rindal" userId="7c3c15d5b00f3a64" providerId="LiveId" clId="{209B86A3-4C13-48D5-9D24-05D6324CB57E}" dt="2023-08-14T23:37:03.975" v="1324" actId="571"/>
          <ac:spMkLst>
            <pc:docMk/>
            <pc:sldMk cId="192650120" sldId="548"/>
            <ac:spMk id="37" creationId="{21D31E00-2110-E3C5-DDCE-2D7B995BFE28}"/>
          </ac:spMkLst>
        </pc:spChg>
        <pc:spChg chg="add mod">
          <ac:chgData name="peter Rindal" userId="7c3c15d5b00f3a64" providerId="LiveId" clId="{209B86A3-4C13-48D5-9D24-05D6324CB57E}" dt="2023-08-14T23:37:03.975" v="1324" actId="571"/>
          <ac:spMkLst>
            <pc:docMk/>
            <pc:sldMk cId="192650120" sldId="548"/>
            <ac:spMk id="38" creationId="{871E881D-A637-EEF3-A4E4-228709475DD5}"/>
          </ac:spMkLst>
        </pc:spChg>
        <pc:spChg chg="add mod">
          <ac:chgData name="peter Rindal" userId="7c3c15d5b00f3a64" providerId="LiveId" clId="{209B86A3-4C13-48D5-9D24-05D6324CB57E}" dt="2023-08-14T23:37:17.925" v="1329" actId="1035"/>
          <ac:spMkLst>
            <pc:docMk/>
            <pc:sldMk cId="192650120" sldId="548"/>
            <ac:spMk id="39" creationId="{D73DC096-AA91-B27B-CDC7-95A39E43EFC6}"/>
          </ac:spMkLst>
        </pc:spChg>
        <pc:spChg chg="add mod">
          <ac:chgData name="peter Rindal" userId="7c3c15d5b00f3a64" providerId="LiveId" clId="{209B86A3-4C13-48D5-9D24-05D6324CB57E}" dt="2023-08-14T23:37:28.764" v="1360" actId="1038"/>
          <ac:spMkLst>
            <pc:docMk/>
            <pc:sldMk cId="192650120" sldId="548"/>
            <ac:spMk id="40" creationId="{CD22ED7C-9BE9-53A1-14EF-9F6744D76A3E}"/>
          </ac:spMkLst>
        </pc:spChg>
        <pc:spChg chg="add mod">
          <ac:chgData name="peter Rindal" userId="7c3c15d5b00f3a64" providerId="LiveId" clId="{209B86A3-4C13-48D5-9D24-05D6324CB57E}" dt="2023-08-14T23:37:28.764" v="1360" actId="1038"/>
          <ac:spMkLst>
            <pc:docMk/>
            <pc:sldMk cId="192650120" sldId="548"/>
            <ac:spMk id="41" creationId="{F0882E7F-4CB5-0494-F54A-209582102B79}"/>
          </ac:spMkLst>
        </pc:spChg>
        <pc:spChg chg="add mod">
          <ac:chgData name="peter Rindal" userId="7c3c15d5b00f3a64" providerId="LiveId" clId="{209B86A3-4C13-48D5-9D24-05D6324CB57E}" dt="2023-08-14T23:38:22.133" v="1435" actId="1038"/>
          <ac:spMkLst>
            <pc:docMk/>
            <pc:sldMk cId="192650120" sldId="548"/>
            <ac:spMk id="42" creationId="{128D092C-2D98-4E65-96A2-0B0BD1C3AF53}"/>
          </ac:spMkLst>
        </pc:spChg>
        <pc:spChg chg="add mod">
          <ac:chgData name="peter Rindal" userId="7c3c15d5b00f3a64" providerId="LiveId" clId="{209B86A3-4C13-48D5-9D24-05D6324CB57E}" dt="2023-08-14T23:37:34.358" v="1362" actId="20577"/>
          <ac:spMkLst>
            <pc:docMk/>
            <pc:sldMk cId="192650120" sldId="548"/>
            <ac:spMk id="43" creationId="{12AA415F-A896-52FA-CAB2-9D4079062121}"/>
          </ac:spMkLst>
        </pc:spChg>
        <pc:spChg chg="add mod">
          <ac:chgData name="peter Rindal" userId="7c3c15d5b00f3a64" providerId="LiveId" clId="{209B86A3-4C13-48D5-9D24-05D6324CB57E}" dt="2023-08-14T23:37:46.070" v="1368" actId="1035"/>
          <ac:spMkLst>
            <pc:docMk/>
            <pc:sldMk cId="192650120" sldId="548"/>
            <ac:spMk id="44" creationId="{281B45B6-6557-B6C9-FB78-AEB3AD2A8C48}"/>
          </ac:spMkLst>
        </pc:spChg>
        <pc:spChg chg="add mod">
          <ac:chgData name="peter Rindal" userId="7c3c15d5b00f3a64" providerId="LiveId" clId="{209B86A3-4C13-48D5-9D24-05D6324CB57E}" dt="2023-08-14T23:37:53.103" v="1398" actId="1037"/>
          <ac:spMkLst>
            <pc:docMk/>
            <pc:sldMk cId="192650120" sldId="548"/>
            <ac:spMk id="45" creationId="{666BCF76-CC4D-889E-D4B2-2FAB7FC558F4}"/>
          </ac:spMkLst>
        </pc:spChg>
        <pc:spChg chg="add mod">
          <ac:chgData name="peter Rindal" userId="7c3c15d5b00f3a64" providerId="LiveId" clId="{209B86A3-4C13-48D5-9D24-05D6324CB57E}" dt="2023-08-14T23:37:53.103" v="1398" actId="1037"/>
          <ac:spMkLst>
            <pc:docMk/>
            <pc:sldMk cId="192650120" sldId="548"/>
            <ac:spMk id="46" creationId="{6C04F907-D2D7-68E9-0EDD-5CF47D96B47C}"/>
          </ac:spMkLst>
        </pc:spChg>
        <pc:spChg chg="add mod">
          <ac:chgData name="peter Rindal" userId="7c3c15d5b00f3a64" providerId="LiveId" clId="{209B86A3-4C13-48D5-9D24-05D6324CB57E}" dt="2023-08-14T23:39:05.213" v="1467" actId="1038"/>
          <ac:spMkLst>
            <pc:docMk/>
            <pc:sldMk cId="192650120" sldId="548"/>
            <ac:spMk id="47" creationId="{C74DCD47-C1BB-7B92-025E-F71C51C402BC}"/>
          </ac:spMkLst>
        </pc:spChg>
        <pc:spChg chg="add mod">
          <ac:chgData name="peter Rindal" userId="7c3c15d5b00f3a64" providerId="LiveId" clId="{209B86A3-4C13-48D5-9D24-05D6324CB57E}" dt="2023-08-14T23:37:56.792" v="1400" actId="20577"/>
          <ac:spMkLst>
            <pc:docMk/>
            <pc:sldMk cId="192650120" sldId="548"/>
            <ac:spMk id="48" creationId="{4BC05861-1624-2CFE-7291-535A90E974D2}"/>
          </ac:spMkLst>
        </pc:spChg>
        <pc:grpChg chg="mod topLvl">
          <ac:chgData name="peter Rindal" userId="7c3c15d5b00f3a64" providerId="LiveId" clId="{209B86A3-4C13-48D5-9D24-05D6324CB57E}" dt="2023-08-14T23:35:10.971" v="1303" actId="478"/>
          <ac:grpSpMkLst>
            <pc:docMk/>
            <pc:sldMk cId="192650120" sldId="548"/>
            <ac:grpSpMk id="4" creationId="{E597BD75-A781-3D93-9BA8-CE128B000D62}"/>
          </ac:grpSpMkLst>
        </pc:grpChg>
        <pc:grpChg chg="del mod">
          <ac:chgData name="peter Rindal" userId="7c3c15d5b00f3a64" providerId="LiveId" clId="{209B86A3-4C13-48D5-9D24-05D6324CB57E}" dt="2023-08-14T23:35:10.971" v="1303" actId="478"/>
          <ac:grpSpMkLst>
            <pc:docMk/>
            <pc:sldMk cId="192650120" sldId="548"/>
            <ac:grpSpMk id="9" creationId="{8073CAC8-A94F-46C4-E4C1-1E7A4DF30905}"/>
          </ac:grpSpMkLst>
        </pc:grpChg>
      </pc:sldChg>
      <pc:sldChg chg="addSp delSp modSp new del mod modAnim modShow">
        <pc:chgData name="peter Rindal" userId="7c3c15d5b00f3a64" providerId="LiveId" clId="{209B86A3-4C13-48D5-9D24-05D6324CB57E}" dt="2023-08-16T18:33:44.872" v="5500" actId="47"/>
        <pc:sldMkLst>
          <pc:docMk/>
          <pc:sldMk cId="430653553" sldId="549"/>
        </pc:sldMkLst>
        <pc:spChg chg="mod">
          <ac:chgData name="peter Rindal" userId="7c3c15d5b00f3a64" providerId="LiveId" clId="{209B86A3-4C13-48D5-9D24-05D6324CB57E}" dt="2023-08-15T00:51:23.901" v="1875" actId="20577"/>
          <ac:spMkLst>
            <pc:docMk/>
            <pc:sldMk cId="430653553" sldId="549"/>
            <ac:spMk id="2" creationId="{76752FBA-45F7-3E2B-EE89-224CC0E7C3D8}"/>
          </ac:spMkLst>
        </pc:spChg>
        <pc:spChg chg="mod ord">
          <ac:chgData name="peter Rindal" userId="7c3c15d5b00f3a64" providerId="LiveId" clId="{209B86A3-4C13-48D5-9D24-05D6324CB57E}" dt="2023-08-15T16:23:08.169" v="2768" actId="167"/>
          <ac:spMkLst>
            <pc:docMk/>
            <pc:sldMk cId="430653553" sldId="549"/>
            <ac:spMk id="3" creationId="{DD4E6A4E-926E-04E7-6385-1761359E12A5}"/>
          </ac:spMkLst>
        </pc:spChg>
        <pc:spChg chg="add del">
          <ac:chgData name="peter Rindal" userId="7c3c15d5b00f3a64" providerId="LiveId" clId="{209B86A3-4C13-48D5-9D24-05D6324CB57E}" dt="2023-08-14T23:43:14.238" v="1530" actId="22"/>
          <ac:spMkLst>
            <pc:docMk/>
            <pc:sldMk cId="430653553" sldId="549"/>
            <ac:spMk id="5" creationId="{A296C106-15EB-DACA-54D0-69316F418A8E}"/>
          </ac:spMkLst>
        </pc:spChg>
        <pc:spChg chg="add del mod">
          <ac:chgData name="peter Rindal" userId="7c3c15d5b00f3a64" providerId="LiveId" clId="{209B86A3-4C13-48D5-9D24-05D6324CB57E}" dt="2023-08-15T17:29:35.230" v="4222" actId="478"/>
          <ac:spMkLst>
            <pc:docMk/>
            <pc:sldMk cId="430653553" sldId="549"/>
            <ac:spMk id="7" creationId="{54085EFA-4FC1-1FBA-ED13-D89C0DEABA2C}"/>
          </ac:spMkLst>
        </pc:spChg>
        <pc:spChg chg="add mod topLvl">
          <ac:chgData name="peter Rindal" userId="7c3c15d5b00f3a64" providerId="LiveId" clId="{209B86A3-4C13-48D5-9D24-05D6324CB57E}" dt="2023-08-15T17:00:24.215" v="3885" actId="165"/>
          <ac:spMkLst>
            <pc:docMk/>
            <pc:sldMk cId="430653553" sldId="549"/>
            <ac:spMk id="8" creationId="{0748EBF5-B6AD-4651-F074-F6AD290F8119}"/>
          </ac:spMkLst>
        </pc:spChg>
        <pc:spChg chg="add del mod">
          <ac:chgData name="peter Rindal" userId="7c3c15d5b00f3a64" providerId="LiveId" clId="{209B86A3-4C13-48D5-9D24-05D6324CB57E}" dt="2023-08-14T23:47:30.105" v="1626" actId="478"/>
          <ac:spMkLst>
            <pc:docMk/>
            <pc:sldMk cId="430653553" sldId="549"/>
            <ac:spMk id="10" creationId="{4F662C48-9416-CAD4-F288-2CC82AE880C5}"/>
          </ac:spMkLst>
        </pc:spChg>
        <pc:spChg chg="add del mod topLvl">
          <ac:chgData name="peter Rindal" userId="7c3c15d5b00f3a64" providerId="LiveId" clId="{209B86A3-4C13-48D5-9D24-05D6324CB57E}" dt="2023-08-15T17:26:44.008" v="4211" actId="478"/>
          <ac:spMkLst>
            <pc:docMk/>
            <pc:sldMk cId="430653553" sldId="549"/>
            <ac:spMk id="12" creationId="{33B148A4-CDC4-6B3E-C9BF-37F7CB9DFA3F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15" creationId="{E4C9D1C1-E1D5-D842-FA76-5797D6D2CA39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16" creationId="{7DA98AB8-011B-BD10-F580-89D8174CD3CF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17" creationId="{AF36A5C7-F5CB-1105-A867-EF002A2D8FCC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18" creationId="{BD11E831-FB67-9898-E7D2-9DC862D10719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19" creationId="{11708EC7-A3DD-536A-A25D-58B6E45B6A35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0" creationId="{29E4A214-BBE0-79BA-5F4A-9F46585F2B6D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1" creationId="{E8452027-1500-2954-691C-69E26B7A9271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2" creationId="{F2F4D885-28A4-8319-B810-327B092FE658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3" creationId="{5BDEBD29-03FF-D20F-F2F3-EF24DA647B41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4" creationId="{A004DF68-3BBC-26EA-9A95-8BC985223343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5" creationId="{3CFED112-0D53-CF59-5A8C-C3F3A6563C54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6" creationId="{46A6F961-4408-37B6-454C-6DD7AC97FF62}"/>
          </ac:spMkLst>
        </pc:spChg>
        <pc:spChg chg="add del mod topLvl">
          <ac:chgData name="peter Rindal" userId="7c3c15d5b00f3a64" providerId="LiveId" clId="{209B86A3-4C13-48D5-9D24-05D6324CB57E}" dt="2023-08-15T17:00:30.941" v="3886" actId="478"/>
          <ac:spMkLst>
            <pc:docMk/>
            <pc:sldMk cId="430653553" sldId="549"/>
            <ac:spMk id="27" creationId="{40D049A1-6D63-5BD2-6988-4A7E61BBFE41}"/>
          </ac:spMkLst>
        </pc:spChg>
        <pc:spChg chg="add del mod">
          <ac:chgData name="peter Rindal" userId="7c3c15d5b00f3a64" providerId="LiveId" clId="{209B86A3-4C13-48D5-9D24-05D6324CB57E}" dt="2023-08-15T00:43:29.404" v="1757" actId="478"/>
          <ac:spMkLst>
            <pc:docMk/>
            <pc:sldMk cId="430653553" sldId="549"/>
            <ac:spMk id="28" creationId="{DCCB2785-6D49-A3F2-B023-A61D0FCC513F}"/>
          </ac:spMkLst>
        </pc:spChg>
        <pc:spChg chg="add del mod">
          <ac:chgData name="peter Rindal" userId="7c3c15d5b00f3a64" providerId="LiveId" clId="{209B86A3-4C13-48D5-9D24-05D6324CB57E}" dt="2023-08-15T00:43:27.348" v="1756" actId="478"/>
          <ac:spMkLst>
            <pc:docMk/>
            <pc:sldMk cId="430653553" sldId="549"/>
            <ac:spMk id="29" creationId="{CCDEA739-D0E9-9841-C0FB-A966BEBDE505}"/>
          </ac:spMkLst>
        </pc:spChg>
        <pc:spChg chg="add mod ord topLvl">
          <ac:chgData name="peter Rindal" userId="7c3c15d5b00f3a64" providerId="LiveId" clId="{209B86A3-4C13-48D5-9D24-05D6324CB57E}" dt="2023-08-15T17:00:24.215" v="3885" actId="165"/>
          <ac:spMkLst>
            <pc:docMk/>
            <pc:sldMk cId="430653553" sldId="549"/>
            <ac:spMk id="30" creationId="{FFB71E8A-713F-A943-E3BC-67431CF4BB9A}"/>
          </ac:spMkLst>
        </pc:spChg>
        <pc:spChg chg="add mod topLvl">
          <ac:chgData name="peter Rindal" userId="7c3c15d5b00f3a64" providerId="LiveId" clId="{209B86A3-4C13-48D5-9D24-05D6324CB57E}" dt="2023-08-15T17:00:24.215" v="3885" actId="165"/>
          <ac:spMkLst>
            <pc:docMk/>
            <pc:sldMk cId="430653553" sldId="549"/>
            <ac:spMk id="31" creationId="{78BAD3F4-A3C5-F640-710C-8B5443BF2847}"/>
          </ac:spMkLst>
        </pc:spChg>
        <pc:spChg chg="add del mod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33" creationId="{0E00E036-2167-F822-904C-6B2E6845ED4F}"/>
          </ac:spMkLst>
        </pc:spChg>
        <pc:spChg chg="add del mod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34" creationId="{4EA68E12-7FE5-3A0C-812E-8EAF269C3FEF}"/>
          </ac:spMkLst>
        </pc:spChg>
        <pc:spChg chg="del mod topLvl">
          <ac:chgData name="peter Rindal" userId="7c3c15d5b00f3a64" providerId="LiveId" clId="{209B86A3-4C13-48D5-9D24-05D6324CB57E}" dt="2023-08-15T00:46:56.551" v="1802" actId="478"/>
          <ac:spMkLst>
            <pc:docMk/>
            <pc:sldMk cId="430653553" sldId="549"/>
            <ac:spMk id="37" creationId="{5EEA9741-5BDC-0F81-CC6B-B6C9AD14A90D}"/>
          </ac:spMkLst>
        </pc:spChg>
        <pc:spChg chg="del mod topLvl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38" creationId="{0DE71DC9-30BC-1734-FFDF-BD0D7934D3B6}"/>
          </ac:spMkLst>
        </pc:spChg>
        <pc:spChg chg="del mod topLvl">
          <ac:chgData name="peter Rindal" userId="7c3c15d5b00f3a64" providerId="LiveId" clId="{209B86A3-4C13-48D5-9D24-05D6324CB57E}" dt="2023-08-15T00:47:21.116" v="1810" actId="478"/>
          <ac:spMkLst>
            <pc:docMk/>
            <pc:sldMk cId="430653553" sldId="549"/>
            <ac:spMk id="39" creationId="{4CD07BC4-496F-4C9B-1874-09C14F9B9224}"/>
          </ac:spMkLst>
        </pc:spChg>
        <pc:spChg chg="add del mod">
          <ac:chgData name="peter Rindal" userId="7c3c15d5b00f3a64" providerId="LiveId" clId="{209B86A3-4C13-48D5-9D24-05D6324CB57E}" dt="2023-08-15T00:47:16.879" v="1808" actId="478"/>
          <ac:spMkLst>
            <pc:docMk/>
            <pc:sldMk cId="430653553" sldId="549"/>
            <ac:spMk id="40" creationId="{FCF562A3-1A68-A48F-5DD4-CB09ED4710B7}"/>
          </ac:spMkLst>
        </pc:spChg>
        <pc:spChg chg="add del mod">
          <ac:chgData name="peter Rindal" userId="7c3c15d5b00f3a64" providerId="LiveId" clId="{209B86A3-4C13-48D5-9D24-05D6324CB57E}" dt="2023-08-15T00:46:59.588" v="1803" actId="478"/>
          <ac:spMkLst>
            <pc:docMk/>
            <pc:sldMk cId="430653553" sldId="549"/>
            <ac:spMk id="41" creationId="{9EA3E27B-007C-8A88-2090-513AC4875D72}"/>
          </ac:spMkLst>
        </pc:spChg>
        <pc:spChg chg="add del mod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42" creationId="{EBAE0DD3-DA08-AFAE-E378-8857D453AB30}"/>
          </ac:spMkLst>
        </pc:spChg>
        <pc:spChg chg="add del mod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43" creationId="{77D9962D-E6C7-2C01-7034-2C8B9DB71D99}"/>
          </ac:spMkLst>
        </pc:spChg>
        <pc:spChg chg="add del mod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44" creationId="{34764784-1051-5D0A-6FAF-1E6C9B1C1DA5}"/>
          </ac:spMkLst>
        </pc:spChg>
        <pc:spChg chg="add del mod">
          <ac:chgData name="peter Rindal" userId="7c3c15d5b00f3a64" providerId="LiveId" clId="{209B86A3-4C13-48D5-9D24-05D6324CB57E}" dt="2023-08-15T00:48:03.992" v="1817" actId="478"/>
          <ac:spMkLst>
            <pc:docMk/>
            <pc:sldMk cId="430653553" sldId="549"/>
            <ac:spMk id="45" creationId="{666A7751-E175-3656-7941-681E30157204}"/>
          </ac:spMkLst>
        </pc:spChg>
        <pc:spChg chg="add del mod">
          <ac:chgData name="peter Rindal" userId="7c3c15d5b00f3a64" providerId="LiveId" clId="{209B86A3-4C13-48D5-9D24-05D6324CB57E}" dt="2023-08-15T00:48:30.044" v="1821" actId="21"/>
          <ac:spMkLst>
            <pc:docMk/>
            <pc:sldMk cId="430653553" sldId="549"/>
            <ac:spMk id="46" creationId="{D93F7B83-2931-7E4D-3B9B-F5E507EDF94C}"/>
          </ac:spMkLst>
        </pc:spChg>
        <pc:spChg chg="add mod">
          <ac:chgData name="peter Rindal" userId="7c3c15d5b00f3a64" providerId="LiveId" clId="{209B86A3-4C13-48D5-9D24-05D6324CB57E}" dt="2023-08-15T00:48:45.037" v="1826" actId="164"/>
          <ac:spMkLst>
            <pc:docMk/>
            <pc:sldMk cId="430653553" sldId="549"/>
            <ac:spMk id="47" creationId="{B8DEDD85-9031-BD23-19D7-7B511BE42731}"/>
          </ac:spMkLst>
        </pc:spChg>
        <pc:spChg chg="add mod">
          <ac:chgData name="peter Rindal" userId="7c3c15d5b00f3a64" providerId="LiveId" clId="{209B86A3-4C13-48D5-9D24-05D6324CB57E}" dt="2023-08-15T00:48:45.037" v="1826" actId="164"/>
          <ac:spMkLst>
            <pc:docMk/>
            <pc:sldMk cId="430653553" sldId="549"/>
            <ac:spMk id="48" creationId="{112B56DF-178E-8799-E8C8-FE2E77706CA8}"/>
          </ac:spMkLst>
        </pc:spChg>
        <pc:spChg chg="add del mod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50" creationId="{2B4A0F02-B3C5-3922-B115-EF19D5B6A91A}"/>
          </ac:spMkLst>
        </pc:spChg>
        <pc:spChg chg="add del mod">
          <ac:chgData name="peter Rindal" userId="7c3c15d5b00f3a64" providerId="LiveId" clId="{209B86A3-4C13-48D5-9D24-05D6324CB57E}" dt="2023-08-15T00:51:55.527" v="1878" actId="478"/>
          <ac:spMkLst>
            <pc:docMk/>
            <pc:sldMk cId="430653553" sldId="549"/>
            <ac:spMk id="51" creationId="{53178077-A488-D177-37B8-7B448BE61464}"/>
          </ac:spMkLst>
        </pc:spChg>
        <pc:spChg chg="add mod">
          <ac:chgData name="peter Rindal" userId="7c3c15d5b00f3a64" providerId="LiveId" clId="{209B86A3-4C13-48D5-9D24-05D6324CB57E}" dt="2023-08-15T16:23:26.947" v="2772" actId="14100"/>
          <ac:spMkLst>
            <pc:docMk/>
            <pc:sldMk cId="430653553" sldId="549"/>
            <ac:spMk id="52" creationId="{F7AE5253-F447-33D9-0A04-6731FB2E54EB}"/>
          </ac:spMkLst>
        </pc:spChg>
        <pc:spChg chg="mod">
          <ac:chgData name="peter Rindal" userId="7c3c15d5b00f3a64" providerId="LiveId" clId="{209B86A3-4C13-48D5-9D24-05D6324CB57E}" dt="2023-08-15T16:22:22.692" v="2758" actId="14100"/>
          <ac:spMkLst>
            <pc:docMk/>
            <pc:sldMk cId="430653553" sldId="549"/>
            <ac:spMk id="54" creationId="{02245A5E-4BE7-B821-AA4B-E9D0555E3BE7}"/>
          </ac:spMkLst>
        </pc:spChg>
        <pc:spChg chg="mod">
          <ac:chgData name="peter Rindal" userId="7c3c15d5b00f3a64" providerId="LiveId" clId="{209B86A3-4C13-48D5-9D24-05D6324CB57E}" dt="2023-08-15T16:22:20.499" v="2757" actId="14100"/>
          <ac:spMkLst>
            <pc:docMk/>
            <pc:sldMk cId="430653553" sldId="549"/>
            <ac:spMk id="55" creationId="{A385DF1C-2815-9C6B-9228-19AFF16AD1A8}"/>
          </ac:spMkLst>
        </pc:spChg>
        <pc:spChg chg="del mod">
          <ac:chgData name="peter Rindal" userId="7c3c15d5b00f3a64" providerId="LiveId" clId="{209B86A3-4C13-48D5-9D24-05D6324CB57E}" dt="2023-08-15T16:21:30.912" v="2745" actId="478"/>
          <ac:spMkLst>
            <pc:docMk/>
            <pc:sldMk cId="430653553" sldId="549"/>
            <ac:spMk id="56" creationId="{2A0A287C-16C0-2345-3A5E-81B28C8D95B5}"/>
          </ac:spMkLst>
        </pc:spChg>
        <pc:spChg chg="mod">
          <ac:chgData name="peter Rindal" userId="7c3c15d5b00f3a64" providerId="LiveId" clId="{209B86A3-4C13-48D5-9D24-05D6324CB57E}" dt="2023-08-15T16:25:04.015" v="2777"/>
          <ac:spMkLst>
            <pc:docMk/>
            <pc:sldMk cId="430653553" sldId="549"/>
            <ac:spMk id="59" creationId="{9F81CAFC-ECD2-37BE-2FA2-0DE88A180F97}"/>
          </ac:spMkLst>
        </pc:spChg>
        <pc:spChg chg="mod">
          <ac:chgData name="peter Rindal" userId="7c3c15d5b00f3a64" providerId="LiveId" clId="{209B86A3-4C13-48D5-9D24-05D6324CB57E}" dt="2023-08-15T16:25:04.015" v="2777"/>
          <ac:spMkLst>
            <pc:docMk/>
            <pc:sldMk cId="430653553" sldId="549"/>
            <ac:spMk id="60" creationId="{4C00BCEC-0C46-703C-EBB9-73CECBF4BEFA}"/>
          </ac:spMkLst>
        </pc:spChg>
        <pc:spChg chg="add mod">
          <ac:chgData name="peter Rindal" userId="7c3c15d5b00f3a64" providerId="LiveId" clId="{209B86A3-4C13-48D5-9D24-05D6324CB57E}" dt="2023-08-15T16:25:21.729" v="2782" actId="1076"/>
          <ac:spMkLst>
            <pc:docMk/>
            <pc:sldMk cId="430653553" sldId="549"/>
            <ac:spMk id="61" creationId="{1E5D22EE-3D86-34AA-A70A-CC63B665258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2" creationId="{5BCDE304-2D7C-AD19-EEC1-0992256553F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3" creationId="{A188A8C3-C8BC-2F66-52C1-43AFDA60466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4" creationId="{8DA468DD-0136-C1CC-43F2-53EC789BDD84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5" creationId="{F2E45947-C6B9-84AF-8655-2D1DF7E36E2D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6" creationId="{09F036BB-DA2C-1DC3-A5F8-30F871E2A41C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7" creationId="{A8928D30-54B1-0661-9431-C522C20CA6C7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8" creationId="{A0E07796-9E47-C4B5-AF63-94F6A67CF60D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69" creationId="{A95F2D85-4945-C8FA-74B6-CF79CD32D0D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0" creationId="{BDEBC416-A231-8A7D-4719-CF5ACE9FA6E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1" creationId="{8C5D9F90-4BBA-3016-6F16-4C04A8E6C4B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2" creationId="{11C2665A-FDB3-57A8-253D-254302028678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3" creationId="{03982665-3FB4-4D4F-150E-7A333638FDB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4" creationId="{0DB780DF-AA7B-3776-CE85-79645B62144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5" creationId="{3A795935-041E-3667-629B-4E3F9B8D917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6" creationId="{3E64022E-7205-64D1-67FE-E219FEA4DF96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7" creationId="{D1345F7B-A181-A4AE-7047-97302C0FCCC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8" creationId="{B0F99208-CAE9-CC85-DE2A-A83A8D4885D2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79" creationId="{D29EE35B-2F13-C554-0129-C5784700F6E1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0" creationId="{B33321EA-EE51-EF0A-5015-44A427872914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1" creationId="{FE4A0A12-839A-786D-0E1B-892A0F187DE5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2" creationId="{713A37A2-EA25-2524-2E33-CB13300450B1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3" creationId="{2732A099-442E-6891-CCDF-02849BD2077E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4" creationId="{E0FE4B39-4CE8-71D9-4F31-9CD5C5B51389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5" creationId="{50C3C02A-C14E-F45B-5BCB-CB0DB7F6D9AC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6" creationId="{CF821E13-2B39-4CE9-84CF-E9B9D7D5F6A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7" creationId="{D80FB07A-6256-4440-87AC-32699A931659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8" creationId="{61CC243A-8D15-3691-28DA-A6791137D9C8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89" creationId="{F2B7F25F-2E5D-5441-57D2-C132FF460C37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0" creationId="{99ADFD50-DCC8-B61F-A4B3-658B491FC83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1" creationId="{DD7B1EC9-E2E9-611A-F95A-C4A8A259168C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2" creationId="{D6A3A316-4020-C21A-F347-3484CB10E38C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3" creationId="{04F6735F-341B-F35D-2297-3F3B145EA3E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4" creationId="{8E18D6C3-A379-A8A4-01EE-06E63D7BE8C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5" creationId="{0C5D4725-69F9-CF92-6E83-20B556142C50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6" creationId="{C4FF88B4-5DD2-02F4-DEAB-0DC5D8B24E42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7" creationId="{C67A9A0E-26E4-FB76-2B16-BB35744B491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8" creationId="{86488A4D-8A39-4EC1-1EFC-AA1E6DBE7414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99" creationId="{11BEFA7E-211C-68BC-9FB7-90A6F5176C4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0" creationId="{B8D43A38-ADF7-F6B8-5A64-03CCD52F0D5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1" creationId="{0FE9EFA8-5542-0088-D96D-1231D2C0D9C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2" creationId="{5D558EBB-595A-6D05-EE98-910D05E4FBE6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3" creationId="{551BC4B4-3735-3E8C-B7A1-9FA0727F036D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4" creationId="{AB7B76F6-A9BD-140B-A423-795EE33ABC6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5" creationId="{4D03BC41-32D2-02EF-8AD4-137DEEDAB482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6" creationId="{9798174C-3C1B-3AC3-10F1-A7A67BB0E658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7" creationId="{A480EF7F-B76D-4C83-48C2-D5446504A54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8" creationId="{1BA3BA27-0D88-06B5-A1B2-906C9DEFDA52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09" creationId="{5589D270-6746-7B1A-0E1D-39F76C5494BC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0" creationId="{A1872E7C-B9CE-44C0-1316-65E9BFFE940B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1" creationId="{90088ED1-B294-2A1F-9770-CFCE5F590C0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2" creationId="{63490B38-0695-FCFA-CAC5-66C18F4BDB88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3" creationId="{9635DBA7-90B8-C8CD-71CC-64F09C3B0254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4" creationId="{FCFDE24E-930D-9EED-D55F-88D296E9EAA2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5" creationId="{D9DEAF1E-4821-8DC5-052D-C1428F1093B2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6" creationId="{3C254F7F-DC63-B961-5E81-4FDA31CB7725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7" creationId="{BA531FF5-ADD5-CE5C-7D1F-CE1CFD67D3AB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8" creationId="{9342E90A-0AAA-95E0-2BE3-CA4AB846E229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19" creationId="{641DE808-A854-B5F8-0AD7-5E17CE45C7E6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0" creationId="{2036C12C-7F78-FA09-027D-4E874FB37AFB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1" creationId="{4E4B0B11-D86E-9989-5FEF-6FEA471688CE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2" creationId="{1775AD40-3CBD-B791-3C52-0FFA5FE0DE7E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3" creationId="{022C4310-0E24-F614-9E7F-EB76245CE9E8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4" creationId="{67F7825D-2703-FF88-46EA-3CB62FD12396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5" creationId="{31393347-9967-AE06-B618-40EA65B3EC24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6" creationId="{EB3418B4-0AF9-B158-B54F-75D8996418C6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7" creationId="{C3508D31-7478-47C0-A14E-3F77E3F667D2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8" creationId="{676E6AD5-9AD0-A0DE-949A-3D17A568C246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29" creationId="{5EBE4669-1CA7-7E38-C7FA-984099E10226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0" creationId="{36139EF4-65AE-FE17-1318-4BE68F28CB20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1" creationId="{687A449B-4C09-15A1-E91F-6546151B6089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2" creationId="{3C2756DD-7721-4A1E-EAC1-CBFEC1652BA5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3" creationId="{CB30224E-384E-CB61-08AA-CAAE113F2D0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4" creationId="{40DC351D-0F0B-0E94-05EE-38B8CD86812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5" creationId="{C13F83B6-4590-4580-3D8A-4131EDA6CA09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6" creationId="{E8605D4E-E03E-9E89-6507-15265C31672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7" creationId="{293A25BF-1C1E-319E-FDC6-36010D48A89C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8" creationId="{78C5B2BE-F4FB-2A86-3938-E4F0F29FE53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39" creationId="{B633B44F-142D-706A-5DC3-A8EC3E8959DC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0" creationId="{9A5E50B0-55C2-002D-9428-5CDEBFD9ED28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1" creationId="{74531CAD-EEAE-01FD-4F41-3CC2C97394C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2" creationId="{9BB547DD-1F09-0624-6E57-5AB4E8651D45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3" creationId="{B96CFDA6-6A87-0FC1-E41D-1BBED0A4A80A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4" creationId="{63872974-A2F5-6679-5178-77F8EF15C794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5" creationId="{D59C1E25-30FE-E29B-A086-1A8C7EF86B28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6" creationId="{0BD48562-D104-C829-3866-6031729964C0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7" creationId="{B8F8353F-4B1F-6E79-67FB-EF24F105550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8" creationId="{FC5A165A-A339-F714-4D31-BE39554BF5E5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49" creationId="{F4CFB8FA-16C4-BBCF-5FC5-860065F659C3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50" creationId="{5F2E4397-A425-AA6A-88A5-5E30CE71EB1F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51" creationId="{6ADDAD3F-B267-85E0-4131-DA70FE1B4AF4}"/>
          </ac:spMkLst>
        </pc:spChg>
        <pc:spChg chg="add del mod">
          <ac:chgData name="peter Rindal" userId="7c3c15d5b00f3a64" providerId="LiveId" clId="{209B86A3-4C13-48D5-9D24-05D6324CB57E}" dt="2023-08-15T17:00:16.749" v="3884"/>
          <ac:spMkLst>
            <pc:docMk/>
            <pc:sldMk cId="430653553" sldId="549"/>
            <ac:spMk id="152" creationId="{8B5944E0-087B-45D5-73E3-24BA90FA5903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53" creationId="{841AE544-AC09-14CE-CA72-44B75F92A51D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54" creationId="{CBDC5941-E3B2-D46A-E590-B84BA4254981}"/>
          </ac:spMkLst>
        </pc:spChg>
        <pc:spChg chg="add del mod">
          <ac:chgData name="peter Rindal" userId="7c3c15d5b00f3a64" providerId="LiveId" clId="{209B86A3-4C13-48D5-9D24-05D6324CB57E}" dt="2023-08-15T17:26:07.134" v="4203" actId="478"/>
          <ac:spMkLst>
            <pc:docMk/>
            <pc:sldMk cId="430653553" sldId="549"/>
            <ac:spMk id="155" creationId="{59ABC763-6CED-1152-6512-B61BBEE0624F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56" creationId="{B536B512-5A87-F43A-D203-8AC4606787D0}"/>
          </ac:spMkLst>
        </pc:spChg>
        <pc:spChg chg="add del mod">
          <ac:chgData name="peter Rindal" userId="7c3c15d5b00f3a64" providerId="LiveId" clId="{209B86A3-4C13-48D5-9D24-05D6324CB57E}" dt="2023-08-15T17:26:11.468" v="4205" actId="478"/>
          <ac:spMkLst>
            <pc:docMk/>
            <pc:sldMk cId="430653553" sldId="549"/>
            <ac:spMk id="157" creationId="{7D5B9EDB-EA32-9FBF-63ED-6DAC5727F072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58" creationId="{7D17E2B9-8FE9-EA1D-D360-9F4418455FDC}"/>
          </ac:spMkLst>
        </pc:spChg>
        <pc:spChg chg="add del mod">
          <ac:chgData name="peter Rindal" userId="7c3c15d5b00f3a64" providerId="LiveId" clId="{209B86A3-4C13-48D5-9D24-05D6324CB57E}" dt="2023-08-15T17:26:09.729" v="4204" actId="478"/>
          <ac:spMkLst>
            <pc:docMk/>
            <pc:sldMk cId="430653553" sldId="549"/>
            <ac:spMk id="159" creationId="{29155182-9BA6-6CDE-E0A7-D4E1CAE01113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60" creationId="{1E7EBA48-BEE0-2691-286C-58262DBEDB58}"/>
          </ac:spMkLst>
        </pc:spChg>
        <pc:spChg chg="add del mod">
          <ac:chgData name="peter Rindal" userId="7c3c15d5b00f3a64" providerId="LiveId" clId="{209B86A3-4C13-48D5-9D24-05D6324CB57E}" dt="2023-08-15T17:26:14.113" v="4206" actId="478"/>
          <ac:spMkLst>
            <pc:docMk/>
            <pc:sldMk cId="430653553" sldId="549"/>
            <ac:spMk id="161" creationId="{2FEDA79F-94EA-6860-EF66-4026FAC412FB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62" creationId="{FFC239BE-47DA-53BC-9656-D1AA519C30C5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63" creationId="{EA43880F-4DE8-899F-CCD2-05602C659C60}"/>
          </ac:spMkLst>
        </pc:spChg>
        <pc:spChg chg="add del mod">
          <ac:chgData name="peter Rindal" userId="7c3c15d5b00f3a64" providerId="LiveId" clId="{209B86A3-4C13-48D5-9D24-05D6324CB57E}" dt="2023-08-15T17:26:17.420" v="4208" actId="478"/>
          <ac:spMkLst>
            <pc:docMk/>
            <pc:sldMk cId="430653553" sldId="549"/>
            <ac:spMk id="164" creationId="{1002205A-DDE7-9E9A-FADF-3437210E22EA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65" creationId="{1CBDBF2B-C82E-A1D4-DFD4-E6B1E1FCEC8E}"/>
          </ac:spMkLst>
        </pc:spChg>
        <pc:spChg chg="add del mod">
          <ac:chgData name="peter Rindal" userId="7c3c15d5b00f3a64" providerId="LiveId" clId="{209B86A3-4C13-48D5-9D24-05D6324CB57E}" dt="2023-08-15T17:01:15.577" v="3916" actId="478"/>
          <ac:spMkLst>
            <pc:docMk/>
            <pc:sldMk cId="430653553" sldId="549"/>
            <ac:spMk id="166" creationId="{09DA8C35-6083-024A-4164-48C200E3EF19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67" creationId="{31B61566-1154-F038-652E-8DA0E69D84DF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68" creationId="{F41204B2-835F-5F77-8B96-2A5FF4288B12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69" creationId="{C48AEA29-BD52-3F30-AEA7-09F8FD92C398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70" creationId="{37A326B3-FC66-68DE-AC2F-A06F14CE9F87}"/>
          </ac:spMkLst>
        </pc:spChg>
        <pc:spChg chg="add del mod">
          <ac:chgData name="peter Rindal" userId="7c3c15d5b00f3a64" providerId="LiveId" clId="{209B86A3-4C13-48D5-9D24-05D6324CB57E}" dt="2023-08-15T17:01:21.529" v="3919" actId="478"/>
          <ac:spMkLst>
            <pc:docMk/>
            <pc:sldMk cId="430653553" sldId="549"/>
            <ac:spMk id="171" creationId="{15D661CF-A178-762A-7D19-5C47C9EF7328}"/>
          </ac:spMkLst>
        </pc:spChg>
        <pc:spChg chg="add del mod">
          <ac:chgData name="peter Rindal" userId="7c3c15d5b00f3a64" providerId="LiveId" clId="{209B86A3-4C13-48D5-9D24-05D6324CB57E}" dt="2023-08-15T17:01:10.229" v="3913" actId="478"/>
          <ac:spMkLst>
            <pc:docMk/>
            <pc:sldMk cId="430653553" sldId="549"/>
            <ac:spMk id="172" creationId="{F99FF18B-ECE5-7BAA-5165-2AB2CBF10B8C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73" creationId="{D941FE64-BD80-75B2-ADDA-715F02992999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74" creationId="{5E43165D-BF77-E963-B3F3-5C422B8744D7}"/>
          </ac:spMkLst>
        </pc:spChg>
        <pc:spChg chg="add del mod">
          <ac:chgData name="peter Rindal" userId="7c3c15d5b00f3a64" providerId="LiveId" clId="{209B86A3-4C13-48D5-9D24-05D6324CB57E}" dt="2023-08-15T17:01:25.455" v="3921" actId="478"/>
          <ac:spMkLst>
            <pc:docMk/>
            <pc:sldMk cId="430653553" sldId="549"/>
            <ac:spMk id="175" creationId="{943B3C8F-1BD0-E861-F44E-C4A5B3AC96B5}"/>
          </ac:spMkLst>
        </pc:spChg>
        <pc:spChg chg="add del mod">
          <ac:chgData name="peter Rindal" userId="7c3c15d5b00f3a64" providerId="LiveId" clId="{209B86A3-4C13-48D5-9D24-05D6324CB57E}" dt="2023-08-15T17:26:15.689" v="4207" actId="478"/>
          <ac:spMkLst>
            <pc:docMk/>
            <pc:sldMk cId="430653553" sldId="549"/>
            <ac:spMk id="176" creationId="{30900591-9B13-44F6-9F14-C6EC90C98CBF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77" creationId="{B69263C6-8501-5280-9FAF-21942D8DAADC}"/>
          </ac:spMkLst>
        </pc:spChg>
        <pc:spChg chg="add del mod">
          <ac:chgData name="peter Rindal" userId="7c3c15d5b00f3a64" providerId="LiveId" clId="{209B86A3-4C13-48D5-9D24-05D6324CB57E}" dt="2023-08-15T17:00:48.750" v="3899" actId="478"/>
          <ac:spMkLst>
            <pc:docMk/>
            <pc:sldMk cId="430653553" sldId="549"/>
            <ac:spMk id="178" creationId="{74A6DF66-9A55-EFB4-6409-7FEAE2C1AB98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79" creationId="{BE834BDE-661B-9728-56A2-CE8F98E5D6AF}"/>
          </ac:spMkLst>
        </pc:spChg>
        <pc:spChg chg="add del mod">
          <ac:chgData name="peter Rindal" userId="7c3c15d5b00f3a64" providerId="LiveId" clId="{209B86A3-4C13-48D5-9D24-05D6324CB57E}" dt="2023-08-15T17:26:05.018" v="4202" actId="478"/>
          <ac:spMkLst>
            <pc:docMk/>
            <pc:sldMk cId="430653553" sldId="549"/>
            <ac:spMk id="180" creationId="{0147FD82-E255-80AF-78D6-B16BAE923913}"/>
          </ac:spMkLst>
        </pc:spChg>
        <pc:spChg chg="add del mod">
          <ac:chgData name="peter Rindal" userId="7c3c15d5b00f3a64" providerId="LiveId" clId="{209B86A3-4C13-48D5-9D24-05D6324CB57E}" dt="2023-08-15T17:01:08.717" v="3912" actId="478"/>
          <ac:spMkLst>
            <pc:docMk/>
            <pc:sldMk cId="430653553" sldId="549"/>
            <ac:spMk id="181" creationId="{6347B4E8-222E-D43A-0BFB-50D93F10C840}"/>
          </ac:spMkLst>
        </pc:spChg>
        <pc:spChg chg="add del mod">
          <ac:chgData name="peter Rindal" userId="7c3c15d5b00f3a64" providerId="LiveId" clId="{209B86A3-4C13-48D5-9D24-05D6324CB57E}" dt="2023-08-15T17:01:38.133" v="3923" actId="478"/>
          <ac:spMkLst>
            <pc:docMk/>
            <pc:sldMk cId="430653553" sldId="549"/>
            <ac:spMk id="182" creationId="{2D505975-46BA-D272-B03D-BCB92633A083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83" creationId="{497DB5F4-A042-8C3C-11A0-7A78A282AD49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84" creationId="{3AF7479E-054F-54EF-25E8-8AFFFFFCCFC7}"/>
          </ac:spMkLst>
        </pc:spChg>
        <pc:spChg chg="add del mod">
          <ac:chgData name="peter Rindal" userId="7c3c15d5b00f3a64" providerId="LiveId" clId="{209B86A3-4C13-48D5-9D24-05D6324CB57E}" dt="2023-08-15T17:01:02.518" v="3908" actId="478"/>
          <ac:spMkLst>
            <pc:docMk/>
            <pc:sldMk cId="430653553" sldId="549"/>
            <ac:spMk id="185" creationId="{905C54DF-8EDD-ABCA-586E-BD43BC655E1F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86" creationId="{4C23B12E-546F-A0FF-D15C-E3C5852197A0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87" creationId="{F880934C-DCB7-F13A-E30D-3D944BB67651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88" creationId="{CBEB46B7-F19F-638B-8C50-08089309C4AD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89" creationId="{67B9C1A4-701E-D95A-0F55-7EF8FBBC6BE3}"/>
          </ac:spMkLst>
        </pc:spChg>
        <pc:spChg chg="add del mod">
          <ac:chgData name="peter Rindal" userId="7c3c15d5b00f3a64" providerId="LiveId" clId="{209B86A3-4C13-48D5-9D24-05D6324CB57E}" dt="2023-08-15T17:01:07.065" v="3911" actId="478"/>
          <ac:spMkLst>
            <pc:docMk/>
            <pc:sldMk cId="430653553" sldId="549"/>
            <ac:spMk id="190" creationId="{A34BE112-94E0-91B3-28D2-E49B4C7A0FEC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91" creationId="{A5D92947-1433-0965-1AE2-48E9740AA525}"/>
          </ac:spMkLst>
        </pc:spChg>
        <pc:spChg chg="add del mod">
          <ac:chgData name="peter Rindal" userId="7c3c15d5b00f3a64" providerId="LiveId" clId="{209B86A3-4C13-48D5-9D24-05D6324CB57E}" dt="2023-08-15T17:00:45.462" v="3897" actId="478"/>
          <ac:spMkLst>
            <pc:docMk/>
            <pc:sldMk cId="430653553" sldId="549"/>
            <ac:spMk id="192" creationId="{703FFB65-48D6-480E-59C3-6F99D6D5CD6B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193" creationId="{CFB320A4-E425-6039-BBF9-A23465791E48}"/>
          </ac:spMkLst>
        </pc:spChg>
        <pc:spChg chg="add del mod">
          <ac:chgData name="peter Rindal" userId="7c3c15d5b00f3a64" providerId="LiveId" clId="{209B86A3-4C13-48D5-9D24-05D6324CB57E}" dt="2023-08-15T17:00:44.265" v="3896" actId="478"/>
          <ac:spMkLst>
            <pc:docMk/>
            <pc:sldMk cId="430653553" sldId="549"/>
            <ac:spMk id="194" creationId="{608335D1-ED7A-B89F-B34C-E83FFC0C1C61}"/>
          </ac:spMkLst>
        </pc:spChg>
        <pc:spChg chg="add del mod">
          <ac:chgData name="peter Rindal" userId="7c3c15d5b00f3a64" providerId="LiveId" clId="{209B86A3-4C13-48D5-9D24-05D6324CB57E}" dt="2023-08-15T17:00:54.435" v="3903" actId="478"/>
          <ac:spMkLst>
            <pc:docMk/>
            <pc:sldMk cId="430653553" sldId="549"/>
            <ac:spMk id="195" creationId="{E172A878-76BC-C8B0-C8CA-0317C7235C6D}"/>
          </ac:spMkLst>
        </pc:spChg>
        <pc:spChg chg="add del mod">
          <ac:chgData name="peter Rindal" userId="7c3c15d5b00f3a64" providerId="LiveId" clId="{209B86A3-4C13-48D5-9D24-05D6324CB57E}" dt="2023-08-15T17:01:23.765" v="3920" actId="478"/>
          <ac:spMkLst>
            <pc:docMk/>
            <pc:sldMk cId="430653553" sldId="549"/>
            <ac:spMk id="196" creationId="{4C8D7345-2A68-F801-FDE5-F706E09A8CDC}"/>
          </ac:spMkLst>
        </pc:spChg>
        <pc:spChg chg="add del mod">
          <ac:chgData name="peter Rindal" userId="7c3c15d5b00f3a64" providerId="LiveId" clId="{209B86A3-4C13-48D5-9D24-05D6324CB57E}" dt="2023-08-15T17:00:53.035" v="3902" actId="478"/>
          <ac:spMkLst>
            <pc:docMk/>
            <pc:sldMk cId="430653553" sldId="549"/>
            <ac:spMk id="197" creationId="{072E4C4C-910F-95C7-8EB8-A33CA4357E07}"/>
          </ac:spMkLst>
        </pc:spChg>
        <pc:spChg chg="add del mod">
          <ac:chgData name="peter Rindal" userId="7c3c15d5b00f3a64" providerId="LiveId" clId="{209B86A3-4C13-48D5-9D24-05D6324CB57E}" dt="2023-08-15T17:01:11.990" v="3914" actId="478"/>
          <ac:spMkLst>
            <pc:docMk/>
            <pc:sldMk cId="430653553" sldId="549"/>
            <ac:spMk id="198" creationId="{672F287F-2953-4148-F68F-E1D3C0DAC47A}"/>
          </ac:spMkLst>
        </pc:spChg>
        <pc:spChg chg="add del mod">
          <ac:chgData name="peter Rindal" userId="7c3c15d5b00f3a64" providerId="LiveId" clId="{209B86A3-4C13-48D5-9D24-05D6324CB57E}" dt="2023-08-15T17:00:46.988" v="3898" actId="478"/>
          <ac:spMkLst>
            <pc:docMk/>
            <pc:sldMk cId="430653553" sldId="549"/>
            <ac:spMk id="199" creationId="{88FA417F-C87B-DC77-1ECE-06EC41013D03}"/>
          </ac:spMkLst>
        </pc:spChg>
        <pc:spChg chg="add del mod">
          <ac:chgData name="peter Rindal" userId="7c3c15d5b00f3a64" providerId="LiveId" clId="{209B86A3-4C13-48D5-9D24-05D6324CB57E}" dt="2023-08-15T17:00:59.096" v="3906" actId="478"/>
          <ac:spMkLst>
            <pc:docMk/>
            <pc:sldMk cId="430653553" sldId="549"/>
            <ac:spMk id="200" creationId="{36D7B322-A67F-9FA7-35E9-D92C6686C46E}"/>
          </ac:spMkLst>
        </pc:spChg>
        <pc:spChg chg="add del mod">
          <ac:chgData name="peter Rindal" userId="7c3c15d5b00f3a64" providerId="LiveId" clId="{209B86A3-4C13-48D5-9D24-05D6324CB57E}" dt="2023-08-15T17:00:37.950" v="3891" actId="478"/>
          <ac:spMkLst>
            <pc:docMk/>
            <pc:sldMk cId="430653553" sldId="549"/>
            <ac:spMk id="201" creationId="{E64CB985-0D54-3683-9DA6-79E9FAAD6CBD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02" creationId="{2506C1D1-B758-AE08-771F-70FFEA81E0B6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03" creationId="{77D38E50-4955-94AF-6118-53AB38D15319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04" creationId="{4ACF71DA-0FCE-5003-201C-E3A0EB65B6B2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05" creationId="{9642D3D7-DF0A-689A-2A95-FAF9329C91A5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06" creationId="{5A74E291-EF34-4400-8955-FE637E983E93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07" creationId="{0C72C3B0-13F5-0698-DE40-4A84C7689B68}"/>
          </ac:spMkLst>
        </pc:spChg>
        <pc:spChg chg="add del mod">
          <ac:chgData name="peter Rindal" userId="7c3c15d5b00f3a64" providerId="LiveId" clId="{209B86A3-4C13-48D5-9D24-05D6324CB57E}" dt="2023-08-15T17:00:39.274" v="3892" actId="478"/>
          <ac:spMkLst>
            <pc:docMk/>
            <pc:sldMk cId="430653553" sldId="549"/>
            <ac:spMk id="208" creationId="{64FD926C-3687-DF46-A9CE-9620C7F89920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09" creationId="{C7796695-490C-1DB6-6231-3E93EC64B50C}"/>
          </ac:spMkLst>
        </pc:spChg>
        <pc:spChg chg="add del mod">
          <ac:chgData name="peter Rindal" userId="7c3c15d5b00f3a64" providerId="LiveId" clId="{209B86A3-4C13-48D5-9D24-05D6324CB57E}" dt="2023-08-15T17:01:29.605" v="3922" actId="478"/>
          <ac:spMkLst>
            <pc:docMk/>
            <pc:sldMk cId="430653553" sldId="549"/>
            <ac:spMk id="210" creationId="{3F56D046-F586-2700-2271-02687A331893}"/>
          </ac:spMkLst>
        </pc:spChg>
        <pc:spChg chg="add del mod">
          <ac:chgData name="peter Rindal" userId="7c3c15d5b00f3a64" providerId="LiveId" clId="{209B86A3-4C13-48D5-9D24-05D6324CB57E}" dt="2023-08-15T17:00:56.088" v="3904" actId="478"/>
          <ac:spMkLst>
            <pc:docMk/>
            <pc:sldMk cId="430653553" sldId="549"/>
            <ac:spMk id="211" creationId="{B7F26D1D-DAFC-4404-75D1-C0F019E3DC80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12" creationId="{2877E3BB-384D-0E13-A81B-D877A3AE9465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13" creationId="{BE2D5586-2915-2B30-744E-91DBFC35FFEA}"/>
          </ac:spMkLst>
        </pc:spChg>
        <pc:spChg chg="add del mod">
          <ac:chgData name="peter Rindal" userId="7c3c15d5b00f3a64" providerId="LiveId" clId="{209B86A3-4C13-48D5-9D24-05D6324CB57E}" dt="2023-08-15T17:01:18.931" v="3918" actId="478"/>
          <ac:spMkLst>
            <pc:docMk/>
            <pc:sldMk cId="430653553" sldId="549"/>
            <ac:spMk id="214" creationId="{53BFE4B7-E825-764C-21BA-22EBA222C039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15" creationId="{89D347A3-9658-2C2C-CC13-33C68A965C1E}"/>
          </ac:spMkLst>
        </pc:spChg>
        <pc:spChg chg="add del mod">
          <ac:chgData name="peter Rindal" userId="7c3c15d5b00f3a64" providerId="LiveId" clId="{209B86A3-4C13-48D5-9D24-05D6324CB57E}" dt="2023-08-15T17:01:14.068" v="3915" actId="478"/>
          <ac:spMkLst>
            <pc:docMk/>
            <pc:sldMk cId="430653553" sldId="549"/>
            <ac:spMk id="216" creationId="{962A7742-34E7-3ABD-ECEA-0674B042197D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17" creationId="{43FAF6A6-BAA9-4671-18ED-0988C423D5F9}"/>
          </ac:spMkLst>
        </pc:spChg>
        <pc:spChg chg="add del mod">
          <ac:chgData name="peter Rindal" userId="7c3c15d5b00f3a64" providerId="LiveId" clId="{209B86A3-4C13-48D5-9D24-05D6324CB57E}" dt="2023-08-15T17:00:36.753" v="3890" actId="478"/>
          <ac:spMkLst>
            <pc:docMk/>
            <pc:sldMk cId="430653553" sldId="549"/>
            <ac:spMk id="218" creationId="{639FCF72-F5B3-F400-2725-377231BBC8FD}"/>
          </ac:spMkLst>
        </pc:spChg>
        <pc:spChg chg="add del mod">
          <ac:chgData name="peter Rindal" userId="7c3c15d5b00f3a64" providerId="LiveId" clId="{209B86A3-4C13-48D5-9D24-05D6324CB57E}" dt="2023-08-15T17:01:17.654" v="3917" actId="478"/>
          <ac:spMkLst>
            <pc:docMk/>
            <pc:sldMk cId="430653553" sldId="549"/>
            <ac:spMk id="219" creationId="{3A07B501-CAA1-76E8-0A94-B2D71B91FEA0}"/>
          </ac:spMkLst>
        </pc:spChg>
        <pc:spChg chg="add del mod">
          <ac:chgData name="peter Rindal" userId="7c3c15d5b00f3a64" providerId="LiveId" clId="{209B86A3-4C13-48D5-9D24-05D6324CB57E}" dt="2023-08-15T17:01:04.283" v="3909" actId="478"/>
          <ac:spMkLst>
            <pc:docMk/>
            <pc:sldMk cId="430653553" sldId="549"/>
            <ac:spMk id="220" creationId="{1D9F044F-58DC-011D-DC27-2ED581B8DF0C}"/>
          </ac:spMkLst>
        </pc:spChg>
        <pc:spChg chg="add del mod">
          <ac:chgData name="peter Rindal" userId="7c3c15d5b00f3a64" providerId="LiveId" clId="{209B86A3-4C13-48D5-9D24-05D6324CB57E}" dt="2023-08-15T17:00:35.223" v="3889" actId="478"/>
          <ac:spMkLst>
            <pc:docMk/>
            <pc:sldMk cId="430653553" sldId="549"/>
            <ac:spMk id="221" creationId="{B16DFE3B-62E8-1ADF-CC98-A7F8929F3CE7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22" creationId="{AE10FA0C-3B0F-2D28-D82B-49139B38B3CF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23" creationId="{C8C32740-3AF5-F12D-0302-C41A90E960C7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24" creationId="{2A5D880A-43FF-5DAC-36BF-01742E27E831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25" creationId="{D99ADC5C-A8C9-11E8-ED26-FF84244D94DF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26" creationId="{911EC53C-8309-DE7D-84ED-FC401ECAE494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27" creationId="{83CA5EEC-3FED-8F81-1E30-FC2945B52E9D}"/>
          </ac:spMkLst>
        </pc:spChg>
        <pc:spChg chg="add del mod">
          <ac:chgData name="peter Rindal" userId="7c3c15d5b00f3a64" providerId="LiveId" clId="{209B86A3-4C13-48D5-9D24-05D6324CB57E}" dt="2023-08-15T17:00:34.010" v="3888" actId="478"/>
          <ac:spMkLst>
            <pc:docMk/>
            <pc:sldMk cId="430653553" sldId="549"/>
            <ac:spMk id="228" creationId="{A02F35F3-6443-CD87-3BA9-5695EE44A378}"/>
          </ac:spMkLst>
        </pc:spChg>
        <pc:spChg chg="add del mod">
          <ac:chgData name="peter Rindal" userId="7c3c15d5b00f3a64" providerId="LiveId" clId="{209B86A3-4C13-48D5-9D24-05D6324CB57E}" dt="2023-08-15T17:00:57.557" v="3905" actId="478"/>
          <ac:spMkLst>
            <pc:docMk/>
            <pc:sldMk cId="430653553" sldId="549"/>
            <ac:spMk id="229" creationId="{470BC387-035A-86E3-9596-6D9FACE89A87}"/>
          </ac:spMkLst>
        </pc:spChg>
        <pc:spChg chg="add del mod">
          <ac:chgData name="peter Rindal" userId="7c3c15d5b00f3a64" providerId="LiveId" clId="{209B86A3-4C13-48D5-9D24-05D6324CB57E}" dt="2023-08-15T17:01:05.761" v="3910" actId="478"/>
          <ac:spMkLst>
            <pc:docMk/>
            <pc:sldMk cId="430653553" sldId="549"/>
            <ac:spMk id="230" creationId="{0E906391-AE7F-0B4F-0922-2530B7F4CE80}"/>
          </ac:spMkLst>
        </pc:spChg>
        <pc:spChg chg="add del mod">
          <ac:chgData name="peter Rindal" userId="7c3c15d5b00f3a64" providerId="LiveId" clId="{209B86A3-4C13-48D5-9D24-05D6324CB57E}" dt="2023-08-15T17:01:00.536" v="3907" actId="478"/>
          <ac:spMkLst>
            <pc:docMk/>
            <pc:sldMk cId="430653553" sldId="549"/>
            <ac:spMk id="231" creationId="{21893750-C691-07ED-B63A-ECFF2E08D2B8}"/>
          </ac:spMkLst>
        </pc:spChg>
        <pc:spChg chg="add del mod">
          <ac:chgData name="peter Rindal" userId="7c3c15d5b00f3a64" providerId="LiveId" clId="{209B86A3-4C13-48D5-9D24-05D6324CB57E}" dt="2023-08-15T17:00:43.116" v="3895" actId="478"/>
          <ac:spMkLst>
            <pc:docMk/>
            <pc:sldMk cId="430653553" sldId="549"/>
            <ac:spMk id="232" creationId="{6700CF7E-9AA1-7484-C295-666BD0BB778A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33" creationId="{2D72B6E6-925F-F0D7-368C-45AC8EEB17EC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34" creationId="{C195F3E4-72EF-C0FA-DF44-2B88DDD23DC4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35" creationId="{B186AB8E-E01D-6A67-B2BB-AF23FF4890CB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36" creationId="{FD15AD83-C363-EA3B-57CD-069793278D97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37" creationId="{0B89E392-1B0E-4EA3-5D54-BC4F57F09B60}"/>
          </ac:spMkLst>
        </pc:spChg>
        <pc:spChg chg="add del mod">
          <ac:chgData name="peter Rindal" userId="7c3c15d5b00f3a64" providerId="LiveId" clId="{209B86A3-4C13-48D5-9D24-05D6324CB57E}" dt="2023-08-15T17:00:50.278" v="3900" actId="478"/>
          <ac:spMkLst>
            <pc:docMk/>
            <pc:sldMk cId="430653553" sldId="549"/>
            <ac:spMk id="238" creationId="{458B01C5-0829-B3B5-0C1F-0F78CEE8A6D9}"/>
          </ac:spMkLst>
        </pc:spChg>
        <pc:spChg chg="add del mod">
          <ac:chgData name="peter Rindal" userId="7c3c15d5b00f3a64" providerId="LiveId" clId="{209B86A3-4C13-48D5-9D24-05D6324CB57E}" dt="2023-08-15T17:00:51.639" v="3901" actId="478"/>
          <ac:spMkLst>
            <pc:docMk/>
            <pc:sldMk cId="430653553" sldId="549"/>
            <ac:spMk id="239" creationId="{8E19A737-3CD2-E78B-C6F5-B111C2C11C1F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40" creationId="{1430410E-A04E-1AD4-1F6B-F86666CC9E4D}"/>
          </ac:spMkLst>
        </pc:spChg>
        <pc:spChg chg="add del mod">
          <ac:chgData name="peter Rindal" userId="7c3c15d5b00f3a64" providerId="LiveId" clId="{209B86A3-4C13-48D5-9D24-05D6324CB57E}" dt="2023-08-15T17:00:40.613" v="3893" actId="478"/>
          <ac:spMkLst>
            <pc:docMk/>
            <pc:sldMk cId="430653553" sldId="549"/>
            <ac:spMk id="241" creationId="{BE84FCA1-24B9-5640-E9DD-8850FEB02770}"/>
          </ac:spMkLst>
        </pc:spChg>
        <pc:spChg chg="add del mod">
          <ac:chgData name="peter Rindal" userId="7c3c15d5b00f3a64" providerId="LiveId" clId="{209B86A3-4C13-48D5-9D24-05D6324CB57E}" dt="2023-08-15T17:00:41.950" v="3894" actId="478"/>
          <ac:spMkLst>
            <pc:docMk/>
            <pc:sldMk cId="430653553" sldId="549"/>
            <ac:spMk id="242" creationId="{21836C3F-54B4-DB6A-5934-45D732A707BC}"/>
          </ac:spMkLst>
        </pc:spChg>
        <pc:spChg chg="add mod">
          <ac:chgData name="peter Rindal" userId="7c3c15d5b00f3a64" providerId="LiveId" clId="{209B86A3-4C13-48D5-9D24-05D6324CB57E}" dt="2023-08-15T17:00:31.446" v="3887"/>
          <ac:spMkLst>
            <pc:docMk/>
            <pc:sldMk cId="430653553" sldId="549"/>
            <ac:spMk id="243" creationId="{CFB6F3BB-E717-E61F-469C-B2FC49E8AA57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45" creationId="{52082213-FEDE-7524-7C87-ACA8E1AD22D9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46" creationId="{A0E7EFB0-8BBB-BB85-539D-6EF7891A54D1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47" creationId="{24A7CCBA-29B3-FF9A-C33E-2832544FF6B8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48" creationId="{246D7624-DA3C-4C6A-210E-2DF02067A62E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49" creationId="{84340519-14EB-C51C-05AE-95129BB97D19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0" creationId="{4D8EA480-33A7-E3D4-84DB-F2539B0ECF0E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1" creationId="{4B477119-AF8E-D4C3-A4B7-B1A1BA5074BF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2" creationId="{D3A9EE3D-2D04-F22D-4D80-8E7A93915E70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3" creationId="{3A0B5D63-839B-FB8E-A311-9F6EE2DB7397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4" creationId="{240F4520-792E-F66E-FFBC-066AD6498199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5" creationId="{C38E9659-41EF-2DC1-C9E8-561C3CEB6928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6" creationId="{0F3445FA-60E4-9838-B858-E06FDCFC419D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7" creationId="{06C9C2B9-F809-6560-67A4-FD2605A4FB4B}"/>
          </ac:spMkLst>
        </pc:spChg>
        <pc:spChg chg="mod">
          <ac:chgData name="peter Rindal" userId="7c3c15d5b00f3a64" providerId="LiveId" clId="{209B86A3-4C13-48D5-9D24-05D6324CB57E}" dt="2023-08-15T17:26:44.544" v="4212"/>
          <ac:spMkLst>
            <pc:docMk/>
            <pc:sldMk cId="430653553" sldId="549"/>
            <ac:spMk id="258" creationId="{D5929383-D7AA-6B67-7112-48695D5F838A}"/>
          </ac:spMkLst>
        </pc:spChg>
        <pc:spChg chg="add mod">
          <ac:chgData name="peter Rindal" userId="7c3c15d5b00f3a64" providerId="LiveId" clId="{209B86A3-4C13-48D5-9D24-05D6324CB57E}" dt="2023-08-15T17:29:35.639" v="4223"/>
          <ac:spMkLst>
            <pc:docMk/>
            <pc:sldMk cId="430653553" sldId="549"/>
            <ac:spMk id="259" creationId="{86E2F18D-DF7B-DBEC-7C62-D434456BB77D}"/>
          </ac:spMkLst>
        </pc:spChg>
        <pc:grpChg chg="add del mod">
          <ac:chgData name="peter Rindal" userId="7c3c15d5b00f3a64" providerId="LiveId" clId="{209B86A3-4C13-48D5-9D24-05D6324CB57E}" dt="2023-08-15T17:00:24.215" v="3885" actId="165"/>
          <ac:grpSpMkLst>
            <pc:docMk/>
            <pc:sldMk cId="430653553" sldId="549"/>
            <ac:grpSpMk id="32" creationId="{7F89F16B-D869-73C5-BEA9-E159FD64F74B}"/>
          </ac:grpSpMkLst>
        </pc:grpChg>
        <pc:grpChg chg="add del mod">
          <ac:chgData name="peter Rindal" userId="7c3c15d5b00f3a64" providerId="LiveId" clId="{209B86A3-4C13-48D5-9D24-05D6324CB57E}" dt="2023-08-15T00:46:56.551" v="1802" actId="478"/>
          <ac:grpSpMkLst>
            <pc:docMk/>
            <pc:sldMk cId="430653553" sldId="549"/>
            <ac:grpSpMk id="35" creationId="{7CA871D7-95A0-E942-2104-61A7746CA61F}"/>
          </ac:grpSpMkLst>
        </pc:grpChg>
        <pc:grpChg chg="del mod topLvl">
          <ac:chgData name="peter Rindal" userId="7c3c15d5b00f3a64" providerId="LiveId" clId="{209B86A3-4C13-48D5-9D24-05D6324CB57E}" dt="2023-08-15T00:47:21.116" v="1810" actId="478"/>
          <ac:grpSpMkLst>
            <pc:docMk/>
            <pc:sldMk cId="430653553" sldId="549"/>
            <ac:grpSpMk id="36" creationId="{456925BD-3334-F8E4-FA12-4B0160DC9643}"/>
          </ac:grpSpMkLst>
        </pc:grpChg>
        <pc:grpChg chg="add del mod">
          <ac:chgData name="peter Rindal" userId="7c3c15d5b00f3a64" providerId="LiveId" clId="{209B86A3-4C13-48D5-9D24-05D6324CB57E}" dt="2023-08-15T00:51:55.527" v="1878" actId="478"/>
          <ac:grpSpMkLst>
            <pc:docMk/>
            <pc:sldMk cId="430653553" sldId="549"/>
            <ac:grpSpMk id="49" creationId="{D3E84B63-BD32-9F98-E1E4-9DD65F27C13F}"/>
          </ac:grpSpMkLst>
        </pc:grpChg>
        <pc:grpChg chg="add mod">
          <ac:chgData name="peter Rindal" userId="7c3c15d5b00f3a64" providerId="LiveId" clId="{209B86A3-4C13-48D5-9D24-05D6324CB57E}" dt="2023-08-15T16:22:29.815" v="2759" actId="164"/>
          <ac:grpSpMkLst>
            <pc:docMk/>
            <pc:sldMk cId="430653553" sldId="549"/>
            <ac:grpSpMk id="53" creationId="{1E1D0DF3-12E0-1A11-8A1B-AA2A929E89D8}"/>
          </ac:grpSpMkLst>
        </pc:grpChg>
        <pc:grpChg chg="add mod ord">
          <ac:chgData name="peter Rindal" userId="7c3c15d5b00f3a64" providerId="LiveId" clId="{209B86A3-4C13-48D5-9D24-05D6324CB57E}" dt="2023-08-15T16:23:43.486" v="2776" actId="1035"/>
          <ac:grpSpMkLst>
            <pc:docMk/>
            <pc:sldMk cId="430653553" sldId="549"/>
            <ac:grpSpMk id="57" creationId="{75022B84-2F7B-6C88-47CD-FC0FFBA97063}"/>
          </ac:grpSpMkLst>
        </pc:grpChg>
        <pc:grpChg chg="add mod">
          <ac:chgData name="peter Rindal" userId="7c3c15d5b00f3a64" providerId="LiveId" clId="{209B86A3-4C13-48D5-9D24-05D6324CB57E}" dt="2023-08-15T16:25:17.656" v="2781" actId="14100"/>
          <ac:grpSpMkLst>
            <pc:docMk/>
            <pc:sldMk cId="430653553" sldId="549"/>
            <ac:grpSpMk id="58" creationId="{087636FE-097A-E724-9E60-481066778E06}"/>
          </ac:grpSpMkLst>
        </pc:grpChg>
        <pc:grpChg chg="add mod">
          <ac:chgData name="peter Rindal" userId="7c3c15d5b00f3a64" providerId="LiveId" clId="{209B86A3-4C13-48D5-9D24-05D6324CB57E}" dt="2023-08-15T17:26:44.544" v="4212"/>
          <ac:grpSpMkLst>
            <pc:docMk/>
            <pc:sldMk cId="430653553" sldId="549"/>
            <ac:grpSpMk id="244" creationId="{ADFEE5C5-906A-FF61-29A9-4903EBCB8BAD}"/>
          </ac:grpSpMkLst>
        </pc:grpChg>
        <pc:cxnChg chg="add del">
          <ac:chgData name="peter Rindal" userId="7c3c15d5b00f3a64" providerId="LiveId" clId="{209B86A3-4C13-48D5-9D24-05D6324CB57E}" dt="2023-08-14T23:45:21.893" v="1588" actId="478"/>
          <ac:cxnSpMkLst>
            <pc:docMk/>
            <pc:sldMk cId="430653553" sldId="549"/>
            <ac:cxnSpMk id="14" creationId="{3F936698-1020-92D7-97B0-594B3E6BF7DC}"/>
          </ac:cxnSpMkLst>
        </pc:cxnChg>
      </pc:sldChg>
      <pc:sldChg chg="addSp delSp modSp add del mod">
        <pc:chgData name="peter Rindal" userId="7c3c15d5b00f3a64" providerId="LiveId" clId="{209B86A3-4C13-48D5-9D24-05D6324CB57E}" dt="2023-08-15T16:26:23.581" v="2783" actId="47"/>
        <pc:sldMkLst>
          <pc:docMk/>
          <pc:sldMk cId="3060001912" sldId="550"/>
        </pc:sldMkLst>
        <pc:spChg chg="mod">
          <ac:chgData name="peter Rindal" userId="7c3c15d5b00f3a64" providerId="LiveId" clId="{209B86A3-4C13-48D5-9D24-05D6324CB57E}" dt="2023-08-15T01:01:19.781" v="2251" actId="20577"/>
          <ac:spMkLst>
            <pc:docMk/>
            <pc:sldMk cId="3060001912" sldId="550"/>
            <ac:spMk id="3" creationId="{DD4E6A4E-926E-04E7-6385-1761359E12A5}"/>
          </ac:spMkLst>
        </pc:spChg>
        <pc:spChg chg="add 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4" creationId="{95D3A8AD-9488-AFB5-7D39-2002EBF1B895}"/>
          </ac:spMkLst>
        </pc:spChg>
        <pc:spChg chg="add 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5" creationId="{DA24F18E-3C9C-6611-2786-D60CB290B576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33" creationId="{0E00E036-2167-F822-904C-6B2E6845ED4F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34" creationId="{4EA68E12-7FE5-3A0C-812E-8EAF269C3FEF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38" creationId="{0DE71DC9-30BC-1734-FFDF-BD0D7934D3B6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42" creationId="{EBAE0DD3-DA08-AFAE-E378-8857D453AB30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43" creationId="{77D9962D-E6C7-2C01-7034-2C8B9DB71D99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44" creationId="{34764784-1051-5D0A-6FAF-1E6C9B1C1DA5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50" creationId="{2B4A0F02-B3C5-3922-B115-EF19D5B6A91A}"/>
          </ac:spMkLst>
        </pc:spChg>
        <pc:spChg chg="mod">
          <ac:chgData name="peter Rindal" userId="7c3c15d5b00f3a64" providerId="LiveId" clId="{209B86A3-4C13-48D5-9D24-05D6324CB57E}" dt="2023-08-15T00:57:48.341" v="2127" actId="1076"/>
          <ac:spMkLst>
            <pc:docMk/>
            <pc:sldMk cId="3060001912" sldId="550"/>
            <ac:spMk id="51" creationId="{53178077-A488-D177-37B8-7B448BE61464}"/>
          </ac:spMkLst>
        </pc:spChg>
        <pc:grpChg chg="del">
          <ac:chgData name="peter Rindal" userId="7c3c15d5b00f3a64" providerId="LiveId" clId="{209B86A3-4C13-48D5-9D24-05D6324CB57E}" dt="2023-08-15T00:51:59.836" v="1879" actId="478"/>
          <ac:grpSpMkLst>
            <pc:docMk/>
            <pc:sldMk cId="3060001912" sldId="550"/>
            <ac:grpSpMk id="32" creationId="{7F89F16B-D869-73C5-BEA9-E159FD64F74B}"/>
          </ac:grpSpMkLst>
        </pc:grpChg>
        <pc:grpChg chg="mod">
          <ac:chgData name="peter Rindal" userId="7c3c15d5b00f3a64" providerId="LiveId" clId="{209B86A3-4C13-48D5-9D24-05D6324CB57E}" dt="2023-08-15T00:57:48.341" v="2127" actId="1076"/>
          <ac:grpSpMkLst>
            <pc:docMk/>
            <pc:sldMk cId="3060001912" sldId="550"/>
            <ac:grpSpMk id="49" creationId="{D3E84B63-BD32-9F98-E1E4-9DD65F27C13F}"/>
          </ac:grpSpMkLst>
        </pc:grpChg>
      </pc:sldChg>
      <pc:sldChg chg="addSp delSp modSp add mod modAnim modShow">
        <pc:chgData name="peter Rindal" userId="7c3c15d5b00f3a64" providerId="LiveId" clId="{209B86A3-4C13-48D5-9D24-05D6324CB57E}" dt="2023-08-16T16:53:38.893" v="5426" actId="729"/>
        <pc:sldMkLst>
          <pc:docMk/>
          <pc:sldMk cId="855500522" sldId="551"/>
        </pc:sldMkLst>
        <pc:spChg chg="ord">
          <ac:chgData name="peter Rindal" userId="7c3c15d5b00f3a64" providerId="LiveId" clId="{209B86A3-4C13-48D5-9D24-05D6324CB57E}" dt="2023-08-15T15:52:58.551" v="2253" actId="167"/>
          <ac:spMkLst>
            <pc:docMk/>
            <pc:sldMk cId="855500522" sldId="551"/>
            <ac:spMk id="3" creationId="{B4B49EA1-30EE-BF9E-17C4-7C3FA313A161}"/>
          </ac:spMkLst>
        </pc:spChg>
        <pc:spChg chg="add mod">
          <ac:chgData name="peter Rindal" userId="7c3c15d5b00f3a64" providerId="LiveId" clId="{209B86A3-4C13-48D5-9D24-05D6324CB57E}" dt="2023-08-15T15:53:38.190" v="2260" actId="164"/>
          <ac:spMkLst>
            <pc:docMk/>
            <pc:sldMk cId="855500522" sldId="551"/>
            <ac:spMk id="7" creationId="{F58F1535-8606-C102-917E-DDDD7006D396}"/>
          </ac:spMkLst>
        </pc:spChg>
        <pc:spChg chg="mod">
          <ac:chgData name="peter Rindal" userId="7c3c15d5b00f3a64" providerId="LiveId" clId="{209B86A3-4C13-48D5-9D24-05D6324CB57E}" dt="2023-08-15T15:53:05.099" v="2255" actId="1035"/>
          <ac:spMkLst>
            <pc:docMk/>
            <pc:sldMk cId="855500522" sldId="551"/>
            <ac:spMk id="13" creationId="{E9CF8A26-082A-47AC-34A0-30776719F240}"/>
          </ac:spMkLst>
        </pc:spChg>
        <pc:spChg chg="del mod">
          <ac:chgData name="peter Rindal" userId="7c3c15d5b00f3a64" providerId="LiveId" clId="{209B86A3-4C13-48D5-9D24-05D6324CB57E}" dt="2023-08-15T15:55:30.574" v="2270" actId="478"/>
          <ac:spMkLst>
            <pc:docMk/>
            <pc:sldMk cId="855500522" sldId="551"/>
            <ac:spMk id="16" creationId="{13839690-F86B-4FA5-3D98-47547B6F623C}"/>
          </ac:spMkLst>
        </pc:spChg>
        <pc:spChg chg="mod">
          <ac:chgData name="peter Rindal" userId="7c3c15d5b00f3a64" providerId="LiveId" clId="{209B86A3-4C13-48D5-9D24-05D6324CB57E}" dt="2023-08-15T15:55:27.245" v="2269"/>
          <ac:spMkLst>
            <pc:docMk/>
            <pc:sldMk cId="855500522" sldId="551"/>
            <ac:spMk id="17" creationId="{D2CB5459-9D3C-8202-C829-26EA302E0E0D}"/>
          </ac:spMkLst>
        </pc:spChg>
        <pc:spChg chg="mod">
          <ac:chgData name="peter Rindal" userId="7c3c15d5b00f3a64" providerId="LiveId" clId="{209B86A3-4C13-48D5-9D24-05D6324CB57E}" dt="2023-08-15T15:54:00.656" v="2263" actId="164"/>
          <ac:spMkLst>
            <pc:docMk/>
            <pc:sldMk cId="855500522" sldId="551"/>
            <ac:spMk id="18" creationId="{3BDEB15A-971A-FA10-B60C-DFAAA0691652}"/>
          </ac:spMkLst>
        </pc:spChg>
        <pc:spChg chg="mod ord">
          <ac:chgData name="peter Rindal" userId="7c3c15d5b00f3a64" providerId="LiveId" clId="{209B86A3-4C13-48D5-9D24-05D6324CB57E}" dt="2023-08-15T15:53:38.190" v="2260" actId="164"/>
          <ac:spMkLst>
            <pc:docMk/>
            <pc:sldMk cId="855500522" sldId="551"/>
            <ac:spMk id="19" creationId="{1DE586DD-8426-7F7F-2E6C-2A617AFA0A19}"/>
          </ac:spMkLst>
        </pc:spChg>
        <pc:spChg chg="mod">
          <ac:chgData name="peter Rindal" userId="7c3c15d5b00f3a64" providerId="LiveId" clId="{209B86A3-4C13-48D5-9D24-05D6324CB57E}" dt="2023-08-15T15:59:55.302" v="2310" actId="20577"/>
          <ac:spMkLst>
            <pc:docMk/>
            <pc:sldMk cId="855500522" sldId="551"/>
            <ac:spMk id="20" creationId="{357D413C-F523-FF49-3CC1-001C3630F6D4}"/>
          </ac:spMkLst>
        </pc:spChg>
        <pc:spChg chg="mod ord">
          <ac:chgData name="peter Rindal" userId="7c3c15d5b00f3a64" providerId="LiveId" clId="{209B86A3-4C13-48D5-9D24-05D6324CB57E}" dt="2023-08-15T15:53:38.190" v="2260" actId="164"/>
          <ac:spMkLst>
            <pc:docMk/>
            <pc:sldMk cId="855500522" sldId="551"/>
            <ac:spMk id="21" creationId="{3690CF08-52C6-BC6A-8133-290C68D3F6E5}"/>
          </ac:spMkLst>
        </pc:spChg>
        <pc:spChg chg="mod">
          <ac:chgData name="peter Rindal" userId="7c3c15d5b00f3a64" providerId="LiveId" clId="{209B86A3-4C13-48D5-9D24-05D6324CB57E}" dt="2023-08-15T15:55:38.415" v="2273" actId="20577"/>
          <ac:spMkLst>
            <pc:docMk/>
            <pc:sldMk cId="855500522" sldId="551"/>
            <ac:spMk id="22" creationId="{76CE420B-8461-171B-C993-470AB6C3363D}"/>
          </ac:spMkLst>
        </pc:spChg>
        <pc:grpChg chg="add mod">
          <ac:chgData name="peter Rindal" userId="7c3c15d5b00f3a64" providerId="LiveId" clId="{209B86A3-4C13-48D5-9D24-05D6324CB57E}" dt="2023-08-15T15:53:38.190" v="2260" actId="164"/>
          <ac:grpSpMkLst>
            <pc:docMk/>
            <pc:sldMk cId="855500522" sldId="551"/>
            <ac:grpSpMk id="10" creationId="{146AEA56-DCA6-0C9E-62CF-9F459743E218}"/>
          </ac:grpSpMkLst>
        </pc:grpChg>
        <pc:grpChg chg="add mod">
          <ac:chgData name="peter Rindal" userId="7c3c15d5b00f3a64" providerId="LiveId" clId="{209B86A3-4C13-48D5-9D24-05D6324CB57E}" dt="2023-08-15T15:54:00.656" v="2263" actId="164"/>
          <ac:grpSpMkLst>
            <pc:docMk/>
            <pc:sldMk cId="855500522" sldId="551"/>
            <ac:grpSpMk id="11" creationId="{EDF0844D-4D09-D004-92A7-2F75D510833C}"/>
          </ac:grpSpMkLst>
        </pc:grpChg>
        <pc:grpChg chg="add mod">
          <ac:chgData name="peter Rindal" userId="7c3c15d5b00f3a64" providerId="LiveId" clId="{209B86A3-4C13-48D5-9D24-05D6324CB57E}" dt="2023-08-15T15:55:34.827" v="2271" actId="1076"/>
          <ac:grpSpMkLst>
            <pc:docMk/>
            <pc:sldMk cId="855500522" sldId="551"/>
            <ac:grpSpMk id="15" creationId="{A3EA8770-460D-F298-1E64-2C7133BA76E0}"/>
          </ac:grpSpMkLst>
        </pc:grpChg>
      </pc:sldChg>
      <pc:sldChg chg="addSp delSp modSp add mod modAnim modShow">
        <pc:chgData name="peter Rindal" userId="7c3c15d5b00f3a64" providerId="LiveId" clId="{209B86A3-4C13-48D5-9D24-05D6324CB57E}" dt="2023-08-16T16:53:38.893" v="5426" actId="729"/>
        <pc:sldMkLst>
          <pc:docMk/>
          <pc:sldMk cId="3756238598" sldId="552"/>
        </pc:sldMkLst>
        <pc:spChg chg="mod">
          <ac:chgData name="peter Rindal" userId="7c3c15d5b00f3a64" providerId="LiveId" clId="{209B86A3-4C13-48D5-9D24-05D6324CB57E}" dt="2023-08-15T15:56:43.078" v="2280" actId="20577"/>
          <ac:spMkLst>
            <pc:docMk/>
            <pc:sldMk cId="3756238598" sldId="552"/>
            <ac:spMk id="20" creationId="{357D413C-F523-FF49-3CC1-001C3630F6D4}"/>
          </ac:spMkLst>
        </pc:spChg>
        <pc:spChg chg="mod">
          <ac:chgData name="peter Rindal" userId="7c3c15d5b00f3a64" providerId="LiveId" clId="{209B86A3-4C13-48D5-9D24-05D6324CB57E}" dt="2023-08-15T15:57:23.852" v="2283"/>
          <ac:spMkLst>
            <pc:docMk/>
            <pc:sldMk cId="3756238598" sldId="552"/>
            <ac:spMk id="23" creationId="{4BEAAB4A-24DA-60F1-FBA1-AA997FB29C9E}"/>
          </ac:spMkLst>
        </pc:spChg>
        <pc:spChg chg="mod">
          <ac:chgData name="peter Rindal" userId="7c3c15d5b00f3a64" providerId="LiveId" clId="{209B86A3-4C13-48D5-9D24-05D6324CB57E}" dt="2023-08-15T15:57:31.108" v="2286" actId="20577"/>
          <ac:spMkLst>
            <pc:docMk/>
            <pc:sldMk cId="3756238598" sldId="552"/>
            <ac:spMk id="24" creationId="{641A48AF-F403-E028-6EC2-909C296FF36D}"/>
          </ac:spMkLst>
        </pc:spChg>
        <pc:spChg chg="mod">
          <ac:chgData name="peter Rindal" userId="7c3c15d5b00f3a64" providerId="LiveId" clId="{209B86A3-4C13-48D5-9D24-05D6324CB57E}" dt="2023-08-15T15:58:16.037" v="2292"/>
          <ac:spMkLst>
            <pc:docMk/>
            <pc:sldMk cId="3756238598" sldId="552"/>
            <ac:spMk id="26" creationId="{22037B64-70E5-4ADE-6FBC-1919BE782F6D}"/>
          </ac:spMkLst>
        </pc:spChg>
        <pc:spChg chg="mod">
          <ac:chgData name="peter Rindal" userId="7c3c15d5b00f3a64" providerId="LiveId" clId="{209B86A3-4C13-48D5-9D24-05D6324CB57E}" dt="2023-08-15T16:00:00.887" v="2312" actId="20577"/>
          <ac:spMkLst>
            <pc:docMk/>
            <pc:sldMk cId="3756238598" sldId="552"/>
            <ac:spMk id="27" creationId="{14A7CF1D-5ABF-1ACA-8163-4B71942BDF7D}"/>
          </ac:spMkLst>
        </pc:spChg>
        <pc:grpChg chg="mod">
          <ac:chgData name="peter Rindal" userId="7c3c15d5b00f3a64" providerId="LiveId" clId="{209B86A3-4C13-48D5-9D24-05D6324CB57E}" dt="2023-08-15T15:56:31.600" v="2278" actId="1076"/>
          <ac:grpSpMkLst>
            <pc:docMk/>
            <pc:sldMk cId="3756238598" sldId="552"/>
            <ac:grpSpMk id="10" creationId="{146AEA56-DCA6-0C9E-62CF-9F459743E218}"/>
          </ac:grpSpMkLst>
        </pc:grpChg>
        <pc:grpChg chg="del mod">
          <ac:chgData name="peter Rindal" userId="7c3c15d5b00f3a64" providerId="LiveId" clId="{209B86A3-4C13-48D5-9D24-05D6324CB57E}" dt="2023-08-15T15:58:11.979" v="2291" actId="478"/>
          <ac:grpSpMkLst>
            <pc:docMk/>
            <pc:sldMk cId="3756238598" sldId="552"/>
            <ac:grpSpMk id="11" creationId="{EDF0844D-4D09-D004-92A7-2F75D510833C}"/>
          </ac:grpSpMkLst>
        </pc:grpChg>
        <pc:grpChg chg="ord">
          <ac:chgData name="peter Rindal" userId="7c3c15d5b00f3a64" providerId="LiveId" clId="{209B86A3-4C13-48D5-9D24-05D6324CB57E}" dt="2023-08-15T15:58:38.032" v="2295" actId="166"/>
          <ac:grpSpMkLst>
            <pc:docMk/>
            <pc:sldMk cId="3756238598" sldId="552"/>
            <ac:grpSpMk id="15" creationId="{A3EA8770-460D-F298-1E64-2C7133BA76E0}"/>
          </ac:grpSpMkLst>
        </pc:grpChg>
        <pc:grpChg chg="add mod">
          <ac:chgData name="peter Rindal" userId="7c3c15d5b00f3a64" providerId="LiveId" clId="{209B86A3-4C13-48D5-9D24-05D6324CB57E}" dt="2023-08-15T15:59:31.933" v="2308" actId="1037"/>
          <ac:grpSpMkLst>
            <pc:docMk/>
            <pc:sldMk cId="3756238598" sldId="552"/>
            <ac:grpSpMk id="16" creationId="{8C230D71-A878-E854-1A31-EC5FE5B01184}"/>
          </ac:grpSpMkLst>
        </pc:grpChg>
        <pc:grpChg chg="add mod">
          <ac:chgData name="peter Rindal" userId="7c3c15d5b00f3a64" providerId="LiveId" clId="{209B86A3-4C13-48D5-9D24-05D6324CB57E}" dt="2023-08-15T15:58:48.405" v="2298" actId="1037"/>
          <ac:grpSpMkLst>
            <pc:docMk/>
            <pc:sldMk cId="3756238598" sldId="552"/>
            <ac:grpSpMk id="25" creationId="{A96558DD-B5DD-61BF-8699-93D65691213E}"/>
          </ac:grpSpMkLst>
        </pc:grpChg>
      </pc:sldChg>
      <pc:sldChg chg="addSp delSp modSp add mod delAnim modAnim">
        <pc:chgData name="peter Rindal" userId="7c3c15d5b00f3a64" providerId="LiveId" clId="{209B86A3-4C13-48D5-9D24-05D6324CB57E}" dt="2023-08-16T17:15:14.562" v="5489" actId="20577"/>
        <pc:sldMkLst>
          <pc:docMk/>
          <pc:sldMk cId="3530930921" sldId="553"/>
        </pc:sldMkLst>
        <pc:spChg chg="mod ord">
          <ac:chgData name="peter Rindal" userId="7c3c15d5b00f3a64" providerId="LiveId" clId="{209B86A3-4C13-48D5-9D24-05D6324CB57E}" dt="2023-08-16T17:15:14.562" v="5489" actId="20577"/>
          <ac:spMkLst>
            <pc:docMk/>
            <pc:sldMk cId="3530930921" sldId="553"/>
            <ac:spMk id="3" creationId="{B4B49EA1-30EE-BF9E-17C4-7C3FA313A161}"/>
          </ac:spMkLst>
        </pc:spChg>
        <pc:spChg chg="mod">
          <ac:chgData name="peter Rindal" userId="7c3c15d5b00f3a64" providerId="LiveId" clId="{209B86A3-4C13-48D5-9D24-05D6324CB57E}" dt="2023-08-15T16:10:21.209" v="2673" actId="1037"/>
          <ac:spMkLst>
            <pc:docMk/>
            <pc:sldMk cId="3530930921" sldId="553"/>
            <ac:spMk id="7" creationId="{F58F1535-8606-C102-917E-DDDD7006D396}"/>
          </ac:spMkLst>
        </pc:spChg>
        <pc:spChg chg="del">
          <ac:chgData name="peter Rindal" userId="7c3c15d5b00f3a64" providerId="LiveId" clId="{209B86A3-4C13-48D5-9D24-05D6324CB57E}" dt="2023-08-15T16:01:21.821" v="2324" actId="478"/>
          <ac:spMkLst>
            <pc:docMk/>
            <pc:sldMk cId="3530930921" sldId="553"/>
            <ac:spMk id="12" creationId="{9262E690-BE4C-0F33-4F8C-83F862CB745F}"/>
          </ac:spMkLst>
        </pc:spChg>
        <pc:spChg chg="del">
          <ac:chgData name="peter Rindal" userId="7c3c15d5b00f3a64" providerId="LiveId" clId="{209B86A3-4C13-48D5-9D24-05D6324CB57E}" dt="2023-08-15T16:01:21.821" v="2324" actId="478"/>
          <ac:spMkLst>
            <pc:docMk/>
            <pc:sldMk cId="3530930921" sldId="553"/>
            <ac:spMk id="13" creationId="{E9CF8A26-082A-47AC-34A0-30776719F240}"/>
          </ac:spMkLst>
        </pc:spChg>
        <pc:spChg chg="del">
          <ac:chgData name="peter Rindal" userId="7c3c15d5b00f3a64" providerId="LiveId" clId="{209B86A3-4C13-48D5-9D24-05D6324CB57E}" dt="2023-08-15T16:01:21.821" v="2324" actId="478"/>
          <ac:spMkLst>
            <pc:docMk/>
            <pc:sldMk cId="3530930921" sldId="553"/>
            <ac:spMk id="14" creationId="{E169B038-4774-88CC-8CF1-650AC48A1B58}"/>
          </ac:spMkLst>
        </pc:spChg>
        <pc:spChg chg="mod">
          <ac:chgData name="peter Rindal" userId="7c3c15d5b00f3a64" providerId="LiveId" clId="{209B86A3-4C13-48D5-9D24-05D6324CB57E}" dt="2023-08-15T16:01:42.996" v="2325"/>
          <ac:spMkLst>
            <pc:docMk/>
            <pc:sldMk cId="3530930921" sldId="553"/>
            <ac:spMk id="18" creationId="{BD01E8D3-509C-62BB-2400-3EAD2BE333E4}"/>
          </ac:spMkLst>
        </pc:spChg>
        <pc:spChg chg="mod">
          <ac:chgData name="peter Rindal" userId="7c3c15d5b00f3a64" providerId="LiveId" clId="{209B86A3-4C13-48D5-9D24-05D6324CB57E}" dt="2023-08-15T16:02:37.815" v="2363" actId="20577"/>
          <ac:spMkLst>
            <pc:docMk/>
            <pc:sldMk cId="3530930921" sldId="553"/>
            <ac:spMk id="19" creationId="{1DE586DD-8426-7F7F-2E6C-2A617AFA0A19}"/>
          </ac:spMkLst>
        </pc:spChg>
        <pc:spChg chg="mod">
          <ac:chgData name="peter Rindal" userId="7c3c15d5b00f3a64" providerId="LiveId" clId="{209B86A3-4C13-48D5-9D24-05D6324CB57E}" dt="2023-08-15T16:01:42.996" v="2325"/>
          <ac:spMkLst>
            <pc:docMk/>
            <pc:sldMk cId="3530930921" sldId="553"/>
            <ac:spMk id="20" creationId="{1BEBC984-FE5F-83F1-EFA0-55071607CA33}"/>
          </ac:spMkLst>
        </pc:spChg>
        <pc:spChg chg="add mod ord">
          <ac:chgData name="peter Rindal" userId="7c3c15d5b00f3a64" providerId="LiveId" clId="{209B86A3-4C13-48D5-9D24-05D6324CB57E}" dt="2023-08-15T16:09:49.563" v="2663" actId="164"/>
          <ac:spMkLst>
            <pc:docMk/>
            <pc:sldMk cId="3530930921" sldId="553"/>
            <ac:spMk id="28" creationId="{44A98960-C1E0-258B-05DF-5DC61D4F899F}"/>
          </ac:spMkLst>
        </pc:spChg>
        <pc:spChg chg="add mod">
          <ac:chgData name="peter Rindal" userId="7c3c15d5b00f3a64" providerId="LiveId" clId="{209B86A3-4C13-48D5-9D24-05D6324CB57E}" dt="2023-08-15T16:11:09.157" v="2692" actId="1037"/>
          <ac:spMkLst>
            <pc:docMk/>
            <pc:sldMk cId="3530930921" sldId="553"/>
            <ac:spMk id="30" creationId="{A2D6DDC7-1ECC-01B1-12EC-3C7E8FE76238}"/>
          </ac:spMkLst>
        </pc:spChg>
        <pc:spChg chg="add mod">
          <ac:chgData name="peter Rindal" userId="7c3c15d5b00f3a64" providerId="LiveId" clId="{209B86A3-4C13-48D5-9D24-05D6324CB57E}" dt="2023-08-15T16:11:16.176" v="2694" actId="1076"/>
          <ac:spMkLst>
            <pc:docMk/>
            <pc:sldMk cId="3530930921" sldId="553"/>
            <ac:spMk id="31" creationId="{642BD054-BF5C-4EC4-7573-74FD4B596224}"/>
          </ac:spMkLst>
        </pc:spChg>
        <pc:spChg chg="add mod">
          <ac:chgData name="peter Rindal" userId="7c3c15d5b00f3a64" providerId="LiveId" clId="{209B86A3-4C13-48D5-9D24-05D6324CB57E}" dt="2023-08-15T16:11:30.904" v="2697" actId="1036"/>
          <ac:spMkLst>
            <pc:docMk/>
            <pc:sldMk cId="3530930921" sldId="553"/>
            <ac:spMk id="32" creationId="{5AB966DD-3521-E378-86EF-8782E5846A34}"/>
          </ac:spMkLst>
        </pc:spChg>
        <pc:spChg chg="add mod">
          <ac:chgData name="peter Rindal" userId="7c3c15d5b00f3a64" providerId="LiveId" clId="{209B86A3-4C13-48D5-9D24-05D6324CB57E}" dt="2023-08-15T16:11:30.904" v="2697" actId="1036"/>
          <ac:spMkLst>
            <pc:docMk/>
            <pc:sldMk cId="3530930921" sldId="553"/>
            <ac:spMk id="33" creationId="{805E5CB0-6B8C-BC9E-157B-67320A361301}"/>
          </ac:spMkLst>
        </pc:spChg>
        <pc:spChg chg="add mod">
          <ac:chgData name="peter Rindal" userId="7c3c15d5b00f3a64" providerId="LiveId" clId="{209B86A3-4C13-48D5-9D24-05D6324CB57E}" dt="2023-08-16T16:54:52.182" v="5440" actId="1076"/>
          <ac:spMkLst>
            <pc:docMk/>
            <pc:sldMk cId="3530930921" sldId="553"/>
            <ac:spMk id="34" creationId="{96A1CC38-E7BB-1482-4C9D-8C5C310F1892}"/>
          </ac:spMkLst>
        </pc:spChg>
        <pc:grpChg chg="mod">
          <ac:chgData name="peter Rindal" userId="7c3c15d5b00f3a64" providerId="LiveId" clId="{209B86A3-4C13-48D5-9D24-05D6324CB57E}" dt="2023-08-15T16:09:49.563" v="2663" actId="164"/>
          <ac:grpSpMkLst>
            <pc:docMk/>
            <pc:sldMk cId="3530930921" sldId="553"/>
            <ac:grpSpMk id="10" creationId="{146AEA56-DCA6-0C9E-62CF-9F459743E218}"/>
          </ac:grpSpMkLst>
        </pc:grpChg>
        <pc:grpChg chg="add del mod">
          <ac:chgData name="peter Rindal" userId="7c3c15d5b00f3a64" providerId="LiveId" clId="{209B86A3-4C13-48D5-9D24-05D6324CB57E}" dt="2023-08-15T16:02:18.399" v="2330" actId="478"/>
          <ac:grpSpMkLst>
            <pc:docMk/>
            <pc:sldMk cId="3530930921" sldId="553"/>
            <ac:grpSpMk id="11" creationId="{3E25C590-FCE5-10AA-04C4-1A6B44385127}"/>
          </ac:grpSpMkLst>
        </pc:grpChg>
        <pc:grpChg chg="del">
          <ac:chgData name="peter Rindal" userId="7c3c15d5b00f3a64" providerId="LiveId" clId="{209B86A3-4C13-48D5-9D24-05D6324CB57E}" dt="2023-08-15T16:01:21.821" v="2324" actId="478"/>
          <ac:grpSpMkLst>
            <pc:docMk/>
            <pc:sldMk cId="3530930921" sldId="553"/>
            <ac:grpSpMk id="15" creationId="{A3EA8770-460D-F298-1E64-2C7133BA76E0}"/>
          </ac:grpSpMkLst>
        </pc:grpChg>
        <pc:grpChg chg="del">
          <ac:chgData name="peter Rindal" userId="7c3c15d5b00f3a64" providerId="LiveId" clId="{209B86A3-4C13-48D5-9D24-05D6324CB57E}" dt="2023-08-15T16:01:21.821" v="2324" actId="478"/>
          <ac:grpSpMkLst>
            <pc:docMk/>
            <pc:sldMk cId="3530930921" sldId="553"/>
            <ac:grpSpMk id="16" creationId="{8C230D71-A878-E854-1A31-EC5FE5B01184}"/>
          </ac:grpSpMkLst>
        </pc:grpChg>
        <pc:grpChg chg="del">
          <ac:chgData name="peter Rindal" userId="7c3c15d5b00f3a64" providerId="LiveId" clId="{209B86A3-4C13-48D5-9D24-05D6324CB57E}" dt="2023-08-15T16:01:18.355" v="2323" actId="478"/>
          <ac:grpSpMkLst>
            <pc:docMk/>
            <pc:sldMk cId="3530930921" sldId="553"/>
            <ac:grpSpMk id="25" creationId="{A96558DD-B5DD-61BF-8699-93D65691213E}"/>
          </ac:grpSpMkLst>
        </pc:grpChg>
        <pc:grpChg chg="add mod ord">
          <ac:chgData name="peter Rindal" userId="7c3c15d5b00f3a64" providerId="LiveId" clId="{209B86A3-4C13-48D5-9D24-05D6324CB57E}" dt="2023-08-15T16:12:46.676" v="2709" actId="166"/>
          <ac:grpSpMkLst>
            <pc:docMk/>
            <pc:sldMk cId="3530930921" sldId="553"/>
            <ac:grpSpMk id="29" creationId="{0A2CF246-4650-CBA4-6FFA-FA5C54CE66A3}"/>
          </ac:grpSpMkLst>
        </pc:grpChg>
      </pc:sldChg>
      <pc:sldChg chg="addSp modSp add mod ord modAnim">
        <pc:chgData name="peter Rindal" userId="7c3c15d5b00f3a64" providerId="LiveId" clId="{209B86A3-4C13-48D5-9D24-05D6324CB57E}" dt="2023-08-16T17:15:38.586" v="5494"/>
        <pc:sldMkLst>
          <pc:docMk/>
          <pc:sldMk cId="1369676889" sldId="554"/>
        </pc:sldMkLst>
        <pc:spChg chg="mod">
          <ac:chgData name="peter Rindal" userId="7c3c15d5b00f3a64" providerId="LiveId" clId="{209B86A3-4C13-48D5-9D24-05D6324CB57E}" dt="2023-08-16T17:15:21.626" v="5491" actId="20577"/>
          <ac:spMkLst>
            <pc:docMk/>
            <pc:sldMk cId="1369676889" sldId="554"/>
            <ac:spMk id="3" creationId="{B4B49EA1-30EE-BF9E-17C4-7C3FA313A161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1" creationId="{8A828A76-7F28-61D2-8036-3E020BB00C67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2" creationId="{AEBD6677-C2F5-7B6E-658D-90D8EBBBA266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3" creationId="{1A7CE86D-7954-CEA3-8A9A-2CF681E5E4C0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4" creationId="{2822C0CD-5880-5C33-79C1-E750096ECCE5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5" creationId="{7EC1087E-E58C-5B2C-48CB-2D6B2A672428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6" creationId="{B3E604CA-F4D1-9401-845E-2B99F27CA67E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7" creationId="{343F4825-816C-1CB0-76A4-CB930E677185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18" creationId="{B6BF5FE8-B772-3DF1-8C7E-98CB738197F4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0" creationId="{9F1DD6CA-73D9-0A8B-C2F4-30994165F709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2" creationId="{9E26A752-4F6A-03DC-566E-6134B19970B0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3" creationId="{473C5449-CC6F-62CD-A067-C4029D0BAE9D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4" creationId="{723A7038-EA68-FEF6-A07C-19C752435AC2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5" creationId="{6F50AA6B-2CCE-4C29-79EB-CC60315967FA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6" creationId="{F4F758E2-6325-21C3-D232-499DC4C28FC9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7" creationId="{8AEC8A55-7A3D-925F-82A3-CE67FA5F7026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29" creationId="{F799FA6C-B685-3FB8-2440-CC123CD02D3F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0" creationId="{36D1127D-AA47-938A-7BFC-5942C5E614A7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1" creationId="{67C2FDD0-4387-E41B-5446-08CA26E1DDD7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2" creationId="{489040F5-08AF-B26A-67B2-22A9A8B574A2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3" creationId="{BF343691-712A-C761-D406-0CA10AE4BEE7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4" creationId="{A03866BA-9D83-ACEC-67DA-BA09DC1F21CA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5" creationId="{946C6F8D-2F0A-6665-AC39-125DA547B84A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6" creationId="{3316336D-798E-B734-0D22-C3525E2F9FEA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7" creationId="{4B3FF9CB-9F7B-4F8C-BBE5-4C54CB6B4401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8" creationId="{850C5E92-6A8D-9102-0D1D-6864C2C932F9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39" creationId="{106FE909-B7BA-1B17-4AFC-4BADE5D7B19D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0" creationId="{27A44ACF-10FD-8267-8693-33ED6D1D9466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1" creationId="{81B42F6E-0FCF-CADB-FF46-FB9D5EA6B57F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2" creationId="{F31A48C7-B6EC-6DF6-26A1-75C708AC6B2E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3" creationId="{F68892F7-D239-6D8B-5B13-7527B4FB0527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4" creationId="{73A6D0C0-7AB9-C262-FE65-85EF71DFF481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5" creationId="{F69AC07D-122B-E3E9-0594-20467AC424A4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6" creationId="{DAE81478-D4B1-080D-8E65-192C90D79BB2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7" creationId="{8DF3A4BD-9ED2-06EB-A06E-2C5BAEDF10EA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8" creationId="{6727AA89-F97A-A8E0-EF4A-4C3E310975E8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49" creationId="{8F71CED7-D9EB-73FA-C7E9-055B790EEF94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0" creationId="{F163F33E-E229-EA65-B78D-CCAC834A9958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1" creationId="{D3CE963E-BEA5-8669-9E6F-BE6937BF4796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2" creationId="{7A1C591E-CE77-6648-2323-7C811464E3E8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3" creationId="{339E9EAC-2D94-9652-C222-E8A1E293E2CA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4" creationId="{00841117-72AC-0D1A-C5C8-79C7433D17CB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5" creationId="{BD71D51F-BDD2-9853-811D-1C82C3D052AB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6" creationId="{0CCBB3B6-D1F0-CA2C-11B3-589681252516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7" creationId="{D136EF61-4D92-1464-91C2-F1FE3D0EF33F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8" creationId="{0C514059-0578-0D21-C8B6-8B4684003C82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59" creationId="{1C3BBB96-6B75-BDD4-8577-A383E612EFDE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60" creationId="{3AA7CA65-F096-1494-5BBB-6396F96E2D5A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61" creationId="{9581A4CE-FFEE-C4D0-7C40-3E089328A08D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62" creationId="{B12B7A04-DB6B-2268-A56D-F8FB08B7E85B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63" creationId="{6E917699-2013-9C40-783A-561F3341EFCC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64" creationId="{F6C344F4-3E26-6492-9E02-D455B9C6AC46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66" creationId="{586EB896-59B8-5458-6043-413354930079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67" creationId="{3AC49B3A-11D7-E429-DC07-C6CFC4DEB568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68" creationId="{FECD6C86-A1F1-475C-45FB-79BFF0B2AD84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69" creationId="{6BF85A62-F946-24E7-E743-1355B4C3001F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0" creationId="{148732B0-5FE6-FBE3-74A1-B1A4A24BF4CB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1" creationId="{F415A996-56D2-77EE-6B21-32805947FD5C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2" creationId="{3F7E3715-BD8F-559C-C890-560A2124FFC8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3" creationId="{AD28DCF9-305B-EB98-219C-6F2BE03AFE4D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4" creationId="{21474D84-4065-C7B4-0795-919C70D65B78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5" creationId="{0AFAAD5E-1B16-5CAD-6D4B-AA7DA9DD4A4B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6" creationId="{7FC43620-5665-8D22-93FB-1E6517C82D23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7" creationId="{15582DC5-C75D-5CB2-BC1F-25789812DFB8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8" creationId="{40CCC043-581D-F6D3-031B-02B31CCB6BB5}"/>
          </ac:spMkLst>
        </pc:spChg>
        <pc:spChg chg="mod">
          <ac:chgData name="peter Rindal" userId="7c3c15d5b00f3a64" providerId="LiveId" clId="{209B86A3-4C13-48D5-9D24-05D6324CB57E}" dt="2023-08-16T16:56:50.081" v="5453"/>
          <ac:spMkLst>
            <pc:docMk/>
            <pc:sldMk cId="1369676889" sldId="554"/>
            <ac:spMk id="79" creationId="{97206CCE-6EEC-CF38-D983-DCA4CCDA37E1}"/>
          </ac:spMkLst>
        </pc:spChg>
        <pc:spChg chg="add mod">
          <ac:chgData name="peter Rindal" userId="7c3c15d5b00f3a64" providerId="LiveId" clId="{209B86A3-4C13-48D5-9D24-05D6324CB57E}" dt="2023-08-16T16:57:04.300" v="5455" actId="164"/>
          <ac:spMkLst>
            <pc:docMk/>
            <pc:sldMk cId="1369676889" sldId="554"/>
            <ac:spMk id="80" creationId="{6CB51126-BA92-F268-BD48-C3EFDEF88C21}"/>
          </ac:spMkLst>
        </pc:spChg>
        <pc:grpChg chg="add mod">
          <ac:chgData name="peter Rindal" userId="7c3c15d5b00f3a64" providerId="LiveId" clId="{209B86A3-4C13-48D5-9D24-05D6324CB57E}" dt="2023-08-16T16:57:04.300" v="5455" actId="164"/>
          <ac:grpSpMkLst>
            <pc:docMk/>
            <pc:sldMk cId="1369676889" sldId="554"/>
            <ac:grpSpMk id="65" creationId="{BCEDF4FB-5DE6-C9DB-6A01-F4009B83D2DA}"/>
          </ac:grpSpMkLst>
        </pc:grpChg>
        <pc:grpChg chg="add mod">
          <ac:chgData name="peter Rindal" userId="7c3c15d5b00f3a64" providerId="LiveId" clId="{209B86A3-4C13-48D5-9D24-05D6324CB57E}" dt="2023-08-16T16:57:04.300" v="5455" actId="164"/>
          <ac:grpSpMkLst>
            <pc:docMk/>
            <pc:sldMk cId="1369676889" sldId="554"/>
            <ac:grpSpMk id="81" creationId="{B94DA53A-0433-9CDC-D8FD-E71C1EC92C7D}"/>
          </ac:grpSpMkLst>
        </pc:grpChg>
      </pc:sldChg>
      <pc:sldChg chg="addSp delSp modSp add mod modAnim">
        <pc:chgData name="peter Rindal" userId="7c3c15d5b00f3a64" providerId="LiveId" clId="{209B86A3-4C13-48D5-9D24-05D6324CB57E}" dt="2023-08-16T16:37:52.264" v="5312"/>
        <pc:sldMkLst>
          <pc:docMk/>
          <pc:sldMk cId="3964916909" sldId="555"/>
        </pc:sldMkLst>
        <pc:spChg chg="add del mod">
          <ac:chgData name="peter Rindal" userId="7c3c15d5b00f3a64" providerId="LiveId" clId="{209B86A3-4C13-48D5-9D24-05D6324CB57E}" dt="2023-08-16T16:37:00.345" v="5308" actId="20577"/>
          <ac:spMkLst>
            <pc:docMk/>
            <pc:sldMk cId="3964916909" sldId="555"/>
            <ac:spMk id="3" creationId="{DD4E6A4E-926E-04E7-6385-1761359E12A5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" creationId="{2360E639-E136-662D-60FC-EF82278C1292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5" creationId="{16A6C464-BA38-3A65-193D-035146AF0C5B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" creationId="{3D252541-904A-92EB-2F07-0C2769DA0931}"/>
          </ac:spMkLst>
        </pc:spChg>
        <pc:spChg chg="mod">
          <ac:chgData name="peter Rindal" userId="7c3c15d5b00f3a64" providerId="LiveId" clId="{209B86A3-4C13-48D5-9D24-05D6324CB57E}" dt="2023-08-15T17:29:31.719" v="4221" actId="1076"/>
          <ac:spMkLst>
            <pc:docMk/>
            <pc:sldMk cId="3964916909" sldId="555"/>
            <ac:spMk id="7" creationId="{54085EFA-4FC1-1FBA-ED13-D89C0DEABA2C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9" creationId="{3EE9B8D6-6557-A6CA-8E27-D81CC938BACA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10" creationId="{ABC8A107-C055-A6E4-9B57-DDE1B8861E67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11" creationId="{BD70BB85-9A6D-FD2A-A104-9431B391E89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13" creationId="{F1E867B8-7A28-C815-6F87-936C0559764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14" creationId="{16F91D66-D6CC-1DE4-72FB-B7531513AA1D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28" creationId="{BEAFDD90-423C-0780-5D0A-C7E59D4BE6B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29" creationId="{58983D08-0006-502D-0A52-10BC0CC4B7CE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33" creationId="{3B06EAA8-9C96-1C34-28CE-E85F84A21B67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34" creationId="{5D4F8E06-7B47-D7F6-5CDA-2DD24715C587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35" creationId="{55C0E282-A4FC-55FD-A67E-3D43CE5F4FCD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36" creationId="{AA225A86-3D10-185C-CC74-36973D0A6105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37" creationId="{3AC1EEA1-0FD0-EE2D-2AC9-192262594833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38" creationId="{6BBB07A7-8D20-BCF0-D79C-A82E6EADF16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39" creationId="{A89BC92A-0E9E-FD88-321A-0B4EE10C6F7C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0" creationId="{8F8AD8B7-30A3-0CB8-CE61-750E34DD0F67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1" creationId="{1B5CE3ED-40AD-EB49-D0F5-75AB43C7B563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2" creationId="{C2B29DD0-EBCD-7C58-F9FB-BC4474D600C0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3" creationId="{E7AE1DB6-7E77-793C-F334-252BB9314FD1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4" creationId="{E21F46BC-200F-AF4F-7E13-A5290D28FFB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5" creationId="{FA30804C-134D-E0A0-F71C-C4199BC75641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6" creationId="{A8974121-8646-4772-5D7C-627D6DBFD96F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7" creationId="{C4A9AE7B-E913-22F9-8F38-18AFC4B9F90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8" creationId="{544A88B5-9E27-8521-EE5E-0C87E06743E3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49" creationId="{444F6FCB-9D3F-015F-C31B-3908CC9BAFD1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50" creationId="{1E8AA14F-E777-08A2-4D24-37175627D0AB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51" creationId="{6F3AB5C3-4753-59E4-C151-C0DFE8987BE5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56" creationId="{89CF8EDA-15E5-4D4D-3AE6-D2B51F4B0447}"/>
          </ac:spMkLst>
        </pc:spChg>
        <pc:spChg chg="mod">
          <ac:chgData name="peter Rindal" userId="7c3c15d5b00f3a64" providerId="LiveId" clId="{209B86A3-4C13-48D5-9D24-05D6324CB57E}" dt="2023-08-15T16:27:04.216" v="2789" actId="1035"/>
          <ac:spMkLst>
            <pc:docMk/>
            <pc:sldMk cId="3964916909" sldId="555"/>
            <ac:spMk id="61" creationId="{1E5D22EE-3D86-34AA-A70A-CC63B6652583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2" creationId="{92EFC01D-8BE7-1D5F-20FD-48341595A511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3" creationId="{D848A35B-362F-70E3-3321-63DEC27AD77D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4" creationId="{529CCD78-4217-E3E4-5B51-C03D8B497FBC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5" creationId="{09FCEC55-F18C-A14B-1792-E777C22FBBDC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6" creationId="{73799CBA-534F-8F3A-6E1B-2421FDB396A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7" creationId="{68049F19-BEE3-8B41-EAC9-70D8BD7C2E49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8" creationId="{B62B087D-A8B2-280A-064A-AD55101CC874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69" creationId="{E59BBDAD-2D1A-218A-CF22-DBC4BBC9CB2E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0" creationId="{2C9A6216-981A-3C05-C77F-6AD6B9D9FBF4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1" creationId="{5292B9D7-530D-A551-2C03-BFB9D4BFB698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2" creationId="{9F3D44BA-ACBA-BC43-1E57-378CF643060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3" creationId="{5EBE6F1B-E80E-BB71-5739-F714043FB5F9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4" creationId="{E77EC91A-38F7-EC03-80E8-D0AEA656D9CD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5" creationId="{9B0BADF5-0651-959C-A015-0880EA9AFFFF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6" creationId="{30773482-7A62-294E-9887-5CA84740A087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7" creationId="{F3A8BCD5-A21D-12C5-EA19-FD4DC8A4DD8D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8" creationId="{C98B7314-AD19-C964-4DF8-67A1B06F26DD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79" creationId="{BEE4B340-3C3D-AE2C-578D-98FB102358A2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0" creationId="{47083FC3-9D0D-0EE8-56D8-2C528F1C4CEA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1" creationId="{2FF29993-0936-ACDC-7CC2-276DEA4F8A0C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2" creationId="{3EF7A772-353A-29D1-0A15-021098E10D51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3" creationId="{74E9DA07-3CD7-98AD-28EB-6371FA7F18B5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4" creationId="{3264BCA4-559A-9B4A-2EFD-A82D430F325F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5" creationId="{1256C90F-197B-E4A4-DD2B-7911651B3956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6" creationId="{A7188976-E19F-32AD-7EBB-082CB6C198ED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7" creationId="{D6AF5DA5-0300-94D2-DF4C-D2158524B453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8" creationId="{39BC269B-B470-8857-362F-704D298D70D8}"/>
          </ac:spMkLst>
        </pc:spChg>
        <pc:spChg chg="add del mod">
          <ac:chgData name="peter Rindal" userId="7c3c15d5b00f3a64" providerId="LiveId" clId="{209B86A3-4C13-48D5-9D24-05D6324CB57E}" dt="2023-08-15T17:26:56.509" v="4213" actId="478"/>
          <ac:spMkLst>
            <pc:docMk/>
            <pc:sldMk cId="3964916909" sldId="555"/>
            <ac:spMk id="89" creationId="{75D3B67E-F1FA-40A4-588E-677A8B463609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0" creationId="{3ADD5D4F-317F-3A07-A003-7D1EB772613A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1" creationId="{A02CB3F3-E87A-FB5B-2898-DA5EF55BC486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2" creationId="{C24D155A-FE9C-6C51-6EA5-2DA8EBF8BD0B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3" creationId="{0AF86411-AE1F-D25A-D325-F6F03935675F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4" creationId="{B4280205-87A4-35A1-CE65-0286615B45B4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5" creationId="{DACC9D49-24DF-9DC8-182D-4953AEA5AFB1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6" creationId="{422E4086-ABAA-DAF1-B7D9-A45354CA0718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7" creationId="{544490CB-C6DF-1581-9F27-4ABD21C96407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8" creationId="{F151DB3E-618D-02CA-6019-B49D31294B77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99" creationId="{1293F6C5-06C8-2CBE-C6C6-1F504879DD7C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0" creationId="{B59097A5-3FAE-82C0-C531-DC94BE282E70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1" creationId="{9256DD39-2E16-2741-16B4-72A94577FCC6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2" creationId="{DA80C5B0-425F-A3E4-BC5D-812CDE609EE8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3" creationId="{F57A7ADC-825A-392D-AF9C-D8521D80C29F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4" creationId="{572A74E7-FFFF-39BD-DCD0-8A4642D8FD2D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5" creationId="{EF73C614-5659-2A16-D6CF-E58C59DD41D2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6" creationId="{1FAE5DBD-4E3B-BA71-DAE5-67CB57AC7074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7" creationId="{2AB4F484-7FD1-0799-2120-DE82223E8D9A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8" creationId="{031FF345-9E47-44EC-18B0-E5A06FBF2E6C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09" creationId="{3FCCA34A-B987-1221-2FBC-678F69F99D83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0" creationId="{D3C42902-0903-AF85-6CC6-EA0ACD8975D9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1" creationId="{72BBA084-E010-C450-024E-4AFF1CF20FBF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2" creationId="{472DDF38-F94C-B3AE-AB0C-DD108FCB5A3A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3" creationId="{0777DE7C-01C0-7BC9-2BAA-9523EBF9BD00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4" creationId="{F6E29ECB-062E-CD09-F99E-261D8F392082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5" creationId="{BE33BA5D-86E1-35A5-A701-97CE82EB0585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6" creationId="{370409A2-FB85-5D38-DF66-973826328AD4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7" creationId="{6EF3A52F-FC9C-1843-1D60-D902FF86BAC0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8" creationId="{10FF7CA0-4BB4-E855-86AB-EE3C0C3260F9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19" creationId="{077AE140-7C20-2718-82BC-702F1AAC8F2E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0" creationId="{DD591FA4-33D3-3AAD-612E-A354FADC49D6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1" creationId="{0B7B2630-AE01-796B-C012-86BA2B963A12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2" creationId="{A2668E3D-A048-4120-571B-1E23BF54CD80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3" creationId="{6D0A30EF-AEC9-1268-350F-FF24F316A05F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4" creationId="{8EC90B9F-0390-B620-CC7C-DCCB221D42AF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5" creationId="{759C9357-2B8C-8C78-9FD2-E43D7C1EF505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6" creationId="{DD9557C4-1400-7CBE-1647-12C5CFF827C4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7" creationId="{2138676A-AEC7-3693-01F8-56B8A37E5D0A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8" creationId="{3CD4EBAA-955E-1783-B64E-8EB93185FF69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29" creationId="{4B87460B-C143-A0BE-F903-E3B9C867AA71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0" creationId="{D97DEE8D-6FA2-21B6-8B8A-C182EDDCDA4E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1" creationId="{913694FE-F4C2-C032-EEA8-FBE5ED5731D0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2" creationId="{55175FD5-AE99-B5A0-8FD9-2AAC1DEB54BC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3" creationId="{62A27CE0-EF53-E3F8-B543-F11B6F3C6B6D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4" creationId="{7A1AD912-E2BA-BA99-FA17-91D3533D8158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5" creationId="{B53B4225-0503-6897-0009-FC81CFAB3281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6" creationId="{9D0FBCAF-2AFF-8672-C355-211BF38E1125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7" creationId="{70418D5A-C39A-8D41-710C-F0F514D566C4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8" creationId="{B1A009D4-8478-9329-ADC2-936ED80EB7BD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39" creationId="{0D12DC5F-302E-72D1-B53C-25B6E2D5598C}"/>
          </ac:spMkLst>
        </pc:spChg>
        <pc:spChg chg="add 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0" creationId="{7B1986C3-B1E3-DD9A-0341-2C535D7C56DC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2" creationId="{BBC1944D-8167-537E-68B7-ACC74BC0AEE3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3" creationId="{E2E6A12B-0055-26C8-FA0B-BEA24A577F11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4" creationId="{3348F11F-4BA8-7658-D7BB-C0DE7376CB75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5" creationId="{AC4247D5-4046-2593-F25F-58346B85505D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6" creationId="{FA2815DE-A61D-0E25-0D71-5B2B66C8F5D9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7" creationId="{A1B03144-8F0B-614C-71C8-4F1AD9413CD2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8" creationId="{BB137C30-C026-CF65-BB9C-438FB8308F4B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49" creationId="{E75BF0AD-66AD-B31D-3F0B-0E96D2948639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50" creationId="{DD3AE2DC-CA8B-F3B5-47E7-43C8B0696B9D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51" creationId="{3A29D390-4ABC-9AD1-2D4C-95BDC9567888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52" creationId="{5EB06B5F-20E5-3618-F403-42A249AE9F7E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53" creationId="{D2B2961B-D50E-F01F-CE2E-B5B9AA4D9AB1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54" creationId="{F35AACA0-0DB9-DD0E-A4E1-A41C6CA7BC73}"/>
          </ac:spMkLst>
        </pc:spChg>
        <pc:spChg chg="mod">
          <ac:chgData name="peter Rindal" userId="7c3c15d5b00f3a64" providerId="LiveId" clId="{209B86A3-4C13-48D5-9D24-05D6324CB57E}" dt="2023-08-15T17:26:56.898" v="4214"/>
          <ac:spMkLst>
            <pc:docMk/>
            <pc:sldMk cId="3964916909" sldId="555"/>
            <ac:spMk id="155" creationId="{E8722AEC-0447-37CE-26DA-7197B22C3036}"/>
          </ac:spMkLst>
        </pc:spChg>
        <pc:spChg chg="add del mod">
          <ac:chgData name="peter Rindal" userId="7c3c15d5b00f3a64" providerId="LiveId" clId="{209B86A3-4C13-48D5-9D24-05D6324CB57E}" dt="2023-08-15T17:30:03.715" v="4225" actId="21"/>
          <ac:spMkLst>
            <pc:docMk/>
            <pc:sldMk cId="3964916909" sldId="555"/>
            <ac:spMk id="157" creationId="{736911D2-72AD-F5F7-C787-3AC6924F955F}"/>
          </ac:spMkLst>
        </pc:spChg>
        <pc:grpChg chg="del">
          <ac:chgData name="peter Rindal" userId="7c3c15d5b00f3a64" providerId="LiveId" clId="{209B86A3-4C13-48D5-9D24-05D6324CB57E}" dt="2023-08-15T17:01:47.931" v="3924" actId="478"/>
          <ac:grpSpMkLst>
            <pc:docMk/>
            <pc:sldMk cId="3964916909" sldId="555"/>
            <ac:grpSpMk id="32" creationId="{7F89F16B-D869-73C5-BEA9-E159FD64F74B}"/>
          </ac:grpSpMkLst>
        </pc:grpChg>
        <pc:grpChg chg="mod">
          <ac:chgData name="peter Rindal" userId="7c3c15d5b00f3a64" providerId="LiveId" clId="{209B86A3-4C13-48D5-9D24-05D6324CB57E}" dt="2023-08-15T16:27:04.216" v="2789" actId="1035"/>
          <ac:grpSpMkLst>
            <pc:docMk/>
            <pc:sldMk cId="3964916909" sldId="555"/>
            <ac:grpSpMk id="57" creationId="{75022B84-2F7B-6C88-47CD-FC0FFBA97063}"/>
          </ac:grpSpMkLst>
        </pc:grpChg>
        <pc:grpChg chg="mod">
          <ac:chgData name="peter Rindal" userId="7c3c15d5b00f3a64" providerId="LiveId" clId="{209B86A3-4C13-48D5-9D24-05D6324CB57E}" dt="2023-08-15T16:27:04.216" v="2789" actId="1035"/>
          <ac:grpSpMkLst>
            <pc:docMk/>
            <pc:sldMk cId="3964916909" sldId="555"/>
            <ac:grpSpMk id="58" creationId="{087636FE-097A-E724-9E60-481066778E06}"/>
          </ac:grpSpMkLst>
        </pc:grpChg>
        <pc:grpChg chg="add mod">
          <ac:chgData name="peter Rindal" userId="7c3c15d5b00f3a64" providerId="LiveId" clId="{209B86A3-4C13-48D5-9D24-05D6324CB57E}" dt="2023-08-15T17:26:56.898" v="4214"/>
          <ac:grpSpMkLst>
            <pc:docMk/>
            <pc:sldMk cId="3964916909" sldId="555"/>
            <ac:grpSpMk id="141" creationId="{B777551C-3F90-C860-EA55-7F0A1669D243}"/>
          </ac:grpSpMkLst>
        </pc:grpChg>
      </pc:sldChg>
      <pc:sldChg chg="addSp delSp modSp add mod modAnim">
        <pc:chgData name="peter Rindal" userId="7c3c15d5b00f3a64" providerId="LiveId" clId="{209B86A3-4C13-48D5-9D24-05D6324CB57E}" dt="2023-08-15T21:35:02.207" v="5270"/>
        <pc:sldMkLst>
          <pc:docMk/>
          <pc:sldMk cId="230443530" sldId="556"/>
        </pc:sldMkLst>
        <pc:spChg chg="mod">
          <ac:chgData name="peter Rindal" userId="7c3c15d5b00f3a64" providerId="LiveId" clId="{209B86A3-4C13-48D5-9D24-05D6324CB57E}" dt="2023-08-15T16:32:58.840" v="3076" actId="20577"/>
          <ac:spMkLst>
            <pc:docMk/>
            <pc:sldMk cId="230443530" sldId="556"/>
            <ac:spMk id="2" creationId="{76752FBA-45F7-3E2B-EE89-224CC0E7C3D8}"/>
          </ac:spMkLst>
        </pc:spChg>
        <pc:spChg chg="mod">
          <ac:chgData name="peter Rindal" userId="7c3c15d5b00f3a64" providerId="LiveId" clId="{209B86A3-4C13-48D5-9D24-05D6324CB57E}" dt="2023-08-15T16:48:12.440" v="3550" actId="14100"/>
          <ac:spMkLst>
            <pc:docMk/>
            <pc:sldMk cId="230443530" sldId="556"/>
            <ac:spMk id="3" creationId="{DD4E6A4E-926E-04E7-6385-1761359E12A5}"/>
          </ac:spMkLst>
        </pc:spChg>
        <pc:spChg chg="add del mod">
          <ac:chgData name="peter Rindal" userId="7c3c15d5b00f3a64" providerId="LiveId" clId="{209B86A3-4C13-48D5-9D24-05D6324CB57E}" dt="2023-08-15T16:42:14.851" v="3399" actId="1076"/>
          <ac:spMkLst>
            <pc:docMk/>
            <pc:sldMk cId="230443530" sldId="556"/>
            <ac:spMk id="4" creationId="{FCF06E6A-01CA-D770-E7A5-195574D1D054}"/>
          </ac:spMkLst>
        </pc:spChg>
        <pc:spChg chg="add mod">
          <ac:chgData name="peter Rindal" userId="7c3c15d5b00f3a64" providerId="LiveId" clId="{209B86A3-4C13-48D5-9D24-05D6324CB57E}" dt="2023-08-15T16:34:58.982" v="3110" actId="1076"/>
          <ac:spMkLst>
            <pc:docMk/>
            <pc:sldMk cId="230443530" sldId="556"/>
            <ac:spMk id="5" creationId="{9395986E-4E91-909C-D9E9-EA0527D81296}"/>
          </ac:spMkLst>
        </pc:spChg>
        <pc:spChg chg="add mod">
          <ac:chgData name="peter Rindal" userId="7c3c15d5b00f3a64" providerId="LiveId" clId="{209B86A3-4C13-48D5-9D24-05D6324CB57E}" dt="2023-08-15T16:35:05.087" v="3112" actId="1076"/>
          <ac:spMkLst>
            <pc:docMk/>
            <pc:sldMk cId="230443530" sldId="556"/>
            <ac:spMk id="6" creationId="{D81F7B1F-8401-353E-4B58-5C7B07286B56}"/>
          </ac:spMkLst>
        </pc:spChg>
        <pc:spChg chg="mod">
          <ac:chgData name="peter Rindal" userId="7c3c15d5b00f3a64" providerId="LiveId" clId="{209B86A3-4C13-48D5-9D24-05D6324CB57E}" dt="2023-08-15T16:42:06.129" v="3392"/>
          <ac:spMkLst>
            <pc:docMk/>
            <pc:sldMk cId="230443530" sldId="556"/>
            <ac:spMk id="7" creationId="{54085EFA-4FC1-1FBA-ED13-D89C0DEABA2C}"/>
          </ac:spMkLst>
        </pc:spChg>
        <pc:spChg chg="add mod">
          <ac:chgData name="peter Rindal" userId="7c3c15d5b00f3a64" providerId="LiveId" clId="{209B86A3-4C13-48D5-9D24-05D6324CB57E}" dt="2023-08-15T16:37:06.540" v="3187" actId="1076"/>
          <ac:spMkLst>
            <pc:docMk/>
            <pc:sldMk cId="230443530" sldId="556"/>
            <ac:spMk id="9" creationId="{11B7BB86-D37F-89F2-F0BD-0F834F667E89}"/>
          </ac:spMkLst>
        </pc:spChg>
        <pc:spChg chg="add mod">
          <ac:chgData name="peter Rindal" userId="7c3c15d5b00f3a64" providerId="LiveId" clId="{209B86A3-4C13-48D5-9D24-05D6324CB57E}" dt="2023-08-15T16:35:10.625" v="3114" actId="1076"/>
          <ac:spMkLst>
            <pc:docMk/>
            <pc:sldMk cId="230443530" sldId="556"/>
            <ac:spMk id="10" creationId="{85438D34-D8C3-8016-2529-404AE9CA203D}"/>
          </ac:spMkLst>
        </pc:spChg>
        <pc:spChg chg="add mod">
          <ac:chgData name="peter Rindal" userId="7c3c15d5b00f3a64" providerId="LiveId" clId="{209B86A3-4C13-48D5-9D24-05D6324CB57E}" dt="2023-08-15T16:35:18.780" v="3116" actId="1076"/>
          <ac:spMkLst>
            <pc:docMk/>
            <pc:sldMk cId="230443530" sldId="556"/>
            <ac:spMk id="11" creationId="{B5FC398B-2E2B-0AA3-676E-EFADA4D917A5}"/>
          </ac:spMkLst>
        </pc:spChg>
        <pc:spChg chg="add mod">
          <ac:chgData name="peter Rindal" userId="7c3c15d5b00f3a64" providerId="LiveId" clId="{209B86A3-4C13-48D5-9D24-05D6324CB57E}" dt="2023-08-15T16:37:11.471" v="3188" actId="1076"/>
          <ac:spMkLst>
            <pc:docMk/>
            <pc:sldMk cId="230443530" sldId="556"/>
            <ac:spMk id="13" creationId="{C50E11C3-76B4-B7F0-7064-44F1DBCE176A}"/>
          </ac:spMkLst>
        </pc:spChg>
        <pc:spChg chg="add mod">
          <ac:chgData name="peter Rindal" userId="7c3c15d5b00f3a64" providerId="LiveId" clId="{209B86A3-4C13-48D5-9D24-05D6324CB57E}" dt="2023-08-15T16:35:26.555" v="3118" actId="1076"/>
          <ac:spMkLst>
            <pc:docMk/>
            <pc:sldMk cId="230443530" sldId="556"/>
            <ac:spMk id="14" creationId="{2EA43D69-A8FC-3214-8F83-8847604F6667}"/>
          </ac:spMkLst>
        </pc:spChg>
        <pc:spChg chg="add mod">
          <ac:chgData name="peter Rindal" userId="7c3c15d5b00f3a64" providerId="LiveId" clId="{209B86A3-4C13-48D5-9D24-05D6324CB57E}" dt="2023-08-15T16:35:26.555" v="3118" actId="1076"/>
          <ac:spMkLst>
            <pc:docMk/>
            <pc:sldMk cId="230443530" sldId="556"/>
            <ac:spMk id="28" creationId="{8E8B05F9-ED50-7E33-CA62-0691FBCDE0C8}"/>
          </ac:spMkLst>
        </pc:spChg>
        <pc:spChg chg="add del mod">
          <ac:chgData name="peter Rindal" userId="7c3c15d5b00f3a64" providerId="LiveId" clId="{209B86A3-4C13-48D5-9D24-05D6324CB57E}" dt="2023-08-15T16:35:30.236" v="3122"/>
          <ac:spMkLst>
            <pc:docMk/>
            <pc:sldMk cId="230443530" sldId="556"/>
            <ac:spMk id="29" creationId="{F147DB14-A3B8-E118-2889-CF9E629C260F}"/>
          </ac:spMkLst>
        </pc:spChg>
        <pc:spChg chg="add del mod">
          <ac:chgData name="peter Rindal" userId="7c3c15d5b00f3a64" providerId="LiveId" clId="{209B86A3-4C13-48D5-9D24-05D6324CB57E}" dt="2023-08-15T16:35:30.236" v="3122"/>
          <ac:spMkLst>
            <pc:docMk/>
            <pc:sldMk cId="230443530" sldId="556"/>
            <ac:spMk id="33" creationId="{7B97465F-C4FD-6C6F-5FBF-3432F81743BE}"/>
          </ac:spMkLst>
        </pc:spChg>
        <pc:spChg chg="add mod">
          <ac:chgData name="peter Rindal" userId="7c3c15d5b00f3a64" providerId="LiveId" clId="{209B86A3-4C13-48D5-9D24-05D6324CB57E}" dt="2023-08-15T16:35:35.783" v="3124" actId="1076"/>
          <ac:spMkLst>
            <pc:docMk/>
            <pc:sldMk cId="230443530" sldId="556"/>
            <ac:spMk id="34" creationId="{FB86B142-13B1-36AE-39F2-0DFA46DA706D}"/>
          </ac:spMkLst>
        </pc:spChg>
        <pc:spChg chg="add mod">
          <ac:chgData name="peter Rindal" userId="7c3c15d5b00f3a64" providerId="LiveId" clId="{209B86A3-4C13-48D5-9D24-05D6324CB57E}" dt="2023-08-15T16:36:36.316" v="3149" actId="1035"/>
          <ac:spMkLst>
            <pc:docMk/>
            <pc:sldMk cId="230443530" sldId="556"/>
            <ac:spMk id="35" creationId="{EE039D67-2D74-10F0-447C-194D0C189E1E}"/>
          </ac:spMkLst>
        </pc:spChg>
        <pc:spChg chg="add mod">
          <ac:chgData name="peter Rindal" userId="7c3c15d5b00f3a64" providerId="LiveId" clId="{209B86A3-4C13-48D5-9D24-05D6324CB57E}" dt="2023-08-15T16:36:39.530" v="3150" actId="1076"/>
          <ac:spMkLst>
            <pc:docMk/>
            <pc:sldMk cId="230443530" sldId="556"/>
            <ac:spMk id="36" creationId="{AC3B154A-7852-BEB1-67C0-79780577D6FC}"/>
          </ac:spMkLst>
        </pc:spChg>
        <pc:spChg chg="add mod">
          <ac:chgData name="peter Rindal" userId="7c3c15d5b00f3a64" providerId="LiveId" clId="{209B86A3-4C13-48D5-9D24-05D6324CB57E}" dt="2023-08-15T16:35:50.772" v="3131" actId="1076"/>
          <ac:spMkLst>
            <pc:docMk/>
            <pc:sldMk cId="230443530" sldId="556"/>
            <ac:spMk id="37" creationId="{284657D3-B403-B5EA-A8A5-EDB20E86A5F3}"/>
          </ac:spMkLst>
        </pc:spChg>
        <pc:spChg chg="add del mod">
          <ac:chgData name="peter Rindal" userId="7c3c15d5b00f3a64" providerId="LiveId" clId="{209B86A3-4C13-48D5-9D24-05D6324CB57E}" dt="2023-08-15T16:35:47.381" v="3130"/>
          <ac:spMkLst>
            <pc:docMk/>
            <pc:sldMk cId="230443530" sldId="556"/>
            <ac:spMk id="38" creationId="{F90206BB-5E0D-514A-AC9F-C8E1FF5F1204}"/>
          </ac:spMkLst>
        </pc:spChg>
        <pc:spChg chg="add del mod">
          <ac:chgData name="peter Rindal" userId="7c3c15d5b00f3a64" providerId="LiveId" clId="{209B86A3-4C13-48D5-9D24-05D6324CB57E}" dt="2023-08-15T16:35:47.381" v="3130"/>
          <ac:spMkLst>
            <pc:docMk/>
            <pc:sldMk cId="230443530" sldId="556"/>
            <ac:spMk id="39" creationId="{CD64056A-4249-6B31-F8FD-39C464A11A95}"/>
          </ac:spMkLst>
        </pc:spChg>
        <pc:spChg chg="add mod">
          <ac:chgData name="peter Rindal" userId="7c3c15d5b00f3a64" providerId="LiveId" clId="{209B86A3-4C13-48D5-9D24-05D6324CB57E}" dt="2023-08-15T16:36:29.209" v="3143" actId="1076"/>
          <ac:spMkLst>
            <pc:docMk/>
            <pc:sldMk cId="230443530" sldId="556"/>
            <ac:spMk id="40" creationId="{CEA0CF9E-BD68-2275-DA01-C20424E5424B}"/>
          </ac:spMkLst>
        </pc:spChg>
        <pc:spChg chg="add mod">
          <ac:chgData name="peter Rindal" userId="7c3c15d5b00f3a64" providerId="LiveId" clId="{209B86A3-4C13-48D5-9D24-05D6324CB57E}" dt="2023-08-15T16:35:59.905" v="3133" actId="1076"/>
          <ac:spMkLst>
            <pc:docMk/>
            <pc:sldMk cId="230443530" sldId="556"/>
            <ac:spMk id="41" creationId="{8188BD33-A070-5EEB-C83E-B63393EFFA4D}"/>
          </ac:spMkLst>
        </pc:spChg>
        <pc:spChg chg="add mod">
          <ac:chgData name="peter Rindal" userId="7c3c15d5b00f3a64" providerId="LiveId" clId="{209B86A3-4C13-48D5-9D24-05D6324CB57E}" dt="2023-08-15T16:36:05.309" v="3135" actId="1076"/>
          <ac:spMkLst>
            <pc:docMk/>
            <pc:sldMk cId="230443530" sldId="556"/>
            <ac:spMk id="42" creationId="{24FB4FF1-F89C-B7CF-E282-C9CE06BEE2C1}"/>
          </ac:spMkLst>
        </pc:spChg>
        <pc:spChg chg="add mod">
          <ac:chgData name="peter Rindal" userId="7c3c15d5b00f3a64" providerId="LiveId" clId="{209B86A3-4C13-48D5-9D24-05D6324CB57E}" dt="2023-08-15T16:36:05.309" v="3135" actId="1076"/>
          <ac:spMkLst>
            <pc:docMk/>
            <pc:sldMk cId="230443530" sldId="556"/>
            <ac:spMk id="43" creationId="{CCD06EB7-3A49-0BF4-2184-1AB4A2E41590}"/>
          </ac:spMkLst>
        </pc:spChg>
        <pc:spChg chg="add mod">
          <ac:chgData name="peter Rindal" userId="7c3c15d5b00f3a64" providerId="LiveId" clId="{209B86A3-4C13-48D5-9D24-05D6324CB57E}" dt="2023-08-15T16:36:11.008" v="3137" actId="1076"/>
          <ac:spMkLst>
            <pc:docMk/>
            <pc:sldMk cId="230443530" sldId="556"/>
            <ac:spMk id="44" creationId="{FC8A5543-96C9-E269-0D6A-7BB93CA45D4B}"/>
          </ac:spMkLst>
        </pc:spChg>
        <pc:spChg chg="add mod">
          <ac:chgData name="peter Rindal" userId="7c3c15d5b00f3a64" providerId="LiveId" clId="{209B86A3-4C13-48D5-9D24-05D6324CB57E}" dt="2023-08-15T16:36:21.319" v="3142" actId="1076"/>
          <ac:spMkLst>
            <pc:docMk/>
            <pc:sldMk cId="230443530" sldId="556"/>
            <ac:spMk id="45" creationId="{3FEAD732-D203-7190-7C1F-11DDB6B38913}"/>
          </ac:spMkLst>
        </pc:spChg>
        <pc:spChg chg="add del mod">
          <ac:chgData name="peter Rindal" userId="7c3c15d5b00f3a64" providerId="LiveId" clId="{209B86A3-4C13-48D5-9D24-05D6324CB57E}" dt="2023-08-15T16:37:38.996" v="3222"/>
          <ac:spMkLst>
            <pc:docMk/>
            <pc:sldMk cId="230443530" sldId="556"/>
            <ac:spMk id="46" creationId="{31B2A831-1015-2D6D-6889-8A96AB5643A7}"/>
          </ac:spMkLst>
        </pc:spChg>
        <pc:spChg chg="add mod">
          <ac:chgData name="peter Rindal" userId="7c3c15d5b00f3a64" providerId="LiveId" clId="{209B86A3-4C13-48D5-9D24-05D6324CB57E}" dt="2023-08-15T16:41:34.736" v="3375" actId="14100"/>
          <ac:spMkLst>
            <pc:docMk/>
            <pc:sldMk cId="230443530" sldId="556"/>
            <ac:spMk id="47" creationId="{7EA192A6-6DA1-75A7-8882-AF02DFCA3B93}"/>
          </ac:spMkLst>
        </pc:spChg>
        <pc:spChg chg="add mod">
          <ac:chgData name="peter Rindal" userId="7c3c15d5b00f3a64" providerId="LiveId" clId="{209B86A3-4C13-48D5-9D24-05D6324CB57E}" dt="2023-08-15T16:41:47.499" v="3391" actId="1036"/>
          <ac:spMkLst>
            <pc:docMk/>
            <pc:sldMk cId="230443530" sldId="556"/>
            <ac:spMk id="48" creationId="{FAFD87E8-BB7E-A712-1472-541865B41ADC}"/>
          </ac:spMkLst>
        </pc:spChg>
        <pc:spChg chg="add mod">
          <ac:chgData name="peter Rindal" userId="7c3c15d5b00f3a64" providerId="LiveId" clId="{209B86A3-4C13-48D5-9D24-05D6324CB57E}" dt="2023-08-15T16:42:25.668" v="3404" actId="1076"/>
          <ac:spMkLst>
            <pc:docMk/>
            <pc:sldMk cId="230443530" sldId="556"/>
            <ac:spMk id="50" creationId="{7A1744AD-A722-A1CB-D6D8-DBC741EEACEF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51" creationId="{45253630-7124-4549-3670-442944D9F5B0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56" creationId="{96389CF1-FCB1-7378-B5BE-68218E27EE12}"/>
          </ac:spMkLst>
        </pc:spChg>
        <pc:spChg chg="del">
          <ac:chgData name="peter Rindal" userId="7c3c15d5b00f3a64" providerId="LiveId" clId="{209B86A3-4C13-48D5-9D24-05D6324CB57E}" dt="2023-08-15T16:33:24.618" v="3078" actId="478"/>
          <ac:spMkLst>
            <pc:docMk/>
            <pc:sldMk cId="230443530" sldId="556"/>
            <ac:spMk id="61" creationId="{1E5D22EE-3D86-34AA-A70A-CC63B6652583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2" creationId="{4F7066C5-9EF2-320E-342A-1DA84F39987E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3" creationId="{F1D755D0-5F37-7F24-C115-7C16009EF6F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4" creationId="{C114791A-635C-61E3-0760-B989C9FC1973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5" creationId="{EC8A9CC5-1FBD-7A0E-184F-9DAA4C96EE47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6" creationId="{2112DD7B-D37F-0089-0FCD-2967282ACCD6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7" creationId="{EE222AF9-2485-1E90-B83D-6CCB17A3DF4F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8" creationId="{24FFFA11-C302-A3F3-3E86-6EE0578AC3F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69" creationId="{7D481F7C-690C-9C9D-54EA-AD1F6323B3C8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0" creationId="{12F79043-F2F0-1676-0BFE-8ED8FA943F85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1" creationId="{8E68890E-2320-205E-03C7-6B7F571F1206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2" creationId="{9A2089A9-1415-87BF-1C88-7CC23A243D4D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3" creationId="{8695C71F-724D-E75A-015B-B2521710FD8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4" creationId="{7DBA9190-6B56-F3A6-EA13-3D693BF457B6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5" creationId="{FF3EAC11-DF2F-B7EC-6E7E-9F31B7AA5A2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6" creationId="{31B02EAE-56BF-AEBC-0833-AA7731B1A451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7" creationId="{7A98A232-2B62-0AB2-DF37-173BF4C9F5FA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8" creationId="{33A004A3-7626-69FA-B6DF-3DB4BDD55526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79" creationId="{D2EACD37-110D-917E-D529-2407AA2B8C67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0" creationId="{C17CDEE4-A6AD-AA52-9859-6F9EBC94C4D2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1" creationId="{750E7A3E-A085-6719-4824-8B817E9B48A1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2" creationId="{60AF65ED-F735-822F-6180-E44DEE097E7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3" creationId="{8872F968-D7A1-5F4B-A1A5-7331FDFD048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4" creationId="{5A8C721F-AE80-BF18-9BD3-11846E3AFD8B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5" creationId="{7B59F022-64D6-E303-3EB4-99128382D23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6" creationId="{E532A792-05A2-FF60-B278-D544226EA7F4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7" creationId="{5139A3C1-AC1E-5DCE-E397-790D76754F39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8" creationId="{AB2BA1AC-AEE7-9A92-CB31-B3C0A18E4CE8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89" creationId="{D2AA1145-1D9D-16F3-5BD1-78DD4D709D8F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0" creationId="{611CB5BD-6FC1-7839-7BEB-7811B5119800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1" creationId="{89D9C419-3153-4878-3C55-FED81B020974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2" creationId="{67524C51-8224-AAEA-2257-14D9426100A0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3" creationId="{2ADABCB0-555E-595B-80EB-6ACD4904FFE1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4" creationId="{FF862543-CB66-AE99-21F6-232EF143E8C8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5" creationId="{64AA8465-66BA-0AF8-532D-9565FABDDEB1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6" creationId="{31382E39-AAA9-6591-8274-2DBAD2A3FB10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7" creationId="{FC6436D6-4841-C3F7-D1EF-FD2AD949B42E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8" creationId="{3D1932B5-D258-730C-A825-66546500110D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99" creationId="{1F467E38-4A6B-2004-2318-9F9ABC2BDD0D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0" creationId="{15CE2450-C7B1-25E9-324A-D73C6C5348F2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1" creationId="{90A0EA11-B1CE-9630-B307-B1EB923FCC47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2" creationId="{34FA953C-29FF-DA1C-3FD4-C91D0F19A17B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3" creationId="{8A602501-58C1-9AAF-C92E-028F3C4C6718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4" creationId="{C96F9713-6486-2CBF-B4C4-4608B61E0633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5" creationId="{350EC4B3-EE36-3CAF-39DA-FB9E6D262858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6" creationId="{E8E5E94B-5AD6-57BA-5CF1-5F10F8FCD312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7" creationId="{125153A7-827E-0C67-1F73-E61ABD2D7E87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8" creationId="{423E20D2-8102-5FBF-0546-257430D2A5B8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09" creationId="{1EFA4747-12C4-1D45-0D66-B545F026A967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0" creationId="{FF73502E-9669-2291-D081-3DBAFC959A1D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1" creationId="{B8889819-9C81-0904-F855-934866F84BFA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2" creationId="{73BAF22B-659F-8BEB-425D-C36A1A20A2CD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3" creationId="{73877942-13BA-F102-B08E-E47A541083BC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4" creationId="{541810B2-113B-1FBA-3976-AA779864F0B2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5" creationId="{7312D8AB-F01D-B98C-16EA-25988EBE3043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6" creationId="{26898768-498B-4D68-B8F3-A9F487D3CAAA}"/>
          </ac:spMkLst>
        </pc:spChg>
        <pc:spChg chg="add del mod">
          <ac:chgData name="peter Rindal" userId="7c3c15d5b00f3a64" providerId="LiveId" clId="{209B86A3-4C13-48D5-9D24-05D6324CB57E}" dt="2023-08-15T17:27:02.593" v="4215" actId="478"/>
          <ac:spMkLst>
            <pc:docMk/>
            <pc:sldMk cId="230443530" sldId="556"/>
            <ac:spMk id="117" creationId="{214AACD3-C626-391A-A7BA-B3145C36B49B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18" creationId="{E6969271-FEA4-F539-77E3-6405A96E490C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19" creationId="{A6EE6924-4C22-4A32-D69C-C060421D6FB1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0" creationId="{C7F72981-9617-46C2-1843-15520C29E120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1" creationId="{BDC84B16-0AB6-5F7E-BE5F-D221A5E54B08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2" creationId="{D59927D2-8C7F-C84D-209C-FB0433C4ECEC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3" creationId="{D2E4C438-37A6-D7A0-2679-A2CF4250FCA5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4" creationId="{99D9BEAE-88DB-3417-F81E-7851B648CC5F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5" creationId="{A088FE9C-CA11-85D9-14F2-93DEDADF3497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6" creationId="{865526F5-9373-4BC9-290C-261BA50938F2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7" creationId="{A2D77FAF-A2A3-BAC6-1C21-14EE7E12EDA0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8" creationId="{3ED9E25B-FCA9-3443-F15F-282EBF97E6F8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29" creationId="{419A661F-231E-EFB5-AEFE-4510A72069F9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0" creationId="{70C16674-8197-2F21-7031-E947E27DA988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1" creationId="{996B8EBA-EC48-DF42-C4B0-2C1FCFAAFC71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2" creationId="{BB27BC7B-6A6D-96CA-A49F-20B5DA1EE30D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3" creationId="{1E71689F-1FE4-B9C6-7913-498A683A15F1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4" creationId="{975A021F-002F-09D7-A3CF-194434753F59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5" creationId="{667EF9C8-D715-94E1-FF9A-6001351CD1FE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6" creationId="{F3544A28-E956-7BCB-80EE-DA332E87495B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7" creationId="{AFB1ED11-A3A8-1A19-E3BD-8685F255718E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8" creationId="{15E5E3C1-B840-D28E-131C-8CC21F84F0E8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39" creationId="{4FADF9A6-9ED6-ED3A-2A65-A2683FB71859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0" creationId="{49697887-55AC-A747-6B23-84CEC086D4C6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1" creationId="{867A7144-3999-33F2-0F43-65DF7DDB4C15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2" creationId="{08A9E500-DDFF-CCB1-BC10-7248EB0337BD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3" creationId="{44DB6F7F-BA8A-B634-01C0-D5FB83909A71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4" creationId="{0016A09C-8DF3-4016-4F98-A9C22FA7B17B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5" creationId="{E31C6075-5AE6-0EF5-EE0C-0A19765B1E97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6" creationId="{A72221E8-30A8-10CC-F956-9A033DC9F767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7" creationId="{A47A6C21-7818-4A61-F939-5885556AAD33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8" creationId="{48E7FC88-80C3-2960-B410-6AF693718DBD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49" creationId="{10A19D69-FF7F-4ED2-38D5-47A0A121ADD5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0" creationId="{F7AED8F8-C10E-1B5D-93BE-D9C146D50369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1" creationId="{87B56E14-7D44-9F53-469D-601389B05096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2" creationId="{D01B6333-7B6F-BACD-6343-11087842841C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3" creationId="{276D53E1-47C5-F90C-4B81-E49BD05290AC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4" creationId="{4494896D-EA74-C5EE-9EBF-ED027B1F1012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5" creationId="{9782DAF3-1BDF-E997-75AD-1E08411B7A96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6" creationId="{022D1CB4-2E26-8492-7E94-631C3D246E08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7" creationId="{7BBA1A4F-49F7-64F8-E416-8565C374EEE9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8" creationId="{422C8D85-D86D-F3B4-EC74-9DC2562BA624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59" creationId="{5F70C53A-F9CA-1AA8-4CF9-0796D6CE76DB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0" creationId="{2989C16C-E7DE-8D44-7948-695CF43C05C9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1" creationId="{205F0C9C-89F6-301D-96FF-FDF254EEB31A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2" creationId="{0781319A-619B-6499-B022-514420943B72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3" creationId="{E0B42AE0-AD7F-DDA0-A50A-CFE9C8221983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4" creationId="{6C3DCEBE-53EF-D4C2-C678-B201CA4F943B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5" creationId="{37037421-0B4C-4D9E-659A-4E15CB2C7D2E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6" creationId="{E1BD28CE-BCA0-00B1-3662-D89F2EE2E8EA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7" creationId="{B8E33B2B-5256-FBE1-2895-8B63ED2BDC2C}"/>
          </ac:spMkLst>
        </pc:spChg>
        <pc:spChg chg="add 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68" creationId="{A2FDB886-0CCE-7BBA-A6D3-E8C2A873A2DE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0" creationId="{35B0825B-ADEA-AAD0-8FE7-4CE5EC44FDDB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1" creationId="{1086F96E-E5D9-F7D0-83A0-529C137AEC7C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2" creationId="{FC1B1D2B-1713-7F11-424C-78958F89BF5B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3" creationId="{D02DE257-C730-51C0-0E81-715DE1E32B16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4" creationId="{B343BE2A-9718-E82F-3728-E9314B9289CC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5" creationId="{F6D9F9EA-507A-B90B-7D34-7D2462E9FA14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6" creationId="{AC63EEB5-32E7-F108-8389-1D40595AED7E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7" creationId="{570FD140-80BE-328B-6243-B0E8556180A8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8" creationId="{AE1EEC4C-91AE-53B5-74BA-E2E9C38B67EF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79" creationId="{A8E62689-6DB3-C148-354C-D723C2BD94CA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80" creationId="{66EE61CB-E9DD-EA9F-99DC-8E958F8CE558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81" creationId="{208930E4-F7E3-CD6D-A28F-8F85A4B54CEB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82" creationId="{6D8EDBF5-EF2B-A7A3-6E21-9F021769E6FE}"/>
          </ac:spMkLst>
        </pc:spChg>
        <pc:spChg chg="mod">
          <ac:chgData name="peter Rindal" userId="7c3c15d5b00f3a64" providerId="LiveId" clId="{209B86A3-4C13-48D5-9D24-05D6324CB57E}" dt="2023-08-15T17:27:03.003" v="4216"/>
          <ac:spMkLst>
            <pc:docMk/>
            <pc:sldMk cId="230443530" sldId="556"/>
            <ac:spMk id="183" creationId="{D59A5018-A0BA-D571-7D47-2874C0DA2E90}"/>
          </ac:spMkLst>
        </pc:spChg>
        <pc:grpChg chg="del">
          <ac:chgData name="peter Rindal" userId="7c3c15d5b00f3a64" providerId="LiveId" clId="{209B86A3-4C13-48D5-9D24-05D6324CB57E}" dt="2023-08-15T17:01:55.126" v="3926" actId="478"/>
          <ac:grpSpMkLst>
            <pc:docMk/>
            <pc:sldMk cId="230443530" sldId="556"/>
            <ac:grpSpMk id="32" creationId="{7F89F16B-D869-73C5-BEA9-E159FD64F74B}"/>
          </ac:grpSpMkLst>
        </pc:grpChg>
        <pc:grpChg chg="del">
          <ac:chgData name="peter Rindal" userId="7c3c15d5b00f3a64" providerId="LiveId" clId="{209B86A3-4C13-48D5-9D24-05D6324CB57E}" dt="2023-08-15T16:33:24.618" v="3078" actId="478"/>
          <ac:grpSpMkLst>
            <pc:docMk/>
            <pc:sldMk cId="230443530" sldId="556"/>
            <ac:grpSpMk id="57" creationId="{75022B84-2F7B-6C88-47CD-FC0FFBA97063}"/>
          </ac:grpSpMkLst>
        </pc:grpChg>
        <pc:grpChg chg="del">
          <ac:chgData name="peter Rindal" userId="7c3c15d5b00f3a64" providerId="LiveId" clId="{209B86A3-4C13-48D5-9D24-05D6324CB57E}" dt="2023-08-15T16:33:24.618" v="3078" actId="478"/>
          <ac:grpSpMkLst>
            <pc:docMk/>
            <pc:sldMk cId="230443530" sldId="556"/>
            <ac:grpSpMk id="58" creationId="{087636FE-097A-E724-9E60-481066778E06}"/>
          </ac:grpSpMkLst>
        </pc:grpChg>
        <pc:grpChg chg="add mod">
          <ac:chgData name="peter Rindal" userId="7c3c15d5b00f3a64" providerId="LiveId" clId="{209B86A3-4C13-48D5-9D24-05D6324CB57E}" dt="2023-08-15T17:27:03.003" v="4216"/>
          <ac:grpSpMkLst>
            <pc:docMk/>
            <pc:sldMk cId="230443530" sldId="556"/>
            <ac:grpSpMk id="169" creationId="{F6E390F3-0237-185B-B7AD-3C2305CAAC4D}"/>
          </ac:grpSpMkLst>
        </pc:grpChg>
      </pc:sldChg>
      <pc:sldChg chg="addSp delSp modSp add mod modAnim">
        <pc:chgData name="peter Rindal" userId="7c3c15d5b00f3a64" providerId="LiveId" clId="{209B86A3-4C13-48D5-9D24-05D6324CB57E}" dt="2023-08-15T21:35:46.739" v="5275"/>
        <pc:sldMkLst>
          <pc:docMk/>
          <pc:sldMk cId="945525423" sldId="557"/>
        </pc:sldMkLst>
        <pc:spChg chg="mod">
          <ac:chgData name="peter Rindal" userId="7c3c15d5b00f3a64" providerId="LiveId" clId="{209B86A3-4C13-48D5-9D24-05D6324CB57E}" dt="2023-08-15T21:35:41.088" v="5273" actId="6549"/>
          <ac:spMkLst>
            <pc:docMk/>
            <pc:sldMk cId="945525423" sldId="557"/>
            <ac:spMk id="3" creationId="{DD4E6A4E-926E-04E7-6385-1761359E12A5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29" creationId="{8787A2D4-1B62-4928-D7C6-7ECE42A9C433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33" creationId="{6BACA8BA-22A0-828D-AD56-411853533615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38" creationId="{847F2D87-8E9C-822C-2FDB-475280F65099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39" creationId="{DCCC1C53-3DFD-3C68-F4E5-7DC2D3AFBD6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46" creationId="{825CEB7E-9540-496C-BDBF-B8781A4508B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49" creationId="{9262C2D6-4B78-A348-12F6-2C7581D52D5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1" creationId="{43A72653-5837-311C-2A5B-ACF359D5EC09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2" creationId="{5A9B850B-0A32-EF60-F09F-069BBB6262E2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3" creationId="{B3B17A7B-8149-C09F-5655-C476BD59EE5F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4" creationId="{3B65FEF5-FC94-8DEC-8412-7D6AB4506447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5" creationId="{AD090B52-73AF-03C4-00B2-4AA97F0FE8F2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6" creationId="{CF4B1125-7516-D39C-70BE-C59EF6EF6F71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7" creationId="{A7C41D71-531F-A32E-51E5-D9AB93ECFACB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8" creationId="{12ED6051-EB16-C75B-CF62-D5AEEB20DDD4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59" creationId="{CDD64E38-8D2D-71B3-5038-188DDB7952AA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0" creationId="{4B488CAE-2137-816F-57ED-B43A86FF0AAD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1" creationId="{F215ADF2-3351-1AB1-3907-41C228F5F2CD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2" creationId="{ECF51467-CA1F-B037-F2F4-8BD190F9B823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3" creationId="{B20193D5-EB4A-6391-C3C6-A08A74AD6125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4" creationId="{524B96CE-AB89-494F-CEFC-A90AB5E342FA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5" creationId="{FD69ACFE-C4FF-4BC2-6E91-9505D3615CD7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6" creationId="{69510993-F962-07A3-2FC5-E2EC776548BC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7" creationId="{2FC32F10-BCE8-BD73-C251-E607AD838A4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8" creationId="{5FFF93CA-8911-7493-5FB9-ADFEEFE1E96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69" creationId="{98FFD1AA-530A-CE23-2ED9-A7F8B98A4633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0" creationId="{F0E839ED-C92E-5E9A-9B06-8A81380C2349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1" creationId="{BB401D12-5E82-EDC1-1DC7-5AD19FA3F5D1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2" creationId="{642574D3-7EE8-F870-4194-6A385712537E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3" creationId="{2A29A0B1-05F0-1B38-6322-A42A741F4838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4" creationId="{98211703-53A5-25BD-223C-3867EC8D8B27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5" creationId="{8FC404C1-139C-896E-DCE7-A5E2ABC7362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6" creationId="{412E27BA-A561-FEE8-35F2-3E093E54C7F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7" creationId="{F84324B4-1BD9-20F6-FF92-6808FD79A9DA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8" creationId="{AF96355A-3C88-D723-522D-0078FFFE0584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79" creationId="{21F6C9D6-73FA-9027-2303-1AEDF68A68F1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0" creationId="{F3ABD630-E321-7475-77BA-97742C459E8F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1" creationId="{4E12D8A4-A66A-3D4C-4697-8EC18F378558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2" creationId="{5DBA72DF-223D-63FA-D0AF-95E34F1973BF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3" creationId="{B76C1B82-77F0-32E5-5AA3-0A90D98E51C8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4" creationId="{359EEFFB-1436-9474-30A6-BA86442736DE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5" creationId="{F3C7D3FA-E741-30E6-7EF0-8DBB2F73E858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6" creationId="{F0B96390-04BA-594B-C317-70B2981CA9F6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7" creationId="{F2AA4767-B3F7-944F-57C8-D467613E71D2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8" creationId="{80C4FCD4-F96D-21AB-985F-C0C57E755339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89" creationId="{36F8EEA3-9C56-321A-20ED-85C45005D9EB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0" creationId="{42D76F24-C6B4-25AF-D554-D04A44B45A99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1" creationId="{BF9BA7B4-F9A6-08A4-9C97-A8054E6233D3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2" creationId="{EC61B106-2813-11B6-D9FF-A34654B1F6B2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3" creationId="{7C66DC71-4C17-D9A5-1048-BB860BCF585F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4" creationId="{AE6BEB45-7262-2A90-9CB7-D875FE961925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5" creationId="{C12D875E-F5C6-344E-0FF2-BE4807B1C8D9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6" creationId="{504DF0DB-952B-CDE0-85F8-74F46A9584B4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7" creationId="{8054678A-CA61-5067-8EC3-026E99055857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8" creationId="{968B49E8-1A2F-45B1-820D-2C7C51884E32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99" creationId="{DA7CACD6-B53F-E98D-8E3F-D0824AEF0D03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100" creationId="{376956DE-2766-65FB-4ED5-38F65B542E9F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101" creationId="{7FCF81AC-5C29-E4ED-F74B-CFDF709D1880}"/>
          </ac:spMkLst>
        </pc:spChg>
        <pc:spChg chg="add del mod">
          <ac:chgData name="peter Rindal" userId="7c3c15d5b00f3a64" providerId="LiveId" clId="{209B86A3-4C13-48D5-9D24-05D6324CB57E}" dt="2023-08-15T17:27:07.600" v="4217" actId="478"/>
          <ac:spMkLst>
            <pc:docMk/>
            <pc:sldMk cId="945525423" sldId="557"/>
            <ac:spMk id="102" creationId="{8B244698-B2D3-43DB-5849-627640AB9783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03" creationId="{4CEAD8A8-3A66-3C7E-CBB6-6081E58569A0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04" creationId="{932C4706-9535-BA50-389D-5C1CD4E5AE70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05" creationId="{95B1B5DF-2802-0852-174A-BB5CB1EA380D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06" creationId="{E0543DB7-A36B-71C0-772B-F06DFC7730F3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07" creationId="{495151E0-20FD-6671-7FEF-9F4AA56DBCAC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08" creationId="{8CE654EA-A711-24C0-39D3-25E45E669ADE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09" creationId="{341C2BEC-036B-0AA6-C8DF-5BC7A9D618AD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0" creationId="{6DD67502-FB60-3D80-0ABF-F01358894C2D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1" creationId="{69AA676E-C018-8444-2946-7D96BDF10F65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2" creationId="{5C6F76EF-C42C-F510-0F93-F4C16A74033B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3" creationId="{A6150F62-9551-BDBC-D27B-9E7A1DBBFE6B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4" creationId="{EEC70165-5906-1221-E9DC-4B8F74AC557A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5" creationId="{CF49628B-3C86-8AD4-0CA1-B76A720408CB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6" creationId="{CE50E963-6DBA-7E10-2F1D-C49D5E1F5281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7" creationId="{C7A0C37C-EAF9-62A3-2BC1-18957F6648E9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8" creationId="{7381D668-5C3F-E033-00F5-70C8FF31454C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19" creationId="{740720C7-FACF-E080-5A5A-90C4F7196B14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0" creationId="{9985A4BF-9457-2818-5772-E82C05133A10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1" creationId="{75A87ACA-E772-338B-962F-E99CF3AC1C02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2" creationId="{F1F19CEC-CA11-C552-11B0-E76FCAA8368F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3" creationId="{44A37480-969C-92BE-F00D-F9AF050D632D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4" creationId="{A0269F6F-1D54-E840-24F7-9A2E5A3D498B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5" creationId="{57232D91-E6EC-A966-A9D0-11916827EF0E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6" creationId="{05930680-C4A6-977A-1AE5-EA853EDDDA5D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7" creationId="{11F23603-0299-3771-9018-1ECB2D314673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8" creationId="{0D259D39-D523-8935-3619-B722273DD3C1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29" creationId="{7CB44726-B9D3-7B2D-4797-A716242D3273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0" creationId="{35C6C1A2-21DD-77E1-94B1-8039A2219254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1" creationId="{405375C0-4535-A5A1-AC2B-606C31CCD888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2" creationId="{C4AD2FBC-1352-91A3-EF27-39E876485B8D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3" creationId="{3617A46A-F4C2-92D5-992C-D28D0A2349D7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4" creationId="{5AB5764B-EEC4-3C63-103C-D549A8794B9E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5" creationId="{0BA5CE66-BDE9-FEFF-8E01-E839BE7BDFF4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6" creationId="{4E202AC8-AC5C-614F-8932-FAF6CAC7A117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7" creationId="{EFD8E5F3-3F4E-C6A8-4E5D-FF8EF97D1D92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8" creationId="{60D70AD8-63B5-57FF-31AF-FB005BFF84BE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39" creationId="{EBD2B4CE-5673-43FC-2B65-A8794D2E0AC8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0" creationId="{8CD27F0A-45FC-9D67-8F84-6AFD8DA80D32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1" creationId="{AB023832-9A77-D57C-A6AE-A29688E270A2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2" creationId="{A74FD186-5488-D180-2ECE-8012DFE42BE8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3" creationId="{003736A3-1C4C-8DE8-01FA-6103310DCC12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4" creationId="{40B73381-29B4-B39F-EDE5-29E3DF46AA11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5" creationId="{FFA8274F-D9CB-6E31-8767-E738E608DB34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6" creationId="{323B1302-909D-9756-3C04-855BA784C9F2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7" creationId="{8FE71B2B-BC8A-589B-1232-23575819188C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8" creationId="{A84A9029-79ED-A5C8-171B-64831C3CA81B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49" creationId="{605E4A7D-2E6F-CAF4-660E-BFAAE0AD4AF2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0" creationId="{0FAB6979-CB5C-297D-BB84-832B15F8FA93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1" creationId="{AF05DB28-A9AB-FE31-2217-63B92B1B1E96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2" creationId="{B0826A65-CE2E-9897-AA8A-EF856F36A668}"/>
          </ac:spMkLst>
        </pc:spChg>
        <pc:spChg chg="add 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3" creationId="{64C6A242-FC70-A276-76DA-EF342F20E06D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5" creationId="{5E911A7E-C563-A5D8-AA4C-CF94F9DA272B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6" creationId="{FE94C0D9-5F71-E012-9316-C07B672E9932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7" creationId="{367D22A4-74E3-B4BD-E6F4-041B94B7D31C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8" creationId="{38BCE2CC-1DE4-C518-4B85-38D7AA7BD7FD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59" creationId="{3292D294-F0C3-19F4-A972-CE94D508B1E2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0" creationId="{F2ED709E-92D1-BEAD-C489-688652933713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1" creationId="{60C2CA09-E095-1AF9-C6D7-4E5466E5EC6A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2" creationId="{913DE480-5E84-CEF5-1F48-3B90DF110798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3" creationId="{E6181870-7369-3A77-0CAC-2E43DEC4F84E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4" creationId="{A8515FE7-3D3E-0D00-C643-A4D8E68610B5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5" creationId="{80BB779B-5DD5-56D9-E7B4-8E444DA52C32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6" creationId="{7910288A-BBDE-3A95-975C-D66A82BE62B8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7" creationId="{A96BAF99-54EA-EEBF-7B47-9CD189747596}"/>
          </ac:spMkLst>
        </pc:spChg>
        <pc:spChg chg="mod">
          <ac:chgData name="peter Rindal" userId="7c3c15d5b00f3a64" providerId="LiveId" clId="{209B86A3-4C13-48D5-9D24-05D6324CB57E}" dt="2023-08-15T17:27:08.089" v="4218"/>
          <ac:spMkLst>
            <pc:docMk/>
            <pc:sldMk cId="945525423" sldId="557"/>
            <ac:spMk id="168" creationId="{488A4F85-8988-1BA8-D1F6-6CE7912E6347}"/>
          </ac:spMkLst>
        </pc:spChg>
        <pc:grpChg chg="del">
          <ac:chgData name="peter Rindal" userId="7c3c15d5b00f3a64" providerId="LiveId" clId="{209B86A3-4C13-48D5-9D24-05D6324CB57E}" dt="2023-08-15T17:02:03.495" v="3928" actId="478"/>
          <ac:grpSpMkLst>
            <pc:docMk/>
            <pc:sldMk cId="945525423" sldId="557"/>
            <ac:grpSpMk id="32" creationId="{7F89F16B-D869-73C5-BEA9-E159FD64F74B}"/>
          </ac:grpSpMkLst>
        </pc:grpChg>
        <pc:grpChg chg="add mod">
          <ac:chgData name="peter Rindal" userId="7c3c15d5b00f3a64" providerId="LiveId" clId="{209B86A3-4C13-48D5-9D24-05D6324CB57E}" dt="2023-08-15T17:27:08.089" v="4218"/>
          <ac:grpSpMkLst>
            <pc:docMk/>
            <pc:sldMk cId="945525423" sldId="557"/>
            <ac:grpSpMk id="154" creationId="{999C2FCC-CCA2-2B82-3BB2-9C269775D1E2}"/>
          </ac:grpSpMkLst>
        </pc:grpChg>
      </pc:sldChg>
      <pc:sldChg chg="addSp delSp modSp add mod modAnim">
        <pc:chgData name="peter Rindal" userId="7c3c15d5b00f3a64" providerId="LiveId" clId="{209B86A3-4C13-48D5-9D24-05D6324CB57E}" dt="2023-08-15T21:36:24.557" v="5281"/>
        <pc:sldMkLst>
          <pc:docMk/>
          <pc:sldMk cId="715233648" sldId="558"/>
        </pc:sldMkLst>
        <pc:spChg chg="mod">
          <ac:chgData name="peter Rindal" userId="7c3c15d5b00f3a64" providerId="LiveId" clId="{209B86A3-4C13-48D5-9D24-05D6324CB57E}" dt="2023-08-15T16:54:25.389" v="3709" actId="20577"/>
          <ac:spMkLst>
            <pc:docMk/>
            <pc:sldMk cId="715233648" sldId="558"/>
            <ac:spMk id="2" creationId="{76752FBA-45F7-3E2B-EE89-224CC0E7C3D8}"/>
          </ac:spMkLst>
        </pc:spChg>
        <pc:spChg chg="mod">
          <ac:chgData name="peter Rindal" userId="7c3c15d5b00f3a64" providerId="LiveId" clId="{209B86A3-4C13-48D5-9D24-05D6324CB57E}" dt="2023-08-15T17:04:01.593" v="3988" actId="20577"/>
          <ac:spMkLst>
            <pc:docMk/>
            <pc:sldMk cId="715233648" sldId="558"/>
            <ac:spMk id="3" creationId="{DD4E6A4E-926E-04E7-6385-1761359E12A5}"/>
          </ac:spMkLst>
        </pc:spChg>
        <pc:spChg chg="mod">
          <ac:chgData name="peter Rindal" userId="7c3c15d5b00f3a64" providerId="LiveId" clId="{209B86A3-4C13-48D5-9D24-05D6324CB57E}" dt="2023-08-15T17:02:45.877" v="3936" actId="14100"/>
          <ac:spMkLst>
            <pc:docMk/>
            <pc:sldMk cId="715233648" sldId="558"/>
            <ac:spMk id="4" creationId="{FCF06E6A-01CA-D770-E7A5-195574D1D054}"/>
          </ac:spMkLst>
        </pc:spChg>
        <pc:spChg chg="mod">
          <ac:chgData name="peter Rindal" userId="7c3c15d5b00f3a64" providerId="LiveId" clId="{209B86A3-4C13-48D5-9D24-05D6324CB57E}" dt="2023-08-15T17:02:55.677" v="3937" actId="1076"/>
          <ac:spMkLst>
            <pc:docMk/>
            <pc:sldMk cId="715233648" sldId="558"/>
            <ac:spMk id="6" creationId="{D81F7B1F-8401-353E-4B58-5C7B07286B56}"/>
          </ac:spMkLst>
        </pc:spChg>
        <pc:spChg chg="mod topLvl">
          <ac:chgData name="peter Rindal" userId="7c3c15d5b00f3a64" providerId="LiveId" clId="{209B86A3-4C13-48D5-9D24-05D6324CB57E}" dt="2023-08-15T16:54:38.297" v="3710" actId="165"/>
          <ac:spMkLst>
            <pc:docMk/>
            <pc:sldMk cId="715233648" sldId="558"/>
            <ac:spMk id="8" creationId="{0748EBF5-B6AD-4651-F074-F6AD290F8119}"/>
          </ac:spMkLst>
        </pc:spChg>
        <pc:spChg chg="mod">
          <ac:chgData name="peter Rindal" userId="7c3c15d5b00f3a64" providerId="LiveId" clId="{209B86A3-4C13-48D5-9D24-05D6324CB57E}" dt="2023-08-15T17:03:01.294" v="3938" actId="1076"/>
          <ac:spMkLst>
            <pc:docMk/>
            <pc:sldMk cId="715233648" sldId="558"/>
            <ac:spMk id="9" creationId="{11B7BB86-D37F-89F2-F0BD-0F834F667E89}"/>
          </ac:spMkLst>
        </pc:spChg>
        <pc:spChg chg="mod">
          <ac:chgData name="peter Rindal" userId="7c3c15d5b00f3a64" providerId="LiveId" clId="{209B86A3-4C13-48D5-9D24-05D6324CB57E}" dt="2023-08-15T17:02:55.677" v="3937" actId="1076"/>
          <ac:spMkLst>
            <pc:docMk/>
            <pc:sldMk cId="715233648" sldId="558"/>
            <ac:spMk id="10" creationId="{85438D34-D8C3-8016-2529-404AE9CA203D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12" creationId="{33B148A4-CDC4-6B3E-C9BF-37F7CB9DFA3F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15" creationId="{E4C9D1C1-E1D5-D842-FA76-5797D6D2CA39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16" creationId="{7DA98AB8-011B-BD10-F580-89D8174CD3CF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17" creationId="{AF36A5C7-F5CB-1105-A867-EF002A2D8FCC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18" creationId="{BD11E831-FB67-9898-E7D2-9DC862D10719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19" creationId="{11708EC7-A3DD-536A-A25D-58B6E45B6A35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0" creationId="{29E4A214-BBE0-79BA-5F4A-9F46585F2B6D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1" creationId="{E8452027-1500-2954-691C-69E26B7A9271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2" creationId="{F2F4D885-28A4-8319-B810-327B092FE658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3" creationId="{5BDEBD29-03FF-D20F-F2F3-EF24DA647B41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4" creationId="{A004DF68-3BBC-26EA-9A95-8BC985223343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5" creationId="{3CFED112-0D53-CF59-5A8C-C3F3A6563C54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6" creationId="{46A6F961-4408-37B6-454C-6DD7AC97FF62}"/>
          </ac:spMkLst>
        </pc:spChg>
        <pc:spChg chg="mod topLvl">
          <ac:chgData name="peter Rindal" userId="7c3c15d5b00f3a64" providerId="LiveId" clId="{209B86A3-4C13-48D5-9D24-05D6324CB57E}" dt="2023-08-15T16:54:46.466" v="3711" actId="164"/>
          <ac:spMkLst>
            <pc:docMk/>
            <pc:sldMk cId="715233648" sldId="558"/>
            <ac:spMk id="27" creationId="{40D049A1-6D63-5BD2-6988-4A7E61BBFE41}"/>
          </ac:spMkLst>
        </pc:spChg>
        <pc:spChg chg="mod">
          <ac:chgData name="peter Rindal" userId="7c3c15d5b00f3a64" providerId="LiveId" clId="{209B86A3-4C13-48D5-9D24-05D6324CB57E}" dt="2023-08-15T17:02:55.677" v="3937" actId="1076"/>
          <ac:spMkLst>
            <pc:docMk/>
            <pc:sldMk cId="715233648" sldId="558"/>
            <ac:spMk id="28" creationId="{8E8B05F9-ED50-7E33-CA62-0691FBCDE0C8}"/>
          </ac:spMkLst>
        </pc:spChg>
        <pc:spChg chg="mod topLvl">
          <ac:chgData name="peter Rindal" userId="7c3c15d5b00f3a64" providerId="LiveId" clId="{209B86A3-4C13-48D5-9D24-05D6324CB57E}" dt="2023-08-15T16:54:38.297" v="3710" actId="165"/>
          <ac:spMkLst>
            <pc:docMk/>
            <pc:sldMk cId="715233648" sldId="558"/>
            <ac:spMk id="30" creationId="{FFB71E8A-713F-A943-E3BC-67431CF4BB9A}"/>
          </ac:spMkLst>
        </pc:spChg>
        <pc:spChg chg="mod topLvl">
          <ac:chgData name="peter Rindal" userId="7c3c15d5b00f3a64" providerId="LiveId" clId="{209B86A3-4C13-48D5-9D24-05D6324CB57E}" dt="2023-08-15T16:54:38.297" v="3710" actId="165"/>
          <ac:spMkLst>
            <pc:docMk/>
            <pc:sldMk cId="715233648" sldId="558"/>
            <ac:spMk id="31" creationId="{78BAD3F4-A3C5-F640-710C-8B5443BF2847}"/>
          </ac:spMkLst>
        </pc:spChg>
        <pc:spChg chg="mod">
          <ac:chgData name="peter Rindal" userId="7c3c15d5b00f3a64" providerId="LiveId" clId="{209B86A3-4C13-48D5-9D24-05D6324CB57E}" dt="2023-08-15T17:03:09.528" v="3940" actId="1076"/>
          <ac:spMkLst>
            <pc:docMk/>
            <pc:sldMk cId="715233648" sldId="558"/>
            <ac:spMk id="34" creationId="{FB86B142-13B1-36AE-39F2-0DFA46DA706D}"/>
          </ac:spMkLst>
        </pc:spChg>
        <pc:spChg chg="mod">
          <ac:chgData name="peter Rindal" userId="7c3c15d5b00f3a64" providerId="LiveId" clId="{209B86A3-4C13-48D5-9D24-05D6324CB57E}" dt="2023-08-15T17:03:05.906" v="3939" actId="1076"/>
          <ac:spMkLst>
            <pc:docMk/>
            <pc:sldMk cId="715233648" sldId="558"/>
            <ac:spMk id="35" creationId="{EE039D67-2D74-10F0-447C-194D0C189E1E}"/>
          </ac:spMkLst>
        </pc:spChg>
        <pc:spChg chg="mod">
          <ac:chgData name="peter Rindal" userId="7c3c15d5b00f3a64" providerId="LiveId" clId="{209B86A3-4C13-48D5-9D24-05D6324CB57E}" dt="2023-08-15T17:03:18.736" v="3941" actId="1076"/>
          <ac:spMkLst>
            <pc:docMk/>
            <pc:sldMk cId="715233648" sldId="558"/>
            <ac:spMk id="37" creationId="{284657D3-B403-B5EA-A8A5-EDB20E86A5F3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38" creationId="{31C35E56-A81A-AEC9-E185-7772EEC96C6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39" creationId="{4DF06B8E-B2EA-3AED-A018-02CC1DDCD5A7}"/>
          </ac:spMkLst>
        </pc:spChg>
        <pc:spChg chg="mod">
          <ac:chgData name="peter Rindal" userId="7c3c15d5b00f3a64" providerId="LiveId" clId="{209B86A3-4C13-48D5-9D24-05D6324CB57E}" dt="2023-08-15T17:02:55.677" v="3937" actId="1076"/>
          <ac:spMkLst>
            <pc:docMk/>
            <pc:sldMk cId="715233648" sldId="558"/>
            <ac:spMk id="40" creationId="{CEA0CF9E-BD68-2275-DA01-C20424E5424B}"/>
          </ac:spMkLst>
        </pc:spChg>
        <pc:spChg chg="mod">
          <ac:chgData name="peter Rindal" userId="7c3c15d5b00f3a64" providerId="LiveId" clId="{209B86A3-4C13-48D5-9D24-05D6324CB57E}" dt="2023-08-15T17:02:55.677" v="3937" actId="1076"/>
          <ac:spMkLst>
            <pc:docMk/>
            <pc:sldMk cId="715233648" sldId="558"/>
            <ac:spMk id="43" creationId="{CCD06EB7-3A49-0BF4-2184-1AB4A2E41590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46" creationId="{E2249126-4438-DC89-B872-E53BDEA05893}"/>
          </ac:spMkLst>
        </pc:spChg>
        <pc:spChg chg="mod">
          <ac:chgData name="peter Rindal" userId="7c3c15d5b00f3a64" providerId="LiveId" clId="{209B86A3-4C13-48D5-9D24-05D6324CB57E}" dt="2023-08-15T17:03:30.548" v="3943" actId="14100"/>
          <ac:spMkLst>
            <pc:docMk/>
            <pc:sldMk cId="715233648" sldId="558"/>
            <ac:spMk id="47" creationId="{7EA192A6-6DA1-75A7-8882-AF02DFCA3B93}"/>
          </ac:spMkLst>
        </pc:spChg>
        <pc:spChg chg="mod">
          <ac:chgData name="peter Rindal" userId="7c3c15d5b00f3a64" providerId="LiveId" clId="{209B86A3-4C13-48D5-9D24-05D6324CB57E}" dt="2023-08-15T17:03:37.587" v="3945" actId="1038"/>
          <ac:spMkLst>
            <pc:docMk/>
            <pc:sldMk cId="715233648" sldId="558"/>
            <ac:spMk id="48" creationId="{FAFD87E8-BB7E-A712-1472-541865B41ADC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49" creationId="{96C28503-CE55-37D0-27B4-4FE3BBD2A0A8}"/>
          </ac:spMkLst>
        </pc:spChg>
        <pc:spChg chg="mod">
          <ac:chgData name="peter Rindal" userId="7c3c15d5b00f3a64" providerId="LiveId" clId="{209B86A3-4C13-48D5-9D24-05D6324CB57E}" dt="2023-08-15T17:03:43.098" v="3946" actId="1076"/>
          <ac:spMkLst>
            <pc:docMk/>
            <pc:sldMk cId="715233648" sldId="558"/>
            <ac:spMk id="50" creationId="{7A1744AD-A722-A1CB-D6D8-DBC741EEACEF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1" creationId="{8959A273-A2D5-03B9-804D-5D8F4E6FFBF5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2" creationId="{CBFDACD7-5734-FA79-D22F-FE4D29FF4AED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3" creationId="{8A1F1E1A-FA89-4F81-12D9-981EDA0AB8C3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4" creationId="{6647113F-DB9A-4340-494F-6A1B2F1C0C0F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5" creationId="{2A4CF9F2-0441-5E8F-7BB2-883D0CB3FFEC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6" creationId="{8AFE0548-D0C7-6C0B-6809-CEA5E1470E26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7" creationId="{8B01EB8A-5ECA-E371-141F-349CBED29600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8" creationId="{B6325376-A5F4-4C83-77EA-456679194D3B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59" creationId="{180494C0-FAE8-6E06-99D9-8EBB441BDC8F}"/>
          </ac:spMkLst>
        </pc:spChg>
        <pc:spChg chg="del mod">
          <ac:chgData name="peter Rindal" userId="7c3c15d5b00f3a64" providerId="LiveId" clId="{209B86A3-4C13-48D5-9D24-05D6324CB57E}" dt="2023-08-15T16:55:26.937" v="3750" actId="478"/>
          <ac:spMkLst>
            <pc:docMk/>
            <pc:sldMk cId="715233648" sldId="558"/>
            <ac:spMk id="60" creationId="{43FCCA0F-37A5-ADC4-0D7A-AEC7335D9C4C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2" creationId="{9E787E03-1D51-125B-43FF-3424136F0592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3" creationId="{52F215C7-F894-7376-D995-7CEB30788B75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4" creationId="{0595D1BA-A1BA-188A-BA07-7687DDDD341C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5" creationId="{BD598E3B-FAFC-AB95-6857-59FA7E8CC784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6" creationId="{38E07EF6-0AC2-6D2E-A80A-1AA8A3DC9680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7" creationId="{C60256D8-C92B-C4D0-7735-9F650083F1F7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8" creationId="{DCED1223-CE24-1A2F-5A8A-7597F891D168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69" creationId="{DD3EC993-CC42-B333-EA7D-08892D4B3027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70" creationId="{FE826CC8-0AB0-AA03-60FC-C4FC998F08B6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71" creationId="{8910E501-915F-D6BB-73FC-7FFF79FCB41E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72" creationId="{55C7DC08-EAF4-A4E8-6E55-C6547568D874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73" creationId="{602170C6-4554-E3AD-C509-D37F91DDA087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74" creationId="{93BAED65-CDA7-B24F-D342-F1EB1353E9DC}"/>
          </ac:spMkLst>
        </pc:spChg>
        <pc:spChg chg="mod">
          <ac:chgData name="peter Rindal" userId="7c3c15d5b00f3a64" providerId="LiveId" clId="{209B86A3-4C13-48D5-9D24-05D6324CB57E}" dt="2023-08-15T16:54:56.230" v="3715"/>
          <ac:spMkLst>
            <pc:docMk/>
            <pc:sldMk cId="715233648" sldId="558"/>
            <ac:spMk id="75" creationId="{7322054D-AC32-961A-1B5A-4E9E5179F2A7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77" creationId="{BF28C99E-6259-1B72-64F7-B64F6AFA51D9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78" creationId="{EBF59245-1CB9-0B02-A88E-16310DA2C948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79" creationId="{80869FAC-EFF0-5CE3-0F45-0AF825FB300C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0" creationId="{A89DF636-D56C-17B2-118F-1A2EBC99302C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1" creationId="{FAAA9DF9-A386-471D-619B-64490DD1C47D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2" creationId="{4B967553-4ABA-E0D1-224B-3A4C7CCAE2F8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3" creationId="{8873CC41-7831-12C1-BEBD-BBADEE0D1C25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4" creationId="{8443D5EA-CAD5-E23C-4661-58193FC846EC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5" creationId="{886B842A-9A61-3C3F-9D38-2FB44B935210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6" creationId="{B3BAAC5B-C720-4105-1777-CC9A0C34E67F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7" creationId="{4698F618-71A2-ABD9-93DE-30D71DC0E15F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88" creationId="{523CAD72-AC33-D518-FE17-9EF8EB3E82D3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89" creationId="{80EB0462-FF73-0590-701B-CB1CBCF24A6D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1" creationId="{02491E0C-032F-C3F2-06BB-3F0D6500D10D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2" creationId="{DA23A8FA-4244-C1D5-BDEC-9C46D08CD8F3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3" creationId="{51659AED-0A73-2416-C86B-BE3AB25E9C5F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4" creationId="{6C8B5DD6-0441-996E-38A8-0E2B741772CE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5" creationId="{CC493A12-5C66-C8B1-219E-3B3AC5EB04E8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6" creationId="{C5685EEB-435E-F8CF-B4DB-E0ED8BFEF6CA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7" creationId="{79DF13EF-2946-615F-6D5E-4B8318BBBD1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8" creationId="{A860AC0F-FBAB-44DE-1105-7C22F09E5186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99" creationId="{B18F3F10-57E9-F433-8975-929F31EBAC3E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00" creationId="{EB748A30-FB7B-51E6-7C2E-3DF194800DE6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01" creationId="{051AA1D2-7995-4EAE-F8D1-B1529C108158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102" creationId="{696325F4-FFD7-954D-74FF-E19AC3AEEC74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103" creationId="{2C7AD672-4EF2-C3BD-346A-57ECB28F0A92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05" creationId="{6F65BCCB-C39C-7C35-6D02-B54403F3A8B5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106" creationId="{E407DE6D-9004-B3EB-DE6E-51DCB8A7F779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07" creationId="{22422B66-43D0-2D31-CCC9-D83F301D1676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08" creationId="{A0AA42DA-B36D-2F42-B37D-F954ADD417EF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09" creationId="{7E0BD734-2ED6-EF34-EB51-74CF07B94C98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10" creationId="{D1EEEDBB-A8FC-6AAD-E631-9E9C21DBBED7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11" creationId="{DDB454F5-B41F-DCCC-ECF8-9EDEB645E7C1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12" creationId="{57B4E059-7A0E-AFA5-3F38-110CBB8A946E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13" creationId="{A340C330-C979-05ED-142B-E5E33282F0B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14" creationId="{E033767D-0E1C-273C-64A1-5F8AE30342BA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15" creationId="{F29342BA-9043-164E-7BA2-09C79BFC05CB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16" creationId="{16B07A83-7487-9548-74CC-5CC90C0A7909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117" creationId="{4E17B8F3-35CA-DB85-A4D3-103A307526A8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19" creationId="{AE5176BA-8EBF-9F1E-7BB0-A5BFD2E3384D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20" creationId="{2F83873A-3DE3-C4E3-8675-7D917C383E6F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121" creationId="{A80E413C-5582-1FD1-465B-730BABFA8CC3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2" creationId="{2E63E355-B492-580F-8C43-129A610A98E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3" creationId="{DF2896F7-82DB-6ABE-34F1-F2C73F60BA5E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4" creationId="{964CBBEC-D1CC-52F5-F30E-9CA3F9138E3F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5" creationId="{4FF73622-A0B4-6569-5FC6-85A24032F98A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6" creationId="{1909EAEA-CCCD-FE5D-BF1F-F9FE83ECE729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7" creationId="{EC6280B9-E729-4F33-4AEE-B98BD9B34940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8" creationId="{BE67EC2C-E9C9-AFCA-63E0-7DA8CD8BB537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29" creationId="{99589873-5899-D437-1A0B-856C155E22FE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30" creationId="{27A1A024-FA44-400E-ADF7-750778E96A61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131" creationId="{7B4B6858-099C-A13D-7D0E-CD66C71D4789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33" creationId="{7D19A623-927F-4012-F0D3-932F46218667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34" creationId="{DDCC8293-40D7-1409-9057-AF2B5CC7FECA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35" creationId="{5E3AD201-8364-149E-50BD-E1B27E1B4206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136" creationId="{360602D8-159A-DB40-A7D2-258C3E2D4E94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37" creationId="{743F4915-B8CA-79C6-EEEB-6D0860E75865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38" creationId="{1F2377D9-226A-F12D-BE48-3A4C84C2E57B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39" creationId="{95AE0330-614B-BAFB-5B14-147DC9ACE14C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40" creationId="{FC0359CC-8DB9-99C7-9D76-4D5A0153584E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41" creationId="{24CE2296-41F2-697F-C3F7-978007BC0DC6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42" creationId="{EEB23E26-0559-5AE3-FC65-402D05C0FB5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43" creationId="{CCA68A3A-DF27-254D-52F6-88543800B95D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44" creationId="{1AA6CFF9-F2B6-EA6F-F534-D78B3F5A22C2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145" creationId="{5AAB2D37-FF8A-4808-629F-BAA20B8AEF44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47" creationId="{BEFAAA95-3703-CB7C-B3BD-01C333805649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48" creationId="{D6706097-CD6F-40A8-6916-4D120B399EC9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49" creationId="{4BF80D7D-49B3-6D90-A3FE-F5279671B7C3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50" creationId="{39C67F29-7958-1029-B61B-9C756BD5EC13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151" creationId="{E54E7876-ACC4-1EE6-7CA7-B5EEEE2F2634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52" creationId="{C74D93CD-CAF4-2C1A-8995-D7B1BA51CFF1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53" creationId="{138736AC-99A3-6286-4D8C-D59CD8999F3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54" creationId="{70C2089C-6EAB-4ED8-797C-DA8C0CD246F8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55" creationId="{7D2AB7BA-8E51-CCDF-9414-A803287741F1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56" creationId="{B699A2F4-157D-5D2C-83E4-E908A1D04D0D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57" creationId="{C224C2F0-7EE0-26E7-9262-CF1451F2EB8C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58" creationId="{47D33C8A-D321-7E9E-A53B-CAA0A585175C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159" creationId="{7AC9508E-4CC8-846F-E6D8-D12292AFEC77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1" creationId="{A7F2E387-B5B8-A6A5-3238-35B45A5EFB66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2" creationId="{610B9BA6-B776-B767-5905-D6AB512F16AA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3" creationId="{017DC606-BD44-FC61-838C-8263F99E752A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4" creationId="{CA19FCD2-EA82-AD40-7FF6-6CB54867290B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5" creationId="{896A82E2-FA9B-DD76-290B-5C9D7AEF3445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6" creationId="{661F3522-5338-0250-67DB-90CA534FC575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7" creationId="{A7782E53-155C-A511-D29E-8063D6828A58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8" creationId="{DD69ADAF-AAC5-5AFB-8028-D7DA9937E4FA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69" creationId="{B314A685-1196-9CEA-42D1-0BF6A8668DED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70" creationId="{5D9D39F1-625D-BD91-4DDB-F1A5AE8CFCCE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71" creationId="{6D1BD306-DCBB-EE1B-9F46-FF348D9930C3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72" creationId="{D7A4D705-3A9C-B4C4-A3D3-8A205E6CC875}"/>
          </ac:spMkLst>
        </pc:spChg>
        <pc:spChg chg="mod">
          <ac:chgData name="peter Rindal" userId="7c3c15d5b00f3a64" providerId="LiveId" clId="{209B86A3-4C13-48D5-9D24-05D6324CB57E}" dt="2023-08-15T16:56:22.948" v="3765"/>
          <ac:spMkLst>
            <pc:docMk/>
            <pc:sldMk cId="715233648" sldId="558"/>
            <ac:spMk id="173" creationId="{0506FA73-8AB4-41A0-CEB3-C13FE5E7926C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75" creationId="{87C529BB-0CF9-A2BA-F07A-3773F4DE4F54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76" creationId="{C37E6E21-BFB8-2744-D295-1C5B7D195704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77" creationId="{80B6FF20-9E03-E050-CCB1-7CAE32A8A35B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78" creationId="{53CD7D60-D1E8-E82D-DAF1-009649017907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79" creationId="{DBAB54AA-9FDE-466B-43F0-6BEF8502A7BD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180" creationId="{0447CE2E-5D8E-371D-6561-1B4B4151765B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81" creationId="{766E7239-5966-22F8-3C5C-267C93BE98C9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82" creationId="{FB177A95-B3D2-0F40-AAE7-277B8B78B8C1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83" creationId="{672E6A80-41C4-B896-4937-F58E06F430A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84" creationId="{D9C27947-CC2F-58C3-E70F-C27ADF1E0521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85" creationId="{05333C5A-7201-383C-685C-0CF028A28767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86" creationId="{5F4EDC1D-B095-831D-88ED-FFF00F4064CD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187" creationId="{1D5521C6-285E-897C-BDE3-C4A6F808427F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89" creationId="{14EE0E17-AFB9-BD2B-1087-07CD0E9CFC37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90" creationId="{D282E4C1-A5D3-C5A3-DFB0-A13D9E9BB43E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91" creationId="{C0B71506-83CE-56A7-9F50-E82FC8BFF5DA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92" creationId="{09718E3F-E6AF-8DA6-8D40-5AD9095182B1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93" creationId="{336D3FF3-0D1F-0AA7-6325-C0ED585CB43A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194" creationId="{10BB9518-91C8-1B00-82FC-C36CB574D54C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195" creationId="{70998AA0-3194-B456-B854-408E7BD97DCB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96" creationId="{661D3B05-706E-6605-CECA-8FF2ADCD51C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97" creationId="{B20EB0D4-8838-D612-1EA0-C43760BDE0AB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98" creationId="{17694060-21B2-C4AE-2FD4-E74D694D7ED5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199" creationId="{5FE228BA-C9B3-EA2F-9E02-9DAF397A33E4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00" creationId="{9BE69097-F982-1763-2270-35AC93CE457F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201" creationId="{29D5841E-C301-426C-484F-45C5202CBB43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03" creationId="{4F8E6D41-AAF5-D5F7-81EA-808E029ECE3E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04" creationId="{BA85B59C-8C14-5AA2-CE97-78971F6C11F5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05" creationId="{8AB855AA-79AF-7A1D-97D2-9B43DB4AF87A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06" creationId="{22590790-A630-EF74-4A2C-BF775888D47D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07" creationId="{F6A3F82D-7584-C1BA-4E4F-7EEB20642638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08" creationId="{BE120A0F-E3CA-DF4C-8720-37AD5D221161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09" creationId="{229BF576-352C-EAB7-7D70-1A82A88F4DA1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210" creationId="{53652ED0-106C-2128-5078-2D94BEEC6966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11" creationId="{E2B24519-8DB1-AF81-F1E1-73C2195B6272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12" creationId="{435997BB-4486-94C2-B0FE-A6D1AB5422BB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13" creationId="{0B3CE05F-7EEB-5E2A-CC48-8E7A14F8AF65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14" creationId="{64B6744D-44BC-AFBA-6A26-2F94A68945CA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215" creationId="{9B1A2BB8-D090-3342-A681-76A2B1A2826D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17" creationId="{5B172473-A1F6-BB46-EE14-05106E41499F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18" creationId="{525A508D-AEAC-5D2D-EDAF-B7D04D395FB6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19" creationId="{015196B6-E76D-1473-8F86-05048EAD1AD2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20" creationId="{1B16E5FE-A934-77CD-F5CE-CB2D98879CDD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21" creationId="{9CD833E9-8BE9-E8F9-45A0-913F0FC5CC03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22" creationId="{7C69842F-6EC7-1355-C097-B772C1F78501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23" creationId="{CEB23989-8348-21D8-E1E7-90D1C60BCFC7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24" creationId="{9A263F2B-D049-319D-723C-6D48BA3D7666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225" creationId="{23D76285-9A10-B069-2C1D-0E64B901AA06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26" creationId="{E611C024-4F7A-71EA-F7E8-E5ADFF1E96FD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27" creationId="{1BE79D68-0B7B-A71D-3ED6-C76A8A40D9D4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28" creationId="{214BA3B3-7D2C-6EB1-09AF-7633508AF132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229" creationId="{3A9965CA-1D02-8E86-510F-824FE045C5CA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1" creationId="{96D8164A-CCD1-568D-599B-CFC630C381B2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2" creationId="{FD60302F-54DD-229F-9931-08DBE03DB43A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3" creationId="{AF73ADF3-740C-1B0B-06CF-292E3A8F8BD1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4" creationId="{8BD906DD-5B05-AC3A-7A74-46D1C7C17FC6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5" creationId="{DD5E3D57-9FCC-5E27-ABD8-3807A836107F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6" creationId="{E3C9E824-5505-9BE4-62B4-8F0391048DAC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7" creationId="{C1893FB3-82A6-45F4-F704-73389E978C79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8" creationId="{86F09C45-5F23-D90E-E1B9-699F00B3F650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39" creationId="{0A7C2738-2D34-D0A8-756B-279D240A62CF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240" creationId="{B0E6536B-0B70-2933-F512-3A8258145B81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41" creationId="{705C038C-2F1F-D5A2-1E3A-CF231DBFF5C3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42" creationId="{C1B62F7C-3C0E-CA38-4B02-35F18820D57E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243" creationId="{EB356375-4873-F2AC-137D-9FE11EDB3500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45" creationId="{B0D2358A-32F9-2207-D40A-4595063031F4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46" creationId="{A8BFA616-7DD4-F057-DE49-6BFD3F050693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47" creationId="{406399C0-1524-E793-9F39-E660F6E75255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48" creationId="{A3C2E3FD-9B36-C016-1AE3-2733F1F1D2DB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49" creationId="{C5635E9F-C11A-E916-6CD7-CFB398DDA0C8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50" creationId="{9515F9AA-4842-62F6-9318-94DE02053CC8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51" creationId="{52596751-5F23-20E5-9822-F42DF47763FB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52" creationId="{999FED64-884C-4C56-7380-81D740EF0B15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53" creationId="{A19FC71E-66C6-2F29-9C6C-53300D0801C1}"/>
          </ac:spMkLst>
        </pc:spChg>
        <pc:spChg chg="del mod topLvl">
          <ac:chgData name="peter Rindal" userId="7c3c15d5b00f3a64" providerId="LiveId" clId="{209B86A3-4C13-48D5-9D24-05D6324CB57E}" dt="2023-08-15T16:58:05.967" v="3810" actId="478"/>
          <ac:spMkLst>
            <pc:docMk/>
            <pc:sldMk cId="715233648" sldId="558"/>
            <ac:spMk id="254" creationId="{CE336C58-CF89-A93E-68C4-2B4EC3C2F5E2}"/>
          </ac:spMkLst>
        </pc:spChg>
        <pc:spChg chg="del mod topLvl">
          <ac:chgData name="peter Rindal" userId="7c3c15d5b00f3a64" providerId="LiveId" clId="{209B86A3-4C13-48D5-9D24-05D6324CB57E}" dt="2023-08-15T16:58:10.016" v="3811" actId="478"/>
          <ac:spMkLst>
            <pc:docMk/>
            <pc:sldMk cId="715233648" sldId="558"/>
            <ac:spMk id="255" creationId="{922C5B1D-CDFB-461C-746C-7C066979EBAE}"/>
          </ac:spMkLst>
        </pc:spChg>
        <pc:spChg chg="mod topLvl">
          <ac:chgData name="peter Rindal" userId="7c3c15d5b00f3a64" providerId="LiveId" clId="{209B86A3-4C13-48D5-9D24-05D6324CB57E}" dt="2023-08-15T16:57:43.814" v="3808" actId="165"/>
          <ac:spMkLst>
            <pc:docMk/>
            <pc:sldMk cId="715233648" sldId="558"/>
            <ac:spMk id="256" creationId="{4EF16915-E442-9864-DBE6-C1DF50183D76}"/>
          </ac:spMkLst>
        </pc:spChg>
        <pc:spChg chg="del mod topLvl">
          <ac:chgData name="peter Rindal" userId="7c3c15d5b00f3a64" providerId="LiveId" clId="{209B86A3-4C13-48D5-9D24-05D6324CB57E}" dt="2023-08-15T16:58:01.066" v="3809" actId="478"/>
          <ac:spMkLst>
            <pc:docMk/>
            <pc:sldMk cId="715233648" sldId="558"/>
            <ac:spMk id="257" creationId="{4FAD97F5-2224-DE27-ADC0-A382008E3E63}"/>
          </ac:spMkLst>
        </pc:spChg>
        <pc:spChg chg="add mod">
          <ac:chgData name="peter Rindal" userId="7c3c15d5b00f3a64" providerId="LiveId" clId="{209B86A3-4C13-48D5-9D24-05D6324CB57E}" dt="2023-08-15T18:01:48.037" v="4414" actId="20577"/>
          <ac:spMkLst>
            <pc:docMk/>
            <pc:sldMk cId="715233648" sldId="558"/>
            <ac:spMk id="258" creationId="{43D70358-C701-C3E2-F8D4-90568DD3F3A8}"/>
          </ac:spMkLst>
        </pc:spChg>
        <pc:grpChg chg="add mod">
          <ac:chgData name="peter Rindal" userId="7c3c15d5b00f3a64" providerId="LiveId" clId="{209B86A3-4C13-48D5-9D24-05D6324CB57E}" dt="2023-08-15T17:26:31.989" v="4210" actId="1076"/>
          <ac:grpSpMkLst>
            <pc:docMk/>
            <pc:sldMk cId="715233648" sldId="558"/>
            <ac:grpSpMk id="29" creationId="{559487BE-33B5-638D-3681-B0F71750EAFE}"/>
          </ac:grpSpMkLst>
        </pc:grpChg>
        <pc:grpChg chg="del">
          <ac:chgData name="peter Rindal" userId="7c3c15d5b00f3a64" providerId="LiveId" clId="{209B86A3-4C13-48D5-9D24-05D6324CB57E}" dt="2023-08-15T16:54:38.297" v="3710" actId="165"/>
          <ac:grpSpMkLst>
            <pc:docMk/>
            <pc:sldMk cId="715233648" sldId="558"/>
            <ac:grpSpMk id="32" creationId="{7F89F16B-D869-73C5-BEA9-E159FD64F74B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33" creationId="{6CC0A945-177A-2A86-AA48-4958005BBA93}"/>
          </ac:grpSpMkLst>
        </pc:grpChg>
        <pc:grpChg chg="add del mod">
          <ac:chgData name="peter Rindal" userId="7c3c15d5b00f3a64" providerId="LiveId" clId="{209B86A3-4C13-48D5-9D24-05D6324CB57E}" dt="2023-08-15T16:55:02.353" v="3718"/>
          <ac:grpSpMkLst>
            <pc:docMk/>
            <pc:sldMk cId="715233648" sldId="558"/>
            <ac:grpSpMk id="61" creationId="{C4D5144C-76EB-79E1-F51F-FB6DF1489832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76" creationId="{83A3C947-9B71-EE4A-DC2A-98B16B3E3772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90" creationId="{6C1B3FE0-692E-42AF-A6EF-904747E4819B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104" creationId="{F3722F69-0E88-A24F-FA9B-40817B6061B8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118" creationId="{89265916-34ED-5EC5-0934-BC47182C23D8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132" creationId="{A75E5F5B-CD7B-FF15-62BD-09E9B1423539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146" creationId="{D7807A2A-EDC6-9A57-DC74-6D0CFDAECFC8}"/>
          </ac:grpSpMkLst>
        </pc:grpChg>
        <pc:grpChg chg="add del mod">
          <ac:chgData name="peter Rindal" userId="7c3c15d5b00f3a64" providerId="LiveId" clId="{209B86A3-4C13-48D5-9D24-05D6324CB57E}" dt="2023-08-15T16:56:32.324" v="3768"/>
          <ac:grpSpMkLst>
            <pc:docMk/>
            <pc:sldMk cId="715233648" sldId="558"/>
            <ac:grpSpMk id="160" creationId="{5D967D2C-245C-E4C1-B213-057B3BFD4F3F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174" creationId="{E23749C8-BBF0-799D-C4DD-67E5B8907FA2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188" creationId="{E3FDA1CA-58A0-7CFA-6321-3A89185585CD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202" creationId="{88070CD4-6C99-C271-FEA8-8DD4F01ED72F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216" creationId="{B196E350-8538-F3ED-86F0-DC6AA1C30794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230" creationId="{817C0E11-A197-1AD6-A250-1ACEB04AC1BA}"/>
          </ac:grpSpMkLst>
        </pc:grpChg>
        <pc:grpChg chg="add del mod">
          <ac:chgData name="peter Rindal" userId="7c3c15d5b00f3a64" providerId="LiveId" clId="{209B86A3-4C13-48D5-9D24-05D6324CB57E}" dt="2023-08-15T16:57:43.814" v="3808" actId="165"/>
          <ac:grpSpMkLst>
            <pc:docMk/>
            <pc:sldMk cId="715233648" sldId="558"/>
            <ac:grpSpMk id="244" creationId="{3B4DCD05-D219-8F25-9812-D48A84D98820}"/>
          </ac:grpSpMkLst>
        </pc:grpChg>
      </pc:sldChg>
      <pc:sldChg chg="addSp delSp modSp add mod modAnim">
        <pc:chgData name="peter Rindal" userId="7c3c15d5b00f3a64" providerId="LiveId" clId="{209B86A3-4C13-48D5-9D24-05D6324CB57E}" dt="2023-08-15T21:36:45.646" v="5283"/>
        <pc:sldMkLst>
          <pc:docMk/>
          <pc:sldMk cId="1232714163" sldId="559"/>
        </pc:sldMkLst>
        <pc:spChg chg="mod">
          <ac:chgData name="peter Rindal" userId="7c3c15d5b00f3a64" providerId="LiveId" clId="{209B86A3-4C13-48D5-9D24-05D6324CB57E}" dt="2023-08-15T17:04:55.438" v="4026" actId="5793"/>
          <ac:spMkLst>
            <pc:docMk/>
            <pc:sldMk cId="1232714163" sldId="559"/>
            <ac:spMk id="2" creationId="{76752FBA-45F7-3E2B-EE89-224CC0E7C3D8}"/>
          </ac:spMkLst>
        </pc:spChg>
        <pc:spChg chg="mod">
          <ac:chgData name="peter Rindal" userId="7c3c15d5b00f3a64" providerId="LiveId" clId="{209B86A3-4C13-48D5-9D24-05D6324CB57E}" dt="2023-08-15T17:08:53.948" v="4201" actId="20577"/>
          <ac:spMkLst>
            <pc:docMk/>
            <pc:sldMk cId="1232714163" sldId="559"/>
            <ac:spMk id="3" creationId="{DD4E6A4E-926E-04E7-6385-1761359E12A5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6" creationId="{D81F7B1F-8401-353E-4B58-5C7B07286B56}"/>
          </ac:spMkLst>
        </pc:spChg>
        <pc:spChg chg="add mod">
          <ac:chgData name="peter Rindal" userId="7c3c15d5b00f3a64" providerId="LiveId" clId="{209B86A3-4C13-48D5-9D24-05D6324CB57E}" dt="2023-08-15T17:07:17.512" v="4101"/>
          <ac:spMkLst>
            <pc:docMk/>
            <pc:sldMk cId="1232714163" sldId="559"/>
            <ac:spMk id="8" creationId="{30C59881-E211-76EF-0668-224DA8D31317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9" creationId="{11B7BB86-D37F-89F2-F0BD-0F834F667E89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10" creationId="{85438D34-D8C3-8016-2529-404AE9CA203D}"/>
          </ac:spMkLst>
        </pc:spChg>
        <pc:spChg chg="mod">
          <ac:chgData name="peter Rindal" userId="7c3c15d5b00f3a64" providerId="LiveId" clId="{209B86A3-4C13-48D5-9D24-05D6324CB57E}" dt="2023-08-15T17:07:55.598" v="4108" actId="1076"/>
          <ac:spMkLst>
            <pc:docMk/>
            <pc:sldMk cId="1232714163" sldId="559"/>
            <ac:spMk id="11" creationId="{B5FC398B-2E2B-0AA3-676E-EFADA4D917A5}"/>
          </ac:spMkLst>
        </pc:spChg>
        <pc:spChg chg="add mod">
          <ac:chgData name="peter Rindal" userId="7c3c15d5b00f3a64" providerId="LiveId" clId="{209B86A3-4C13-48D5-9D24-05D6324CB57E}" dt="2023-08-15T17:07:55.598" v="4108" actId="1076"/>
          <ac:spMkLst>
            <pc:docMk/>
            <pc:sldMk cId="1232714163" sldId="559"/>
            <ac:spMk id="12" creationId="{7446F20F-ADCD-F64B-5BA0-6634C7D4DD6A}"/>
          </ac:spMkLst>
        </pc:spChg>
        <pc:spChg chg="del mod">
          <ac:chgData name="peter Rindal" userId="7c3c15d5b00f3a64" providerId="LiveId" clId="{209B86A3-4C13-48D5-9D24-05D6324CB57E}" dt="2023-08-15T17:06:52.113" v="4098" actId="478"/>
          <ac:spMkLst>
            <pc:docMk/>
            <pc:sldMk cId="1232714163" sldId="559"/>
            <ac:spMk id="13" creationId="{C50E11C3-76B4-B7F0-7064-44F1DBCE176A}"/>
          </ac:spMkLst>
        </pc:spChg>
        <pc:spChg chg="del">
          <ac:chgData name="peter Rindal" userId="7c3c15d5b00f3a64" providerId="LiveId" clId="{209B86A3-4C13-48D5-9D24-05D6324CB57E}" dt="2023-08-15T17:06:50.617" v="4097" actId="478"/>
          <ac:spMkLst>
            <pc:docMk/>
            <pc:sldMk cId="1232714163" sldId="559"/>
            <ac:spMk id="14" creationId="{2EA43D69-A8FC-3214-8F83-8847604F6667}"/>
          </ac:spMkLst>
        </pc:spChg>
        <pc:spChg chg="add mod">
          <ac:chgData name="peter Rindal" userId="7c3c15d5b00f3a64" providerId="LiveId" clId="{209B86A3-4C13-48D5-9D24-05D6324CB57E}" dt="2023-08-15T17:07:17.512" v="4101"/>
          <ac:spMkLst>
            <pc:docMk/>
            <pc:sldMk cId="1232714163" sldId="559"/>
            <ac:spMk id="15" creationId="{BF8237C3-3036-349D-1045-D75DD3773786}"/>
          </ac:spMkLst>
        </pc:spChg>
        <pc:spChg chg="add mod">
          <ac:chgData name="peter Rindal" userId="7c3c15d5b00f3a64" providerId="LiveId" clId="{209B86A3-4C13-48D5-9D24-05D6324CB57E}" dt="2023-08-15T17:07:17.796" v="4102"/>
          <ac:spMkLst>
            <pc:docMk/>
            <pc:sldMk cId="1232714163" sldId="559"/>
            <ac:spMk id="16" creationId="{F8B0BD68-A4A9-2B97-5A6C-210C265A6A75}"/>
          </ac:spMkLst>
        </pc:spChg>
        <pc:spChg chg="add mod">
          <ac:chgData name="peter Rindal" userId="7c3c15d5b00f3a64" providerId="LiveId" clId="{209B86A3-4C13-48D5-9D24-05D6324CB57E}" dt="2023-08-15T17:07:55.598" v="4108" actId="1076"/>
          <ac:spMkLst>
            <pc:docMk/>
            <pc:sldMk cId="1232714163" sldId="559"/>
            <ac:spMk id="17" creationId="{7BD41885-0CCA-E413-4FF3-0A22953E8CBB}"/>
          </ac:spMkLst>
        </pc:spChg>
        <pc:spChg chg="add mod">
          <ac:chgData name="peter Rindal" userId="7c3c15d5b00f3a64" providerId="LiveId" clId="{209B86A3-4C13-48D5-9D24-05D6324CB57E}" dt="2023-08-15T17:07:17.796" v="4102"/>
          <ac:spMkLst>
            <pc:docMk/>
            <pc:sldMk cId="1232714163" sldId="559"/>
            <ac:spMk id="18" creationId="{190FF45E-DD2A-BFE9-2567-09D7A6727D90}"/>
          </ac:spMkLst>
        </pc:spChg>
        <pc:spChg chg="add mod">
          <ac:chgData name="peter Rindal" userId="7c3c15d5b00f3a64" providerId="LiveId" clId="{209B86A3-4C13-48D5-9D24-05D6324CB57E}" dt="2023-08-15T17:07:18.158" v="4103"/>
          <ac:spMkLst>
            <pc:docMk/>
            <pc:sldMk cId="1232714163" sldId="559"/>
            <ac:spMk id="19" creationId="{F3DFBA74-2B64-5C1B-D601-CBD5120A72A3}"/>
          </ac:spMkLst>
        </pc:spChg>
        <pc:spChg chg="add mod">
          <ac:chgData name="peter Rindal" userId="7c3c15d5b00f3a64" providerId="LiveId" clId="{209B86A3-4C13-48D5-9D24-05D6324CB57E}" dt="2023-08-15T17:07:55.598" v="4108" actId="1076"/>
          <ac:spMkLst>
            <pc:docMk/>
            <pc:sldMk cId="1232714163" sldId="559"/>
            <ac:spMk id="20" creationId="{A750DA83-1956-F847-FA2C-86615BDFC794}"/>
          </ac:spMkLst>
        </pc:spChg>
        <pc:spChg chg="add mod">
          <ac:chgData name="peter Rindal" userId="7c3c15d5b00f3a64" providerId="LiveId" clId="{209B86A3-4C13-48D5-9D24-05D6324CB57E}" dt="2023-08-15T17:07:38.750" v="4107" actId="1076"/>
          <ac:spMkLst>
            <pc:docMk/>
            <pc:sldMk cId="1232714163" sldId="559"/>
            <ac:spMk id="21" creationId="{06F38C72-B6D6-E29D-70C6-0E8D87B9B50C}"/>
          </ac:spMkLst>
        </pc:spChg>
        <pc:spChg chg="add mod">
          <ac:chgData name="peter Rindal" userId="7c3c15d5b00f3a64" providerId="LiveId" clId="{209B86A3-4C13-48D5-9D24-05D6324CB57E}" dt="2023-08-15T17:07:19.441" v="4104"/>
          <ac:spMkLst>
            <pc:docMk/>
            <pc:sldMk cId="1232714163" sldId="559"/>
            <ac:spMk id="22" creationId="{E4ACDBB4-52A0-58A9-EB8B-D7B124AE64AA}"/>
          </ac:spMkLst>
        </pc:spChg>
        <pc:spChg chg="add mod">
          <ac:chgData name="peter Rindal" userId="7c3c15d5b00f3a64" providerId="LiveId" clId="{209B86A3-4C13-48D5-9D24-05D6324CB57E}" dt="2023-08-15T17:07:55.598" v="4108" actId="1076"/>
          <ac:spMkLst>
            <pc:docMk/>
            <pc:sldMk cId="1232714163" sldId="559"/>
            <ac:spMk id="23" creationId="{43EB16CF-A1F4-078C-0B71-E8E8CEE35B0C}"/>
          </ac:spMkLst>
        </pc:spChg>
        <pc:spChg chg="add mod">
          <ac:chgData name="peter Rindal" userId="7c3c15d5b00f3a64" providerId="LiveId" clId="{209B86A3-4C13-48D5-9D24-05D6324CB57E}" dt="2023-08-15T17:07:38.750" v="4107" actId="1076"/>
          <ac:spMkLst>
            <pc:docMk/>
            <pc:sldMk cId="1232714163" sldId="559"/>
            <ac:spMk id="24" creationId="{E65F7540-B73A-B459-E132-37E96F4CCE20}"/>
          </ac:spMkLst>
        </pc:spChg>
        <pc:spChg chg="add mod">
          <ac:chgData name="peter Rindal" userId="7c3c15d5b00f3a64" providerId="LiveId" clId="{209B86A3-4C13-48D5-9D24-05D6324CB57E}" dt="2023-08-15T17:07:19.763" v="4105"/>
          <ac:spMkLst>
            <pc:docMk/>
            <pc:sldMk cId="1232714163" sldId="559"/>
            <ac:spMk id="25" creationId="{B37E9D5B-7E09-B6FE-C77D-48C36A2EBF67}"/>
          </ac:spMkLst>
        </pc:spChg>
        <pc:spChg chg="add mod">
          <ac:chgData name="peter Rindal" userId="7c3c15d5b00f3a64" providerId="LiveId" clId="{209B86A3-4C13-48D5-9D24-05D6324CB57E}" dt="2023-08-15T17:07:55.598" v="4108" actId="1076"/>
          <ac:spMkLst>
            <pc:docMk/>
            <pc:sldMk cId="1232714163" sldId="559"/>
            <ac:spMk id="26" creationId="{175C825F-A43D-D125-273E-06B1E65B3987}"/>
          </ac:spMkLst>
        </pc:spChg>
        <pc:spChg chg="add mod">
          <ac:chgData name="peter Rindal" userId="7c3c15d5b00f3a64" providerId="LiveId" clId="{209B86A3-4C13-48D5-9D24-05D6324CB57E}" dt="2023-08-15T17:07:38.750" v="4107" actId="1076"/>
          <ac:spMkLst>
            <pc:docMk/>
            <pc:sldMk cId="1232714163" sldId="559"/>
            <ac:spMk id="27" creationId="{88620DEE-FB5E-8058-F3D7-DE7F834B8177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28" creationId="{8E8B05F9-ED50-7E33-CA62-0691FBCDE0C8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29" creationId="{8787A2D4-1B62-4928-D7C6-7ECE42A9C433}"/>
          </ac:spMkLst>
        </pc:spChg>
        <pc:spChg chg="add mod">
          <ac:chgData name="peter Rindal" userId="7c3c15d5b00f3a64" providerId="LiveId" clId="{209B86A3-4C13-48D5-9D24-05D6324CB57E}" dt="2023-08-15T17:07:20.125" v="4106"/>
          <ac:spMkLst>
            <pc:docMk/>
            <pc:sldMk cId="1232714163" sldId="559"/>
            <ac:spMk id="30" creationId="{04FD7BB8-5B6C-2BEC-DB19-5443147EB9AB}"/>
          </ac:spMkLst>
        </pc:spChg>
        <pc:spChg chg="add mod">
          <ac:chgData name="peter Rindal" userId="7c3c15d5b00f3a64" providerId="LiveId" clId="{209B86A3-4C13-48D5-9D24-05D6324CB57E}" dt="2023-08-15T17:07:55.598" v="4108" actId="1076"/>
          <ac:spMkLst>
            <pc:docMk/>
            <pc:sldMk cId="1232714163" sldId="559"/>
            <ac:spMk id="31" creationId="{8DE62E1C-AF8C-CE8D-A1D8-51CC1FAEDB0E}"/>
          </ac:spMkLst>
        </pc:spChg>
        <pc:spChg chg="add mod">
          <ac:chgData name="peter Rindal" userId="7c3c15d5b00f3a64" providerId="LiveId" clId="{209B86A3-4C13-48D5-9D24-05D6324CB57E}" dt="2023-08-15T17:07:38.750" v="4107" actId="1076"/>
          <ac:spMkLst>
            <pc:docMk/>
            <pc:sldMk cId="1232714163" sldId="559"/>
            <ac:spMk id="32" creationId="{1F7C8C51-6FDF-AAEF-7B55-19D0370D6F7D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33" creationId="{6BACA8BA-22A0-828D-AD56-411853533615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34" creationId="{FB86B142-13B1-36AE-39F2-0DFA46DA706D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35" creationId="{EE039D67-2D74-10F0-447C-194D0C189E1E}"/>
          </ac:spMkLst>
        </pc:spChg>
        <pc:spChg chg="mod">
          <ac:chgData name="peter Rindal" userId="7c3c15d5b00f3a64" providerId="LiveId" clId="{209B86A3-4C13-48D5-9D24-05D6324CB57E}" dt="2023-08-15T17:06:59.241" v="4099" actId="1076"/>
          <ac:spMkLst>
            <pc:docMk/>
            <pc:sldMk cId="1232714163" sldId="559"/>
            <ac:spMk id="36" creationId="{AC3B154A-7852-BEB1-67C0-79780577D6FC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37" creationId="{284657D3-B403-B5EA-A8A5-EDB20E86A5F3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38" creationId="{847F2D87-8E9C-822C-2FDB-475280F65099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39" creationId="{DCCC1C53-3DFD-3C68-F4E5-7DC2D3AFBD66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40" creationId="{CEA0CF9E-BD68-2275-DA01-C20424E5424B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41" creationId="{8188BD33-A070-5EEB-C83E-B63393EFFA4D}"/>
          </ac:spMkLst>
        </pc:spChg>
        <pc:spChg chg="del">
          <ac:chgData name="peter Rindal" userId="7c3c15d5b00f3a64" providerId="LiveId" clId="{209B86A3-4C13-48D5-9D24-05D6324CB57E}" dt="2023-08-15T17:06:48.725" v="4096" actId="478"/>
          <ac:spMkLst>
            <pc:docMk/>
            <pc:sldMk cId="1232714163" sldId="559"/>
            <ac:spMk id="42" creationId="{24FB4FF1-F89C-B7CF-E282-C9CE06BEE2C1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43" creationId="{CCD06EB7-3A49-0BF4-2184-1AB4A2E41590}"/>
          </ac:spMkLst>
        </pc:spChg>
        <pc:spChg chg="del">
          <ac:chgData name="peter Rindal" userId="7c3c15d5b00f3a64" providerId="LiveId" clId="{209B86A3-4C13-48D5-9D24-05D6324CB57E}" dt="2023-08-15T17:06:46.723" v="4095" actId="478"/>
          <ac:spMkLst>
            <pc:docMk/>
            <pc:sldMk cId="1232714163" sldId="559"/>
            <ac:spMk id="44" creationId="{FC8A5543-96C9-E269-0D6A-7BB93CA45D4B}"/>
          </ac:spMkLst>
        </pc:spChg>
        <pc:spChg chg="del">
          <ac:chgData name="peter Rindal" userId="7c3c15d5b00f3a64" providerId="LiveId" clId="{209B86A3-4C13-48D5-9D24-05D6324CB57E}" dt="2023-08-15T17:06:44.376" v="4094" actId="478"/>
          <ac:spMkLst>
            <pc:docMk/>
            <pc:sldMk cId="1232714163" sldId="559"/>
            <ac:spMk id="45" creationId="{3FEAD732-D203-7190-7C1F-11DDB6B38913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46" creationId="{825CEB7E-9540-496C-BDBF-B8781A4508B6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49" creationId="{9262C2D6-4B78-A348-12F6-2C7581D52D56}"/>
          </ac:spMkLst>
        </pc:spChg>
        <pc:spChg chg="mod">
          <ac:chgData name="peter Rindal" userId="7c3c15d5b00f3a64" providerId="LiveId" clId="{209B86A3-4C13-48D5-9D24-05D6324CB57E}" dt="2023-08-15T17:07:11.193" v="4100" actId="14100"/>
          <ac:spMkLst>
            <pc:docMk/>
            <pc:sldMk cId="1232714163" sldId="559"/>
            <ac:spMk id="50" creationId="{7A1744AD-A722-A1CB-D6D8-DBC741EEACEF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1" creationId="{43A72653-5837-311C-2A5B-ACF359D5EC09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2" creationId="{5A9B850B-0A32-EF60-F09F-069BBB6262E2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3" creationId="{B3B17A7B-8149-C09F-5655-C476BD59EE5F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4" creationId="{3B65FEF5-FC94-8DEC-8412-7D6AB4506447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5" creationId="{AD090B52-73AF-03C4-00B2-4AA97F0FE8F2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6" creationId="{CF4B1125-7516-D39C-70BE-C59EF6EF6F71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7" creationId="{A7C41D71-531F-A32E-51E5-D9AB93ECFACB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8" creationId="{12ED6051-EB16-C75B-CF62-D5AEEB20DDD4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59" creationId="{CDD64E38-8D2D-71B3-5038-188DDB7952AA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0" creationId="{4B488CAE-2137-816F-57ED-B43A86FF0AAD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1" creationId="{F215ADF2-3351-1AB1-3907-41C228F5F2CD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2" creationId="{ECF51467-CA1F-B037-F2F4-8BD190F9B823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3" creationId="{B20193D5-EB4A-6391-C3C6-A08A74AD6125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4" creationId="{524B96CE-AB89-494F-CEFC-A90AB5E342FA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5" creationId="{FD69ACFE-C4FF-4BC2-6E91-9505D3615CD7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6" creationId="{69510993-F962-07A3-2FC5-E2EC776548BC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7" creationId="{2FC32F10-BCE8-BD73-C251-E607AD838A46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8" creationId="{5FFF93CA-8911-7493-5FB9-ADFEEFE1E966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69" creationId="{98FFD1AA-530A-CE23-2ED9-A7F8B98A4633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0" creationId="{F0E839ED-C92E-5E9A-9B06-8A81380C2349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1" creationId="{BB401D12-5E82-EDC1-1DC7-5AD19FA3F5D1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2" creationId="{642574D3-7EE8-F870-4194-6A385712537E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3" creationId="{2A29A0B1-05F0-1B38-6322-A42A741F4838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4" creationId="{98211703-53A5-25BD-223C-3867EC8D8B27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5" creationId="{8FC404C1-139C-896E-DCE7-A5E2ABC73626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6" creationId="{412E27BA-A561-FEE8-35F2-3E093E54C7F6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7" creationId="{F84324B4-1BD9-20F6-FF92-6808FD79A9DA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8" creationId="{AF96355A-3C88-D723-522D-0078FFFE0584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79" creationId="{21F6C9D6-73FA-9027-2303-1AEDF68A68F1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0" creationId="{F3ABD630-E321-7475-77BA-97742C459E8F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1" creationId="{4E12D8A4-A66A-3D4C-4697-8EC18F378558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2" creationId="{5DBA72DF-223D-63FA-D0AF-95E34F1973BF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3" creationId="{B76C1B82-77F0-32E5-5AA3-0A90D98E51C8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4" creationId="{359EEFFB-1436-9474-30A6-BA86442736DE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5" creationId="{F3C7D3FA-E741-30E6-7EF0-8DBB2F73E858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6" creationId="{F0B96390-04BA-594B-C317-70B2981CA9F6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7" creationId="{F2AA4767-B3F7-944F-57C8-D467613E71D2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8" creationId="{80C4FCD4-F96D-21AB-985F-C0C57E755339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89" creationId="{36F8EEA3-9C56-321A-20ED-85C45005D9EB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0" creationId="{42D76F24-C6B4-25AF-D554-D04A44B45A99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1" creationId="{BF9BA7B4-F9A6-08A4-9C97-A8054E6233D3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2" creationId="{EC61B106-2813-11B6-D9FF-A34654B1F6B2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3" creationId="{7C66DC71-4C17-D9A5-1048-BB860BCF585F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4" creationId="{AE6BEB45-7262-2A90-9CB7-D875FE961925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5" creationId="{C12D875E-F5C6-344E-0FF2-BE4807B1C8D9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6" creationId="{504DF0DB-952B-CDE0-85F8-74F46A9584B4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7" creationId="{8054678A-CA61-5067-8EC3-026E99055857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8" creationId="{968B49E8-1A2F-45B1-820D-2C7C51884E32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99" creationId="{DA7CACD6-B53F-E98D-8E3F-D0824AEF0D03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100" creationId="{376956DE-2766-65FB-4ED5-38F65B542E9F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101" creationId="{7FCF81AC-5C29-E4ED-F74B-CFDF709D1880}"/>
          </ac:spMkLst>
        </pc:spChg>
        <pc:spChg chg="del">
          <ac:chgData name="peter Rindal" userId="7c3c15d5b00f3a64" providerId="LiveId" clId="{209B86A3-4C13-48D5-9D24-05D6324CB57E}" dt="2023-08-15T17:27:13.360" v="4219" actId="478"/>
          <ac:spMkLst>
            <pc:docMk/>
            <pc:sldMk cId="1232714163" sldId="559"/>
            <ac:spMk id="102" creationId="{8B244698-B2D3-43DB-5849-627640AB9783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03" creationId="{624F5C3F-CCA6-7515-349F-37C70579627E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04" creationId="{F12FF7AF-02B1-14C3-E40E-0E1CAA0D45C9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05" creationId="{E74B27AD-8B32-91AB-BB15-56040F4D4839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06" creationId="{1E872208-2399-704C-D6C2-2A22A285783F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07" creationId="{EE38B65F-7CB6-5782-1340-A433933AFA75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08" creationId="{0B6B2E69-7E47-92CC-9E5F-5E600605F5D8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09" creationId="{1C78D194-C75D-0CE2-A8D1-3F37DD478EDA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0" creationId="{552707C3-C8D5-D0B1-3312-D242BE336AF7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1" creationId="{844DC668-B68C-55DF-A22A-638D633A4AE1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2" creationId="{AF22A4A7-66FE-502E-7E46-6B2CD9FC9CD9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3" creationId="{3C04773E-53E1-F847-2C10-369620AC2380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4" creationId="{651453A4-EFDE-C90C-2704-307484F27A7B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5" creationId="{9EDB05D1-EB0D-ED23-3A58-B8E5F1C181D5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6" creationId="{738D9253-008C-07AD-1263-7FDEFA1B7839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7" creationId="{4927DF42-8267-C6DA-C9A3-B8D5BD37B87F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8" creationId="{E1B3FCC7-BA32-7BEF-68C6-1069BDF01FFE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19" creationId="{EC5DBCD5-9D4A-9C24-6F20-7636F4896E03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0" creationId="{6DC20667-48D0-A9E5-5E5B-4049B4C45707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1" creationId="{13A4E61E-E41B-A3BA-E81B-AA26486ED94F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2" creationId="{818827EF-7BD7-0962-AA1C-304DF7FDA5EA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3" creationId="{01755F21-F341-3AEE-57AB-8498BF9EC9B0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4" creationId="{8A42F575-955C-FA5F-517E-44FB06FDA209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5" creationId="{3A2F4C31-3951-3DC6-CA15-5636C505011E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6" creationId="{970C9164-6C76-4E8C-1A97-BCC54C08B864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7" creationId="{3AF914E1-C263-6580-7AAE-4105904DDE86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8" creationId="{0CC1C624-F111-A089-5C32-F6F8BCE730ED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29" creationId="{7EA02EC6-5677-136C-5918-1D61F80C4699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0" creationId="{3AD79362-972F-C118-34CA-6AD62DB26D9A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1" creationId="{F18662F1-1777-779F-425F-05BA6FEE06C1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2" creationId="{96BEAB49-C3DE-6431-C51F-EBFDA2B9D52D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3" creationId="{47A8F52D-CADB-68C9-9145-10B3DD54C843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4" creationId="{DCE9D49E-D884-F422-1A1C-522779034040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5" creationId="{78EB65AF-405B-9B9A-794D-271F2A1E583A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6" creationId="{6C9A8598-E2CC-C00B-94F9-0FCA2D8F9932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7" creationId="{1413D549-D56D-1B50-E023-92EAF363721B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8" creationId="{18319ACB-5C51-AA50-37BC-71D779A1871F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39" creationId="{5EE7C883-7912-9EE4-CA97-DEA67239274A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0" creationId="{1172400D-FA83-3F2D-DC53-1B0363B93874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1" creationId="{7384041D-5A89-AB0B-7119-9B6B99DFD84D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2" creationId="{49221A4E-A076-0B82-8C17-40CE1FC67660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3" creationId="{082866C6-9DE8-D1D2-EF24-A64CA753962C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4" creationId="{DB2946A2-AB85-7720-85D2-D09C79AE35FA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5" creationId="{C358DE3A-3300-B557-49D6-46EDA93FC4DC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6" creationId="{FDD4125F-F4B0-6911-2F3E-389B6529713C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7" creationId="{057DFE2C-3707-CCA3-4215-B66FCD024EEC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8" creationId="{4B8480E6-7354-159C-88B3-A8424FDA1892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49" creationId="{EA9442E5-1BF2-7CC4-6FEB-83F278F8CF25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0" creationId="{C479B6EB-A08E-5851-4BE3-5CF29003AB9F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1" creationId="{1E8CB8C7-37E1-CE33-B14B-B3FA55BCEF33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2" creationId="{66C75F5F-EA69-18B9-DE4A-12D8E675AAF3}"/>
          </ac:spMkLst>
        </pc:spChg>
        <pc:spChg chg="add 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3" creationId="{72DCB37C-87BA-FBBE-03EC-96A29DE1B84D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5" creationId="{FBD0F819-7948-3CF9-AA81-A3873F520FC6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6" creationId="{CB07D083-3EDC-BB9F-0D43-9DD1F4581DA1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7" creationId="{300E561D-0966-15D0-1159-FBDB168B691A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8" creationId="{95E25794-ECA9-EC90-4FD2-D4E35C4DE7D8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59" creationId="{782038F0-C869-72B7-BFC9-742B99F23ACF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0" creationId="{0BEC2165-DD16-3678-D761-401916C32B26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1" creationId="{F7C38EAE-F81D-B968-B394-15124E759CD7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2" creationId="{46934903-E65A-C873-6EAB-DEA7F54437A8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3" creationId="{4D17244E-D9CE-FCFF-AE13-CA411446E624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4" creationId="{32775D13-0F92-EF5B-1E77-CF53F952B28E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5" creationId="{B8E7D3A4-7CEA-7C51-68BF-9EAA4AD2C1DD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6" creationId="{9303B670-B498-05F4-D29E-E391350B6EC6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7" creationId="{B88B4CA2-F834-8B5F-8642-B79C55E83646}"/>
          </ac:spMkLst>
        </pc:spChg>
        <pc:spChg chg="mod">
          <ac:chgData name="peter Rindal" userId="7c3c15d5b00f3a64" providerId="LiveId" clId="{209B86A3-4C13-48D5-9D24-05D6324CB57E}" dt="2023-08-15T17:27:13.675" v="4220"/>
          <ac:spMkLst>
            <pc:docMk/>
            <pc:sldMk cId="1232714163" sldId="559"/>
            <ac:spMk id="168" creationId="{366E63CC-A718-EE5B-F2D7-7C7594DAFB67}"/>
          </ac:spMkLst>
        </pc:spChg>
        <pc:grpChg chg="add mod">
          <ac:chgData name="peter Rindal" userId="7c3c15d5b00f3a64" providerId="LiveId" clId="{209B86A3-4C13-48D5-9D24-05D6324CB57E}" dt="2023-08-15T17:27:13.675" v="4220"/>
          <ac:grpSpMkLst>
            <pc:docMk/>
            <pc:sldMk cId="1232714163" sldId="559"/>
            <ac:grpSpMk id="154" creationId="{39F00972-BC4D-C916-1CB0-2FB0CE7340A6}"/>
          </ac:grpSpMkLst>
        </pc:grpChg>
      </pc:sldChg>
      <pc:sldChg chg="modSp add del mod">
        <pc:chgData name="peter Rindal" userId="7c3c15d5b00f3a64" providerId="LiveId" clId="{209B86A3-4C13-48D5-9D24-05D6324CB57E}" dt="2023-08-15T17:04:38.692" v="3998"/>
        <pc:sldMkLst>
          <pc:docMk/>
          <pc:sldMk cId="2672327557" sldId="559"/>
        </pc:sldMkLst>
        <pc:spChg chg="mod">
          <ac:chgData name="peter Rindal" userId="7c3c15d5b00f3a64" providerId="LiveId" clId="{209B86A3-4C13-48D5-9D24-05D6324CB57E}" dt="2023-08-15T17:04:36.187" v="3997" actId="20577"/>
          <ac:spMkLst>
            <pc:docMk/>
            <pc:sldMk cId="2672327557" sldId="559"/>
            <ac:spMk id="2" creationId="{76752FBA-45F7-3E2B-EE89-224CC0E7C3D8}"/>
          </ac:spMkLst>
        </pc:spChg>
      </pc:sldChg>
      <pc:sldChg chg="add del">
        <pc:chgData name="peter Rindal" userId="7c3c15d5b00f3a64" providerId="LiveId" clId="{209B86A3-4C13-48D5-9D24-05D6324CB57E}" dt="2023-08-15T17:02:15.300" v="3931"/>
        <pc:sldMkLst>
          <pc:docMk/>
          <pc:sldMk cId="3452596730" sldId="559"/>
        </pc:sldMkLst>
      </pc:sldChg>
      <pc:sldChg chg="addSp modSp add mod">
        <pc:chgData name="peter Rindal" userId="7c3c15d5b00f3a64" providerId="LiveId" clId="{209B86A3-4C13-48D5-9D24-05D6324CB57E}" dt="2023-08-15T18:04:27.954" v="4470" actId="1076"/>
        <pc:sldMkLst>
          <pc:docMk/>
          <pc:sldMk cId="1361756808" sldId="560"/>
        </pc:sldMkLst>
        <pc:spChg chg="add mod">
          <ac:chgData name="peter Rindal" userId="7c3c15d5b00f3a64" providerId="LiveId" clId="{209B86A3-4C13-48D5-9D24-05D6324CB57E}" dt="2023-08-15T18:04:27.954" v="4470" actId="1076"/>
          <ac:spMkLst>
            <pc:docMk/>
            <pc:sldMk cId="1361756808" sldId="560"/>
            <ac:spMk id="3" creationId="{A0F39BB7-4CD7-7541-49DF-DB318D261A16}"/>
          </ac:spMkLst>
        </pc:spChg>
        <pc:spChg chg="add mod">
          <ac:chgData name="peter Rindal" userId="7c3c15d5b00f3a64" providerId="LiveId" clId="{209B86A3-4C13-48D5-9D24-05D6324CB57E}" dt="2023-08-15T18:04:20.705" v="4468" actId="207"/>
          <ac:spMkLst>
            <pc:docMk/>
            <pc:sldMk cId="1361756808" sldId="560"/>
            <ac:spMk id="6" creationId="{3863A669-C015-F3F8-A9B7-A07DDCD791E2}"/>
          </ac:spMkLst>
        </pc:spChg>
        <pc:spChg chg="mod">
          <ac:chgData name="peter Rindal" userId="7c3c15d5b00f3a64" providerId="LiveId" clId="{209B86A3-4C13-48D5-9D24-05D6324CB57E}" dt="2023-08-15T18:03:03.299" v="4443" actId="20578"/>
          <ac:spMkLst>
            <pc:docMk/>
            <pc:sldMk cId="1361756808" sldId="560"/>
            <ac:spMk id="13" creationId="{8FD38060-52E4-42A3-B148-9ACFC6C9B046}"/>
          </ac:spMkLst>
        </pc:spChg>
        <pc:spChg chg="mod">
          <ac:chgData name="peter Rindal" userId="7c3c15d5b00f3a64" providerId="LiveId" clId="{209B86A3-4C13-48D5-9D24-05D6324CB57E}" dt="2023-08-15T18:03:16.164" v="4448" actId="404"/>
          <ac:spMkLst>
            <pc:docMk/>
            <pc:sldMk cId="1361756808" sldId="560"/>
            <ac:spMk id="14" creationId="{EFE00648-BE75-486E-8E5B-BF9D29516E5D}"/>
          </ac:spMkLst>
        </pc:spChg>
      </pc:sldChg>
      <pc:sldChg chg="addSp delSp modSp new mod modAnim">
        <pc:chgData name="peter Rindal" userId="7c3c15d5b00f3a64" providerId="LiveId" clId="{209B86A3-4C13-48D5-9D24-05D6324CB57E}" dt="2023-08-16T17:25:29.861" v="5495" actId="20577"/>
        <pc:sldMkLst>
          <pc:docMk/>
          <pc:sldMk cId="994773806" sldId="561"/>
        </pc:sldMkLst>
        <pc:spChg chg="mod">
          <ac:chgData name="peter Rindal" userId="7c3c15d5b00f3a64" providerId="LiveId" clId="{209B86A3-4C13-48D5-9D24-05D6324CB57E}" dt="2023-08-15T21:02:34.960" v="4896" actId="20577"/>
          <ac:spMkLst>
            <pc:docMk/>
            <pc:sldMk cId="994773806" sldId="561"/>
            <ac:spMk id="2" creationId="{03F16D17-258A-C440-0B5C-2AA09E271CF6}"/>
          </ac:spMkLst>
        </pc:spChg>
        <pc:spChg chg="mod">
          <ac:chgData name="peter Rindal" userId="7c3c15d5b00f3a64" providerId="LiveId" clId="{209B86A3-4C13-48D5-9D24-05D6324CB57E}" dt="2023-08-16T17:25:29.861" v="5495" actId="20577"/>
          <ac:spMkLst>
            <pc:docMk/>
            <pc:sldMk cId="994773806" sldId="561"/>
            <ac:spMk id="3" creationId="{63AD03A5-60F0-0F6E-77CF-5F934B31BAB6}"/>
          </ac:spMkLst>
        </pc:spChg>
        <pc:spChg chg="add del">
          <ac:chgData name="peter Rindal" userId="7c3c15d5b00f3a64" providerId="LiveId" clId="{209B86A3-4C13-48D5-9D24-05D6324CB57E}" dt="2023-08-15T19:56:03.071" v="4845" actId="21"/>
          <ac:spMkLst>
            <pc:docMk/>
            <pc:sldMk cId="994773806" sldId="561"/>
            <ac:spMk id="8" creationId="{09EFA859-314B-C088-C52D-89C512B87657}"/>
          </ac:spMkLst>
        </pc:spChg>
        <pc:spChg chg="add del mod">
          <ac:chgData name="peter Rindal" userId="7c3c15d5b00f3a64" providerId="LiveId" clId="{209B86A3-4C13-48D5-9D24-05D6324CB57E}" dt="2023-08-15T19:56:14.119" v="4850" actId="1076"/>
          <ac:spMkLst>
            <pc:docMk/>
            <pc:sldMk cId="994773806" sldId="561"/>
            <ac:spMk id="9" creationId="{831E85B0-513B-7780-2E89-C5A6A4C190C5}"/>
          </ac:spMkLst>
        </pc:spChg>
        <pc:graphicFrameChg chg="add del mod">
          <ac:chgData name="peter Rindal" userId="7c3c15d5b00f3a64" providerId="LiveId" clId="{209B86A3-4C13-48D5-9D24-05D6324CB57E}" dt="2023-08-15T21:02:42.911" v="4897" actId="478"/>
          <ac:graphicFrameMkLst>
            <pc:docMk/>
            <pc:sldMk cId="994773806" sldId="561"/>
            <ac:graphicFrameMk id="4" creationId="{D2DC8581-356F-AC6C-766A-FA840DD7FE63}"/>
          </ac:graphicFrameMkLst>
        </pc:graphicFrameChg>
        <pc:graphicFrameChg chg="add mod">
          <ac:chgData name="peter Rindal" userId="7c3c15d5b00f3a64" providerId="LiveId" clId="{209B86A3-4C13-48D5-9D24-05D6324CB57E}" dt="2023-08-15T21:02:50.081" v="4900" actId="1076"/>
          <ac:graphicFrameMkLst>
            <pc:docMk/>
            <pc:sldMk cId="994773806" sldId="561"/>
            <ac:graphicFrameMk id="10" creationId="{9A30BDD9-1F70-1CD6-DE7C-20DC2553A6E1}"/>
          </ac:graphicFrameMkLst>
        </pc:graphicFrameChg>
        <pc:picChg chg="add del mod">
          <ac:chgData name="peter Rindal" userId="7c3c15d5b00f3a64" providerId="LiveId" clId="{209B86A3-4C13-48D5-9D24-05D6324CB57E}" dt="2023-08-15T19:55:56.735" v="4843" actId="22"/>
          <ac:picMkLst>
            <pc:docMk/>
            <pc:sldMk cId="994773806" sldId="561"/>
            <ac:picMk id="6" creationId="{B2678B45-0F3C-AB39-E7C9-F2030746A7D8}"/>
          </ac:picMkLst>
        </pc:picChg>
        <pc:cxnChg chg="add del">
          <ac:chgData name="peter Rindal" userId="7c3c15d5b00f3a64" providerId="LiveId" clId="{209B86A3-4C13-48D5-9D24-05D6324CB57E}" dt="2023-08-15T21:22:24.396" v="5186" actId="478"/>
          <ac:cxnSpMkLst>
            <pc:docMk/>
            <pc:sldMk cId="994773806" sldId="561"/>
            <ac:cxnSpMk id="12" creationId="{EB022E59-F044-1B69-2060-7494996356F1}"/>
          </ac:cxnSpMkLst>
        </pc:cxnChg>
      </pc:sldChg>
      <pc:sldChg chg="modSp add mod ord modAnim">
        <pc:chgData name="peter Rindal" userId="7c3c15d5b00f3a64" providerId="LiveId" clId="{209B86A3-4C13-48D5-9D24-05D6324CB57E}" dt="2023-08-16T17:25:34.780" v="5497" actId="27636"/>
        <pc:sldMkLst>
          <pc:docMk/>
          <pc:sldMk cId="2089663075" sldId="562"/>
        </pc:sldMkLst>
        <pc:spChg chg="mod">
          <ac:chgData name="peter Rindal" userId="7c3c15d5b00f3a64" providerId="LiveId" clId="{209B86A3-4C13-48D5-9D24-05D6324CB57E}" dt="2023-08-15T21:02:14.807" v="4882" actId="20577"/>
          <ac:spMkLst>
            <pc:docMk/>
            <pc:sldMk cId="2089663075" sldId="562"/>
            <ac:spMk id="2" creationId="{03F16D17-258A-C440-0B5C-2AA09E271CF6}"/>
          </ac:spMkLst>
        </pc:spChg>
        <pc:spChg chg="mod">
          <ac:chgData name="peter Rindal" userId="7c3c15d5b00f3a64" providerId="LiveId" clId="{209B86A3-4C13-48D5-9D24-05D6324CB57E}" dt="2023-08-16T17:25:34.780" v="5497" actId="27636"/>
          <ac:spMkLst>
            <pc:docMk/>
            <pc:sldMk cId="2089663075" sldId="562"/>
            <ac:spMk id="3" creationId="{63AD03A5-60F0-0F6E-77CF-5F934B31BAB6}"/>
          </ac:spMkLst>
        </pc:spChg>
      </pc:sldChg>
      <pc:sldChg chg="add modAnim">
        <pc:chgData name="peter Rindal" userId="7c3c15d5b00f3a64" providerId="LiveId" clId="{209B86A3-4C13-48D5-9D24-05D6324CB57E}" dt="2023-08-15T21:44:20.951" v="5291"/>
        <pc:sldMkLst>
          <pc:docMk/>
          <pc:sldMk cId="873698577" sldId="563"/>
        </pc:sldMkLst>
      </pc:sldChg>
      <pc:sldChg chg="addSp delSp modSp add del mod">
        <pc:chgData name="peter Rindal" userId="7c3c15d5b00f3a64" providerId="LiveId" clId="{209B86A3-4C13-48D5-9D24-05D6324CB57E}" dt="2023-08-16T18:48:35.979" v="5512" actId="2696"/>
        <pc:sldMkLst>
          <pc:docMk/>
          <pc:sldMk cId="3084490087" sldId="564"/>
        </pc:sldMkLst>
        <pc:spChg chg="mod">
          <ac:chgData name="peter Rindal" userId="7c3c15d5b00f3a64" providerId="LiveId" clId="{209B86A3-4C13-48D5-9D24-05D6324CB57E}" dt="2023-08-16T18:41:16.936" v="5509" actId="1076"/>
          <ac:spMkLst>
            <pc:docMk/>
            <pc:sldMk cId="3084490087" sldId="564"/>
            <ac:spMk id="2" creationId="{76752FBA-45F7-3E2B-EE89-224CC0E7C3D8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4" creationId="{FCF06E6A-01CA-D770-E7A5-195574D1D054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5" creationId="{9395986E-4E91-909C-D9E9-EA0527D81296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6" creationId="{D81F7B1F-8401-353E-4B58-5C7B07286B56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9" creationId="{11B7BB86-D37F-89F2-F0BD-0F834F667E89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10" creationId="{85438D34-D8C3-8016-2529-404AE9CA203D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11" creationId="{B5FC398B-2E2B-0AA3-676E-EFADA4D917A5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13" creationId="{C50E11C3-76B4-B7F0-7064-44F1DBCE176A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14" creationId="{2EA43D69-A8FC-3214-8F83-8847604F6667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16" creationId="{8E1D35C8-C1B5-A308-94BB-BD91C41A554B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17" creationId="{41DBD3E9-4BCD-46F0-8558-3C5A15C15DD5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18" creationId="{1C749D7C-2D0E-6B31-CBC3-BA6B35FFBCF0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19" creationId="{F143977D-C17A-7E26-CB94-5701A6DFEB00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0" creationId="{5F4B92AD-D105-8458-6275-E4744A0428EF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1" creationId="{E58D3C06-CA97-6507-09DD-D375A24D57D8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2" creationId="{D0AE61C6-0909-3864-30CA-45F116EC642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3" creationId="{41AE5343-5B0E-49C7-063F-C52B63D8B469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4" creationId="{3B1D7C0C-41E8-0ACF-146A-E63FFB927C2B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5" creationId="{34A1941B-0953-3D93-2627-E260DE16706D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6" creationId="{16881715-A0DF-EA11-6BBD-3D4712814BE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7" creationId="{097ED880-5B81-2BBD-9A08-E863A05E78C3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28" creationId="{8E8B05F9-ED50-7E33-CA62-0691FBCDE0C8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29" creationId="{0D6BE5B3-550E-EBE0-9148-F3806352C8FC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30" creationId="{BE0DE827-FEDB-0A2D-2411-3020CB0C524E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31" creationId="{2889B437-450B-3F83-56FD-DC5DC074CA92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32" creationId="{A54EAE41-EFD6-AD43-7C6E-1746F7499C9D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33" creationId="{57693E9C-2E60-1C69-2042-C6DAA3C64CFB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34" creationId="{FB86B142-13B1-36AE-39F2-0DFA46DA706D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35" creationId="{EE039D67-2D74-10F0-447C-194D0C189E1E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36" creationId="{AC3B154A-7852-BEB1-67C0-79780577D6FC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37" creationId="{284657D3-B403-B5EA-A8A5-EDB20E86A5F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38" creationId="{5FFCDE79-C1A9-7A3B-0221-93562ABCF25A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39" creationId="{32A2B1CF-403F-7651-FE3F-8A84B4509074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40" creationId="{CEA0CF9E-BD68-2275-DA01-C20424E5424B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41" creationId="{8188BD33-A070-5EEB-C83E-B63393EFFA4D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42" creationId="{24FB4FF1-F89C-B7CF-E282-C9CE06BEE2C1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43" creationId="{CCD06EB7-3A49-0BF4-2184-1AB4A2E41590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44" creationId="{FC8A5543-96C9-E269-0D6A-7BB93CA45D4B}"/>
          </ac:spMkLst>
        </pc:spChg>
        <pc:spChg chg="mod">
          <ac:chgData name="peter Rindal" userId="7c3c15d5b00f3a64" providerId="LiveId" clId="{209B86A3-4C13-48D5-9D24-05D6324CB57E}" dt="2023-08-16T18:40:51.905" v="5502" actId="164"/>
          <ac:spMkLst>
            <pc:docMk/>
            <pc:sldMk cId="3084490087" sldId="564"/>
            <ac:spMk id="45" creationId="{3FEAD732-D203-7190-7C1F-11DDB6B3891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46" creationId="{3932D3D2-3303-F8C6-9826-336998636A36}"/>
          </ac:spMkLst>
        </pc:spChg>
        <pc:spChg chg="mod">
          <ac:chgData name="peter Rindal" userId="7c3c15d5b00f3a64" providerId="LiveId" clId="{209B86A3-4C13-48D5-9D24-05D6324CB57E}" dt="2023-08-16T18:41:25.734" v="5510" actId="1076"/>
          <ac:spMkLst>
            <pc:docMk/>
            <pc:sldMk cId="3084490087" sldId="564"/>
            <ac:spMk id="47" creationId="{7EA192A6-6DA1-75A7-8882-AF02DFCA3B93}"/>
          </ac:spMkLst>
        </pc:spChg>
        <pc:spChg chg="mod">
          <ac:chgData name="peter Rindal" userId="7c3c15d5b00f3a64" providerId="LiveId" clId="{209B86A3-4C13-48D5-9D24-05D6324CB57E}" dt="2023-08-16T18:41:25.734" v="5510" actId="1076"/>
          <ac:spMkLst>
            <pc:docMk/>
            <pc:sldMk cId="3084490087" sldId="564"/>
            <ac:spMk id="48" creationId="{FAFD87E8-BB7E-A712-1472-541865B41ADC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49" creationId="{2740D9A5-BDD4-9BCD-96EB-0E964FD12B4E}"/>
          </ac:spMkLst>
        </pc:spChg>
        <pc:spChg chg="del">
          <ac:chgData name="peter Rindal" userId="7c3c15d5b00f3a64" providerId="LiveId" clId="{209B86A3-4C13-48D5-9D24-05D6324CB57E}" dt="2023-08-16T18:41:34.409" v="5511" actId="478"/>
          <ac:spMkLst>
            <pc:docMk/>
            <pc:sldMk cId="3084490087" sldId="564"/>
            <ac:spMk id="50" creationId="{7A1744AD-A722-A1CB-D6D8-DBC741EEACEF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1" creationId="{C68A5C56-2C81-4561-1E9F-1C091A82A99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2" creationId="{11E1658B-1312-3650-3DA7-226614D3C18E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3" creationId="{2E877191-A9B8-5AA7-677E-3191DD447B55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4" creationId="{4DA946A9-3775-257B-AE1D-6392296D294C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5" creationId="{E418F7C0-509A-AA0E-A04F-8C936BE609F8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6" creationId="{0ADB554E-7C71-2571-A226-BA9F6845B80B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7" creationId="{FDDD3773-E92D-2C34-61D3-5B461A9C026A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8" creationId="{55367D6B-5C7B-5D56-7E53-C058EC93F372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59" creationId="{9C95FB81-C3E4-386B-A9EF-EBFB30CBC8C7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0" creationId="{673B09C0-421C-7261-65CD-C7376B96A90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1" creationId="{F884FEBF-522F-CEE0-1069-8A4E8602535A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2" creationId="{7F850554-599E-93AD-30F4-E74814C29895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3" creationId="{F5CD5FBB-EAF8-2C90-538C-F4F610252DA2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4" creationId="{13CCB864-1809-4B21-584B-7724ABAAE1DF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5" creationId="{2B863585-B6EE-2552-6EB7-1875F86B894C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6" creationId="{0BA3BF3D-36D2-FF10-B9AE-16178EC95DDC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7" creationId="{FD587D56-E5F8-D36E-4E1C-2C9F7AD70F89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8" creationId="{6EB6EB9B-4157-F17B-7CD6-6A362178588B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69" creationId="{F5701105-29D1-C6EB-FEA4-1E578BF305DF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0" creationId="{47E0AAFF-18E8-0932-FE6C-95FAED4E7C32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1" creationId="{1EDE2213-69DA-56EE-B651-4DA1DE2D1372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2" creationId="{99EA9B1B-2584-8EEE-6AFE-BDA645C24C48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3" creationId="{F4234EBB-A29A-1400-F510-9374F9685171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4" creationId="{F8E27DF1-5453-20D7-C319-71DB50385731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5" creationId="{673B4C74-02F8-8761-0BE0-D30ABA8015FF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6" creationId="{06D9F695-3245-2732-6F4B-CB65E48CFCD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7" creationId="{B54024D9-FFB2-9DF8-AE32-A93C8047DF06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8" creationId="{B2169382-FA4F-611D-7A2F-CC8BDC5CB8F6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79" creationId="{3DBFD103-4092-C9BE-516A-95A60DBAD710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0" creationId="{629CE1BD-02A9-0ED5-4458-5087D61EBA57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2" creationId="{27E8A8CC-A7A6-5C70-396B-AD8AB364C60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3" creationId="{BE73A609-C729-A4EC-8F21-1503794CE6B4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4" creationId="{C4927A65-D851-8146-393E-6D4134332409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5" creationId="{7BF7582B-AB8F-79B3-7F03-ABD50F343C79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6" creationId="{E6C24117-7D36-618E-742C-7C94BCE29692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7" creationId="{B48D77B6-6D79-C077-BC6F-8C368D2B65E8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8" creationId="{D9C5DC20-4F42-EDED-EFC6-96EAC65EB798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89" creationId="{4248080E-EF5B-3AD7-FF6A-66EE6B0DF852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90" creationId="{2A3DF856-EFBC-D607-39CA-F2DED73BB983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91" creationId="{A15A11F9-8C2B-DF88-98DB-D7F0293A557F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92" creationId="{509874E0-F7FB-DC1A-844C-8C0929F7D971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93" creationId="{FB12CD2F-40DC-BEF5-6652-ECD67E84C6EF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94" creationId="{316E7444-9A56-DA8A-A095-47D6B56A82E0}"/>
          </ac:spMkLst>
        </pc:spChg>
        <pc:spChg chg="mod">
          <ac:chgData name="peter Rindal" userId="7c3c15d5b00f3a64" providerId="LiveId" clId="{209B86A3-4C13-48D5-9D24-05D6324CB57E}" dt="2023-08-16T18:41:06.518" v="5505"/>
          <ac:spMkLst>
            <pc:docMk/>
            <pc:sldMk cId="3084490087" sldId="564"/>
            <ac:spMk id="95" creationId="{D3B76A66-EB4F-4788-02C0-F4429F3AB773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03" creationId="{4CEAD8A8-3A66-3C7E-CBB6-6081E58569A0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04" creationId="{932C4706-9535-BA50-389D-5C1CD4E5AE70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05" creationId="{95B1B5DF-2802-0852-174A-BB5CB1EA380D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06" creationId="{E0543DB7-A36B-71C0-772B-F06DFC7730F3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07" creationId="{495151E0-20FD-6671-7FEF-9F4AA56DBCAC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08" creationId="{8CE654EA-A711-24C0-39D3-25E45E669ADE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09" creationId="{341C2BEC-036B-0AA6-C8DF-5BC7A9D618AD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0" creationId="{6DD67502-FB60-3D80-0ABF-F01358894C2D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1" creationId="{69AA676E-C018-8444-2946-7D96BDF10F65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2" creationId="{5C6F76EF-C42C-F510-0F93-F4C16A74033B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3" creationId="{A6150F62-9551-BDBC-D27B-9E7A1DBBFE6B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4" creationId="{EEC70165-5906-1221-E9DC-4B8F74AC557A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5" creationId="{CF49628B-3C86-8AD4-0CA1-B76A720408CB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6" creationId="{CE50E963-6DBA-7E10-2F1D-C49D5E1F5281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7" creationId="{C7A0C37C-EAF9-62A3-2BC1-18957F6648E9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8" creationId="{7381D668-5C3F-E033-00F5-70C8FF31454C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19" creationId="{740720C7-FACF-E080-5A5A-90C4F7196B14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0" creationId="{9985A4BF-9457-2818-5772-E82C05133A10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1" creationId="{75A87ACA-E772-338B-962F-E99CF3AC1C02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2" creationId="{F1F19CEC-CA11-C552-11B0-E76FCAA8368F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3" creationId="{44A37480-969C-92BE-F00D-F9AF050D632D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4" creationId="{A0269F6F-1D54-E840-24F7-9A2E5A3D498B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5" creationId="{57232D91-E6EC-A966-A9D0-11916827EF0E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6" creationId="{05930680-C4A6-977A-1AE5-EA853EDDDA5D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7" creationId="{11F23603-0299-3771-9018-1ECB2D314673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8" creationId="{0D259D39-D523-8935-3619-B722273DD3C1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29" creationId="{7CB44726-B9D3-7B2D-4797-A716242D3273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0" creationId="{35C6C1A2-21DD-77E1-94B1-8039A2219254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1" creationId="{405375C0-4535-A5A1-AC2B-606C31CCD888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2" creationId="{C4AD2FBC-1352-91A3-EF27-39E876485B8D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3" creationId="{3617A46A-F4C2-92D5-992C-D28D0A2349D7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4" creationId="{5AB5764B-EEC4-3C63-103C-D549A8794B9E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5" creationId="{0BA5CE66-BDE9-FEFF-8E01-E839BE7BDFF4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6" creationId="{4E202AC8-AC5C-614F-8932-FAF6CAC7A117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7" creationId="{EFD8E5F3-3F4E-C6A8-4E5D-FF8EF97D1D92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8" creationId="{60D70AD8-63B5-57FF-31AF-FB005BFF84BE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39" creationId="{EBD2B4CE-5673-43FC-2B65-A8794D2E0AC8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0" creationId="{8CD27F0A-45FC-9D67-8F84-6AFD8DA80D32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1" creationId="{AB023832-9A77-D57C-A6AE-A29688E270A2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2" creationId="{A74FD186-5488-D180-2ECE-8012DFE42BE8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3" creationId="{003736A3-1C4C-8DE8-01FA-6103310DCC12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4" creationId="{40B73381-29B4-B39F-EDE5-29E3DF46AA11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5" creationId="{FFA8274F-D9CB-6E31-8767-E738E608DB34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6" creationId="{323B1302-909D-9756-3C04-855BA784C9F2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7" creationId="{8FE71B2B-BC8A-589B-1232-23575819188C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8" creationId="{A84A9029-79ED-A5C8-171B-64831C3CA81B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49" creationId="{605E4A7D-2E6F-CAF4-660E-BFAAE0AD4AF2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50" creationId="{0FAB6979-CB5C-297D-BB84-832B15F8FA93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51" creationId="{AF05DB28-A9AB-FE31-2217-63B92B1B1E96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52" creationId="{B0826A65-CE2E-9897-AA8A-EF856F36A668}"/>
          </ac:spMkLst>
        </pc:spChg>
        <pc:spChg chg="mod">
          <ac:chgData name="peter Rindal" userId="7c3c15d5b00f3a64" providerId="LiveId" clId="{209B86A3-4C13-48D5-9D24-05D6324CB57E}" dt="2023-08-16T18:41:05.718" v="5504" actId="164"/>
          <ac:spMkLst>
            <pc:docMk/>
            <pc:sldMk cId="3084490087" sldId="564"/>
            <ac:spMk id="153" creationId="{64C6A242-FC70-A276-76DA-EF342F20E06D}"/>
          </ac:spMkLst>
        </pc:spChg>
        <pc:grpChg chg="add mod">
          <ac:chgData name="peter Rindal" userId="7c3c15d5b00f3a64" providerId="LiveId" clId="{209B86A3-4C13-48D5-9D24-05D6324CB57E}" dt="2023-08-16T18:40:55.338" v="5503" actId="14100"/>
          <ac:grpSpMkLst>
            <pc:docMk/>
            <pc:sldMk cId="3084490087" sldId="564"/>
            <ac:grpSpMk id="8" creationId="{141140AF-3FC0-485A-DB25-694866E59EDB}"/>
          </ac:grpSpMkLst>
        </pc:grpChg>
        <pc:grpChg chg="add mod">
          <ac:chgData name="peter Rindal" userId="7c3c15d5b00f3a64" providerId="LiveId" clId="{209B86A3-4C13-48D5-9D24-05D6324CB57E}" dt="2023-08-16T18:41:05.718" v="5504" actId="164"/>
          <ac:grpSpMkLst>
            <pc:docMk/>
            <pc:sldMk cId="3084490087" sldId="564"/>
            <ac:grpSpMk id="12" creationId="{3D49F279-2C77-97F2-26FB-7A003A81601F}"/>
          </ac:grpSpMkLst>
        </pc:grpChg>
        <pc:grpChg chg="add mod">
          <ac:chgData name="peter Rindal" userId="7c3c15d5b00f3a64" providerId="LiveId" clId="{209B86A3-4C13-48D5-9D24-05D6324CB57E}" dt="2023-08-16T18:41:14.779" v="5507" actId="14100"/>
          <ac:grpSpMkLst>
            <pc:docMk/>
            <pc:sldMk cId="3084490087" sldId="564"/>
            <ac:grpSpMk id="15" creationId="{E914914F-4170-1911-AE1B-08BE7D10EE9C}"/>
          </ac:grpSpMkLst>
        </pc:grpChg>
        <pc:grpChg chg="mod">
          <ac:chgData name="peter Rindal" userId="7c3c15d5b00f3a64" providerId="LiveId" clId="{209B86A3-4C13-48D5-9D24-05D6324CB57E}" dt="2023-08-16T18:41:06.518" v="5505"/>
          <ac:grpSpMkLst>
            <pc:docMk/>
            <pc:sldMk cId="3084490087" sldId="564"/>
            <ac:grpSpMk id="81" creationId="{21A6CF0C-B087-605F-C835-D9BA0E770D2A}"/>
          </ac:grpSpMkLst>
        </pc:grpChg>
        <pc:grpChg chg="mod">
          <ac:chgData name="peter Rindal" userId="7c3c15d5b00f3a64" providerId="LiveId" clId="{209B86A3-4C13-48D5-9D24-05D6324CB57E}" dt="2023-08-16T18:41:05.718" v="5504" actId="164"/>
          <ac:grpSpMkLst>
            <pc:docMk/>
            <pc:sldMk cId="3084490087" sldId="564"/>
            <ac:grpSpMk id="154" creationId="{999C2FCC-CCA2-2B82-3BB2-9C269775D1E2}"/>
          </ac:grpSpMkLst>
        </pc:grpChg>
      </pc:sldChg>
    </pc:docChg>
  </pc:docChgLst>
  <pc:docChgLst>
    <pc:chgData name="peter Rindal" userId="7c3c15d5b00f3a64" providerId="LiveId" clId="{100FEB26-8C82-4019-8D47-D087962AAA90}"/>
    <pc:docChg chg="custSel modSld sldOrd">
      <pc:chgData name="peter Rindal" userId="7c3c15d5b00f3a64" providerId="LiveId" clId="{100FEB26-8C82-4019-8D47-D087962AAA90}" dt="2019-05-10T15:10:49.365" v="179"/>
      <pc:docMkLst>
        <pc:docMk/>
      </pc:docMkLst>
      <pc:sldChg chg="ord">
        <pc:chgData name="peter Rindal" userId="7c3c15d5b00f3a64" providerId="LiveId" clId="{100FEB26-8C82-4019-8D47-D087962AAA90}" dt="2019-05-10T13:41:06.968" v="0"/>
        <pc:sldMkLst>
          <pc:docMk/>
          <pc:sldMk cId="1060460209" sldId="407"/>
        </pc:sldMkLst>
      </pc:sldChg>
      <pc:sldChg chg="addSp modSp modAnim">
        <pc:chgData name="peter Rindal" userId="7c3c15d5b00f3a64" providerId="LiveId" clId="{100FEB26-8C82-4019-8D47-D087962AAA90}" dt="2019-05-10T13:53:13.549" v="39" actId="20577"/>
        <pc:sldMkLst>
          <pc:docMk/>
          <pc:sldMk cId="1808212147" sldId="438"/>
        </pc:sldMkLst>
        <pc:spChg chg="add mod">
          <ac:chgData name="peter Rindal" userId="7c3c15d5b00f3a64" providerId="LiveId" clId="{100FEB26-8C82-4019-8D47-D087962AAA90}" dt="2019-05-10T13:52:44.339" v="36" actId="2085"/>
          <ac:spMkLst>
            <pc:docMk/>
            <pc:sldMk cId="1808212147" sldId="438"/>
            <ac:spMk id="16" creationId="{86F0F475-9087-403C-9EEE-B13408574B4C}"/>
          </ac:spMkLst>
        </pc:spChg>
        <pc:spChg chg="add mod">
          <ac:chgData name="peter Rindal" userId="7c3c15d5b00f3a64" providerId="LiveId" clId="{100FEB26-8C82-4019-8D47-D087962AAA90}" dt="2019-05-10T13:53:13.549" v="39" actId="20577"/>
          <ac:spMkLst>
            <pc:docMk/>
            <pc:sldMk cId="1808212147" sldId="438"/>
            <ac:spMk id="17" creationId="{AB2FD89D-C209-4C6B-BD81-7F6A1EE6B37F}"/>
          </ac:spMkLst>
        </pc:spChg>
      </pc:sldChg>
      <pc:sldChg chg="addSp modSp modAnim">
        <pc:chgData name="peter Rindal" userId="7c3c15d5b00f3a64" providerId="LiveId" clId="{100FEB26-8C82-4019-8D47-D087962AAA90}" dt="2019-05-10T13:44:30.835" v="13"/>
        <pc:sldMkLst>
          <pc:docMk/>
          <pc:sldMk cId="3980766539" sldId="440"/>
        </pc:sldMkLst>
        <pc:spChg chg="mod">
          <ac:chgData name="peter Rindal" userId="7c3c15d5b00f3a64" providerId="LiveId" clId="{100FEB26-8C82-4019-8D47-D087962AAA90}" dt="2019-05-10T13:44:14.928" v="9" actId="20577"/>
          <ac:spMkLst>
            <pc:docMk/>
            <pc:sldMk cId="3980766539" sldId="440"/>
            <ac:spMk id="3" creationId="{6464701D-151F-4443-A702-2B0849C3C105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16" creationId="{47DA2AD2-C1B7-41C7-AD1C-B21BA42C470F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17" creationId="{0F04706D-0868-477C-80FB-2E4708CFE767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20" creationId="{0909F31B-01E8-41FB-A40E-9051AB7ADF8A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23" creationId="{A63EB0A7-16E6-469B-92FB-257D5B12A1A1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25" creationId="{7BD74030-FC59-420E-94F6-66F0D30F6EAB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27" creationId="{63624AC0-D1D4-4C8C-9224-8062734E2719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31" creationId="{D21CE9D8-1D00-4FE7-8C87-B641A42ED504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33" creationId="{D1F6E16D-EF2C-4B0B-97E3-651D21677D3B}"/>
          </ac:spMkLst>
        </pc:spChg>
        <pc:spChg chg="mod">
          <ac:chgData name="peter Rindal" userId="7c3c15d5b00f3a64" providerId="LiveId" clId="{100FEB26-8C82-4019-8D47-D087962AAA90}" dt="2019-05-10T13:44:22.143" v="10" actId="164"/>
          <ac:spMkLst>
            <pc:docMk/>
            <pc:sldMk cId="3980766539" sldId="440"/>
            <ac:spMk id="68" creationId="{95D47C43-0223-46B4-AA72-8BBAD7C851F3}"/>
          </ac:spMkLst>
        </pc:spChg>
        <pc:grpChg chg="add mod">
          <ac:chgData name="peter Rindal" userId="7c3c15d5b00f3a64" providerId="LiveId" clId="{100FEB26-8C82-4019-8D47-D087962AAA90}" dt="2019-05-10T13:44:22.143" v="10" actId="164"/>
          <ac:grpSpMkLst>
            <pc:docMk/>
            <pc:sldMk cId="3980766539" sldId="440"/>
            <ac:grpSpMk id="13" creationId="{AF655F87-AAFF-495A-8617-7E9AF7273025}"/>
          </ac:grpSpMkLst>
        </pc:grpChg>
        <pc:grpChg chg="mod">
          <ac:chgData name="peter Rindal" userId="7c3c15d5b00f3a64" providerId="LiveId" clId="{100FEB26-8C82-4019-8D47-D087962AAA90}" dt="2019-05-10T13:44:22.143" v="10" actId="164"/>
          <ac:grpSpMkLst>
            <pc:docMk/>
            <pc:sldMk cId="3980766539" sldId="440"/>
            <ac:grpSpMk id="34" creationId="{D90A8D0F-EFF6-4C05-ADF8-281BD7CE8163}"/>
          </ac:grpSpMkLst>
        </pc:grpChg>
        <pc:cxnChg chg="mod">
          <ac:chgData name="peter Rindal" userId="7c3c15d5b00f3a64" providerId="LiveId" clId="{100FEB26-8C82-4019-8D47-D087962AAA90}" dt="2019-05-10T13:44:22.143" v="10" actId="164"/>
          <ac:cxnSpMkLst>
            <pc:docMk/>
            <pc:sldMk cId="3980766539" sldId="440"/>
            <ac:cxnSpMk id="18" creationId="{A2954C84-B7BB-4D24-88AE-6F6BD924A8FB}"/>
          </ac:cxnSpMkLst>
        </pc:cxnChg>
        <pc:cxnChg chg="mod">
          <ac:chgData name="peter Rindal" userId="7c3c15d5b00f3a64" providerId="LiveId" clId="{100FEB26-8C82-4019-8D47-D087962AAA90}" dt="2019-05-10T13:44:22.143" v="10" actId="164"/>
          <ac:cxnSpMkLst>
            <pc:docMk/>
            <pc:sldMk cId="3980766539" sldId="440"/>
            <ac:cxnSpMk id="19" creationId="{8D6EDCD1-0E1A-4AA3-A39E-A4275080533A}"/>
          </ac:cxnSpMkLst>
        </pc:cxnChg>
        <pc:cxnChg chg="mod">
          <ac:chgData name="peter Rindal" userId="7c3c15d5b00f3a64" providerId="LiveId" clId="{100FEB26-8C82-4019-8D47-D087962AAA90}" dt="2019-05-10T13:44:22.143" v="10" actId="164"/>
          <ac:cxnSpMkLst>
            <pc:docMk/>
            <pc:sldMk cId="3980766539" sldId="440"/>
            <ac:cxnSpMk id="21" creationId="{C17A3A83-4E22-43BD-8772-0CB7C4A1688B}"/>
          </ac:cxnSpMkLst>
        </pc:cxnChg>
        <pc:cxnChg chg="mod">
          <ac:chgData name="peter Rindal" userId="7c3c15d5b00f3a64" providerId="LiveId" clId="{100FEB26-8C82-4019-8D47-D087962AAA90}" dt="2019-05-10T13:44:22.143" v="10" actId="164"/>
          <ac:cxnSpMkLst>
            <pc:docMk/>
            <pc:sldMk cId="3980766539" sldId="440"/>
            <ac:cxnSpMk id="22" creationId="{0FC95873-B994-429A-AF6F-6D6AFC61819A}"/>
          </ac:cxnSpMkLst>
        </pc:cxnChg>
        <pc:cxnChg chg="mod">
          <ac:chgData name="peter Rindal" userId="7c3c15d5b00f3a64" providerId="LiveId" clId="{100FEB26-8C82-4019-8D47-D087962AAA90}" dt="2019-05-10T13:44:22.143" v="10" actId="164"/>
          <ac:cxnSpMkLst>
            <pc:docMk/>
            <pc:sldMk cId="3980766539" sldId="440"/>
            <ac:cxnSpMk id="28" creationId="{0B34F491-8007-4C0C-A238-63427446311E}"/>
          </ac:cxnSpMkLst>
        </pc:cxnChg>
      </pc:sldChg>
      <pc:sldChg chg="addSp modSp modAnim">
        <pc:chgData name="peter Rindal" userId="7c3c15d5b00f3a64" providerId="LiveId" clId="{100FEB26-8C82-4019-8D47-D087962AAA90}" dt="2019-05-10T15:04:38.163" v="175"/>
        <pc:sldMkLst>
          <pc:docMk/>
          <pc:sldMk cId="2306285521" sldId="441"/>
        </pc:sldMkLst>
        <pc:spChg chg="add mod">
          <ac:chgData name="peter Rindal" userId="7c3c15d5b00f3a64" providerId="LiveId" clId="{100FEB26-8C82-4019-8D47-D087962AAA90}" dt="2019-05-10T15:03:37.094" v="171" actId="1076"/>
          <ac:spMkLst>
            <pc:docMk/>
            <pc:sldMk cId="2306285521" sldId="441"/>
            <ac:spMk id="16" creationId="{431CED45-16F7-4BFC-9F6D-3D3CC7E3BD4E}"/>
          </ac:spMkLst>
        </pc:spChg>
      </pc:sldChg>
      <pc:sldChg chg="modAnim">
        <pc:chgData name="peter Rindal" userId="7c3c15d5b00f3a64" providerId="LiveId" clId="{100FEB26-8C82-4019-8D47-D087962AAA90}" dt="2019-05-10T13:57:10.842" v="46"/>
        <pc:sldMkLst>
          <pc:docMk/>
          <pc:sldMk cId="2293107019" sldId="449"/>
        </pc:sldMkLst>
      </pc:sldChg>
      <pc:sldChg chg="modSp">
        <pc:chgData name="peter Rindal" userId="7c3c15d5b00f3a64" providerId="LiveId" clId="{100FEB26-8C82-4019-8D47-D087962AAA90}" dt="2019-05-10T14:21:17.334" v="152" actId="1076"/>
        <pc:sldMkLst>
          <pc:docMk/>
          <pc:sldMk cId="1999455987" sldId="455"/>
        </pc:sldMkLst>
        <pc:spChg chg="mod">
          <ac:chgData name="peter Rindal" userId="7c3c15d5b00f3a64" providerId="LiveId" clId="{100FEB26-8C82-4019-8D47-D087962AAA90}" dt="2019-05-10T14:19:16.262" v="129" actId="14100"/>
          <ac:spMkLst>
            <pc:docMk/>
            <pc:sldMk cId="1999455987" sldId="455"/>
            <ac:spMk id="4" creationId="{430628F9-6F6C-41A3-96DC-66B4AFA4019B}"/>
          </ac:spMkLst>
        </pc:spChg>
        <pc:spChg chg="mod">
          <ac:chgData name="peter Rindal" userId="7c3c15d5b00f3a64" providerId="LiveId" clId="{100FEB26-8C82-4019-8D47-D087962AAA90}" dt="2019-05-10T14:21:17.334" v="152" actId="1076"/>
          <ac:spMkLst>
            <pc:docMk/>
            <pc:sldMk cId="1999455987" sldId="455"/>
            <ac:spMk id="5" creationId="{6E7B5547-BA28-458D-8E42-E6D26C94E3DC}"/>
          </ac:spMkLst>
        </pc:spChg>
        <pc:spChg chg="mod">
          <ac:chgData name="peter Rindal" userId="7c3c15d5b00f3a64" providerId="LiveId" clId="{100FEB26-8C82-4019-8D47-D087962AAA90}" dt="2019-05-10T14:19:44.445" v="145" actId="20577"/>
          <ac:spMkLst>
            <pc:docMk/>
            <pc:sldMk cId="1999455987" sldId="455"/>
            <ac:spMk id="12" creationId="{590C8EAC-796E-42D5-864E-8AAC4AA89694}"/>
          </ac:spMkLst>
        </pc:spChg>
      </pc:sldChg>
      <pc:sldChg chg="addSp modSp modAnim">
        <pc:chgData name="peter Rindal" userId="7c3c15d5b00f3a64" providerId="LiveId" clId="{100FEB26-8C82-4019-8D47-D087962AAA90}" dt="2019-05-10T14:18:05.462" v="119"/>
        <pc:sldMkLst>
          <pc:docMk/>
          <pc:sldMk cId="2181844847" sldId="456"/>
        </pc:sldMkLst>
        <pc:spChg chg="mod">
          <ac:chgData name="peter Rindal" userId="7c3c15d5b00f3a64" providerId="LiveId" clId="{100FEB26-8C82-4019-8D47-D087962AAA90}" dt="2019-05-10T14:13:08.498" v="108" actId="20577"/>
          <ac:spMkLst>
            <pc:docMk/>
            <pc:sldMk cId="2181844847" sldId="456"/>
            <ac:spMk id="6" creationId="{916C88D5-2553-498C-A407-ACE77DA4D4B7}"/>
          </ac:spMkLst>
        </pc:spChg>
        <pc:spChg chg="add mod">
          <ac:chgData name="peter Rindal" userId="7c3c15d5b00f3a64" providerId="LiveId" clId="{100FEB26-8C82-4019-8D47-D087962AAA90}" dt="2019-05-10T14:14:47.265" v="110" actId="1076"/>
          <ac:spMkLst>
            <pc:docMk/>
            <pc:sldMk cId="2181844847" sldId="456"/>
            <ac:spMk id="9" creationId="{91E093CC-F741-41C8-B1F4-44D24A0C61E0}"/>
          </ac:spMkLst>
        </pc:spChg>
        <pc:spChg chg="add mod">
          <ac:chgData name="peter Rindal" userId="7c3c15d5b00f3a64" providerId="LiveId" clId="{100FEB26-8C82-4019-8D47-D087962AAA90}" dt="2019-05-10T14:15:59.979" v="115" actId="207"/>
          <ac:spMkLst>
            <pc:docMk/>
            <pc:sldMk cId="2181844847" sldId="456"/>
            <ac:spMk id="12" creationId="{B66E0F06-B9D1-4591-B5FA-3AF5DCC39EA0}"/>
          </ac:spMkLst>
        </pc:spChg>
      </pc:sldChg>
      <pc:sldChg chg="addSp delSp modSp">
        <pc:chgData name="peter Rindal" userId="7c3c15d5b00f3a64" providerId="LiveId" clId="{100FEB26-8C82-4019-8D47-D087962AAA90}" dt="2019-05-10T14:22:04.294" v="154" actId="20577"/>
        <pc:sldMkLst>
          <pc:docMk/>
          <pc:sldMk cId="1537761289" sldId="457"/>
        </pc:sldMkLst>
        <pc:spChg chg="mod">
          <ac:chgData name="peter Rindal" userId="7c3c15d5b00f3a64" providerId="LiveId" clId="{100FEB26-8C82-4019-8D47-D087962AAA90}" dt="2019-05-10T14:22:04.294" v="154" actId="20577"/>
          <ac:spMkLst>
            <pc:docMk/>
            <pc:sldMk cId="1537761289" sldId="457"/>
            <ac:spMk id="3" creationId="{30D31338-E358-4884-A9B8-19D60F24517A}"/>
          </ac:spMkLst>
        </pc:spChg>
        <pc:spChg chg="mod">
          <ac:chgData name="peter Rindal" userId="7c3c15d5b00f3a64" providerId="LiveId" clId="{100FEB26-8C82-4019-8D47-D087962AAA90}" dt="2019-05-10T14:21:04.142" v="150" actId="14100"/>
          <ac:spMkLst>
            <pc:docMk/>
            <pc:sldMk cId="1537761289" sldId="457"/>
            <ac:spMk id="4" creationId="{430628F9-6F6C-41A3-96DC-66B4AFA4019B}"/>
          </ac:spMkLst>
        </pc:spChg>
        <pc:spChg chg="mod">
          <ac:chgData name="peter Rindal" userId="7c3c15d5b00f3a64" providerId="LiveId" clId="{100FEB26-8C82-4019-8D47-D087962AAA90}" dt="2019-05-10T14:21:09.969" v="151" actId="1076"/>
          <ac:spMkLst>
            <pc:docMk/>
            <pc:sldMk cId="1537761289" sldId="457"/>
            <ac:spMk id="5" creationId="{6E7B5547-BA28-458D-8E42-E6D26C94E3DC}"/>
          </ac:spMkLst>
        </pc:spChg>
        <pc:spChg chg="del">
          <ac:chgData name="peter Rindal" userId="7c3c15d5b00f3a64" providerId="LiveId" clId="{100FEB26-8C82-4019-8D47-D087962AAA90}" dt="2019-05-10T14:20:50.728" v="147" actId="478"/>
          <ac:spMkLst>
            <pc:docMk/>
            <pc:sldMk cId="1537761289" sldId="457"/>
            <ac:spMk id="12" creationId="{590C8EAC-796E-42D5-864E-8AAC4AA89694}"/>
          </ac:spMkLst>
        </pc:spChg>
        <pc:spChg chg="add mod">
          <ac:chgData name="peter Rindal" userId="7c3c15d5b00f3a64" providerId="LiveId" clId="{100FEB26-8C82-4019-8D47-D087962AAA90}" dt="2019-05-10T14:20:58.975" v="149" actId="1076"/>
          <ac:spMkLst>
            <pc:docMk/>
            <pc:sldMk cId="1537761289" sldId="457"/>
            <ac:spMk id="15" creationId="{504A2504-743A-4E2E-B874-F88AAC818A09}"/>
          </ac:spMkLst>
        </pc:spChg>
      </pc:sldChg>
      <pc:sldChg chg="modSp modAnim">
        <pc:chgData name="peter Rindal" userId="7c3c15d5b00f3a64" providerId="LiveId" clId="{100FEB26-8C82-4019-8D47-D087962AAA90}" dt="2019-05-10T15:10:49.365" v="179"/>
        <pc:sldMkLst>
          <pc:docMk/>
          <pc:sldMk cId="862245088" sldId="458"/>
        </pc:sldMkLst>
        <pc:spChg chg="mod">
          <ac:chgData name="peter Rindal" userId="7c3c15d5b00f3a64" providerId="LiveId" clId="{100FEB26-8C82-4019-8D47-D087962AAA90}" dt="2019-05-10T14:25:32.190" v="165" actId="20577"/>
          <ac:spMkLst>
            <pc:docMk/>
            <pc:sldMk cId="862245088" sldId="458"/>
            <ac:spMk id="7" creationId="{43AB3914-F693-4F6C-BCEB-255577DDA681}"/>
          </ac:spMkLst>
        </pc:spChg>
      </pc:sldChg>
      <pc:sldChg chg="modSp">
        <pc:chgData name="peter Rindal" userId="7c3c15d5b00f3a64" providerId="LiveId" clId="{100FEB26-8C82-4019-8D47-D087962AAA90}" dt="2019-05-10T14:27:27.623" v="168" actId="20577"/>
        <pc:sldMkLst>
          <pc:docMk/>
          <pc:sldMk cId="3698844435" sldId="462"/>
        </pc:sldMkLst>
        <pc:spChg chg="mod">
          <ac:chgData name="peter Rindal" userId="7c3c15d5b00f3a64" providerId="LiveId" clId="{100FEB26-8C82-4019-8D47-D087962AAA90}" dt="2019-05-10T14:27:27.623" v="168" actId="20577"/>
          <ac:spMkLst>
            <pc:docMk/>
            <pc:sldMk cId="3698844435" sldId="462"/>
            <ac:spMk id="6" creationId="{916C88D5-2553-498C-A407-ACE77DA4D4B7}"/>
          </ac:spMkLst>
        </pc:spChg>
      </pc:sldChg>
      <pc:sldChg chg="modAnim">
        <pc:chgData name="peter Rindal" userId="7c3c15d5b00f3a64" providerId="LiveId" clId="{100FEB26-8C82-4019-8D47-D087962AAA90}" dt="2019-05-10T14:28:00.667" v="169"/>
        <pc:sldMkLst>
          <pc:docMk/>
          <pc:sldMk cId="3659371515" sldId="464"/>
        </pc:sldMkLst>
      </pc:sldChg>
      <pc:sldChg chg="modTransition">
        <pc:chgData name="peter Rindal" userId="7c3c15d5b00f3a64" providerId="LiveId" clId="{100FEB26-8C82-4019-8D47-D087962AAA90}" dt="2019-05-10T14:20:07.699" v="146"/>
        <pc:sldMkLst>
          <pc:docMk/>
          <pc:sldMk cId="2261069617" sldId="472"/>
        </pc:sldMkLst>
      </pc:sldChg>
      <pc:sldChg chg="modTransition">
        <pc:chgData name="peter Rindal" userId="7c3c15d5b00f3a64" providerId="LiveId" clId="{100FEB26-8C82-4019-8D47-D087962AAA90}" dt="2019-05-10T14:20:07.699" v="146"/>
        <pc:sldMkLst>
          <pc:docMk/>
          <pc:sldMk cId="154197934" sldId="474"/>
        </pc:sldMkLst>
      </pc:sldChg>
      <pc:sldChg chg="modTransition">
        <pc:chgData name="peter Rindal" userId="7c3c15d5b00f3a64" providerId="LiveId" clId="{100FEB26-8C82-4019-8D47-D087962AAA90}" dt="2019-05-10T14:20:07.699" v="146"/>
        <pc:sldMkLst>
          <pc:docMk/>
          <pc:sldMk cId="1306639166" sldId="475"/>
        </pc:sldMkLst>
      </pc:sldChg>
      <pc:sldChg chg="addSp modSp modAnim">
        <pc:chgData name="peter Rindal" userId="7c3c15d5b00f3a64" providerId="LiveId" clId="{100FEB26-8C82-4019-8D47-D087962AAA90}" dt="2019-05-10T14:08:18.567" v="62"/>
        <pc:sldMkLst>
          <pc:docMk/>
          <pc:sldMk cId="1087318876" sldId="478"/>
        </pc:sldMkLst>
        <pc:cxnChg chg="mod">
          <ac:chgData name="peter Rindal" userId="7c3c15d5b00f3a64" providerId="LiveId" clId="{100FEB26-8C82-4019-8D47-D087962AAA90}" dt="2019-05-10T14:06:16.594" v="55" actId="1038"/>
          <ac:cxnSpMkLst>
            <pc:docMk/>
            <pc:sldMk cId="1087318876" sldId="478"/>
            <ac:cxnSpMk id="15" creationId="{CE8C9C56-9950-4E9E-BE96-A272490844BC}"/>
          </ac:cxnSpMkLst>
        </pc:cxnChg>
        <pc:cxnChg chg="mod">
          <ac:chgData name="peter Rindal" userId="7c3c15d5b00f3a64" providerId="LiveId" clId="{100FEB26-8C82-4019-8D47-D087962AAA90}" dt="2019-05-10T14:06:16.594" v="55" actId="1038"/>
          <ac:cxnSpMkLst>
            <pc:docMk/>
            <pc:sldMk cId="1087318876" sldId="478"/>
            <ac:cxnSpMk id="17" creationId="{9352FD31-9196-498D-B13C-967C8605FA40}"/>
          </ac:cxnSpMkLst>
        </pc:cxnChg>
        <pc:cxnChg chg="add mod ord">
          <ac:chgData name="peter Rindal" userId="7c3c15d5b00f3a64" providerId="LiveId" clId="{100FEB26-8C82-4019-8D47-D087962AAA90}" dt="2019-05-10T14:06:35.039" v="59" actId="167"/>
          <ac:cxnSpMkLst>
            <pc:docMk/>
            <pc:sldMk cId="1087318876" sldId="478"/>
            <ac:cxnSpMk id="36" creationId="{7373D2D7-DA87-492B-95E5-9CD93D8820A3}"/>
          </ac:cxnSpMkLst>
        </pc:cxnChg>
        <pc:cxnChg chg="add mod ord">
          <ac:chgData name="peter Rindal" userId="7c3c15d5b00f3a64" providerId="LiveId" clId="{100FEB26-8C82-4019-8D47-D087962AAA90}" dt="2019-05-10T14:06:35.039" v="59" actId="167"/>
          <ac:cxnSpMkLst>
            <pc:docMk/>
            <pc:sldMk cId="1087318876" sldId="478"/>
            <ac:cxnSpMk id="37" creationId="{B88B47C6-C550-43D5-BE07-77A687199C38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Pr. of Linear Minimum Distance</a:t>
            </a:r>
            <a:r>
              <a:rPr lang="en-US" baseline="0" dirty="0"/>
              <a:t> </a:t>
            </a:r>
            <a:br>
              <a:rPr lang="en-US" baseline="0" dirty="0"/>
            </a:br>
            <a:r>
              <a:rPr lang="en-U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Sheet1!$E$13</c:f>
              <c:strCache>
                <c:ptCount val="1"/>
                <c:pt idx="0">
                  <c:v>EA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Sheet1!$D$14:$D$17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46</c:v>
                </c:pt>
                <c:pt idx="3">
                  <c:v>30</c:v>
                </c:pt>
              </c:numCache>
            </c:numRef>
          </c:xVal>
          <c:yVal>
            <c:numRef>
              <c:f>Sheet1!$E$14:$E$17</c:f>
              <c:numCache>
                <c:formatCode>General</c:formatCode>
                <c:ptCount val="4"/>
                <c:pt idx="0">
                  <c:v>12.802285552379209</c:v>
                </c:pt>
                <c:pt idx="1">
                  <c:v>7.3428539337419103</c:v>
                </c:pt>
                <c:pt idx="2">
                  <c:v>5.1584293626044833</c:v>
                </c:pt>
                <c:pt idx="3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45C-4896-86B0-FC4F0FE7731D}"/>
            </c:ext>
          </c:extLst>
        </c:ser>
        <c:ser>
          <c:idx val="1"/>
          <c:order val="1"/>
          <c:tx>
            <c:strRef>
              <c:f>Sheet1!$F$13</c:f>
              <c:strCache>
                <c:ptCount val="1"/>
                <c:pt idx="0">
                  <c:v>EC, rate=0.2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backward val="10"/>
            <c:dispRSqr val="0"/>
            <c:dispEq val="0"/>
          </c:trendline>
          <c:xVal>
            <c:numRef>
              <c:f>Sheet1!$D$14:$D$17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46</c:v>
                </c:pt>
                <c:pt idx="3">
                  <c:v>30</c:v>
                </c:pt>
              </c:numCache>
            </c:numRef>
          </c:xVal>
          <c:yVal>
            <c:numRef>
              <c:f>Sheet1!$F$14:$F$17</c:f>
              <c:numCache>
                <c:formatCode>General</c:formatCode>
                <c:ptCount val="4"/>
                <c:pt idx="0">
                  <c:v>43.851641499810519</c:v>
                </c:pt>
                <c:pt idx="1">
                  <c:v>33.135216684085151</c:v>
                </c:pt>
                <c:pt idx="2">
                  <c:v>28.847722086261662</c:v>
                </c:pt>
                <c:pt idx="3">
                  <c:v>11.702749878828293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45C-4896-86B0-FC4F0FE7731D}"/>
            </c:ext>
          </c:extLst>
        </c:ser>
        <c:ser>
          <c:idx val="2"/>
          <c:order val="2"/>
          <c:tx>
            <c:strRef>
              <c:f>Sheet1!$G$13</c:f>
              <c:strCache>
                <c:ptCount val="1"/>
                <c:pt idx="0">
                  <c:v>EC, rate=0.5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backward val="20"/>
            <c:dispRSqr val="0"/>
            <c:dispEq val="0"/>
          </c:trendline>
          <c:xVal>
            <c:numRef>
              <c:f>Sheet1!$D$14:$D$17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46</c:v>
                </c:pt>
                <c:pt idx="3">
                  <c:v>30</c:v>
                </c:pt>
              </c:numCache>
            </c:numRef>
          </c:xVal>
          <c:yVal>
            <c:numRef>
              <c:f>Sheet1!$G$14:$G$17</c:f>
              <c:numCache>
                <c:formatCode>General</c:formatCode>
                <c:ptCount val="4"/>
                <c:pt idx="0">
                  <c:v>40.317168769543059</c:v>
                </c:pt>
                <c:pt idx="1">
                  <c:v>30.237428295583886</c:v>
                </c:pt>
                <c:pt idx="2">
                  <c:v>26.196913135845168</c:v>
                </c:pt>
                <c:pt idx="3">
                  <c:v>10.062746014549175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45C-4896-86B0-FC4F0FE7731D}"/>
            </c:ext>
          </c:extLst>
        </c:ser>
        <c:ser>
          <c:idx val="3"/>
          <c:order val="3"/>
          <c:tx>
            <c:strRef>
              <c:f>Sheet1!$H$13</c:f>
              <c:strCache>
                <c:ptCount val="1"/>
                <c:pt idx="0">
                  <c:v>EC, rate=0.6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Sheet1!$D$14:$D$17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46</c:v>
                </c:pt>
                <c:pt idx="3">
                  <c:v>30</c:v>
                </c:pt>
              </c:numCache>
            </c:numRef>
          </c:xVal>
          <c:yVal>
            <c:numRef>
              <c:f>Sheet1!$H$14:$H$17</c:f>
              <c:numCache>
                <c:formatCode>General</c:formatCode>
                <c:ptCount val="4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45C-4896-86B0-FC4F0FE77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9728863"/>
        <c:axId val="1974260303"/>
      </c:scatterChart>
      <c:valAx>
        <c:axId val="2089728863"/>
        <c:scaling>
          <c:orientation val="minMax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Expander Weight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260303"/>
        <c:crosses val="autoZero"/>
        <c:crossBetween val="midCat"/>
      </c:valAx>
      <c:valAx>
        <c:axId val="197426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Statistical Security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72886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Runnning</a:t>
            </a:r>
            <a:r>
              <a:rPr lang="en-US" baseline="0"/>
              <a:t> time (ms)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Sheet1!$G$37</c:f>
              <c:strCache>
                <c:ptCount val="1"/>
                <c:pt idx="0">
                  <c:v>QC code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Sheet1!$F$38:$F$42</c:f>
              <c:numCache>
                <c:formatCode>General</c:formatCode>
                <c:ptCount val="5"/>
                <c:pt idx="1">
                  <c:v>7</c:v>
                </c:pt>
                <c:pt idx="2">
                  <c:v>11</c:v>
                </c:pt>
                <c:pt idx="3">
                  <c:v>21</c:v>
                </c:pt>
                <c:pt idx="4">
                  <c:v>41</c:v>
                </c:pt>
              </c:numCache>
            </c:numRef>
          </c:xVal>
          <c:yVal>
            <c:numRef>
              <c:f>Sheet1!$G$38:$G$42</c:f>
              <c:numCache>
                <c:formatCode>General</c:formatCode>
                <c:ptCount val="5"/>
                <c:pt idx="1">
                  <c:v>2131</c:v>
                </c:pt>
                <c:pt idx="2">
                  <c:v>2131</c:v>
                </c:pt>
                <c:pt idx="3">
                  <c:v>2131</c:v>
                </c:pt>
                <c:pt idx="4">
                  <c:v>2131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425-4F70-B582-23002CB3525E}"/>
            </c:ext>
          </c:extLst>
        </c:ser>
        <c:ser>
          <c:idx val="1"/>
          <c:order val="1"/>
          <c:tx>
            <c:strRef>
              <c:f>Sheet1!$H$37</c:f>
              <c:strCache>
                <c:ptCount val="1"/>
                <c:pt idx="0">
                  <c:v>EA code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Sheet1!$F$38:$F$42</c:f>
              <c:numCache>
                <c:formatCode>General</c:formatCode>
                <c:ptCount val="5"/>
                <c:pt idx="1">
                  <c:v>7</c:v>
                </c:pt>
                <c:pt idx="2">
                  <c:v>11</c:v>
                </c:pt>
                <c:pt idx="3">
                  <c:v>21</c:v>
                </c:pt>
                <c:pt idx="4">
                  <c:v>41</c:v>
                </c:pt>
              </c:numCache>
            </c:numRef>
          </c:xVal>
          <c:yVal>
            <c:numRef>
              <c:f>Sheet1!$H$38:$H$42</c:f>
              <c:numCache>
                <c:formatCode>General</c:formatCode>
                <c:ptCount val="5"/>
                <c:pt idx="3">
                  <c:v>357</c:v>
                </c:pt>
                <c:pt idx="4">
                  <c:v>740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425-4F70-B582-23002CB3525E}"/>
            </c:ext>
          </c:extLst>
        </c:ser>
        <c:ser>
          <c:idx val="2"/>
          <c:order val="2"/>
          <c:tx>
            <c:strRef>
              <c:f>Sheet1!$I$37</c:f>
              <c:strCache>
                <c:ptCount val="1"/>
                <c:pt idx="0">
                  <c:v>EC code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7.2688172043009966E-3"/>
                  <c:y val="1.7126460606898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25-4F70-B582-23002CB35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Sheet1!$F$38:$F$42</c:f>
              <c:numCache>
                <c:formatCode>General</c:formatCode>
                <c:ptCount val="5"/>
                <c:pt idx="1">
                  <c:v>7</c:v>
                </c:pt>
                <c:pt idx="2">
                  <c:v>11</c:v>
                </c:pt>
                <c:pt idx="3">
                  <c:v>21</c:v>
                </c:pt>
                <c:pt idx="4">
                  <c:v>41</c:v>
                </c:pt>
              </c:numCache>
            </c:numRef>
          </c:xVal>
          <c:yVal>
            <c:numRef>
              <c:f>Sheet1!$I$38:$I$42</c:f>
              <c:numCache>
                <c:formatCode>General</c:formatCode>
                <c:ptCount val="5"/>
                <c:pt idx="1">
                  <c:v>64</c:v>
                </c:pt>
                <c:pt idx="2">
                  <c:v>101</c:v>
                </c:pt>
                <c:pt idx="3">
                  <c:v>190</c:v>
                </c:pt>
                <c:pt idx="4">
                  <c:v>340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425-4F70-B582-23002CB3525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250210511"/>
        <c:axId val="36476703"/>
      </c:scatterChart>
      <c:valAx>
        <c:axId val="2502105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Expander Weight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76703"/>
        <c:crosses val="autoZero"/>
        <c:crossBetween val="midCat"/>
      </c:valAx>
      <c:valAx>
        <c:axId val="3647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Running time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1051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5334E-7F0A-4CBC-A75A-F59CE5EA3D8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674E0-2D88-4B03-AD51-4CBE56D6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90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09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3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66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4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63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30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3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02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63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12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59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17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674E0-2D88-4B03-AD51-4CBE56D62E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2646" y="-422996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7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1" y="329311"/>
            <a:ext cx="4973915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12164" y="1808570"/>
            <a:ext cx="97975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3" y="798977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4" y="798977"/>
            <a:ext cx="7828831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7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1" y="1694890"/>
            <a:ext cx="9603275" cy="4658285"/>
          </a:xfrm>
        </p:spPr>
        <p:txBody>
          <a:bodyPr anchor="t"/>
          <a:lstStyle>
            <a:lvl1pPr>
              <a:defRPr>
                <a:solidFill>
                  <a:srgbClr val="454545"/>
                </a:solidFill>
              </a:defRPr>
            </a:lvl1pPr>
            <a:lvl2pPr>
              <a:defRPr>
                <a:solidFill>
                  <a:srgbClr val="454545"/>
                </a:solidFill>
              </a:defRPr>
            </a:lvl2pPr>
            <a:lvl3pPr>
              <a:defRPr>
                <a:solidFill>
                  <a:srgbClr val="454545"/>
                </a:solidFill>
              </a:defRPr>
            </a:lvl3pPr>
            <a:lvl4pPr>
              <a:defRPr>
                <a:solidFill>
                  <a:srgbClr val="454545"/>
                </a:solidFill>
              </a:defRPr>
            </a:lvl4pPr>
            <a:lvl5pPr>
              <a:defRPr>
                <a:solidFill>
                  <a:srgbClr val="454545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7" y="131281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313" y="2908319"/>
            <a:ext cx="8643155" cy="1887950"/>
          </a:xfrm>
        </p:spPr>
        <p:txBody>
          <a:bodyPr anchor="b">
            <a:normAutofit/>
          </a:bodyPr>
          <a:lstStyle>
            <a:lvl1pPr algn="l">
              <a:defRPr sz="360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7023" y="4985406"/>
            <a:ext cx="863044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66949" y="489083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93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167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53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3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07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3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5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495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4140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1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4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6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1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5" y="5469860"/>
            <a:ext cx="5527351" cy="32012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5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81" y="526148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81" y="169489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9.png"/><Relationship Id="rId21" Type="http://schemas.openxmlformats.org/officeDocument/2006/relationships/image" Target="../media/image47.png"/><Relationship Id="rId7" Type="http://schemas.openxmlformats.org/officeDocument/2006/relationships/image" Target="../media/image46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370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67.png"/><Relationship Id="rId18" Type="http://schemas.openxmlformats.org/officeDocument/2006/relationships/image" Target="../media/image70.png"/><Relationship Id="rId3" Type="http://schemas.openxmlformats.org/officeDocument/2006/relationships/image" Target="../media/image49.png"/><Relationship Id="rId21" Type="http://schemas.openxmlformats.org/officeDocument/2006/relationships/image" Target="../media/image340.png"/><Relationship Id="rId7" Type="http://schemas.openxmlformats.org/officeDocument/2006/relationships/image" Target="../media/image45.png"/><Relationship Id="rId12" Type="http://schemas.openxmlformats.org/officeDocument/2006/relationships/image" Target="../media/image66.png"/><Relationship Id="rId17" Type="http://schemas.openxmlformats.org/officeDocument/2006/relationships/image" Target="../media/image69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65.png"/><Relationship Id="rId5" Type="http://schemas.openxmlformats.org/officeDocument/2006/relationships/image" Target="../media/image50.png"/><Relationship Id="rId15" Type="http://schemas.openxmlformats.org/officeDocument/2006/relationships/image" Target="../media/image47.png"/><Relationship Id="rId10" Type="http://schemas.openxmlformats.org/officeDocument/2006/relationships/image" Target="../media/image64.png"/><Relationship Id="rId19" Type="http://schemas.openxmlformats.org/officeDocument/2006/relationships/image" Target="../media/image71.png"/><Relationship Id="rId4" Type="http://schemas.openxmlformats.org/officeDocument/2006/relationships/image" Target="../media/image370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84.png"/><Relationship Id="rId3" Type="http://schemas.openxmlformats.org/officeDocument/2006/relationships/image" Target="../media/image690.png"/><Relationship Id="rId21" Type="http://schemas.openxmlformats.org/officeDocument/2006/relationships/image" Target="../media/image87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80.png"/><Relationship Id="rId20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0.png"/><Relationship Id="rId11" Type="http://schemas.openxmlformats.org/officeDocument/2006/relationships/image" Target="../media/image77.png"/><Relationship Id="rId5" Type="http://schemas.openxmlformats.org/officeDocument/2006/relationships/image" Target="../media/image710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19" Type="http://schemas.openxmlformats.org/officeDocument/2006/relationships/image" Target="../media/image85.png"/><Relationship Id="rId4" Type="http://schemas.openxmlformats.org/officeDocument/2006/relationships/image" Target="../media/image700.png"/><Relationship Id="rId9" Type="http://schemas.openxmlformats.org/officeDocument/2006/relationships/image" Target="../media/image75.png"/><Relationship Id="rId22" Type="http://schemas.openxmlformats.org/officeDocument/2006/relationships/image" Target="../media/image8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2.png"/><Relationship Id="rId7" Type="http://schemas.openxmlformats.org/officeDocument/2006/relationships/image" Target="../media/image9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3.png"/><Relationship Id="rId18" Type="http://schemas.openxmlformats.org/officeDocument/2006/relationships/image" Target="../media/image98.png"/><Relationship Id="rId3" Type="http://schemas.openxmlformats.org/officeDocument/2006/relationships/image" Target="../media/image96.png"/><Relationship Id="rId21" Type="http://schemas.openxmlformats.org/officeDocument/2006/relationships/image" Target="../media/image101.png"/><Relationship Id="rId12" Type="http://schemas.openxmlformats.org/officeDocument/2006/relationships/image" Target="../media/image132.png"/><Relationship Id="rId17" Type="http://schemas.openxmlformats.org/officeDocument/2006/relationships/image" Target="../media/image97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3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35.png"/><Relationship Id="rId19" Type="http://schemas.openxmlformats.org/officeDocument/2006/relationships/image" Target="../media/image99.png"/><Relationship Id="rId14" Type="http://schemas.openxmlformats.org/officeDocument/2006/relationships/image" Target="../media/image134.png"/><Relationship Id="rId22" Type="http://schemas.openxmlformats.org/officeDocument/2006/relationships/image" Target="../media/image102.png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07.png"/><Relationship Id="rId3" Type="http://schemas.openxmlformats.org/officeDocument/2006/relationships/image" Target="../media/image103.png"/><Relationship Id="rId21" Type="http://schemas.openxmlformats.org/officeDocument/2006/relationships/image" Target="../media/image155.png"/><Relationship Id="rId34" Type="http://schemas.openxmlformats.org/officeDocument/2006/relationships/image" Target="../media/image102.png"/><Relationship Id="rId25" Type="http://schemas.openxmlformats.org/officeDocument/2006/relationships/image" Target="../media/image106.png"/><Relationship Id="rId33" Type="http://schemas.openxmlformats.org/officeDocument/2006/relationships/image" Target="../media/image101.png"/><Relationship Id="rId2" Type="http://schemas.openxmlformats.org/officeDocument/2006/relationships/notesSlide" Target="../notesSlides/notesSlide15.xml"/><Relationship Id="rId20" Type="http://schemas.openxmlformats.org/officeDocument/2006/relationships/image" Target="../media/image154.png"/><Relationship Id="rId29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05.png"/><Relationship Id="rId32" Type="http://schemas.openxmlformats.org/officeDocument/2006/relationships/image" Target="../media/image100.png"/><Relationship Id="rId23" Type="http://schemas.openxmlformats.org/officeDocument/2006/relationships/image" Target="../media/image96.png"/><Relationship Id="rId28" Type="http://schemas.openxmlformats.org/officeDocument/2006/relationships/image" Target="../media/image109.png"/><Relationship Id="rId19" Type="http://schemas.openxmlformats.org/officeDocument/2006/relationships/image" Target="../media/image153.png"/><Relationship Id="rId31" Type="http://schemas.openxmlformats.org/officeDocument/2006/relationships/image" Target="../media/image99.png"/><Relationship Id="rId4" Type="http://schemas.openxmlformats.org/officeDocument/2006/relationships/image" Target="../media/image104.png"/><Relationship Id="rId22" Type="http://schemas.openxmlformats.org/officeDocument/2006/relationships/image" Target="../media/image156.png"/><Relationship Id="rId27" Type="http://schemas.openxmlformats.org/officeDocument/2006/relationships/image" Target="../media/image108.png"/><Relationship Id="rId30" Type="http://schemas.openxmlformats.org/officeDocument/2006/relationships/image" Target="../media/image9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1.png"/><Relationship Id="rId7" Type="http://schemas.openxmlformats.org/officeDocument/2006/relationships/image" Target="../media/image1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3" Type="http://schemas.openxmlformats.org/officeDocument/2006/relationships/image" Target="../media/image119.png"/><Relationship Id="rId7" Type="http://schemas.openxmlformats.org/officeDocument/2006/relationships/image" Target="../media/image125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Relationship Id="rId9" Type="http://schemas.openxmlformats.org/officeDocument/2006/relationships/image" Target="../media/image1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3" Type="http://schemas.openxmlformats.org/officeDocument/2006/relationships/image" Target="../media/image119.png"/><Relationship Id="rId7" Type="http://schemas.openxmlformats.org/officeDocument/2006/relationships/image" Target="../media/image127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20.png"/><Relationship Id="rId9" Type="http://schemas.openxmlformats.org/officeDocument/2006/relationships/image" Target="../media/image1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5" Type="http://schemas.openxmlformats.org/officeDocument/2006/relationships/image" Target="../media/image131.png"/><Relationship Id="rId4" Type="http://schemas.openxmlformats.org/officeDocument/2006/relationships/image" Target="../media/image12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13" Type="http://schemas.openxmlformats.org/officeDocument/2006/relationships/image" Target="../media/image146.png"/><Relationship Id="rId18" Type="http://schemas.openxmlformats.org/officeDocument/2006/relationships/image" Target="../media/image151.png"/><Relationship Id="rId3" Type="http://schemas.openxmlformats.org/officeDocument/2006/relationships/image" Target="../media/image119.png"/><Relationship Id="rId21" Type="http://schemas.openxmlformats.org/officeDocument/2006/relationships/image" Target="../media/image158.png"/><Relationship Id="rId7" Type="http://schemas.openxmlformats.org/officeDocument/2006/relationships/image" Target="../media/image140.png"/><Relationship Id="rId12" Type="http://schemas.openxmlformats.org/officeDocument/2006/relationships/image" Target="../media/image145.png"/><Relationship Id="rId17" Type="http://schemas.openxmlformats.org/officeDocument/2006/relationships/image" Target="../media/image150.png"/><Relationship Id="rId2" Type="http://schemas.openxmlformats.org/officeDocument/2006/relationships/image" Target="../media/image138.png"/><Relationship Id="rId16" Type="http://schemas.openxmlformats.org/officeDocument/2006/relationships/image" Target="../media/image149.png"/><Relationship Id="rId20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11" Type="http://schemas.openxmlformats.org/officeDocument/2006/relationships/image" Target="../media/image144.png"/><Relationship Id="rId5" Type="http://schemas.openxmlformats.org/officeDocument/2006/relationships/image" Target="../media/image131.png"/><Relationship Id="rId15" Type="http://schemas.openxmlformats.org/officeDocument/2006/relationships/image" Target="../media/image148.png"/><Relationship Id="rId10" Type="http://schemas.openxmlformats.org/officeDocument/2006/relationships/image" Target="../media/image143.png"/><Relationship Id="rId19" Type="http://schemas.openxmlformats.org/officeDocument/2006/relationships/image" Target="../media/image152.png"/><Relationship Id="rId4" Type="http://schemas.openxmlformats.org/officeDocument/2006/relationships/image" Target="../media/image120.png"/><Relationship Id="rId9" Type="http://schemas.openxmlformats.org/officeDocument/2006/relationships/image" Target="../media/image142.png"/><Relationship Id="rId14" Type="http://schemas.openxmlformats.org/officeDocument/2006/relationships/image" Target="../media/image147.png"/><Relationship Id="rId22" Type="http://schemas.openxmlformats.org/officeDocument/2006/relationships/image" Target="../media/image15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png"/><Relationship Id="rId13" Type="http://schemas.openxmlformats.org/officeDocument/2006/relationships/image" Target="../media/image171.png"/><Relationship Id="rId18" Type="http://schemas.openxmlformats.org/officeDocument/2006/relationships/image" Target="../media/image176.png"/><Relationship Id="rId3" Type="http://schemas.openxmlformats.org/officeDocument/2006/relationships/image" Target="../media/image161.png"/><Relationship Id="rId7" Type="http://schemas.openxmlformats.org/officeDocument/2006/relationships/image" Target="../media/image165.png"/><Relationship Id="rId12" Type="http://schemas.openxmlformats.org/officeDocument/2006/relationships/image" Target="../media/image170.png"/><Relationship Id="rId17" Type="http://schemas.openxmlformats.org/officeDocument/2006/relationships/image" Target="../media/image175.png"/><Relationship Id="rId2" Type="http://schemas.openxmlformats.org/officeDocument/2006/relationships/image" Target="../media/image160.png"/><Relationship Id="rId16" Type="http://schemas.openxmlformats.org/officeDocument/2006/relationships/image" Target="../media/image174.png"/><Relationship Id="rId20" Type="http://schemas.openxmlformats.org/officeDocument/2006/relationships/image" Target="../media/image1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4.png"/><Relationship Id="rId11" Type="http://schemas.openxmlformats.org/officeDocument/2006/relationships/image" Target="../media/image169.png"/><Relationship Id="rId5" Type="http://schemas.openxmlformats.org/officeDocument/2006/relationships/image" Target="../media/image163.png"/><Relationship Id="rId15" Type="http://schemas.openxmlformats.org/officeDocument/2006/relationships/image" Target="../media/image173.png"/><Relationship Id="rId10" Type="http://schemas.openxmlformats.org/officeDocument/2006/relationships/image" Target="../media/image168.png"/><Relationship Id="rId19" Type="http://schemas.openxmlformats.org/officeDocument/2006/relationships/image" Target="../media/image177.png"/><Relationship Id="rId4" Type="http://schemas.openxmlformats.org/officeDocument/2006/relationships/image" Target="../media/image162.png"/><Relationship Id="rId9" Type="http://schemas.openxmlformats.org/officeDocument/2006/relationships/image" Target="../media/image167.png"/><Relationship Id="rId14" Type="http://schemas.openxmlformats.org/officeDocument/2006/relationships/image" Target="../media/image172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0.png"/><Relationship Id="rId18" Type="http://schemas.openxmlformats.org/officeDocument/2006/relationships/image" Target="../media/image195.png"/><Relationship Id="rId26" Type="http://schemas.openxmlformats.org/officeDocument/2006/relationships/image" Target="../media/image165.png"/><Relationship Id="rId39" Type="http://schemas.openxmlformats.org/officeDocument/2006/relationships/image" Target="../media/image178.png"/><Relationship Id="rId21" Type="http://schemas.openxmlformats.org/officeDocument/2006/relationships/image" Target="../media/image198.png"/><Relationship Id="rId34" Type="http://schemas.openxmlformats.org/officeDocument/2006/relationships/image" Target="../media/image173.png"/><Relationship Id="rId7" Type="http://schemas.openxmlformats.org/officeDocument/2006/relationships/image" Target="../media/image184.png"/><Relationship Id="rId12" Type="http://schemas.openxmlformats.org/officeDocument/2006/relationships/image" Target="../media/image189.png"/><Relationship Id="rId17" Type="http://schemas.openxmlformats.org/officeDocument/2006/relationships/image" Target="../media/image194.png"/><Relationship Id="rId25" Type="http://schemas.openxmlformats.org/officeDocument/2006/relationships/image" Target="../media/image164.png"/><Relationship Id="rId33" Type="http://schemas.openxmlformats.org/officeDocument/2006/relationships/image" Target="../media/image172.png"/><Relationship Id="rId38" Type="http://schemas.openxmlformats.org/officeDocument/2006/relationships/image" Target="../media/image177.png"/><Relationship Id="rId2" Type="http://schemas.openxmlformats.org/officeDocument/2006/relationships/image" Target="../media/image179.png"/><Relationship Id="rId16" Type="http://schemas.openxmlformats.org/officeDocument/2006/relationships/image" Target="../media/image193.png"/><Relationship Id="rId20" Type="http://schemas.openxmlformats.org/officeDocument/2006/relationships/image" Target="../media/image197.png"/><Relationship Id="rId29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11" Type="http://schemas.openxmlformats.org/officeDocument/2006/relationships/image" Target="../media/image188.png"/><Relationship Id="rId24" Type="http://schemas.openxmlformats.org/officeDocument/2006/relationships/image" Target="../media/image163.png"/><Relationship Id="rId32" Type="http://schemas.openxmlformats.org/officeDocument/2006/relationships/image" Target="../media/image171.png"/><Relationship Id="rId37" Type="http://schemas.openxmlformats.org/officeDocument/2006/relationships/image" Target="../media/image176.png"/><Relationship Id="rId5" Type="http://schemas.openxmlformats.org/officeDocument/2006/relationships/image" Target="../media/image182.png"/><Relationship Id="rId15" Type="http://schemas.openxmlformats.org/officeDocument/2006/relationships/image" Target="../media/image192.png"/><Relationship Id="rId23" Type="http://schemas.openxmlformats.org/officeDocument/2006/relationships/image" Target="../media/image200.png"/><Relationship Id="rId28" Type="http://schemas.openxmlformats.org/officeDocument/2006/relationships/image" Target="../media/image167.png"/><Relationship Id="rId36" Type="http://schemas.openxmlformats.org/officeDocument/2006/relationships/image" Target="../media/image175.png"/><Relationship Id="rId10" Type="http://schemas.openxmlformats.org/officeDocument/2006/relationships/image" Target="../media/image187.png"/><Relationship Id="rId19" Type="http://schemas.openxmlformats.org/officeDocument/2006/relationships/image" Target="../media/image196.png"/><Relationship Id="rId31" Type="http://schemas.openxmlformats.org/officeDocument/2006/relationships/image" Target="../media/image170.png"/><Relationship Id="rId4" Type="http://schemas.openxmlformats.org/officeDocument/2006/relationships/image" Target="../media/image181.png"/><Relationship Id="rId9" Type="http://schemas.openxmlformats.org/officeDocument/2006/relationships/image" Target="../media/image186.png"/><Relationship Id="rId14" Type="http://schemas.openxmlformats.org/officeDocument/2006/relationships/image" Target="../media/image191.png"/><Relationship Id="rId22" Type="http://schemas.openxmlformats.org/officeDocument/2006/relationships/image" Target="../media/image199.png"/><Relationship Id="rId27" Type="http://schemas.openxmlformats.org/officeDocument/2006/relationships/image" Target="../media/image166.png"/><Relationship Id="rId30" Type="http://schemas.openxmlformats.org/officeDocument/2006/relationships/image" Target="../media/image169.png"/><Relationship Id="rId35" Type="http://schemas.openxmlformats.org/officeDocument/2006/relationships/image" Target="../media/image174.png"/><Relationship Id="rId8" Type="http://schemas.openxmlformats.org/officeDocument/2006/relationships/image" Target="../media/image185.png"/><Relationship Id="rId3" Type="http://schemas.openxmlformats.org/officeDocument/2006/relationships/image" Target="../media/image180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0.png"/><Relationship Id="rId18" Type="http://schemas.openxmlformats.org/officeDocument/2006/relationships/image" Target="../media/image195.png"/><Relationship Id="rId26" Type="http://schemas.openxmlformats.org/officeDocument/2006/relationships/image" Target="../media/image165.png"/><Relationship Id="rId39" Type="http://schemas.openxmlformats.org/officeDocument/2006/relationships/image" Target="../media/image178.png"/><Relationship Id="rId21" Type="http://schemas.openxmlformats.org/officeDocument/2006/relationships/image" Target="../media/image198.png"/><Relationship Id="rId34" Type="http://schemas.openxmlformats.org/officeDocument/2006/relationships/image" Target="../media/image173.png"/><Relationship Id="rId7" Type="http://schemas.openxmlformats.org/officeDocument/2006/relationships/image" Target="../media/image184.png"/><Relationship Id="rId12" Type="http://schemas.openxmlformats.org/officeDocument/2006/relationships/image" Target="../media/image189.png"/><Relationship Id="rId17" Type="http://schemas.openxmlformats.org/officeDocument/2006/relationships/image" Target="../media/image194.png"/><Relationship Id="rId25" Type="http://schemas.openxmlformats.org/officeDocument/2006/relationships/image" Target="../media/image164.png"/><Relationship Id="rId33" Type="http://schemas.openxmlformats.org/officeDocument/2006/relationships/image" Target="../media/image172.png"/><Relationship Id="rId38" Type="http://schemas.openxmlformats.org/officeDocument/2006/relationships/image" Target="../media/image177.png"/><Relationship Id="rId2" Type="http://schemas.openxmlformats.org/officeDocument/2006/relationships/image" Target="../media/image201.png"/><Relationship Id="rId16" Type="http://schemas.openxmlformats.org/officeDocument/2006/relationships/image" Target="../media/image193.png"/><Relationship Id="rId20" Type="http://schemas.openxmlformats.org/officeDocument/2006/relationships/image" Target="../media/image197.png"/><Relationship Id="rId29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11" Type="http://schemas.openxmlformats.org/officeDocument/2006/relationships/image" Target="../media/image188.png"/><Relationship Id="rId24" Type="http://schemas.openxmlformats.org/officeDocument/2006/relationships/image" Target="../media/image163.png"/><Relationship Id="rId32" Type="http://schemas.openxmlformats.org/officeDocument/2006/relationships/image" Target="../media/image171.png"/><Relationship Id="rId37" Type="http://schemas.openxmlformats.org/officeDocument/2006/relationships/image" Target="../media/image176.png"/><Relationship Id="rId5" Type="http://schemas.openxmlformats.org/officeDocument/2006/relationships/image" Target="../media/image182.png"/><Relationship Id="rId15" Type="http://schemas.openxmlformats.org/officeDocument/2006/relationships/image" Target="../media/image192.png"/><Relationship Id="rId23" Type="http://schemas.openxmlformats.org/officeDocument/2006/relationships/image" Target="../media/image200.png"/><Relationship Id="rId28" Type="http://schemas.openxmlformats.org/officeDocument/2006/relationships/image" Target="../media/image167.png"/><Relationship Id="rId36" Type="http://schemas.openxmlformats.org/officeDocument/2006/relationships/image" Target="../media/image175.png"/><Relationship Id="rId10" Type="http://schemas.openxmlformats.org/officeDocument/2006/relationships/image" Target="../media/image187.png"/><Relationship Id="rId19" Type="http://schemas.openxmlformats.org/officeDocument/2006/relationships/image" Target="../media/image196.png"/><Relationship Id="rId31" Type="http://schemas.openxmlformats.org/officeDocument/2006/relationships/image" Target="../media/image170.png"/><Relationship Id="rId4" Type="http://schemas.openxmlformats.org/officeDocument/2006/relationships/image" Target="../media/image181.png"/><Relationship Id="rId9" Type="http://schemas.openxmlformats.org/officeDocument/2006/relationships/image" Target="../media/image186.png"/><Relationship Id="rId14" Type="http://schemas.openxmlformats.org/officeDocument/2006/relationships/image" Target="../media/image191.png"/><Relationship Id="rId22" Type="http://schemas.openxmlformats.org/officeDocument/2006/relationships/image" Target="../media/image199.png"/><Relationship Id="rId27" Type="http://schemas.openxmlformats.org/officeDocument/2006/relationships/image" Target="../media/image166.png"/><Relationship Id="rId30" Type="http://schemas.openxmlformats.org/officeDocument/2006/relationships/image" Target="../media/image169.png"/><Relationship Id="rId35" Type="http://schemas.openxmlformats.org/officeDocument/2006/relationships/image" Target="../media/image174.png"/><Relationship Id="rId8" Type="http://schemas.openxmlformats.org/officeDocument/2006/relationships/image" Target="../media/image185.png"/><Relationship Id="rId3" Type="http://schemas.openxmlformats.org/officeDocument/2006/relationships/image" Target="../media/image180.png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7.png"/><Relationship Id="rId18" Type="http://schemas.openxmlformats.org/officeDocument/2006/relationships/image" Target="../media/image209.png"/><Relationship Id="rId26" Type="http://schemas.openxmlformats.org/officeDocument/2006/relationships/image" Target="../media/image213.png"/><Relationship Id="rId39" Type="http://schemas.openxmlformats.org/officeDocument/2006/relationships/image" Target="../media/image174.png"/><Relationship Id="rId21" Type="http://schemas.openxmlformats.org/officeDocument/2006/relationships/image" Target="../media/image195.png"/><Relationship Id="rId34" Type="http://schemas.openxmlformats.org/officeDocument/2006/relationships/image" Target="../media/image169.png"/><Relationship Id="rId42" Type="http://schemas.openxmlformats.org/officeDocument/2006/relationships/image" Target="../media/image176.png"/><Relationship Id="rId7" Type="http://schemas.openxmlformats.org/officeDocument/2006/relationships/image" Target="../media/image181.png"/><Relationship Id="rId2" Type="http://schemas.openxmlformats.org/officeDocument/2006/relationships/image" Target="../media/image202.png"/><Relationship Id="rId16" Type="http://schemas.openxmlformats.org/officeDocument/2006/relationships/image" Target="../media/image208.png"/><Relationship Id="rId20" Type="http://schemas.openxmlformats.org/officeDocument/2006/relationships/image" Target="../media/image194.png"/><Relationship Id="rId29" Type="http://schemas.openxmlformats.org/officeDocument/2006/relationships/image" Target="../media/image214.png"/><Relationship Id="rId41" Type="http://schemas.openxmlformats.org/officeDocument/2006/relationships/image" Target="../media/image2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85.png"/><Relationship Id="rId24" Type="http://schemas.openxmlformats.org/officeDocument/2006/relationships/image" Target="../media/image198.png"/><Relationship Id="rId32" Type="http://schemas.openxmlformats.org/officeDocument/2006/relationships/image" Target="../media/image167.png"/><Relationship Id="rId37" Type="http://schemas.openxmlformats.org/officeDocument/2006/relationships/image" Target="../media/image172.png"/><Relationship Id="rId40" Type="http://schemas.openxmlformats.org/officeDocument/2006/relationships/image" Target="../media/image175.png"/><Relationship Id="rId5" Type="http://schemas.openxmlformats.org/officeDocument/2006/relationships/image" Target="../media/image178.png"/><Relationship Id="rId15" Type="http://schemas.openxmlformats.org/officeDocument/2006/relationships/image" Target="../media/image207.png"/><Relationship Id="rId23" Type="http://schemas.openxmlformats.org/officeDocument/2006/relationships/image" Target="../media/image197.png"/><Relationship Id="rId28" Type="http://schemas.openxmlformats.org/officeDocument/2006/relationships/image" Target="../media/image165.png"/><Relationship Id="rId36" Type="http://schemas.openxmlformats.org/officeDocument/2006/relationships/image" Target="../media/image171.png"/><Relationship Id="rId10" Type="http://schemas.openxmlformats.org/officeDocument/2006/relationships/image" Target="../media/image205.png"/><Relationship Id="rId19" Type="http://schemas.openxmlformats.org/officeDocument/2006/relationships/image" Target="../media/image210.png"/><Relationship Id="rId31" Type="http://schemas.openxmlformats.org/officeDocument/2006/relationships/image" Target="../media/image215.png"/><Relationship Id="rId4" Type="http://schemas.openxmlformats.org/officeDocument/2006/relationships/image" Target="../media/image177.png"/><Relationship Id="rId9" Type="http://schemas.openxmlformats.org/officeDocument/2006/relationships/image" Target="../media/image204.png"/><Relationship Id="rId14" Type="http://schemas.openxmlformats.org/officeDocument/2006/relationships/image" Target="../media/image206.png"/><Relationship Id="rId22" Type="http://schemas.openxmlformats.org/officeDocument/2006/relationships/image" Target="../media/image211.png"/><Relationship Id="rId27" Type="http://schemas.openxmlformats.org/officeDocument/2006/relationships/image" Target="../media/image164.png"/><Relationship Id="rId30" Type="http://schemas.openxmlformats.org/officeDocument/2006/relationships/image" Target="../media/image166.png"/><Relationship Id="rId35" Type="http://schemas.openxmlformats.org/officeDocument/2006/relationships/image" Target="../media/image170.png"/><Relationship Id="rId8" Type="http://schemas.openxmlformats.org/officeDocument/2006/relationships/image" Target="../media/image203.png"/><Relationship Id="rId3" Type="http://schemas.openxmlformats.org/officeDocument/2006/relationships/image" Target="../media/image180.png"/><Relationship Id="rId12" Type="http://schemas.openxmlformats.org/officeDocument/2006/relationships/image" Target="../media/image186.png"/><Relationship Id="rId17" Type="http://schemas.openxmlformats.org/officeDocument/2006/relationships/image" Target="../media/image191.png"/><Relationship Id="rId25" Type="http://schemas.openxmlformats.org/officeDocument/2006/relationships/image" Target="../media/image212.png"/><Relationship Id="rId33" Type="http://schemas.openxmlformats.org/officeDocument/2006/relationships/image" Target="../media/image168.png"/><Relationship Id="rId38" Type="http://schemas.openxmlformats.org/officeDocument/2006/relationships/image" Target="../media/image17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166.png"/><Relationship Id="rId18" Type="http://schemas.openxmlformats.org/officeDocument/2006/relationships/image" Target="../media/image171.png"/><Relationship Id="rId3" Type="http://schemas.openxmlformats.org/officeDocument/2006/relationships/image" Target="../media/image180.png"/><Relationship Id="rId21" Type="http://schemas.openxmlformats.org/officeDocument/2006/relationships/image" Target="../media/image174.png"/><Relationship Id="rId7" Type="http://schemas.openxmlformats.org/officeDocument/2006/relationships/image" Target="../media/image199.png"/><Relationship Id="rId12" Type="http://schemas.openxmlformats.org/officeDocument/2006/relationships/image" Target="../media/image165.png"/><Relationship Id="rId17" Type="http://schemas.openxmlformats.org/officeDocument/2006/relationships/image" Target="../media/image170.png"/><Relationship Id="rId25" Type="http://schemas.openxmlformats.org/officeDocument/2006/relationships/image" Target="../media/image178.png"/><Relationship Id="rId2" Type="http://schemas.openxmlformats.org/officeDocument/2006/relationships/image" Target="../media/image217.png"/><Relationship Id="rId16" Type="http://schemas.openxmlformats.org/officeDocument/2006/relationships/image" Target="../media/image169.png"/><Relationship Id="rId20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9.png"/><Relationship Id="rId11" Type="http://schemas.openxmlformats.org/officeDocument/2006/relationships/image" Target="../media/image164.png"/><Relationship Id="rId24" Type="http://schemas.openxmlformats.org/officeDocument/2006/relationships/image" Target="../media/image177.png"/><Relationship Id="rId5" Type="http://schemas.openxmlformats.org/officeDocument/2006/relationships/image" Target="../media/image218.png"/><Relationship Id="rId15" Type="http://schemas.openxmlformats.org/officeDocument/2006/relationships/image" Target="../media/image168.png"/><Relationship Id="rId23" Type="http://schemas.openxmlformats.org/officeDocument/2006/relationships/image" Target="../media/image176.png"/><Relationship Id="rId10" Type="http://schemas.openxmlformats.org/officeDocument/2006/relationships/image" Target="../media/image163.png"/><Relationship Id="rId19" Type="http://schemas.openxmlformats.org/officeDocument/2006/relationships/image" Target="../media/image172.png"/><Relationship Id="rId4" Type="http://schemas.openxmlformats.org/officeDocument/2006/relationships/image" Target="../media/image181.png"/><Relationship Id="rId9" Type="http://schemas.openxmlformats.org/officeDocument/2006/relationships/image" Target="../media/image221.png"/><Relationship Id="rId14" Type="http://schemas.openxmlformats.org/officeDocument/2006/relationships/image" Target="../media/image167.png"/><Relationship Id="rId22" Type="http://schemas.openxmlformats.org/officeDocument/2006/relationships/image" Target="../media/image17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3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010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3" Type="http://schemas.openxmlformats.org/officeDocument/2006/relationships/image" Target="../media/image29.png"/><Relationship Id="rId3" Type="http://schemas.openxmlformats.org/officeDocument/2006/relationships/image" Target="../media/image2410.png"/><Relationship Id="rId7" Type="http://schemas.openxmlformats.org/officeDocument/2006/relationships/image" Target="../media/image27.png"/><Relationship Id="rId12" Type="http://schemas.openxmlformats.org/officeDocument/2006/relationships/image" Target="../media/image35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10.png"/><Relationship Id="rId5" Type="http://schemas.openxmlformats.org/officeDocument/2006/relationships/image" Target="../media/image25.png"/><Relationship Id="rId10" Type="http://schemas.openxmlformats.org/officeDocument/2006/relationships/image" Target="../media/image340.png"/><Relationship Id="rId4" Type="http://schemas.openxmlformats.org/officeDocument/2006/relationships/image" Target="../media/image310.png"/><Relationship Id="rId9" Type="http://schemas.openxmlformats.org/officeDocument/2006/relationships/image" Target="../media/image330.png"/><Relationship Id="rId1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0.png"/><Relationship Id="rId7" Type="http://schemas.openxmlformats.org/officeDocument/2006/relationships/image" Target="../media/image40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0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0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434" y="196542"/>
            <a:ext cx="10050300" cy="165756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+mn-lt"/>
              </a:rPr>
              <a:t>Expand-Convolute Codes</a:t>
            </a:r>
            <a:endParaRPr lang="en-US" sz="3200" b="1" cap="none" dirty="0">
              <a:latin typeface="+mn-lt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FD38060-52E4-42A3-B148-9ACFC6C9B046}"/>
              </a:ext>
            </a:extLst>
          </p:cNvPr>
          <p:cNvSpPr txBox="1">
            <a:spLocks/>
          </p:cNvSpPr>
          <p:nvPr/>
        </p:nvSpPr>
        <p:spPr>
          <a:xfrm>
            <a:off x="2061764" y="3334956"/>
            <a:ext cx="8630447" cy="1012929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354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DA3899-9A25-41C9-8829-D874E0BD9F88}"/>
              </a:ext>
            </a:extLst>
          </p:cNvPr>
          <p:cNvSpPr txBox="1"/>
          <p:nvPr/>
        </p:nvSpPr>
        <p:spPr>
          <a:xfrm>
            <a:off x="9435324" y="4277484"/>
            <a:ext cx="266537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Titouan</a:t>
            </a:r>
            <a:r>
              <a:rPr lang="en-US" sz="2000" dirty="0"/>
              <a:t> Tanguy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Peter Rindal</a:t>
            </a:r>
          </a:p>
          <a:p>
            <a:r>
              <a:rPr lang="en-US" sz="2000" dirty="0"/>
              <a:t>Srinivasan </a:t>
            </a:r>
            <a:r>
              <a:rPr lang="en-US" sz="2000" dirty="0" err="1"/>
              <a:t>Raghuraman</a:t>
            </a:r>
            <a:endParaRPr lang="en-US" sz="2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C67500-8220-4AC8-8629-262EC3973114}"/>
              </a:ext>
            </a:extLst>
          </p:cNvPr>
          <p:cNvCxnSpPr>
            <a:cxnSpLocks/>
          </p:cNvCxnSpPr>
          <p:nvPr/>
        </p:nvCxnSpPr>
        <p:spPr>
          <a:xfrm>
            <a:off x="9248083" y="3988741"/>
            <a:ext cx="0" cy="24760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visa research">
            <a:extLst>
              <a:ext uri="{FF2B5EF4-FFF2-40B4-BE49-F238E27FC236}">
                <a16:creationId xmlns:a16="http://schemas.microsoft.com/office/drawing/2014/main" id="{71B19C82-343F-4E24-9392-5D6F56A73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41" b="98453" l="440" r="99121">
                        <a14:foregroundMark x1="11099" y1="4836" x2="11319" y2="4836"/>
                        <a14:foregroundMark x1="11099" y1="6190" x2="14066" y2="7737"/>
                        <a14:foregroundMark x1="769" y1="1741" x2="4945" y2="4062"/>
                        <a14:foregroundMark x1="44066" y1="7350" x2="42967" y2="18762"/>
                        <a14:foregroundMark x1="92637" y1="2128" x2="89341" y2="7544"/>
                        <a14:foregroundMark x1="99121" y1="55706" x2="91648" y2="42940"/>
                        <a14:foregroundMark x1="89341" y1="97679" x2="89341" y2="90522"/>
                        <a14:foregroundMark x1="76923" y1="89362" x2="76923" y2="91683"/>
                        <a14:foregroundMark x1="70659" y1="83172" x2="70549" y2="88201"/>
                        <a14:foregroundMark x1="60989" y1="86267" x2="62418" y2="85880"/>
                        <a14:foregroundMark x1="47692" y1="86267" x2="50330" y2="86460"/>
                        <a14:foregroundMark x1="41978" y1="90909" x2="39670" y2="88008"/>
                        <a14:foregroundMark x1="25385" y1="86460" x2="28462" y2="86460"/>
                        <a14:foregroundMark x1="12857" y1="83366" x2="15275" y2="83946"/>
                        <a14:foregroundMark x1="51099" y1="48936" x2="56374" y2="500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855" y="5405007"/>
            <a:ext cx="1536659" cy="87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FE00648-BE75-486E-8E5B-BF9D29516E5D}"/>
              </a:ext>
            </a:extLst>
          </p:cNvPr>
          <p:cNvSpPr txBox="1"/>
          <p:nvPr/>
        </p:nvSpPr>
        <p:spPr>
          <a:xfrm>
            <a:off x="1499789" y="1906580"/>
            <a:ext cx="91924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for Pseudorandom Correlation Generators from LPN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A6B66-80CF-3FC0-CDB6-362C40AD8B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8483" y="4183253"/>
            <a:ext cx="1536660" cy="55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7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93A7-F35B-4EB8-9DA9-9916EBBA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Silent Vole &amp; OT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DE6D89-FC11-4DE5-A95E-84720C2B5628}"/>
              </a:ext>
            </a:extLst>
          </p:cNvPr>
          <p:cNvSpPr txBox="1"/>
          <p:nvPr/>
        </p:nvSpPr>
        <p:spPr>
          <a:xfrm>
            <a:off x="8230316" y="1553583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074EF4-784C-4D40-AD9F-6471E1E975F1}"/>
              </a:ext>
            </a:extLst>
          </p:cNvPr>
          <p:cNvSpPr txBox="1"/>
          <p:nvPr/>
        </p:nvSpPr>
        <p:spPr>
          <a:xfrm>
            <a:off x="3003590" y="1557260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455F2DC-9344-4054-A5BD-62C917CB4F05}"/>
              </a:ext>
            </a:extLst>
          </p:cNvPr>
          <p:cNvCxnSpPr>
            <a:cxnSpLocks/>
          </p:cNvCxnSpPr>
          <p:nvPr/>
        </p:nvCxnSpPr>
        <p:spPr>
          <a:xfrm>
            <a:off x="6469895" y="2393286"/>
            <a:ext cx="0" cy="2012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FAF9F3C-3ADA-4F9A-88A9-23503A630758}"/>
              </a:ext>
            </a:extLst>
          </p:cNvPr>
          <p:cNvCxnSpPr>
            <a:cxnSpLocks/>
          </p:cNvCxnSpPr>
          <p:nvPr/>
        </p:nvCxnSpPr>
        <p:spPr>
          <a:xfrm>
            <a:off x="6465031" y="2581967"/>
            <a:ext cx="18492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67D8FF-E4FB-41BF-AF80-2475257CFA0B}"/>
              </a:ext>
            </a:extLst>
          </p:cNvPr>
          <p:cNvCxnSpPr>
            <a:cxnSpLocks/>
          </p:cNvCxnSpPr>
          <p:nvPr/>
        </p:nvCxnSpPr>
        <p:spPr>
          <a:xfrm>
            <a:off x="4609185" y="2582230"/>
            <a:ext cx="2435258" cy="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69AF73E-A132-4AC7-8AE8-029442BF278D}"/>
              </a:ext>
            </a:extLst>
          </p:cNvPr>
          <p:cNvGrpSpPr/>
          <p:nvPr/>
        </p:nvGrpSpPr>
        <p:grpSpPr>
          <a:xfrm>
            <a:off x="8287621" y="3316665"/>
            <a:ext cx="221833" cy="1155701"/>
            <a:chOff x="9511435" y="2267532"/>
            <a:chExt cx="149608" cy="11557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/>
                <p:nvPr/>
              </p:nvSpPr>
              <p:spPr>
                <a:xfrm>
                  <a:off x="9511435" y="2654753"/>
                  <a:ext cx="457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1435" y="2654753"/>
                  <a:ext cx="45719" cy="338554"/>
                </a:xfrm>
                <a:prstGeom prst="rect">
                  <a:avLst/>
                </a:prstGeom>
                <a:blipFill>
                  <a:blip r:embed="rId3"/>
                  <a:stretch>
                    <a:fillRect l="-72727" r="-3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B674AD-169E-46E0-8CEE-76620AFA18CC}"/>
                </a:ext>
              </a:extLst>
            </p:cNvPr>
            <p:cNvSpPr/>
            <p:nvPr/>
          </p:nvSpPr>
          <p:spPr>
            <a:xfrm>
              <a:off x="9533571" y="25181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32B900E-9E08-4164-842F-62C1257210F3}"/>
                </a:ext>
              </a:extLst>
            </p:cNvPr>
            <p:cNvSpPr/>
            <p:nvPr/>
          </p:nvSpPr>
          <p:spPr>
            <a:xfrm>
              <a:off x="9539456" y="2620832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120DCA-75F9-4041-863D-CE378DE9D189}"/>
                </a:ext>
              </a:extLst>
            </p:cNvPr>
            <p:cNvSpPr/>
            <p:nvPr/>
          </p:nvSpPr>
          <p:spPr>
            <a:xfrm>
              <a:off x="9529313" y="3013023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E76DC92-34D2-4401-A477-ACB26A34504C}"/>
                </a:ext>
              </a:extLst>
            </p:cNvPr>
            <p:cNvSpPr/>
            <p:nvPr/>
          </p:nvSpPr>
          <p:spPr>
            <a:xfrm>
              <a:off x="9536823" y="3235219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67483CF-6972-4449-83E4-EC0AB6C71FF4}"/>
                </a:ext>
              </a:extLst>
            </p:cNvPr>
            <p:cNvSpPr/>
            <p:nvPr/>
          </p:nvSpPr>
          <p:spPr>
            <a:xfrm>
              <a:off x="9536823" y="23242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A1ACFE1-F05F-4CAD-B278-1EC43898830A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2F5D9FB-B466-46FD-B367-A76250BEC47A}"/>
              </a:ext>
            </a:extLst>
          </p:cNvPr>
          <p:cNvSpPr/>
          <p:nvPr/>
        </p:nvSpPr>
        <p:spPr>
          <a:xfrm rot="5400000">
            <a:off x="8418364" y="3792945"/>
            <a:ext cx="1155701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/>
              <p:nvPr/>
            </p:nvSpPr>
            <p:spPr>
              <a:xfrm>
                <a:off x="8867268" y="37156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268" y="3715683"/>
                <a:ext cx="76384" cy="338554"/>
              </a:xfrm>
              <a:prstGeom prst="rect">
                <a:avLst/>
              </a:prstGeom>
              <a:blipFill>
                <a:blip r:embed="rId4"/>
                <a:stretch>
                  <a:fillRect l="-50000" r="-2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A3963B51-64BD-4D69-AFC2-483DFAAAE3BC}"/>
              </a:ext>
            </a:extLst>
          </p:cNvPr>
          <p:cNvSpPr/>
          <p:nvPr/>
        </p:nvSpPr>
        <p:spPr>
          <a:xfrm rot="5400000">
            <a:off x="3805583" y="3766429"/>
            <a:ext cx="1155701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/>
              <p:nvPr/>
            </p:nvSpPr>
            <p:spPr>
              <a:xfrm>
                <a:off x="4247425" y="3689167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425" y="3689167"/>
                <a:ext cx="76384" cy="338554"/>
              </a:xfrm>
              <a:prstGeom prst="rect">
                <a:avLst/>
              </a:prstGeom>
              <a:blipFill>
                <a:blip r:embed="rId5"/>
                <a:stretch>
                  <a:fillRect l="-41667" r="-2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/>
              <p:nvPr/>
            </p:nvSpPr>
            <p:spPr>
              <a:xfrm>
                <a:off x="3398406" y="2143074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406" y="2143074"/>
                <a:ext cx="191985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/>
              <p:nvPr/>
            </p:nvSpPr>
            <p:spPr>
              <a:xfrm>
                <a:off x="7726963" y="2171789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963" y="2171789"/>
                <a:ext cx="1919855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CD6C46E-101F-421F-AFE1-B2A521BC0F8E}"/>
              </a:ext>
            </a:extLst>
          </p:cNvPr>
          <p:cNvGrpSpPr/>
          <p:nvPr/>
        </p:nvGrpSpPr>
        <p:grpSpPr>
          <a:xfrm>
            <a:off x="3636573" y="2789405"/>
            <a:ext cx="1290582" cy="411226"/>
            <a:chOff x="3318226" y="2975033"/>
            <a:chExt cx="1290582" cy="1352037"/>
          </a:xfrm>
        </p:grpSpPr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230C6E2F-8A90-4618-83E0-71A34FD6365D}"/>
                </a:ext>
              </a:extLst>
            </p:cNvPr>
            <p:cNvSpPr/>
            <p:nvPr/>
          </p:nvSpPr>
          <p:spPr>
            <a:xfrm>
              <a:off x="3318226" y="2975033"/>
              <a:ext cx="1290582" cy="1352037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31F0084-104A-4B32-942D-013B6CB9A33E}"/>
                </a:ext>
              </a:extLst>
            </p:cNvPr>
            <p:cNvSpPr txBox="1"/>
            <p:nvPr/>
          </p:nvSpPr>
          <p:spPr>
            <a:xfrm>
              <a:off x="3629932" y="3213130"/>
              <a:ext cx="66717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PPRF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CEEE3FA-E278-430D-B0EA-D1D93C845B02}"/>
              </a:ext>
            </a:extLst>
          </p:cNvPr>
          <p:cNvGrpSpPr/>
          <p:nvPr/>
        </p:nvGrpSpPr>
        <p:grpSpPr>
          <a:xfrm>
            <a:off x="8056815" y="2795844"/>
            <a:ext cx="1290582" cy="404787"/>
            <a:chOff x="3318226" y="3124497"/>
            <a:chExt cx="1290582" cy="1202573"/>
          </a:xfrm>
        </p:grpSpPr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714C07C1-F987-4A52-9E7A-28F9594C950F}"/>
                </a:ext>
              </a:extLst>
            </p:cNvPr>
            <p:cNvSpPr/>
            <p:nvPr/>
          </p:nvSpPr>
          <p:spPr>
            <a:xfrm>
              <a:off x="3318226" y="3124497"/>
              <a:ext cx="1290582" cy="1202573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80571F6-9B6D-4FFD-B721-B681834098D2}"/>
                </a:ext>
              </a:extLst>
            </p:cNvPr>
            <p:cNvSpPr txBox="1"/>
            <p:nvPr/>
          </p:nvSpPr>
          <p:spPr>
            <a:xfrm>
              <a:off x="3629932" y="3213130"/>
              <a:ext cx="66717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PPRF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D1902AA-9AB9-4F2B-A9C5-504E9299B06E}"/>
                  </a:ext>
                </a:extLst>
              </p:cNvPr>
              <p:cNvSpPr txBox="1"/>
              <p:nvPr/>
            </p:nvSpPr>
            <p:spPr>
              <a:xfrm>
                <a:off x="5388597" y="2939597"/>
                <a:ext cx="2100116" cy="4258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D1902AA-9AB9-4F2B-A9C5-504E9299B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597" y="2939597"/>
                <a:ext cx="2100116" cy="4258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7F4022CB-748E-449D-BD8E-C435BA9EE8D6}"/>
              </a:ext>
            </a:extLst>
          </p:cNvPr>
          <p:cNvSpPr/>
          <p:nvPr/>
        </p:nvSpPr>
        <p:spPr>
          <a:xfrm rot="5400000">
            <a:off x="3853031" y="5558908"/>
            <a:ext cx="1155701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CC58F84-FEA1-4BFC-A072-4C3564BA93D7}"/>
                  </a:ext>
                </a:extLst>
              </p:cNvPr>
              <p:cNvSpPr txBox="1"/>
              <p:nvPr/>
            </p:nvSpPr>
            <p:spPr>
              <a:xfrm>
                <a:off x="4301935" y="5481646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CC58F84-FEA1-4BFC-A072-4C3564BA9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935" y="5481646"/>
                <a:ext cx="76384" cy="338554"/>
              </a:xfrm>
              <a:prstGeom prst="rect">
                <a:avLst/>
              </a:prstGeom>
              <a:blipFill>
                <a:blip r:embed="rId9"/>
                <a:stretch>
                  <a:fillRect l="-50000" r="-2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552BB815-1B4C-4BA4-96BC-37DF5BB192D1}"/>
              </a:ext>
            </a:extLst>
          </p:cNvPr>
          <p:cNvSpPr/>
          <p:nvPr/>
        </p:nvSpPr>
        <p:spPr>
          <a:xfrm>
            <a:off x="3029283" y="5082627"/>
            <a:ext cx="1162711" cy="432573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E088354-6E81-44CD-A052-8F91BD51AD3C}"/>
                  </a:ext>
                </a:extLst>
              </p:cNvPr>
              <p:cNvSpPr txBox="1"/>
              <p:nvPr/>
            </p:nvSpPr>
            <p:spPr>
              <a:xfrm>
                <a:off x="3398301" y="5106971"/>
                <a:ext cx="404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E088354-6E81-44CD-A052-8F91BD51A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301" y="5106971"/>
                <a:ext cx="4047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467F373E-B937-4D29-BA96-A1CF7D2CF237}"/>
              </a:ext>
            </a:extLst>
          </p:cNvPr>
          <p:cNvSpPr/>
          <p:nvPr/>
        </p:nvSpPr>
        <p:spPr>
          <a:xfrm rot="5400000">
            <a:off x="4701092" y="5197344"/>
            <a:ext cx="432573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71F862C-A9EE-41DD-98AD-A1FA7C09B367}"/>
                  </a:ext>
                </a:extLst>
              </p:cNvPr>
              <p:cNvSpPr txBox="1"/>
              <p:nvPr/>
            </p:nvSpPr>
            <p:spPr>
              <a:xfrm>
                <a:off x="4815809" y="5122360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71F862C-A9EE-41DD-98AD-A1FA7C09B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809" y="5122360"/>
                <a:ext cx="76384" cy="338554"/>
              </a:xfrm>
              <a:prstGeom prst="rect">
                <a:avLst/>
              </a:prstGeom>
              <a:blipFill>
                <a:blip r:embed="rId11"/>
                <a:stretch>
                  <a:fillRect l="-38462" r="-2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43E4338-2B80-4128-BFA0-3DD9066AED8C}"/>
                  </a:ext>
                </a:extLst>
              </p:cNvPr>
              <p:cNvSpPr txBox="1"/>
              <p:nvPr/>
            </p:nvSpPr>
            <p:spPr>
              <a:xfrm>
                <a:off x="4458814" y="5101715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43E4338-2B80-4128-BFA0-3DD9066AE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814" y="5101715"/>
                <a:ext cx="42191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9062296E-BDDF-4125-A2F1-CAD756F1E74A}"/>
              </a:ext>
            </a:extLst>
          </p:cNvPr>
          <p:cNvGrpSpPr/>
          <p:nvPr/>
        </p:nvGrpSpPr>
        <p:grpSpPr>
          <a:xfrm>
            <a:off x="3636573" y="4535366"/>
            <a:ext cx="1290582" cy="411226"/>
            <a:chOff x="3292292" y="2179226"/>
            <a:chExt cx="1290582" cy="1352037"/>
          </a:xfrm>
        </p:grpSpPr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CA470F7F-BB20-42C9-B9FB-35A896726D4D}"/>
                </a:ext>
              </a:extLst>
            </p:cNvPr>
            <p:cNvSpPr/>
            <p:nvPr/>
          </p:nvSpPr>
          <p:spPr>
            <a:xfrm flipV="1">
              <a:off x="3292292" y="2179226"/>
              <a:ext cx="1290582" cy="1352037"/>
            </a:xfrm>
            <a:prstGeom prst="trapezoid">
              <a:avLst>
                <a:gd name="adj" fmla="val 2831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843A1EA-965B-48A1-8478-58EEDC36853B}"/>
                </a:ext>
              </a:extLst>
            </p:cNvPr>
            <p:cNvSpPr txBox="1"/>
            <p:nvPr/>
          </p:nvSpPr>
          <p:spPr>
            <a:xfrm>
              <a:off x="3636652" y="2219827"/>
              <a:ext cx="595035" cy="1214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LPN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B3E52E-052E-4CD9-90A1-FDD663524D5B}"/>
              </a:ext>
            </a:extLst>
          </p:cNvPr>
          <p:cNvGrpSpPr/>
          <p:nvPr/>
        </p:nvGrpSpPr>
        <p:grpSpPr>
          <a:xfrm>
            <a:off x="8056815" y="4580694"/>
            <a:ext cx="1290582" cy="411226"/>
            <a:chOff x="3292292" y="2179226"/>
            <a:chExt cx="1290582" cy="1352037"/>
          </a:xfrm>
        </p:grpSpPr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F2E5564C-996C-4369-B0CA-9DC0DFE99084}"/>
                </a:ext>
              </a:extLst>
            </p:cNvPr>
            <p:cNvSpPr/>
            <p:nvPr/>
          </p:nvSpPr>
          <p:spPr>
            <a:xfrm flipV="1">
              <a:off x="3292292" y="2179226"/>
              <a:ext cx="1290582" cy="1352037"/>
            </a:xfrm>
            <a:prstGeom prst="trapezoid">
              <a:avLst>
                <a:gd name="adj" fmla="val 2831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425FF4-68F8-4899-8B64-7A591713EA67}"/>
                </a:ext>
              </a:extLst>
            </p:cNvPr>
            <p:cNvSpPr txBox="1"/>
            <p:nvPr/>
          </p:nvSpPr>
          <p:spPr>
            <a:xfrm>
              <a:off x="3636652" y="2219827"/>
              <a:ext cx="595035" cy="1214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LPN</a:t>
              </a: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30511542-9413-4E73-B5A0-AAF729905620}"/>
              </a:ext>
            </a:extLst>
          </p:cNvPr>
          <p:cNvSpPr/>
          <p:nvPr/>
        </p:nvSpPr>
        <p:spPr>
          <a:xfrm>
            <a:off x="7093348" y="5176151"/>
            <a:ext cx="1162711" cy="432573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85A3DC7-65B9-433A-A4C0-FAAA6E75814E}"/>
                  </a:ext>
                </a:extLst>
              </p:cNvPr>
              <p:cNvSpPr txBox="1"/>
              <p:nvPr/>
            </p:nvSpPr>
            <p:spPr>
              <a:xfrm>
                <a:off x="7462366" y="5200495"/>
                <a:ext cx="404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85A3DC7-65B9-433A-A4C0-FAAA6E758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366" y="5200495"/>
                <a:ext cx="40479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ctangle 87">
            <a:extLst>
              <a:ext uri="{FF2B5EF4-FFF2-40B4-BE49-F238E27FC236}">
                <a16:creationId xmlns:a16="http://schemas.microsoft.com/office/drawing/2014/main" id="{F7C23FF6-08D1-4E26-99E2-374BE2A5CB9F}"/>
              </a:ext>
            </a:extLst>
          </p:cNvPr>
          <p:cNvSpPr/>
          <p:nvPr/>
        </p:nvSpPr>
        <p:spPr>
          <a:xfrm rot="5400000">
            <a:off x="8765157" y="5290868"/>
            <a:ext cx="432573" cy="203139"/>
          </a:xfrm>
          <a:prstGeom prst="rect">
            <a:avLst/>
          </a:prstGeom>
          <a:solidFill>
            <a:srgbClr val="FFC30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664930-E65C-486F-9DFD-4093F05B0748}"/>
                  </a:ext>
                </a:extLst>
              </p:cNvPr>
              <p:cNvSpPr txBox="1"/>
              <p:nvPr/>
            </p:nvSpPr>
            <p:spPr>
              <a:xfrm>
                <a:off x="8879874" y="5215884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664930-E65C-486F-9DFD-4093F05B0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874" y="5215884"/>
                <a:ext cx="76384" cy="338554"/>
              </a:xfrm>
              <a:prstGeom prst="rect">
                <a:avLst/>
              </a:prstGeom>
              <a:blipFill>
                <a:blip r:embed="rId14"/>
                <a:stretch>
                  <a:fillRect l="-50000" r="-2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117EBB7-114D-489D-B658-722DCCDB5300}"/>
                  </a:ext>
                </a:extLst>
              </p:cNvPr>
              <p:cNvSpPr txBox="1"/>
              <p:nvPr/>
            </p:nvSpPr>
            <p:spPr>
              <a:xfrm>
                <a:off x="8522879" y="5195239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117EBB7-114D-489D-B658-722DCCDB5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879" y="5195239"/>
                <a:ext cx="42191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1" name="Group 90">
            <a:extLst>
              <a:ext uri="{FF2B5EF4-FFF2-40B4-BE49-F238E27FC236}">
                <a16:creationId xmlns:a16="http://schemas.microsoft.com/office/drawing/2014/main" id="{778AD3E4-6C2D-47C3-B8A5-B0CB96CACC57}"/>
              </a:ext>
            </a:extLst>
          </p:cNvPr>
          <p:cNvGrpSpPr/>
          <p:nvPr/>
        </p:nvGrpSpPr>
        <p:grpSpPr>
          <a:xfrm>
            <a:off x="8367339" y="5173290"/>
            <a:ext cx="195326" cy="1155701"/>
            <a:chOff x="9529313" y="2267532"/>
            <a:chExt cx="131730" cy="1155701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2534A558-7083-4367-A7A9-6818C03687D4}"/>
                </a:ext>
              </a:extLst>
            </p:cNvPr>
            <p:cNvSpPr/>
            <p:nvPr/>
          </p:nvSpPr>
          <p:spPr>
            <a:xfrm>
              <a:off x="9533571" y="25181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8957982-6251-4969-B6B0-8C7211B8DDAA}"/>
                </a:ext>
              </a:extLst>
            </p:cNvPr>
            <p:cNvSpPr/>
            <p:nvPr/>
          </p:nvSpPr>
          <p:spPr>
            <a:xfrm>
              <a:off x="9539456" y="2620832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FCA56A70-80AA-49CA-8698-FA48F75C0FBF}"/>
                </a:ext>
              </a:extLst>
            </p:cNvPr>
            <p:cNvSpPr/>
            <p:nvPr/>
          </p:nvSpPr>
          <p:spPr>
            <a:xfrm>
              <a:off x="9529313" y="3013023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280CCD1-9E4A-43BA-8BAE-977DD17DCF51}"/>
                </a:ext>
              </a:extLst>
            </p:cNvPr>
            <p:cNvSpPr/>
            <p:nvPr/>
          </p:nvSpPr>
          <p:spPr>
            <a:xfrm>
              <a:off x="9536823" y="3235219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6A8D342-C573-42DD-80C9-BECEFE8B8F11}"/>
                </a:ext>
              </a:extLst>
            </p:cNvPr>
            <p:cNvSpPr/>
            <p:nvPr/>
          </p:nvSpPr>
          <p:spPr>
            <a:xfrm>
              <a:off x="9536823" y="23242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F737973-7499-4A4C-B937-D58AA21F10CB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4F560D4B-F05F-4F16-A6BB-8784445DF70A}"/>
              </a:ext>
            </a:extLst>
          </p:cNvPr>
          <p:cNvSpPr/>
          <p:nvPr/>
        </p:nvSpPr>
        <p:spPr>
          <a:xfrm>
            <a:off x="9892145" y="5179867"/>
            <a:ext cx="1162711" cy="432573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AA8ADF69-779A-4869-A23C-675BE47F0F60}"/>
                  </a:ext>
                </a:extLst>
              </p:cNvPr>
              <p:cNvSpPr txBox="1"/>
              <p:nvPr/>
            </p:nvSpPr>
            <p:spPr>
              <a:xfrm>
                <a:off x="10261163" y="5204211"/>
                <a:ext cx="404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AA8ADF69-779A-4869-A23C-675BE47F0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163" y="5204211"/>
                <a:ext cx="40479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Rectangle 100">
            <a:extLst>
              <a:ext uri="{FF2B5EF4-FFF2-40B4-BE49-F238E27FC236}">
                <a16:creationId xmlns:a16="http://schemas.microsoft.com/office/drawing/2014/main" id="{0EE21A2C-4EC7-41EF-88C0-7FFB5D273F63}"/>
              </a:ext>
            </a:extLst>
          </p:cNvPr>
          <p:cNvSpPr/>
          <p:nvPr/>
        </p:nvSpPr>
        <p:spPr>
          <a:xfrm rot="5400000">
            <a:off x="11563954" y="5294584"/>
            <a:ext cx="432573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2AD894C-8FF2-4902-984E-35EE39B2F35E}"/>
                  </a:ext>
                </a:extLst>
              </p:cNvPr>
              <p:cNvSpPr txBox="1"/>
              <p:nvPr/>
            </p:nvSpPr>
            <p:spPr>
              <a:xfrm>
                <a:off x="11678671" y="5219600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2AD894C-8FF2-4902-984E-35EE39B2F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8671" y="5219600"/>
                <a:ext cx="76384" cy="338554"/>
              </a:xfrm>
              <a:prstGeom prst="rect">
                <a:avLst/>
              </a:prstGeom>
              <a:blipFill>
                <a:blip r:embed="rId17"/>
                <a:stretch>
                  <a:fillRect l="-41667" r="-2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82678309-49C8-4616-B3DF-01C0F5C3EE6D}"/>
                  </a:ext>
                </a:extLst>
              </p:cNvPr>
              <p:cNvSpPr txBox="1"/>
              <p:nvPr/>
            </p:nvSpPr>
            <p:spPr>
              <a:xfrm>
                <a:off x="11321676" y="5198955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82678309-49C8-4616-B3DF-01C0F5C3E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676" y="5198955"/>
                <a:ext cx="42191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 111">
            <a:extLst>
              <a:ext uri="{FF2B5EF4-FFF2-40B4-BE49-F238E27FC236}">
                <a16:creationId xmlns:a16="http://schemas.microsoft.com/office/drawing/2014/main" id="{DDFF7141-3146-4B8F-AFCF-AF9D80526E45}"/>
              </a:ext>
            </a:extLst>
          </p:cNvPr>
          <p:cNvSpPr/>
          <p:nvPr/>
        </p:nvSpPr>
        <p:spPr>
          <a:xfrm rot="5400000">
            <a:off x="10705496" y="5649570"/>
            <a:ext cx="1155701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CDE5DA72-AF4F-4169-819F-3FF520740A13}"/>
                  </a:ext>
                </a:extLst>
              </p:cNvPr>
              <p:cNvSpPr txBox="1"/>
              <p:nvPr/>
            </p:nvSpPr>
            <p:spPr>
              <a:xfrm>
                <a:off x="11154400" y="5572308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CDE5DA72-AF4F-4169-819F-3FF520740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4400" y="5572308"/>
                <a:ext cx="76384" cy="338554"/>
              </a:xfrm>
              <a:prstGeom prst="rect">
                <a:avLst/>
              </a:prstGeom>
              <a:blipFill>
                <a:blip r:embed="rId19"/>
                <a:stretch>
                  <a:fillRect l="-41667" r="-25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17754FA-BCBA-42BF-87E6-439847F46ACA}"/>
                  </a:ext>
                </a:extLst>
              </p:cNvPr>
              <p:cNvSpPr txBox="1"/>
              <p:nvPr/>
            </p:nvSpPr>
            <p:spPr>
              <a:xfrm>
                <a:off x="8348484" y="5607209"/>
                <a:ext cx="677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17754FA-BCBA-42BF-87E6-439847F46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484" y="5607209"/>
                <a:ext cx="67790" cy="338554"/>
              </a:xfrm>
              <a:prstGeom prst="rect">
                <a:avLst/>
              </a:prstGeom>
              <a:blipFill>
                <a:blip r:embed="rId20"/>
                <a:stretch>
                  <a:fillRect l="-72727" r="-3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2C173293-A37C-48D2-922C-0241E88BC4CC}"/>
              </a:ext>
            </a:extLst>
          </p:cNvPr>
          <p:cNvSpPr/>
          <p:nvPr/>
        </p:nvSpPr>
        <p:spPr>
          <a:xfrm rot="2700000">
            <a:off x="6185456" y="1658478"/>
            <a:ext cx="571685" cy="57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2C90EA10-70D9-45A0-A831-C56D6D53B33B}"/>
                  </a:ext>
                </a:extLst>
              </p:cNvPr>
              <p:cNvSpPr txBox="1"/>
              <p:nvPr/>
            </p:nvSpPr>
            <p:spPr>
              <a:xfrm>
                <a:off x="6037363" y="1669856"/>
                <a:ext cx="851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𝑃𝑃𝑅𝐹</m:t>
                      </m:r>
                    </m:oMath>
                    <m:oMath xmlns:m="http://schemas.openxmlformats.org/officeDocument/2006/math">
                      <m:r>
                        <a:rPr lang="en-US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𝐺𝑒𝑛</m:t>
                      </m:r>
                    </m:oMath>
                  </m:oMathPara>
                </a14:m>
                <a:endParaRPr lang="en-US" sz="1600" dirty="0">
                  <a:effectLst/>
                </a:endParaRPr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2C90EA10-70D9-45A0-A831-C56D6D53B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363" y="1669856"/>
                <a:ext cx="851811" cy="58477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FB8AB949-55A8-4B62-AF57-7ED905EB6BA4}"/>
              </a:ext>
            </a:extLst>
          </p:cNvPr>
          <p:cNvSpPr txBox="1"/>
          <p:nvPr/>
        </p:nvSpPr>
        <p:spPr>
          <a:xfrm>
            <a:off x="4035738" y="3677916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DFCEA3B-3362-4C59-8174-E14AFD831E6F}"/>
              </a:ext>
            </a:extLst>
          </p:cNvPr>
          <p:cNvSpPr txBox="1"/>
          <p:nvPr/>
        </p:nvSpPr>
        <p:spPr>
          <a:xfrm>
            <a:off x="8524068" y="3688478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F63B0AF-E392-42FA-8588-7C908E15A931}"/>
              </a:ext>
            </a:extLst>
          </p:cNvPr>
          <p:cNvSpPr/>
          <p:nvPr/>
        </p:nvSpPr>
        <p:spPr>
          <a:xfrm>
            <a:off x="3854624" y="3738067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2AD7ABF4-DA9D-4A42-961C-AAB5686E1D78}"/>
                  </a:ext>
                </a:extLst>
              </p:cNvPr>
              <p:cNvSpPr txBox="1"/>
              <p:nvPr/>
            </p:nvSpPr>
            <p:spPr>
              <a:xfrm>
                <a:off x="3766700" y="3669441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2AD7ABF4-DA9D-4A42-961C-AAB5686E1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00" y="3669441"/>
                <a:ext cx="39673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22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93A7-F35B-4EB8-9DA9-9916EBBA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Silent Vole &amp; OT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DE6D89-FC11-4DE5-A95E-84720C2B5628}"/>
              </a:ext>
            </a:extLst>
          </p:cNvPr>
          <p:cNvSpPr txBox="1"/>
          <p:nvPr/>
        </p:nvSpPr>
        <p:spPr>
          <a:xfrm>
            <a:off x="8230316" y="1553583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074EF4-784C-4D40-AD9F-6471E1E975F1}"/>
              </a:ext>
            </a:extLst>
          </p:cNvPr>
          <p:cNvSpPr txBox="1"/>
          <p:nvPr/>
        </p:nvSpPr>
        <p:spPr>
          <a:xfrm>
            <a:off x="3003590" y="1557260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455F2DC-9344-4054-A5BD-62C917CB4F05}"/>
              </a:ext>
            </a:extLst>
          </p:cNvPr>
          <p:cNvCxnSpPr>
            <a:cxnSpLocks/>
          </p:cNvCxnSpPr>
          <p:nvPr/>
        </p:nvCxnSpPr>
        <p:spPr>
          <a:xfrm>
            <a:off x="6469895" y="2393286"/>
            <a:ext cx="0" cy="2012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FAF9F3C-3ADA-4F9A-88A9-23503A630758}"/>
              </a:ext>
            </a:extLst>
          </p:cNvPr>
          <p:cNvCxnSpPr>
            <a:cxnSpLocks/>
          </p:cNvCxnSpPr>
          <p:nvPr/>
        </p:nvCxnSpPr>
        <p:spPr>
          <a:xfrm>
            <a:off x="6465031" y="2581967"/>
            <a:ext cx="18492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67D8FF-E4FB-41BF-AF80-2475257CFA0B}"/>
              </a:ext>
            </a:extLst>
          </p:cNvPr>
          <p:cNvCxnSpPr>
            <a:cxnSpLocks/>
          </p:cNvCxnSpPr>
          <p:nvPr/>
        </p:nvCxnSpPr>
        <p:spPr>
          <a:xfrm>
            <a:off x="4609185" y="2582230"/>
            <a:ext cx="2435258" cy="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69AF73E-A132-4AC7-8AE8-029442BF278D}"/>
              </a:ext>
            </a:extLst>
          </p:cNvPr>
          <p:cNvGrpSpPr/>
          <p:nvPr/>
        </p:nvGrpSpPr>
        <p:grpSpPr>
          <a:xfrm>
            <a:off x="8287621" y="3316665"/>
            <a:ext cx="221833" cy="1155701"/>
            <a:chOff x="9511435" y="2267532"/>
            <a:chExt cx="149608" cy="11557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/>
                <p:nvPr/>
              </p:nvSpPr>
              <p:spPr>
                <a:xfrm>
                  <a:off x="9511435" y="2654753"/>
                  <a:ext cx="457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1435" y="2654753"/>
                  <a:ext cx="45719" cy="338554"/>
                </a:xfrm>
                <a:prstGeom prst="rect">
                  <a:avLst/>
                </a:prstGeom>
                <a:blipFill>
                  <a:blip r:embed="rId3"/>
                  <a:stretch>
                    <a:fillRect l="-72727" r="-3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B674AD-169E-46E0-8CEE-76620AFA18CC}"/>
                </a:ext>
              </a:extLst>
            </p:cNvPr>
            <p:cNvSpPr/>
            <p:nvPr/>
          </p:nvSpPr>
          <p:spPr>
            <a:xfrm>
              <a:off x="9533571" y="25181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32B900E-9E08-4164-842F-62C1257210F3}"/>
                </a:ext>
              </a:extLst>
            </p:cNvPr>
            <p:cNvSpPr/>
            <p:nvPr/>
          </p:nvSpPr>
          <p:spPr>
            <a:xfrm>
              <a:off x="9539456" y="2620832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120DCA-75F9-4041-863D-CE378DE9D189}"/>
                </a:ext>
              </a:extLst>
            </p:cNvPr>
            <p:cNvSpPr/>
            <p:nvPr/>
          </p:nvSpPr>
          <p:spPr>
            <a:xfrm>
              <a:off x="9529313" y="3013023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E76DC92-34D2-4401-A477-ACB26A34504C}"/>
                </a:ext>
              </a:extLst>
            </p:cNvPr>
            <p:cNvSpPr/>
            <p:nvPr/>
          </p:nvSpPr>
          <p:spPr>
            <a:xfrm>
              <a:off x="9536823" y="3235219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67483CF-6972-4449-83E4-EC0AB6C71FF4}"/>
                </a:ext>
              </a:extLst>
            </p:cNvPr>
            <p:cNvSpPr/>
            <p:nvPr/>
          </p:nvSpPr>
          <p:spPr>
            <a:xfrm>
              <a:off x="9536823" y="23242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A1ACFE1-F05F-4CAD-B278-1EC43898830A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2F5D9FB-B466-46FD-B367-A76250BEC47A}"/>
              </a:ext>
            </a:extLst>
          </p:cNvPr>
          <p:cNvSpPr/>
          <p:nvPr/>
        </p:nvSpPr>
        <p:spPr>
          <a:xfrm rot="5400000">
            <a:off x="8418364" y="3792945"/>
            <a:ext cx="1155701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/>
              <p:nvPr/>
            </p:nvSpPr>
            <p:spPr>
              <a:xfrm>
                <a:off x="8867268" y="37156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268" y="3715683"/>
                <a:ext cx="76384" cy="338554"/>
              </a:xfrm>
              <a:prstGeom prst="rect">
                <a:avLst/>
              </a:prstGeom>
              <a:blipFill>
                <a:blip r:embed="rId4"/>
                <a:stretch>
                  <a:fillRect l="-50000" r="-2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A3963B51-64BD-4D69-AFC2-483DFAAAE3BC}"/>
              </a:ext>
            </a:extLst>
          </p:cNvPr>
          <p:cNvSpPr/>
          <p:nvPr/>
        </p:nvSpPr>
        <p:spPr>
          <a:xfrm rot="5400000">
            <a:off x="3805583" y="3766429"/>
            <a:ext cx="1155701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/>
              <p:nvPr/>
            </p:nvSpPr>
            <p:spPr>
              <a:xfrm>
                <a:off x="4247425" y="3689167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425" y="3689167"/>
                <a:ext cx="76384" cy="338554"/>
              </a:xfrm>
              <a:prstGeom prst="rect">
                <a:avLst/>
              </a:prstGeom>
              <a:blipFill>
                <a:blip r:embed="rId5"/>
                <a:stretch>
                  <a:fillRect l="-41667" r="-2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AA650B6-9D5B-4621-8D85-839C12671E96}"/>
              </a:ext>
            </a:extLst>
          </p:cNvPr>
          <p:cNvSpPr/>
          <p:nvPr/>
        </p:nvSpPr>
        <p:spPr>
          <a:xfrm>
            <a:off x="3854624" y="3738067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859A840-3BDF-4F6A-81B6-86431BAC5A94}"/>
                  </a:ext>
                </a:extLst>
              </p:cNvPr>
              <p:cNvSpPr txBox="1"/>
              <p:nvPr/>
            </p:nvSpPr>
            <p:spPr>
              <a:xfrm>
                <a:off x="3766700" y="3669441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859A840-3BDF-4F6A-81B6-86431BAC5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00" y="3669441"/>
                <a:ext cx="39673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/>
              <p:nvPr/>
            </p:nvSpPr>
            <p:spPr>
              <a:xfrm>
                <a:off x="3398406" y="2143074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406" y="2143074"/>
                <a:ext cx="1919855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/>
              <p:nvPr/>
            </p:nvSpPr>
            <p:spPr>
              <a:xfrm>
                <a:off x="7726963" y="2171789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963" y="2171789"/>
                <a:ext cx="1919855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CD6C46E-101F-421F-AFE1-B2A521BC0F8E}"/>
              </a:ext>
            </a:extLst>
          </p:cNvPr>
          <p:cNvGrpSpPr/>
          <p:nvPr/>
        </p:nvGrpSpPr>
        <p:grpSpPr>
          <a:xfrm>
            <a:off x="3636573" y="2789405"/>
            <a:ext cx="1290582" cy="411226"/>
            <a:chOff x="3318226" y="2975033"/>
            <a:chExt cx="1290582" cy="1352037"/>
          </a:xfrm>
        </p:grpSpPr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230C6E2F-8A90-4618-83E0-71A34FD6365D}"/>
                </a:ext>
              </a:extLst>
            </p:cNvPr>
            <p:cNvSpPr/>
            <p:nvPr/>
          </p:nvSpPr>
          <p:spPr>
            <a:xfrm>
              <a:off x="3318226" y="2975033"/>
              <a:ext cx="1290582" cy="1352037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31F0084-104A-4B32-942D-013B6CB9A33E}"/>
                </a:ext>
              </a:extLst>
            </p:cNvPr>
            <p:cNvSpPr txBox="1"/>
            <p:nvPr/>
          </p:nvSpPr>
          <p:spPr>
            <a:xfrm>
              <a:off x="3629932" y="3213130"/>
              <a:ext cx="66717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PPRF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CEEE3FA-E278-430D-B0EA-D1D93C845B02}"/>
              </a:ext>
            </a:extLst>
          </p:cNvPr>
          <p:cNvGrpSpPr/>
          <p:nvPr/>
        </p:nvGrpSpPr>
        <p:grpSpPr>
          <a:xfrm>
            <a:off x="8056815" y="2795844"/>
            <a:ext cx="1290582" cy="404787"/>
            <a:chOff x="3318226" y="3124497"/>
            <a:chExt cx="1290582" cy="1202573"/>
          </a:xfrm>
        </p:grpSpPr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714C07C1-F987-4A52-9E7A-28F9594C950F}"/>
                </a:ext>
              </a:extLst>
            </p:cNvPr>
            <p:cNvSpPr/>
            <p:nvPr/>
          </p:nvSpPr>
          <p:spPr>
            <a:xfrm>
              <a:off x="3318226" y="3124497"/>
              <a:ext cx="1290582" cy="1202573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80571F6-9B6D-4FFD-B721-B681834098D2}"/>
                </a:ext>
              </a:extLst>
            </p:cNvPr>
            <p:cNvSpPr txBox="1"/>
            <p:nvPr/>
          </p:nvSpPr>
          <p:spPr>
            <a:xfrm>
              <a:off x="3629932" y="3213130"/>
              <a:ext cx="66717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PPRF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D1902AA-9AB9-4F2B-A9C5-504E9299B06E}"/>
                  </a:ext>
                </a:extLst>
              </p:cNvPr>
              <p:cNvSpPr txBox="1"/>
              <p:nvPr/>
            </p:nvSpPr>
            <p:spPr>
              <a:xfrm>
                <a:off x="5388597" y="2939597"/>
                <a:ext cx="2100116" cy="4258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D1902AA-9AB9-4F2B-A9C5-504E9299B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597" y="2939597"/>
                <a:ext cx="2100116" cy="4258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467F373E-B937-4D29-BA96-A1CF7D2CF237}"/>
              </a:ext>
            </a:extLst>
          </p:cNvPr>
          <p:cNvSpPr/>
          <p:nvPr/>
        </p:nvSpPr>
        <p:spPr>
          <a:xfrm rot="5400000">
            <a:off x="4328117" y="5246605"/>
            <a:ext cx="495707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71F862C-A9EE-41DD-98AD-A1FA7C09B367}"/>
                  </a:ext>
                </a:extLst>
              </p:cNvPr>
              <p:cNvSpPr txBox="1"/>
              <p:nvPr/>
            </p:nvSpPr>
            <p:spPr>
              <a:xfrm>
                <a:off x="4474400" y="51830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71F862C-A9EE-41DD-98AD-A1FA7C09B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400" y="5183083"/>
                <a:ext cx="76384" cy="338554"/>
              </a:xfrm>
              <a:prstGeom prst="rect">
                <a:avLst/>
              </a:prstGeom>
              <a:blipFill>
                <a:blip r:embed="rId10"/>
                <a:stretch>
                  <a:fillRect l="-38462" r="-2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9062296E-BDDF-4125-A2F1-CAD756F1E74A}"/>
              </a:ext>
            </a:extLst>
          </p:cNvPr>
          <p:cNvGrpSpPr/>
          <p:nvPr/>
        </p:nvGrpSpPr>
        <p:grpSpPr>
          <a:xfrm>
            <a:off x="3636573" y="4535366"/>
            <a:ext cx="1290582" cy="411226"/>
            <a:chOff x="3292292" y="2179226"/>
            <a:chExt cx="1290582" cy="1352037"/>
          </a:xfrm>
        </p:grpSpPr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CA470F7F-BB20-42C9-B9FB-35A896726D4D}"/>
                </a:ext>
              </a:extLst>
            </p:cNvPr>
            <p:cNvSpPr/>
            <p:nvPr/>
          </p:nvSpPr>
          <p:spPr>
            <a:xfrm flipV="1">
              <a:off x="3292292" y="2179226"/>
              <a:ext cx="1290582" cy="1352037"/>
            </a:xfrm>
            <a:prstGeom prst="trapezoid">
              <a:avLst>
                <a:gd name="adj" fmla="val 2831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843A1EA-965B-48A1-8478-58EEDC36853B}"/>
                </a:ext>
              </a:extLst>
            </p:cNvPr>
            <p:cNvSpPr txBox="1"/>
            <p:nvPr/>
          </p:nvSpPr>
          <p:spPr>
            <a:xfrm>
              <a:off x="3636652" y="2219827"/>
              <a:ext cx="595035" cy="1214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LPN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B3E52E-052E-4CD9-90A1-FDD663524D5B}"/>
              </a:ext>
            </a:extLst>
          </p:cNvPr>
          <p:cNvGrpSpPr/>
          <p:nvPr/>
        </p:nvGrpSpPr>
        <p:grpSpPr>
          <a:xfrm>
            <a:off x="8056815" y="4580694"/>
            <a:ext cx="1290582" cy="411226"/>
            <a:chOff x="3292292" y="2179226"/>
            <a:chExt cx="1290582" cy="1352037"/>
          </a:xfrm>
        </p:grpSpPr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F2E5564C-996C-4369-B0CA-9DC0DFE99084}"/>
                </a:ext>
              </a:extLst>
            </p:cNvPr>
            <p:cNvSpPr/>
            <p:nvPr/>
          </p:nvSpPr>
          <p:spPr>
            <a:xfrm flipV="1">
              <a:off x="3292292" y="2179226"/>
              <a:ext cx="1290582" cy="1352037"/>
            </a:xfrm>
            <a:prstGeom prst="trapezoid">
              <a:avLst>
                <a:gd name="adj" fmla="val 2831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425FF4-68F8-4899-8B64-7A591713EA67}"/>
                </a:ext>
              </a:extLst>
            </p:cNvPr>
            <p:cNvSpPr txBox="1"/>
            <p:nvPr/>
          </p:nvSpPr>
          <p:spPr>
            <a:xfrm>
              <a:off x="3636652" y="2219827"/>
              <a:ext cx="595035" cy="1214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LPN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F7C23FF6-08D1-4E26-99E2-374BE2A5CB9F}"/>
              </a:ext>
            </a:extLst>
          </p:cNvPr>
          <p:cNvSpPr/>
          <p:nvPr/>
        </p:nvSpPr>
        <p:spPr>
          <a:xfrm rot="5400000">
            <a:off x="8301400" y="5243884"/>
            <a:ext cx="495706" cy="203139"/>
          </a:xfrm>
          <a:prstGeom prst="rect">
            <a:avLst/>
          </a:prstGeom>
          <a:solidFill>
            <a:srgbClr val="FFC30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664930-E65C-486F-9DFD-4093F05B0748}"/>
                  </a:ext>
                </a:extLst>
              </p:cNvPr>
              <p:cNvSpPr txBox="1"/>
              <p:nvPr/>
            </p:nvSpPr>
            <p:spPr>
              <a:xfrm>
                <a:off x="8447684" y="5185150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664930-E65C-486F-9DFD-4093F05B0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684" y="5185150"/>
                <a:ext cx="76384" cy="338554"/>
              </a:xfrm>
              <a:prstGeom prst="rect">
                <a:avLst/>
              </a:prstGeom>
              <a:blipFill>
                <a:blip r:embed="rId11"/>
                <a:stretch>
                  <a:fillRect l="-41667" r="-2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Rectangle 100">
            <a:extLst>
              <a:ext uri="{FF2B5EF4-FFF2-40B4-BE49-F238E27FC236}">
                <a16:creationId xmlns:a16="http://schemas.microsoft.com/office/drawing/2014/main" id="{0EE21A2C-4EC7-41EF-88C0-7FFB5D273F63}"/>
              </a:ext>
            </a:extLst>
          </p:cNvPr>
          <p:cNvSpPr/>
          <p:nvPr/>
        </p:nvSpPr>
        <p:spPr>
          <a:xfrm rot="5400000">
            <a:off x="8667351" y="5243884"/>
            <a:ext cx="495707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2AD894C-8FF2-4902-984E-35EE39B2F35E}"/>
                  </a:ext>
                </a:extLst>
              </p:cNvPr>
              <p:cNvSpPr txBox="1"/>
              <p:nvPr/>
            </p:nvSpPr>
            <p:spPr>
              <a:xfrm>
                <a:off x="8813637" y="51830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2AD894C-8FF2-4902-984E-35EE39B2F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637" y="5183083"/>
                <a:ext cx="76384" cy="338554"/>
              </a:xfrm>
              <a:prstGeom prst="rect">
                <a:avLst/>
              </a:prstGeom>
              <a:blipFill>
                <a:blip r:embed="rId12"/>
                <a:stretch>
                  <a:fillRect l="-41667" r="-2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8B1559C6-6CD6-48F4-92F7-CC2A8E8BCB14}"/>
              </a:ext>
            </a:extLst>
          </p:cNvPr>
          <p:cNvSpPr/>
          <p:nvPr/>
        </p:nvSpPr>
        <p:spPr>
          <a:xfrm>
            <a:off x="3992760" y="5246416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B81EB1-5CD7-4387-B283-8C271682C7BE}"/>
                  </a:ext>
                </a:extLst>
              </p:cNvPr>
              <p:cNvSpPr txBox="1"/>
              <p:nvPr/>
            </p:nvSpPr>
            <p:spPr>
              <a:xfrm>
                <a:off x="3938826" y="5177790"/>
                <a:ext cx="80653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effectLst/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/>
                  <a:t>  ,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B81EB1-5CD7-4387-B283-8C271682C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826" y="5177790"/>
                <a:ext cx="806534" cy="369332"/>
              </a:xfrm>
              <a:prstGeom prst="rect">
                <a:avLst/>
              </a:prstGeom>
              <a:blipFill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>
            <a:extLst>
              <a:ext uri="{FF2B5EF4-FFF2-40B4-BE49-F238E27FC236}">
                <a16:creationId xmlns:a16="http://schemas.microsoft.com/office/drawing/2014/main" id="{610DAB23-4784-4149-82CD-45F153F26EBE}"/>
              </a:ext>
            </a:extLst>
          </p:cNvPr>
          <p:cNvSpPr/>
          <p:nvPr/>
        </p:nvSpPr>
        <p:spPr>
          <a:xfrm rot="2700000">
            <a:off x="6185456" y="1658478"/>
            <a:ext cx="571685" cy="57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2BB9454-DF03-40FF-B321-EAFC008F9B2F}"/>
                  </a:ext>
                </a:extLst>
              </p:cNvPr>
              <p:cNvSpPr txBox="1"/>
              <p:nvPr/>
            </p:nvSpPr>
            <p:spPr>
              <a:xfrm>
                <a:off x="6037363" y="1669856"/>
                <a:ext cx="851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𝑃𝑃𝑅𝐹</m:t>
                      </m:r>
                    </m:oMath>
                    <m:oMath xmlns:m="http://schemas.openxmlformats.org/officeDocument/2006/math">
                      <m:r>
                        <a:rPr lang="en-US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𝐺𝑒𝑛</m:t>
                      </m:r>
                    </m:oMath>
                  </m:oMathPara>
                </a14:m>
                <a:endParaRPr lang="en-US" sz="1600" dirty="0">
                  <a:effectLst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2BB9454-DF03-40FF-B321-EAFC008F9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363" y="1669856"/>
                <a:ext cx="851811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F0E1BD1F-F111-4194-B25E-AB5C8945FAB4}"/>
              </a:ext>
            </a:extLst>
          </p:cNvPr>
          <p:cNvSpPr txBox="1"/>
          <p:nvPr/>
        </p:nvSpPr>
        <p:spPr>
          <a:xfrm>
            <a:off x="4035738" y="3677916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6C24B73-E952-4CF1-B81E-4FAFA5A1EF99}"/>
              </a:ext>
            </a:extLst>
          </p:cNvPr>
          <p:cNvSpPr txBox="1"/>
          <p:nvPr/>
        </p:nvSpPr>
        <p:spPr>
          <a:xfrm>
            <a:off x="8524068" y="3688478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4B8A8E-C20E-C085-EEA0-94792A5BA1A2}"/>
              </a:ext>
            </a:extLst>
          </p:cNvPr>
          <p:cNvSpPr/>
          <p:nvPr/>
        </p:nvSpPr>
        <p:spPr>
          <a:xfrm rot="5400000">
            <a:off x="5962166" y="6230283"/>
            <a:ext cx="699856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073973-6FF7-FBD0-71AB-68DFF2ED2DD7}"/>
                  </a:ext>
                </a:extLst>
              </p:cNvPr>
              <p:cNvSpPr txBox="1"/>
              <p:nvPr/>
            </p:nvSpPr>
            <p:spPr>
              <a:xfrm>
                <a:off x="6195646" y="6153021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073973-6FF7-FBD0-71AB-68DFF2ED2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646" y="6153021"/>
                <a:ext cx="76384" cy="338554"/>
              </a:xfrm>
              <a:prstGeom prst="rect">
                <a:avLst/>
              </a:prstGeom>
              <a:blipFill>
                <a:blip r:embed="rId16"/>
                <a:stretch>
                  <a:fillRect l="-38462" r="-2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E53BEEC-A16E-184F-31D7-F14B6764E555}"/>
              </a:ext>
            </a:extLst>
          </p:cNvPr>
          <p:cNvSpPr/>
          <p:nvPr/>
        </p:nvSpPr>
        <p:spPr>
          <a:xfrm rot="5400000">
            <a:off x="5287228" y="6230283"/>
            <a:ext cx="699856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EB33E1-B9C5-68AE-E746-5F9F6CA657CD}"/>
                  </a:ext>
                </a:extLst>
              </p:cNvPr>
              <p:cNvSpPr txBox="1"/>
              <p:nvPr/>
            </p:nvSpPr>
            <p:spPr>
              <a:xfrm>
                <a:off x="5508210" y="6153021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EB33E1-B9C5-68AE-E746-5F9F6CA65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210" y="6153021"/>
                <a:ext cx="76384" cy="338554"/>
              </a:xfrm>
              <a:prstGeom prst="rect">
                <a:avLst/>
              </a:prstGeom>
              <a:blipFill>
                <a:blip r:embed="rId17"/>
                <a:stretch>
                  <a:fillRect l="-50000" r="-20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8D0465-887F-645A-33A0-8140D2A154C3}"/>
                  </a:ext>
                </a:extLst>
              </p:cNvPr>
              <p:cNvSpPr txBox="1"/>
              <p:nvPr/>
            </p:nvSpPr>
            <p:spPr>
              <a:xfrm>
                <a:off x="5774829" y="6122243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8D0465-887F-645A-33A0-8140D2A15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829" y="6122243"/>
                <a:ext cx="42191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B25C87-1E34-1D9D-A250-0ADE1A879E0F}"/>
                  </a:ext>
                </a:extLst>
              </p:cNvPr>
              <p:cNvSpPr txBox="1"/>
              <p:nvPr/>
            </p:nvSpPr>
            <p:spPr>
              <a:xfrm>
                <a:off x="6475643" y="6137632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B25C87-1E34-1D9D-A250-0ADE1A879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3" y="6137632"/>
                <a:ext cx="42191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9C88598-C08E-5CAA-D681-434BC1253F3E}"/>
              </a:ext>
            </a:extLst>
          </p:cNvPr>
          <p:cNvSpPr/>
          <p:nvPr/>
        </p:nvSpPr>
        <p:spPr>
          <a:xfrm>
            <a:off x="6917935" y="6216165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58D185-FD09-3DA1-F368-935CC608D8A1}"/>
                  </a:ext>
                </a:extLst>
              </p:cNvPr>
              <p:cNvSpPr txBox="1"/>
              <p:nvPr/>
            </p:nvSpPr>
            <p:spPr>
              <a:xfrm>
                <a:off x="6830011" y="6147539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58D185-FD09-3DA1-F368-935CC608D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011" y="6147539"/>
                <a:ext cx="39673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52F49ED0-4F0E-FC3B-81D0-9B21DEBE28CB}"/>
              </a:ext>
            </a:extLst>
          </p:cNvPr>
          <p:cNvGrpSpPr/>
          <p:nvPr/>
        </p:nvGrpSpPr>
        <p:grpSpPr>
          <a:xfrm>
            <a:off x="7298709" y="5981925"/>
            <a:ext cx="205246" cy="699856"/>
            <a:chOff x="9518363" y="2267532"/>
            <a:chExt cx="138421" cy="115570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F98A38-A0E4-134B-93AD-66D4F1002B26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solidFill>
              <a:srgbClr val="FCD459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E9656C1-2BB4-D68F-7A42-A80CF30F8EC7}"/>
                    </a:ext>
                  </a:extLst>
                </p:cNvPr>
                <p:cNvSpPr txBox="1"/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573D9F4-E798-4905-AABC-0D04CFB0B5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blipFill>
                  <a:blip r:embed="rId21"/>
                  <a:stretch>
                    <a:fillRect l="-54545" r="-245455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82633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93A7-F35B-4EB8-9DA9-9916EBBA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Silent Vole &amp; OT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DE6D89-FC11-4DE5-A95E-84720C2B5628}"/>
              </a:ext>
            </a:extLst>
          </p:cNvPr>
          <p:cNvSpPr txBox="1"/>
          <p:nvPr/>
        </p:nvSpPr>
        <p:spPr>
          <a:xfrm>
            <a:off x="10239869" y="2192201"/>
            <a:ext cx="10085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effectLst/>
              </a:rPr>
              <a:t>Receiver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074EF4-784C-4D40-AD9F-6471E1E975F1}"/>
              </a:ext>
            </a:extLst>
          </p:cNvPr>
          <p:cNvSpPr txBox="1"/>
          <p:nvPr/>
        </p:nvSpPr>
        <p:spPr>
          <a:xfrm>
            <a:off x="6866107" y="2179183"/>
            <a:ext cx="7831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effectLst/>
              </a:rPr>
              <a:t>Sender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455F2DC-9344-4054-A5BD-62C917CB4F05}"/>
              </a:ext>
            </a:extLst>
          </p:cNvPr>
          <p:cNvCxnSpPr>
            <a:cxnSpLocks/>
          </p:cNvCxnSpPr>
          <p:nvPr/>
        </p:nvCxnSpPr>
        <p:spPr>
          <a:xfrm>
            <a:off x="9334859" y="2774613"/>
            <a:ext cx="0" cy="1432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FAF9F3C-3ADA-4F9A-88A9-23503A630758}"/>
              </a:ext>
            </a:extLst>
          </p:cNvPr>
          <p:cNvCxnSpPr>
            <a:cxnSpLocks/>
          </p:cNvCxnSpPr>
          <p:nvPr/>
        </p:nvCxnSpPr>
        <p:spPr>
          <a:xfrm>
            <a:off x="9331394" y="2908994"/>
            <a:ext cx="131704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67D8FF-E4FB-41BF-AF80-2475257CFA0B}"/>
              </a:ext>
            </a:extLst>
          </p:cNvPr>
          <p:cNvCxnSpPr>
            <a:cxnSpLocks/>
          </p:cNvCxnSpPr>
          <p:nvPr/>
        </p:nvCxnSpPr>
        <p:spPr>
          <a:xfrm>
            <a:off x="8009635" y="2909181"/>
            <a:ext cx="1734425" cy="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69AF73E-A132-4AC7-8AE8-029442BF278D}"/>
              </a:ext>
            </a:extLst>
          </p:cNvPr>
          <p:cNvGrpSpPr/>
          <p:nvPr/>
        </p:nvGrpSpPr>
        <p:grpSpPr>
          <a:xfrm>
            <a:off x="10629469" y="3432256"/>
            <a:ext cx="157993" cy="823107"/>
            <a:chOff x="9511435" y="2267532"/>
            <a:chExt cx="149608" cy="11557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/>
                <p:nvPr/>
              </p:nvSpPr>
              <p:spPr>
                <a:xfrm>
                  <a:off x="9511435" y="2654752"/>
                  <a:ext cx="45719" cy="3889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1435" y="2654752"/>
                  <a:ext cx="45719" cy="388926"/>
                </a:xfrm>
                <a:prstGeom prst="rect">
                  <a:avLst/>
                </a:prstGeom>
                <a:blipFill>
                  <a:blip r:embed="rId3"/>
                  <a:stretch>
                    <a:fillRect l="-75000" r="-3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B674AD-169E-46E0-8CEE-76620AFA18CC}"/>
                </a:ext>
              </a:extLst>
            </p:cNvPr>
            <p:cNvSpPr/>
            <p:nvPr/>
          </p:nvSpPr>
          <p:spPr>
            <a:xfrm>
              <a:off x="9533571" y="25181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32B900E-9E08-4164-842F-62C1257210F3}"/>
                </a:ext>
              </a:extLst>
            </p:cNvPr>
            <p:cNvSpPr/>
            <p:nvPr/>
          </p:nvSpPr>
          <p:spPr>
            <a:xfrm>
              <a:off x="9539456" y="2620832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120DCA-75F9-4041-863D-CE378DE9D189}"/>
                </a:ext>
              </a:extLst>
            </p:cNvPr>
            <p:cNvSpPr/>
            <p:nvPr/>
          </p:nvSpPr>
          <p:spPr>
            <a:xfrm>
              <a:off x="9529313" y="3013023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E76DC92-34D2-4401-A477-ACB26A34504C}"/>
                </a:ext>
              </a:extLst>
            </p:cNvPr>
            <p:cNvSpPr/>
            <p:nvPr/>
          </p:nvSpPr>
          <p:spPr>
            <a:xfrm>
              <a:off x="9536823" y="3235219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67483CF-6972-4449-83E4-EC0AB6C71FF4}"/>
                </a:ext>
              </a:extLst>
            </p:cNvPr>
            <p:cNvSpPr/>
            <p:nvPr/>
          </p:nvSpPr>
          <p:spPr>
            <a:xfrm>
              <a:off x="9536823" y="23242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A1ACFE1-F05F-4CAD-B278-1EC43898830A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2F5D9FB-B466-46FD-B367-A76250BEC47A}"/>
              </a:ext>
            </a:extLst>
          </p:cNvPr>
          <p:cNvSpPr/>
          <p:nvPr/>
        </p:nvSpPr>
        <p:spPr>
          <a:xfrm rot="5400000">
            <a:off x="10722586" y="3771470"/>
            <a:ext cx="823107" cy="144678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/>
              <p:nvPr/>
            </p:nvSpPr>
            <p:spPr>
              <a:xfrm>
                <a:off x="11042301" y="3716442"/>
                <a:ext cx="5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2301" y="3716442"/>
                <a:ext cx="54402" cy="276999"/>
              </a:xfrm>
              <a:prstGeom prst="rect">
                <a:avLst/>
              </a:prstGeom>
              <a:blipFill>
                <a:blip r:embed="rId4"/>
                <a:stretch>
                  <a:fillRect l="-44444" r="-25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A3963B51-64BD-4D69-AFC2-483DFAAAE3BC}"/>
              </a:ext>
            </a:extLst>
          </p:cNvPr>
          <p:cNvSpPr/>
          <p:nvPr/>
        </p:nvSpPr>
        <p:spPr>
          <a:xfrm rot="5400000">
            <a:off x="7437298" y="3752585"/>
            <a:ext cx="823107" cy="144678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/>
              <p:nvPr/>
            </p:nvSpPr>
            <p:spPr>
              <a:xfrm>
                <a:off x="7751984" y="3697557"/>
                <a:ext cx="5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1984" y="3697557"/>
                <a:ext cx="54402" cy="276999"/>
              </a:xfrm>
              <a:prstGeom prst="rect">
                <a:avLst/>
              </a:prstGeom>
              <a:blipFill>
                <a:blip r:embed="rId5"/>
                <a:stretch>
                  <a:fillRect l="-55556" r="-2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AA650B6-9D5B-4621-8D85-839C12671E96}"/>
              </a:ext>
            </a:extLst>
          </p:cNvPr>
          <p:cNvSpPr/>
          <p:nvPr/>
        </p:nvSpPr>
        <p:spPr>
          <a:xfrm>
            <a:off x="7472225" y="3771118"/>
            <a:ext cx="156950" cy="156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859A840-3BDF-4F6A-81B6-86431BAC5A94}"/>
                  </a:ext>
                </a:extLst>
              </p:cNvPr>
              <p:cNvSpPr txBox="1"/>
              <p:nvPr/>
            </p:nvSpPr>
            <p:spPr>
              <a:xfrm>
                <a:off x="7409605" y="3680861"/>
                <a:ext cx="28255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859A840-3BDF-4F6A-81B6-86431BAC5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605" y="3680861"/>
                <a:ext cx="28255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/>
              <p:nvPr/>
            </p:nvSpPr>
            <p:spPr>
              <a:xfrm>
                <a:off x="7147301" y="2596408"/>
                <a:ext cx="1367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400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effectLst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301" y="2596408"/>
                <a:ext cx="1367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/>
              <p:nvPr/>
            </p:nvSpPr>
            <p:spPr>
              <a:xfrm>
                <a:off x="10239869" y="2528277"/>
                <a:ext cx="1367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400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effectLst/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869" y="2528277"/>
                <a:ext cx="1367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CD6C46E-101F-421F-AFE1-B2A521BC0F8E}"/>
              </a:ext>
            </a:extLst>
          </p:cNvPr>
          <p:cNvGrpSpPr/>
          <p:nvPr/>
        </p:nvGrpSpPr>
        <p:grpSpPr>
          <a:xfrm>
            <a:off x="7316926" y="3056734"/>
            <a:ext cx="919171" cy="335735"/>
            <a:chOff x="3318226" y="2975033"/>
            <a:chExt cx="1290582" cy="1549866"/>
          </a:xfrm>
        </p:grpSpPr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230C6E2F-8A90-4618-83E0-71A34FD6365D}"/>
                </a:ext>
              </a:extLst>
            </p:cNvPr>
            <p:cNvSpPr/>
            <p:nvPr/>
          </p:nvSpPr>
          <p:spPr>
            <a:xfrm>
              <a:off x="3318226" y="2975033"/>
              <a:ext cx="1290582" cy="1352037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31F0084-104A-4B32-942D-013B6CB9A33E}"/>
                </a:ext>
              </a:extLst>
            </p:cNvPr>
            <p:cNvSpPr txBox="1"/>
            <p:nvPr/>
          </p:nvSpPr>
          <p:spPr>
            <a:xfrm>
              <a:off x="3586489" y="3104097"/>
              <a:ext cx="788207" cy="14208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PPRF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CEEE3FA-E278-430D-B0EA-D1D93C845B02}"/>
              </a:ext>
            </a:extLst>
          </p:cNvPr>
          <p:cNvGrpSpPr/>
          <p:nvPr/>
        </p:nvGrpSpPr>
        <p:grpSpPr>
          <a:xfrm>
            <a:off x="10465085" y="3061320"/>
            <a:ext cx="919171" cy="334361"/>
            <a:chOff x="3318226" y="3124497"/>
            <a:chExt cx="1290582" cy="1394730"/>
          </a:xfrm>
        </p:grpSpPr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714C07C1-F987-4A52-9E7A-28F9594C950F}"/>
                </a:ext>
              </a:extLst>
            </p:cNvPr>
            <p:cNvSpPr/>
            <p:nvPr/>
          </p:nvSpPr>
          <p:spPr>
            <a:xfrm>
              <a:off x="3318226" y="3124497"/>
              <a:ext cx="1290582" cy="1202573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80571F6-9B6D-4FFD-B721-B681834098D2}"/>
                </a:ext>
              </a:extLst>
            </p:cNvPr>
            <p:cNvSpPr txBox="1"/>
            <p:nvPr/>
          </p:nvSpPr>
          <p:spPr>
            <a:xfrm>
              <a:off x="3586677" y="3235388"/>
              <a:ext cx="788207" cy="128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PPRF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D1902AA-9AB9-4F2B-A9C5-504E9299B06E}"/>
                  </a:ext>
                </a:extLst>
              </p:cNvPr>
              <p:cNvSpPr txBox="1"/>
              <p:nvPr/>
            </p:nvSpPr>
            <p:spPr>
              <a:xfrm>
                <a:off x="8564743" y="3163703"/>
                <a:ext cx="1495732" cy="3517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1400" b="0" i="0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14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1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sz="14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b="0" i="1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sz="1400" dirty="0">
                  <a:effectLst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D1902AA-9AB9-4F2B-A9C5-504E9299B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743" y="3163703"/>
                <a:ext cx="1495732" cy="3517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467F373E-B937-4D29-BA96-A1CF7D2CF237}"/>
              </a:ext>
            </a:extLst>
          </p:cNvPr>
          <p:cNvSpPr/>
          <p:nvPr/>
        </p:nvSpPr>
        <p:spPr>
          <a:xfrm rot="5400000">
            <a:off x="7799949" y="4813717"/>
            <a:ext cx="372062" cy="144678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71F862C-A9EE-41DD-98AD-A1FA7C09B367}"/>
                  </a:ext>
                </a:extLst>
              </p:cNvPr>
              <p:cNvSpPr txBox="1"/>
              <p:nvPr/>
            </p:nvSpPr>
            <p:spPr>
              <a:xfrm>
                <a:off x="7906164" y="4738290"/>
                <a:ext cx="5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71F862C-A9EE-41DD-98AD-A1FA7C09B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164" y="4738290"/>
                <a:ext cx="54402" cy="276999"/>
              </a:xfrm>
              <a:prstGeom prst="rect">
                <a:avLst/>
              </a:prstGeom>
              <a:blipFill>
                <a:blip r:embed="rId10"/>
                <a:stretch>
                  <a:fillRect l="-55556" r="-2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9062296E-BDDF-4125-A2F1-CAD756F1E74A}"/>
              </a:ext>
            </a:extLst>
          </p:cNvPr>
          <p:cNvGrpSpPr/>
          <p:nvPr/>
        </p:nvGrpSpPr>
        <p:grpSpPr>
          <a:xfrm>
            <a:off x="7316926" y="4286879"/>
            <a:ext cx="919171" cy="307777"/>
            <a:chOff x="3292292" y="2117579"/>
            <a:chExt cx="1290582" cy="1420802"/>
          </a:xfrm>
        </p:grpSpPr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CA470F7F-BB20-42C9-B9FB-35A896726D4D}"/>
                </a:ext>
              </a:extLst>
            </p:cNvPr>
            <p:cNvSpPr/>
            <p:nvPr/>
          </p:nvSpPr>
          <p:spPr>
            <a:xfrm flipV="1">
              <a:off x="3292292" y="2179226"/>
              <a:ext cx="1290582" cy="1352037"/>
            </a:xfrm>
            <a:prstGeom prst="trapezoid">
              <a:avLst>
                <a:gd name="adj" fmla="val 2831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843A1EA-965B-48A1-8478-58EEDC36853B}"/>
                </a:ext>
              </a:extLst>
            </p:cNvPr>
            <p:cNvSpPr txBox="1"/>
            <p:nvPr/>
          </p:nvSpPr>
          <p:spPr>
            <a:xfrm>
              <a:off x="3602828" y="2117579"/>
              <a:ext cx="707180" cy="14208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LPN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B3E52E-052E-4CD9-90A1-FDD663524D5B}"/>
              </a:ext>
            </a:extLst>
          </p:cNvPr>
          <p:cNvGrpSpPr/>
          <p:nvPr/>
        </p:nvGrpSpPr>
        <p:grpSpPr>
          <a:xfrm>
            <a:off x="10465085" y="4324220"/>
            <a:ext cx="919171" cy="307777"/>
            <a:chOff x="3292292" y="2140929"/>
            <a:chExt cx="1290582" cy="1420802"/>
          </a:xfrm>
        </p:grpSpPr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F2E5564C-996C-4369-B0CA-9DC0DFE99084}"/>
                </a:ext>
              </a:extLst>
            </p:cNvPr>
            <p:cNvSpPr/>
            <p:nvPr/>
          </p:nvSpPr>
          <p:spPr>
            <a:xfrm flipV="1">
              <a:off x="3292292" y="2179226"/>
              <a:ext cx="1290582" cy="1352037"/>
            </a:xfrm>
            <a:prstGeom prst="trapezoid">
              <a:avLst>
                <a:gd name="adj" fmla="val 2831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425FF4-68F8-4899-8B64-7A591713EA67}"/>
                </a:ext>
              </a:extLst>
            </p:cNvPr>
            <p:cNvSpPr txBox="1"/>
            <p:nvPr/>
          </p:nvSpPr>
          <p:spPr>
            <a:xfrm>
              <a:off x="3601257" y="2140929"/>
              <a:ext cx="707180" cy="14208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LPN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F7C23FF6-08D1-4E26-99E2-374BE2A5CB9F}"/>
              </a:ext>
            </a:extLst>
          </p:cNvPr>
          <p:cNvSpPr/>
          <p:nvPr/>
        </p:nvSpPr>
        <p:spPr>
          <a:xfrm rot="5400000">
            <a:off x="10629778" y="4812563"/>
            <a:ext cx="372060" cy="144678"/>
          </a:xfrm>
          <a:prstGeom prst="rect">
            <a:avLst/>
          </a:prstGeom>
          <a:solidFill>
            <a:srgbClr val="FFC30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664930-E65C-486F-9DFD-4093F05B0748}"/>
                  </a:ext>
                </a:extLst>
              </p:cNvPr>
              <p:cNvSpPr txBox="1"/>
              <p:nvPr/>
            </p:nvSpPr>
            <p:spPr>
              <a:xfrm>
                <a:off x="10743468" y="4763018"/>
                <a:ext cx="5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664930-E65C-486F-9DFD-4093F05B0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3468" y="4763018"/>
                <a:ext cx="54402" cy="276999"/>
              </a:xfrm>
              <a:prstGeom prst="rect">
                <a:avLst/>
              </a:prstGeom>
              <a:blipFill>
                <a:blip r:embed="rId11"/>
                <a:stretch>
                  <a:fillRect l="-44444" r="-2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Rectangle 100">
            <a:extLst>
              <a:ext uri="{FF2B5EF4-FFF2-40B4-BE49-F238E27FC236}">
                <a16:creationId xmlns:a16="http://schemas.microsoft.com/office/drawing/2014/main" id="{0EE21A2C-4EC7-41EF-88C0-7FFB5D273F63}"/>
              </a:ext>
            </a:extLst>
          </p:cNvPr>
          <p:cNvSpPr/>
          <p:nvPr/>
        </p:nvSpPr>
        <p:spPr>
          <a:xfrm rot="5400000">
            <a:off x="10890415" y="4812562"/>
            <a:ext cx="372060" cy="144678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2AD894C-8FF2-4902-984E-35EE39B2F35E}"/>
                  </a:ext>
                </a:extLst>
              </p:cNvPr>
              <p:cNvSpPr txBox="1"/>
              <p:nvPr/>
            </p:nvSpPr>
            <p:spPr>
              <a:xfrm>
                <a:off x="11004105" y="4761546"/>
                <a:ext cx="5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2AD894C-8FF2-4902-984E-35EE39B2F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4105" y="4761546"/>
                <a:ext cx="54402" cy="276999"/>
              </a:xfrm>
              <a:prstGeom prst="rect">
                <a:avLst/>
              </a:prstGeom>
              <a:blipFill>
                <a:blip r:embed="rId12"/>
                <a:stretch>
                  <a:fillRect l="-44444" r="-2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8B1559C6-6CD6-48F4-92F7-CC2A8E8BCB14}"/>
              </a:ext>
            </a:extLst>
          </p:cNvPr>
          <p:cNvSpPr/>
          <p:nvPr/>
        </p:nvSpPr>
        <p:spPr>
          <a:xfrm>
            <a:off x="7570608" y="4751478"/>
            <a:ext cx="156950" cy="156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B81EB1-5CD7-4387-B283-8C271682C7BE}"/>
                  </a:ext>
                </a:extLst>
              </p:cNvPr>
              <p:cNvSpPr txBox="1"/>
              <p:nvPr/>
            </p:nvSpPr>
            <p:spPr>
              <a:xfrm>
                <a:off x="7507987" y="4661221"/>
                <a:ext cx="28255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B81EB1-5CD7-4387-B283-8C271682C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987" y="4661221"/>
                <a:ext cx="28255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>
            <a:extLst>
              <a:ext uri="{FF2B5EF4-FFF2-40B4-BE49-F238E27FC236}">
                <a16:creationId xmlns:a16="http://schemas.microsoft.com/office/drawing/2014/main" id="{610DAB23-4784-4149-82CD-45F153F26EBE}"/>
              </a:ext>
            </a:extLst>
          </p:cNvPr>
          <p:cNvSpPr/>
          <p:nvPr/>
        </p:nvSpPr>
        <p:spPr>
          <a:xfrm rot="2700000">
            <a:off x="9132277" y="2251272"/>
            <a:ext cx="407162" cy="407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2BB9454-DF03-40FF-B321-EAFC008F9B2F}"/>
                  </a:ext>
                </a:extLst>
              </p:cNvPr>
              <p:cNvSpPr txBox="1"/>
              <p:nvPr/>
            </p:nvSpPr>
            <p:spPr>
              <a:xfrm>
                <a:off x="9026803" y="2259375"/>
                <a:ext cx="6066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𝑃𝑃𝑅𝐹</m:t>
                      </m:r>
                    </m:oMath>
                    <m:oMath xmlns:m="http://schemas.openxmlformats.org/officeDocument/2006/math">
                      <m:r>
                        <a:rPr lang="en-US" sz="1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𝐺𝑒𝑛</m:t>
                      </m:r>
                    </m:oMath>
                  </m:oMathPara>
                </a14:m>
                <a:endParaRPr lang="en-US" sz="1200" dirty="0">
                  <a:effectLst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2BB9454-DF03-40FF-B321-EAFC008F9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803" y="2259375"/>
                <a:ext cx="606672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03CD0AAE-4B50-475A-847D-F23076FA8A1F}"/>
              </a:ext>
            </a:extLst>
          </p:cNvPr>
          <p:cNvSpPr txBox="1"/>
          <p:nvPr/>
        </p:nvSpPr>
        <p:spPr>
          <a:xfrm>
            <a:off x="7574256" y="3650083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2CF368-98F0-41BE-BAE5-59337AB2A14D}"/>
              </a:ext>
            </a:extLst>
          </p:cNvPr>
          <p:cNvSpPr txBox="1"/>
          <p:nvPr/>
        </p:nvSpPr>
        <p:spPr>
          <a:xfrm>
            <a:off x="10743468" y="3633490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6F1F952-4109-456A-925E-01A60C6E14C6}"/>
              </a:ext>
            </a:extLst>
          </p:cNvPr>
          <p:cNvSpPr txBox="1"/>
          <p:nvPr/>
        </p:nvSpPr>
        <p:spPr>
          <a:xfrm>
            <a:off x="7680268" y="4656869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530E737-28FF-4BAB-94DC-7C294F6ED8B6}"/>
              </a:ext>
            </a:extLst>
          </p:cNvPr>
          <p:cNvSpPr txBox="1"/>
          <p:nvPr/>
        </p:nvSpPr>
        <p:spPr>
          <a:xfrm>
            <a:off x="10824381" y="4675180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Content Placeholder 2">
                <a:extLst>
                  <a:ext uri="{FF2B5EF4-FFF2-40B4-BE49-F238E27FC236}">
                    <a16:creationId xmlns:a16="http://schemas.microsoft.com/office/drawing/2014/main" id="{877BA136-CD37-485C-A68E-5A02C5ADFF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1694890"/>
                <a:ext cx="4914407" cy="4658285"/>
              </a:xfrm>
            </p:spPr>
            <p:txBody>
              <a:bodyPr/>
              <a:lstStyle/>
              <a:p>
                <a:r>
                  <a:rPr lang="en-US" dirty="0"/>
                  <a:t>Want to generate millions of OT/VOLEs</a:t>
                </a:r>
              </a:p>
              <a:p>
                <a:pPr lvl="1"/>
                <a:r>
                  <a:rPr lang="en-US" dirty="0"/>
                  <a:t>Very large LPN instances.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Classic LPN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uniform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time!</a:t>
                </a:r>
              </a:p>
              <a:p>
                <a:r>
                  <a:rPr lang="en-US" dirty="0"/>
                  <a:t>Structured LPN,</a:t>
                </a:r>
              </a:p>
              <a:p>
                <a:pPr lvl="1"/>
                <a:r>
                  <a:rPr lang="en-US" dirty="0"/>
                  <a:t>Allow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to have special structure </a:t>
                </a:r>
              </a:p>
            </p:txBody>
          </p:sp>
        </mc:Choice>
        <mc:Fallback>
          <p:sp>
            <p:nvSpPr>
              <p:cNvPr id="56" name="Content Placeholder 2">
                <a:extLst>
                  <a:ext uri="{FF2B5EF4-FFF2-40B4-BE49-F238E27FC236}">
                    <a16:creationId xmlns:a16="http://schemas.microsoft.com/office/drawing/2014/main" id="{877BA136-CD37-485C-A68E-5A02C5ADFF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1694890"/>
                <a:ext cx="4914407" cy="4658285"/>
              </a:xfrm>
              <a:blipFill>
                <a:blip r:embed="rId16"/>
                <a:stretch>
                  <a:fillRect l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475D66-0165-4068-AF8B-DBE8913B168A}"/>
                  </a:ext>
                </a:extLst>
              </p:cNvPr>
              <p:cNvSpPr txBox="1"/>
              <p:nvPr/>
            </p:nvSpPr>
            <p:spPr>
              <a:xfrm>
                <a:off x="2383402" y="2949288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475D66-0165-4068-AF8B-DBE8913B1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402" y="2949288"/>
                <a:ext cx="45719" cy="369332"/>
              </a:xfrm>
              <a:prstGeom prst="rect">
                <a:avLst/>
              </a:prstGeom>
              <a:blipFill>
                <a:blip r:embed="rId17"/>
                <a:stretch>
                  <a:fillRect l="-142857" r="-8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2ECD3BC4-CCEE-49A1-B2F0-6C89AF5DB550}"/>
                  </a:ext>
                </a:extLst>
              </p:cNvPr>
              <p:cNvSpPr txBox="1"/>
              <p:nvPr/>
            </p:nvSpPr>
            <p:spPr>
              <a:xfrm>
                <a:off x="3330459" y="2588069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2ECD3BC4-CCEE-49A1-B2F0-6C89AF5DB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459" y="2588069"/>
                <a:ext cx="45719" cy="369332"/>
              </a:xfrm>
              <a:prstGeom prst="rect">
                <a:avLst/>
              </a:prstGeom>
              <a:blipFill>
                <a:blip r:embed="rId18"/>
                <a:stretch>
                  <a:fillRect l="-112500" r="-7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Rectangle 146">
            <a:extLst>
              <a:ext uri="{FF2B5EF4-FFF2-40B4-BE49-F238E27FC236}">
                <a16:creationId xmlns:a16="http://schemas.microsoft.com/office/drawing/2014/main" id="{470F7D5C-129B-43D4-AEB9-07B4A3E7E3EA}"/>
              </a:ext>
            </a:extLst>
          </p:cNvPr>
          <p:cNvSpPr/>
          <p:nvPr/>
        </p:nvSpPr>
        <p:spPr>
          <a:xfrm rot="5400000">
            <a:off x="3623864" y="3366374"/>
            <a:ext cx="1155701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CE8A89E2-C1C3-4A06-8F65-FB6DF420A29B}"/>
                  </a:ext>
                </a:extLst>
              </p:cNvPr>
              <p:cNvSpPr txBox="1"/>
              <p:nvPr/>
            </p:nvSpPr>
            <p:spPr>
              <a:xfrm>
                <a:off x="4072768" y="3289112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CE8A89E2-C1C3-4A06-8F65-FB6DF420A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768" y="3289112"/>
                <a:ext cx="76384" cy="338554"/>
              </a:xfrm>
              <a:prstGeom prst="rect">
                <a:avLst/>
              </a:prstGeom>
              <a:blipFill>
                <a:blip r:embed="rId19"/>
                <a:stretch>
                  <a:fillRect l="-38462" r="-24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Rectangle 148">
            <a:extLst>
              <a:ext uri="{FF2B5EF4-FFF2-40B4-BE49-F238E27FC236}">
                <a16:creationId xmlns:a16="http://schemas.microsoft.com/office/drawing/2014/main" id="{83B7BB14-B3E7-4A9F-9905-A2848E932D12}"/>
              </a:ext>
            </a:extLst>
          </p:cNvPr>
          <p:cNvSpPr/>
          <p:nvPr/>
        </p:nvSpPr>
        <p:spPr>
          <a:xfrm>
            <a:off x="2800116" y="2890093"/>
            <a:ext cx="1162711" cy="432573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4DB7EA75-83C1-41D0-8BE9-37571744513E}"/>
                  </a:ext>
                </a:extLst>
              </p:cNvPr>
              <p:cNvSpPr txBox="1"/>
              <p:nvPr/>
            </p:nvSpPr>
            <p:spPr>
              <a:xfrm>
                <a:off x="3169134" y="2914437"/>
                <a:ext cx="404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4DB7EA75-83C1-41D0-8BE9-375717445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134" y="2914437"/>
                <a:ext cx="40479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Rectangle 150">
            <a:extLst>
              <a:ext uri="{FF2B5EF4-FFF2-40B4-BE49-F238E27FC236}">
                <a16:creationId xmlns:a16="http://schemas.microsoft.com/office/drawing/2014/main" id="{31E1050F-260D-4251-ACFB-5E0CE9578769}"/>
              </a:ext>
            </a:extLst>
          </p:cNvPr>
          <p:cNvSpPr/>
          <p:nvPr/>
        </p:nvSpPr>
        <p:spPr>
          <a:xfrm rot="5400000">
            <a:off x="4471925" y="3004810"/>
            <a:ext cx="432573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4533E866-3572-4277-BB0C-27FDAAE34C86}"/>
                  </a:ext>
                </a:extLst>
              </p:cNvPr>
              <p:cNvSpPr txBox="1"/>
              <p:nvPr/>
            </p:nvSpPr>
            <p:spPr>
              <a:xfrm>
                <a:off x="4586642" y="2929826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4533E866-3572-4277-BB0C-27FDAAE34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642" y="2929826"/>
                <a:ext cx="76384" cy="338554"/>
              </a:xfrm>
              <a:prstGeom prst="rect">
                <a:avLst/>
              </a:prstGeom>
              <a:blipFill>
                <a:blip r:embed="rId21"/>
                <a:stretch>
                  <a:fillRect l="-38462" r="-2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C59C78DF-177D-4D3F-B8C5-ED26928A80E1}"/>
                  </a:ext>
                </a:extLst>
              </p:cNvPr>
              <p:cNvSpPr txBox="1"/>
              <p:nvPr/>
            </p:nvSpPr>
            <p:spPr>
              <a:xfrm>
                <a:off x="4229647" y="2909181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C59C78DF-177D-4D3F-B8C5-ED26928A8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647" y="2909181"/>
                <a:ext cx="42191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40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6" grpId="0"/>
      <p:bldP spid="147" grpId="0" animBg="1"/>
      <p:bldP spid="148" grpId="0"/>
      <p:bldP spid="149" grpId="0" animBg="1"/>
      <p:bldP spid="150" grpId="0"/>
      <p:bldP spid="151" grpId="0" animBg="1"/>
      <p:bldP spid="152" grpId="0"/>
      <p:bldP spid="1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93A7-F35B-4EB8-9DA9-9916EBBA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Duel-LPN  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(AKA Syndrome Decoding)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355CAAD-BD53-499B-AA3C-1422C02B9F0B}"/>
                  </a:ext>
                </a:extLst>
              </p:cNvPr>
              <p:cNvSpPr txBox="1"/>
              <p:nvPr/>
            </p:nvSpPr>
            <p:spPr>
              <a:xfrm>
                <a:off x="4177014" y="4922134"/>
                <a:ext cx="38166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Weight-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sparse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355CAAD-BD53-499B-AA3C-1422C02B9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014" y="4922134"/>
                <a:ext cx="3816626" cy="369332"/>
              </a:xfrm>
              <a:prstGeom prst="rect">
                <a:avLst/>
              </a:prstGeom>
              <a:blipFill>
                <a:blip r:embed="rId3"/>
                <a:stretch>
                  <a:fillRect l="-95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AA3827D6-FB51-8FE0-5B24-DC449597E039}"/>
              </a:ext>
            </a:extLst>
          </p:cNvPr>
          <p:cNvGrpSpPr/>
          <p:nvPr/>
        </p:nvGrpSpPr>
        <p:grpSpPr>
          <a:xfrm>
            <a:off x="2305447" y="1772047"/>
            <a:ext cx="5436704" cy="2749540"/>
            <a:chOff x="7625092" y="2074671"/>
            <a:chExt cx="2666530" cy="134856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60443860-1797-48B7-9106-B92D9230604E}"/>
                    </a:ext>
                  </a:extLst>
                </p:cNvPr>
                <p:cNvSpPr txBox="1"/>
                <p:nvPr/>
              </p:nvSpPr>
              <p:spPr>
                <a:xfrm>
                  <a:off x="7625092" y="2406438"/>
                  <a:ext cx="8640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60443860-1797-48B7-9106-B92D923060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5092" y="2406438"/>
                  <a:ext cx="86402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2C12705-7BEE-43A5-A1EC-94D40EE6ED0B}"/>
                    </a:ext>
                  </a:extLst>
                </p:cNvPr>
                <p:cNvSpPr txBox="1"/>
                <p:nvPr/>
              </p:nvSpPr>
              <p:spPr>
                <a:xfrm>
                  <a:off x="9681374" y="2379229"/>
                  <a:ext cx="4219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2C12705-7BEE-43A5-A1EC-94D40EE6ED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1374" y="2379229"/>
                  <a:ext cx="42191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5D3B6D3-437F-48BA-9F7E-09D17E69313C}"/>
                </a:ext>
              </a:extLst>
            </p:cNvPr>
            <p:cNvSpPr/>
            <p:nvPr/>
          </p:nvSpPr>
          <p:spPr>
            <a:xfrm>
              <a:off x="8164076" y="2272627"/>
              <a:ext cx="1162711" cy="432573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D51433C8-76EC-4958-A479-90F3D4DFD61D}"/>
                    </a:ext>
                  </a:extLst>
                </p:cNvPr>
                <p:cNvSpPr txBox="1"/>
                <p:nvPr/>
              </p:nvSpPr>
              <p:spPr>
                <a:xfrm>
                  <a:off x="8543036" y="2398242"/>
                  <a:ext cx="4047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D51433C8-76EC-4958-A479-90F3D4DFD6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3036" y="2398242"/>
                  <a:ext cx="40479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D954674-2346-404D-9D77-51D21572CEFD}"/>
                </a:ext>
              </a:extLst>
            </p:cNvPr>
            <p:cNvSpPr/>
            <p:nvPr/>
          </p:nvSpPr>
          <p:spPr>
            <a:xfrm rot="5400000">
              <a:off x="10021122" y="2426938"/>
              <a:ext cx="419414" cy="121587"/>
            </a:xfrm>
            <a:prstGeom prst="rect">
              <a:avLst/>
            </a:prstGeom>
            <a:solidFill>
              <a:srgbClr val="D5EBD9"/>
            </a:solidFill>
            <a:ln>
              <a:solidFill>
                <a:srgbClr val="007E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95EE44BF-5953-4E9F-A0C1-A8EB10D9ADC4}"/>
                    </a:ext>
                  </a:extLst>
                </p:cNvPr>
                <p:cNvSpPr txBox="1"/>
                <p:nvPr/>
              </p:nvSpPr>
              <p:spPr>
                <a:xfrm>
                  <a:off x="10185109" y="2392564"/>
                  <a:ext cx="45719" cy="1811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95EE44BF-5953-4E9F-A0C1-A8EB10D9AD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85109" y="2392564"/>
                  <a:ext cx="45719" cy="181146"/>
                </a:xfrm>
                <a:prstGeom prst="rect">
                  <a:avLst/>
                </a:prstGeom>
                <a:blipFill>
                  <a:blip r:embed="rId7"/>
                  <a:stretch>
                    <a:fillRect l="-12500" r="-1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FDDF29DF-DF73-41C1-890D-E44FA0DE5264}"/>
                    </a:ext>
                  </a:extLst>
                </p:cNvPr>
                <p:cNvSpPr txBox="1"/>
                <p:nvPr/>
              </p:nvSpPr>
              <p:spPr>
                <a:xfrm>
                  <a:off x="9535539" y="2732529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FDDF29DF-DF73-41C1-890D-E44FA0DE52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35539" y="2732529"/>
                  <a:ext cx="45719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3333" r="-14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1F29B4C-B9F5-41BF-A05E-24B195E0C7A0}"/>
                </a:ext>
              </a:extLst>
            </p:cNvPr>
            <p:cNvSpPr/>
            <p:nvPr/>
          </p:nvSpPr>
          <p:spPr>
            <a:xfrm>
              <a:off x="9533571" y="25181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161500A-532D-40F4-9B5A-A40B8535637B}"/>
                </a:ext>
              </a:extLst>
            </p:cNvPr>
            <p:cNvSpPr/>
            <p:nvPr/>
          </p:nvSpPr>
          <p:spPr>
            <a:xfrm>
              <a:off x="9539456" y="2620832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C8F83F2A-4DB8-4B5F-92BD-DEFE24106BD9}"/>
                </a:ext>
              </a:extLst>
            </p:cNvPr>
            <p:cNvSpPr/>
            <p:nvPr/>
          </p:nvSpPr>
          <p:spPr>
            <a:xfrm>
              <a:off x="9531213" y="3013023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93769754-B825-4DDB-96D7-04C5817C171D}"/>
                </a:ext>
              </a:extLst>
            </p:cNvPr>
            <p:cNvSpPr/>
            <p:nvPr/>
          </p:nvSpPr>
          <p:spPr>
            <a:xfrm>
              <a:off x="9536823" y="3235219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9D3B5755-E12F-43D6-A3D5-E17AE9C1FBB2}"/>
                </a:ext>
              </a:extLst>
            </p:cNvPr>
            <p:cNvSpPr/>
            <p:nvPr/>
          </p:nvSpPr>
          <p:spPr>
            <a:xfrm>
              <a:off x="9536823" y="23242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64435A9-82BE-4CD1-BDD7-21DCF8171761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E93AE811-D0A1-460B-ADD3-0BCE12AFA75C}"/>
                    </a:ext>
                  </a:extLst>
                </p:cNvPr>
                <p:cNvSpPr txBox="1"/>
                <p:nvPr/>
              </p:nvSpPr>
              <p:spPr>
                <a:xfrm>
                  <a:off x="8729618" y="2074671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E93AE811-D0A1-460B-ADD3-0BCE12AFA7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618" y="2074671"/>
                  <a:ext cx="45719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0000" r="-16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838C706D-CF77-4308-B402-A259310AC8F2}"/>
              </a:ext>
            </a:extLst>
          </p:cNvPr>
          <p:cNvSpPr/>
          <p:nvPr/>
        </p:nvSpPr>
        <p:spPr>
          <a:xfrm>
            <a:off x="3764454" y="5697924"/>
            <a:ext cx="4484519" cy="8277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3169A5C-C7ED-4BAE-BE39-880BAA20A907}"/>
                  </a:ext>
                </a:extLst>
              </p:cNvPr>
              <p:cNvSpPr txBox="1"/>
              <p:nvPr/>
            </p:nvSpPr>
            <p:spPr>
              <a:xfrm>
                <a:off x="5282724" y="5829781"/>
                <a:ext cx="25327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≈(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, $)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3169A5C-C7ED-4BAE-BE39-880BAA20A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724" y="5829781"/>
                <a:ext cx="253279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52B3EE0E-C15F-4E90-8977-6CE6ACEF58EE}"/>
              </a:ext>
            </a:extLst>
          </p:cNvPr>
          <p:cNvSpPr txBox="1"/>
          <p:nvPr/>
        </p:nvSpPr>
        <p:spPr>
          <a:xfrm>
            <a:off x="3950939" y="5891336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Security:</a:t>
            </a:r>
          </a:p>
        </p:txBody>
      </p:sp>
    </p:spTree>
    <p:extLst>
      <p:ext uri="{BB962C8B-B14F-4D97-AF65-F5344CB8AC3E}">
        <p14:creationId xmlns:p14="http://schemas.microsoft.com/office/powerpoint/2010/main" val="26412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43" grpId="0" animBg="1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93A7-F35B-4EB8-9DA9-9916EBBA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Test Framework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A6BE52-5ACF-455A-BD4C-E3E8324DFC5A}"/>
              </a:ext>
            </a:extLst>
          </p:cNvPr>
          <p:cNvSpPr txBox="1"/>
          <p:nvPr/>
        </p:nvSpPr>
        <p:spPr>
          <a:xfrm>
            <a:off x="1451581" y="3898830"/>
            <a:ext cx="98584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Numerous attacks: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Gaussian Eliminations [BKW00, Lyu05, LF06, EKM17]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Cover Sets [ZJW16, BV16, BTV16, GJL20]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set decoding attacks [Pra62, Ste88, FS09, BLP11, MMT11, BJMM12,MO15, EKM17, BM18]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Statistical decoding attacks [AJ01, FKI06, Ove06, DAT17]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Generalized birthday attacks [Wag02, Kir11],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Linearization attacks [BM97, Saa07],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weight code [Zic17],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25796F-28EF-46C9-A263-C3E95D06E32A}"/>
              </a:ext>
            </a:extLst>
          </p:cNvPr>
          <p:cNvCxnSpPr>
            <a:cxnSpLocks/>
          </p:cNvCxnSpPr>
          <p:nvPr/>
        </p:nvCxnSpPr>
        <p:spPr>
          <a:xfrm>
            <a:off x="6172200" y="2038535"/>
            <a:ext cx="0" cy="18602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42CC21-94C6-48D8-BE04-4B9A23E06D7E}"/>
                  </a:ext>
                </a:extLst>
              </p:cNvPr>
              <p:cNvSpPr txBox="1"/>
              <p:nvPr/>
            </p:nvSpPr>
            <p:spPr>
              <a:xfrm>
                <a:off x="6305656" y="2685601"/>
                <a:ext cx="1356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𝒜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42CC21-94C6-48D8-BE04-4B9A23E06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656" y="2685601"/>
                <a:ext cx="13569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21FA8759-6B52-4963-9E8E-E756DB060EBE}"/>
              </a:ext>
            </a:extLst>
          </p:cNvPr>
          <p:cNvSpPr/>
          <p:nvPr/>
        </p:nvSpPr>
        <p:spPr>
          <a:xfrm rot="5400000">
            <a:off x="7292305" y="2794983"/>
            <a:ext cx="601756" cy="138899"/>
          </a:xfrm>
          <a:prstGeom prst="rect">
            <a:avLst/>
          </a:prstGeom>
          <a:solidFill>
            <a:srgbClr val="FFC30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5035DF7-7D17-4928-B30A-1ED7EDFFEA21}"/>
                  </a:ext>
                </a:extLst>
              </p:cNvPr>
              <p:cNvSpPr txBox="1"/>
              <p:nvPr/>
            </p:nvSpPr>
            <p:spPr>
              <a:xfrm>
                <a:off x="7498661" y="2685601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5035DF7-7D17-4928-B30A-1ED7EDFFE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661" y="2685601"/>
                <a:ext cx="45719" cy="369332"/>
              </a:xfrm>
              <a:prstGeom prst="rect">
                <a:avLst/>
              </a:prstGeom>
              <a:blipFill>
                <a:blip r:embed="rId12"/>
                <a:stretch>
                  <a:fillRect l="-75000" r="-3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F90D57-EAA1-4389-A63F-672AA81F86BC}"/>
                  </a:ext>
                </a:extLst>
              </p:cNvPr>
              <p:cNvSpPr txBox="1"/>
              <p:nvPr/>
            </p:nvSpPr>
            <p:spPr>
              <a:xfrm>
                <a:off x="7633694" y="2666551"/>
                <a:ext cx="2977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,    output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F90D57-EAA1-4389-A63F-672AA81F8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94" y="2666551"/>
                <a:ext cx="2977628" cy="369332"/>
              </a:xfrm>
              <a:prstGeom prst="rect">
                <a:avLst/>
              </a:prstGeom>
              <a:blipFill>
                <a:blip r:embed="rId13"/>
                <a:stretch>
                  <a:fillRect l="-16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4BFD03C8-E914-46D5-AC67-77B3A46F4E47}"/>
              </a:ext>
            </a:extLst>
          </p:cNvPr>
          <p:cNvSpPr/>
          <p:nvPr/>
        </p:nvSpPr>
        <p:spPr>
          <a:xfrm rot="5400000">
            <a:off x="9075061" y="2784656"/>
            <a:ext cx="601756" cy="138899"/>
          </a:xfrm>
          <a:prstGeom prst="rect">
            <a:avLst/>
          </a:prstGeom>
          <a:solidFill>
            <a:srgbClr val="FFC30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13E7780-02D0-4BE5-99B6-01A872D9ED71}"/>
                  </a:ext>
                </a:extLst>
              </p:cNvPr>
              <p:cNvSpPr txBox="1"/>
              <p:nvPr/>
            </p:nvSpPr>
            <p:spPr>
              <a:xfrm>
                <a:off x="9281417" y="2675274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13E7780-02D0-4BE5-99B6-01A872D9E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417" y="2675274"/>
                <a:ext cx="45719" cy="369332"/>
              </a:xfrm>
              <a:prstGeom prst="rect">
                <a:avLst/>
              </a:prstGeom>
              <a:blipFill>
                <a:blip r:embed="rId14"/>
                <a:stretch>
                  <a:fillRect l="-100000" r="-38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4C69C16-FAEA-474F-9AC6-AB586276B156}"/>
              </a:ext>
            </a:extLst>
          </p:cNvPr>
          <p:cNvSpPr/>
          <p:nvPr/>
        </p:nvSpPr>
        <p:spPr>
          <a:xfrm rot="5400000">
            <a:off x="9401418" y="2793312"/>
            <a:ext cx="601756" cy="121587"/>
          </a:xfrm>
          <a:prstGeom prst="rect">
            <a:avLst/>
          </a:prstGeom>
          <a:solidFill>
            <a:srgbClr val="D5EBD9"/>
          </a:solidFill>
          <a:ln>
            <a:solidFill>
              <a:srgbClr val="007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85828C-3ECE-4E66-ACB2-7ED5D4B59DA8}"/>
                  </a:ext>
                </a:extLst>
              </p:cNvPr>
              <p:cNvSpPr txBox="1"/>
              <p:nvPr/>
            </p:nvSpPr>
            <p:spPr>
              <a:xfrm>
                <a:off x="9626003" y="2675274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85828C-3ECE-4E66-ACB2-7ED5D4B59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6003" y="2675274"/>
                <a:ext cx="45719" cy="369332"/>
              </a:xfrm>
              <a:prstGeom prst="rect">
                <a:avLst/>
              </a:prstGeom>
              <a:blipFill>
                <a:blip r:embed="rId15"/>
                <a:stretch>
                  <a:fillRect l="-75000" r="-3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CA4B1B-6171-4DE2-81F2-D412D600F69E}"/>
                  </a:ext>
                </a:extLst>
              </p:cNvPr>
              <p:cNvSpPr txBox="1"/>
              <p:nvPr/>
            </p:nvSpPr>
            <p:spPr>
              <a:xfrm>
                <a:off x="9344074" y="2685601"/>
                <a:ext cx="380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CA4B1B-6171-4DE2-81F2-D412D600F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074" y="2685601"/>
                <a:ext cx="38059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EFC99AD-4A90-4D8A-8BDF-C52AE3960757}"/>
              </a:ext>
            </a:extLst>
          </p:cNvPr>
          <p:cNvSpPr txBox="1"/>
          <p:nvPr/>
        </p:nvSpPr>
        <p:spPr>
          <a:xfrm>
            <a:off x="6658359" y="157538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Linear Test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5FD556-B16D-274B-C4CA-56AA30F8A0D0}"/>
                  </a:ext>
                </a:extLst>
              </p:cNvPr>
              <p:cNvSpPr txBox="1"/>
              <p:nvPr/>
            </p:nvSpPr>
            <p:spPr>
              <a:xfrm>
                <a:off x="1648959" y="2298841"/>
                <a:ext cx="864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5FD556-B16D-274B-C4CA-56AA30F8A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959" y="2298841"/>
                <a:ext cx="86402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5D2787-362A-B32F-C12D-B36592C26122}"/>
                  </a:ext>
                </a:extLst>
              </p:cNvPr>
              <p:cNvSpPr txBox="1"/>
              <p:nvPr/>
            </p:nvSpPr>
            <p:spPr>
              <a:xfrm>
                <a:off x="3962663" y="229508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5D2787-362A-B32F-C12D-B36592C26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663" y="2295086"/>
                <a:ext cx="42191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F3C7DFD-F1F1-5C4C-C081-FECD198FFA23}"/>
              </a:ext>
            </a:extLst>
          </p:cNvPr>
          <p:cNvSpPr/>
          <p:nvPr/>
        </p:nvSpPr>
        <p:spPr>
          <a:xfrm>
            <a:off x="2440623" y="2272627"/>
            <a:ext cx="1162711" cy="432573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4F57E9-9B45-5C68-61B6-DE745069C513}"/>
                  </a:ext>
                </a:extLst>
              </p:cNvPr>
              <p:cNvSpPr txBox="1"/>
              <p:nvPr/>
            </p:nvSpPr>
            <p:spPr>
              <a:xfrm>
                <a:off x="2809641" y="2296971"/>
                <a:ext cx="404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4F57E9-9B45-5C68-61B6-DE745069C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641" y="2296971"/>
                <a:ext cx="4047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CBE765D-8FAF-6F13-1FFE-C249751B7F54}"/>
              </a:ext>
            </a:extLst>
          </p:cNvPr>
          <p:cNvSpPr/>
          <p:nvPr/>
        </p:nvSpPr>
        <p:spPr>
          <a:xfrm rot="5400000">
            <a:off x="4297669" y="2426938"/>
            <a:ext cx="419414" cy="121587"/>
          </a:xfrm>
          <a:prstGeom prst="rect">
            <a:avLst/>
          </a:prstGeom>
          <a:solidFill>
            <a:srgbClr val="D5EBD9"/>
          </a:solidFill>
          <a:ln>
            <a:solidFill>
              <a:srgbClr val="007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3F01D0-5806-AA31-14E5-110DBFF29FE4}"/>
                  </a:ext>
                </a:extLst>
              </p:cNvPr>
              <p:cNvSpPr txBox="1"/>
              <p:nvPr/>
            </p:nvSpPr>
            <p:spPr>
              <a:xfrm>
                <a:off x="4428486" y="2283866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3F01D0-5806-AA31-14E5-110DBFF29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86" y="2283866"/>
                <a:ext cx="45719" cy="369332"/>
              </a:xfrm>
              <a:prstGeom prst="rect">
                <a:avLst/>
              </a:prstGeom>
              <a:blipFill>
                <a:blip r:embed="rId20"/>
                <a:stretch>
                  <a:fillRect l="-75000" r="-3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226BC77-FAA1-636B-B0B6-251541FBA04F}"/>
                  </a:ext>
                </a:extLst>
              </p:cNvPr>
              <p:cNvSpPr txBox="1"/>
              <p:nvPr/>
            </p:nvSpPr>
            <p:spPr>
              <a:xfrm>
                <a:off x="3791827" y="2666551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226BC77-FAA1-636B-B0B6-251541FBA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827" y="2666551"/>
                <a:ext cx="45719" cy="369332"/>
              </a:xfrm>
              <a:prstGeom prst="rect">
                <a:avLst/>
              </a:prstGeom>
              <a:blipFill>
                <a:blip r:embed="rId21"/>
                <a:stretch>
                  <a:fillRect l="-75000" r="-3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3260265A-5681-5B86-E87D-695FF8CFD1EA}"/>
              </a:ext>
            </a:extLst>
          </p:cNvPr>
          <p:cNvSpPr/>
          <p:nvPr/>
        </p:nvSpPr>
        <p:spPr>
          <a:xfrm>
            <a:off x="3810118" y="2518176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518237-AA8C-070D-414C-A738B217D6E0}"/>
              </a:ext>
            </a:extLst>
          </p:cNvPr>
          <p:cNvSpPr/>
          <p:nvPr/>
        </p:nvSpPr>
        <p:spPr>
          <a:xfrm>
            <a:off x="3816003" y="2620832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60014F-2711-62B8-48F8-B75567025BEE}"/>
              </a:ext>
            </a:extLst>
          </p:cNvPr>
          <p:cNvSpPr/>
          <p:nvPr/>
        </p:nvSpPr>
        <p:spPr>
          <a:xfrm>
            <a:off x="3805860" y="3013023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D7ACF9-AA33-6CDB-C909-56FCFA68C831}"/>
              </a:ext>
            </a:extLst>
          </p:cNvPr>
          <p:cNvSpPr/>
          <p:nvPr/>
        </p:nvSpPr>
        <p:spPr>
          <a:xfrm>
            <a:off x="3813370" y="3235219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0D290A-0DEB-77AB-1BCF-666C0087EA65}"/>
              </a:ext>
            </a:extLst>
          </p:cNvPr>
          <p:cNvSpPr/>
          <p:nvPr/>
        </p:nvSpPr>
        <p:spPr>
          <a:xfrm>
            <a:off x="3813370" y="2324276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D28AAD-EAEE-CE9D-CD28-76B000A026DB}"/>
              </a:ext>
            </a:extLst>
          </p:cNvPr>
          <p:cNvSpPr/>
          <p:nvPr/>
        </p:nvSpPr>
        <p:spPr>
          <a:xfrm rot="5400000">
            <a:off x="3294687" y="2784589"/>
            <a:ext cx="1155701" cy="12158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DD1D5D-E4C9-A672-DF8A-37A887E7DB30}"/>
                  </a:ext>
                </a:extLst>
              </p:cNvPr>
              <p:cNvSpPr txBox="1"/>
              <p:nvPr/>
            </p:nvSpPr>
            <p:spPr>
              <a:xfrm>
                <a:off x="2928214" y="1968192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DD1D5D-E4C9-A672-DF8A-37A887E7D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214" y="1968192"/>
                <a:ext cx="45719" cy="369332"/>
              </a:xfrm>
              <a:prstGeom prst="rect">
                <a:avLst/>
              </a:prstGeom>
              <a:blipFill>
                <a:blip r:embed="rId22"/>
                <a:stretch>
                  <a:fillRect l="-75000" r="-3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7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9" grpId="0"/>
      <p:bldP spid="5" grpId="0"/>
      <p:bldP spid="30" grpId="0" animBg="1"/>
      <p:bldP spid="31" grpId="0"/>
      <p:bldP spid="32" grpId="0" animBg="1"/>
      <p:bldP spid="33" grpId="0"/>
      <p:bldP spid="7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93A7-F35B-4EB8-9DA9-9916EBBA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Test Framework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A6BE52-5ACF-455A-BD4C-E3E8324DFC5A}"/>
                  </a:ext>
                </a:extLst>
              </p:cNvPr>
              <p:cNvSpPr txBox="1"/>
              <p:nvPr/>
            </p:nvSpPr>
            <p:spPr>
              <a:xfrm>
                <a:off x="1451580" y="3898830"/>
                <a:ext cx="982987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High minimum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dirty="0"/>
                  <a:t>Provably prevents linear attacks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A6BE52-5ACF-455A-BD4C-E3E8324DF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80" y="3898830"/>
                <a:ext cx="9829875" cy="1200329"/>
              </a:xfrm>
              <a:prstGeom prst="rect">
                <a:avLst/>
              </a:prstGeom>
              <a:blipFill>
                <a:blip r:embed="rId3"/>
                <a:stretch>
                  <a:fillRect l="-372" t="-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747560FD-F2A7-4189-A5A9-CC7D55072596}"/>
              </a:ext>
            </a:extLst>
          </p:cNvPr>
          <p:cNvSpPr/>
          <p:nvPr/>
        </p:nvSpPr>
        <p:spPr>
          <a:xfrm>
            <a:off x="3312215" y="4343846"/>
            <a:ext cx="5437435" cy="22091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80D192D-E842-45A0-AC68-046EA5F46738}"/>
                  </a:ext>
                </a:extLst>
              </p:cNvPr>
              <p:cNvSpPr txBox="1"/>
              <p:nvPr/>
            </p:nvSpPr>
            <p:spPr>
              <a:xfrm>
                <a:off x="3468757" y="4432746"/>
                <a:ext cx="5360344" cy="2054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Want linear code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with:</a:t>
                </a:r>
                <a:br>
                  <a:rPr lang="en-US" dirty="0"/>
                </a:b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high minimum distance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fast “transposed” encoding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Large dimension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80D192D-E842-45A0-AC68-046EA5F46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757" y="4432746"/>
                <a:ext cx="5360344" cy="2054986"/>
              </a:xfrm>
              <a:prstGeom prst="rect">
                <a:avLst/>
              </a:prstGeom>
              <a:blipFill>
                <a:blip r:embed="rId4"/>
                <a:stretch>
                  <a:fillRect l="-910" t="-1484" b="-2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1DF1A59B-0F31-458B-A49A-E5FEBBC436ED}"/>
              </a:ext>
            </a:extLst>
          </p:cNvPr>
          <p:cNvGrpSpPr/>
          <p:nvPr/>
        </p:nvGrpSpPr>
        <p:grpSpPr>
          <a:xfrm>
            <a:off x="6731834" y="5282268"/>
            <a:ext cx="1746847" cy="858678"/>
            <a:chOff x="6142781" y="6269752"/>
            <a:chExt cx="1989665" cy="1187300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D61C465-A45D-4FDC-BDB5-71B7F86DD4BF}"/>
                </a:ext>
              </a:extLst>
            </p:cNvPr>
            <p:cNvSpPr/>
            <p:nvPr/>
          </p:nvSpPr>
          <p:spPr>
            <a:xfrm rot="5400000">
              <a:off x="6966529" y="6777632"/>
              <a:ext cx="1155701" cy="203139"/>
            </a:xfrm>
            <a:prstGeom prst="rect">
              <a:avLst/>
            </a:prstGeom>
            <a:solidFill>
              <a:srgbClr val="D5EBD9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5D703B28-023B-4250-BA7D-97A86E9F9FF6}"/>
                    </a:ext>
                  </a:extLst>
                </p:cNvPr>
                <p:cNvSpPr txBox="1"/>
                <p:nvPr/>
              </p:nvSpPr>
              <p:spPr>
                <a:xfrm>
                  <a:off x="7410589" y="6672398"/>
                  <a:ext cx="76384" cy="4255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5D703B28-023B-4250-BA7D-97A86E9F9F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0589" y="6672398"/>
                  <a:ext cx="76384" cy="425565"/>
                </a:xfrm>
                <a:prstGeom prst="rect">
                  <a:avLst/>
                </a:prstGeom>
                <a:blipFill>
                  <a:blip r:embed="rId19"/>
                  <a:stretch>
                    <a:fillRect l="-45455" r="-2454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1A13E69-A1A0-45AA-B341-7D457AD4D1A3}"/>
                </a:ext>
              </a:extLst>
            </p:cNvPr>
            <p:cNvSpPr/>
            <p:nvPr/>
          </p:nvSpPr>
          <p:spPr>
            <a:xfrm>
              <a:off x="6142781" y="6301351"/>
              <a:ext cx="1162711" cy="432573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7D90179B-BAEA-4B89-A9D8-A32491FFA52B}"/>
                    </a:ext>
                  </a:extLst>
                </p:cNvPr>
                <p:cNvSpPr txBox="1"/>
                <p:nvPr/>
              </p:nvSpPr>
              <p:spPr>
                <a:xfrm>
                  <a:off x="6511799" y="6269752"/>
                  <a:ext cx="461059" cy="5106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7D90179B-BAEA-4B89-A9D8-A32491FFA5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1799" y="6269752"/>
                  <a:ext cx="461059" cy="510678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8B3ED2B-E7BD-4077-BB3F-5FE1DD79092F}"/>
                </a:ext>
              </a:extLst>
            </p:cNvPr>
            <p:cNvSpPr/>
            <p:nvPr/>
          </p:nvSpPr>
          <p:spPr>
            <a:xfrm rot="5400000">
              <a:off x="7814590" y="6416068"/>
              <a:ext cx="432573" cy="203139"/>
            </a:xfrm>
            <a:prstGeom prst="rect">
              <a:avLst/>
            </a:prstGeom>
            <a:solidFill>
              <a:srgbClr val="D5EBD9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C39E40C8-9A83-459D-B8AC-17C064484B41}"/>
                    </a:ext>
                  </a:extLst>
                </p:cNvPr>
                <p:cNvSpPr txBox="1"/>
                <p:nvPr/>
              </p:nvSpPr>
              <p:spPr>
                <a:xfrm>
                  <a:off x="7900245" y="6290735"/>
                  <a:ext cx="76384" cy="338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C39E40C8-9A83-459D-B8AC-17C064484B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0245" y="6290735"/>
                  <a:ext cx="76384" cy="338553"/>
                </a:xfrm>
                <a:prstGeom prst="rect">
                  <a:avLst/>
                </a:prstGeom>
                <a:blipFill>
                  <a:blip r:embed="rId21"/>
                  <a:stretch>
                    <a:fillRect l="-54545" r="-254545" b="-2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45F3D66A-7C1D-463C-80AE-13A25731F61F}"/>
                    </a:ext>
                  </a:extLst>
                </p:cNvPr>
                <p:cNvSpPr txBox="1"/>
                <p:nvPr/>
              </p:nvSpPr>
              <p:spPr>
                <a:xfrm>
                  <a:off x="7572312" y="6320439"/>
                  <a:ext cx="4219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45F3D66A-7C1D-463C-80AE-13A25731F6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2312" y="6320439"/>
                  <a:ext cx="421910" cy="369332"/>
                </a:xfrm>
                <a:prstGeom prst="rect">
                  <a:avLst/>
                </a:prstGeom>
                <a:blipFill>
                  <a:blip r:embed="rId22"/>
                  <a:stretch>
                    <a:fillRect b="-209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2CF6FC-09AC-0B7A-E759-AA3438B02F9D}"/>
              </a:ext>
            </a:extLst>
          </p:cNvPr>
          <p:cNvCxnSpPr>
            <a:cxnSpLocks/>
          </p:cNvCxnSpPr>
          <p:nvPr/>
        </p:nvCxnSpPr>
        <p:spPr>
          <a:xfrm>
            <a:off x="6172200" y="2038535"/>
            <a:ext cx="0" cy="18602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F08B3F-D02B-760B-3735-EB095E482A08}"/>
                  </a:ext>
                </a:extLst>
              </p:cNvPr>
              <p:cNvSpPr txBox="1"/>
              <p:nvPr/>
            </p:nvSpPr>
            <p:spPr>
              <a:xfrm>
                <a:off x="6305656" y="2685601"/>
                <a:ext cx="1356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𝒜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F08B3F-D02B-760B-3735-EB095E482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656" y="2685601"/>
                <a:ext cx="135698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FF9ED050-1F15-4758-9AD8-D4C165742FF9}"/>
              </a:ext>
            </a:extLst>
          </p:cNvPr>
          <p:cNvSpPr/>
          <p:nvPr/>
        </p:nvSpPr>
        <p:spPr>
          <a:xfrm rot="5400000">
            <a:off x="7292305" y="2794983"/>
            <a:ext cx="601756" cy="138899"/>
          </a:xfrm>
          <a:prstGeom prst="rect">
            <a:avLst/>
          </a:prstGeom>
          <a:solidFill>
            <a:srgbClr val="FFC30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B53E15-1EBE-1472-2E65-F5A7FB9CBBCE}"/>
                  </a:ext>
                </a:extLst>
              </p:cNvPr>
              <p:cNvSpPr txBox="1"/>
              <p:nvPr/>
            </p:nvSpPr>
            <p:spPr>
              <a:xfrm>
                <a:off x="7498661" y="2685601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B53E15-1EBE-1472-2E65-F5A7FB9CB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661" y="2685601"/>
                <a:ext cx="45719" cy="369332"/>
              </a:xfrm>
              <a:prstGeom prst="rect">
                <a:avLst/>
              </a:prstGeom>
              <a:blipFill>
                <a:blip r:embed="rId24"/>
                <a:stretch>
                  <a:fillRect l="-75000" r="-3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B984957-4A65-7B15-F1F1-24AB10E71DFA}"/>
                  </a:ext>
                </a:extLst>
              </p:cNvPr>
              <p:cNvSpPr txBox="1"/>
              <p:nvPr/>
            </p:nvSpPr>
            <p:spPr>
              <a:xfrm>
                <a:off x="7633694" y="2666551"/>
                <a:ext cx="2977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,    output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B984957-4A65-7B15-F1F1-24AB10E71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94" y="2666551"/>
                <a:ext cx="2977628" cy="369332"/>
              </a:xfrm>
              <a:prstGeom prst="rect">
                <a:avLst/>
              </a:prstGeom>
              <a:blipFill>
                <a:blip r:embed="rId25"/>
                <a:stretch>
                  <a:fillRect l="-16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0B3AE30-A85D-EC9C-6D41-6E2578AFD5C9}"/>
              </a:ext>
            </a:extLst>
          </p:cNvPr>
          <p:cNvSpPr/>
          <p:nvPr/>
        </p:nvSpPr>
        <p:spPr>
          <a:xfrm rot="5400000">
            <a:off x="9075061" y="2784656"/>
            <a:ext cx="601756" cy="138899"/>
          </a:xfrm>
          <a:prstGeom prst="rect">
            <a:avLst/>
          </a:prstGeom>
          <a:solidFill>
            <a:srgbClr val="FFC30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30D5C3-0E7C-DB2C-4027-17E6F3385D03}"/>
                  </a:ext>
                </a:extLst>
              </p:cNvPr>
              <p:cNvSpPr txBox="1"/>
              <p:nvPr/>
            </p:nvSpPr>
            <p:spPr>
              <a:xfrm>
                <a:off x="9281417" y="2675274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30D5C3-0E7C-DB2C-4027-17E6F3385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417" y="2675274"/>
                <a:ext cx="45719" cy="369332"/>
              </a:xfrm>
              <a:prstGeom prst="rect">
                <a:avLst/>
              </a:prstGeom>
              <a:blipFill>
                <a:blip r:embed="rId26"/>
                <a:stretch>
                  <a:fillRect l="-100000" r="-38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3F457619-245A-3D4F-8EF5-236A45BBAEE3}"/>
              </a:ext>
            </a:extLst>
          </p:cNvPr>
          <p:cNvSpPr/>
          <p:nvPr/>
        </p:nvSpPr>
        <p:spPr>
          <a:xfrm rot="5400000">
            <a:off x="9401418" y="2793312"/>
            <a:ext cx="601756" cy="121587"/>
          </a:xfrm>
          <a:prstGeom prst="rect">
            <a:avLst/>
          </a:prstGeom>
          <a:solidFill>
            <a:srgbClr val="D5EBD9"/>
          </a:solidFill>
          <a:ln>
            <a:solidFill>
              <a:srgbClr val="007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D2222C-4DC3-C86D-580C-1AC7C0349946}"/>
                  </a:ext>
                </a:extLst>
              </p:cNvPr>
              <p:cNvSpPr txBox="1"/>
              <p:nvPr/>
            </p:nvSpPr>
            <p:spPr>
              <a:xfrm>
                <a:off x="9626003" y="2675274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D2222C-4DC3-C86D-580C-1AC7C0349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6003" y="2675274"/>
                <a:ext cx="45719" cy="369332"/>
              </a:xfrm>
              <a:prstGeom prst="rect">
                <a:avLst/>
              </a:prstGeom>
              <a:blipFill>
                <a:blip r:embed="rId27"/>
                <a:stretch>
                  <a:fillRect l="-75000" r="-3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2A7822-D4BD-95BE-043E-7D886EBEA7F9}"/>
                  </a:ext>
                </a:extLst>
              </p:cNvPr>
              <p:cNvSpPr txBox="1"/>
              <p:nvPr/>
            </p:nvSpPr>
            <p:spPr>
              <a:xfrm>
                <a:off x="9344074" y="2685601"/>
                <a:ext cx="3805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2A7822-D4BD-95BE-043E-7D886EBEA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074" y="2685601"/>
                <a:ext cx="380594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D6AA2302-8661-25AD-FD15-4FAAC739D676}"/>
              </a:ext>
            </a:extLst>
          </p:cNvPr>
          <p:cNvSpPr txBox="1"/>
          <p:nvPr/>
        </p:nvSpPr>
        <p:spPr>
          <a:xfrm>
            <a:off x="6658359" y="157538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Linear Test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3F14E41-5D53-8583-3836-44077BC268A4}"/>
                  </a:ext>
                </a:extLst>
              </p:cNvPr>
              <p:cNvSpPr txBox="1"/>
              <p:nvPr/>
            </p:nvSpPr>
            <p:spPr>
              <a:xfrm>
                <a:off x="1648959" y="2298841"/>
                <a:ext cx="864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3F14E41-5D53-8583-3836-44077BC26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959" y="2298841"/>
                <a:ext cx="864028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1657E7-4AB6-5360-DF3E-E59F6DB62883}"/>
                  </a:ext>
                </a:extLst>
              </p:cNvPr>
              <p:cNvSpPr txBox="1"/>
              <p:nvPr/>
            </p:nvSpPr>
            <p:spPr>
              <a:xfrm>
                <a:off x="3962663" y="229508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51657E7-4AB6-5360-DF3E-E59F6DB62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663" y="2295086"/>
                <a:ext cx="421910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CF52A101-8893-B41B-1682-F96712F47183}"/>
              </a:ext>
            </a:extLst>
          </p:cNvPr>
          <p:cNvSpPr/>
          <p:nvPr/>
        </p:nvSpPr>
        <p:spPr>
          <a:xfrm>
            <a:off x="2440623" y="2272627"/>
            <a:ext cx="1162711" cy="432573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3E5229E-C5F1-8BFA-26AE-702420004C72}"/>
                  </a:ext>
                </a:extLst>
              </p:cNvPr>
              <p:cNvSpPr txBox="1"/>
              <p:nvPr/>
            </p:nvSpPr>
            <p:spPr>
              <a:xfrm>
                <a:off x="2809641" y="2296971"/>
                <a:ext cx="404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3E5229E-C5F1-8BFA-26AE-702420004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641" y="2296971"/>
                <a:ext cx="404790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7859B051-C8F5-DC68-C263-5CF45B76888A}"/>
              </a:ext>
            </a:extLst>
          </p:cNvPr>
          <p:cNvSpPr/>
          <p:nvPr/>
        </p:nvSpPr>
        <p:spPr>
          <a:xfrm rot="5400000">
            <a:off x="4297669" y="2426938"/>
            <a:ext cx="419414" cy="121587"/>
          </a:xfrm>
          <a:prstGeom prst="rect">
            <a:avLst/>
          </a:prstGeom>
          <a:solidFill>
            <a:srgbClr val="D5EBD9"/>
          </a:solidFill>
          <a:ln>
            <a:solidFill>
              <a:srgbClr val="007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3E8E94E-6B68-AF93-66D8-64D930660D28}"/>
                  </a:ext>
                </a:extLst>
              </p:cNvPr>
              <p:cNvSpPr txBox="1"/>
              <p:nvPr/>
            </p:nvSpPr>
            <p:spPr>
              <a:xfrm>
                <a:off x="4428486" y="2283866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3E8E94E-6B68-AF93-66D8-64D93066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86" y="2283866"/>
                <a:ext cx="45719" cy="369332"/>
              </a:xfrm>
              <a:prstGeom prst="rect">
                <a:avLst/>
              </a:prstGeom>
              <a:blipFill>
                <a:blip r:embed="rId32"/>
                <a:stretch>
                  <a:fillRect l="-75000" r="-3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CEDE38C-EEFC-9BD9-A02C-05268F61D019}"/>
                  </a:ext>
                </a:extLst>
              </p:cNvPr>
              <p:cNvSpPr txBox="1"/>
              <p:nvPr/>
            </p:nvSpPr>
            <p:spPr>
              <a:xfrm>
                <a:off x="3791827" y="2666551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CEDE38C-EEFC-9BD9-A02C-05268F61D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827" y="2666551"/>
                <a:ext cx="45719" cy="369332"/>
              </a:xfrm>
              <a:prstGeom prst="rect">
                <a:avLst/>
              </a:prstGeom>
              <a:blipFill>
                <a:blip r:embed="rId33"/>
                <a:stretch>
                  <a:fillRect l="-75000" r="-3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7D7F5DF1-E1CE-0773-74A2-8C79804D3B72}"/>
              </a:ext>
            </a:extLst>
          </p:cNvPr>
          <p:cNvSpPr/>
          <p:nvPr/>
        </p:nvSpPr>
        <p:spPr>
          <a:xfrm>
            <a:off x="3810118" y="2518176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9D4DA8C-5090-AF90-CBA1-5FE3DDB0D284}"/>
              </a:ext>
            </a:extLst>
          </p:cNvPr>
          <p:cNvSpPr/>
          <p:nvPr/>
        </p:nvSpPr>
        <p:spPr>
          <a:xfrm>
            <a:off x="3816003" y="2620832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9C3AC51-9A7C-9488-70D7-55E041CB3B02}"/>
              </a:ext>
            </a:extLst>
          </p:cNvPr>
          <p:cNvSpPr/>
          <p:nvPr/>
        </p:nvSpPr>
        <p:spPr>
          <a:xfrm>
            <a:off x="3805860" y="3013023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C8C69E8-F93E-BA98-8F9D-C874F5CA7FB3}"/>
              </a:ext>
            </a:extLst>
          </p:cNvPr>
          <p:cNvSpPr/>
          <p:nvPr/>
        </p:nvSpPr>
        <p:spPr>
          <a:xfrm>
            <a:off x="3813370" y="3235219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D0958B-9CED-6ED1-EA6E-B8DDFAC14A26}"/>
              </a:ext>
            </a:extLst>
          </p:cNvPr>
          <p:cNvSpPr/>
          <p:nvPr/>
        </p:nvSpPr>
        <p:spPr>
          <a:xfrm>
            <a:off x="3813370" y="2324276"/>
            <a:ext cx="121587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A4F413-8F2F-6753-BB55-0BC2B9E13400}"/>
              </a:ext>
            </a:extLst>
          </p:cNvPr>
          <p:cNvSpPr/>
          <p:nvPr/>
        </p:nvSpPr>
        <p:spPr>
          <a:xfrm rot="5400000">
            <a:off x="3294687" y="2784589"/>
            <a:ext cx="1155701" cy="12158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92FFF81-867E-3E52-6C5F-6BA068A506E6}"/>
                  </a:ext>
                </a:extLst>
              </p:cNvPr>
              <p:cNvSpPr txBox="1"/>
              <p:nvPr/>
            </p:nvSpPr>
            <p:spPr>
              <a:xfrm>
                <a:off x="2928214" y="1968192"/>
                <a:ext cx="45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92FFF81-867E-3E52-6C5F-6BA068A50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214" y="1968192"/>
                <a:ext cx="45719" cy="369332"/>
              </a:xfrm>
              <a:prstGeom prst="rect">
                <a:avLst/>
              </a:prstGeom>
              <a:blipFill>
                <a:blip r:embed="rId34"/>
                <a:stretch>
                  <a:fillRect l="-75000" r="-3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D5631-CFD1-61A3-8CC3-E0328AE2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Linear Code Receipt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A510E1-1F32-BEC3-CCF0-679A00410A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High minimum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is dense</a:t>
                </a:r>
              </a:p>
              <a:p>
                <a:pPr lvl="1"/>
                <a:r>
                  <a:rPr lang="en-US" dirty="0"/>
                  <a:t>Lower bounded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𝐻𝑊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“Linear time” encoding</a:t>
                </a:r>
              </a:p>
              <a:p>
                <a:pPr lvl="1"/>
                <a:r>
                  <a:rPr lang="en-US" b="0" dirty="0"/>
                  <a:t>Decompose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⋅ … ⋅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b>
                    </m:sSub>
                  </m:oMath>
                </a14:m>
                <a:endParaRPr lang="en-US" sz="3200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A510E1-1F32-BEC3-CCF0-679A00410A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89003F4D-EED0-4AF2-5566-0E14F168165B}"/>
              </a:ext>
            </a:extLst>
          </p:cNvPr>
          <p:cNvSpPr/>
          <p:nvPr/>
        </p:nvSpPr>
        <p:spPr>
          <a:xfrm>
            <a:off x="7570036" y="1932865"/>
            <a:ext cx="1586935" cy="77791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DFACB9-085A-4778-B84B-2B103A3C366D}"/>
                  </a:ext>
                </a:extLst>
              </p:cNvPr>
              <p:cNvSpPr txBox="1"/>
              <p:nvPr/>
            </p:nvSpPr>
            <p:spPr>
              <a:xfrm>
                <a:off x="7957226" y="2117699"/>
                <a:ext cx="721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DFACB9-085A-4778-B84B-2B103A3C3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226" y="2117699"/>
                <a:ext cx="7212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A9C24C3-5F76-7F36-6651-EB5040BD137A}"/>
              </a:ext>
            </a:extLst>
          </p:cNvPr>
          <p:cNvGrpSpPr/>
          <p:nvPr/>
        </p:nvGrpSpPr>
        <p:grpSpPr>
          <a:xfrm>
            <a:off x="6716198" y="1801250"/>
            <a:ext cx="762527" cy="369332"/>
            <a:chOff x="4731755" y="2358969"/>
            <a:chExt cx="762527" cy="3693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E87D49-C98E-B2A5-B35E-D3558D13AFFA}"/>
                </a:ext>
              </a:extLst>
            </p:cNvPr>
            <p:cNvSpPr/>
            <p:nvPr/>
          </p:nvSpPr>
          <p:spPr>
            <a:xfrm>
              <a:off x="4731755" y="2490584"/>
              <a:ext cx="762527" cy="15874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3D5FB5D-CBC0-AAC2-E6D8-F7D62FD3214D}"/>
                    </a:ext>
                  </a:extLst>
                </p:cNvPr>
                <p:cNvSpPr txBox="1"/>
                <p:nvPr/>
              </p:nvSpPr>
              <p:spPr>
                <a:xfrm>
                  <a:off x="5010357" y="2358969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3D5FB5D-CBC0-AAC2-E6D8-F7D62FD321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0357" y="2358969"/>
                  <a:ext cx="4571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75000" r="-3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7DB36C-9AD2-7D02-3117-5E45C3B9DAA1}"/>
                  </a:ext>
                </a:extLst>
              </p:cNvPr>
              <p:cNvSpPr txBox="1"/>
              <p:nvPr/>
            </p:nvSpPr>
            <p:spPr>
              <a:xfrm>
                <a:off x="9243539" y="1821469"/>
                <a:ext cx="38458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7DB36C-9AD2-7D02-3117-5E45C3B9D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539" y="1821469"/>
                <a:ext cx="3845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EE19E465-63DA-C819-D954-A1DD90F59596}"/>
              </a:ext>
            </a:extLst>
          </p:cNvPr>
          <p:cNvGrpSpPr/>
          <p:nvPr/>
        </p:nvGrpSpPr>
        <p:grpSpPr>
          <a:xfrm>
            <a:off x="9695429" y="1795147"/>
            <a:ext cx="1586935" cy="369332"/>
            <a:chOff x="4731755" y="2358969"/>
            <a:chExt cx="762527" cy="3693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71921B0-31F2-DE34-64F7-B0EDDCCBCFA7}"/>
                </a:ext>
              </a:extLst>
            </p:cNvPr>
            <p:cNvSpPr/>
            <p:nvPr/>
          </p:nvSpPr>
          <p:spPr>
            <a:xfrm>
              <a:off x="4731755" y="2490584"/>
              <a:ext cx="762527" cy="158747"/>
            </a:xfrm>
            <a:prstGeom prst="rect">
              <a:avLst/>
            </a:prstGeom>
            <a:solidFill>
              <a:srgbClr val="C3E3C9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51C912-4DB1-90BE-27F6-A16C01D62B9F}"/>
                    </a:ext>
                  </a:extLst>
                </p:cNvPr>
                <p:cNvSpPr txBox="1"/>
                <p:nvPr/>
              </p:nvSpPr>
              <p:spPr>
                <a:xfrm>
                  <a:off x="5060213" y="2358969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51C912-4DB1-90BE-27F6-A16C01D62B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0213" y="2358969"/>
                  <a:ext cx="45719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46667" r="-180000" b="-81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Arc 16">
            <a:extLst>
              <a:ext uri="{FF2B5EF4-FFF2-40B4-BE49-F238E27FC236}">
                <a16:creationId xmlns:a16="http://schemas.microsoft.com/office/drawing/2014/main" id="{E0EA2A63-8146-BD99-2C3F-F16DF9E5919B}"/>
              </a:ext>
            </a:extLst>
          </p:cNvPr>
          <p:cNvSpPr/>
          <p:nvPr/>
        </p:nvSpPr>
        <p:spPr>
          <a:xfrm rot="11167715">
            <a:off x="5719865" y="4525292"/>
            <a:ext cx="1601821" cy="707041"/>
          </a:xfrm>
          <a:prstGeom prst="arc">
            <a:avLst>
              <a:gd name="adj1" fmla="val 16200000"/>
              <a:gd name="adj2" fmla="val 119638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D2918C-CD96-3773-2461-B24B1A2F9913}"/>
                  </a:ext>
                </a:extLst>
              </p:cNvPr>
              <p:cNvSpPr txBox="1"/>
              <p:nvPr/>
            </p:nvSpPr>
            <p:spPr>
              <a:xfrm>
                <a:off x="6520775" y="5017354"/>
                <a:ext cx="15651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/>
                  <a:t> work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D2918C-CD96-3773-2461-B24B1A2F9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775" y="5017354"/>
                <a:ext cx="1565172" cy="461665"/>
              </a:xfrm>
              <a:prstGeom prst="rect">
                <a:avLst/>
              </a:prstGeom>
              <a:blipFill>
                <a:blip r:embed="rId7"/>
                <a:stretch>
                  <a:fillRect l="-1172" t="-10526" r="-54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20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D5631-CFD1-61A3-8CC3-E0328AE2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Linear Code Receipt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A510E1-1F32-BEC3-CCF0-679A00410A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High minimum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is dense</a:t>
                </a:r>
              </a:p>
              <a:p>
                <a:pPr lvl="1"/>
                <a:r>
                  <a:rPr lang="en-US" dirty="0"/>
                  <a:t>Lower bounded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𝐻𝑊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“Linear time” encoding</a:t>
                </a:r>
              </a:p>
              <a:p>
                <a:pPr lvl="1"/>
                <a:r>
                  <a:rPr lang="en-US" b="0" dirty="0"/>
                  <a:t>Decompose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⋅ … ⋅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b>
                    </m:sSub>
                  </m:oMath>
                </a14:m>
                <a:endParaRPr lang="en-US" sz="3200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A510E1-1F32-BEC3-CCF0-679A00410A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89003F4D-EED0-4AF2-5566-0E14F168165B}"/>
              </a:ext>
            </a:extLst>
          </p:cNvPr>
          <p:cNvSpPr/>
          <p:nvPr/>
        </p:nvSpPr>
        <p:spPr>
          <a:xfrm>
            <a:off x="7570036" y="1932865"/>
            <a:ext cx="1586935" cy="77791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DFACB9-085A-4778-B84B-2B103A3C366D}"/>
                  </a:ext>
                </a:extLst>
              </p:cNvPr>
              <p:cNvSpPr txBox="1"/>
              <p:nvPr/>
            </p:nvSpPr>
            <p:spPr>
              <a:xfrm>
                <a:off x="7957226" y="2117699"/>
                <a:ext cx="721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DFACB9-085A-4778-B84B-2B103A3C3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226" y="2117699"/>
                <a:ext cx="7212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A9C24C3-5F76-7F36-6651-EB5040BD137A}"/>
              </a:ext>
            </a:extLst>
          </p:cNvPr>
          <p:cNvGrpSpPr/>
          <p:nvPr/>
        </p:nvGrpSpPr>
        <p:grpSpPr>
          <a:xfrm>
            <a:off x="6716198" y="1801250"/>
            <a:ext cx="762527" cy="369332"/>
            <a:chOff x="4731755" y="2358969"/>
            <a:chExt cx="762527" cy="3693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E87D49-C98E-B2A5-B35E-D3558D13AFFA}"/>
                </a:ext>
              </a:extLst>
            </p:cNvPr>
            <p:cNvSpPr/>
            <p:nvPr/>
          </p:nvSpPr>
          <p:spPr>
            <a:xfrm>
              <a:off x="4731755" y="2490584"/>
              <a:ext cx="762527" cy="15874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3D5FB5D-CBC0-AAC2-E6D8-F7D62FD3214D}"/>
                    </a:ext>
                  </a:extLst>
                </p:cNvPr>
                <p:cNvSpPr txBox="1"/>
                <p:nvPr/>
              </p:nvSpPr>
              <p:spPr>
                <a:xfrm>
                  <a:off x="5010357" y="2358969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3D5FB5D-CBC0-AAC2-E6D8-F7D62FD321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0357" y="2358969"/>
                  <a:ext cx="4571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75000" r="-3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7DB36C-9AD2-7D02-3117-5E45C3B9DAA1}"/>
                  </a:ext>
                </a:extLst>
              </p:cNvPr>
              <p:cNvSpPr txBox="1"/>
              <p:nvPr/>
            </p:nvSpPr>
            <p:spPr>
              <a:xfrm>
                <a:off x="9243539" y="1821469"/>
                <a:ext cx="38458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7DB36C-9AD2-7D02-3117-5E45C3B9D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539" y="1821469"/>
                <a:ext cx="3845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EE19E465-63DA-C819-D954-A1DD90F59596}"/>
              </a:ext>
            </a:extLst>
          </p:cNvPr>
          <p:cNvGrpSpPr/>
          <p:nvPr/>
        </p:nvGrpSpPr>
        <p:grpSpPr>
          <a:xfrm>
            <a:off x="9695429" y="1795147"/>
            <a:ext cx="1586935" cy="369332"/>
            <a:chOff x="4731755" y="2358969"/>
            <a:chExt cx="762527" cy="3693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71921B0-31F2-DE34-64F7-B0EDDCCBCFA7}"/>
                </a:ext>
              </a:extLst>
            </p:cNvPr>
            <p:cNvSpPr/>
            <p:nvPr/>
          </p:nvSpPr>
          <p:spPr>
            <a:xfrm>
              <a:off x="4731755" y="2490584"/>
              <a:ext cx="762527" cy="158747"/>
            </a:xfrm>
            <a:prstGeom prst="rect">
              <a:avLst/>
            </a:prstGeom>
            <a:solidFill>
              <a:srgbClr val="C3E3C9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51C912-4DB1-90BE-27F6-A16C01D62B9F}"/>
                    </a:ext>
                  </a:extLst>
                </p:cNvPr>
                <p:cNvSpPr txBox="1"/>
                <p:nvPr/>
              </p:nvSpPr>
              <p:spPr>
                <a:xfrm>
                  <a:off x="5060213" y="2358969"/>
                  <a:ext cx="457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551C912-4DB1-90BE-27F6-A16C01D62B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0213" y="2358969"/>
                  <a:ext cx="45719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46667" r="-180000" b="-81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Arc 16">
            <a:extLst>
              <a:ext uri="{FF2B5EF4-FFF2-40B4-BE49-F238E27FC236}">
                <a16:creationId xmlns:a16="http://schemas.microsoft.com/office/drawing/2014/main" id="{E0EA2A63-8146-BD99-2C3F-F16DF9E5919B}"/>
              </a:ext>
            </a:extLst>
          </p:cNvPr>
          <p:cNvSpPr/>
          <p:nvPr/>
        </p:nvSpPr>
        <p:spPr>
          <a:xfrm rot="11167715">
            <a:off x="5719865" y="4525292"/>
            <a:ext cx="1601821" cy="707041"/>
          </a:xfrm>
          <a:prstGeom prst="arc">
            <a:avLst>
              <a:gd name="adj1" fmla="val 16200000"/>
              <a:gd name="adj2" fmla="val 119638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D2918C-CD96-3773-2461-B24B1A2F9913}"/>
                  </a:ext>
                </a:extLst>
              </p:cNvPr>
              <p:cNvSpPr txBox="1"/>
              <p:nvPr/>
            </p:nvSpPr>
            <p:spPr>
              <a:xfrm>
                <a:off x="6520775" y="5017354"/>
                <a:ext cx="15651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trike="sngStrike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trike="sngStrik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trike="sngStrike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/>
                  <a:t> work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D2918C-CD96-3773-2461-B24B1A2F9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775" y="5017354"/>
                <a:ext cx="1565172" cy="461665"/>
              </a:xfrm>
              <a:prstGeom prst="rect">
                <a:avLst/>
              </a:prstGeom>
              <a:blipFill>
                <a:blip r:embed="rId7"/>
                <a:stretch>
                  <a:fillRect l="-1172" t="-10526" r="-546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7FD803-FFBC-8F6E-E29E-7BE9D644EC50}"/>
                  </a:ext>
                </a:extLst>
              </p:cNvPr>
              <p:cNvSpPr txBox="1"/>
              <p:nvPr/>
            </p:nvSpPr>
            <p:spPr>
              <a:xfrm>
                <a:off x="6074857" y="5367693"/>
                <a:ext cx="1389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7FD803-FFBC-8F6E-E29E-7BE9D644E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857" y="5367693"/>
                <a:ext cx="1389035" cy="461665"/>
              </a:xfrm>
              <a:prstGeom prst="rect">
                <a:avLst/>
              </a:prstGeom>
              <a:blipFill>
                <a:blip r:embed="rId8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698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9CF8A26-082A-47AC-34A0-30776719F240}"/>
              </a:ext>
            </a:extLst>
          </p:cNvPr>
          <p:cNvSpPr/>
          <p:nvPr/>
        </p:nvSpPr>
        <p:spPr>
          <a:xfrm>
            <a:off x="2817974" y="3294676"/>
            <a:ext cx="4519018" cy="248612"/>
          </a:xfrm>
          <a:prstGeom prst="rect">
            <a:avLst/>
          </a:prstGeom>
          <a:solidFill>
            <a:srgbClr val="C3E3C9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90CF08-52C6-BC6A-8133-290C68D3F6E5}"/>
              </a:ext>
            </a:extLst>
          </p:cNvPr>
          <p:cNvSpPr/>
          <p:nvPr/>
        </p:nvSpPr>
        <p:spPr>
          <a:xfrm>
            <a:off x="3797606" y="3296359"/>
            <a:ext cx="245176" cy="245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4EA7D4-C9A5-16C6-0B1C-C56C3C21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Input: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Output: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a linear function of the region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b="0" dirty="0"/>
              </a:p>
              <a:p>
                <a:endParaRPr lang="en-US" sz="2400" dirty="0"/>
              </a:p>
              <a:p>
                <a:r>
                  <a:rPr lang="en-US" sz="2400" dirty="0"/>
                  <a:t>Convolutions have a “memory”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/>
                  <a:t> was the output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8073CAC8-A94F-46C4-E4C1-1E7A4DF30905}"/>
              </a:ext>
            </a:extLst>
          </p:cNvPr>
          <p:cNvGrpSpPr/>
          <p:nvPr/>
        </p:nvGrpSpPr>
        <p:grpSpPr>
          <a:xfrm>
            <a:off x="2817974" y="1580278"/>
            <a:ext cx="5926548" cy="622811"/>
            <a:chOff x="2639633" y="1626540"/>
            <a:chExt cx="5926548" cy="62281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597BD75-A781-3D93-9BA8-CE128B000D62}"/>
                </a:ext>
              </a:extLst>
            </p:cNvPr>
            <p:cNvGrpSpPr/>
            <p:nvPr/>
          </p:nvGrpSpPr>
          <p:grpSpPr>
            <a:xfrm>
              <a:off x="2639633" y="1626540"/>
              <a:ext cx="4519018" cy="584776"/>
              <a:chOff x="4731755" y="2358969"/>
              <a:chExt cx="762527" cy="37340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738AE9-4AEA-DA5D-305A-ADC2E3EA50AF}"/>
                  </a:ext>
                </a:extLst>
              </p:cNvPr>
              <p:cNvSpPr/>
              <p:nvPr/>
            </p:nvSpPr>
            <p:spPr>
              <a:xfrm>
                <a:off x="4731755" y="2490584"/>
                <a:ext cx="762527" cy="15874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/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/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69B038-4774-88CC-8CF1-650AC48A1B58}"/>
                  </a:ext>
                </a:extLst>
              </p:cNvPr>
              <p:cNvSpPr txBox="1"/>
              <p:nvPr/>
            </p:nvSpPr>
            <p:spPr>
              <a:xfrm>
                <a:off x="4764538" y="3150901"/>
                <a:ext cx="284116" cy="400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69B038-4774-88CC-8CF1-650AC48A1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538" y="3150901"/>
                <a:ext cx="284116" cy="400114"/>
              </a:xfrm>
              <a:prstGeom prst="rect">
                <a:avLst/>
              </a:prstGeom>
              <a:blipFill>
                <a:blip r:embed="rId5"/>
                <a:stretch>
                  <a:fillRect r="-17391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62E690-BE4C-0F33-4F8C-83F862CB745F}"/>
                  </a:ext>
                </a:extLst>
              </p:cNvPr>
              <p:cNvSpPr txBox="1"/>
              <p:nvPr/>
            </p:nvSpPr>
            <p:spPr>
              <a:xfrm>
                <a:off x="7091464" y="3126560"/>
                <a:ext cx="165305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62E690-BE4C-0F33-4F8C-83F862CB7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464" y="3126560"/>
                <a:ext cx="165305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rapezoid 17">
            <a:extLst>
              <a:ext uri="{FF2B5EF4-FFF2-40B4-BE49-F238E27FC236}">
                <a16:creationId xmlns:a16="http://schemas.microsoft.com/office/drawing/2014/main" id="{3BDEB15A-971A-FA10-B60C-DFAAA0691652}"/>
              </a:ext>
            </a:extLst>
          </p:cNvPr>
          <p:cNvSpPr/>
          <p:nvPr/>
        </p:nvSpPr>
        <p:spPr>
          <a:xfrm flipV="1">
            <a:off x="3148927" y="2022894"/>
            <a:ext cx="904505" cy="1271781"/>
          </a:xfrm>
          <a:custGeom>
            <a:avLst/>
            <a:gdLst>
              <a:gd name="connsiteX0" fmla="*/ 0 w 1126373"/>
              <a:gd name="connsiteY0" fmla="*/ 1259670 h 1259670"/>
              <a:gd name="connsiteX1" fmla="*/ 445514 w 1126373"/>
              <a:gd name="connsiteY1" fmla="*/ 0 h 1259670"/>
              <a:gd name="connsiteX2" fmla="*/ 680859 w 1126373"/>
              <a:gd name="connsiteY2" fmla="*/ 0 h 1259670"/>
              <a:gd name="connsiteX3" fmla="*/ 1126373 w 1126373"/>
              <a:gd name="connsiteY3" fmla="*/ 1259670 h 1259670"/>
              <a:gd name="connsiteX4" fmla="*/ 0 w 1126373"/>
              <a:gd name="connsiteY4" fmla="*/ 1259670 h 1259670"/>
              <a:gd name="connsiteX0" fmla="*/ 0 w 696424"/>
              <a:gd name="connsiteY0" fmla="*/ 1259670 h 1271781"/>
              <a:gd name="connsiteX1" fmla="*/ 445514 w 696424"/>
              <a:gd name="connsiteY1" fmla="*/ 0 h 1271781"/>
              <a:gd name="connsiteX2" fmla="*/ 680859 w 696424"/>
              <a:gd name="connsiteY2" fmla="*/ 0 h 1271781"/>
              <a:gd name="connsiteX3" fmla="*/ 696424 w 696424"/>
              <a:gd name="connsiteY3" fmla="*/ 1271781 h 1271781"/>
              <a:gd name="connsiteX4" fmla="*/ 0 w 696424"/>
              <a:gd name="connsiteY4" fmla="*/ 1259670 h 127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424" h="1271781">
                <a:moveTo>
                  <a:pt x="0" y="1259670"/>
                </a:moveTo>
                <a:lnTo>
                  <a:pt x="445514" y="0"/>
                </a:lnTo>
                <a:lnTo>
                  <a:pt x="680859" y="0"/>
                </a:lnTo>
                <a:lnTo>
                  <a:pt x="696424" y="1271781"/>
                </a:lnTo>
                <a:lnTo>
                  <a:pt x="0" y="125967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E586DD-8426-7F7F-2E6C-2A617AFA0A19}"/>
                  </a:ext>
                </a:extLst>
              </p:cNvPr>
              <p:cNvSpPr txBox="1"/>
              <p:nvPr/>
            </p:nvSpPr>
            <p:spPr>
              <a:xfrm>
                <a:off x="3728218" y="3171196"/>
                <a:ext cx="284116" cy="400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E586DD-8426-7F7F-2E6C-2A617AFA0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218" y="3171196"/>
                <a:ext cx="284116" cy="400114"/>
              </a:xfrm>
              <a:prstGeom prst="rect">
                <a:avLst/>
              </a:prstGeom>
              <a:blipFill>
                <a:blip r:embed="rId7"/>
                <a:stretch>
                  <a:fillRect r="-30435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7D413C-F523-FF49-3CC1-001C3630F6D4}"/>
                  </a:ext>
                </a:extLst>
              </p:cNvPr>
              <p:cNvSpPr txBox="1"/>
              <p:nvPr/>
            </p:nvSpPr>
            <p:spPr>
              <a:xfrm>
                <a:off x="3437572" y="2162598"/>
                <a:ext cx="2841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7D413C-F523-FF49-3CC1-001C3630F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72" y="2162598"/>
                <a:ext cx="284116" cy="584775"/>
              </a:xfrm>
              <a:prstGeom prst="rect">
                <a:avLst/>
              </a:prstGeom>
              <a:blipFill>
                <a:blip r:embed="rId8"/>
                <a:stretch>
                  <a:fillRect r="-78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7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Input: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Output: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a linear function of the region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b="0" dirty="0"/>
              </a:p>
              <a:p>
                <a:endParaRPr lang="en-US" sz="2400" dirty="0"/>
              </a:p>
              <a:p>
                <a:r>
                  <a:rPr lang="en-US" sz="2400" dirty="0"/>
                  <a:t>Convolutions have a “memory”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/>
                  <a:t> was the output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9CF8A26-082A-47AC-34A0-30776719F240}"/>
              </a:ext>
            </a:extLst>
          </p:cNvPr>
          <p:cNvSpPr/>
          <p:nvPr/>
        </p:nvSpPr>
        <p:spPr>
          <a:xfrm>
            <a:off x="2817974" y="3294676"/>
            <a:ext cx="4519018" cy="248612"/>
          </a:xfrm>
          <a:prstGeom prst="rect">
            <a:avLst/>
          </a:prstGeom>
          <a:solidFill>
            <a:srgbClr val="C3E3C9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4EA7D4-C9A5-16C6-0B1C-C56C3C21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73CAC8-A94F-46C4-E4C1-1E7A4DF30905}"/>
              </a:ext>
            </a:extLst>
          </p:cNvPr>
          <p:cNvGrpSpPr/>
          <p:nvPr/>
        </p:nvGrpSpPr>
        <p:grpSpPr>
          <a:xfrm>
            <a:off x="2817974" y="1580278"/>
            <a:ext cx="5926548" cy="622811"/>
            <a:chOff x="2639633" y="1626540"/>
            <a:chExt cx="5926548" cy="62281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597BD75-A781-3D93-9BA8-CE128B000D62}"/>
                </a:ext>
              </a:extLst>
            </p:cNvPr>
            <p:cNvGrpSpPr/>
            <p:nvPr/>
          </p:nvGrpSpPr>
          <p:grpSpPr>
            <a:xfrm>
              <a:off x="2639633" y="1626540"/>
              <a:ext cx="4519018" cy="584776"/>
              <a:chOff x="4731755" y="2358969"/>
              <a:chExt cx="762527" cy="37340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738AE9-4AEA-DA5D-305A-ADC2E3EA50AF}"/>
                  </a:ext>
                </a:extLst>
              </p:cNvPr>
              <p:cNvSpPr/>
              <p:nvPr/>
            </p:nvSpPr>
            <p:spPr>
              <a:xfrm>
                <a:off x="4731755" y="2490584"/>
                <a:ext cx="762527" cy="15874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/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/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69B038-4774-88CC-8CF1-650AC48A1B58}"/>
                  </a:ext>
                </a:extLst>
              </p:cNvPr>
              <p:cNvSpPr txBox="1"/>
              <p:nvPr/>
            </p:nvSpPr>
            <p:spPr>
              <a:xfrm>
                <a:off x="4764538" y="3150901"/>
                <a:ext cx="284116" cy="400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69B038-4774-88CC-8CF1-650AC48A1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538" y="3150901"/>
                <a:ext cx="284116" cy="400114"/>
              </a:xfrm>
              <a:prstGeom prst="rect">
                <a:avLst/>
              </a:prstGeom>
              <a:blipFill>
                <a:blip r:embed="rId5"/>
                <a:stretch>
                  <a:fillRect r="-17391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62E690-BE4C-0F33-4F8C-83F862CB745F}"/>
                  </a:ext>
                </a:extLst>
              </p:cNvPr>
              <p:cNvSpPr txBox="1"/>
              <p:nvPr/>
            </p:nvSpPr>
            <p:spPr>
              <a:xfrm>
                <a:off x="7091464" y="3126560"/>
                <a:ext cx="165305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62E690-BE4C-0F33-4F8C-83F862CB7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464" y="3126560"/>
                <a:ext cx="165305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EDF0844D-4D09-D004-92A7-2F75D510833C}"/>
              </a:ext>
            </a:extLst>
          </p:cNvPr>
          <p:cNvGrpSpPr/>
          <p:nvPr/>
        </p:nvGrpSpPr>
        <p:grpSpPr>
          <a:xfrm>
            <a:off x="3148927" y="2022894"/>
            <a:ext cx="904505" cy="1271781"/>
            <a:chOff x="3148927" y="2022894"/>
            <a:chExt cx="904505" cy="1271781"/>
          </a:xfrm>
        </p:grpSpPr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BDEB15A-971A-FA10-B60C-DFAAA0691652}"/>
                </a:ext>
              </a:extLst>
            </p:cNvPr>
            <p:cNvSpPr/>
            <p:nvPr/>
          </p:nvSpPr>
          <p:spPr>
            <a:xfrm flipV="1">
              <a:off x="3148927" y="2022894"/>
              <a:ext cx="904505" cy="1271781"/>
            </a:xfrm>
            <a:custGeom>
              <a:avLst/>
              <a:gdLst>
                <a:gd name="connsiteX0" fmla="*/ 0 w 1126373"/>
                <a:gd name="connsiteY0" fmla="*/ 1259670 h 1259670"/>
                <a:gd name="connsiteX1" fmla="*/ 445514 w 1126373"/>
                <a:gd name="connsiteY1" fmla="*/ 0 h 1259670"/>
                <a:gd name="connsiteX2" fmla="*/ 680859 w 1126373"/>
                <a:gd name="connsiteY2" fmla="*/ 0 h 1259670"/>
                <a:gd name="connsiteX3" fmla="*/ 1126373 w 1126373"/>
                <a:gd name="connsiteY3" fmla="*/ 1259670 h 1259670"/>
                <a:gd name="connsiteX4" fmla="*/ 0 w 1126373"/>
                <a:gd name="connsiteY4" fmla="*/ 1259670 h 1259670"/>
                <a:gd name="connsiteX0" fmla="*/ 0 w 696424"/>
                <a:gd name="connsiteY0" fmla="*/ 1259670 h 1271781"/>
                <a:gd name="connsiteX1" fmla="*/ 445514 w 696424"/>
                <a:gd name="connsiteY1" fmla="*/ 0 h 1271781"/>
                <a:gd name="connsiteX2" fmla="*/ 680859 w 696424"/>
                <a:gd name="connsiteY2" fmla="*/ 0 h 1271781"/>
                <a:gd name="connsiteX3" fmla="*/ 696424 w 696424"/>
                <a:gd name="connsiteY3" fmla="*/ 1271781 h 1271781"/>
                <a:gd name="connsiteX4" fmla="*/ 0 w 696424"/>
                <a:gd name="connsiteY4" fmla="*/ 1259670 h 1271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424" h="1271781">
                  <a:moveTo>
                    <a:pt x="0" y="1259670"/>
                  </a:moveTo>
                  <a:lnTo>
                    <a:pt x="445514" y="0"/>
                  </a:lnTo>
                  <a:lnTo>
                    <a:pt x="680859" y="0"/>
                  </a:lnTo>
                  <a:lnTo>
                    <a:pt x="696424" y="1271781"/>
                  </a:lnTo>
                  <a:lnTo>
                    <a:pt x="0" y="125967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57D413C-F523-FF49-3CC1-001C3630F6D4}"/>
                    </a:ext>
                  </a:extLst>
                </p:cNvPr>
                <p:cNvSpPr txBox="1"/>
                <p:nvPr/>
              </p:nvSpPr>
              <p:spPr>
                <a:xfrm>
                  <a:off x="3437572" y="2162598"/>
                  <a:ext cx="28411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57D413C-F523-FF49-3CC1-001C3630F6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572" y="2162598"/>
                  <a:ext cx="284116" cy="584775"/>
                </a:xfrm>
                <a:prstGeom prst="rect">
                  <a:avLst/>
                </a:prstGeom>
                <a:blipFill>
                  <a:blip r:embed="rId7"/>
                  <a:stretch>
                    <a:fillRect r="-214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6AEA56-DCA6-0C9E-62CF-9F459743E218}"/>
              </a:ext>
            </a:extLst>
          </p:cNvPr>
          <p:cNvGrpSpPr/>
          <p:nvPr/>
        </p:nvGrpSpPr>
        <p:grpSpPr>
          <a:xfrm>
            <a:off x="2817974" y="3171196"/>
            <a:ext cx="1224808" cy="400114"/>
            <a:chOff x="2817974" y="3171196"/>
            <a:chExt cx="1224808" cy="40011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8F1535-8606-C102-917E-DDDD7006D396}"/>
                </a:ext>
              </a:extLst>
            </p:cNvPr>
            <p:cNvSpPr/>
            <p:nvPr/>
          </p:nvSpPr>
          <p:spPr>
            <a:xfrm>
              <a:off x="2817974" y="3294676"/>
              <a:ext cx="979632" cy="248612"/>
            </a:xfrm>
            <a:prstGeom prst="rect">
              <a:avLst/>
            </a:prstGeom>
            <a:solidFill>
              <a:srgbClr val="C3E3C9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90CF08-52C6-BC6A-8133-290C68D3F6E5}"/>
                </a:ext>
              </a:extLst>
            </p:cNvPr>
            <p:cNvSpPr/>
            <p:nvPr/>
          </p:nvSpPr>
          <p:spPr>
            <a:xfrm>
              <a:off x="3797606" y="3296359"/>
              <a:ext cx="245176" cy="245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DE586DD-8426-7F7F-2E6C-2A617AFA0A19}"/>
                    </a:ext>
                  </a:extLst>
                </p:cNvPr>
                <p:cNvSpPr txBox="1"/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DE586DD-8426-7F7F-2E6C-2A617AFA0A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blipFill>
                  <a:blip r:embed="rId8"/>
                  <a:stretch>
                    <a:fillRect r="-30435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EA8770-460D-F298-1E64-2C7133BA76E0}"/>
              </a:ext>
            </a:extLst>
          </p:cNvPr>
          <p:cNvGrpSpPr/>
          <p:nvPr/>
        </p:nvGrpSpPr>
        <p:grpSpPr>
          <a:xfrm>
            <a:off x="3965538" y="3170972"/>
            <a:ext cx="314564" cy="400114"/>
            <a:chOff x="3728218" y="3171196"/>
            <a:chExt cx="314564" cy="40011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CB5459-9D3C-8202-C829-26EA302E0E0D}"/>
                </a:ext>
              </a:extLst>
            </p:cNvPr>
            <p:cNvSpPr/>
            <p:nvPr/>
          </p:nvSpPr>
          <p:spPr>
            <a:xfrm>
              <a:off x="3797606" y="3296359"/>
              <a:ext cx="245176" cy="245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6CE420B-8461-171B-C993-470AB6C3363D}"/>
                    </a:ext>
                  </a:extLst>
                </p:cNvPr>
                <p:cNvSpPr txBox="1"/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6CE420B-8461-171B-C993-470AB6C336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blipFill>
                  <a:blip r:embed="rId9"/>
                  <a:stretch>
                    <a:fillRect r="-117391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555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2.08333E-7 -0.220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112E-17 L 0.02331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25F-18D2-402C-A0E7-3DB10A26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Oblivious Transfer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D00CAD-143B-4B1B-B06F-8AFD376BF428}"/>
              </a:ext>
            </a:extLst>
          </p:cNvPr>
          <p:cNvSpPr/>
          <p:nvPr/>
        </p:nvSpPr>
        <p:spPr>
          <a:xfrm>
            <a:off x="9497777" y="709479"/>
            <a:ext cx="1645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[Rab81, EGL82]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FA361C-5279-410F-A71E-07BE5F8E3888}"/>
              </a:ext>
            </a:extLst>
          </p:cNvPr>
          <p:cNvSpPr/>
          <p:nvPr/>
        </p:nvSpPr>
        <p:spPr>
          <a:xfrm rot="2700000">
            <a:off x="6164940" y="2857610"/>
            <a:ext cx="1026242" cy="102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/>
              <p:nvPr/>
            </p:nvSpPr>
            <p:spPr>
              <a:xfrm>
                <a:off x="5970591" y="2993583"/>
                <a:ext cx="15987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effectLst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</a:rPr>
                      <m:t>𝑂𝑇</m:t>
                    </m:r>
                  </m:oMath>
                </a14:m>
                <a:endParaRPr lang="en-US" sz="4000" dirty="0">
                  <a:effectLst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591" y="2993583"/>
                <a:ext cx="159874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2BC91A-693D-49F3-BA6D-F0CCA407BB3A}"/>
              </a:ext>
            </a:extLst>
          </p:cNvPr>
          <p:cNvCxnSpPr>
            <a:cxnSpLocks/>
          </p:cNvCxnSpPr>
          <p:nvPr/>
        </p:nvCxnSpPr>
        <p:spPr>
          <a:xfrm>
            <a:off x="4810813" y="3374532"/>
            <a:ext cx="10035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91BFAD4-4D2A-4B88-9AB0-297C2C2BED7F}"/>
                  </a:ext>
                </a:extLst>
              </p:cNvPr>
              <p:cNvSpPr txBox="1"/>
              <p:nvPr/>
            </p:nvSpPr>
            <p:spPr>
              <a:xfrm>
                <a:off x="3003591" y="2875811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𝔽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91BFAD4-4D2A-4B88-9AB0-297C2C2BE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1" y="2875811"/>
                <a:ext cx="191985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9DA490C-7E25-403E-BEF8-3C07ECDB15F1}"/>
              </a:ext>
            </a:extLst>
          </p:cNvPr>
          <p:cNvCxnSpPr>
            <a:cxnSpLocks/>
          </p:cNvCxnSpPr>
          <p:nvPr/>
        </p:nvCxnSpPr>
        <p:spPr>
          <a:xfrm flipH="1">
            <a:off x="7569334" y="3374532"/>
            <a:ext cx="96814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6A758-ACB4-46A5-A703-96647487971A}"/>
              </a:ext>
            </a:extLst>
          </p:cNvPr>
          <p:cNvCxnSpPr>
            <a:cxnSpLocks/>
          </p:cNvCxnSpPr>
          <p:nvPr/>
        </p:nvCxnSpPr>
        <p:spPr>
          <a:xfrm>
            <a:off x="6675254" y="4185839"/>
            <a:ext cx="0" cy="4024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81BC1D-6008-4F21-AF33-8D6B9751431D}"/>
              </a:ext>
            </a:extLst>
          </p:cNvPr>
          <p:cNvCxnSpPr>
            <a:cxnSpLocks/>
          </p:cNvCxnSpPr>
          <p:nvPr/>
        </p:nvCxnSpPr>
        <p:spPr>
          <a:xfrm>
            <a:off x="6665526" y="4563202"/>
            <a:ext cx="18719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/>
              <p:nvPr/>
            </p:nvSpPr>
            <p:spPr>
              <a:xfrm>
                <a:off x="8966285" y="4378378"/>
                <a:ext cx="766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285" y="4378378"/>
                <a:ext cx="76611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7CA4B44-EBAB-491A-A2A8-5F9571B92BA0}"/>
              </a:ext>
            </a:extLst>
          </p:cNvPr>
          <p:cNvSpPr txBox="1"/>
          <p:nvPr/>
        </p:nvSpPr>
        <p:spPr>
          <a:xfrm>
            <a:off x="8431944" y="1857525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80DBA7-F880-4A25-AE00-C3B665C7E944}"/>
              </a:ext>
            </a:extLst>
          </p:cNvPr>
          <p:cNvSpPr txBox="1"/>
          <p:nvPr/>
        </p:nvSpPr>
        <p:spPr>
          <a:xfrm>
            <a:off x="3205218" y="1861202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35A96C6-C59E-4C8A-87AB-FC3221B1DAE3}"/>
                  </a:ext>
                </a:extLst>
              </p:cNvPr>
              <p:cNvSpPr txBox="1"/>
              <p:nvPr/>
            </p:nvSpPr>
            <p:spPr>
              <a:xfrm>
                <a:off x="7927745" y="2892290"/>
                <a:ext cx="16634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u="sng" dirty="0">
                  <a:effectLst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35A96C6-C59E-4C8A-87AB-FC3221B1D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745" y="2892290"/>
                <a:ext cx="166343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E9A7DB6-A777-44FA-8758-06C7710B067B}"/>
                  </a:ext>
                </a:extLst>
              </p:cNvPr>
              <p:cNvSpPr txBox="1"/>
              <p:nvPr/>
            </p:nvSpPr>
            <p:spPr>
              <a:xfrm>
                <a:off x="8537478" y="3169289"/>
                <a:ext cx="138083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∈{0,1}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E9A7DB6-A777-44FA-8758-06C7710B0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478" y="3169289"/>
                <a:ext cx="1380839" cy="369332"/>
              </a:xfrm>
              <a:prstGeom prst="rect">
                <a:avLst/>
              </a:prstGeom>
              <a:blipFill>
                <a:blip r:embed="rId7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460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Input: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Output: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a linear function of the region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b="0" dirty="0"/>
              </a:p>
              <a:p>
                <a:endParaRPr lang="en-US" sz="2400" dirty="0"/>
              </a:p>
              <a:p>
                <a:r>
                  <a:rPr lang="en-US" sz="2400" dirty="0"/>
                  <a:t>Convolutions have a “memory”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/>
                  <a:t> was the output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9CF8A26-082A-47AC-34A0-30776719F240}"/>
              </a:ext>
            </a:extLst>
          </p:cNvPr>
          <p:cNvSpPr/>
          <p:nvPr/>
        </p:nvSpPr>
        <p:spPr>
          <a:xfrm>
            <a:off x="2817974" y="3294676"/>
            <a:ext cx="4519018" cy="248612"/>
          </a:xfrm>
          <a:prstGeom prst="rect">
            <a:avLst/>
          </a:prstGeom>
          <a:solidFill>
            <a:srgbClr val="C3E3C9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4EA7D4-C9A5-16C6-0B1C-C56C3C21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73CAC8-A94F-46C4-E4C1-1E7A4DF30905}"/>
              </a:ext>
            </a:extLst>
          </p:cNvPr>
          <p:cNvGrpSpPr/>
          <p:nvPr/>
        </p:nvGrpSpPr>
        <p:grpSpPr>
          <a:xfrm>
            <a:off x="2817974" y="1580278"/>
            <a:ext cx="5926548" cy="622811"/>
            <a:chOff x="2639633" y="1626540"/>
            <a:chExt cx="5926548" cy="62281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597BD75-A781-3D93-9BA8-CE128B000D62}"/>
                </a:ext>
              </a:extLst>
            </p:cNvPr>
            <p:cNvGrpSpPr/>
            <p:nvPr/>
          </p:nvGrpSpPr>
          <p:grpSpPr>
            <a:xfrm>
              <a:off x="2639633" y="1626540"/>
              <a:ext cx="4519018" cy="584776"/>
              <a:chOff x="4731755" y="2358969"/>
              <a:chExt cx="762527" cy="37340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738AE9-4AEA-DA5D-305A-ADC2E3EA50AF}"/>
                  </a:ext>
                </a:extLst>
              </p:cNvPr>
              <p:cNvSpPr/>
              <p:nvPr/>
            </p:nvSpPr>
            <p:spPr>
              <a:xfrm>
                <a:off x="4731755" y="2490584"/>
                <a:ext cx="762527" cy="15874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/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/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69B038-4774-88CC-8CF1-650AC48A1B58}"/>
                  </a:ext>
                </a:extLst>
              </p:cNvPr>
              <p:cNvSpPr txBox="1"/>
              <p:nvPr/>
            </p:nvSpPr>
            <p:spPr>
              <a:xfrm>
                <a:off x="4764538" y="3150901"/>
                <a:ext cx="284116" cy="400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69B038-4774-88CC-8CF1-650AC48A1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538" y="3150901"/>
                <a:ext cx="284116" cy="400114"/>
              </a:xfrm>
              <a:prstGeom prst="rect">
                <a:avLst/>
              </a:prstGeom>
              <a:blipFill>
                <a:blip r:embed="rId5"/>
                <a:stretch>
                  <a:fillRect r="-17391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62E690-BE4C-0F33-4F8C-83F862CB745F}"/>
                  </a:ext>
                </a:extLst>
              </p:cNvPr>
              <p:cNvSpPr txBox="1"/>
              <p:nvPr/>
            </p:nvSpPr>
            <p:spPr>
              <a:xfrm>
                <a:off x="7091464" y="3126560"/>
                <a:ext cx="165305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62E690-BE4C-0F33-4F8C-83F862CB7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464" y="3126560"/>
                <a:ext cx="165305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146AEA56-DCA6-0C9E-62CF-9F459743E218}"/>
              </a:ext>
            </a:extLst>
          </p:cNvPr>
          <p:cNvGrpSpPr/>
          <p:nvPr/>
        </p:nvGrpSpPr>
        <p:grpSpPr>
          <a:xfrm>
            <a:off x="2817974" y="1659074"/>
            <a:ext cx="1224808" cy="400114"/>
            <a:chOff x="2817974" y="3171196"/>
            <a:chExt cx="1224808" cy="40011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8F1535-8606-C102-917E-DDDD7006D396}"/>
                </a:ext>
              </a:extLst>
            </p:cNvPr>
            <p:cNvSpPr/>
            <p:nvPr/>
          </p:nvSpPr>
          <p:spPr>
            <a:xfrm>
              <a:off x="2817974" y="3294676"/>
              <a:ext cx="979632" cy="248612"/>
            </a:xfrm>
            <a:prstGeom prst="rect">
              <a:avLst/>
            </a:prstGeom>
            <a:solidFill>
              <a:srgbClr val="C3E3C9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90CF08-52C6-BC6A-8133-290C68D3F6E5}"/>
                </a:ext>
              </a:extLst>
            </p:cNvPr>
            <p:cNvSpPr/>
            <p:nvPr/>
          </p:nvSpPr>
          <p:spPr>
            <a:xfrm>
              <a:off x="3797606" y="3296359"/>
              <a:ext cx="245176" cy="245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DE586DD-8426-7F7F-2E6C-2A617AFA0A19}"/>
                    </a:ext>
                  </a:extLst>
                </p:cNvPr>
                <p:cNvSpPr txBox="1"/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DE586DD-8426-7F7F-2E6C-2A617AFA0A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blipFill>
                  <a:blip r:embed="rId7"/>
                  <a:stretch>
                    <a:fillRect r="-30435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C230D71-A878-E854-1A31-EC5FE5B01184}"/>
              </a:ext>
            </a:extLst>
          </p:cNvPr>
          <p:cNvGrpSpPr/>
          <p:nvPr/>
        </p:nvGrpSpPr>
        <p:grpSpPr>
          <a:xfrm>
            <a:off x="4234504" y="3170972"/>
            <a:ext cx="314564" cy="400114"/>
            <a:chOff x="3728218" y="3171196"/>
            <a:chExt cx="314564" cy="40011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BEAAB4A-24DA-60F1-FBA1-AA997FB29C9E}"/>
                </a:ext>
              </a:extLst>
            </p:cNvPr>
            <p:cNvSpPr/>
            <p:nvPr/>
          </p:nvSpPr>
          <p:spPr>
            <a:xfrm>
              <a:off x="3797606" y="3296359"/>
              <a:ext cx="245176" cy="245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41A48AF-F403-E028-6EC2-909C296FF36D}"/>
                    </a:ext>
                  </a:extLst>
                </p:cNvPr>
                <p:cNvSpPr txBox="1"/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41A48AF-F403-E028-6EC2-909C296FF3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blipFill>
                  <a:blip r:embed="rId8"/>
                  <a:stretch>
                    <a:fillRect r="-117391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96558DD-B5DD-61BF-8699-93D65691213E}"/>
              </a:ext>
            </a:extLst>
          </p:cNvPr>
          <p:cNvGrpSpPr/>
          <p:nvPr/>
        </p:nvGrpSpPr>
        <p:grpSpPr>
          <a:xfrm>
            <a:off x="3431856" y="2022894"/>
            <a:ext cx="904505" cy="1271781"/>
            <a:chOff x="3148927" y="2022894"/>
            <a:chExt cx="904505" cy="1271781"/>
          </a:xfrm>
        </p:grpSpPr>
        <p:sp>
          <p:nvSpPr>
            <p:cNvPr id="26" name="Trapezoid 17">
              <a:extLst>
                <a:ext uri="{FF2B5EF4-FFF2-40B4-BE49-F238E27FC236}">
                  <a16:creationId xmlns:a16="http://schemas.microsoft.com/office/drawing/2014/main" id="{22037B64-70E5-4ADE-6FBC-1919BE782F6D}"/>
                </a:ext>
              </a:extLst>
            </p:cNvPr>
            <p:cNvSpPr/>
            <p:nvPr/>
          </p:nvSpPr>
          <p:spPr>
            <a:xfrm flipV="1">
              <a:off x="3148927" y="2022894"/>
              <a:ext cx="904505" cy="1271781"/>
            </a:xfrm>
            <a:custGeom>
              <a:avLst/>
              <a:gdLst>
                <a:gd name="connsiteX0" fmla="*/ 0 w 1126373"/>
                <a:gd name="connsiteY0" fmla="*/ 1259670 h 1259670"/>
                <a:gd name="connsiteX1" fmla="*/ 445514 w 1126373"/>
                <a:gd name="connsiteY1" fmla="*/ 0 h 1259670"/>
                <a:gd name="connsiteX2" fmla="*/ 680859 w 1126373"/>
                <a:gd name="connsiteY2" fmla="*/ 0 h 1259670"/>
                <a:gd name="connsiteX3" fmla="*/ 1126373 w 1126373"/>
                <a:gd name="connsiteY3" fmla="*/ 1259670 h 1259670"/>
                <a:gd name="connsiteX4" fmla="*/ 0 w 1126373"/>
                <a:gd name="connsiteY4" fmla="*/ 1259670 h 1259670"/>
                <a:gd name="connsiteX0" fmla="*/ 0 w 696424"/>
                <a:gd name="connsiteY0" fmla="*/ 1259670 h 1271781"/>
                <a:gd name="connsiteX1" fmla="*/ 445514 w 696424"/>
                <a:gd name="connsiteY1" fmla="*/ 0 h 1271781"/>
                <a:gd name="connsiteX2" fmla="*/ 680859 w 696424"/>
                <a:gd name="connsiteY2" fmla="*/ 0 h 1271781"/>
                <a:gd name="connsiteX3" fmla="*/ 696424 w 696424"/>
                <a:gd name="connsiteY3" fmla="*/ 1271781 h 1271781"/>
                <a:gd name="connsiteX4" fmla="*/ 0 w 696424"/>
                <a:gd name="connsiteY4" fmla="*/ 1259670 h 1271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424" h="1271781">
                  <a:moveTo>
                    <a:pt x="0" y="1259670"/>
                  </a:moveTo>
                  <a:lnTo>
                    <a:pt x="445514" y="0"/>
                  </a:lnTo>
                  <a:lnTo>
                    <a:pt x="680859" y="0"/>
                  </a:lnTo>
                  <a:lnTo>
                    <a:pt x="696424" y="1271781"/>
                  </a:lnTo>
                  <a:lnTo>
                    <a:pt x="0" y="125967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4A7CF1D-5ABF-1ACA-8163-4B71942BDF7D}"/>
                    </a:ext>
                  </a:extLst>
                </p:cNvPr>
                <p:cNvSpPr txBox="1"/>
                <p:nvPr/>
              </p:nvSpPr>
              <p:spPr>
                <a:xfrm>
                  <a:off x="3437572" y="2162598"/>
                  <a:ext cx="28411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4A7CF1D-5ABF-1ACA-8163-4B71942BDF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572" y="2162598"/>
                  <a:ext cx="284116" cy="584775"/>
                </a:xfrm>
                <a:prstGeom prst="rect">
                  <a:avLst/>
                </a:prstGeom>
                <a:blipFill>
                  <a:blip r:embed="rId9"/>
                  <a:stretch>
                    <a:fillRect r="-214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EA8770-460D-F298-1E64-2C7133BA76E0}"/>
              </a:ext>
            </a:extLst>
          </p:cNvPr>
          <p:cNvGrpSpPr/>
          <p:nvPr/>
        </p:nvGrpSpPr>
        <p:grpSpPr>
          <a:xfrm>
            <a:off x="3965538" y="3170972"/>
            <a:ext cx="314564" cy="400114"/>
            <a:chOff x="3728218" y="3171196"/>
            <a:chExt cx="314564" cy="40011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CB5459-9D3C-8202-C829-26EA302E0E0D}"/>
                </a:ext>
              </a:extLst>
            </p:cNvPr>
            <p:cNvSpPr/>
            <p:nvPr/>
          </p:nvSpPr>
          <p:spPr>
            <a:xfrm>
              <a:off x="3797606" y="3296359"/>
              <a:ext cx="245176" cy="245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6CE420B-8461-171B-C993-470AB6C3363D}"/>
                    </a:ext>
                  </a:extLst>
                </p:cNvPr>
                <p:cNvSpPr txBox="1"/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6CE420B-8461-171B-C993-470AB6C336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blipFill>
                  <a:blip r:embed="rId10"/>
                  <a:stretch>
                    <a:fillRect r="-117391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5623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-1.04167E-6 -0.220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5.55112E-17 L 0.02331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In/Out: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update: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+=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en-US" sz="2200" dirty="0"/>
              </a:p>
              <a:p>
                <a:endParaRPr lang="en-US" sz="2200" dirty="0"/>
              </a:p>
              <a:p>
                <a:endParaRPr lang="en-US" sz="2200" dirty="0">
                  <a:latin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2A4EA7D4-C9A5-16C6-0B1C-C56C3C21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73CAC8-A94F-46C4-E4C1-1E7A4DF30905}"/>
              </a:ext>
            </a:extLst>
          </p:cNvPr>
          <p:cNvGrpSpPr/>
          <p:nvPr/>
        </p:nvGrpSpPr>
        <p:grpSpPr>
          <a:xfrm>
            <a:off x="2817974" y="1580278"/>
            <a:ext cx="5926548" cy="622811"/>
            <a:chOff x="2639633" y="1626540"/>
            <a:chExt cx="5926548" cy="62281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597BD75-A781-3D93-9BA8-CE128B000D62}"/>
                </a:ext>
              </a:extLst>
            </p:cNvPr>
            <p:cNvGrpSpPr/>
            <p:nvPr/>
          </p:nvGrpSpPr>
          <p:grpSpPr>
            <a:xfrm>
              <a:off x="2639633" y="1626540"/>
              <a:ext cx="4519018" cy="584776"/>
              <a:chOff x="4731755" y="2358969"/>
              <a:chExt cx="762527" cy="37340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738AE9-4AEA-DA5D-305A-ADC2E3EA50AF}"/>
                  </a:ext>
                </a:extLst>
              </p:cNvPr>
              <p:cNvSpPr/>
              <p:nvPr/>
            </p:nvSpPr>
            <p:spPr>
              <a:xfrm>
                <a:off x="4731755" y="2490584"/>
                <a:ext cx="762527" cy="15874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/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/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A2D6DDC7-1ECC-01B1-12EC-3C7E8FE76238}"/>
              </a:ext>
            </a:extLst>
          </p:cNvPr>
          <p:cNvSpPr/>
          <p:nvPr/>
        </p:nvSpPr>
        <p:spPr>
          <a:xfrm>
            <a:off x="2830821" y="1795461"/>
            <a:ext cx="965506" cy="230940"/>
          </a:xfrm>
          <a:prstGeom prst="rect">
            <a:avLst/>
          </a:prstGeom>
          <a:solidFill>
            <a:srgbClr val="C3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2BD054-BF5C-4EC4-7573-74FD4B596224}"/>
              </a:ext>
            </a:extLst>
          </p:cNvPr>
          <p:cNvSpPr/>
          <p:nvPr/>
        </p:nvSpPr>
        <p:spPr>
          <a:xfrm>
            <a:off x="3792842" y="1795122"/>
            <a:ext cx="965506" cy="230940"/>
          </a:xfrm>
          <a:prstGeom prst="rect">
            <a:avLst/>
          </a:prstGeom>
          <a:solidFill>
            <a:srgbClr val="C3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B966DD-3521-E378-86EF-8782E5846A34}"/>
              </a:ext>
            </a:extLst>
          </p:cNvPr>
          <p:cNvSpPr/>
          <p:nvPr/>
        </p:nvSpPr>
        <p:spPr>
          <a:xfrm>
            <a:off x="4746670" y="1794057"/>
            <a:ext cx="965506" cy="230940"/>
          </a:xfrm>
          <a:prstGeom prst="rect">
            <a:avLst/>
          </a:prstGeom>
          <a:solidFill>
            <a:srgbClr val="C3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05E5CB0-6B8C-BC9E-157B-67320A361301}"/>
              </a:ext>
            </a:extLst>
          </p:cNvPr>
          <p:cNvSpPr/>
          <p:nvPr/>
        </p:nvSpPr>
        <p:spPr>
          <a:xfrm>
            <a:off x="5708691" y="1793718"/>
            <a:ext cx="965506" cy="230940"/>
          </a:xfrm>
          <a:prstGeom prst="rect">
            <a:avLst/>
          </a:prstGeom>
          <a:solidFill>
            <a:srgbClr val="C3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A2CF246-4650-CBA4-6FFA-FA5C54CE66A3}"/>
              </a:ext>
            </a:extLst>
          </p:cNvPr>
          <p:cNvGrpSpPr/>
          <p:nvPr/>
        </p:nvGrpSpPr>
        <p:grpSpPr>
          <a:xfrm>
            <a:off x="2827336" y="1618314"/>
            <a:ext cx="1219097" cy="584775"/>
            <a:chOff x="2827336" y="1618314"/>
            <a:chExt cx="1219097" cy="58477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4A98960-C1E0-258B-05DF-5DC61D4F899F}"/>
                </a:ext>
              </a:extLst>
            </p:cNvPr>
            <p:cNvSpPr/>
            <p:nvPr/>
          </p:nvSpPr>
          <p:spPr>
            <a:xfrm>
              <a:off x="3102122" y="1618314"/>
              <a:ext cx="944311" cy="584775"/>
            </a:xfrm>
            <a:prstGeom prst="rect">
              <a:avLst/>
            </a:prstGeom>
            <a:solidFill>
              <a:srgbClr val="FFF2C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46AEA56-DCA6-0C9E-62CF-9F459743E218}"/>
                </a:ext>
              </a:extLst>
            </p:cNvPr>
            <p:cNvGrpSpPr/>
            <p:nvPr/>
          </p:nvGrpSpPr>
          <p:grpSpPr>
            <a:xfrm>
              <a:off x="2827336" y="1659074"/>
              <a:ext cx="1215446" cy="400114"/>
              <a:chOff x="2827336" y="3171196"/>
              <a:chExt cx="1215446" cy="40011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58F1535-8606-C102-917E-DDDD7006D396}"/>
                  </a:ext>
                </a:extLst>
              </p:cNvPr>
              <p:cNvSpPr/>
              <p:nvPr/>
            </p:nvSpPr>
            <p:spPr>
              <a:xfrm>
                <a:off x="2827336" y="3307583"/>
                <a:ext cx="965506" cy="230940"/>
              </a:xfrm>
              <a:prstGeom prst="rect">
                <a:avLst/>
              </a:prstGeom>
              <a:solidFill>
                <a:srgbClr val="C3E3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690CF08-52C6-BC6A-8133-290C68D3F6E5}"/>
                  </a:ext>
                </a:extLst>
              </p:cNvPr>
              <p:cNvSpPr/>
              <p:nvPr/>
            </p:nvSpPr>
            <p:spPr>
              <a:xfrm>
                <a:off x="3797606" y="3296359"/>
                <a:ext cx="245176" cy="24517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1DE586DD-8426-7F7F-2E6C-2A617AFA0A19}"/>
                      </a:ext>
                    </a:extLst>
                  </p:cNvPr>
                  <p:cNvSpPr txBox="1"/>
                  <p:nvPr/>
                </p:nvSpPr>
                <p:spPr>
                  <a:xfrm>
                    <a:off x="3728218" y="3171196"/>
                    <a:ext cx="284116" cy="4001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1DE586DD-8426-7F7F-2E6C-2A617AFA0A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8218" y="3171196"/>
                    <a:ext cx="284116" cy="40011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28261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A1CC38-E7BB-1482-4C9D-8C5C310F1892}"/>
                  </a:ext>
                </a:extLst>
              </p:cNvPr>
              <p:cNvSpPr txBox="1"/>
              <p:nvPr/>
            </p:nvSpPr>
            <p:spPr>
              <a:xfrm>
                <a:off x="3363214" y="2150695"/>
                <a:ext cx="507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A1CC38-E7BB-1482-4C9D-8C5C310F1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214" y="2150695"/>
                <a:ext cx="507062" cy="369332"/>
              </a:xfrm>
              <a:prstGeom prst="rect">
                <a:avLst/>
              </a:prstGeom>
              <a:blipFill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9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22222E-6 L 0.2699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0.27253 -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0" y="-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4A98960-C1E0-258B-05DF-5DC61D4F899F}"/>
              </a:ext>
            </a:extLst>
          </p:cNvPr>
          <p:cNvSpPr/>
          <p:nvPr/>
        </p:nvSpPr>
        <p:spPr>
          <a:xfrm>
            <a:off x="3102122" y="1618314"/>
            <a:ext cx="944311" cy="584775"/>
          </a:xfrm>
          <a:prstGeom prst="rect">
            <a:avLst/>
          </a:prstGeom>
          <a:solidFill>
            <a:srgbClr val="FFF2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In/Out: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update: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+=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en-US" sz="2200" dirty="0"/>
              </a:p>
              <a:p>
                <a:endParaRPr lang="en-US" sz="2200" dirty="0"/>
              </a:p>
              <a:p>
                <a:r>
                  <a:rPr lang="en-US" sz="2200" dirty="0"/>
                  <a:t>Example:         In: </a:t>
                </a:r>
                <a:r>
                  <a:rPr lang="en-US" sz="2200" dirty="0">
                    <a:latin typeface="Consolas" panose="020B0609020204030204" pitchFamily="49" charset="0"/>
                  </a:rPr>
                  <a:t>000</a:t>
                </a:r>
                <a:r>
                  <a:rPr lang="en-US" sz="22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200" dirty="0">
                    <a:latin typeface="Consolas" panose="020B0609020204030204" pitchFamily="49" charset="0"/>
                  </a:rPr>
                  <a:t>0</a:t>
                </a:r>
                <a:r>
                  <a:rPr lang="en-US" sz="22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200" dirty="0">
                    <a:latin typeface="Consolas" panose="020B0609020204030204" pitchFamily="49" charset="0"/>
                  </a:rPr>
                  <a:t>00000000000</a:t>
                </a:r>
                <a:br>
                  <a:rPr lang="en-US" sz="2200" dirty="0">
                    <a:latin typeface="Consolas" panose="020B0609020204030204" pitchFamily="49" charset="0"/>
                  </a:rPr>
                </a:br>
                <a:r>
                  <a:rPr lang="en-US" sz="2200" dirty="0"/>
                  <a:t>                </a:t>
                </a:r>
                <a:r>
                  <a:rPr lang="en-US" dirty="0"/>
                  <a:t> </a:t>
                </a:r>
                <a:r>
                  <a:rPr lang="en-US" sz="1050" dirty="0"/>
                  <a:t> </a:t>
                </a:r>
                <a:r>
                  <a:rPr lang="en-US" sz="2200" dirty="0"/>
                  <a:t> Out: </a:t>
                </a:r>
                <a:r>
                  <a:rPr lang="en-US" sz="2200" dirty="0">
                    <a:latin typeface="Consolas" panose="020B0609020204030204" pitchFamily="49" charset="0"/>
                  </a:rPr>
                  <a:t>000</a:t>
                </a:r>
                <a:r>
                  <a:rPr lang="en-US" sz="22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200" dirty="0">
                    <a:latin typeface="Consolas" panose="020B0609020204030204" pitchFamily="49" charset="0"/>
                  </a:rPr>
                  <a:t>00</a:t>
                </a:r>
                <a:r>
                  <a:rPr lang="en-US" sz="22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11</a:t>
                </a:r>
                <a:r>
                  <a:rPr lang="en-US" sz="2200" dirty="0">
                    <a:latin typeface="Consolas" panose="020B0609020204030204" pitchFamily="49" charset="0"/>
                  </a:rPr>
                  <a:t>0</a:t>
                </a:r>
                <a:r>
                  <a:rPr lang="en-US" sz="22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200" dirty="0">
                    <a:latin typeface="Consolas" panose="020B0609020204030204" pitchFamily="49" charset="0"/>
                  </a:rPr>
                  <a:t>0</a:t>
                </a:r>
                <a:r>
                  <a:rPr lang="en-US" sz="22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111</a:t>
                </a:r>
                <a:r>
                  <a:rPr lang="en-US" sz="2200" dirty="0">
                    <a:latin typeface="Consolas" panose="020B0609020204030204" pitchFamily="49" charset="0"/>
                  </a:rPr>
                  <a:t>0</a:t>
                </a:r>
                <a:r>
                  <a:rPr lang="en-US" sz="22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200" dirty="0">
                    <a:latin typeface="Consolas" panose="020B0609020204030204" pitchFamily="49" charset="0"/>
                  </a:rPr>
                  <a:t>0</a:t>
                </a:r>
              </a:p>
              <a:p>
                <a:r>
                  <a:rPr lang="en-US" sz="2200" dirty="0"/>
                  <a:t>Once non-zero, a convolution tends to stay non-zero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is upper triangular</a:t>
                </a:r>
              </a:p>
              <a:p>
                <a:pPr lvl="1"/>
                <a:endParaRPr lang="en-US" sz="2000" dirty="0">
                  <a:latin typeface="Consolas" panose="020B0609020204030204" pitchFamily="49" charset="0"/>
                </a:endParaRPr>
              </a:p>
              <a:p>
                <a:endParaRPr lang="en-US" sz="2200" dirty="0">
                  <a:latin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49EA1-30EE-BF9E-17C4-7C3FA313A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2A4EA7D4-C9A5-16C6-0B1C-C56C3C21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73CAC8-A94F-46C4-E4C1-1E7A4DF30905}"/>
              </a:ext>
            </a:extLst>
          </p:cNvPr>
          <p:cNvGrpSpPr/>
          <p:nvPr/>
        </p:nvGrpSpPr>
        <p:grpSpPr>
          <a:xfrm>
            <a:off x="2817974" y="1580278"/>
            <a:ext cx="5926548" cy="622811"/>
            <a:chOff x="2639633" y="1626540"/>
            <a:chExt cx="5926548" cy="62281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597BD75-A781-3D93-9BA8-CE128B000D62}"/>
                </a:ext>
              </a:extLst>
            </p:cNvPr>
            <p:cNvGrpSpPr/>
            <p:nvPr/>
          </p:nvGrpSpPr>
          <p:grpSpPr>
            <a:xfrm>
              <a:off x="2639633" y="1626540"/>
              <a:ext cx="4519018" cy="584776"/>
              <a:chOff x="4731755" y="2358969"/>
              <a:chExt cx="762527" cy="37340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738AE9-4AEA-DA5D-305A-ADC2E3EA50AF}"/>
                  </a:ext>
                </a:extLst>
              </p:cNvPr>
              <p:cNvSpPr/>
              <p:nvPr/>
            </p:nvSpPr>
            <p:spPr>
              <a:xfrm>
                <a:off x="4731755" y="2490584"/>
                <a:ext cx="762527" cy="15874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/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103B114E-BC4E-D9D8-143F-9D081EE8E0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0213" y="2358969"/>
                    <a:ext cx="47941" cy="37340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/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E26905D-5BF5-5FC8-D4C5-57E9BE41A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3123" y="1664576"/>
                  <a:ext cx="1653058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6AEA56-DCA6-0C9E-62CF-9F459743E218}"/>
              </a:ext>
            </a:extLst>
          </p:cNvPr>
          <p:cNvGrpSpPr/>
          <p:nvPr/>
        </p:nvGrpSpPr>
        <p:grpSpPr>
          <a:xfrm>
            <a:off x="2817974" y="1659074"/>
            <a:ext cx="1224808" cy="400114"/>
            <a:chOff x="2817974" y="3171196"/>
            <a:chExt cx="1224808" cy="40011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8F1535-8606-C102-917E-DDDD7006D396}"/>
                </a:ext>
              </a:extLst>
            </p:cNvPr>
            <p:cNvSpPr/>
            <p:nvPr/>
          </p:nvSpPr>
          <p:spPr>
            <a:xfrm>
              <a:off x="2817974" y="3294676"/>
              <a:ext cx="979632" cy="248612"/>
            </a:xfrm>
            <a:prstGeom prst="rect">
              <a:avLst/>
            </a:prstGeom>
            <a:solidFill>
              <a:srgbClr val="C3E3C9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90CF08-52C6-BC6A-8133-290C68D3F6E5}"/>
                </a:ext>
              </a:extLst>
            </p:cNvPr>
            <p:cNvSpPr/>
            <p:nvPr/>
          </p:nvSpPr>
          <p:spPr>
            <a:xfrm>
              <a:off x="3797606" y="3296359"/>
              <a:ext cx="245176" cy="245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DE586DD-8426-7F7F-2E6C-2A617AFA0A19}"/>
                    </a:ext>
                  </a:extLst>
                </p:cNvPr>
                <p:cNvSpPr txBox="1"/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DE586DD-8426-7F7F-2E6C-2A617AFA0A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218" y="3171196"/>
                  <a:ext cx="284116" cy="400114"/>
                </a:xfrm>
                <a:prstGeom prst="rect">
                  <a:avLst/>
                </a:prstGeom>
                <a:blipFill>
                  <a:blip r:embed="rId5"/>
                  <a:stretch>
                    <a:fillRect r="-28261"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94DA53A-0433-9CDC-D8FD-E71C1EC92C7D}"/>
              </a:ext>
            </a:extLst>
          </p:cNvPr>
          <p:cNvGrpSpPr/>
          <p:nvPr/>
        </p:nvGrpSpPr>
        <p:grpSpPr>
          <a:xfrm>
            <a:off x="7014228" y="2959057"/>
            <a:ext cx="6094990" cy="3105139"/>
            <a:chOff x="7014228" y="2959057"/>
            <a:chExt cx="6094990" cy="3105139"/>
          </a:xfrm>
        </p:grpSpPr>
        <p:sp>
          <p:nvSpPr>
            <p:cNvPr id="11" name="Rectangle 29">
              <a:extLst>
                <a:ext uri="{FF2B5EF4-FFF2-40B4-BE49-F238E27FC236}">
                  <a16:creationId xmlns:a16="http://schemas.microsoft.com/office/drawing/2014/main" id="{8A828A76-7F28-61D2-8036-3E020BB00C67}"/>
                </a:ext>
              </a:extLst>
            </p:cNvPr>
            <p:cNvSpPr/>
            <p:nvPr/>
          </p:nvSpPr>
          <p:spPr>
            <a:xfrm>
              <a:off x="9107939" y="3712981"/>
              <a:ext cx="2325362" cy="2343126"/>
            </a:xfrm>
            <a:custGeom>
              <a:avLst/>
              <a:gdLst>
                <a:gd name="connsiteX0" fmla="*/ 0 w 2319306"/>
                <a:gd name="connsiteY0" fmla="*/ 0 h 2319306"/>
                <a:gd name="connsiteX1" fmla="*/ 2319306 w 2319306"/>
                <a:gd name="connsiteY1" fmla="*/ 0 h 2319306"/>
                <a:gd name="connsiteX2" fmla="*/ 2319306 w 2319306"/>
                <a:gd name="connsiteY2" fmla="*/ 2319306 h 2319306"/>
                <a:gd name="connsiteX3" fmla="*/ 0 w 2319306"/>
                <a:gd name="connsiteY3" fmla="*/ 2319306 h 2319306"/>
                <a:gd name="connsiteX4" fmla="*/ 0 w 2319306"/>
                <a:gd name="connsiteY4" fmla="*/ 0 h 2319306"/>
                <a:gd name="connsiteX0" fmla="*/ 6056 w 2325362"/>
                <a:gd name="connsiteY0" fmla="*/ 0 h 2319306"/>
                <a:gd name="connsiteX1" fmla="*/ 2325362 w 2325362"/>
                <a:gd name="connsiteY1" fmla="*/ 0 h 2319306"/>
                <a:gd name="connsiteX2" fmla="*/ 2325362 w 2325362"/>
                <a:gd name="connsiteY2" fmla="*/ 2319306 h 2319306"/>
                <a:gd name="connsiteX3" fmla="*/ 0 w 2325362"/>
                <a:gd name="connsiteY3" fmla="*/ 218003 h 2319306"/>
                <a:gd name="connsiteX4" fmla="*/ 6056 w 2325362"/>
                <a:gd name="connsiteY4" fmla="*/ 0 h 2319306"/>
                <a:gd name="connsiteX0" fmla="*/ 6056 w 2325362"/>
                <a:gd name="connsiteY0" fmla="*/ 0 h 2319306"/>
                <a:gd name="connsiteX1" fmla="*/ 2325362 w 2325362"/>
                <a:gd name="connsiteY1" fmla="*/ 0 h 2319306"/>
                <a:gd name="connsiteX2" fmla="*/ 2325362 w 2325362"/>
                <a:gd name="connsiteY2" fmla="*/ 2319306 h 2319306"/>
                <a:gd name="connsiteX3" fmla="*/ 2133828 w 2325362"/>
                <a:gd name="connsiteY3" fmla="*/ 2286337 h 2319306"/>
                <a:gd name="connsiteX4" fmla="*/ 0 w 2325362"/>
                <a:gd name="connsiteY4" fmla="*/ 218003 h 2319306"/>
                <a:gd name="connsiteX5" fmla="*/ 6056 w 2325362"/>
                <a:gd name="connsiteY5" fmla="*/ 0 h 2319306"/>
                <a:gd name="connsiteX0" fmla="*/ 6056 w 2325362"/>
                <a:gd name="connsiteY0" fmla="*/ 0 h 2319306"/>
                <a:gd name="connsiteX1" fmla="*/ 2325362 w 2325362"/>
                <a:gd name="connsiteY1" fmla="*/ 0 h 2319306"/>
                <a:gd name="connsiteX2" fmla="*/ 2325362 w 2325362"/>
                <a:gd name="connsiteY2" fmla="*/ 2319306 h 2319306"/>
                <a:gd name="connsiteX3" fmla="*/ 2133828 w 2325362"/>
                <a:gd name="connsiteY3" fmla="*/ 2286337 h 2319306"/>
                <a:gd name="connsiteX4" fmla="*/ 0 w 2325362"/>
                <a:gd name="connsiteY4" fmla="*/ 163502 h 2319306"/>
                <a:gd name="connsiteX5" fmla="*/ 6056 w 2325362"/>
                <a:gd name="connsiteY5" fmla="*/ 0 h 2319306"/>
                <a:gd name="connsiteX0" fmla="*/ 6056 w 2325362"/>
                <a:gd name="connsiteY0" fmla="*/ 0 h 2343126"/>
                <a:gd name="connsiteX1" fmla="*/ 2325362 w 2325362"/>
                <a:gd name="connsiteY1" fmla="*/ 0 h 2343126"/>
                <a:gd name="connsiteX2" fmla="*/ 2325362 w 2325362"/>
                <a:gd name="connsiteY2" fmla="*/ 2319306 h 2343126"/>
                <a:gd name="connsiteX3" fmla="*/ 2164106 w 2325362"/>
                <a:gd name="connsiteY3" fmla="*/ 2328727 h 2343126"/>
                <a:gd name="connsiteX4" fmla="*/ 0 w 2325362"/>
                <a:gd name="connsiteY4" fmla="*/ 163502 h 2343126"/>
                <a:gd name="connsiteX5" fmla="*/ 6056 w 2325362"/>
                <a:gd name="connsiteY5" fmla="*/ 0 h 2343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5362" h="2343126">
                  <a:moveTo>
                    <a:pt x="6056" y="0"/>
                  </a:moveTo>
                  <a:lnTo>
                    <a:pt x="2325362" y="0"/>
                  </a:lnTo>
                  <a:lnTo>
                    <a:pt x="2325362" y="2319306"/>
                  </a:lnTo>
                  <a:cubicBezTo>
                    <a:pt x="2273629" y="2265927"/>
                    <a:pt x="2215839" y="2382106"/>
                    <a:pt x="2164106" y="2328727"/>
                  </a:cubicBezTo>
                  <a:lnTo>
                    <a:pt x="0" y="163502"/>
                  </a:lnTo>
                  <a:lnTo>
                    <a:pt x="6056" y="0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BD6677-C2F5-7B6E-658D-90D8EBBBA266}"/>
                </a:ext>
              </a:extLst>
            </p:cNvPr>
            <p:cNvSpPr/>
            <p:nvPr/>
          </p:nvSpPr>
          <p:spPr>
            <a:xfrm>
              <a:off x="9110185" y="3705976"/>
              <a:ext cx="2319306" cy="23193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A7CE86D-7954-CEA3-8A9A-2CF681E5E4C0}"/>
                    </a:ext>
                  </a:extLst>
                </p:cNvPr>
                <p:cNvSpPr txBox="1"/>
                <p:nvPr/>
              </p:nvSpPr>
              <p:spPr>
                <a:xfrm>
                  <a:off x="9356449" y="5029411"/>
                  <a:ext cx="56778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A7CE86D-7954-CEA3-8A9A-2CF681E5E4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56449" y="5029411"/>
                  <a:ext cx="567784" cy="64633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822C0CD-5880-5C33-79C1-E750096ECCE5}"/>
                    </a:ext>
                  </a:extLst>
                </p:cNvPr>
                <p:cNvSpPr txBox="1"/>
                <p:nvPr/>
              </p:nvSpPr>
              <p:spPr>
                <a:xfrm>
                  <a:off x="9179410" y="368390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822C0CD-5880-5C33-79C1-E750096ECC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9410" y="3683907"/>
                  <a:ext cx="57528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EC1087E-E58C-5B2C-48CB-2D6B2A672428}"/>
                    </a:ext>
                  </a:extLst>
                </p:cNvPr>
                <p:cNvSpPr txBox="1"/>
                <p:nvPr/>
              </p:nvSpPr>
              <p:spPr>
                <a:xfrm>
                  <a:off x="9329380" y="386124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EC1087E-E58C-5B2C-48CB-2D6B2A6724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9380" y="3861244"/>
                  <a:ext cx="5752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3E604CA-F4D1-9401-845E-2B99F27CA67E}"/>
                    </a:ext>
                  </a:extLst>
                </p:cNvPr>
                <p:cNvSpPr txBox="1"/>
                <p:nvPr/>
              </p:nvSpPr>
              <p:spPr>
                <a:xfrm>
                  <a:off x="9634180" y="416604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3E604CA-F4D1-9401-845E-2B99F27CA6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4180" y="4166044"/>
                  <a:ext cx="5752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43F4825-816C-1CB0-76A4-CB930E677185}"/>
                    </a:ext>
                  </a:extLst>
                </p:cNvPr>
                <p:cNvSpPr txBox="1"/>
                <p:nvPr/>
              </p:nvSpPr>
              <p:spPr>
                <a:xfrm>
                  <a:off x="9938980" y="447084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43F4825-816C-1CB0-76A4-CB930E6771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8980" y="4470844"/>
                  <a:ext cx="5752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6BF5FE8-B772-3DF1-8C7E-98CB738197F4}"/>
                    </a:ext>
                  </a:extLst>
                </p:cNvPr>
                <p:cNvSpPr txBox="1"/>
                <p:nvPr/>
              </p:nvSpPr>
              <p:spPr>
                <a:xfrm>
                  <a:off x="10243780" y="477564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6BF5FE8-B772-3DF1-8C7E-98CB738197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3780" y="4775644"/>
                  <a:ext cx="5752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F1DD6CA-73D9-0A8B-C2F4-30994165F709}"/>
                    </a:ext>
                  </a:extLst>
                </p:cNvPr>
                <p:cNvSpPr txBox="1"/>
                <p:nvPr/>
              </p:nvSpPr>
              <p:spPr>
                <a:xfrm>
                  <a:off x="10548580" y="508044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F1DD6CA-73D9-0A8B-C2F4-30994165F7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48580" y="5080444"/>
                  <a:ext cx="5752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E26A752-4F6A-03DC-566E-6134B19970B0}"/>
                    </a:ext>
                  </a:extLst>
                </p:cNvPr>
                <p:cNvSpPr txBox="1"/>
                <p:nvPr/>
              </p:nvSpPr>
              <p:spPr>
                <a:xfrm>
                  <a:off x="10700980" y="523284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E26A752-4F6A-03DC-566E-6134B19970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0980" y="5232844"/>
                  <a:ext cx="5752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73C5449-CC6F-62CD-A067-C4029D0BAE9D}"/>
                    </a:ext>
                  </a:extLst>
                </p:cNvPr>
                <p:cNvSpPr txBox="1"/>
                <p:nvPr/>
              </p:nvSpPr>
              <p:spPr>
                <a:xfrm>
                  <a:off x="11005780" y="553764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73C5449-CC6F-62CD-A067-C4029D0BAE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5537644"/>
                  <a:ext cx="57528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23A7038-EA68-FEF6-A07C-19C752435AC2}"/>
                    </a:ext>
                  </a:extLst>
                </p:cNvPr>
                <p:cNvSpPr txBox="1"/>
                <p:nvPr/>
              </p:nvSpPr>
              <p:spPr>
                <a:xfrm>
                  <a:off x="9486437" y="386365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23A7038-EA68-FEF6-A07C-19C752435A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6437" y="3863654"/>
                  <a:ext cx="5752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F50AA6B-2CCE-4C29-79EB-CC60315967FA}"/>
                    </a:ext>
                  </a:extLst>
                </p:cNvPr>
                <p:cNvSpPr txBox="1"/>
                <p:nvPr/>
              </p:nvSpPr>
              <p:spPr>
                <a:xfrm>
                  <a:off x="9638837" y="401605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F50AA6B-2CCE-4C29-79EB-CC60315967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8837" y="4016054"/>
                  <a:ext cx="5752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4F758E2-6325-21C3-D232-499DC4C28FC9}"/>
                    </a:ext>
                  </a:extLst>
                </p:cNvPr>
                <p:cNvSpPr txBox="1"/>
                <p:nvPr/>
              </p:nvSpPr>
              <p:spPr>
                <a:xfrm>
                  <a:off x="9791237" y="416845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4F758E2-6325-21C3-D232-499DC4C28F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91237" y="4168454"/>
                  <a:ext cx="5752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8AEC8A55-7A3D-925F-82A3-CE67FA5F7026}"/>
                    </a:ext>
                  </a:extLst>
                </p:cNvPr>
                <p:cNvSpPr txBox="1"/>
                <p:nvPr/>
              </p:nvSpPr>
              <p:spPr>
                <a:xfrm>
                  <a:off x="9943637" y="432085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8AEC8A55-7A3D-925F-82A3-CE67FA5F70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3637" y="4320854"/>
                  <a:ext cx="5752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F799FA6C-B685-3FB8-2440-CC123CD02D3F}"/>
                    </a:ext>
                  </a:extLst>
                </p:cNvPr>
                <p:cNvSpPr txBox="1"/>
                <p:nvPr/>
              </p:nvSpPr>
              <p:spPr>
                <a:xfrm>
                  <a:off x="10400837" y="477805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F799FA6C-B685-3FB8-2440-CC123CD02D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00837" y="4778054"/>
                  <a:ext cx="5752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36D1127D-AA47-938A-7BFC-5942C5E614A7}"/>
                    </a:ext>
                  </a:extLst>
                </p:cNvPr>
                <p:cNvSpPr txBox="1"/>
                <p:nvPr/>
              </p:nvSpPr>
              <p:spPr>
                <a:xfrm>
                  <a:off x="10553237" y="493045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36D1127D-AA47-938A-7BFC-5942C5E614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53237" y="4930454"/>
                  <a:ext cx="5752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7C2FDD0-4387-E41B-5446-08CA26E1DDD7}"/>
                    </a:ext>
                  </a:extLst>
                </p:cNvPr>
                <p:cNvSpPr txBox="1"/>
                <p:nvPr/>
              </p:nvSpPr>
              <p:spPr>
                <a:xfrm>
                  <a:off x="11010437" y="538765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7C2FDD0-4387-E41B-5446-08CA26E1DD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0437" y="5387654"/>
                  <a:ext cx="5752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489040F5-08AF-B26A-67B2-22A9A8B574A2}"/>
                    </a:ext>
                  </a:extLst>
                </p:cNvPr>
                <p:cNvSpPr txBox="1"/>
                <p:nvPr/>
              </p:nvSpPr>
              <p:spPr>
                <a:xfrm>
                  <a:off x="9639174" y="386037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489040F5-08AF-B26A-67B2-22A9A8B574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9174" y="3860377"/>
                  <a:ext cx="57528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BF343691-712A-C761-D406-0CA10AE4BEE7}"/>
                    </a:ext>
                  </a:extLst>
                </p:cNvPr>
                <p:cNvSpPr txBox="1"/>
                <p:nvPr/>
              </p:nvSpPr>
              <p:spPr>
                <a:xfrm>
                  <a:off x="10248774" y="446997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BF343691-712A-C761-D406-0CA10AE4BE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8774" y="4469977"/>
                  <a:ext cx="57528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03866BA-9D83-ACEC-67DA-BA09DC1F21CA}"/>
                    </a:ext>
                  </a:extLst>
                </p:cNvPr>
                <p:cNvSpPr txBox="1"/>
                <p:nvPr/>
              </p:nvSpPr>
              <p:spPr>
                <a:xfrm>
                  <a:off x="10401174" y="462237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03866BA-9D83-ACEC-67DA-BA09DC1F21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01174" y="4622377"/>
                  <a:ext cx="57528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946C6F8D-2F0A-6665-AC39-125DA547B84A}"/>
                    </a:ext>
                  </a:extLst>
                </p:cNvPr>
                <p:cNvSpPr txBox="1"/>
                <p:nvPr/>
              </p:nvSpPr>
              <p:spPr>
                <a:xfrm>
                  <a:off x="10705974" y="492717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946C6F8D-2F0A-6665-AC39-125DA547B8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5974" y="4927177"/>
                  <a:ext cx="57528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3316336D-798E-B734-0D22-C3525E2F9FEA}"/>
                    </a:ext>
                  </a:extLst>
                </p:cNvPr>
                <p:cNvSpPr txBox="1"/>
                <p:nvPr/>
              </p:nvSpPr>
              <p:spPr>
                <a:xfrm>
                  <a:off x="10858374" y="507957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3316336D-798E-B734-0D22-C3525E2F9F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58374" y="5079577"/>
                  <a:ext cx="57528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B3FF9CB-9F7B-4F8C-BBE5-4C54CB6B4401}"/>
                    </a:ext>
                  </a:extLst>
                </p:cNvPr>
                <p:cNvSpPr txBox="1"/>
                <p:nvPr/>
              </p:nvSpPr>
              <p:spPr>
                <a:xfrm>
                  <a:off x="11010774" y="523197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B3FF9CB-9F7B-4F8C-BBE5-4C54CB6B44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0774" y="5231977"/>
                  <a:ext cx="57528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850C5E92-6A8D-9102-0D1D-6864C2C932F9}"/>
                    </a:ext>
                  </a:extLst>
                </p:cNvPr>
                <p:cNvSpPr txBox="1"/>
                <p:nvPr/>
              </p:nvSpPr>
              <p:spPr>
                <a:xfrm>
                  <a:off x="9634180" y="370763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850C5E92-6A8D-9102-0D1D-6864C2C932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4180" y="3707637"/>
                  <a:ext cx="57528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06FE909-B7BA-1B17-4AFC-4BADE5D7B19D}"/>
                    </a:ext>
                  </a:extLst>
                </p:cNvPr>
                <p:cNvSpPr txBox="1"/>
                <p:nvPr/>
              </p:nvSpPr>
              <p:spPr>
                <a:xfrm>
                  <a:off x="9938980" y="401243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06FE909-B7BA-1B17-4AFC-4BADE5D7B1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8980" y="4012437"/>
                  <a:ext cx="57528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7A44ACF-10FD-8267-8693-33ED6D1D9466}"/>
                    </a:ext>
                  </a:extLst>
                </p:cNvPr>
                <p:cNvSpPr txBox="1"/>
                <p:nvPr/>
              </p:nvSpPr>
              <p:spPr>
                <a:xfrm>
                  <a:off x="10243780" y="4317237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7A44ACF-10FD-8267-8693-33ED6D1D94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3780" y="4317237"/>
                  <a:ext cx="57528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81B42F6E-0FCF-CADB-FF46-FB9D5EA6B57F}"/>
                    </a:ext>
                  </a:extLst>
                </p:cNvPr>
                <p:cNvSpPr txBox="1"/>
                <p:nvPr/>
              </p:nvSpPr>
              <p:spPr>
                <a:xfrm>
                  <a:off x="10243780" y="415915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81B42F6E-0FCF-CADB-FF46-FB9D5EA6B5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3780" y="4159150"/>
                  <a:ext cx="57528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31A48C7-B6EC-6DF6-26A1-75C708AC6B2E}"/>
                    </a:ext>
                  </a:extLst>
                </p:cNvPr>
                <p:cNvSpPr txBox="1"/>
                <p:nvPr/>
              </p:nvSpPr>
              <p:spPr>
                <a:xfrm>
                  <a:off x="10396180" y="431155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31A48C7-B6EC-6DF6-26A1-75C708AC6B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6180" y="4311550"/>
                  <a:ext cx="57528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68892F7-D239-6D8B-5B13-7527B4FB0527}"/>
                    </a:ext>
                  </a:extLst>
                </p:cNvPr>
                <p:cNvSpPr txBox="1"/>
                <p:nvPr/>
              </p:nvSpPr>
              <p:spPr>
                <a:xfrm>
                  <a:off x="10548580" y="446395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68892F7-D239-6D8B-5B13-7527B4FB05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48580" y="4463950"/>
                  <a:ext cx="57528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73A6D0C0-7AB9-C262-FE65-85EF71DFF481}"/>
                    </a:ext>
                  </a:extLst>
                </p:cNvPr>
                <p:cNvSpPr txBox="1"/>
                <p:nvPr/>
              </p:nvSpPr>
              <p:spPr>
                <a:xfrm>
                  <a:off x="10700980" y="461635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73A6D0C0-7AB9-C262-FE65-85EF71DFF4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0980" y="4616350"/>
                  <a:ext cx="57528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69AC07D-122B-E3E9-0594-20467AC424A4}"/>
                    </a:ext>
                  </a:extLst>
                </p:cNvPr>
                <p:cNvSpPr txBox="1"/>
                <p:nvPr/>
              </p:nvSpPr>
              <p:spPr>
                <a:xfrm>
                  <a:off x="10853380" y="476875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69AC07D-122B-E3E9-0594-20467AC424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53380" y="4768750"/>
                  <a:ext cx="57528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DAE81478-D4B1-080D-8E65-192C90D79BB2}"/>
                    </a:ext>
                  </a:extLst>
                </p:cNvPr>
                <p:cNvSpPr txBox="1"/>
                <p:nvPr/>
              </p:nvSpPr>
              <p:spPr>
                <a:xfrm>
                  <a:off x="11005780" y="492115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DAE81478-D4B1-080D-8E65-192C90D79B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4921150"/>
                  <a:ext cx="575286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8DF3A4BD-9ED2-06EB-A06E-2C5BAEDF10EA}"/>
                    </a:ext>
                  </a:extLst>
                </p:cNvPr>
                <p:cNvSpPr txBox="1"/>
                <p:nvPr/>
              </p:nvSpPr>
              <p:spPr>
                <a:xfrm>
                  <a:off x="10091380" y="385452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8DF3A4BD-9ED2-06EB-A06E-2C5BAEDF10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380" y="3854520"/>
                  <a:ext cx="575286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6727AA89-F97A-A8E0-EF4A-4C3E310975E8}"/>
                    </a:ext>
                  </a:extLst>
                </p:cNvPr>
                <p:cNvSpPr txBox="1"/>
                <p:nvPr/>
              </p:nvSpPr>
              <p:spPr>
                <a:xfrm>
                  <a:off x="10548580" y="431172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6727AA89-F97A-A8E0-EF4A-4C3E31097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48580" y="4311720"/>
                  <a:ext cx="575286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F71CED7-D9EB-73FA-C7E9-055B790EEF94}"/>
                    </a:ext>
                  </a:extLst>
                </p:cNvPr>
                <p:cNvSpPr txBox="1"/>
                <p:nvPr/>
              </p:nvSpPr>
              <p:spPr>
                <a:xfrm>
                  <a:off x="10700980" y="446412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F71CED7-D9EB-73FA-C7E9-055B790EEF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0980" y="4464120"/>
                  <a:ext cx="575286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163F33E-E229-EA65-B78D-CCAC834A9958}"/>
                    </a:ext>
                  </a:extLst>
                </p:cNvPr>
                <p:cNvSpPr txBox="1"/>
                <p:nvPr/>
              </p:nvSpPr>
              <p:spPr>
                <a:xfrm>
                  <a:off x="11005780" y="476892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163F33E-E229-EA65-B78D-CCAC834A99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4768920"/>
                  <a:ext cx="575286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D3CE963E-BEA5-8669-9E6F-BE6937BF4796}"/>
                    </a:ext>
                  </a:extLst>
                </p:cNvPr>
                <p:cNvSpPr txBox="1"/>
                <p:nvPr/>
              </p:nvSpPr>
              <p:spPr>
                <a:xfrm>
                  <a:off x="10243780" y="385587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D3CE963E-BEA5-8669-9E6F-BE6937BF47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3780" y="3855870"/>
                  <a:ext cx="575286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7A1C591E-CE77-6648-2323-7C811464E3E8}"/>
                    </a:ext>
                  </a:extLst>
                </p:cNvPr>
                <p:cNvSpPr txBox="1"/>
                <p:nvPr/>
              </p:nvSpPr>
              <p:spPr>
                <a:xfrm>
                  <a:off x="11005780" y="4617870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7A1C591E-CE77-6648-2323-7C811464E3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4617870"/>
                  <a:ext cx="575286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339E9EAC-2D94-9652-C222-E8A1E293E2CA}"/>
                    </a:ext>
                  </a:extLst>
                </p:cNvPr>
                <p:cNvSpPr txBox="1"/>
                <p:nvPr/>
              </p:nvSpPr>
              <p:spPr>
                <a:xfrm>
                  <a:off x="10243780" y="3700819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339E9EAC-2D94-9652-C222-E8A1E293E2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3780" y="3700819"/>
                  <a:ext cx="575286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00841117-72AC-0D1A-C5C8-79C7433D17CB}"/>
                    </a:ext>
                  </a:extLst>
                </p:cNvPr>
                <p:cNvSpPr txBox="1"/>
                <p:nvPr/>
              </p:nvSpPr>
              <p:spPr>
                <a:xfrm>
                  <a:off x="10396180" y="3853219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00841117-72AC-0D1A-C5C8-79C7433D17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6180" y="3853219"/>
                  <a:ext cx="575286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BD71D51F-BDD2-9853-811D-1C82C3D052AB}"/>
                    </a:ext>
                  </a:extLst>
                </p:cNvPr>
                <p:cNvSpPr txBox="1"/>
                <p:nvPr/>
              </p:nvSpPr>
              <p:spPr>
                <a:xfrm>
                  <a:off x="10548580" y="4005619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BD71D51F-BDD2-9853-811D-1C82C3D052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48580" y="4005619"/>
                  <a:ext cx="575286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0CCBB3B6-D1F0-CA2C-11B3-589681252516}"/>
                    </a:ext>
                  </a:extLst>
                </p:cNvPr>
                <p:cNvSpPr txBox="1"/>
                <p:nvPr/>
              </p:nvSpPr>
              <p:spPr>
                <a:xfrm>
                  <a:off x="10700980" y="4158019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0CCBB3B6-D1F0-CA2C-11B3-5896812525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0980" y="4158019"/>
                  <a:ext cx="575286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D136EF61-4D92-1464-91C2-F1FE3D0EF33F}"/>
                    </a:ext>
                  </a:extLst>
                </p:cNvPr>
                <p:cNvSpPr txBox="1"/>
                <p:nvPr/>
              </p:nvSpPr>
              <p:spPr>
                <a:xfrm>
                  <a:off x="10853380" y="4310419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D136EF61-4D92-1464-91C2-F1FE3D0EF3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53380" y="4310419"/>
                  <a:ext cx="575286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0C514059-0578-0D21-C8B6-8B4684003C82}"/>
                    </a:ext>
                  </a:extLst>
                </p:cNvPr>
                <p:cNvSpPr txBox="1"/>
                <p:nvPr/>
              </p:nvSpPr>
              <p:spPr>
                <a:xfrm>
                  <a:off x="11005780" y="4305336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0C514059-0578-0D21-C8B6-8B4684003C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4305336"/>
                  <a:ext cx="575286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1C3BBB96-6B75-BDD4-8577-A383E612EFDE}"/>
                    </a:ext>
                  </a:extLst>
                </p:cNvPr>
                <p:cNvSpPr txBox="1"/>
                <p:nvPr/>
              </p:nvSpPr>
              <p:spPr>
                <a:xfrm>
                  <a:off x="10548580" y="369991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1C3BBB96-6B75-BDD4-8577-A383E612EF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48580" y="3699912"/>
                  <a:ext cx="575286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3AA7CA65-F096-1494-5BBB-6396F96E2D5A}"/>
                    </a:ext>
                  </a:extLst>
                </p:cNvPr>
                <p:cNvSpPr txBox="1"/>
                <p:nvPr/>
              </p:nvSpPr>
              <p:spPr>
                <a:xfrm>
                  <a:off x="10700980" y="385231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3AA7CA65-F096-1494-5BBB-6396F96E2D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0980" y="3852312"/>
                  <a:ext cx="575286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9581A4CE-FFEE-C4D0-7C40-3E089328A08D}"/>
                    </a:ext>
                  </a:extLst>
                </p:cNvPr>
                <p:cNvSpPr txBox="1"/>
                <p:nvPr/>
              </p:nvSpPr>
              <p:spPr>
                <a:xfrm>
                  <a:off x="10853380" y="400471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9581A4CE-FFEE-C4D0-7C40-3E089328A0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53380" y="4004712"/>
                  <a:ext cx="575286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B12B7A04-DB6B-2268-A56D-F8FB08B7E85B}"/>
                    </a:ext>
                  </a:extLst>
                </p:cNvPr>
                <p:cNvSpPr txBox="1"/>
                <p:nvPr/>
              </p:nvSpPr>
              <p:spPr>
                <a:xfrm>
                  <a:off x="11005780" y="415711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B12B7A04-DB6B-2268-A56D-F8FB08B7E8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4157112"/>
                  <a:ext cx="575286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E917699-2013-9C40-783A-561F3341EFCC}"/>
                    </a:ext>
                  </a:extLst>
                </p:cNvPr>
                <p:cNvSpPr txBox="1"/>
                <p:nvPr/>
              </p:nvSpPr>
              <p:spPr>
                <a:xfrm>
                  <a:off x="11005780" y="400107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E917699-2013-9C40-783A-561F3341EF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4001074"/>
                  <a:ext cx="575286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F6C344F4-3E26-6492-9E02-D455B9C6AC46}"/>
                    </a:ext>
                  </a:extLst>
                </p:cNvPr>
                <p:cNvSpPr txBox="1"/>
                <p:nvPr/>
              </p:nvSpPr>
              <p:spPr>
                <a:xfrm>
                  <a:off x="11005780" y="3690824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F6C344F4-3E26-6492-9E02-D455B9C6AC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5780" y="3690824"/>
                  <a:ext cx="575286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BCEDF4FB-5DE6-C9DB-6A01-F4009B83D2DA}"/>
                </a:ext>
              </a:extLst>
            </p:cNvPr>
            <p:cNvGrpSpPr/>
            <p:nvPr/>
          </p:nvGrpSpPr>
          <p:grpSpPr>
            <a:xfrm>
              <a:off x="8992881" y="3688727"/>
              <a:ext cx="2598876" cy="2375469"/>
              <a:chOff x="8007361" y="2159345"/>
              <a:chExt cx="2598876" cy="2375469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586EB896-59B8-5458-6043-413354930079}"/>
                      </a:ext>
                    </a:extLst>
                  </p:cNvPr>
                  <p:cNvSpPr txBox="1"/>
                  <p:nvPr/>
                </p:nvSpPr>
                <p:spPr>
                  <a:xfrm>
                    <a:off x="8007361" y="2159345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586EB896-59B8-5458-6043-41335493007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07361" y="2159345"/>
                    <a:ext cx="575286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3AC49B3A-11D7-E429-DC07-C6CFC4DEB568}"/>
                      </a:ext>
                    </a:extLst>
                  </p:cNvPr>
                  <p:cNvSpPr txBox="1"/>
                  <p:nvPr/>
                </p:nvSpPr>
                <p:spPr>
                  <a:xfrm>
                    <a:off x="8202151" y="23366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3AC49B3A-11D7-E429-DC07-C6CFC4DEB56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02151" y="23366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FECD6C86-A1F1-475C-45FB-79BFF0B2AD84}"/>
                      </a:ext>
                    </a:extLst>
                  </p:cNvPr>
                  <p:cNvSpPr txBox="1"/>
                  <p:nvPr/>
                </p:nvSpPr>
                <p:spPr>
                  <a:xfrm>
                    <a:off x="8354551" y="24890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FECD6C86-A1F1-475C-45FB-79BFF0B2AD8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54551" y="24890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6BF85A62-F946-24E7-E743-1355B4C3001F}"/>
                      </a:ext>
                    </a:extLst>
                  </p:cNvPr>
                  <p:cNvSpPr txBox="1"/>
                  <p:nvPr/>
                </p:nvSpPr>
                <p:spPr>
                  <a:xfrm>
                    <a:off x="8506951" y="26414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6BF85A62-F946-24E7-E743-1355B4C3001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06951" y="26414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148732B0-5FE6-FBE3-74A1-B1A4A24BF4CB}"/>
                      </a:ext>
                    </a:extLst>
                  </p:cNvPr>
                  <p:cNvSpPr txBox="1"/>
                  <p:nvPr/>
                </p:nvSpPr>
                <p:spPr>
                  <a:xfrm>
                    <a:off x="8659351" y="27938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148732B0-5FE6-FBE3-74A1-B1A4A24BF4C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59351" y="27938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F415A996-56D2-77EE-6B21-32805947FD5C}"/>
                      </a:ext>
                    </a:extLst>
                  </p:cNvPr>
                  <p:cNvSpPr txBox="1"/>
                  <p:nvPr/>
                </p:nvSpPr>
                <p:spPr>
                  <a:xfrm>
                    <a:off x="8811751" y="29462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F415A996-56D2-77EE-6B21-32805947FD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1751" y="29462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3F7E3715-BD8F-559C-C890-560A2124FFC8}"/>
                      </a:ext>
                    </a:extLst>
                  </p:cNvPr>
                  <p:cNvSpPr txBox="1"/>
                  <p:nvPr/>
                </p:nvSpPr>
                <p:spPr>
                  <a:xfrm>
                    <a:off x="8964151" y="30986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3F7E3715-BD8F-559C-C890-560A2124FF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64151" y="30986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AD28DCF9-305B-EB98-219C-6F2BE03AFE4D}"/>
                      </a:ext>
                    </a:extLst>
                  </p:cNvPr>
                  <p:cNvSpPr txBox="1"/>
                  <p:nvPr/>
                </p:nvSpPr>
                <p:spPr>
                  <a:xfrm>
                    <a:off x="9116551" y="32510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AD28DCF9-305B-EB98-219C-6F2BE03AFE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16551" y="32510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21474D84-4065-C7B4-0795-919C70D65B78}"/>
                      </a:ext>
                    </a:extLst>
                  </p:cNvPr>
                  <p:cNvSpPr txBox="1"/>
                  <p:nvPr/>
                </p:nvSpPr>
                <p:spPr>
                  <a:xfrm>
                    <a:off x="9268951" y="34034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21474D84-4065-C7B4-0795-919C70D65B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68951" y="34034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0AFAAD5E-1B16-5CAD-6D4B-AA7DA9DD4A4B}"/>
                      </a:ext>
                    </a:extLst>
                  </p:cNvPr>
                  <p:cNvSpPr txBox="1"/>
                  <p:nvPr/>
                </p:nvSpPr>
                <p:spPr>
                  <a:xfrm>
                    <a:off x="9421351" y="35558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0AFAAD5E-1B16-5CAD-6D4B-AA7DA9DD4A4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21351" y="35558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7FC43620-5665-8D22-93FB-1E6517C82D23}"/>
                      </a:ext>
                    </a:extLst>
                  </p:cNvPr>
                  <p:cNvSpPr txBox="1"/>
                  <p:nvPr/>
                </p:nvSpPr>
                <p:spPr>
                  <a:xfrm>
                    <a:off x="9573751" y="37082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7FC43620-5665-8D22-93FB-1E6517C82D2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73751" y="37082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15582DC5-C75D-5CB2-BC1F-25789812DFB8}"/>
                      </a:ext>
                    </a:extLst>
                  </p:cNvPr>
                  <p:cNvSpPr txBox="1"/>
                  <p:nvPr/>
                </p:nvSpPr>
                <p:spPr>
                  <a:xfrm>
                    <a:off x="9726151" y="38606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15582DC5-C75D-5CB2-BC1F-25789812DFB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26151" y="38606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40CCC043-581D-F6D3-031B-02B31CCB6BB5}"/>
                      </a:ext>
                    </a:extLst>
                  </p:cNvPr>
                  <p:cNvSpPr txBox="1"/>
                  <p:nvPr/>
                </p:nvSpPr>
                <p:spPr>
                  <a:xfrm>
                    <a:off x="9878551" y="40130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40CCC043-581D-F6D3-031B-02B31CCB6BB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78551" y="40130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97206CCE-6EEC-CF38-D983-DCA4CCDA37E1}"/>
                      </a:ext>
                    </a:extLst>
                  </p:cNvPr>
                  <p:cNvSpPr txBox="1"/>
                  <p:nvPr/>
                </p:nvSpPr>
                <p:spPr>
                  <a:xfrm>
                    <a:off x="10030951" y="4165482"/>
                    <a:ext cx="575286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97206CCE-6EEC-CF38-D983-DCA4CCDA37E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30951" y="4165482"/>
                    <a:ext cx="575286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6CB51126-BA92-F268-BD48-C3EFDEF88C21}"/>
                    </a:ext>
                  </a:extLst>
                </p:cNvPr>
                <p:cNvSpPr txBox="1"/>
                <p:nvPr/>
              </p:nvSpPr>
              <p:spPr>
                <a:xfrm>
                  <a:off x="7014228" y="2959057"/>
                  <a:ext cx="6094990" cy="584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45454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𝐺</m:t>
                        </m:r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45454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𝑀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45454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⋅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𝑀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454545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⋅ … ⋅</m:t>
                        </m:r>
                        <m:sSub>
                          <m:sSubPr>
                            <m:ctrlP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𝑀</m:t>
                            </m:r>
                          </m:e>
                          <m:sub>
                            <m:r>
                              <a:rPr kumimoji="0" lang="en-US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5454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6CB51126-BA92-F268-BD48-C3EFDEF88C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4228" y="2959057"/>
                  <a:ext cx="6094990" cy="584775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6967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75022B84-2F7B-6C88-47CD-FC0FFBA97063}"/>
              </a:ext>
            </a:extLst>
          </p:cNvPr>
          <p:cNvGrpSpPr/>
          <p:nvPr/>
        </p:nvGrpSpPr>
        <p:grpSpPr>
          <a:xfrm>
            <a:off x="3595561" y="1946661"/>
            <a:ext cx="1670854" cy="523285"/>
            <a:chOff x="3595561" y="4787786"/>
            <a:chExt cx="1670854" cy="52328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7AE5253-F447-33D9-0A04-6731FB2E54EB}"/>
                </a:ext>
              </a:extLst>
            </p:cNvPr>
            <p:cNvSpPr/>
            <p:nvPr/>
          </p:nvSpPr>
          <p:spPr>
            <a:xfrm>
              <a:off x="4701473" y="4787786"/>
              <a:ext cx="564942" cy="523285"/>
            </a:xfrm>
            <a:prstGeom prst="rect">
              <a:avLst/>
            </a:prstGeom>
            <a:solidFill>
              <a:srgbClr val="FFF2C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E1D0DF3-12E0-1A11-8A1B-AA2A929E89D8}"/>
                </a:ext>
              </a:extLst>
            </p:cNvPr>
            <p:cNvGrpSpPr/>
            <p:nvPr/>
          </p:nvGrpSpPr>
          <p:grpSpPr>
            <a:xfrm>
              <a:off x="3595561" y="4921522"/>
              <a:ext cx="1667201" cy="248612"/>
              <a:chOff x="2658801" y="3294676"/>
              <a:chExt cx="1383979" cy="248612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2245A5E-4BE7-B821-AA4B-E9D0555E3BE7}"/>
                  </a:ext>
                </a:extLst>
              </p:cNvPr>
              <p:cNvSpPr/>
              <p:nvPr/>
            </p:nvSpPr>
            <p:spPr>
              <a:xfrm>
                <a:off x="2658801" y="3294676"/>
                <a:ext cx="1271822" cy="248612"/>
              </a:xfrm>
              <a:prstGeom prst="rect">
                <a:avLst/>
              </a:prstGeom>
              <a:solidFill>
                <a:srgbClr val="C3E3C9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385DF1C-2815-9C6B-9228-19AFF16AD1A8}"/>
                  </a:ext>
                </a:extLst>
              </p:cNvPr>
              <p:cNvSpPr/>
              <p:nvPr/>
            </p:nvSpPr>
            <p:spPr>
              <a:xfrm>
                <a:off x="3914949" y="3296359"/>
                <a:ext cx="127831" cy="24517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1588444"/>
                <a:ext cx="5541235" cy="4764732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Example:         In: </a:t>
                </a:r>
                <a:r>
                  <a:rPr lang="en-US" sz="2000" dirty="0">
                    <a:latin typeface="Consolas" panose="020B0609020204030204" pitchFamily="49" charset="0"/>
                  </a:rPr>
                  <a:t>000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000" dirty="0">
                    <a:latin typeface="Consolas" panose="020B0609020204030204" pitchFamily="49" charset="0"/>
                  </a:rPr>
                  <a:t>0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000" dirty="0">
                    <a:latin typeface="Consolas" panose="020B0609020204030204" pitchFamily="49" charset="0"/>
                  </a:rPr>
                  <a:t>000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11</a:t>
                </a:r>
                <a:r>
                  <a:rPr lang="en-US" sz="2000" dirty="0">
                    <a:latin typeface="Consolas" panose="020B0609020204030204" pitchFamily="49" charset="0"/>
                  </a:rPr>
                  <a:t>000000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/>
                  <a:t>                </a:t>
                </a:r>
                <a:r>
                  <a:rPr lang="en-US" dirty="0"/>
                  <a:t> </a:t>
                </a:r>
                <a:r>
                  <a:rPr lang="en-US" sz="1000" dirty="0"/>
                  <a:t> </a:t>
                </a:r>
                <a:r>
                  <a:rPr lang="en-US" sz="2000" dirty="0"/>
                  <a:t> Out: </a:t>
                </a:r>
                <a:r>
                  <a:rPr lang="en-US" sz="2000" dirty="0">
                    <a:latin typeface="Consolas" panose="020B0609020204030204" pitchFamily="49" charset="0"/>
                  </a:rPr>
                  <a:t>000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</a:t>
                </a:r>
                <a:r>
                  <a:rPr lang="en-US" sz="2000" dirty="0">
                    <a:latin typeface="Consolas" panose="020B0609020204030204" pitchFamily="49" charset="0"/>
                  </a:rPr>
                  <a:t>00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11</a:t>
                </a:r>
                <a:r>
                  <a:rPr lang="en-US" sz="2000" dirty="0">
                    <a:latin typeface="Consolas" panose="020B0609020204030204" pitchFamily="49" charset="0"/>
                  </a:rPr>
                  <a:t>000000000</a:t>
                </a:r>
              </a:p>
              <a:p>
                <a:endParaRPr lang="en-US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nsolas" panose="020B0609020204030204" pitchFamily="49" charset="0"/>
                </a:endParaRPr>
              </a:p>
              <a:p>
                <a:r>
                  <a:rPr lang="en-US" sz="2000" b="0" dirty="0"/>
                  <a:t>For most inputs, </a:t>
                </a:r>
                <a:br>
                  <a:rPr lang="en-US" sz="2000" b="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stat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br>
                  <a:rPr lang="en-US" sz="2000" dirty="0">
                    <a:latin typeface="Consolas" panose="020B0609020204030204" pitchFamily="49" charset="0"/>
                  </a:rPr>
                </a:br>
                <a:endParaRPr lang="en-US" sz="20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nsolas" panose="020B0609020204030204" pitchFamily="49" charset="0"/>
                </a:endParaRPr>
              </a:p>
              <a:p>
                <a:r>
                  <a:rPr lang="en-US" sz="2000" b="0" dirty="0"/>
                  <a:t>Any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stat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dirty="0"/>
                  <a:t> can transition to zero state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b="0" dirty="0"/>
                  <a:t> step</a:t>
                </a:r>
              </a:p>
              <a:p>
                <a:pPr lvl="1"/>
                <a:r>
                  <a:rPr lang="en-US" dirty="0"/>
                  <a:t>Therefore many inputs convolute to mostly zero</a:t>
                </a:r>
              </a:p>
              <a:p>
                <a:pPr lvl="1"/>
                <a:r>
                  <a:rPr lang="en-US" b="1" dirty="0"/>
                  <a:t>How can we prevent this?</a:t>
                </a:r>
                <a:br>
                  <a:rPr lang="en-US" b="1" dirty="0"/>
                </a:br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1588444"/>
                <a:ext cx="5541235" cy="4764732"/>
              </a:xfrm>
              <a:blipFill>
                <a:blip r:embed="rId2"/>
                <a:stretch>
                  <a:fillRect l="-990" t="-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6752FBA-45F7-3E2B-EE89-224CC0E7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/>
              <p:nvPr/>
            </p:nvSpPr>
            <p:spPr>
              <a:xfrm>
                <a:off x="6028708" y="1429675"/>
                <a:ext cx="609499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𝐺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 … 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708" y="1429675"/>
                <a:ext cx="609499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087636FE-097A-E724-9E60-481066778E06}"/>
              </a:ext>
            </a:extLst>
          </p:cNvPr>
          <p:cNvGrpSpPr/>
          <p:nvPr/>
        </p:nvGrpSpPr>
        <p:grpSpPr>
          <a:xfrm flipV="1">
            <a:off x="4701473" y="2586872"/>
            <a:ext cx="561289" cy="215245"/>
            <a:chOff x="2679268" y="3567610"/>
            <a:chExt cx="967486" cy="177076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F81CAFC-ECD2-37BE-2FA2-0DE88A180F97}"/>
                </a:ext>
              </a:extLst>
            </p:cNvPr>
            <p:cNvSpPr/>
            <p:nvPr/>
          </p:nvSpPr>
          <p:spPr>
            <a:xfrm>
              <a:off x="2679268" y="3567611"/>
              <a:ext cx="484848" cy="177075"/>
            </a:xfrm>
            <a:custGeom>
              <a:avLst/>
              <a:gdLst>
                <a:gd name="connsiteX0" fmla="*/ 0 w 484777"/>
                <a:gd name="connsiteY0" fmla="*/ 177075 h 177075"/>
                <a:gd name="connsiteX1" fmla="*/ 484777 w 484777"/>
                <a:gd name="connsiteY1" fmla="*/ 0 h 177075"/>
                <a:gd name="connsiteX0" fmla="*/ 102 w 484879"/>
                <a:gd name="connsiteY0" fmla="*/ 177075 h 177075"/>
                <a:gd name="connsiteX1" fmla="*/ 484879 w 484879"/>
                <a:gd name="connsiteY1" fmla="*/ 0 h 177075"/>
                <a:gd name="connsiteX0" fmla="*/ 70 w 484848"/>
                <a:gd name="connsiteY0" fmla="*/ 177075 h 177075"/>
                <a:gd name="connsiteX1" fmla="*/ 484847 w 484848"/>
                <a:gd name="connsiteY1" fmla="*/ 0 h 17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4848" h="177075">
                  <a:moveTo>
                    <a:pt x="70" y="177075"/>
                  </a:moveTo>
                  <a:cubicBezTo>
                    <a:pt x="-6704" y="-29996"/>
                    <a:pt x="485815" y="201265"/>
                    <a:pt x="484847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C00BCEC-0C46-703C-EBB9-73CECBF4BEFA}"/>
                </a:ext>
              </a:extLst>
            </p:cNvPr>
            <p:cNvSpPr/>
            <p:nvPr/>
          </p:nvSpPr>
          <p:spPr>
            <a:xfrm flipH="1">
              <a:off x="3161906" y="3567610"/>
              <a:ext cx="484848" cy="177075"/>
            </a:xfrm>
            <a:custGeom>
              <a:avLst/>
              <a:gdLst>
                <a:gd name="connsiteX0" fmla="*/ 0 w 484777"/>
                <a:gd name="connsiteY0" fmla="*/ 177075 h 177075"/>
                <a:gd name="connsiteX1" fmla="*/ 484777 w 484777"/>
                <a:gd name="connsiteY1" fmla="*/ 0 h 177075"/>
                <a:gd name="connsiteX0" fmla="*/ 102 w 484879"/>
                <a:gd name="connsiteY0" fmla="*/ 177075 h 177075"/>
                <a:gd name="connsiteX1" fmla="*/ 484879 w 484879"/>
                <a:gd name="connsiteY1" fmla="*/ 0 h 177075"/>
                <a:gd name="connsiteX0" fmla="*/ 70 w 484848"/>
                <a:gd name="connsiteY0" fmla="*/ 177075 h 177075"/>
                <a:gd name="connsiteX1" fmla="*/ 484847 w 484848"/>
                <a:gd name="connsiteY1" fmla="*/ 0 h 17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4848" h="177075">
                  <a:moveTo>
                    <a:pt x="70" y="177075"/>
                  </a:moveTo>
                  <a:cubicBezTo>
                    <a:pt x="-6704" y="-29996"/>
                    <a:pt x="485815" y="201265"/>
                    <a:pt x="484847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E5D22EE-3D86-34AA-A70A-CC63B6652583}"/>
                  </a:ext>
                </a:extLst>
              </p:cNvPr>
              <p:cNvSpPr txBox="1"/>
              <p:nvPr/>
            </p:nvSpPr>
            <p:spPr>
              <a:xfrm>
                <a:off x="4553666" y="2797190"/>
                <a:ext cx="855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stat</m:t>
                      </m:r>
                      <m:sSub>
                        <m:sSubPr>
                          <m:ctrlPr>
                            <a:rPr lang="en-US" b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 dirty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E5D22EE-3D86-34AA-A70A-CC63B6652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666" y="2797190"/>
                <a:ext cx="855619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29">
            <a:extLst>
              <a:ext uri="{FF2B5EF4-FFF2-40B4-BE49-F238E27FC236}">
                <a16:creationId xmlns:a16="http://schemas.microsoft.com/office/drawing/2014/main" id="{3ADD5D4F-317F-3A07-A003-7D1EB772613A}"/>
              </a:ext>
            </a:extLst>
          </p:cNvPr>
          <p:cNvSpPr/>
          <p:nvPr/>
        </p:nvSpPr>
        <p:spPr>
          <a:xfrm>
            <a:off x="8122419" y="2183599"/>
            <a:ext cx="2325362" cy="2343126"/>
          </a:xfrm>
          <a:custGeom>
            <a:avLst/>
            <a:gdLst>
              <a:gd name="connsiteX0" fmla="*/ 0 w 2319306"/>
              <a:gd name="connsiteY0" fmla="*/ 0 h 2319306"/>
              <a:gd name="connsiteX1" fmla="*/ 2319306 w 2319306"/>
              <a:gd name="connsiteY1" fmla="*/ 0 h 2319306"/>
              <a:gd name="connsiteX2" fmla="*/ 2319306 w 2319306"/>
              <a:gd name="connsiteY2" fmla="*/ 2319306 h 2319306"/>
              <a:gd name="connsiteX3" fmla="*/ 0 w 2319306"/>
              <a:gd name="connsiteY3" fmla="*/ 2319306 h 2319306"/>
              <a:gd name="connsiteX4" fmla="*/ 0 w 2319306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0 w 2325362"/>
              <a:gd name="connsiteY3" fmla="*/ 218003 h 2319306"/>
              <a:gd name="connsiteX4" fmla="*/ 6056 w 2325362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218003 h 2319306"/>
              <a:gd name="connsiteX5" fmla="*/ 6056 w 2325362"/>
              <a:gd name="connsiteY5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163502 h 2319306"/>
              <a:gd name="connsiteX5" fmla="*/ 6056 w 2325362"/>
              <a:gd name="connsiteY5" fmla="*/ 0 h 2319306"/>
              <a:gd name="connsiteX0" fmla="*/ 6056 w 2325362"/>
              <a:gd name="connsiteY0" fmla="*/ 0 h 2343126"/>
              <a:gd name="connsiteX1" fmla="*/ 2325362 w 2325362"/>
              <a:gd name="connsiteY1" fmla="*/ 0 h 2343126"/>
              <a:gd name="connsiteX2" fmla="*/ 2325362 w 2325362"/>
              <a:gd name="connsiteY2" fmla="*/ 2319306 h 2343126"/>
              <a:gd name="connsiteX3" fmla="*/ 2164106 w 2325362"/>
              <a:gd name="connsiteY3" fmla="*/ 2328727 h 2343126"/>
              <a:gd name="connsiteX4" fmla="*/ 0 w 2325362"/>
              <a:gd name="connsiteY4" fmla="*/ 163502 h 2343126"/>
              <a:gd name="connsiteX5" fmla="*/ 6056 w 2325362"/>
              <a:gd name="connsiteY5" fmla="*/ 0 h 23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362" h="2343126">
                <a:moveTo>
                  <a:pt x="6056" y="0"/>
                </a:moveTo>
                <a:lnTo>
                  <a:pt x="2325362" y="0"/>
                </a:lnTo>
                <a:lnTo>
                  <a:pt x="2325362" y="2319306"/>
                </a:lnTo>
                <a:cubicBezTo>
                  <a:pt x="2273629" y="2265927"/>
                  <a:pt x="2215839" y="2382106"/>
                  <a:pt x="2164106" y="2328727"/>
                </a:cubicBezTo>
                <a:lnTo>
                  <a:pt x="0" y="163502"/>
                </a:lnTo>
                <a:lnTo>
                  <a:pt x="6056" y="0"/>
                </a:lnTo>
                <a:close/>
              </a:path>
            </a:pathLst>
          </a:cu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02CB3F3-E87A-FB5B-2898-DA5EF55BC486}"/>
              </a:ext>
            </a:extLst>
          </p:cNvPr>
          <p:cNvSpPr/>
          <p:nvPr/>
        </p:nvSpPr>
        <p:spPr>
          <a:xfrm>
            <a:off x="8124665" y="2176594"/>
            <a:ext cx="2319306" cy="231930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C24D155A-FE9C-6C51-6EA5-2DA8EBF8BD0B}"/>
                  </a:ext>
                </a:extLst>
              </p:cNvPr>
              <p:cNvSpPr txBox="1"/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C24D155A-FE9C-6C51-6EA5-2DA8EBF8B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0AF86411-AE1F-D25A-D325-F6F03935675F}"/>
                  </a:ext>
                </a:extLst>
              </p:cNvPr>
              <p:cNvSpPr txBox="1"/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0AF86411-AE1F-D25A-D325-F6F039356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4280205-87A4-35A1-CE65-0286615B45B4}"/>
                  </a:ext>
                </a:extLst>
              </p:cNvPr>
              <p:cNvSpPr txBox="1"/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4280205-87A4-35A1-CE65-0286615B4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DACC9D49-24DF-9DC8-182D-4953AEA5AFB1}"/>
                  </a:ext>
                </a:extLst>
              </p:cNvPr>
              <p:cNvSpPr txBox="1"/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DACC9D49-24DF-9DC8-182D-4953AEA5A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22E4086-ABAA-DAF1-B7D9-A45354CA0718}"/>
                  </a:ext>
                </a:extLst>
              </p:cNvPr>
              <p:cNvSpPr txBox="1"/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22E4086-ABAA-DAF1-B7D9-A45354CA0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44490CB-C6DF-1581-9F27-4ABD21C96407}"/>
                  </a:ext>
                </a:extLst>
              </p:cNvPr>
              <p:cNvSpPr txBox="1"/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44490CB-C6DF-1581-9F27-4ABD21C96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151DB3E-618D-02CA-6019-B49D31294B77}"/>
                  </a:ext>
                </a:extLst>
              </p:cNvPr>
              <p:cNvSpPr txBox="1"/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151DB3E-618D-02CA-6019-B49D31294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1293F6C5-06C8-2CBE-C6C6-1F504879DD7C}"/>
                  </a:ext>
                </a:extLst>
              </p:cNvPr>
              <p:cNvSpPr txBox="1"/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1293F6C5-06C8-2CBE-C6C6-1F504879D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59097A5-3FAE-82C0-C531-DC94BE282E70}"/>
                  </a:ext>
                </a:extLst>
              </p:cNvPr>
              <p:cNvSpPr txBox="1"/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59097A5-3FAE-82C0-C531-DC94BE282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256DD39-2E16-2741-16B4-72A94577FCC6}"/>
                  </a:ext>
                </a:extLst>
              </p:cNvPr>
              <p:cNvSpPr txBox="1"/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256DD39-2E16-2741-16B4-72A94577F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DA80C5B0-425F-A3E4-BC5D-812CDE609EE8}"/>
                  </a:ext>
                </a:extLst>
              </p:cNvPr>
              <p:cNvSpPr txBox="1"/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DA80C5B0-425F-A3E4-BC5D-812CDE609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57A7ADC-825A-392D-AF9C-D8521D80C29F}"/>
                  </a:ext>
                </a:extLst>
              </p:cNvPr>
              <p:cNvSpPr txBox="1"/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57A7ADC-825A-392D-AF9C-D8521D80C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72A74E7-FFFF-39BD-DCD0-8A4642D8FD2D}"/>
                  </a:ext>
                </a:extLst>
              </p:cNvPr>
              <p:cNvSpPr txBox="1"/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72A74E7-FFFF-39BD-DCD0-8A4642D8F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EF73C614-5659-2A16-D6CF-E58C59DD41D2}"/>
                  </a:ext>
                </a:extLst>
              </p:cNvPr>
              <p:cNvSpPr txBox="1"/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EF73C614-5659-2A16-D6CF-E58C59DD4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FAE5DBD-4E3B-BA71-DAE5-67CB57AC7074}"/>
                  </a:ext>
                </a:extLst>
              </p:cNvPr>
              <p:cNvSpPr txBox="1"/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FAE5DBD-4E3B-BA71-DAE5-67CB57AC7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AB4F484-7FD1-0799-2120-DE82223E8D9A}"/>
                  </a:ext>
                </a:extLst>
              </p:cNvPr>
              <p:cNvSpPr txBox="1"/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AB4F484-7FD1-0799-2120-DE82223E8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031FF345-9E47-44EC-18B0-E5A06FBF2E6C}"/>
                  </a:ext>
                </a:extLst>
              </p:cNvPr>
              <p:cNvSpPr txBox="1"/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031FF345-9E47-44EC-18B0-E5A06FBF2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FCCA34A-B987-1221-2FBC-678F69F99D83}"/>
                  </a:ext>
                </a:extLst>
              </p:cNvPr>
              <p:cNvSpPr txBox="1"/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FCCA34A-B987-1221-2FBC-678F69F99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3C42902-0903-AF85-6CC6-EA0ACD8975D9}"/>
                  </a:ext>
                </a:extLst>
              </p:cNvPr>
              <p:cNvSpPr txBox="1"/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3C42902-0903-AF85-6CC6-EA0ACD897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72BBA084-E010-C450-024E-4AFF1CF20FBF}"/>
                  </a:ext>
                </a:extLst>
              </p:cNvPr>
              <p:cNvSpPr txBox="1"/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72BBA084-E010-C450-024E-4AFF1CF20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472DDF38-F94C-B3AE-AB0C-DD108FCB5A3A}"/>
                  </a:ext>
                </a:extLst>
              </p:cNvPr>
              <p:cNvSpPr txBox="1"/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472DDF38-F94C-B3AE-AB0C-DD108FCB5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0777DE7C-01C0-7BC9-2BAA-9523EBF9BD00}"/>
                  </a:ext>
                </a:extLst>
              </p:cNvPr>
              <p:cNvSpPr txBox="1"/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0777DE7C-01C0-7BC9-2BAA-9523EBF9B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6E29ECB-062E-CD09-F99E-261D8F392082}"/>
                  </a:ext>
                </a:extLst>
              </p:cNvPr>
              <p:cNvSpPr txBox="1"/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6E29ECB-062E-CD09-F99E-261D8F3920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BE33BA5D-86E1-35A5-A701-97CE82EB0585}"/>
                  </a:ext>
                </a:extLst>
              </p:cNvPr>
              <p:cNvSpPr txBox="1"/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BE33BA5D-86E1-35A5-A701-97CE82EB0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70409A2-FB85-5D38-DF66-973826328AD4}"/>
                  </a:ext>
                </a:extLst>
              </p:cNvPr>
              <p:cNvSpPr txBox="1"/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70409A2-FB85-5D38-DF66-973826328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EF3A52F-FC9C-1843-1D60-D902FF86BAC0}"/>
                  </a:ext>
                </a:extLst>
              </p:cNvPr>
              <p:cNvSpPr txBox="1"/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6EF3A52F-FC9C-1843-1D60-D902FF86B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0FF7CA0-4BB4-E855-86AB-EE3C0C3260F9}"/>
                  </a:ext>
                </a:extLst>
              </p:cNvPr>
              <p:cNvSpPr txBox="1"/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0FF7CA0-4BB4-E855-86AB-EE3C0C326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77AE140-7C20-2718-82BC-702F1AAC8F2E}"/>
                  </a:ext>
                </a:extLst>
              </p:cNvPr>
              <p:cNvSpPr txBox="1"/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77AE140-7C20-2718-82BC-702F1AAC8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D591FA4-33D3-3AAD-612E-A354FADC49D6}"/>
                  </a:ext>
                </a:extLst>
              </p:cNvPr>
              <p:cNvSpPr txBox="1"/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DD591FA4-33D3-3AAD-612E-A354FADC4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0B7B2630-AE01-796B-C012-86BA2B963A12}"/>
                  </a:ext>
                </a:extLst>
              </p:cNvPr>
              <p:cNvSpPr txBox="1"/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0B7B2630-AE01-796B-C012-86BA2B963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A2668E3D-A048-4120-571B-1E23BF54CD80}"/>
                  </a:ext>
                </a:extLst>
              </p:cNvPr>
              <p:cNvSpPr txBox="1"/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A2668E3D-A048-4120-571B-1E23BF54C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D0A30EF-AEC9-1268-350F-FF24F316A05F}"/>
                  </a:ext>
                </a:extLst>
              </p:cNvPr>
              <p:cNvSpPr txBox="1"/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D0A30EF-AEC9-1268-350F-FF24F316A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EC90B9F-0390-B620-CC7C-DCCB221D42AF}"/>
                  </a:ext>
                </a:extLst>
              </p:cNvPr>
              <p:cNvSpPr txBox="1"/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EC90B9F-0390-B620-CC7C-DCCB221D4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759C9357-2B8C-8C78-9FD2-E43D7C1EF505}"/>
                  </a:ext>
                </a:extLst>
              </p:cNvPr>
              <p:cNvSpPr txBox="1"/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759C9357-2B8C-8C78-9FD2-E43D7C1EF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9557C4-1400-7CBE-1647-12C5CFF827C4}"/>
                  </a:ext>
                </a:extLst>
              </p:cNvPr>
              <p:cNvSpPr txBox="1"/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D9557C4-1400-7CBE-1647-12C5CFF82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2138676A-AEC7-3693-01F8-56B8A37E5D0A}"/>
                  </a:ext>
                </a:extLst>
              </p:cNvPr>
              <p:cNvSpPr txBox="1"/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2138676A-AEC7-3693-01F8-56B8A37E5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3CD4EBAA-955E-1783-B64E-8EB93185FF69}"/>
                  </a:ext>
                </a:extLst>
              </p:cNvPr>
              <p:cNvSpPr txBox="1"/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3CD4EBAA-955E-1783-B64E-8EB93185F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B87460B-C143-A0BE-F903-E3B9C867AA71}"/>
                  </a:ext>
                </a:extLst>
              </p:cNvPr>
              <p:cNvSpPr txBox="1"/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B87460B-C143-A0BE-F903-E3B9C867A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D97DEE8D-6FA2-21B6-8B8A-C182EDDCDA4E}"/>
                  </a:ext>
                </a:extLst>
              </p:cNvPr>
              <p:cNvSpPr txBox="1"/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D97DEE8D-6FA2-21B6-8B8A-C182EDDCD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913694FE-F4C2-C032-EEA8-FBE5ED5731D0}"/>
                  </a:ext>
                </a:extLst>
              </p:cNvPr>
              <p:cNvSpPr txBox="1"/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913694FE-F4C2-C032-EEA8-FBE5ED573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55175FD5-AE99-B5A0-8FD9-2AAC1DEB54BC}"/>
                  </a:ext>
                </a:extLst>
              </p:cNvPr>
              <p:cNvSpPr txBox="1"/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55175FD5-AE99-B5A0-8FD9-2AAC1DEB5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2A27CE0-EF53-E3F8-B543-F11B6F3C6B6D}"/>
                  </a:ext>
                </a:extLst>
              </p:cNvPr>
              <p:cNvSpPr txBox="1"/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2A27CE0-EF53-E3F8-B543-F11B6F3C6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A1AD912-E2BA-BA99-FA17-91D3533D8158}"/>
                  </a:ext>
                </a:extLst>
              </p:cNvPr>
              <p:cNvSpPr txBox="1"/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A1AD912-E2BA-BA99-FA17-91D3533D8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53B4225-0503-6897-0009-FC81CFAB3281}"/>
                  </a:ext>
                </a:extLst>
              </p:cNvPr>
              <p:cNvSpPr txBox="1"/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53B4225-0503-6897-0009-FC81CFAB3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9D0FBCAF-2AFF-8672-C355-211BF38E1125}"/>
                  </a:ext>
                </a:extLst>
              </p:cNvPr>
              <p:cNvSpPr txBox="1"/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9D0FBCAF-2AFF-8672-C355-211BF38E1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70418D5A-C39A-8D41-710C-F0F514D566C4}"/>
                  </a:ext>
                </a:extLst>
              </p:cNvPr>
              <p:cNvSpPr txBox="1"/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70418D5A-C39A-8D41-710C-F0F514D56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B1A009D4-8478-9329-ADC2-936ED80EB7BD}"/>
                  </a:ext>
                </a:extLst>
              </p:cNvPr>
              <p:cNvSpPr txBox="1"/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B1A009D4-8478-9329-ADC2-936ED80EB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0D12DC5F-302E-72D1-B53C-25B6E2D5598C}"/>
                  </a:ext>
                </a:extLst>
              </p:cNvPr>
              <p:cNvSpPr txBox="1"/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0D12DC5F-302E-72D1-B53C-25B6E2D55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B1986C3-B1E3-DD9A-0341-2C535D7C56DC}"/>
                  </a:ext>
                </a:extLst>
              </p:cNvPr>
              <p:cNvSpPr txBox="1"/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B1986C3-B1E3-DD9A-0341-2C535D7C5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1" name="Group 140">
            <a:extLst>
              <a:ext uri="{FF2B5EF4-FFF2-40B4-BE49-F238E27FC236}">
                <a16:creationId xmlns:a16="http://schemas.microsoft.com/office/drawing/2014/main" id="{B777551C-3F90-C860-EA55-7F0A1669D243}"/>
              </a:ext>
            </a:extLst>
          </p:cNvPr>
          <p:cNvGrpSpPr/>
          <p:nvPr/>
        </p:nvGrpSpPr>
        <p:grpSpPr>
          <a:xfrm>
            <a:off x="8007361" y="2159345"/>
            <a:ext cx="2598876" cy="2375469"/>
            <a:chOff x="8007361" y="2159345"/>
            <a:chExt cx="2598876" cy="237546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BBC1944D-8167-537E-68B7-ACC74BC0AEE3}"/>
                    </a:ext>
                  </a:extLst>
                </p:cNvPr>
                <p:cNvSpPr txBox="1"/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BBC1944D-8167-537E-68B7-ACC74BC0AE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E2E6A12B-0055-26C8-FA0B-BEA24A577F11}"/>
                    </a:ext>
                  </a:extLst>
                </p:cNvPr>
                <p:cNvSpPr txBox="1"/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E2E6A12B-0055-26C8-FA0B-BEA24A577F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3348F11F-4BA8-7658-D7BB-C0DE7376CB75}"/>
                    </a:ext>
                  </a:extLst>
                </p:cNvPr>
                <p:cNvSpPr txBox="1"/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3348F11F-4BA8-7658-D7BB-C0DE7376CB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AC4247D5-4046-2593-F25F-58346B85505D}"/>
                    </a:ext>
                  </a:extLst>
                </p:cNvPr>
                <p:cNvSpPr txBox="1"/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AC4247D5-4046-2593-F25F-58346B8550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FA2815DE-A61D-0E25-0D71-5B2B66C8F5D9}"/>
                    </a:ext>
                  </a:extLst>
                </p:cNvPr>
                <p:cNvSpPr txBox="1"/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FA2815DE-A61D-0E25-0D71-5B2B66C8F5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A1B03144-8F0B-614C-71C8-4F1AD9413CD2}"/>
                    </a:ext>
                  </a:extLst>
                </p:cNvPr>
                <p:cNvSpPr txBox="1"/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A1B03144-8F0B-614C-71C8-4F1AD9413C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BB137C30-C026-CF65-BB9C-438FB8308F4B}"/>
                    </a:ext>
                  </a:extLst>
                </p:cNvPr>
                <p:cNvSpPr txBox="1"/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BB137C30-C026-CF65-BB9C-438FB8308F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E75BF0AD-66AD-B31D-3F0B-0E96D2948639}"/>
                    </a:ext>
                  </a:extLst>
                </p:cNvPr>
                <p:cNvSpPr txBox="1"/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E75BF0AD-66AD-B31D-3F0B-0E96D29486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DD3AE2DC-CA8B-F3B5-47E7-43C8B0696B9D}"/>
                    </a:ext>
                  </a:extLst>
                </p:cNvPr>
                <p:cNvSpPr txBox="1"/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DD3AE2DC-CA8B-F3B5-47E7-43C8B0696B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3A29D390-4ABC-9AD1-2D4C-95BDC9567888}"/>
                    </a:ext>
                  </a:extLst>
                </p:cNvPr>
                <p:cNvSpPr txBox="1"/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3A29D390-4ABC-9AD1-2D4C-95BDC95678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5EB06B5F-20E5-3618-F403-42A249AE9F7E}"/>
                    </a:ext>
                  </a:extLst>
                </p:cNvPr>
                <p:cNvSpPr txBox="1"/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5EB06B5F-20E5-3618-F403-42A249AE9F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D2B2961B-D50E-F01F-CE2E-B5B9AA4D9AB1}"/>
                    </a:ext>
                  </a:extLst>
                </p:cNvPr>
                <p:cNvSpPr txBox="1"/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D2B2961B-D50E-F01F-CE2E-B5B9AA4D9A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F35AACA0-0DB9-DD0E-A4E1-A41C6CA7BC73}"/>
                    </a:ext>
                  </a:extLst>
                </p:cNvPr>
                <p:cNvSpPr txBox="1"/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F35AACA0-0DB9-DD0E-A4E1-A41C6CA7BC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E8722AEC-0447-37CE-26DA-7197B22C3036}"/>
                    </a:ext>
                  </a:extLst>
                </p:cNvPr>
                <p:cNvSpPr txBox="1"/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E8722AEC-0447-37CE-26DA-7197B22C30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6491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be a random sparse Expander matrix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ones per column.</a:t>
                </a:r>
              </a:p>
              <a:p>
                <a:r>
                  <a:rPr lang="en-US" dirty="0"/>
                  <a:t>Unlikely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to expand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into a “bad” convolution input.</a:t>
                </a:r>
              </a:p>
              <a:p>
                <a:pPr lvl="1"/>
                <a:r>
                  <a:rPr lang="en-US" dirty="0"/>
                  <a:t>i.e. convolution transitions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𝑠𝑡𝑎𝑡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Provable minimum distance</a:t>
                </a:r>
              </a:p>
              <a:p>
                <a:pPr lvl="1"/>
                <a:r>
                  <a:rPr lang="en-US" dirty="0"/>
                  <a:t>Model convolution as Markov Chain</a:t>
                </a:r>
              </a:p>
              <a:p>
                <a:pPr lvl="1"/>
                <a:r>
                  <a:rPr lang="en-US" dirty="0"/>
                  <a:t>Bound the number of zeros in codeword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  <a:blipFill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6752FBA-45F7-3E2B-EE89-224CC0E7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 Convolution Codes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/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 … 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CF06E6A-01CA-D770-E7A5-195574D1D054}"/>
              </a:ext>
            </a:extLst>
          </p:cNvPr>
          <p:cNvSpPr/>
          <p:nvPr/>
        </p:nvSpPr>
        <p:spPr>
          <a:xfrm>
            <a:off x="5242016" y="2176594"/>
            <a:ext cx="2759289" cy="1254816"/>
          </a:xfrm>
          <a:prstGeom prst="rect">
            <a:avLst/>
          </a:prstGeom>
          <a:solidFill>
            <a:srgbClr val="C3E3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/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1F7B1F-8401-353E-4B58-5C7B07286B56}"/>
                  </a:ext>
                </a:extLst>
              </p:cNvPr>
              <p:cNvSpPr txBox="1"/>
              <p:nvPr/>
            </p:nvSpPr>
            <p:spPr>
              <a:xfrm>
                <a:off x="5127767" y="291017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1F7B1F-8401-353E-4B58-5C7B07286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767" y="2910176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B7BB86-D37F-89F2-F0BD-0F834F667E89}"/>
                  </a:ext>
                </a:extLst>
              </p:cNvPr>
              <p:cNvSpPr txBox="1"/>
              <p:nvPr/>
            </p:nvSpPr>
            <p:spPr>
              <a:xfrm>
                <a:off x="5421970" y="271675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B7BB86-D37F-89F2-F0BD-0F834F667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970" y="2716757"/>
                <a:ext cx="5752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438D34-D8C3-8016-2529-404AE9CA203D}"/>
                  </a:ext>
                </a:extLst>
              </p:cNvPr>
              <p:cNvSpPr txBox="1"/>
              <p:nvPr/>
            </p:nvSpPr>
            <p:spPr>
              <a:xfrm>
                <a:off x="5423363" y="311080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438D34-D8C3-8016-2529-404AE9CA2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363" y="311080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/>
              <p:nvPr/>
            </p:nvSpPr>
            <p:spPr>
              <a:xfrm>
                <a:off x="5707716" y="21605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716" y="2160520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0E11C3-76B4-B7F0-7064-44F1DBCE176A}"/>
                  </a:ext>
                </a:extLst>
              </p:cNvPr>
              <p:cNvSpPr txBox="1"/>
              <p:nvPr/>
            </p:nvSpPr>
            <p:spPr>
              <a:xfrm>
                <a:off x="5709109" y="240411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0E11C3-76B4-B7F0-7064-44F1DBCE1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109" y="2404112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A43D69-A8FC-3214-8F83-8847604F6667}"/>
                  </a:ext>
                </a:extLst>
              </p:cNvPr>
              <p:cNvSpPr txBox="1"/>
              <p:nvPr/>
            </p:nvSpPr>
            <p:spPr>
              <a:xfrm>
                <a:off x="6016594" y="2315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A43D69-A8FC-3214-8F83-8847604F6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594" y="2315546"/>
                <a:ext cx="5752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B05F9-ED50-7E33-CA62-0691FBCDE0C8}"/>
                  </a:ext>
                </a:extLst>
              </p:cNvPr>
              <p:cNvSpPr txBox="1"/>
              <p:nvPr/>
            </p:nvSpPr>
            <p:spPr>
              <a:xfrm>
                <a:off x="6017987" y="306257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B05F9-ED50-7E33-CA62-0691FBCD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987" y="3062576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86B142-13B1-36AE-39F2-0DFA46DA706D}"/>
                  </a:ext>
                </a:extLst>
              </p:cNvPr>
              <p:cNvSpPr txBox="1"/>
              <p:nvPr/>
            </p:nvSpPr>
            <p:spPr>
              <a:xfrm>
                <a:off x="6312181" y="25919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86B142-13B1-36AE-39F2-0DFA46DA7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181" y="2591920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E039D67-2D74-10F0-447C-194D0C189E1E}"/>
                  </a:ext>
                </a:extLst>
              </p:cNvPr>
              <p:cNvSpPr txBox="1"/>
              <p:nvPr/>
            </p:nvSpPr>
            <p:spPr>
              <a:xfrm>
                <a:off x="6313574" y="3055879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E039D67-2D74-10F0-447C-194D0C189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574" y="3055879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/>
              <p:nvPr/>
            </p:nvSpPr>
            <p:spPr>
              <a:xfrm>
                <a:off x="6608285" y="215201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285" y="2152016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4657D3-B403-B5EA-A8A5-EDB20E86A5F3}"/>
                  </a:ext>
                </a:extLst>
              </p:cNvPr>
              <p:cNvSpPr txBox="1"/>
              <p:nvPr/>
            </p:nvSpPr>
            <p:spPr>
              <a:xfrm>
                <a:off x="6599824" y="28118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4657D3-B403-B5EA-A8A5-EDB20E86A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824" y="2811846"/>
                <a:ext cx="57528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A0CF9E-BD68-2275-DA01-C20424E5424B}"/>
                  </a:ext>
                </a:extLst>
              </p:cNvPr>
              <p:cNvSpPr txBox="1"/>
              <p:nvPr/>
            </p:nvSpPr>
            <p:spPr>
              <a:xfrm>
                <a:off x="6906366" y="281904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A0CF9E-BD68-2275-DA01-C20424E54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366" y="2819045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188BD33-A070-5EEB-C83E-B63393EFFA4D}"/>
                  </a:ext>
                </a:extLst>
              </p:cNvPr>
              <p:cNvSpPr txBox="1"/>
              <p:nvPr/>
            </p:nvSpPr>
            <p:spPr>
              <a:xfrm>
                <a:off x="6907759" y="2579849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188BD33-A070-5EEB-C83E-B63393EFF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759" y="2579849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FB4FF1-F89C-B7CF-E282-C9CE06BEE2C1}"/>
                  </a:ext>
                </a:extLst>
              </p:cNvPr>
              <p:cNvSpPr txBox="1"/>
              <p:nvPr/>
            </p:nvSpPr>
            <p:spPr>
              <a:xfrm>
                <a:off x="7215515" y="23126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FB4FF1-F89C-B7CF-E282-C9CE06BEE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515" y="2312638"/>
                <a:ext cx="5752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CD06EB7-3A49-0BF4-2184-1AB4A2E41590}"/>
                  </a:ext>
                </a:extLst>
              </p:cNvPr>
              <p:cNvSpPr txBox="1"/>
              <p:nvPr/>
            </p:nvSpPr>
            <p:spPr>
              <a:xfrm>
                <a:off x="7216908" y="30596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CD06EB7-3A49-0BF4-2184-1AB4A2E41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908" y="3059668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A5543-96C9-E269-0D6A-7BB93CA45D4B}"/>
                  </a:ext>
                </a:extLst>
              </p:cNvPr>
              <p:cNvSpPr txBox="1"/>
              <p:nvPr/>
            </p:nvSpPr>
            <p:spPr>
              <a:xfrm>
                <a:off x="7619069" y="2315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A5543-96C9-E269-0D6A-7BB93CA45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069" y="2315546"/>
                <a:ext cx="57528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EAD732-D203-7190-7C1F-11DDB6B38913}"/>
                  </a:ext>
                </a:extLst>
              </p:cNvPr>
              <p:cNvSpPr txBox="1"/>
              <p:nvPr/>
            </p:nvSpPr>
            <p:spPr>
              <a:xfrm>
                <a:off x="7620462" y="2565771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EAD732-D203-7190-7C1F-11DDB6B38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462" y="2565771"/>
                <a:ext cx="57528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7EA192A6-6DA1-75A7-8882-AF02DFCA3B93}"/>
              </a:ext>
            </a:extLst>
          </p:cNvPr>
          <p:cNvSpPr/>
          <p:nvPr/>
        </p:nvSpPr>
        <p:spPr>
          <a:xfrm>
            <a:off x="3760694" y="2176594"/>
            <a:ext cx="1322865" cy="1998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/>
              <p:nvPr/>
            </p:nvSpPr>
            <p:spPr>
              <a:xfrm>
                <a:off x="4278631" y="2002168"/>
                <a:ext cx="831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631" y="2002168"/>
                <a:ext cx="83170" cy="461665"/>
              </a:xfrm>
              <a:prstGeom prst="rect">
                <a:avLst/>
              </a:prstGeom>
              <a:blipFill>
                <a:blip r:embed="rId22"/>
                <a:stretch>
                  <a:fillRect l="-42857" r="-2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/>
              <p:nvPr/>
            </p:nvSpPr>
            <p:spPr>
              <a:xfrm>
                <a:off x="124465" y="1995572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65" y="1995572"/>
                <a:ext cx="60960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Rectangle 29">
            <a:extLst>
              <a:ext uri="{FF2B5EF4-FFF2-40B4-BE49-F238E27FC236}">
                <a16:creationId xmlns:a16="http://schemas.microsoft.com/office/drawing/2014/main" id="{E6969271-FEA4-F539-77E3-6405A96E490C}"/>
              </a:ext>
            </a:extLst>
          </p:cNvPr>
          <p:cNvSpPr/>
          <p:nvPr/>
        </p:nvSpPr>
        <p:spPr>
          <a:xfrm>
            <a:off x="8122419" y="2183599"/>
            <a:ext cx="2325362" cy="2343126"/>
          </a:xfrm>
          <a:custGeom>
            <a:avLst/>
            <a:gdLst>
              <a:gd name="connsiteX0" fmla="*/ 0 w 2319306"/>
              <a:gd name="connsiteY0" fmla="*/ 0 h 2319306"/>
              <a:gd name="connsiteX1" fmla="*/ 2319306 w 2319306"/>
              <a:gd name="connsiteY1" fmla="*/ 0 h 2319306"/>
              <a:gd name="connsiteX2" fmla="*/ 2319306 w 2319306"/>
              <a:gd name="connsiteY2" fmla="*/ 2319306 h 2319306"/>
              <a:gd name="connsiteX3" fmla="*/ 0 w 2319306"/>
              <a:gd name="connsiteY3" fmla="*/ 2319306 h 2319306"/>
              <a:gd name="connsiteX4" fmla="*/ 0 w 2319306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0 w 2325362"/>
              <a:gd name="connsiteY3" fmla="*/ 218003 h 2319306"/>
              <a:gd name="connsiteX4" fmla="*/ 6056 w 2325362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218003 h 2319306"/>
              <a:gd name="connsiteX5" fmla="*/ 6056 w 2325362"/>
              <a:gd name="connsiteY5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163502 h 2319306"/>
              <a:gd name="connsiteX5" fmla="*/ 6056 w 2325362"/>
              <a:gd name="connsiteY5" fmla="*/ 0 h 2319306"/>
              <a:gd name="connsiteX0" fmla="*/ 6056 w 2325362"/>
              <a:gd name="connsiteY0" fmla="*/ 0 h 2343126"/>
              <a:gd name="connsiteX1" fmla="*/ 2325362 w 2325362"/>
              <a:gd name="connsiteY1" fmla="*/ 0 h 2343126"/>
              <a:gd name="connsiteX2" fmla="*/ 2325362 w 2325362"/>
              <a:gd name="connsiteY2" fmla="*/ 2319306 h 2343126"/>
              <a:gd name="connsiteX3" fmla="*/ 2164106 w 2325362"/>
              <a:gd name="connsiteY3" fmla="*/ 2328727 h 2343126"/>
              <a:gd name="connsiteX4" fmla="*/ 0 w 2325362"/>
              <a:gd name="connsiteY4" fmla="*/ 163502 h 2343126"/>
              <a:gd name="connsiteX5" fmla="*/ 6056 w 2325362"/>
              <a:gd name="connsiteY5" fmla="*/ 0 h 23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362" h="2343126">
                <a:moveTo>
                  <a:pt x="6056" y="0"/>
                </a:moveTo>
                <a:lnTo>
                  <a:pt x="2325362" y="0"/>
                </a:lnTo>
                <a:lnTo>
                  <a:pt x="2325362" y="2319306"/>
                </a:lnTo>
                <a:cubicBezTo>
                  <a:pt x="2273629" y="2265927"/>
                  <a:pt x="2215839" y="2382106"/>
                  <a:pt x="2164106" y="2328727"/>
                </a:cubicBezTo>
                <a:lnTo>
                  <a:pt x="0" y="163502"/>
                </a:lnTo>
                <a:lnTo>
                  <a:pt x="6056" y="0"/>
                </a:lnTo>
                <a:close/>
              </a:path>
            </a:pathLst>
          </a:cu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6EE6924-4C22-4A32-D69C-C060421D6FB1}"/>
              </a:ext>
            </a:extLst>
          </p:cNvPr>
          <p:cNvSpPr/>
          <p:nvPr/>
        </p:nvSpPr>
        <p:spPr>
          <a:xfrm>
            <a:off x="8124665" y="2176594"/>
            <a:ext cx="2319306" cy="231930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7F72981-9617-46C2-1843-15520C29E120}"/>
                  </a:ext>
                </a:extLst>
              </p:cNvPr>
              <p:cNvSpPr txBox="1"/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7F72981-9617-46C2-1843-15520C29E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BDC84B16-0AB6-5F7E-BE5F-D221A5E54B08}"/>
                  </a:ext>
                </a:extLst>
              </p:cNvPr>
              <p:cNvSpPr txBox="1"/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BDC84B16-0AB6-5F7E-BE5F-D221A5E54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D59927D2-8C7F-C84D-209C-FB0433C4ECEC}"/>
                  </a:ext>
                </a:extLst>
              </p:cNvPr>
              <p:cNvSpPr txBox="1"/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D59927D2-8C7F-C84D-209C-FB0433C4E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2E4C438-37A6-D7A0-2679-A2CF4250FCA5}"/>
                  </a:ext>
                </a:extLst>
              </p:cNvPr>
              <p:cNvSpPr txBox="1"/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2E4C438-37A6-D7A0-2679-A2CF4250F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9D9BEAE-88DB-3417-F81E-7851B648CC5F}"/>
                  </a:ext>
                </a:extLst>
              </p:cNvPr>
              <p:cNvSpPr txBox="1"/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9D9BEAE-88DB-3417-F81E-7851B648C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A088FE9C-CA11-85D9-14F2-93DEDADF3497}"/>
                  </a:ext>
                </a:extLst>
              </p:cNvPr>
              <p:cNvSpPr txBox="1"/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A088FE9C-CA11-85D9-14F2-93DEDADF3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865526F5-9373-4BC9-290C-261BA50938F2}"/>
                  </a:ext>
                </a:extLst>
              </p:cNvPr>
              <p:cNvSpPr txBox="1"/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865526F5-9373-4BC9-290C-261BA5093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A2D77FAF-A2A3-BAC6-1C21-14EE7E12EDA0}"/>
                  </a:ext>
                </a:extLst>
              </p:cNvPr>
              <p:cNvSpPr txBox="1"/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A2D77FAF-A2A3-BAC6-1C21-14EE7E12ED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3ED9E25B-FCA9-3443-F15F-282EBF97E6F8}"/>
                  </a:ext>
                </a:extLst>
              </p:cNvPr>
              <p:cNvSpPr txBox="1"/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3ED9E25B-FCA9-3443-F15F-282EBF97E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19A661F-231E-EFB5-AEFE-4510A72069F9}"/>
                  </a:ext>
                </a:extLst>
              </p:cNvPr>
              <p:cNvSpPr txBox="1"/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19A661F-231E-EFB5-AEFE-4510A7206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70C16674-8197-2F21-7031-E947E27DA988}"/>
                  </a:ext>
                </a:extLst>
              </p:cNvPr>
              <p:cNvSpPr txBox="1"/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70C16674-8197-2F21-7031-E947E27DA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996B8EBA-EC48-DF42-C4B0-2C1FCFAAFC71}"/>
                  </a:ext>
                </a:extLst>
              </p:cNvPr>
              <p:cNvSpPr txBox="1"/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996B8EBA-EC48-DF42-C4B0-2C1FCFAAF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BB27BC7B-6A6D-96CA-A49F-20B5DA1EE30D}"/>
                  </a:ext>
                </a:extLst>
              </p:cNvPr>
              <p:cNvSpPr txBox="1"/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BB27BC7B-6A6D-96CA-A49F-20B5DA1EE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E71689F-1FE4-B9C6-7913-498A683A15F1}"/>
                  </a:ext>
                </a:extLst>
              </p:cNvPr>
              <p:cNvSpPr txBox="1"/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E71689F-1FE4-B9C6-7913-498A683A1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975A021F-002F-09D7-A3CF-194434753F59}"/>
                  </a:ext>
                </a:extLst>
              </p:cNvPr>
              <p:cNvSpPr txBox="1"/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975A021F-002F-09D7-A3CF-194434753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667EF9C8-D715-94E1-FF9A-6001351CD1FE}"/>
                  </a:ext>
                </a:extLst>
              </p:cNvPr>
              <p:cNvSpPr txBox="1"/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667EF9C8-D715-94E1-FF9A-6001351CD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F3544A28-E956-7BCB-80EE-DA332E87495B}"/>
                  </a:ext>
                </a:extLst>
              </p:cNvPr>
              <p:cNvSpPr txBox="1"/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F3544A28-E956-7BCB-80EE-DA332E874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AFB1ED11-A3A8-1A19-E3BD-8685F255718E}"/>
                  </a:ext>
                </a:extLst>
              </p:cNvPr>
              <p:cNvSpPr txBox="1"/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AFB1ED11-A3A8-1A19-E3BD-8685F2557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15E5E3C1-B840-D28E-131C-8CC21F84F0E8}"/>
                  </a:ext>
                </a:extLst>
              </p:cNvPr>
              <p:cNvSpPr txBox="1"/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15E5E3C1-B840-D28E-131C-8CC21F84F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4FADF9A6-9ED6-ED3A-2A65-A2683FB71859}"/>
                  </a:ext>
                </a:extLst>
              </p:cNvPr>
              <p:cNvSpPr txBox="1"/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4FADF9A6-9ED6-ED3A-2A65-A2683FB71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49697887-55AC-A747-6B23-84CEC086D4C6}"/>
                  </a:ext>
                </a:extLst>
              </p:cNvPr>
              <p:cNvSpPr txBox="1"/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49697887-55AC-A747-6B23-84CEC086D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867A7144-3999-33F2-0F43-65DF7DDB4C15}"/>
                  </a:ext>
                </a:extLst>
              </p:cNvPr>
              <p:cNvSpPr txBox="1"/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867A7144-3999-33F2-0F43-65DF7DDB4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08A9E500-DDFF-CCB1-BC10-7248EB0337BD}"/>
                  </a:ext>
                </a:extLst>
              </p:cNvPr>
              <p:cNvSpPr txBox="1"/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08A9E500-DDFF-CCB1-BC10-7248EB033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44DB6F7F-BA8A-B634-01C0-D5FB83909A71}"/>
                  </a:ext>
                </a:extLst>
              </p:cNvPr>
              <p:cNvSpPr txBox="1"/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44DB6F7F-BA8A-B634-01C0-D5FB83909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0016A09C-8DF3-4016-4F98-A9C22FA7B17B}"/>
                  </a:ext>
                </a:extLst>
              </p:cNvPr>
              <p:cNvSpPr txBox="1"/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0016A09C-8DF3-4016-4F98-A9C22FA7B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E31C6075-5AE6-0EF5-EE0C-0A19765B1E97}"/>
                  </a:ext>
                </a:extLst>
              </p:cNvPr>
              <p:cNvSpPr txBox="1"/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E31C6075-5AE6-0EF5-EE0C-0A19765B1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72221E8-30A8-10CC-F956-9A033DC9F767}"/>
                  </a:ext>
                </a:extLst>
              </p:cNvPr>
              <p:cNvSpPr txBox="1"/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72221E8-30A8-10CC-F956-9A033DC9F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A47A6C21-7818-4A61-F939-5885556AAD33}"/>
                  </a:ext>
                </a:extLst>
              </p:cNvPr>
              <p:cNvSpPr txBox="1"/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A47A6C21-7818-4A61-F939-5885556AA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8E7FC88-80C3-2960-B410-6AF693718DBD}"/>
                  </a:ext>
                </a:extLst>
              </p:cNvPr>
              <p:cNvSpPr txBox="1"/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8E7FC88-80C3-2960-B410-6AF693718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10A19D69-FF7F-4ED2-38D5-47A0A121ADD5}"/>
                  </a:ext>
                </a:extLst>
              </p:cNvPr>
              <p:cNvSpPr txBox="1"/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10A19D69-FF7F-4ED2-38D5-47A0A121A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F7AED8F8-C10E-1B5D-93BE-D9C146D50369}"/>
                  </a:ext>
                </a:extLst>
              </p:cNvPr>
              <p:cNvSpPr txBox="1"/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F7AED8F8-C10E-1B5D-93BE-D9C146D50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7B56E14-7D44-9F53-469D-601389B05096}"/>
                  </a:ext>
                </a:extLst>
              </p:cNvPr>
              <p:cNvSpPr txBox="1"/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7B56E14-7D44-9F53-469D-601389B05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D01B6333-7B6F-BACD-6343-11087842841C}"/>
                  </a:ext>
                </a:extLst>
              </p:cNvPr>
              <p:cNvSpPr txBox="1"/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D01B6333-7B6F-BACD-6343-110878428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276D53E1-47C5-F90C-4B81-E49BD05290AC}"/>
                  </a:ext>
                </a:extLst>
              </p:cNvPr>
              <p:cNvSpPr txBox="1"/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276D53E1-47C5-F90C-4B81-E49BD0529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4494896D-EA74-C5EE-9EBF-ED027B1F1012}"/>
                  </a:ext>
                </a:extLst>
              </p:cNvPr>
              <p:cNvSpPr txBox="1"/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4494896D-EA74-C5EE-9EBF-ED027B1F1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9782DAF3-1BDF-E997-75AD-1E08411B7A96}"/>
                  </a:ext>
                </a:extLst>
              </p:cNvPr>
              <p:cNvSpPr txBox="1"/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9782DAF3-1BDF-E997-75AD-1E08411B7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22D1CB4-2E26-8492-7E94-631C3D246E08}"/>
                  </a:ext>
                </a:extLst>
              </p:cNvPr>
              <p:cNvSpPr txBox="1"/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22D1CB4-2E26-8492-7E94-631C3D246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7BBA1A4F-49F7-64F8-E416-8565C374EEE9}"/>
                  </a:ext>
                </a:extLst>
              </p:cNvPr>
              <p:cNvSpPr txBox="1"/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7BBA1A4F-49F7-64F8-E416-8565C374E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22C8D85-D86D-F3B4-EC74-9DC2562BA624}"/>
                  </a:ext>
                </a:extLst>
              </p:cNvPr>
              <p:cNvSpPr txBox="1"/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22C8D85-D86D-F3B4-EC74-9DC2562BA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5F70C53A-F9CA-1AA8-4CF9-0796D6CE76DB}"/>
                  </a:ext>
                </a:extLst>
              </p:cNvPr>
              <p:cNvSpPr txBox="1"/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5F70C53A-F9CA-1AA8-4CF9-0796D6CE7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2989C16C-E7DE-8D44-7948-695CF43C05C9}"/>
                  </a:ext>
                </a:extLst>
              </p:cNvPr>
              <p:cNvSpPr txBox="1"/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2989C16C-E7DE-8D44-7948-695CF43C0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205F0C9C-89F6-301D-96FF-FDF254EEB31A}"/>
                  </a:ext>
                </a:extLst>
              </p:cNvPr>
              <p:cNvSpPr txBox="1"/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205F0C9C-89F6-301D-96FF-FDF254EEB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781319A-619B-6499-B022-514420943B72}"/>
                  </a:ext>
                </a:extLst>
              </p:cNvPr>
              <p:cNvSpPr txBox="1"/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781319A-619B-6499-B022-514420943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E0B42AE0-AD7F-DDA0-A50A-CFE9C8221983}"/>
                  </a:ext>
                </a:extLst>
              </p:cNvPr>
              <p:cNvSpPr txBox="1"/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E0B42AE0-AD7F-DDA0-A50A-CFE9C8221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C3DCEBE-53EF-D4C2-C678-B201CA4F943B}"/>
                  </a:ext>
                </a:extLst>
              </p:cNvPr>
              <p:cNvSpPr txBox="1"/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C3DCEBE-53EF-D4C2-C678-B201CA4F9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37037421-0B4C-4D9E-659A-4E15CB2C7D2E}"/>
                  </a:ext>
                </a:extLst>
              </p:cNvPr>
              <p:cNvSpPr txBox="1"/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37037421-0B4C-4D9E-659A-4E15CB2C7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E1BD28CE-BCA0-00B1-3662-D89F2EE2E8EA}"/>
                  </a:ext>
                </a:extLst>
              </p:cNvPr>
              <p:cNvSpPr txBox="1"/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E1BD28CE-BCA0-00B1-3662-D89F2EE2E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8E33B2B-5256-FBE1-2895-8B63ED2BDC2C}"/>
                  </a:ext>
                </a:extLst>
              </p:cNvPr>
              <p:cNvSpPr txBox="1"/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8E33B2B-5256-FBE1-2895-8B63ED2BD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A2FDB886-0CCE-7BBA-A6D3-E8C2A873A2DE}"/>
                  </a:ext>
                </a:extLst>
              </p:cNvPr>
              <p:cNvSpPr txBox="1"/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A2FDB886-0CCE-7BBA-A6D3-E8C2A873A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6E390F3-0237-185B-B7AD-3C2305CAAC4D}"/>
              </a:ext>
            </a:extLst>
          </p:cNvPr>
          <p:cNvGrpSpPr/>
          <p:nvPr/>
        </p:nvGrpSpPr>
        <p:grpSpPr>
          <a:xfrm>
            <a:off x="8007361" y="2159345"/>
            <a:ext cx="2598876" cy="2375469"/>
            <a:chOff x="8007361" y="2159345"/>
            <a:chExt cx="2598876" cy="237546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35B0825B-ADEA-AAD0-8FE7-4CE5EC44FDDB}"/>
                    </a:ext>
                  </a:extLst>
                </p:cNvPr>
                <p:cNvSpPr txBox="1"/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35B0825B-ADEA-AAD0-8FE7-4CE5EC44FD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1086F96E-E5D9-F7D0-83A0-529C137AEC7C}"/>
                    </a:ext>
                  </a:extLst>
                </p:cNvPr>
                <p:cNvSpPr txBox="1"/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1086F96E-E5D9-F7D0-83A0-529C137AEC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FC1B1D2B-1713-7F11-424C-78958F89BF5B}"/>
                    </a:ext>
                  </a:extLst>
                </p:cNvPr>
                <p:cNvSpPr txBox="1"/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FC1B1D2B-1713-7F11-424C-78958F89BF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02DE257-C730-51C0-0E81-715DE1E32B16}"/>
                    </a:ext>
                  </a:extLst>
                </p:cNvPr>
                <p:cNvSpPr txBox="1"/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02DE257-C730-51C0-0E81-715DE1E32B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B343BE2A-9718-E82F-3728-E9314B9289CC}"/>
                    </a:ext>
                  </a:extLst>
                </p:cNvPr>
                <p:cNvSpPr txBox="1"/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B343BE2A-9718-E82F-3728-E9314B9289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F6D9F9EA-507A-B90B-7D34-7D2462E9FA14}"/>
                    </a:ext>
                  </a:extLst>
                </p:cNvPr>
                <p:cNvSpPr txBox="1"/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F6D9F9EA-507A-B90B-7D34-7D2462E9FA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AC63EEB5-32E7-F108-8389-1D40595AED7E}"/>
                    </a:ext>
                  </a:extLst>
                </p:cNvPr>
                <p:cNvSpPr txBox="1"/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AC63EEB5-32E7-F108-8389-1D40595AED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570FD140-80BE-328B-6243-B0E8556180A8}"/>
                    </a:ext>
                  </a:extLst>
                </p:cNvPr>
                <p:cNvSpPr txBox="1"/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570FD140-80BE-328B-6243-B0E8556180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AE1EEC4C-91AE-53B5-74BA-E2E9C38B67EF}"/>
                    </a:ext>
                  </a:extLst>
                </p:cNvPr>
                <p:cNvSpPr txBox="1"/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AE1EEC4C-91AE-53B5-74BA-E2E9C38B67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A8E62689-6DB3-C148-354C-D723C2BD94CA}"/>
                    </a:ext>
                  </a:extLst>
                </p:cNvPr>
                <p:cNvSpPr txBox="1"/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A8E62689-6DB3-C148-354C-D723C2BD94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0" name="TextBox 179">
                  <a:extLst>
                    <a:ext uri="{FF2B5EF4-FFF2-40B4-BE49-F238E27FC236}">
                      <a16:creationId xmlns:a16="http://schemas.microsoft.com/office/drawing/2014/main" id="{66EE61CB-E9DD-EA9F-99DC-8E958F8CE558}"/>
                    </a:ext>
                  </a:extLst>
                </p:cNvPr>
                <p:cNvSpPr txBox="1"/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0" name="TextBox 179">
                  <a:extLst>
                    <a:ext uri="{FF2B5EF4-FFF2-40B4-BE49-F238E27FC236}">
                      <a16:creationId xmlns:a16="http://schemas.microsoft.com/office/drawing/2014/main" id="{66EE61CB-E9DD-EA9F-99DC-8E958F8CE5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208930E4-F7E3-CD6D-A28F-8F85A4B54CEB}"/>
                    </a:ext>
                  </a:extLst>
                </p:cNvPr>
                <p:cNvSpPr txBox="1"/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208930E4-F7E3-CD6D-A28F-8F85A4B54C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6D8EDBF5-EF2B-A7A3-6E21-9F021769E6FE}"/>
                    </a:ext>
                  </a:extLst>
                </p:cNvPr>
                <p:cNvSpPr txBox="1"/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6D8EDBF5-EF2B-A7A3-6E21-9F021769E6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D59A5018-A0BA-D571-7D47-2874C0DA2E90}"/>
                    </a:ext>
                  </a:extLst>
                </p:cNvPr>
                <p:cNvSpPr txBox="1"/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D59A5018-A0BA-D571-7D47-2874C0DA2E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044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Convolution extremely efficient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work but </a:t>
                </a:r>
                <a:r>
                  <a:rPr lang="en-US" b="1" dirty="0"/>
                  <a:t>cache friendly</a:t>
                </a:r>
              </a:p>
              <a:p>
                <a:r>
                  <a:rPr lang="en-US" dirty="0"/>
                  <a:t>Expander relatively expensive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work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  <a:blipFill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6752FBA-45F7-3E2B-EE89-224CC0E7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 Convolution Codes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/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 … 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CF06E6A-01CA-D770-E7A5-195574D1D054}"/>
              </a:ext>
            </a:extLst>
          </p:cNvPr>
          <p:cNvSpPr/>
          <p:nvPr/>
        </p:nvSpPr>
        <p:spPr>
          <a:xfrm>
            <a:off x="5242016" y="2176594"/>
            <a:ext cx="2759289" cy="1254816"/>
          </a:xfrm>
          <a:prstGeom prst="rect">
            <a:avLst/>
          </a:prstGeom>
          <a:solidFill>
            <a:srgbClr val="C3E3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/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1F7B1F-8401-353E-4B58-5C7B07286B56}"/>
                  </a:ext>
                </a:extLst>
              </p:cNvPr>
              <p:cNvSpPr txBox="1"/>
              <p:nvPr/>
            </p:nvSpPr>
            <p:spPr>
              <a:xfrm>
                <a:off x="5127767" y="291017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1F7B1F-8401-353E-4B58-5C7B07286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767" y="2910176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B7BB86-D37F-89F2-F0BD-0F834F667E89}"/>
                  </a:ext>
                </a:extLst>
              </p:cNvPr>
              <p:cNvSpPr txBox="1"/>
              <p:nvPr/>
            </p:nvSpPr>
            <p:spPr>
              <a:xfrm>
                <a:off x="5421970" y="271675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B7BB86-D37F-89F2-F0BD-0F834F667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970" y="2716757"/>
                <a:ext cx="5752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438D34-D8C3-8016-2529-404AE9CA203D}"/>
                  </a:ext>
                </a:extLst>
              </p:cNvPr>
              <p:cNvSpPr txBox="1"/>
              <p:nvPr/>
            </p:nvSpPr>
            <p:spPr>
              <a:xfrm>
                <a:off x="5423363" y="311080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438D34-D8C3-8016-2529-404AE9CA2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363" y="3110802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/>
              <p:nvPr/>
            </p:nvSpPr>
            <p:spPr>
              <a:xfrm>
                <a:off x="5707716" y="21605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716" y="2160520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0E11C3-76B4-B7F0-7064-44F1DBCE176A}"/>
                  </a:ext>
                </a:extLst>
              </p:cNvPr>
              <p:cNvSpPr txBox="1"/>
              <p:nvPr/>
            </p:nvSpPr>
            <p:spPr>
              <a:xfrm>
                <a:off x="5709109" y="240411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0E11C3-76B4-B7F0-7064-44F1DBCE1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109" y="2404112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A43D69-A8FC-3214-8F83-8847604F6667}"/>
                  </a:ext>
                </a:extLst>
              </p:cNvPr>
              <p:cNvSpPr txBox="1"/>
              <p:nvPr/>
            </p:nvSpPr>
            <p:spPr>
              <a:xfrm>
                <a:off x="6016594" y="2315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A43D69-A8FC-3214-8F83-8847604F6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594" y="2315546"/>
                <a:ext cx="5752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B05F9-ED50-7E33-CA62-0691FBCDE0C8}"/>
                  </a:ext>
                </a:extLst>
              </p:cNvPr>
              <p:cNvSpPr txBox="1"/>
              <p:nvPr/>
            </p:nvSpPr>
            <p:spPr>
              <a:xfrm>
                <a:off x="6017987" y="306257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B05F9-ED50-7E33-CA62-0691FBCD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987" y="3062576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86B142-13B1-36AE-39F2-0DFA46DA706D}"/>
                  </a:ext>
                </a:extLst>
              </p:cNvPr>
              <p:cNvSpPr txBox="1"/>
              <p:nvPr/>
            </p:nvSpPr>
            <p:spPr>
              <a:xfrm>
                <a:off x="6312181" y="25919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86B142-13B1-36AE-39F2-0DFA46DA7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181" y="2591920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E039D67-2D74-10F0-447C-194D0C189E1E}"/>
                  </a:ext>
                </a:extLst>
              </p:cNvPr>
              <p:cNvSpPr txBox="1"/>
              <p:nvPr/>
            </p:nvSpPr>
            <p:spPr>
              <a:xfrm>
                <a:off x="6313574" y="3055879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E039D67-2D74-10F0-447C-194D0C189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574" y="3055879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/>
              <p:nvPr/>
            </p:nvSpPr>
            <p:spPr>
              <a:xfrm>
                <a:off x="6608285" y="215201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285" y="2152016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4657D3-B403-B5EA-A8A5-EDB20E86A5F3}"/>
                  </a:ext>
                </a:extLst>
              </p:cNvPr>
              <p:cNvSpPr txBox="1"/>
              <p:nvPr/>
            </p:nvSpPr>
            <p:spPr>
              <a:xfrm>
                <a:off x="6599824" y="28118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4657D3-B403-B5EA-A8A5-EDB20E86A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824" y="2811846"/>
                <a:ext cx="57528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A0CF9E-BD68-2275-DA01-C20424E5424B}"/>
                  </a:ext>
                </a:extLst>
              </p:cNvPr>
              <p:cNvSpPr txBox="1"/>
              <p:nvPr/>
            </p:nvSpPr>
            <p:spPr>
              <a:xfrm>
                <a:off x="6906366" y="281904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A0CF9E-BD68-2275-DA01-C20424E54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366" y="2819045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188BD33-A070-5EEB-C83E-B63393EFFA4D}"/>
                  </a:ext>
                </a:extLst>
              </p:cNvPr>
              <p:cNvSpPr txBox="1"/>
              <p:nvPr/>
            </p:nvSpPr>
            <p:spPr>
              <a:xfrm>
                <a:off x="6907759" y="2579849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188BD33-A070-5EEB-C83E-B63393EFF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759" y="2579849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FB4FF1-F89C-B7CF-E282-C9CE06BEE2C1}"/>
                  </a:ext>
                </a:extLst>
              </p:cNvPr>
              <p:cNvSpPr txBox="1"/>
              <p:nvPr/>
            </p:nvSpPr>
            <p:spPr>
              <a:xfrm>
                <a:off x="7215515" y="23126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FB4FF1-F89C-B7CF-E282-C9CE06BEE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515" y="2312638"/>
                <a:ext cx="5752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CD06EB7-3A49-0BF4-2184-1AB4A2E41590}"/>
                  </a:ext>
                </a:extLst>
              </p:cNvPr>
              <p:cNvSpPr txBox="1"/>
              <p:nvPr/>
            </p:nvSpPr>
            <p:spPr>
              <a:xfrm>
                <a:off x="7216908" y="30596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CD06EB7-3A49-0BF4-2184-1AB4A2E41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908" y="3059668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A5543-96C9-E269-0D6A-7BB93CA45D4B}"/>
                  </a:ext>
                </a:extLst>
              </p:cNvPr>
              <p:cNvSpPr txBox="1"/>
              <p:nvPr/>
            </p:nvSpPr>
            <p:spPr>
              <a:xfrm>
                <a:off x="7619069" y="2315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A5543-96C9-E269-0D6A-7BB93CA45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069" y="2315546"/>
                <a:ext cx="57528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EAD732-D203-7190-7C1F-11DDB6B38913}"/>
                  </a:ext>
                </a:extLst>
              </p:cNvPr>
              <p:cNvSpPr txBox="1"/>
              <p:nvPr/>
            </p:nvSpPr>
            <p:spPr>
              <a:xfrm>
                <a:off x="7620462" y="2565771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EAD732-D203-7190-7C1F-11DDB6B38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462" y="2565771"/>
                <a:ext cx="57528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7EA192A6-6DA1-75A7-8882-AF02DFCA3B93}"/>
              </a:ext>
            </a:extLst>
          </p:cNvPr>
          <p:cNvSpPr/>
          <p:nvPr/>
        </p:nvSpPr>
        <p:spPr>
          <a:xfrm>
            <a:off x="3760694" y="2176594"/>
            <a:ext cx="1322865" cy="1998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/>
              <p:nvPr/>
            </p:nvSpPr>
            <p:spPr>
              <a:xfrm>
                <a:off x="4278631" y="2002168"/>
                <a:ext cx="831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631" y="2002168"/>
                <a:ext cx="83170" cy="461665"/>
              </a:xfrm>
              <a:prstGeom prst="rect">
                <a:avLst/>
              </a:prstGeom>
              <a:blipFill>
                <a:blip r:embed="rId22"/>
                <a:stretch>
                  <a:fillRect l="-42857" r="-2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/>
              <p:nvPr/>
            </p:nvSpPr>
            <p:spPr>
              <a:xfrm>
                <a:off x="124465" y="1995572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65" y="1995572"/>
                <a:ext cx="60960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Rectangle 29">
            <a:extLst>
              <a:ext uri="{FF2B5EF4-FFF2-40B4-BE49-F238E27FC236}">
                <a16:creationId xmlns:a16="http://schemas.microsoft.com/office/drawing/2014/main" id="{4CEAD8A8-3A66-3C7E-CBB6-6081E58569A0}"/>
              </a:ext>
            </a:extLst>
          </p:cNvPr>
          <p:cNvSpPr/>
          <p:nvPr/>
        </p:nvSpPr>
        <p:spPr>
          <a:xfrm>
            <a:off x="8122419" y="2183599"/>
            <a:ext cx="2325362" cy="2343126"/>
          </a:xfrm>
          <a:custGeom>
            <a:avLst/>
            <a:gdLst>
              <a:gd name="connsiteX0" fmla="*/ 0 w 2319306"/>
              <a:gd name="connsiteY0" fmla="*/ 0 h 2319306"/>
              <a:gd name="connsiteX1" fmla="*/ 2319306 w 2319306"/>
              <a:gd name="connsiteY1" fmla="*/ 0 h 2319306"/>
              <a:gd name="connsiteX2" fmla="*/ 2319306 w 2319306"/>
              <a:gd name="connsiteY2" fmla="*/ 2319306 h 2319306"/>
              <a:gd name="connsiteX3" fmla="*/ 0 w 2319306"/>
              <a:gd name="connsiteY3" fmla="*/ 2319306 h 2319306"/>
              <a:gd name="connsiteX4" fmla="*/ 0 w 2319306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0 w 2325362"/>
              <a:gd name="connsiteY3" fmla="*/ 218003 h 2319306"/>
              <a:gd name="connsiteX4" fmla="*/ 6056 w 2325362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218003 h 2319306"/>
              <a:gd name="connsiteX5" fmla="*/ 6056 w 2325362"/>
              <a:gd name="connsiteY5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163502 h 2319306"/>
              <a:gd name="connsiteX5" fmla="*/ 6056 w 2325362"/>
              <a:gd name="connsiteY5" fmla="*/ 0 h 2319306"/>
              <a:gd name="connsiteX0" fmla="*/ 6056 w 2325362"/>
              <a:gd name="connsiteY0" fmla="*/ 0 h 2343126"/>
              <a:gd name="connsiteX1" fmla="*/ 2325362 w 2325362"/>
              <a:gd name="connsiteY1" fmla="*/ 0 h 2343126"/>
              <a:gd name="connsiteX2" fmla="*/ 2325362 w 2325362"/>
              <a:gd name="connsiteY2" fmla="*/ 2319306 h 2343126"/>
              <a:gd name="connsiteX3" fmla="*/ 2164106 w 2325362"/>
              <a:gd name="connsiteY3" fmla="*/ 2328727 h 2343126"/>
              <a:gd name="connsiteX4" fmla="*/ 0 w 2325362"/>
              <a:gd name="connsiteY4" fmla="*/ 163502 h 2343126"/>
              <a:gd name="connsiteX5" fmla="*/ 6056 w 2325362"/>
              <a:gd name="connsiteY5" fmla="*/ 0 h 23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362" h="2343126">
                <a:moveTo>
                  <a:pt x="6056" y="0"/>
                </a:moveTo>
                <a:lnTo>
                  <a:pt x="2325362" y="0"/>
                </a:lnTo>
                <a:lnTo>
                  <a:pt x="2325362" y="2319306"/>
                </a:lnTo>
                <a:cubicBezTo>
                  <a:pt x="2273629" y="2265927"/>
                  <a:pt x="2215839" y="2382106"/>
                  <a:pt x="2164106" y="2328727"/>
                </a:cubicBezTo>
                <a:lnTo>
                  <a:pt x="0" y="163502"/>
                </a:lnTo>
                <a:lnTo>
                  <a:pt x="6056" y="0"/>
                </a:lnTo>
                <a:close/>
              </a:path>
            </a:pathLst>
          </a:cu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32C4706-9535-BA50-389D-5C1CD4E5AE70}"/>
              </a:ext>
            </a:extLst>
          </p:cNvPr>
          <p:cNvSpPr/>
          <p:nvPr/>
        </p:nvSpPr>
        <p:spPr>
          <a:xfrm>
            <a:off x="8124665" y="2176594"/>
            <a:ext cx="2319306" cy="231930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5B1B5DF-2802-0852-174A-BB5CB1EA380D}"/>
                  </a:ext>
                </a:extLst>
              </p:cNvPr>
              <p:cNvSpPr txBox="1"/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5B1B5DF-2802-0852-174A-BB5CB1EA3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E0543DB7-A36B-71C0-772B-F06DFC7730F3}"/>
                  </a:ext>
                </a:extLst>
              </p:cNvPr>
              <p:cNvSpPr txBox="1"/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E0543DB7-A36B-71C0-772B-F06DFC773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495151E0-20FD-6671-7FEF-9F4AA56DBCAC}"/>
                  </a:ext>
                </a:extLst>
              </p:cNvPr>
              <p:cNvSpPr txBox="1"/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495151E0-20FD-6671-7FEF-9F4AA56DB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8CE654EA-A711-24C0-39D3-25E45E669ADE}"/>
                  </a:ext>
                </a:extLst>
              </p:cNvPr>
              <p:cNvSpPr txBox="1"/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8CE654EA-A711-24C0-39D3-25E45E669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41C2BEC-036B-0AA6-C8DF-5BC7A9D618AD}"/>
                  </a:ext>
                </a:extLst>
              </p:cNvPr>
              <p:cNvSpPr txBox="1"/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41C2BEC-036B-0AA6-C8DF-5BC7A9D61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DD67502-FB60-3D80-0ABF-F01358894C2D}"/>
                  </a:ext>
                </a:extLst>
              </p:cNvPr>
              <p:cNvSpPr txBox="1"/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DD67502-FB60-3D80-0ABF-F01358894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9AA676E-C018-8444-2946-7D96BDF10F65}"/>
                  </a:ext>
                </a:extLst>
              </p:cNvPr>
              <p:cNvSpPr txBox="1"/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9AA676E-C018-8444-2946-7D96BDF10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5C6F76EF-C42C-F510-0F93-F4C16A74033B}"/>
                  </a:ext>
                </a:extLst>
              </p:cNvPr>
              <p:cNvSpPr txBox="1"/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5C6F76EF-C42C-F510-0F93-F4C16A740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A6150F62-9551-BDBC-D27B-9E7A1DBBFE6B}"/>
                  </a:ext>
                </a:extLst>
              </p:cNvPr>
              <p:cNvSpPr txBox="1"/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A6150F62-9551-BDBC-D27B-9E7A1DBBF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EC70165-5906-1221-E9DC-4B8F74AC557A}"/>
                  </a:ext>
                </a:extLst>
              </p:cNvPr>
              <p:cNvSpPr txBox="1"/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EC70165-5906-1221-E9DC-4B8F74AC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F49628B-3C86-8AD4-0CA1-B76A720408CB}"/>
                  </a:ext>
                </a:extLst>
              </p:cNvPr>
              <p:cNvSpPr txBox="1"/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F49628B-3C86-8AD4-0CA1-B76A72040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CE50E963-6DBA-7E10-2F1D-C49D5E1F5281}"/>
                  </a:ext>
                </a:extLst>
              </p:cNvPr>
              <p:cNvSpPr txBox="1"/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CE50E963-6DBA-7E10-2F1D-C49D5E1F5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C7A0C37C-EAF9-62A3-2BC1-18957F6648E9}"/>
                  </a:ext>
                </a:extLst>
              </p:cNvPr>
              <p:cNvSpPr txBox="1"/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C7A0C37C-EAF9-62A3-2BC1-18957F664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381D668-5C3F-E033-00F5-70C8FF31454C}"/>
                  </a:ext>
                </a:extLst>
              </p:cNvPr>
              <p:cNvSpPr txBox="1"/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381D668-5C3F-E033-00F5-70C8FF314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740720C7-FACF-E080-5A5A-90C4F7196B14}"/>
                  </a:ext>
                </a:extLst>
              </p:cNvPr>
              <p:cNvSpPr txBox="1"/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740720C7-FACF-E080-5A5A-90C4F7196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985A4BF-9457-2818-5772-E82C05133A10}"/>
                  </a:ext>
                </a:extLst>
              </p:cNvPr>
              <p:cNvSpPr txBox="1"/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985A4BF-9457-2818-5772-E82C05133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75A87ACA-E772-338B-962F-E99CF3AC1C02}"/>
                  </a:ext>
                </a:extLst>
              </p:cNvPr>
              <p:cNvSpPr txBox="1"/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75A87ACA-E772-338B-962F-E99CF3AC1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F1F19CEC-CA11-C552-11B0-E76FCAA8368F}"/>
                  </a:ext>
                </a:extLst>
              </p:cNvPr>
              <p:cNvSpPr txBox="1"/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F1F19CEC-CA11-C552-11B0-E76FCAA83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4A37480-969C-92BE-F00D-F9AF050D632D}"/>
                  </a:ext>
                </a:extLst>
              </p:cNvPr>
              <p:cNvSpPr txBox="1"/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4A37480-969C-92BE-F00D-F9AF050D6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A0269F6F-1D54-E840-24F7-9A2E5A3D498B}"/>
                  </a:ext>
                </a:extLst>
              </p:cNvPr>
              <p:cNvSpPr txBox="1"/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A0269F6F-1D54-E840-24F7-9A2E5A3D4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57232D91-E6EC-A966-A9D0-11916827EF0E}"/>
                  </a:ext>
                </a:extLst>
              </p:cNvPr>
              <p:cNvSpPr txBox="1"/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57232D91-E6EC-A966-A9D0-11916827E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5930680-C4A6-977A-1AE5-EA853EDDDA5D}"/>
                  </a:ext>
                </a:extLst>
              </p:cNvPr>
              <p:cNvSpPr txBox="1"/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5930680-C4A6-977A-1AE5-EA853EDDD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1F23603-0299-3771-9018-1ECB2D314673}"/>
                  </a:ext>
                </a:extLst>
              </p:cNvPr>
              <p:cNvSpPr txBox="1"/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1F23603-0299-3771-9018-1ECB2D314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0D259D39-D523-8935-3619-B722273DD3C1}"/>
                  </a:ext>
                </a:extLst>
              </p:cNvPr>
              <p:cNvSpPr txBox="1"/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0D259D39-D523-8935-3619-B722273DD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7CB44726-B9D3-7B2D-4797-A716242D3273}"/>
                  </a:ext>
                </a:extLst>
              </p:cNvPr>
              <p:cNvSpPr txBox="1"/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7CB44726-B9D3-7B2D-4797-A716242D3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5C6C1A2-21DD-77E1-94B1-8039A2219254}"/>
                  </a:ext>
                </a:extLst>
              </p:cNvPr>
              <p:cNvSpPr txBox="1"/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5C6C1A2-21DD-77E1-94B1-8039A2219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405375C0-4535-A5A1-AC2B-606C31CCD888}"/>
                  </a:ext>
                </a:extLst>
              </p:cNvPr>
              <p:cNvSpPr txBox="1"/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405375C0-4535-A5A1-AC2B-606C31CCD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C4AD2FBC-1352-91A3-EF27-39E876485B8D}"/>
                  </a:ext>
                </a:extLst>
              </p:cNvPr>
              <p:cNvSpPr txBox="1"/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C4AD2FBC-1352-91A3-EF27-39E876485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3617A46A-F4C2-92D5-992C-D28D0A2349D7}"/>
                  </a:ext>
                </a:extLst>
              </p:cNvPr>
              <p:cNvSpPr txBox="1"/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3617A46A-F4C2-92D5-992C-D28D0A234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5AB5764B-EEC4-3C63-103C-D549A8794B9E}"/>
                  </a:ext>
                </a:extLst>
              </p:cNvPr>
              <p:cNvSpPr txBox="1"/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5AB5764B-EEC4-3C63-103C-D549A8794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0BA5CE66-BDE9-FEFF-8E01-E839BE7BDFF4}"/>
                  </a:ext>
                </a:extLst>
              </p:cNvPr>
              <p:cNvSpPr txBox="1"/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0BA5CE66-BDE9-FEFF-8E01-E839BE7BD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4E202AC8-AC5C-614F-8932-FAF6CAC7A117}"/>
                  </a:ext>
                </a:extLst>
              </p:cNvPr>
              <p:cNvSpPr txBox="1"/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4E202AC8-AC5C-614F-8932-FAF6CAC7A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EFD8E5F3-3F4E-C6A8-4E5D-FF8EF97D1D92}"/>
                  </a:ext>
                </a:extLst>
              </p:cNvPr>
              <p:cNvSpPr txBox="1"/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EFD8E5F3-3F4E-C6A8-4E5D-FF8EF97D1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0D70AD8-63B5-57FF-31AF-FB005BFF84BE}"/>
                  </a:ext>
                </a:extLst>
              </p:cNvPr>
              <p:cNvSpPr txBox="1"/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0D70AD8-63B5-57FF-31AF-FB005BFF8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EBD2B4CE-5673-43FC-2B65-A8794D2E0AC8}"/>
                  </a:ext>
                </a:extLst>
              </p:cNvPr>
              <p:cNvSpPr txBox="1"/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EBD2B4CE-5673-43FC-2B65-A8794D2E0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CD27F0A-45FC-9D67-8F84-6AFD8DA80D32}"/>
                  </a:ext>
                </a:extLst>
              </p:cNvPr>
              <p:cNvSpPr txBox="1"/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CD27F0A-45FC-9D67-8F84-6AFD8DA80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AB023832-9A77-D57C-A6AE-A29688E270A2}"/>
                  </a:ext>
                </a:extLst>
              </p:cNvPr>
              <p:cNvSpPr txBox="1"/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AB023832-9A77-D57C-A6AE-A29688E27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A74FD186-5488-D180-2ECE-8012DFE42BE8}"/>
                  </a:ext>
                </a:extLst>
              </p:cNvPr>
              <p:cNvSpPr txBox="1"/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A74FD186-5488-D180-2ECE-8012DFE42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03736A3-1C4C-8DE8-01FA-6103310DCC12}"/>
                  </a:ext>
                </a:extLst>
              </p:cNvPr>
              <p:cNvSpPr txBox="1"/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03736A3-1C4C-8DE8-01FA-6103310DC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0B73381-29B4-B39F-EDE5-29E3DF46AA11}"/>
                  </a:ext>
                </a:extLst>
              </p:cNvPr>
              <p:cNvSpPr txBox="1"/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0B73381-29B4-B39F-EDE5-29E3DF46A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FA8274F-D9CB-6E31-8767-E738E608DB34}"/>
                  </a:ext>
                </a:extLst>
              </p:cNvPr>
              <p:cNvSpPr txBox="1"/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FA8274F-D9CB-6E31-8767-E738E608D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323B1302-909D-9756-3C04-855BA784C9F2}"/>
                  </a:ext>
                </a:extLst>
              </p:cNvPr>
              <p:cNvSpPr txBox="1"/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323B1302-909D-9756-3C04-855BA784C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E71B2B-BC8A-589B-1232-23575819188C}"/>
                  </a:ext>
                </a:extLst>
              </p:cNvPr>
              <p:cNvSpPr txBox="1"/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E71B2B-BC8A-589B-1232-235758191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A84A9029-79ED-A5C8-171B-64831C3CA81B}"/>
                  </a:ext>
                </a:extLst>
              </p:cNvPr>
              <p:cNvSpPr txBox="1"/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A84A9029-79ED-A5C8-171B-64831C3CA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605E4A7D-2E6F-CAF4-660E-BFAAE0AD4AF2}"/>
                  </a:ext>
                </a:extLst>
              </p:cNvPr>
              <p:cNvSpPr txBox="1"/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605E4A7D-2E6F-CAF4-660E-BFAAE0AD4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FAB6979-CB5C-297D-BB84-832B15F8FA93}"/>
                  </a:ext>
                </a:extLst>
              </p:cNvPr>
              <p:cNvSpPr txBox="1"/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FAB6979-CB5C-297D-BB84-832B15F8F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AF05DB28-A9AB-FE31-2217-63B92B1B1E96}"/>
                  </a:ext>
                </a:extLst>
              </p:cNvPr>
              <p:cNvSpPr txBox="1"/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AF05DB28-A9AB-FE31-2217-63B92B1B1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B0826A65-CE2E-9897-AA8A-EF856F36A668}"/>
                  </a:ext>
                </a:extLst>
              </p:cNvPr>
              <p:cNvSpPr txBox="1"/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B0826A65-CE2E-9897-AA8A-EF856F36A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64C6A242-FC70-A276-76DA-EF342F20E06D}"/>
                  </a:ext>
                </a:extLst>
              </p:cNvPr>
              <p:cNvSpPr txBox="1"/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64C6A242-FC70-A276-76DA-EF342F20E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4" name="Group 153">
            <a:extLst>
              <a:ext uri="{FF2B5EF4-FFF2-40B4-BE49-F238E27FC236}">
                <a16:creationId xmlns:a16="http://schemas.microsoft.com/office/drawing/2014/main" id="{999C2FCC-CCA2-2B82-3BB2-9C269775D1E2}"/>
              </a:ext>
            </a:extLst>
          </p:cNvPr>
          <p:cNvGrpSpPr/>
          <p:nvPr/>
        </p:nvGrpSpPr>
        <p:grpSpPr>
          <a:xfrm>
            <a:off x="8007361" y="2159345"/>
            <a:ext cx="2598876" cy="2375469"/>
            <a:chOff x="8007361" y="2159345"/>
            <a:chExt cx="2598876" cy="237546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5E911A7E-C563-A5D8-AA4C-CF94F9DA272B}"/>
                    </a:ext>
                  </a:extLst>
                </p:cNvPr>
                <p:cNvSpPr txBox="1"/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5E911A7E-C563-A5D8-AA4C-CF94F9DA27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FE94C0D9-5F71-E012-9316-C07B672E9932}"/>
                    </a:ext>
                  </a:extLst>
                </p:cNvPr>
                <p:cNvSpPr txBox="1"/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FE94C0D9-5F71-E012-9316-C07B672E99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367D22A4-74E3-B4BD-E6F4-041B94B7D31C}"/>
                    </a:ext>
                  </a:extLst>
                </p:cNvPr>
                <p:cNvSpPr txBox="1"/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367D22A4-74E3-B4BD-E6F4-041B94B7D3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38BCE2CC-1DE4-C518-4B85-38D7AA7BD7FD}"/>
                    </a:ext>
                  </a:extLst>
                </p:cNvPr>
                <p:cNvSpPr txBox="1"/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38BCE2CC-1DE4-C518-4B85-38D7AA7BD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3292D294-F0C3-19F4-A972-CE94D508B1E2}"/>
                    </a:ext>
                  </a:extLst>
                </p:cNvPr>
                <p:cNvSpPr txBox="1"/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3292D294-F0C3-19F4-A972-CE94D508B1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F2ED709E-92D1-BEAD-C489-688652933713}"/>
                    </a:ext>
                  </a:extLst>
                </p:cNvPr>
                <p:cNvSpPr txBox="1"/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F2ED709E-92D1-BEAD-C489-6886529337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60C2CA09-E095-1AF9-C6D7-4E5466E5EC6A}"/>
                    </a:ext>
                  </a:extLst>
                </p:cNvPr>
                <p:cNvSpPr txBox="1"/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60C2CA09-E095-1AF9-C6D7-4E5466E5EC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913DE480-5E84-CEF5-1F48-3B90DF110798}"/>
                    </a:ext>
                  </a:extLst>
                </p:cNvPr>
                <p:cNvSpPr txBox="1"/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913DE480-5E84-CEF5-1F48-3B90DF1107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E6181870-7369-3A77-0CAC-2E43DEC4F84E}"/>
                    </a:ext>
                  </a:extLst>
                </p:cNvPr>
                <p:cNvSpPr txBox="1"/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E6181870-7369-3A77-0CAC-2E43DEC4F8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A8515FE7-3D3E-0D00-C643-A4D8E68610B5}"/>
                    </a:ext>
                  </a:extLst>
                </p:cNvPr>
                <p:cNvSpPr txBox="1"/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A8515FE7-3D3E-0D00-C643-A4D8E68610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80BB779B-5DD5-56D9-E7B4-8E444DA52C32}"/>
                    </a:ext>
                  </a:extLst>
                </p:cNvPr>
                <p:cNvSpPr txBox="1"/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80BB779B-5DD5-56D9-E7B4-8E444DA52C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7910288A-BBDE-3A95-975C-D66A82BE62B8}"/>
                    </a:ext>
                  </a:extLst>
                </p:cNvPr>
                <p:cNvSpPr txBox="1"/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7910288A-BBDE-3A95-975C-D66A82BE62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A96BAF99-54EA-EEBF-7B47-9CD189747596}"/>
                    </a:ext>
                  </a:extLst>
                </p:cNvPr>
                <p:cNvSpPr txBox="1"/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A96BAF99-54EA-EEBF-7B47-9CD1897475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488A4F85-8988-1BA8-D1F6-6CE7912E6347}"/>
                    </a:ext>
                  </a:extLst>
                </p:cNvPr>
                <p:cNvSpPr txBox="1"/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488A4F85-8988-1BA8-D1F6-6CE7912E63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455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Accumulator = All Ones convolution</a:t>
                </a:r>
              </a:p>
              <a:p>
                <a:r>
                  <a:rPr lang="en-US" b="1" dirty="0"/>
                  <a:t>Provable minimum distance</a:t>
                </a:r>
              </a:p>
              <a:p>
                <a:pPr lvl="1"/>
                <a:r>
                  <a:rPr lang="en-US" dirty="0"/>
                  <a:t>Via Markov Chain</a:t>
                </a:r>
              </a:p>
              <a:p>
                <a:pPr lvl="1"/>
                <a:r>
                  <a:rPr lang="en-US" dirty="0"/>
                  <a:t>Smaller minimum distance</a:t>
                </a:r>
              </a:p>
              <a:p>
                <a:r>
                  <a:rPr lang="en-US" dirty="0"/>
                  <a:t>Accumulate extremely efficient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work</a:t>
                </a:r>
              </a:p>
              <a:p>
                <a:r>
                  <a:rPr lang="en-US" dirty="0"/>
                  <a:t>Expander </a:t>
                </a:r>
                <a:r>
                  <a:rPr lang="en-US" b="1" dirty="0"/>
                  <a:t>more expensive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work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  <a:blipFill>
                <a:blip r:embed="rId2"/>
                <a:stretch>
                  <a:fillRect l="-629" t="-967" b="-1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6752FBA-45F7-3E2B-EE89-224CC0E7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work: Expand Accumulate Codes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/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 … 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FFB71E8A-713F-A943-E3BC-67431CF4BB9A}"/>
              </a:ext>
            </a:extLst>
          </p:cNvPr>
          <p:cNvSpPr/>
          <p:nvPr/>
        </p:nvSpPr>
        <p:spPr>
          <a:xfrm>
            <a:off x="8122419" y="2183599"/>
            <a:ext cx="2325362" cy="2343126"/>
          </a:xfrm>
          <a:custGeom>
            <a:avLst/>
            <a:gdLst>
              <a:gd name="connsiteX0" fmla="*/ 0 w 2319306"/>
              <a:gd name="connsiteY0" fmla="*/ 0 h 2319306"/>
              <a:gd name="connsiteX1" fmla="*/ 2319306 w 2319306"/>
              <a:gd name="connsiteY1" fmla="*/ 0 h 2319306"/>
              <a:gd name="connsiteX2" fmla="*/ 2319306 w 2319306"/>
              <a:gd name="connsiteY2" fmla="*/ 2319306 h 2319306"/>
              <a:gd name="connsiteX3" fmla="*/ 0 w 2319306"/>
              <a:gd name="connsiteY3" fmla="*/ 2319306 h 2319306"/>
              <a:gd name="connsiteX4" fmla="*/ 0 w 2319306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0 w 2325362"/>
              <a:gd name="connsiteY3" fmla="*/ 218003 h 2319306"/>
              <a:gd name="connsiteX4" fmla="*/ 6056 w 2325362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218003 h 2319306"/>
              <a:gd name="connsiteX5" fmla="*/ 6056 w 2325362"/>
              <a:gd name="connsiteY5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163502 h 2319306"/>
              <a:gd name="connsiteX5" fmla="*/ 6056 w 2325362"/>
              <a:gd name="connsiteY5" fmla="*/ 0 h 2319306"/>
              <a:gd name="connsiteX0" fmla="*/ 6056 w 2325362"/>
              <a:gd name="connsiteY0" fmla="*/ 0 h 2343126"/>
              <a:gd name="connsiteX1" fmla="*/ 2325362 w 2325362"/>
              <a:gd name="connsiteY1" fmla="*/ 0 h 2343126"/>
              <a:gd name="connsiteX2" fmla="*/ 2325362 w 2325362"/>
              <a:gd name="connsiteY2" fmla="*/ 2319306 h 2343126"/>
              <a:gd name="connsiteX3" fmla="*/ 2164106 w 2325362"/>
              <a:gd name="connsiteY3" fmla="*/ 2328727 h 2343126"/>
              <a:gd name="connsiteX4" fmla="*/ 0 w 2325362"/>
              <a:gd name="connsiteY4" fmla="*/ 163502 h 2343126"/>
              <a:gd name="connsiteX5" fmla="*/ 6056 w 2325362"/>
              <a:gd name="connsiteY5" fmla="*/ 0 h 23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362" h="2343126">
                <a:moveTo>
                  <a:pt x="6056" y="0"/>
                </a:moveTo>
                <a:lnTo>
                  <a:pt x="2325362" y="0"/>
                </a:lnTo>
                <a:lnTo>
                  <a:pt x="2325362" y="2319306"/>
                </a:lnTo>
                <a:cubicBezTo>
                  <a:pt x="2273629" y="2265927"/>
                  <a:pt x="2215839" y="2382106"/>
                  <a:pt x="2164106" y="2328727"/>
                </a:cubicBezTo>
                <a:lnTo>
                  <a:pt x="0" y="163502"/>
                </a:lnTo>
                <a:lnTo>
                  <a:pt x="6056" y="0"/>
                </a:lnTo>
                <a:close/>
              </a:path>
            </a:pathLst>
          </a:cu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48EBF5-B6AD-4651-F074-F6AD290F8119}"/>
              </a:ext>
            </a:extLst>
          </p:cNvPr>
          <p:cNvSpPr/>
          <p:nvPr/>
        </p:nvSpPr>
        <p:spPr>
          <a:xfrm>
            <a:off x="8124665" y="2176594"/>
            <a:ext cx="2319306" cy="231930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59487BE-33B5-638D-3681-B0F71750EAFE}"/>
              </a:ext>
            </a:extLst>
          </p:cNvPr>
          <p:cNvGrpSpPr/>
          <p:nvPr/>
        </p:nvGrpSpPr>
        <p:grpSpPr>
          <a:xfrm>
            <a:off x="8007361" y="2159345"/>
            <a:ext cx="2598876" cy="2375469"/>
            <a:chOff x="8007361" y="2159345"/>
            <a:chExt cx="2598876" cy="237546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3B148A4-CDC4-6B3E-C9BF-37F7CB9DFA3F}"/>
                    </a:ext>
                  </a:extLst>
                </p:cNvPr>
                <p:cNvSpPr txBox="1"/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3B148A4-CDC4-6B3E-C9BF-37F7CB9DFA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E4C9D1C1-E1D5-D842-FA76-5797D6D2CA39}"/>
                    </a:ext>
                  </a:extLst>
                </p:cNvPr>
                <p:cNvSpPr txBox="1"/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E4C9D1C1-E1D5-D842-FA76-5797D6D2CA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DA98AB8-011B-BD10-F580-89D8174CD3CF}"/>
                    </a:ext>
                  </a:extLst>
                </p:cNvPr>
                <p:cNvSpPr txBox="1"/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DA98AB8-011B-BD10-F580-89D8174CD3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F36A5C7-F5CB-1105-A867-EF002A2D8FCC}"/>
                    </a:ext>
                  </a:extLst>
                </p:cNvPr>
                <p:cNvSpPr txBox="1"/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F36A5C7-F5CB-1105-A867-EF002A2D8F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D11E831-FB67-9898-E7D2-9DC862D10719}"/>
                    </a:ext>
                  </a:extLst>
                </p:cNvPr>
                <p:cNvSpPr txBox="1"/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D11E831-FB67-9898-E7D2-9DC862D107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1708EC7-A3DD-536A-A25D-58B6E45B6A35}"/>
                    </a:ext>
                  </a:extLst>
                </p:cNvPr>
                <p:cNvSpPr txBox="1"/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1708EC7-A3DD-536A-A25D-58B6E45B6A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9E4A214-BBE0-79BA-5F4A-9F46585F2B6D}"/>
                    </a:ext>
                  </a:extLst>
                </p:cNvPr>
                <p:cNvSpPr txBox="1"/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9E4A214-BBE0-79BA-5F4A-9F46585F2B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E8452027-1500-2954-691C-69E26B7A9271}"/>
                    </a:ext>
                  </a:extLst>
                </p:cNvPr>
                <p:cNvSpPr txBox="1"/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E8452027-1500-2954-691C-69E26B7A92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2F4D885-28A4-8319-B810-327B092FE658}"/>
                    </a:ext>
                  </a:extLst>
                </p:cNvPr>
                <p:cNvSpPr txBox="1"/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2F4D885-28A4-8319-B810-327B092FE6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BDEBD29-03FF-D20F-F2F3-EF24DA647B41}"/>
                    </a:ext>
                  </a:extLst>
                </p:cNvPr>
                <p:cNvSpPr txBox="1"/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BDEBD29-03FF-D20F-F2F3-EF24DA647B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004DF68-3BBC-26EA-9A95-8BC985223343}"/>
                    </a:ext>
                  </a:extLst>
                </p:cNvPr>
                <p:cNvSpPr txBox="1"/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004DF68-3BBC-26EA-9A95-8BC9852233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CFED112-0D53-CF59-5A8C-C3F3A6563C54}"/>
                    </a:ext>
                  </a:extLst>
                </p:cNvPr>
                <p:cNvSpPr txBox="1"/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CFED112-0D53-CF59-5A8C-C3F3A6563C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6A6F961-4408-37B6-454C-6DD7AC97FF62}"/>
                    </a:ext>
                  </a:extLst>
                </p:cNvPr>
                <p:cNvSpPr txBox="1"/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6A6F961-4408-37B6-454C-6DD7AC97FF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D049A1-6D63-5BD2-6988-4A7E61BBFE41}"/>
                    </a:ext>
                  </a:extLst>
                </p:cNvPr>
                <p:cNvSpPr txBox="1"/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D049A1-6D63-5BD2-6988-4A7E61BBFE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BAD3F4-A3C5-F640-710C-8B5443BF2847}"/>
                  </a:ext>
                </a:extLst>
              </p:cNvPr>
              <p:cNvSpPr txBox="1"/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BAD3F4-A3C5-F640-710C-8B5443BF2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CF06E6A-01CA-D770-E7A5-195574D1D054}"/>
              </a:ext>
            </a:extLst>
          </p:cNvPr>
          <p:cNvSpPr/>
          <p:nvPr/>
        </p:nvSpPr>
        <p:spPr>
          <a:xfrm>
            <a:off x="5242016" y="2176594"/>
            <a:ext cx="2759289" cy="685866"/>
          </a:xfrm>
          <a:prstGeom prst="rect">
            <a:avLst/>
          </a:prstGeom>
          <a:solidFill>
            <a:srgbClr val="C3E3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/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1F7B1F-8401-353E-4B58-5C7B07286B56}"/>
                  </a:ext>
                </a:extLst>
              </p:cNvPr>
              <p:cNvSpPr txBox="1"/>
              <p:nvPr/>
            </p:nvSpPr>
            <p:spPr>
              <a:xfrm>
                <a:off x="5127767" y="235706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1F7B1F-8401-353E-4B58-5C7B07286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767" y="2357064"/>
                <a:ext cx="5752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B7BB86-D37F-89F2-F0BD-0F834F667E89}"/>
                  </a:ext>
                </a:extLst>
              </p:cNvPr>
              <p:cNvSpPr txBox="1"/>
              <p:nvPr/>
            </p:nvSpPr>
            <p:spPr>
              <a:xfrm>
                <a:off x="5421970" y="215178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B7BB86-D37F-89F2-F0BD-0F834F667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970" y="2151780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438D34-D8C3-8016-2529-404AE9CA203D}"/>
                  </a:ext>
                </a:extLst>
              </p:cNvPr>
              <p:cNvSpPr txBox="1"/>
              <p:nvPr/>
            </p:nvSpPr>
            <p:spPr>
              <a:xfrm>
                <a:off x="5423363" y="255769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438D34-D8C3-8016-2529-404AE9CA2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363" y="2557690"/>
                <a:ext cx="5752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/>
              <p:nvPr/>
            </p:nvSpPr>
            <p:spPr>
              <a:xfrm>
                <a:off x="5707716" y="21605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716" y="2160520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0E11C3-76B4-B7F0-7064-44F1DBCE176A}"/>
                  </a:ext>
                </a:extLst>
              </p:cNvPr>
              <p:cNvSpPr txBox="1"/>
              <p:nvPr/>
            </p:nvSpPr>
            <p:spPr>
              <a:xfrm>
                <a:off x="5709109" y="240411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0E11C3-76B4-B7F0-7064-44F1DBCE1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109" y="240411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A43D69-A8FC-3214-8F83-8847604F6667}"/>
                  </a:ext>
                </a:extLst>
              </p:cNvPr>
              <p:cNvSpPr txBox="1"/>
              <p:nvPr/>
            </p:nvSpPr>
            <p:spPr>
              <a:xfrm>
                <a:off x="6016594" y="2315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A43D69-A8FC-3214-8F83-8847604F6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594" y="2315546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B05F9-ED50-7E33-CA62-0691FBCDE0C8}"/>
                  </a:ext>
                </a:extLst>
              </p:cNvPr>
              <p:cNvSpPr txBox="1"/>
              <p:nvPr/>
            </p:nvSpPr>
            <p:spPr>
              <a:xfrm>
                <a:off x="6017987" y="250946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8B05F9-ED50-7E33-CA62-0691FBCDE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987" y="2509464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86B142-13B1-36AE-39F2-0DFA46DA706D}"/>
                  </a:ext>
                </a:extLst>
              </p:cNvPr>
              <p:cNvSpPr txBox="1"/>
              <p:nvPr/>
            </p:nvSpPr>
            <p:spPr>
              <a:xfrm>
                <a:off x="6312181" y="25342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86B142-13B1-36AE-39F2-0DFA46DA7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181" y="2534238"/>
                <a:ext cx="57528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E039D67-2D74-10F0-447C-194D0C189E1E}"/>
                  </a:ext>
                </a:extLst>
              </p:cNvPr>
              <p:cNvSpPr txBox="1"/>
              <p:nvPr/>
            </p:nvSpPr>
            <p:spPr>
              <a:xfrm>
                <a:off x="6313574" y="21404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E039D67-2D74-10F0-447C-194D0C189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574" y="2140472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/>
              <p:nvPr/>
            </p:nvSpPr>
            <p:spPr>
              <a:xfrm>
                <a:off x="6608285" y="215201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285" y="2152016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4657D3-B403-B5EA-A8A5-EDB20E86A5F3}"/>
                  </a:ext>
                </a:extLst>
              </p:cNvPr>
              <p:cNvSpPr txBox="1"/>
              <p:nvPr/>
            </p:nvSpPr>
            <p:spPr>
              <a:xfrm>
                <a:off x="6604770" y="241292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4657D3-B403-B5EA-A8A5-EDB20E86A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770" y="2412924"/>
                <a:ext cx="5752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A0CF9E-BD68-2275-DA01-C20424E5424B}"/>
                  </a:ext>
                </a:extLst>
              </p:cNvPr>
              <p:cNvSpPr txBox="1"/>
              <p:nvPr/>
            </p:nvSpPr>
            <p:spPr>
              <a:xfrm>
                <a:off x="6906366" y="2265933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A0CF9E-BD68-2275-DA01-C20424E54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366" y="2265933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188BD33-A070-5EEB-C83E-B63393EFFA4D}"/>
                  </a:ext>
                </a:extLst>
              </p:cNvPr>
              <p:cNvSpPr txBox="1"/>
              <p:nvPr/>
            </p:nvSpPr>
            <p:spPr>
              <a:xfrm>
                <a:off x="6907759" y="2579849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188BD33-A070-5EEB-C83E-B63393EFF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759" y="2579849"/>
                <a:ext cx="57528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FB4FF1-F89C-B7CF-E282-C9CE06BEE2C1}"/>
                  </a:ext>
                </a:extLst>
              </p:cNvPr>
              <p:cNvSpPr txBox="1"/>
              <p:nvPr/>
            </p:nvSpPr>
            <p:spPr>
              <a:xfrm>
                <a:off x="7215515" y="23126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FB4FF1-F89C-B7CF-E282-C9CE06BEE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515" y="2312638"/>
                <a:ext cx="57528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CD06EB7-3A49-0BF4-2184-1AB4A2E41590}"/>
                  </a:ext>
                </a:extLst>
              </p:cNvPr>
              <p:cNvSpPr txBox="1"/>
              <p:nvPr/>
            </p:nvSpPr>
            <p:spPr>
              <a:xfrm>
                <a:off x="7216908" y="250655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CD06EB7-3A49-0BF4-2184-1AB4A2E41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908" y="2506556"/>
                <a:ext cx="57528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A5543-96C9-E269-0D6A-7BB93CA45D4B}"/>
                  </a:ext>
                </a:extLst>
              </p:cNvPr>
              <p:cNvSpPr txBox="1"/>
              <p:nvPr/>
            </p:nvSpPr>
            <p:spPr>
              <a:xfrm>
                <a:off x="7619069" y="2315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8A5543-96C9-E269-0D6A-7BB93CA45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069" y="2315546"/>
                <a:ext cx="57528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EAD732-D203-7190-7C1F-11DDB6B38913}"/>
                  </a:ext>
                </a:extLst>
              </p:cNvPr>
              <p:cNvSpPr txBox="1"/>
              <p:nvPr/>
            </p:nvSpPr>
            <p:spPr>
              <a:xfrm>
                <a:off x="7620462" y="2565771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EAD732-D203-7190-7C1F-11DDB6B38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462" y="2565771"/>
                <a:ext cx="57528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7EA192A6-6DA1-75A7-8882-AF02DFCA3B93}"/>
              </a:ext>
            </a:extLst>
          </p:cNvPr>
          <p:cNvSpPr/>
          <p:nvPr/>
        </p:nvSpPr>
        <p:spPr>
          <a:xfrm>
            <a:off x="4371740" y="2176594"/>
            <a:ext cx="711819" cy="1998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/>
              <p:nvPr/>
            </p:nvSpPr>
            <p:spPr>
              <a:xfrm>
                <a:off x="4587664" y="2010590"/>
                <a:ext cx="831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664" y="2010590"/>
                <a:ext cx="83170" cy="461665"/>
              </a:xfrm>
              <a:prstGeom prst="rect">
                <a:avLst/>
              </a:prstGeom>
              <a:blipFill>
                <a:blip r:embed="rId25"/>
                <a:stretch>
                  <a:fillRect l="-46154" r="-25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/>
              <p:nvPr/>
            </p:nvSpPr>
            <p:spPr>
              <a:xfrm>
                <a:off x="2937254" y="1995572"/>
                <a:ext cx="176591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254" y="1995572"/>
                <a:ext cx="1765914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5E56-A81A-AEC9-E185-7772EEC96C62}"/>
                  </a:ext>
                </a:extLst>
              </p:cNvPr>
              <p:cNvSpPr txBox="1"/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5E56-A81A-AEC9-E185-7772EEC96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F06B8E-B2EA-3AED-A018-02CC1DDCD5A7}"/>
                  </a:ext>
                </a:extLst>
              </p:cNvPr>
              <p:cNvSpPr txBox="1"/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F06B8E-B2EA-3AED-A018-02CC1DDCD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2249126-4438-DC89-B872-E53BDEA05893}"/>
                  </a:ext>
                </a:extLst>
              </p:cNvPr>
              <p:cNvSpPr txBox="1"/>
              <p:nvPr/>
            </p:nvSpPr>
            <p:spPr>
              <a:xfrm>
                <a:off x="8496260" y="2484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2249126-4438-DC89-B872-E53BDEA05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6260" y="24842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6C28503-CE55-37D0-27B4-4FE3BBD2A0A8}"/>
                  </a:ext>
                </a:extLst>
              </p:cNvPr>
              <p:cNvSpPr txBox="1"/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6C28503-CE55-37D0-27B4-4FE3BBD2A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959A273-A2D5-03B9-804D-5D8F4E6FFBF5}"/>
                  </a:ext>
                </a:extLst>
              </p:cNvPr>
              <p:cNvSpPr txBox="1"/>
              <p:nvPr/>
            </p:nvSpPr>
            <p:spPr>
              <a:xfrm>
                <a:off x="8801060" y="27890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959A273-A2D5-03B9-804D-5D8F4E6FFB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060" y="27890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FDACD7-5734-FA79-D22F-FE4D29FF4AED}"/>
                  </a:ext>
                </a:extLst>
              </p:cNvPr>
              <p:cNvSpPr txBox="1"/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FDACD7-5734-FA79-D22F-FE4D29FF4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A1F1E1A-FA89-4F81-12D9-981EDA0AB8C3}"/>
                  </a:ext>
                </a:extLst>
              </p:cNvPr>
              <p:cNvSpPr txBox="1"/>
              <p:nvPr/>
            </p:nvSpPr>
            <p:spPr>
              <a:xfrm>
                <a:off x="9105860" y="30938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A1F1E1A-FA89-4F81-12D9-981EDA0AB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30938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647113F-DB9A-4340-494F-6A1B2F1C0C0F}"/>
                  </a:ext>
                </a:extLst>
              </p:cNvPr>
              <p:cNvSpPr txBox="1"/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647113F-DB9A-4340-494F-6A1B2F1C0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A4CF9F2-0441-5E8F-7BB2-883D0CB3FFEC}"/>
                  </a:ext>
                </a:extLst>
              </p:cNvPr>
              <p:cNvSpPr txBox="1"/>
              <p:nvPr/>
            </p:nvSpPr>
            <p:spPr>
              <a:xfrm>
                <a:off x="9410660" y="33986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A4CF9F2-0441-5E8F-7BB2-883D0CB3F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33986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AFE0548-D0C7-6C0B-6809-CEA5E1470E26}"/>
                  </a:ext>
                </a:extLst>
              </p:cNvPr>
              <p:cNvSpPr txBox="1"/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AFE0548-D0C7-6C0B-6809-CEA5E1470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B01EB8A-5ECA-E371-141F-349CBED29600}"/>
                  </a:ext>
                </a:extLst>
              </p:cNvPr>
              <p:cNvSpPr txBox="1"/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B01EB8A-5ECA-E371-141F-349CBED29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6325376-A5F4-4C83-77EA-456679194D3B}"/>
                  </a:ext>
                </a:extLst>
              </p:cNvPr>
              <p:cNvSpPr txBox="1"/>
              <p:nvPr/>
            </p:nvSpPr>
            <p:spPr>
              <a:xfrm>
                <a:off x="9867860" y="38558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6325376-A5F4-4C83-77EA-456679194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8558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80494C0-FAE8-6E06-99D9-8EBB441BDC8F}"/>
                  </a:ext>
                </a:extLst>
              </p:cNvPr>
              <p:cNvSpPr txBox="1"/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80494C0-FAE8-6E06-99D9-8EBB441BD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F28C99E-6259-1B72-64F7-B64F6AFA51D9}"/>
                  </a:ext>
                </a:extLst>
              </p:cNvPr>
              <p:cNvSpPr txBox="1"/>
              <p:nvPr/>
            </p:nvSpPr>
            <p:spPr>
              <a:xfrm>
                <a:off x="8350947" y="215693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F28C99E-6259-1B72-64F7-B64F6AFA5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947" y="2156935"/>
                <a:ext cx="57528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BF59245-1CB9-0B02-A88E-16310DA2C948}"/>
                  </a:ext>
                </a:extLst>
              </p:cNvPr>
              <p:cNvSpPr txBox="1"/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BF59245-1CB9-0B02-A88E-16310DA2C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0869FAC-EFF0-5CE3-0F45-0AF825FB300C}"/>
                  </a:ext>
                </a:extLst>
              </p:cNvPr>
              <p:cNvSpPr txBox="1"/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0869FAC-EFF0-5CE3-0F45-0AF825FB3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89DF636-D56C-17B2-118F-1A2EBC99302C}"/>
                  </a:ext>
                </a:extLst>
              </p:cNvPr>
              <p:cNvSpPr txBox="1"/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89DF636-D56C-17B2-118F-1A2EBC993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AAA9DF9-A386-471D-619B-64490DD1C47D}"/>
                  </a:ext>
                </a:extLst>
              </p:cNvPr>
              <p:cNvSpPr txBox="1"/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AAA9DF9-A386-471D-619B-64490DD1C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B967553-4ABA-E0D1-224B-3A4C7CCAE2F8}"/>
                  </a:ext>
                </a:extLst>
              </p:cNvPr>
              <p:cNvSpPr txBox="1"/>
              <p:nvPr/>
            </p:nvSpPr>
            <p:spPr>
              <a:xfrm>
                <a:off x="9110517" y="29438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B967553-4ABA-E0D1-224B-3A4C7CCAE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0517" y="29438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873CC41-7831-12C1-BEBD-BBADEE0D1C25}"/>
                  </a:ext>
                </a:extLst>
              </p:cNvPr>
              <p:cNvSpPr txBox="1"/>
              <p:nvPr/>
            </p:nvSpPr>
            <p:spPr>
              <a:xfrm>
                <a:off x="9262917" y="3096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873CC41-7831-12C1-BEBD-BBADEE0D1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917" y="30962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443D5EA-CAD5-E23C-4661-58193FC846EC}"/>
                  </a:ext>
                </a:extLst>
              </p:cNvPr>
              <p:cNvSpPr txBox="1"/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443D5EA-CAD5-E23C-4661-58193FC846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86B842A-9A61-3C3F-9D38-2FB44B935210}"/>
                  </a:ext>
                </a:extLst>
              </p:cNvPr>
              <p:cNvSpPr txBox="1"/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86B842A-9A61-3C3F-9D38-2FB44B935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3BAAC5B-C720-4105-1777-CC9A0C34E67F}"/>
                  </a:ext>
                </a:extLst>
              </p:cNvPr>
              <p:cNvSpPr txBox="1"/>
              <p:nvPr/>
            </p:nvSpPr>
            <p:spPr>
              <a:xfrm>
                <a:off x="9720117" y="35534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3BAAC5B-C720-4105-1777-CC9A0C34E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117" y="35534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698F618-71A2-ABD9-93DE-30D71DC0E15F}"/>
                  </a:ext>
                </a:extLst>
              </p:cNvPr>
              <p:cNvSpPr txBox="1"/>
              <p:nvPr/>
            </p:nvSpPr>
            <p:spPr>
              <a:xfrm>
                <a:off x="9872517" y="37058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698F618-71A2-ABD9-93DE-30D71DC0E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517" y="37058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23CAD72-AC33-D518-FE17-9EF8EB3E82D3}"/>
                  </a:ext>
                </a:extLst>
              </p:cNvPr>
              <p:cNvSpPr txBox="1"/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23CAD72-AC33-D518-FE17-9EF8EB3E8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02491E0C-032F-C3F2-06BB-3F0D6500D10D}"/>
                  </a:ext>
                </a:extLst>
              </p:cNvPr>
              <p:cNvSpPr txBox="1"/>
              <p:nvPr/>
            </p:nvSpPr>
            <p:spPr>
              <a:xfrm>
                <a:off x="8503684" y="215365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02491E0C-032F-C3F2-06BB-3F0D6500D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3684" y="2153658"/>
                <a:ext cx="575286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DA23A8FA-4244-C1D5-BDEC-9C46D08CD8F3}"/>
                  </a:ext>
                </a:extLst>
              </p:cNvPr>
              <p:cNvSpPr txBox="1"/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DA23A8FA-4244-C1D5-BDEC-9C46D08CD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1659AED-0A73-2416-C86B-BE3AB25E9C5F}"/>
                  </a:ext>
                </a:extLst>
              </p:cNvPr>
              <p:cNvSpPr txBox="1"/>
              <p:nvPr/>
            </p:nvSpPr>
            <p:spPr>
              <a:xfrm>
                <a:off x="8806054" y="24833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1659AED-0A73-2416-C86B-BE3AB25E9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6054" y="24833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C8B5DD6-0441-996E-38A8-0E2B741772CE}"/>
                  </a:ext>
                </a:extLst>
              </p:cNvPr>
              <p:cNvSpPr txBox="1"/>
              <p:nvPr/>
            </p:nvSpPr>
            <p:spPr>
              <a:xfrm>
                <a:off x="8958454" y="26357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C8B5DD6-0441-996E-38A8-0E2B74177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454" y="26357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C493A12-5C66-C8B1-219E-3B3AC5EB04E8}"/>
                  </a:ext>
                </a:extLst>
              </p:cNvPr>
              <p:cNvSpPr txBox="1"/>
              <p:nvPr/>
            </p:nvSpPr>
            <p:spPr>
              <a:xfrm>
                <a:off x="9110854" y="27881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C493A12-5C66-C8B1-219E-3B3AC5EB0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0854" y="27881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5685EEB-435E-F8CF-B4DB-E0ED8BFEF6CA}"/>
                  </a:ext>
                </a:extLst>
              </p:cNvPr>
              <p:cNvSpPr txBox="1"/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5685EEB-435E-F8CF-B4DB-E0ED8BFEF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9DF13EF-2946-615F-6D5E-4B8318BBBD12}"/>
                  </a:ext>
                </a:extLst>
              </p:cNvPr>
              <p:cNvSpPr txBox="1"/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9DF13EF-2946-615F-6D5E-4B8318BBB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860AC0F-FBAB-44DE-1105-7C22F09E5186}"/>
                  </a:ext>
                </a:extLst>
              </p:cNvPr>
              <p:cNvSpPr txBox="1"/>
              <p:nvPr/>
            </p:nvSpPr>
            <p:spPr>
              <a:xfrm>
                <a:off x="9568054" y="32453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860AC0F-FBAB-44DE-1105-7C22F09E5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8054" y="32453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18F3F10-57E9-F433-8975-929F31EBAC3E}"/>
                  </a:ext>
                </a:extLst>
              </p:cNvPr>
              <p:cNvSpPr txBox="1"/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18F3F10-57E9-F433-8975-929F31EBA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B748A30-FB7B-51E6-7C2E-3DF194800DE6}"/>
                  </a:ext>
                </a:extLst>
              </p:cNvPr>
              <p:cNvSpPr txBox="1"/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B748A30-FB7B-51E6-7C2E-3DF194800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51AA1D2-7995-4EAE-F8D1-B1529C108158}"/>
                  </a:ext>
                </a:extLst>
              </p:cNvPr>
              <p:cNvSpPr txBox="1"/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51AA1D2-7995-4EAE-F8D1-B1529C108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2422B66-43D0-2D31-CCC9-D83F301D1676}"/>
                  </a:ext>
                </a:extLst>
              </p:cNvPr>
              <p:cNvSpPr txBox="1"/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2422B66-43D0-2D31-CCC9-D83F301D1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A0AA42DA-B36D-2F42-B37D-F954ADD417EF}"/>
                  </a:ext>
                </a:extLst>
              </p:cNvPr>
              <p:cNvSpPr txBox="1"/>
              <p:nvPr/>
            </p:nvSpPr>
            <p:spPr>
              <a:xfrm>
                <a:off x="8801060" y="23306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A0AA42DA-B36D-2F42-B37D-F954ADD41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060" y="23306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E0BD734-2ED6-EF34-EB51-74CF07B94C98}"/>
                  </a:ext>
                </a:extLst>
              </p:cNvPr>
              <p:cNvSpPr txBox="1"/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E0BD734-2ED6-EF34-EB51-74CF07B94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1EEEDBB-A8FC-6AAD-E631-9E9C21DBBED7}"/>
                  </a:ext>
                </a:extLst>
              </p:cNvPr>
              <p:cNvSpPr txBox="1"/>
              <p:nvPr/>
            </p:nvSpPr>
            <p:spPr>
              <a:xfrm>
                <a:off x="9105860" y="26354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1EEEDBB-A8FC-6AAD-E631-9E9C21DBB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6354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DB454F5-B41F-DCCC-ECF8-9EDEB645E7C1}"/>
                  </a:ext>
                </a:extLst>
              </p:cNvPr>
              <p:cNvSpPr txBox="1"/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DB454F5-B41F-DCCC-ECF8-9EDEB645E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57B4E059-7A0E-AFA5-3F38-110CBB8A946E}"/>
                  </a:ext>
                </a:extLst>
              </p:cNvPr>
              <p:cNvSpPr txBox="1"/>
              <p:nvPr/>
            </p:nvSpPr>
            <p:spPr>
              <a:xfrm>
                <a:off x="9410660" y="2940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57B4E059-7A0E-AFA5-3F38-110CBB8A9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9402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A340C330-C979-05ED-142B-E5E33282F0B2}"/>
                  </a:ext>
                </a:extLst>
              </p:cNvPr>
              <p:cNvSpPr txBox="1"/>
              <p:nvPr/>
            </p:nvSpPr>
            <p:spPr>
              <a:xfrm>
                <a:off x="9563060" y="30926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A340C330-C979-05ED-142B-E5E33282F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30926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033767D-0E1C-273C-64A1-5F8AE30342BA}"/>
                  </a:ext>
                </a:extLst>
              </p:cNvPr>
              <p:cNvSpPr txBox="1"/>
              <p:nvPr/>
            </p:nvSpPr>
            <p:spPr>
              <a:xfrm>
                <a:off x="9715460" y="32450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033767D-0E1C-273C-64A1-5F8AE3034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2450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29342BA-9043-164E-7BA2-09C79BFC05CB}"/>
                  </a:ext>
                </a:extLst>
              </p:cNvPr>
              <p:cNvSpPr txBox="1"/>
              <p:nvPr/>
            </p:nvSpPr>
            <p:spPr>
              <a:xfrm>
                <a:off x="9867860" y="33974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29342BA-9043-164E-7BA2-09C79BFC0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3974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16B07A83-7487-9548-74CC-5CC90C0A7909}"/>
                  </a:ext>
                </a:extLst>
              </p:cNvPr>
              <p:cNvSpPr txBox="1"/>
              <p:nvPr/>
            </p:nvSpPr>
            <p:spPr>
              <a:xfrm>
                <a:off x="10020260" y="35498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16B07A83-7487-9548-74CC-5CC90C0A7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549855"/>
                <a:ext cx="57528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2E63E355-B492-580F-8C43-129A610A98E2}"/>
                  </a:ext>
                </a:extLst>
              </p:cNvPr>
              <p:cNvSpPr txBox="1"/>
              <p:nvPr/>
            </p:nvSpPr>
            <p:spPr>
              <a:xfrm>
                <a:off x="8801060" y="21725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2E63E355-B492-580F-8C43-129A610A9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060" y="21725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F2896F7-82DB-6ABE-34F1-F2C73F60BA5E}"/>
                  </a:ext>
                </a:extLst>
              </p:cNvPr>
              <p:cNvSpPr txBox="1"/>
              <p:nvPr/>
            </p:nvSpPr>
            <p:spPr>
              <a:xfrm>
                <a:off x="8953460" y="23249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F2896F7-82DB-6ABE-34F1-F2C73F60B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3249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64CBBEC-D1CC-52F5-F30E-9CA3F9138E3F}"/>
                  </a:ext>
                </a:extLst>
              </p:cNvPr>
              <p:cNvSpPr txBox="1"/>
              <p:nvPr/>
            </p:nvSpPr>
            <p:spPr>
              <a:xfrm>
                <a:off x="9105860" y="24773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64CBBEC-D1CC-52F5-F30E-9CA3F9138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4773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FF73622-A0B4-6569-5FC6-85A24032F98A}"/>
                  </a:ext>
                </a:extLst>
              </p:cNvPr>
              <p:cNvSpPr txBox="1"/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FF73622-A0B4-6569-5FC6-85A24032F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1909EAEA-CCCD-FE5D-BF1F-F9FE83ECE729}"/>
                  </a:ext>
                </a:extLst>
              </p:cNvPr>
              <p:cNvSpPr txBox="1"/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1909EAEA-CCCD-FE5D-BF1F-F9FE83ECE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C6280B9-E729-4F33-4AEE-B98BD9B34940}"/>
                  </a:ext>
                </a:extLst>
              </p:cNvPr>
              <p:cNvSpPr txBox="1"/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EC6280B9-E729-4F33-4AEE-B98BD9B34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BE67EC2C-E9C9-AFCA-63E0-7DA8CD8BB537}"/>
                  </a:ext>
                </a:extLst>
              </p:cNvPr>
              <p:cNvSpPr txBox="1"/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BE67EC2C-E9C9-AFCA-63E0-7DA8CD8BB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99589873-5899-D437-1A0B-856C155E22FE}"/>
                  </a:ext>
                </a:extLst>
              </p:cNvPr>
              <p:cNvSpPr txBox="1"/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99589873-5899-D437-1A0B-856C155E2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7A1A024-FA44-400E-ADF7-750778E96A61}"/>
                  </a:ext>
                </a:extLst>
              </p:cNvPr>
              <p:cNvSpPr txBox="1"/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7A1A024-FA44-400E-ADF7-750778E96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743F4915-B8CA-79C6-EEEB-6D0860E75865}"/>
                  </a:ext>
                </a:extLst>
              </p:cNvPr>
              <p:cNvSpPr txBox="1"/>
              <p:nvPr/>
            </p:nvSpPr>
            <p:spPr>
              <a:xfrm>
                <a:off x="8953460" y="21727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743F4915-B8CA-79C6-EEEB-6D0860E75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1727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1F2377D9-226A-F12D-BE48-3A4C84C2E57B}"/>
                  </a:ext>
                </a:extLst>
              </p:cNvPr>
              <p:cNvSpPr txBox="1"/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1F2377D9-226A-F12D-BE48-3A4C84C2E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5AE0330-614B-BAFB-5B14-147DC9ACE14C}"/>
                  </a:ext>
                </a:extLst>
              </p:cNvPr>
              <p:cNvSpPr txBox="1"/>
              <p:nvPr/>
            </p:nvSpPr>
            <p:spPr>
              <a:xfrm>
                <a:off x="9258260" y="24775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5AE0330-614B-BAFB-5B14-147DC9ACE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4775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FC0359CC-8DB9-99C7-9D76-4D5A0153584E}"/>
                  </a:ext>
                </a:extLst>
              </p:cNvPr>
              <p:cNvSpPr txBox="1"/>
              <p:nvPr/>
            </p:nvSpPr>
            <p:spPr>
              <a:xfrm>
                <a:off x="9410660" y="26299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FC0359CC-8DB9-99C7-9D76-4D5A01535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6299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24CE2296-41F2-697F-C3F7-978007BC0DC6}"/>
                  </a:ext>
                </a:extLst>
              </p:cNvPr>
              <p:cNvSpPr txBox="1"/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24CE2296-41F2-697F-C3F7-978007BC0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EB23E26-0559-5AE3-FC65-402D05C0FB52}"/>
                  </a:ext>
                </a:extLst>
              </p:cNvPr>
              <p:cNvSpPr txBox="1"/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EB23E26-0559-5AE3-FC65-402D05C0F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CCA68A3A-DF27-254D-52F6-88543800B95D}"/>
                  </a:ext>
                </a:extLst>
              </p:cNvPr>
              <p:cNvSpPr txBox="1"/>
              <p:nvPr/>
            </p:nvSpPr>
            <p:spPr>
              <a:xfrm>
                <a:off x="9867860" y="30871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CCA68A3A-DF27-254D-52F6-88543800B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0871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1AA6CFF9-F2B6-EA6F-F534-D78B3F5A22C2}"/>
                  </a:ext>
                </a:extLst>
              </p:cNvPr>
              <p:cNvSpPr txBox="1"/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1AA6CFF9-F2B6-EA6F-F534-D78B3F5A2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C74D93CD-CAF4-2C1A-8995-D7B1BA51CFF1}"/>
                  </a:ext>
                </a:extLst>
              </p:cNvPr>
              <p:cNvSpPr txBox="1"/>
              <p:nvPr/>
            </p:nvSpPr>
            <p:spPr>
              <a:xfrm>
                <a:off x="9105860" y="21740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C74D93CD-CAF4-2C1A-8995-D7B1BA51C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174088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38736AC-99A3-6286-4D8C-D59CD8999F32}"/>
                  </a:ext>
                </a:extLst>
              </p:cNvPr>
              <p:cNvSpPr txBox="1"/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38736AC-99A3-6286-4D8C-D59CD8999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70C2089C-6EAB-4ED8-797C-DA8C0CD246F8}"/>
                  </a:ext>
                </a:extLst>
              </p:cNvPr>
              <p:cNvSpPr txBox="1"/>
              <p:nvPr/>
            </p:nvSpPr>
            <p:spPr>
              <a:xfrm>
                <a:off x="9410660" y="24788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70C2089C-6EAB-4ED8-797C-DA8C0CD24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478888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D2AB7BA-8E51-CCDF-9414-A803287741F1}"/>
                  </a:ext>
                </a:extLst>
              </p:cNvPr>
              <p:cNvSpPr txBox="1"/>
              <p:nvPr/>
            </p:nvSpPr>
            <p:spPr>
              <a:xfrm>
                <a:off x="9563060" y="26312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D2AB7BA-8E51-CCDF-9414-A80328774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631288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B699A2F4-157D-5D2C-83E4-E908A1D04D0D}"/>
                  </a:ext>
                </a:extLst>
              </p:cNvPr>
              <p:cNvSpPr txBox="1"/>
              <p:nvPr/>
            </p:nvSpPr>
            <p:spPr>
              <a:xfrm>
                <a:off x="9715460" y="27836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B699A2F4-157D-5D2C-83E4-E908A1D04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783688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224C2F0-7EE0-26E7-9262-CF1451F2EB8C}"/>
                  </a:ext>
                </a:extLst>
              </p:cNvPr>
              <p:cNvSpPr txBox="1"/>
              <p:nvPr/>
            </p:nvSpPr>
            <p:spPr>
              <a:xfrm>
                <a:off x="9867860" y="29360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C224C2F0-7EE0-26E7-9262-CF1451F2E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936088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7D33C8A-D321-7E9E-A53B-CAA0A585175C}"/>
                  </a:ext>
                </a:extLst>
              </p:cNvPr>
              <p:cNvSpPr txBox="1"/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7D33C8A-D321-7E9E-A53B-CAA0A5851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766E7239-5966-22F8-3C5C-267C93BE98C9}"/>
                  </a:ext>
                </a:extLst>
              </p:cNvPr>
              <p:cNvSpPr txBox="1"/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766E7239-5966-22F8-3C5C-267C93BE9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FB177A95-B3D2-0F40-AAE7-277B8B78B8C1}"/>
                  </a:ext>
                </a:extLst>
              </p:cNvPr>
              <p:cNvSpPr txBox="1"/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FB177A95-B3D2-0F40-AAE7-277B8B78B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672E6A80-41C4-B896-4937-F58E06F430A2}"/>
                  </a:ext>
                </a:extLst>
              </p:cNvPr>
              <p:cNvSpPr txBox="1"/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672E6A80-41C4-B896-4937-F58E06F43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D9C27947-CC2F-58C3-E70F-C27ADF1E0521}"/>
                  </a:ext>
                </a:extLst>
              </p:cNvPr>
              <p:cNvSpPr txBox="1"/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D9C27947-CC2F-58C3-E70F-C27ADF1E0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05333C5A-7201-383C-685C-0CF028A28767}"/>
                  </a:ext>
                </a:extLst>
              </p:cNvPr>
              <p:cNvSpPr txBox="1"/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05333C5A-7201-383C-685C-0CF028A28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5F4EDC1D-B095-831D-88ED-FFF00F4064CD}"/>
                  </a:ext>
                </a:extLst>
              </p:cNvPr>
              <p:cNvSpPr txBox="1"/>
              <p:nvPr/>
            </p:nvSpPr>
            <p:spPr>
              <a:xfrm>
                <a:off x="10020260" y="29334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5F4EDC1D-B095-831D-88ED-FFF00F406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933437"/>
                <a:ext cx="575286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661D3B05-706E-6605-CECA-8FF2ADCD51C2}"/>
                  </a:ext>
                </a:extLst>
              </p:cNvPr>
              <p:cNvSpPr txBox="1"/>
              <p:nvPr/>
            </p:nvSpPr>
            <p:spPr>
              <a:xfrm>
                <a:off x="9410660" y="21663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661D3B05-706E-6605-CECA-8FF2ADCD5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166354"/>
                <a:ext cx="575286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B20EB0D4-8838-D612-1EA0-C43760BDE0AB}"/>
                  </a:ext>
                </a:extLst>
              </p:cNvPr>
              <p:cNvSpPr txBox="1"/>
              <p:nvPr/>
            </p:nvSpPr>
            <p:spPr>
              <a:xfrm>
                <a:off x="9563060" y="23187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B20EB0D4-8838-D612-1EA0-C43760BDE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318754"/>
                <a:ext cx="575286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17694060-21B2-C4AE-2FD4-E74D694D7ED5}"/>
                  </a:ext>
                </a:extLst>
              </p:cNvPr>
              <p:cNvSpPr txBox="1"/>
              <p:nvPr/>
            </p:nvSpPr>
            <p:spPr>
              <a:xfrm>
                <a:off x="9715460" y="24711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17694060-21B2-C4AE-2FD4-E74D694D7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471154"/>
                <a:ext cx="575286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5FE228BA-C9B3-EA2F-9E02-9DAF397A33E4}"/>
                  </a:ext>
                </a:extLst>
              </p:cNvPr>
              <p:cNvSpPr txBox="1"/>
              <p:nvPr/>
            </p:nvSpPr>
            <p:spPr>
              <a:xfrm>
                <a:off x="9867860" y="26235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5FE228BA-C9B3-EA2F-9E02-9DAF397A3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623554"/>
                <a:ext cx="575286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9BE69097-F982-1763-2270-35AC93CE457F}"/>
                  </a:ext>
                </a:extLst>
              </p:cNvPr>
              <p:cNvSpPr txBox="1"/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9BE69097-F982-1763-2270-35AC93CE4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E2B24519-8DB1-AF81-F1E1-73C2195B6272}"/>
                  </a:ext>
                </a:extLst>
              </p:cNvPr>
              <p:cNvSpPr txBox="1"/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E2B24519-8DB1-AF81-F1E1-73C2195B6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435997BB-4486-94C2-B0FE-A6D1AB5422BB}"/>
                  </a:ext>
                </a:extLst>
              </p:cNvPr>
              <p:cNvSpPr txBox="1"/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435997BB-4486-94C2-B0FE-A6D1AB542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0B3CE05F-7EEB-5E2A-CC48-8E7A14F8AF65}"/>
                  </a:ext>
                </a:extLst>
              </p:cNvPr>
              <p:cNvSpPr txBox="1"/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0B3CE05F-7EEB-5E2A-CC48-8E7A14F8A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64B6744D-44BC-AFBA-6A26-2F94A68945CA}"/>
                  </a:ext>
                </a:extLst>
              </p:cNvPr>
              <p:cNvSpPr txBox="1"/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64B6744D-44BC-AFBA-6A26-2F94A6894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E611C024-4F7A-71EA-F7E8-E5ADFF1E96FD}"/>
                  </a:ext>
                </a:extLst>
              </p:cNvPr>
              <p:cNvSpPr txBox="1"/>
              <p:nvPr/>
            </p:nvSpPr>
            <p:spPr>
              <a:xfrm>
                <a:off x="9715460" y="216689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E611C024-4F7A-71EA-F7E8-E5ADFF1E9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166892"/>
                <a:ext cx="575286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1BE79D68-0B7B-A71D-3ED6-C76A8A40D9D4}"/>
                  </a:ext>
                </a:extLst>
              </p:cNvPr>
              <p:cNvSpPr txBox="1"/>
              <p:nvPr/>
            </p:nvSpPr>
            <p:spPr>
              <a:xfrm>
                <a:off x="9867860" y="231929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1BE79D68-0B7B-A71D-3ED6-C76A8A40D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319292"/>
                <a:ext cx="575286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214BA3B3-7D2C-6EB1-09AF-7633508AF132}"/>
                  </a:ext>
                </a:extLst>
              </p:cNvPr>
              <p:cNvSpPr txBox="1"/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214BA3B3-7D2C-6EB1-09AF-7633508AF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705C038C-2F1F-D5A2-1E3A-CF231DBFF5C3}"/>
                  </a:ext>
                </a:extLst>
              </p:cNvPr>
              <p:cNvSpPr txBox="1"/>
              <p:nvPr/>
            </p:nvSpPr>
            <p:spPr>
              <a:xfrm>
                <a:off x="9867860" y="2168193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705C038C-2F1F-D5A2-1E3A-CF231DBFF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168193"/>
                <a:ext cx="575286" cy="369332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C1B62F7C-3C0E-CA38-4B02-35F18820D57E}"/>
                  </a:ext>
                </a:extLst>
              </p:cNvPr>
              <p:cNvSpPr txBox="1"/>
              <p:nvPr/>
            </p:nvSpPr>
            <p:spPr>
              <a:xfrm>
                <a:off x="10020260" y="2320593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C1B62F7C-3C0E-CA38-4B02-35F18820D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320593"/>
                <a:ext cx="575286" cy="369332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4EF16915-E442-9864-DBE6-C1DF50183D76}"/>
                  </a:ext>
                </a:extLst>
              </p:cNvPr>
              <p:cNvSpPr txBox="1"/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4EF16915-E442-9864-DBE6-C1DF50183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8" name="Content Placeholder 2">
            <a:extLst>
              <a:ext uri="{FF2B5EF4-FFF2-40B4-BE49-F238E27FC236}">
                <a16:creationId xmlns:a16="http://schemas.microsoft.com/office/drawing/2014/main" id="{43D70358-C701-C3E2-F8D4-90568DD3F3A8}"/>
              </a:ext>
            </a:extLst>
          </p:cNvPr>
          <p:cNvSpPr txBox="1">
            <a:spLocks/>
          </p:cNvSpPr>
          <p:nvPr/>
        </p:nvSpPr>
        <p:spPr>
          <a:xfrm>
            <a:off x="5835539" y="5035971"/>
            <a:ext cx="6776814" cy="3150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589" indent="-228589" algn="l" defTabSz="914354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rgbClr val="454545"/>
                </a:solidFill>
                <a:effectLst/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rgbClr val="454545"/>
                </a:solidFill>
                <a:effectLst/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rgbClr val="454545"/>
                </a:solidFill>
                <a:effectLst/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rgbClr val="454545"/>
                </a:solidFill>
                <a:effectLst/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rgbClr val="454545"/>
                </a:solidFill>
                <a:effectLst/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Conjectured “aggressive” parameters:</a:t>
            </a:r>
          </a:p>
          <a:p>
            <a:pPr lvl="1"/>
            <a:r>
              <a:rPr lang="en-US" dirty="0"/>
              <a:t>We show they are “too aggressive”</a:t>
            </a:r>
          </a:p>
          <a:p>
            <a:pPr lvl="1"/>
            <a:r>
              <a:rPr lang="en-US" dirty="0"/>
              <a:t>New upper bounds on minimum distance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Conjectured minimum distance</a:t>
                </a:r>
              </a:p>
              <a:p>
                <a:pPr lvl="1"/>
                <a:r>
                  <a:rPr lang="en-US" dirty="0"/>
                  <a:t>Experimentally evaluated</a:t>
                </a:r>
              </a:p>
              <a:p>
                <a:pPr lvl="1"/>
                <a:r>
                  <a:rPr lang="en-US" b="1" dirty="0">
                    <a:solidFill>
                      <a:srgbClr val="C00000"/>
                    </a:solidFill>
                  </a:rPr>
                  <a:t>Disproven by us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Too cache friendly</a:t>
                </a:r>
              </a:p>
              <a:p>
                <a:pPr lvl="1"/>
                <a:r>
                  <a:rPr lang="en-US" dirty="0"/>
                  <a:t>Linear minimum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 non-cache friendly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4E6A4E-926E-04E7-6385-1761359E12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3707784"/>
                <a:ext cx="6776814" cy="3150216"/>
              </a:xfrm>
              <a:blipFill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6752FBA-45F7-3E2B-EE89-224CC0E7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work: Silver Codes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/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i="1">
                          <a:solidFill>
                            <a:srgbClr val="454545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⋅ … ⋅</m:t>
                      </m:r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5454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085EFA-4FC1-1FBA-ED13-D89C0DEAB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217" y="1379073"/>
                <a:ext cx="609499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CF06E6A-01CA-D770-E7A5-195574D1D054}"/>
              </a:ext>
            </a:extLst>
          </p:cNvPr>
          <p:cNvSpPr/>
          <p:nvPr/>
        </p:nvSpPr>
        <p:spPr>
          <a:xfrm>
            <a:off x="5242016" y="2176594"/>
            <a:ext cx="2759289" cy="1254816"/>
          </a:xfrm>
          <a:prstGeom prst="rect">
            <a:avLst/>
          </a:prstGeom>
          <a:solidFill>
            <a:srgbClr val="C3E3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/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95986E-4E91-909C-D9E9-EA0527D8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374" y="21631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/>
              <p:nvPr/>
            </p:nvSpPr>
            <p:spPr>
              <a:xfrm>
                <a:off x="6030103" y="21605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FC398B-2E2B-0AA3-676E-EFADA4D91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103" y="2160520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/>
              <p:nvPr/>
            </p:nvSpPr>
            <p:spPr>
              <a:xfrm>
                <a:off x="7231733" y="2178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C3B154A-7852-BEB1-67C0-79780577D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733" y="2178255"/>
                <a:ext cx="5752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7EA192A6-6DA1-75A7-8882-AF02DFCA3B93}"/>
              </a:ext>
            </a:extLst>
          </p:cNvPr>
          <p:cNvSpPr/>
          <p:nvPr/>
        </p:nvSpPr>
        <p:spPr>
          <a:xfrm>
            <a:off x="3760694" y="2176594"/>
            <a:ext cx="1322865" cy="1998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/>
              <p:nvPr/>
            </p:nvSpPr>
            <p:spPr>
              <a:xfrm>
                <a:off x="4278631" y="2002168"/>
                <a:ext cx="831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FD87E8-BB7E-A712-1472-541865B41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631" y="2002168"/>
                <a:ext cx="83170" cy="461665"/>
              </a:xfrm>
              <a:prstGeom prst="rect">
                <a:avLst/>
              </a:prstGeom>
              <a:blipFill>
                <a:blip r:embed="rId7"/>
                <a:stretch>
                  <a:fillRect l="-42857" r="-2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/>
              <p:nvPr/>
            </p:nvSpPr>
            <p:spPr>
              <a:xfrm>
                <a:off x="2072355" y="1995572"/>
                <a:ext cx="220022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54545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A1744AD-A722-A1CB-D6D8-DBC741EEA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355" y="1995572"/>
                <a:ext cx="220022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C59881-E211-76EF-0668-224DA8D31317}"/>
                  </a:ext>
                </a:extLst>
              </p:cNvPr>
              <p:cNvSpPr txBox="1"/>
              <p:nvPr/>
            </p:nvSpPr>
            <p:spPr>
              <a:xfrm>
                <a:off x="5278774" y="2315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C59881-E211-76EF-0668-224DA8D31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774" y="23155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446F20F-ADCD-F64B-5BA0-6634C7D4DD6A}"/>
                  </a:ext>
                </a:extLst>
              </p:cNvPr>
              <p:cNvSpPr txBox="1"/>
              <p:nvPr/>
            </p:nvSpPr>
            <p:spPr>
              <a:xfrm>
                <a:off x="6182503" y="23129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446F20F-ADCD-F64B-5BA0-6634C7D4D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503" y="2312920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8237C3-3036-349D-1045-D75DD3773786}"/>
                  </a:ext>
                </a:extLst>
              </p:cNvPr>
              <p:cNvSpPr txBox="1"/>
              <p:nvPr/>
            </p:nvSpPr>
            <p:spPr>
              <a:xfrm>
                <a:off x="7384133" y="23306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8237C3-3036-349D-1045-D75DD3773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133" y="2330655"/>
                <a:ext cx="5752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0BD68-A4A9-2B97-5A6C-210C265A6A75}"/>
                  </a:ext>
                </a:extLst>
              </p:cNvPr>
              <p:cNvSpPr txBox="1"/>
              <p:nvPr/>
            </p:nvSpPr>
            <p:spPr>
              <a:xfrm>
                <a:off x="5431174" y="24679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0BD68-A4A9-2B97-5A6C-210C265A6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174" y="24679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BD41885-0CCA-E413-4FF3-0A22953E8CBB}"/>
                  </a:ext>
                </a:extLst>
              </p:cNvPr>
              <p:cNvSpPr txBox="1"/>
              <p:nvPr/>
            </p:nvSpPr>
            <p:spPr>
              <a:xfrm>
                <a:off x="6334903" y="24653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BD41885-0CCA-E413-4FF3-0A22953E8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903" y="2465320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90FF45E-DD2A-BFE9-2567-09D7A6727D90}"/>
                  </a:ext>
                </a:extLst>
              </p:cNvPr>
              <p:cNvSpPr txBox="1"/>
              <p:nvPr/>
            </p:nvSpPr>
            <p:spPr>
              <a:xfrm>
                <a:off x="7536533" y="24830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90FF45E-DD2A-BFE9-2567-09D7A6727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533" y="2483055"/>
                <a:ext cx="5752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3DFBA74-2B64-5C1B-D601-CBD5120A72A3}"/>
                  </a:ext>
                </a:extLst>
              </p:cNvPr>
              <p:cNvSpPr txBox="1"/>
              <p:nvPr/>
            </p:nvSpPr>
            <p:spPr>
              <a:xfrm>
                <a:off x="5583574" y="26203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3DFBA74-2B64-5C1B-D601-CBD5120A7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574" y="26203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50DA83-1956-F847-FA2C-86615BDFC794}"/>
                  </a:ext>
                </a:extLst>
              </p:cNvPr>
              <p:cNvSpPr txBox="1"/>
              <p:nvPr/>
            </p:nvSpPr>
            <p:spPr>
              <a:xfrm>
                <a:off x="6487303" y="26177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50DA83-1956-F847-FA2C-86615BDFC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303" y="2617720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6F38C72-B6D6-E29D-70C6-0E8D87B9B50C}"/>
                  </a:ext>
                </a:extLst>
              </p:cNvPr>
              <p:cNvSpPr txBox="1"/>
              <p:nvPr/>
            </p:nvSpPr>
            <p:spPr>
              <a:xfrm>
                <a:off x="5129793" y="26354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6F38C72-B6D6-E29D-70C6-0E8D87B9B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793" y="263545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4ACDBB4-52A0-58A9-EB8B-D7B124AE64AA}"/>
                  </a:ext>
                </a:extLst>
              </p:cNvPr>
              <p:cNvSpPr txBox="1"/>
              <p:nvPr/>
            </p:nvSpPr>
            <p:spPr>
              <a:xfrm>
                <a:off x="5735974" y="27727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4ACDBB4-52A0-58A9-EB8B-D7B124AE6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74" y="27727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3EB16CF-A1F4-078C-0B71-E8E8CEE35B0C}"/>
                  </a:ext>
                </a:extLst>
              </p:cNvPr>
              <p:cNvSpPr txBox="1"/>
              <p:nvPr/>
            </p:nvSpPr>
            <p:spPr>
              <a:xfrm>
                <a:off x="6639703" y="27701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3EB16CF-A1F4-078C-0B71-E8E8CEE35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703" y="2770120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65F7540-B73A-B459-E132-37E96F4CCE20}"/>
                  </a:ext>
                </a:extLst>
              </p:cNvPr>
              <p:cNvSpPr txBox="1"/>
              <p:nvPr/>
            </p:nvSpPr>
            <p:spPr>
              <a:xfrm>
                <a:off x="5282193" y="27878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65F7540-B73A-B459-E132-37E96F4CC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193" y="278785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7E9D5B-7E09-B6FE-C77D-48C36A2EBF67}"/>
                  </a:ext>
                </a:extLst>
              </p:cNvPr>
              <p:cNvSpPr txBox="1"/>
              <p:nvPr/>
            </p:nvSpPr>
            <p:spPr>
              <a:xfrm>
                <a:off x="5888374" y="29251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37E9D5B-7E09-B6FE-C77D-48C36A2EB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374" y="29251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75C825F-A43D-D125-273E-06B1E65B3987}"/>
                  </a:ext>
                </a:extLst>
              </p:cNvPr>
              <p:cNvSpPr txBox="1"/>
              <p:nvPr/>
            </p:nvSpPr>
            <p:spPr>
              <a:xfrm>
                <a:off x="6792103" y="29225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75C825F-A43D-D125-273E-06B1E65B3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103" y="2922520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8620DEE-FB5E-8058-F3D7-DE7F834B8177}"/>
                  </a:ext>
                </a:extLst>
              </p:cNvPr>
              <p:cNvSpPr txBox="1"/>
              <p:nvPr/>
            </p:nvSpPr>
            <p:spPr>
              <a:xfrm>
                <a:off x="5434593" y="2940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8620DEE-FB5E-8058-F3D7-DE7F834B8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593" y="294025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4FD7BB8-5B6C-2BEC-DB19-5443147EB9AB}"/>
                  </a:ext>
                </a:extLst>
              </p:cNvPr>
              <p:cNvSpPr txBox="1"/>
              <p:nvPr/>
            </p:nvSpPr>
            <p:spPr>
              <a:xfrm>
                <a:off x="6040774" y="3077546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4FD7BB8-5B6C-2BEC-DB19-5443147EB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774" y="3077546"/>
                <a:ext cx="5752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E62E1C-AF8C-CE8D-A1D8-51CC1FAEDB0E}"/>
                  </a:ext>
                </a:extLst>
              </p:cNvPr>
              <p:cNvSpPr txBox="1"/>
              <p:nvPr/>
            </p:nvSpPr>
            <p:spPr>
              <a:xfrm>
                <a:off x="6944503" y="307492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E62E1C-AF8C-CE8D-A1D8-51CC1FAED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503" y="3074920"/>
                <a:ext cx="5752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7C8C51-6FDF-AAEF-7B55-19D0370D6F7D}"/>
                  </a:ext>
                </a:extLst>
              </p:cNvPr>
              <p:cNvSpPr txBox="1"/>
              <p:nvPr/>
            </p:nvSpPr>
            <p:spPr>
              <a:xfrm>
                <a:off x="5586993" y="30926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7C8C51-6FDF-AAEF-7B55-19D0370D6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993" y="3092655"/>
                <a:ext cx="5752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Rectangle 29">
            <a:extLst>
              <a:ext uri="{FF2B5EF4-FFF2-40B4-BE49-F238E27FC236}">
                <a16:creationId xmlns:a16="http://schemas.microsoft.com/office/drawing/2014/main" id="{624F5C3F-CCA6-7515-349F-37C70579627E}"/>
              </a:ext>
            </a:extLst>
          </p:cNvPr>
          <p:cNvSpPr/>
          <p:nvPr/>
        </p:nvSpPr>
        <p:spPr>
          <a:xfrm>
            <a:off x="8122419" y="2183599"/>
            <a:ext cx="2325362" cy="2343126"/>
          </a:xfrm>
          <a:custGeom>
            <a:avLst/>
            <a:gdLst>
              <a:gd name="connsiteX0" fmla="*/ 0 w 2319306"/>
              <a:gd name="connsiteY0" fmla="*/ 0 h 2319306"/>
              <a:gd name="connsiteX1" fmla="*/ 2319306 w 2319306"/>
              <a:gd name="connsiteY1" fmla="*/ 0 h 2319306"/>
              <a:gd name="connsiteX2" fmla="*/ 2319306 w 2319306"/>
              <a:gd name="connsiteY2" fmla="*/ 2319306 h 2319306"/>
              <a:gd name="connsiteX3" fmla="*/ 0 w 2319306"/>
              <a:gd name="connsiteY3" fmla="*/ 2319306 h 2319306"/>
              <a:gd name="connsiteX4" fmla="*/ 0 w 2319306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0 w 2325362"/>
              <a:gd name="connsiteY3" fmla="*/ 218003 h 2319306"/>
              <a:gd name="connsiteX4" fmla="*/ 6056 w 2325362"/>
              <a:gd name="connsiteY4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218003 h 2319306"/>
              <a:gd name="connsiteX5" fmla="*/ 6056 w 2325362"/>
              <a:gd name="connsiteY5" fmla="*/ 0 h 2319306"/>
              <a:gd name="connsiteX0" fmla="*/ 6056 w 2325362"/>
              <a:gd name="connsiteY0" fmla="*/ 0 h 2319306"/>
              <a:gd name="connsiteX1" fmla="*/ 2325362 w 2325362"/>
              <a:gd name="connsiteY1" fmla="*/ 0 h 2319306"/>
              <a:gd name="connsiteX2" fmla="*/ 2325362 w 2325362"/>
              <a:gd name="connsiteY2" fmla="*/ 2319306 h 2319306"/>
              <a:gd name="connsiteX3" fmla="*/ 2133828 w 2325362"/>
              <a:gd name="connsiteY3" fmla="*/ 2286337 h 2319306"/>
              <a:gd name="connsiteX4" fmla="*/ 0 w 2325362"/>
              <a:gd name="connsiteY4" fmla="*/ 163502 h 2319306"/>
              <a:gd name="connsiteX5" fmla="*/ 6056 w 2325362"/>
              <a:gd name="connsiteY5" fmla="*/ 0 h 2319306"/>
              <a:gd name="connsiteX0" fmla="*/ 6056 w 2325362"/>
              <a:gd name="connsiteY0" fmla="*/ 0 h 2343126"/>
              <a:gd name="connsiteX1" fmla="*/ 2325362 w 2325362"/>
              <a:gd name="connsiteY1" fmla="*/ 0 h 2343126"/>
              <a:gd name="connsiteX2" fmla="*/ 2325362 w 2325362"/>
              <a:gd name="connsiteY2" fmla="*/ 2319306 h 2343126"/>
              <a:gd name="connsiteX3" fmla="*/ 2164106 w 2325362"/>
              <a:gd name="connsiteY3" fmla="*/ 2328727 h 2343126"/>
              <a:gd name="connsiteX4" fmla="*/ 0 w 2325362"/>
              <a:gd name="connsiteY4" fmla="*/ 163502 h 2343126"/>
              <a:gd name="connsiteX5" fmla="*/ 6056 w 2325362"/>
              <a:gd name="connsiteY5" fmla="*/ 0 h 23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362" h="2343126">
                <a:moveTo>
                  <a:pt x="6056" y="0"/>
                </a:moveTo>
                <a:lnTo>
                  <a:pt x="2325362" y="0"/>
                </a:lnTo>
                <a:lnTo>
                  <a:pt x="2325362" y="2319306"/>
                </a:lnTo>
                <a:cubicBezTo>
                  <a:pt x="2273629" y="2265927"/>
                  <a:pt x="2215839" y="2382106"/>
                  <a:pt x="2164106" y="2328727"/>
                </a:cubicBezTo>
                <a:lnTo>
                  <a:pt x="0" y="163502"/>
                </a:lnTo>
                <a:lnTo>
                  <a:pt x="6056" y="0"/>
                </a:lnTo>
                <a:close/>
              </a:path>
            </a:pathLst>
          </a:cu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12FF7AF-02B1-14C3-E40E-0E1CAA0D45C9}"/>
              </a:ext>
            </a:extLst>
          </p:cNvPr>
          <p:cNvSpPr/>
          <p:nvPr/>
        </p:nvSpPr>
        <p:spPr>
          <a:xfrm>
            <a:off x="8124665" y="2176594"/>
            <a:ext cx="2319306" cy="231930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E74B27AD-8B32-91AB-BB15-56040F4D4839}"/>
                  </a:ext>
                </a:extLst>
              </p:cNvPr>
              <p:cNvSpPr txBox="1"/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E74B27AD-8B32-91AB-BB15-56040F4D48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929" y="3500029"/>
                <a:ext cx="567784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E872208-2399-704C-D6C2-2A22A285783F}"/>
                  </a:ext>
                </a:extLst>
              </p:cNvPr>
              <p:cNvSpPr txBox="1"/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E872208-2399-704C-D6C2-2A22A2857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890" y="2154525"/>
                <a:ext cx="5752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EE38B65F-7CB6-5782-1340-A433933AFA75}"/>
                  </a:ext>
                </a:extLst>
              </p:cNvPr>
              <p:cNvSpPr txBox="1"/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EE38B65F-7CB6-5782-1340-A433933AF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860" y="233186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0B6B2E69-7E47-92CC-9E5F-5E600605F5D8}"/>
                  </a:ext>
                </a:extLst>
              </p:cNvPr>
              <p:cNvSpPr txBox="1"/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0B6B2E69-7E47-92CC-9E5F-5E600605F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63666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1C78D194-C75D-0CE2-A8D1-3F37DD478EDA}"/>
                  </a:ext>
                </a:extLst>
              </p:cNvPr>
              <p:cNvSpPr txBox="1"/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1C78D194-C75D-0CE2-A8D1-3F37DD478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94146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552707C3-C8D5-D0B1-3312-D242BE336AF7}"/>
                  </a:ext>
                </a:extLst>
              </p:cNvPr>
              <p:cNvSpPr txBox="1"/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552707C3-C8D5-D0B1-3312-D242BE336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324626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844DC668-B68C-55DF-A22A-638D633A4AE1}"/>
                  </a:ext>
                </a:extLst>
              </p:cNvPr>
              <p:cNvSpPr txBox="1"/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844DC668-B68C-55DF-A22A-638D633A4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355106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AF22A4A7-66FE-502E-7E46-6B2CD9FC9CD9}"/>
                  </a:ext>
                </a:extLst>
              </p:cNvPr>
              <p:cNvSpPr txBox="1"/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AF22A4A7-66FE-502E-7E46-6B2CD9FC9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70346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3C04773E-53E1-F847-2C10-369620AC2380}"/>
                  </a:ext>
                </a:extLst>
              </p:cNvPr>
              <p:cNvSpPr txBox="1"/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3C04773E-53E1-F847-2C10-369620AC2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4008262"/>
                <a:ext cx="5752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651453A4-EFDE-C90C-2704-307484F27A7B}"/>
                  </a:ext>
                </a:extLst>
              </p:cNvPr>
              <p:cNvSpPr txBox="1"/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651453A4-EFDE-C90C-2704-307484F27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917" y="2334272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9EDB05D1-EB0D-ED23-3A58-B8E5F1C181D5}"/>
                  </a:ext>
                </a:extLst>
              </p:cNvPr>
              <p:cNvSpPr txBox="1"/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9EDB05D1-EB0D-ED23-3A58-B8E5F1C18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317" y="2486672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738D9253-008C-07AD-1263-7FDEFA1B7839}"/>
                  </a:ext>
                </a:extLst>
              </p:cNvPr>
              <p:cNvSpPr txBox="1"/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738D9253-008C-07AD-1263-7FDEFA1B78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17" y="2639072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4927DF42-8267-C6DA-C9A3-B8D5BD37B87F}"/>
                  </a:ext>
                </a:extLst>
              </p:cNvPr>
              <p:cNvSpPr txBox="1"/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4927DF42-8267-C6DA-C9A3-B8D5BD37B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117" y="2791472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E1B3FCC7-BA32-7BEF-68C6-1069BDF01FFE}"/>
                  </a:ext>
                </a:extLst>
              </p:cNvPr>
              <p:cNvSpPr txBox="1"/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E1B3FCC7-BA32-7BEF-68C6-1069BDF01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317" y="3248672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EC5DBCD5-9D4A-9C24-6F20-7636F4896E03}"/>
                  </a:ext>
                </a:extLst>
              </p:cNvPr>
              <p:cNvSpPr txBox="1"/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EC5DBCD5-9D4A-9C24-6F20-7636F4896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717" y="3401072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6DC20667-48D0-A9E5-5E5B-4049B4C45707}"/>
                  </a:ext>
                </a:extLst>
              </p:cNvPr>
              <p:cNvSpPr txBox="1"/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6DC20667-48D0-A9E5-5E5B-4049B4C45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4917" y="3858272"/>
                <a:ext cx="5752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13A4E61E-E41B-A3BA-E81B-AA26486ED94F}"/>
                  </a:ext>
                </a:extLst>
              </p:cNvPr>
              <p:cNvSpPr txBox="1"/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13A4E61E-E41B-A3BA-E81B-AA26486ED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654" y="2330995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818827EF-7BD7-0962-AA1C-304DF7FDA5EA}"/>
                  </a:ext>
                </a:extLst>
              </p:cNvPr>
              <p:cNvSpPr txBox="1"/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818827EF-7BD7-0962-AA1C-304DF7FDA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3254" y="2940595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01755F21-F341-3AEE-57AB-8498BF9EC9B0}"/>
                  </a:ext>
                </a:extLst>
              </p:cNvPr>
              <p:cNvSpPr txBox="1"/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01755F21-F341-3AEE-57AB-8498BF9EC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654" y="3092995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A42F575-955C-FA5F-517E-44FB06FDA209}"/>
                  </a:ext>
                </a:extLst>
              </p:cNvPr>
              <p:cNvSpPr txBox="1"/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A42F575-955C-FA5F-517E-44FB06FDA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454" y="3397795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A2F4C31-3951-3DC6-CA15-5636C505011E}"/>
                  </a:ext>
                </a:extLst>
              </p:cNvPr>
              <p:cNvSpPr txBox="1"/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A2F4C31-3951-3DC6-CA15-5636C5050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854" y="3550195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970C9164-6C76-4E8C-1A97-BCC54C08B864}"/>
                  </a:ext>
                </a:extLst>
              </p:cNvPr>
              <p:cNvSpPr txBox="1"/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970C9164-6C76-4E8C-1A97-BCC54C08B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254" y="3702595"/>
                <a:ext cx="5752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AF914E1-C263-6580-7AAE-4105904DDE86}"/>
                  </a:ext>
                </a:extLst>
              </p:cNvPr>
              <p:cNvSpPr txBox="1"/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AF914E1-C263-6580-7AAE-4105904DD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60" y="2178255"/>
                <a:ext cx="57528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0CC1C624-F111-A089-5C32-F6F8BCE730ED}"/>
                  </a:ext>
                </a:extLst>
              </p:cNvPr>
              <p:cNvSpPr txBox="1"/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0CC1C624-F111-A089-5C32-F6F8BCE73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60" y="2483055"/>
                <a:ext cx="57528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7EA02EC6-5677-136C-5918-1D61F80C4699}"/>
                  </a:ext>
                </a:extLst>
              </p:cNvPr>
              <p:cNvSpPr txBox="1"/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7EA02EC6-5677-136C-5918-1D61F80C4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787855"/>
                <a:ext cx="57528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AD79362-972F-C118-34CA-6AD62DB26D9A}"/>
                  </a:ext>
                </a:extLst>
              </p:cNvPr>
              <p:cNvSpPr txBox="1"/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AD79362-972F-C118-34CA-6AD62DB26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629768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F18662F1-1777-779F-425F-05BA6FEE06C1}"/>
                  </a:ext>
                </a:extLst>
              </p:cNvPr>
              <p:cNvSpPr txBox="1"/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F18662F1-1777-779F-425F-05BA6FEE0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782168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96BEAB49-C3DE-6431-C51F-EBFDA2B9D52D}"/>
                  </a:ext>
                </a:extLst>
              </p:cNvPr>
              <p:cNvSpPr txBox="1"/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96BEAB49-C3DE-6431-C51F-EBFDA2B9D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934568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47A8F52D-CADB-68C9-9145-10B3DD54C843}"/>
                  </a:ext>
                </a:extLst>
              </p:cNvPr>
              <p:cNvSpPr txBox="1"/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47A8F52D-CADB-68C9-9145-10B3DD54C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3086968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DCE9D49E-D884-F422-1A1C-522779034040}"/>
                  </a:ext>
                </a:extLst>
              </p:cNvPr>
              <p:cNvSpPr txBox="1"/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DCE9D49E-D884-F422-1A1C-522779034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3239368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8EB65AF-405B-9B9A-794D-271F2A1E583A}"/>
                  </a:ext>
                </a:extLst>
              </p:cNvPr>
              <p:cNvSpPr txBox="1"/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8EB65AF-405B-9B9A-794D-271F2A1E5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391768"/>
                <a:ext cx="5752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6C9A8598-E2CC-C00B-94F9-0FCA2D8F9932}"/>
                  </a:ext>
                </a:extLst>
              </p:cNvPr>
              <p:cNvSpPr txBox="1"/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6C9A8598-E2CC-C00B-94F9-0FCA2D8F9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860" y="2325138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1413D549-D56D-1B50-E023-92EAF363721B}"/>
                  </a:ext>
                </a:extLst>
              </p:cNvPr>
              <p:cNvSpPr txBox="1"/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1413D549-D56D-1B50-E023-92EAF36372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782338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18319ACB-5C51-AA50-37BC-71D779A1871F}"/>
                  </a:ext>
                </a:extLst>
              </p:cNvPr>
              <p:cNvSpPr txBox="1"/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18319ACB-5C51-AA50-37BC-71D779A18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934738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5EE7C883-7912-9EE4-CA97-DEA67239274A}"/>
                  </a:ext>
                </a:extLst>
              </p:cNvPr>
              <p:cNvSpPr txBox="1"/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5EE7C883-7912-9EE4-CA97-DEA672392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239538"/>
                <a:ext cx="57528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1172400D-FA83-3F2D-DC53-1B0363B93874}"/>
                  </a:ext>
                </a:extLst>
              </p:cNvPr>
              <p:cNvSpPr txBox="1"/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1172400D-FA83-3F2D-DC53-1B0363B93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326488"/>
                <a:ext cx="5752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7384041D-5A89-AB0B-7119-9B6B99DFD84D}"/>
                  </a:ext>
                </a:extLst>
              </p:cNvPr>
              <p:cNvSpPr txBox="1"/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7384041D-5A89-AB0B-7119-9B6B99DFD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3088488"/>
                <a:ext cx="5752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9221A4E-A076-0B82-8C17-40CE1FC67660}"/>
                  </a:ext>
                </a:extLst>
              </p:cNvPr>
              <p:cNvSpPr txBox="1"/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49221A4E-A076-0B82-8C17-40CE1FC67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260" y="2171437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82866C6-9DE8-D1D2-EF24-A64CA753962C}"/>
                  </a:ext>
                </a:extLst>
              </p:cNvPr>
              <p:cNvSpPr txBox="1"/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82866C6-9DE8-D1D2-EF24-A64CA7539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660" y="2323837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DB2946A2-AB85-7720-85D2-D09C79AE35FA}"/>
                  </a:ext>
                </a:extLst>
              </p:cNvPr>
              <p:cNvSpPr txBox="1"/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DB2946A2-AB85-7720-85D2-D09C79AE3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476237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C358DE3A-3300-B557-49D6-46EDA93FC4DC}"/>
                  </a:ext>
                </a:extLst>
              </p:cNvPr>
              <p:cNvSpPr txBox="1"/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C358DE3A-3300-B557-49D6-46EDA93FC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628637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FDD4125F-F4B0-6911-2F3E-389B6529713C}"/>
                  </a:ext>
                </a:extLst>
              </p:cNvPr>
              <p:cNvSpPr txBox="1"/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FDD4125F-F4B0-6911-2F3E-389B65297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781037"/>
                <a:ext cx="57528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057DFE2C-3707-CCA3-4215-B66FCD024EEC}"/>
                  </a:ext>
                </a:extLst>
              </p:cNvPr>
              <p:cNvSpPr txBox="1"/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057DFE2C-3707-CCA3-4215-B66FCD024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775954"/>
                <a:ext cx="57528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B8480E6-7354-159C-88B3-A8424FDA1892}"/>
                  </a:ext>
                </a:extLst>
              </p:cNvPr>
              <p:cNvSpPr txBox="1"/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B8480E6-7354-159C-88B3-A8424FDA1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60" y="2170530"/>
                <a:ext cx="57528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EA9442E5-1BF2-7CC4-6FEB-83F278F8CF25}"/>
                  </a:ext>
                </a:extLst>
              </p:cNvPr>
              <p:cNvSpPr txBox="1"/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EA9442E5-1BF2-7CC4-6FEB-83F278F8C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60" y="2322930"/>
                <a:ext cx="57528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479B6EB-A08E-5851-4BE3-5CF29003AB9F}"/>
                  </a:ext>
                </a:extLst>
              </p:cNvPr>
              <p:cNvSpPr txBox="1"/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479B6EB-A08E-5851-4BE3-5CF29003A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860" y="2475330"/>
                <a:ext cx="57528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1E8CB8C7-37E1-CE33-B14B-B3FA55BCEF33}"/>
                  </a:ext>
                </a:extLst>
              </p:cNvPr>
              <p:cNvSpPr txBox="1"/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1E8CB8C7-37E1-CE33-B14B-B3FA55BCE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627730"/>
                <a:ext cx="57528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66C75F5F-EA69-18B9-DE4A-12D8E675AAF3}"/>
                  </a:ext>
                </a:extLst>
              </p:cNvPr>
              <p:cNvSpPr txBox="1"/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66C75F5F-EA69-18B9-DE4A-12D8E675A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471692"/>
                <a:ext cx="57528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72DCB37C-87BA-FBBE-03EC-96A29DE1B84D}"/>
                  </a:ext>
                </a:extLst>
              </p:cNvPr>
              <p:cNvSpPr txBox="1"/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72DCB37C-87BA-FBBE-03EC-96A29DE1B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260" y="2161442"/>
                <a:ext cx="57528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9F00972-BC4D-C916-1CB0-2FB0CE7340A6}"/>
              </a:ext>
            </a:extLst>
          </p:cNvPr>
          <p:cNvGrpSpPr/>
          <p:nvPr/>
        </p:nvGrpSpPr>
        <p:grpSpPr>
          <a:xfrm>
            <a:off x="8007361" y="2159345"/>
            <a:ext cx="2598876" cy="2375469"/>
            <a:chOff x="8007361" y="2159345"/>
            <a:chExt cx="2598876" cy="237546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FBD0F819-7948-3CF9-AA81-A3873F520FC6}"/>
                    </a:ext>
                  </a:extLst>
                </p:cNvPr>
                <p:cNvSpPr txBox="1"/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FBD0F819-7948-3CF9-AA81-A3873F520F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7361" y="2159345"/>
                  <a:ext cx="575286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CB07D083-3EDC-BB9F-0D43-9DD1F4581DA1}"/>
                    </a:ext>
                  </a:extLst>
                </p:cNvPr>
                <p:cNvSpPr txBox="1"/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CB07D083-3EDC-BB9F-0D43-9DD1F4581D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2151" y="23366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300E561D-0966-15D0-1159-FBDB168B691A}"/>
                    </a:ext>
                  </a:extLst>
                </p:cNvPr>
                <p:cNvSpPr txBox="1"/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300E561D-0966-15D0-1159-FBDB168B69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51" y="24890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95E25794-ECA9-EC90-4FD2-D4E35C4DE7D8}"/>
                    </a:ext>
                  </a:extLst>
                </p:cNvPr>
                <p:cNvSpPr txBox="1"/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95E25794-ECA9-EC90-4FD2-D4E35C4DE7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06951" y="26414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782038F0-C869-72B7-BFC9-742B99F23ACF}"/>
                    </a:ext>
                  </a:extLst>
                </p:cNvPr>
                <p:cNvSpPr txBox="1"/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782038F0-C869-72B7-BFC9-742B99F23A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9351" y="27938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0BEC2165-DD16-3678-D761-401916C32B26}"/>
                    </a:ext>
                  </a:extLst>
                </p:cNvPr>
                <p:cNvSpPr txBox="1"/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0BEC2165-DD16-3678-D761-401916C32B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11751" y="29462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F7C38EAE-F81D-B968-B394-15124E759CD7}"/>
                    </a:ext>
                  </a:extLst>
                </p:cNvPr>
                <p:cNvSpPr txBox="1"/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F7C38EAE-F81D-B968-B394-15124E759C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4151" y="30986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46934903-E65A-C873-6EAB-DEA7F54437A8}"/>
                    </a:ext>
                  </a:extLst>
                </p:cNvPr>
                <p:cNvSpPr txBox="1"/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46934903-E65A-C873-6EAB-DEA7F54437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6551" y="32510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4D17244E-D9CE-FCFF-AE13-CA411446E624}"/>
                    </a:ext>
                  </a:extLst>
                </p:cNvPr>
                <p:cNvSpPr txBox="1"/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4D17244E-D9CE-FCFF-AE13-CA411446E6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8951" y="34034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32775D13-0F92-EF5B-1E77-CF53F952B28E}"/>
                    </a:ext>
                  </a:extLst>
                </p:cNvPr>
                <p:cNvSpPr txBox="1"/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32775D13-0F92-EF5B-1E77-CF53F952B2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1351" y="35558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B8E7D3A4-7CEA-7C51-68BF-9EAA4AD2C1DD}"/>
                    </a:ext>
                  </a:extLst>
                </p:cNvPr>
                <p:cNvSpPr txBox="1"/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B8E7D3A4-7CEA-7C51-68BF-9EAA4AD2C1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3751" y="37082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9303B670-B498-05F4-D29E-E391350B6EC6}"/>
                    </a:ext>
                  </a:extLst>
                </p:cNvPr>
                <p:cNvSpPr txBox="1"/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9303B670-B498-05F4-D29E-E391350B6E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26151" y="38606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B88B4CA2-F834-8B5F-8642-B79C55E83646}"/>
                    </a:ext>
                  </a:extLst>
                </p:cNvPr>
                <p:cNvSpPr txBox="1"/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B88B4CA2-F834-8B5F-8642-B79C55E836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8551" y="40130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366E63CC-A718-EE5B-F2D7-7C7594DAFB67}"/>
                    </a:ext>
                  </a:extLst>
                </p:cNvPr>
                <p:cNvSpPr txBox="1"/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366E63CC-A718-EE5B-F2D7-7C7594DAFB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0951" y="4165482"/>
                  <a:ext cx="57528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327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6D17-258A-C440-0B5C-2AA09E27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Distance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AD03A5-60F0-0F6E-77CF-5F934B31BA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2" y="1694890"/>
                <a:ext cx="4348584" cy="465828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Orders of magnitude better minimum distance</a:t>
                </a:r>
              </a:p>
              <a:p>
                <a:pPr lvl="1"/>
                <a:r>
                  <a:rPr lang="en-US" dirty="0"/>
                  <a:t>EA = Expand Accumulate</a:t>
                </a:r>
              </a:p>
              <a:p>
                <a:pPr lvl="1"/>
                <a:r>
                  <a:rPr lang="en-US" dirty="0"/>
                  <a:t>EC = Expand Convolute</a:t>
                </a:r>
              </a:p>
              <a:p>
                <a:r>
                  <a:rPr lang="en-US" dirty="0"/>
                  <a:t>Improved code rate</a:t>
                </a:r>
              </a:p>
              <a:p>
                <a:pPr lvl="1"/>
                <a:r>
                  <a:rPr lang="en-US" dirty="0"/>
                  <a:t>EC with rate 0.5</a:t>
                </a:r>
              </a:p>
              <a:p>
                <a:pPr lvl="1"/>
                <a:r>
                  <a:rPr lang="en-US" dirty="0"/>
                  <a:t>EA with rate 0.2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AD03A5-60F0-0F6E-77CF-5F934B31BA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2" y="1694890"/>
                <a:ext cx="4348584" cy="4658285"/>
              </a:xfrm>
              <a:blipFill>
                <a:blip r:embed="rId2"/>
                <a:stretch>
                  <a:fillRect l="-1262" r="-2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DC8581-356F-AC6C-766A-FA840DD7F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395696"/>
              </p:ext>
            </p:extLst>
          </p:nvPr>
        </p:nvGraphicFramePr>
        <p:xfrm>
          <a:off x="5547659" y="1758389"/>
          <a:ext cx="6045200" cy="427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1E85B0-513B-7780-2E89-C5A6A4C190C5}"/>
                  </a:ext>
                </a:extLst>
              </p:cNvPr>
              <p:cNvSpPr txBox="1"/>
              <p:nvPr/>
            </p:nvSpPr>
            <p:spPr>
              <a:xfrm>
                <a:off x="7772400" y="2124634"/>
                <a:ext cx="177052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1E85B0-513B-7780-2E89-C5A6A4C19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124634"/>
                <a:ext cx="177052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66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6D17-258A-C440-0B5C-2AA09E27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D03A5-60F0-0F6E-77CF-5F934B31B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2" y="1694890"/>
            <a:ext cx="4348584" cy="4658285"/>
          </a:xfrm>
        </p:spPr>
        <p:txBody>
          <a:bodyPr>
            <a:normAutofit/>
          </a:bodyPr>
          <a:lstStyle/>
          <a:p>
            <a:r>
              <a:rPr lang="en-US" dirty="0"/>
              <a:t>Several time faster</a:t>
            </a:r>
          </a:p>
          <a:p>
            <a:pPr lvl="1"/>
            <a:r>
              <a:rPr lang="en-US" dirty="0"/>
              <a:t>EA = Expand Accumulate</a:t>
            </a:r>
          </a:p>
          <a:p>
            <a:pPr lvl="1"/>
            <a:r>
              <a:rPr lang="en-US" dirty="0"/>
              <a:t>EC = Expand Convolute</a:t>
            </a:r>
          </a:p>
          <a:p>
            <a:r>
              <a:rPr lang="en-US" dirty="0"/>
              <a:t>For comparable distance</a:t>
            </a:r>
          </a:p>
          <a:p>
            <a:pPr lvl="1"/>
            <a:r>
              <a:rPr lang="en-US" dirty="0"/>
              <a:t>EA: 740ms        </a:t>
            </a:r>
          </a:p>
          <a:p>
            <a:pPr lvl="1"/>
            <a:r>
              <a:rPr lang="en-US" dirty="0"/>
              <a:t>EC: 190ms        </a:t>
            </a:r>
          </a:p>
          <a:p>
            <a:pPr lvl="1"/>
            <a:r>
              <a:rPr lang="en-US" dirty="0"/>
              <a:t>4x faster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1E85B0-513B-7780-2E89-C5A6A4C190C5}"/>
                  </a:ext>
                </a:extLst>
              </p:cNvPr>
              <p:cNvSpPr txBox="1"/>
              <p:nvPr/>
            </p:nvSpPr>
            <p:spPr>
              <a:xfrm>
                <a:off x="7772400" y="2124634"/>
                <a:ext cx="177052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1E85B0-513B-7780-2E89-C5A6A4C19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124634"/>
                <a:ext cx="177052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A30BDD9-1F70-1CD6-DE7C-20DC2553A6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362509"/>
              </p:ext>
            </p:extLst>
          </p:nvPr>
        </p:nvGraphicFramePr>
        <p:xfrm>
          <a:off x="5747060" y="1773702"/>
          <a:ext cx="5905500" cy="494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477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25F-18D2-402C-A0E7-3DB10A26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Oblivious Transfer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D00CAD-143B-4B1B-B06F-8AFD376BF428}"/>
              </a:ext>
            </a:extLst>
          </p:cNvPr>
          <p:cNvSpPr/>
          <p:nvPr/>
        </p:nvSpPr>
        <p:spPr>
          <a:xfrm>
            <a:off x="9497777" y="709479"/>
            <a:ext cx="1645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[Rab81, EGL82]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FA361C-5279-410F-A71E-07BE5F8E3888}"/>
              </a:ext>
            </a:extLst>
          </p:cNvPr>
          <p:cNvSpPr/>
          <p:nvPr/>
        </p:nvSpPr>
        <p:spPr>
          <a:xfrm rot="2700000">
            <a:off x="6164940" y="2857610"/>
            <a:ext cx="1026242" cy="102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/>
              <p:nvPr/>
            </p:nvSpPr>
            <p:spPr>
              <a:xfrm>
                <a:off x="5865713" y="2993583"/>
                <a:ext cx="170362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effectLst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40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</a:rPr>
                      <m:t>𝑂𝑇</m:t>
                    </m:r>
                  </m:oMath>
                </a14:m>
                <a:endParaRPr lang="en-US" sz="4000" dirty="0">
                  <a:effectLst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713" y="2993583"/>
                <a:ext cx="170362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2BC91A-693D-49F3-BA6D-F0CCA407BB3A}"/>
              </a:ext>
            </a:extLst>
          </p:cNvPr>
          <p:cNvCxnSpPr>
            <a:cxnSpLocks/>
          </p:cNvCxnSpPr>
          <p:nvPr/>
        </p:nvCxnSpPr>
        <p:spPr>
          <a:xfrm>
            <a:off x="4810813" y="3374532"/>
            <a:ext cx="10035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91BFAD4-4D2A-4B88-9AB0-297C2C2BED7F}"/>
                  </a:ext>
                </a:extLst>
              </p:cNvPr>
              <p:cNvSpPr txBox="1"/>
              <p:nvPr/>
            </p:nvSpPr>
            <p:spPr>
              <a:xfrm>
                <a:off x="3003591" y="2875811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91BFAD4-4D2A-4B88-9AB0-297C2C2BE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1" y="2875811"/>
                <a:ext cx="191985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9DA490C-7E25-403E-BEF8-3C07ECDB15F1}"/>
              </a:ext>
            </a:extLst>
          </p:cNvPr>
          <p:cNvCxnSpPr>
            <a:cxnSpLocks/>
          </p:cNvCxnSpPr>
          <p:nvPr/>
        </p:nvCxnSpPr>
        <p:spPr>
          <a:xfrm flipH="1">
            <a:off x="7569334" y="3374532"/>
            <a:ext cx="96814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8E12BA-A849-4091-9F6B-C81018E561A1}"/>
                  </a:ext>
                </a:extLst>
              </p:cNvPr>
              <p:cNvSpPr txBox="1"/>
              <p:nvPr/>
            </p:nvSpPr>
            <p:spPr>
              <a:xfrm>
                <a:off x="7927745" y="2892290"/>
                <a:ext cx="16634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u="sng" dirty="0">
                  <a:effectLst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8E12BA-A849-4091-9F6B-C81018E56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745" y="2892290"/>
                <a:ext cx="1663430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6A758-ACB4-46A5-A703-96647487971A}"/>
              </a:ext>
            </a:extLst>
          </p:cNvPr>
          <p:cNvCxnSpPr>
            <a:cxnSpLocks/>
          </p:cNvCxnSpPr>
          <p:nvPr/>
        </p:nvCxnSpPr>
        <p:spPr>
          <a:xfrm>
            <a:off x="6675254" y="4185839"/>
            <a:ext cx="0" cy="4024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81BC1D-6008-4F21-AF33-8D6B9751431D}"/>
              </a:ext>
            </a:extLst>
          </p:cNvPr>
          <p:cNvCxnSpPr>
            <a:cxnSpLocks/>
          </p:cNvCxnSpPr>
          <p:nvPr/>
        </p:nvCxnSpPr>
        <p:spPr>
          <a:xfrm>
            <a:off x="6665526" y="4563202"/>
            <a:ext cx="18719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/>
              <p:nvPr/>
            </p:nvSpPr>
            <p:spPr>
              <a:xfrm>
                <a:off x="8677705" y="4378378"/>
                <a:ext cx="766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05" y="4378378"/>
                <a:ext cx="76611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7CA4B44-EBAB-491A-A2A8-5F9571B92BA0}"/>
              </a:ext>
            </a:extLst>
          </p:cNvPr>
          <p:cNvSpPr txBox="1"/>
          <p:nvPr/>
        </p:nvSpPr>
        <p:spPr>
          <a:xfrm>
            <a:off x="8431944" y="1857525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80DBA7-F880-4A25-AE00-C3B665C7E944}"/>
              </a:ext>
            </a:extLst>
          </p:cNvPr>
          <p:cNvSpPr txBox="1"/>
          <p:nvPr/>
        </p:nvSpPr>
        <p:spPr>
          <a:xfrm>
            <a:off x="3205218" y="1861202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41B3187-ACD0-4AB3-A125-F236B62E5D2A}"/>
                  </a:ext>
                </a:extLst>
              </p:cNvPr>
              <p:cNvSpPr txBox="1"/>
              <p:nvPr/>
            </p:nvSpPr>
            <p:spPr>
              <a:xfrm>
                <a:off x="8774961" y="3169289"/>
                <a:ext cx="9058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∈{0,1}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41B3187-ACD0-4AB3-A125-F236B62E5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961" y="3169289"/>
                <a:ext cx="905874" cy="369332"/>
              </a:xfrm>
              <a:prstGeom prst="rect">
                <a:avLst/>
              </a:prstGeom>
              <a:blipFill>
                <a:blip r:embed="rId7"/>
                <a:stretch>
                  <a:fillRect r="-671"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7FCF91-33E1-4A93-B51E-3CBA69CCB458}"/>
              </a:ext>
            </a:extLst>
          </p:cNvPr>
          <p:cNvCxnSpPr>
            <a:cxnSpLocks/>
          </p:cNvCxnSpPr>
          <p:nvPr/>
        </p:nvCxnSpPr>
        <p:spPr>
          <a:xfrm>
            <a:off x="5726430" y="4563727"/>
            <a:ext cx="2097920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/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26E74A6-7F6F-4EB9-9E43-AF6A5656F08C}"/>
              </a:ext>
            </a:extLst>
          </p:cNvPr>
          <p:cNvCxnSpPr>
            <a:cxnSpLocks/>
          </p:cNvCxnSpPr>
          <p:nvPr/>
        </p:nvCxnSpPr>
        <p:spPr>
          <a:xfrm flipH="1">
            <a:off x="4810813" y="3374532"/>
            <a:ext cx="10035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81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1481E-6 L 5.55112E-17 0.171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2.91667E-6 0.173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5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0 L 4.16667E-7 0.1766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81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2.91667E-6 0.173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5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8" grpId="0"/>
      <p:bldP spid="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434" y="196542"/>
            <a:ext cx="10050300" cy="165756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+mn-lt"/>
              </a:rPr>
              <a:t>Expand-Convolute Codes</a:t>
            </a:r>
            <a:endParaRPr lang="en-US" sz="3200" b="1" cap="none" dirty="0">
              <a:latin typeface="+mn-lt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FD38060-52E4-42A3-B148-9ACFC6C9B046}"/>
              </a:ext>
            </a:extLst>
          </p:cNvPr>
          <p:cNvSpPr txBox="1">
            <a:spLocks/>
          </p:cNvSpPr>
          <p:nvPr/>
        </p:nvSpPr>
        <p:spPr>
          <a:xfrm>
            <a:off x="2061764" y="3334956"/>
            <a:ext cx="8630447" cy="1012929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354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DA3899-9A25-41C9-8829-D874E0BD9F88}"/>
              </a:ext>
            </a:extLst>
          </p:cNvPr>
          <p:cNvSpPr txBox="1"/>
          <p:nvPr/>
        </p:nvSpPr>
        <p:spPr>
          <a:xfrm>
            <a:off x="9435324" y="4277484"/>
            <a:ext cx="266537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Titouan</a:t>
            </a:r>
            <a:r>
              <a:rPr lang="en-US" sz="2000" dirty="0"/>
              <a:t> Tanguy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Peter Rindal</a:t>
            </a:r>
          </a:p>
          <a:p>
            <a:r>
              <a:rPr lang="en-US" sz="2000" dirty="0"/>
              <a:t>Srinivasan </a:t>
            </a:r>
            <a:r>
              <a:rPr lang="en-US" sz="2000" dirty="0" err="1"/>
              <a:t>Raghuraman</a:t>
            </a:r>
            <a:endParaRPr lang="en-US" sz="2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C67500-8220-4AC8-8629-262EC3973114}"/>
              </a:ext>
            </a:extLst>
          </p:cNvPr>
          <p:cNvCxnSpPr>
            <a:cxnSpLocks/>
          </p:cNvCxnSpPr>
          <p:nvPr/>
        </p:nvCxnSpPr>
        <p:spPr>
          <a:xfrm>
            <a:off x="9248083" y="3988741"/>
            <a:ext cx="0" cy="24760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visa research">
            <a:extLst>
              <a:ext uri="{FF2B5EF4-FFF2-40B4-BE49-F238E27FC236}">
                <a16:creationId xmlns:a16="http://schemas.microsoft.com/office/drawing/2014/main" id="{71B19C82-343F-4E24-9392-5D6F56A73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41" b="98453" l="440" r="99121">
                        <a14:foregroundMark x1="11099" y1="4836" x2="11319" y2="4836"/>
                        <a14:foregroundMark x1="11099" y1="6190" x2="14066" y2="7737"/>
                        <a14:foregroundMark x1="769" y1="1741" x2="4945" y2="4062"/>
                        <a14:foregroundMark x1="44066" y1="7350" x2="42967" y2="18762"/>
                        <a14:foregroundMark x1="92637" y1="2128" x2="89341" y2="7544"/>
                        <a14:foregroundMark x1="99121" y1="55706" x2="91648" y2="42940"/>
                        <a14:foregroundMark x1="89341" y1="97679" x2="89341" y2="90522"/>
                        <a14:foregroundMark x1="76923" y1="89362" x2="76923" y2="91683"/>
                        <a14:foregroundMark x1="70659" y1="83172" x2="70549" y2="88201"/>
                        <a14:foregroundMark x1="60989" y1="86267" x2="62418" y2="85880"/>
                        <a14:foregroundMark x1="47692" y1="86267" x2="50330" y2="86460"/>
                        <a14:foregroundMark x1="41978" y1="90909" x2="39670" y2="88008"/>
                        <a14:foregroundMark x1="25385" y1="86460" x2="28462" y2="86460"/>
                        <a14:foregroundMark x1="12857" y1="83366" x2="15275" y2="83946"/>
                        <a14:foregroundMark x1="51099" y1="48936" x2="56374" y2="500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855" y="5405007"/>
            <a:ext cx="1536659" cy="87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FE00648-BE75-486E-8E5B-BF9D29516E5D}"/>
              </a:ext>
            </a:extLst>
          </p:cNvPr>
          <p:cNvSpPr txBox="1"/>
          <p:nvPr/>
        </p:nvSpPr>
        <p:spPr>
          <a:xfrm>
            <a:off x="1499789" y="1906580"/>
            <a:ext cx="9192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for Pseudorandom Correlation Generators from LPN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A6B66-80CF-3FC0-CDB6-362C40AD8B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8483" y="4183253"/>
            <a:ext cx="1536660" cy="5546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F39BB7-4CD7-7541-49DF-DB318D261A16}"/>
              </a:ext>
            </a:extLst>
          </p:cNvPr>
          <p:cNvSpPr txBox="1"/>
          <p:nvPr/>
        </p:nvSpPr>
        <p:spPr>
          <a:xfrm>
            <a:off x="940505" y="3989519"/>
            <a:ext cx="48093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Questions?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3A669-C015-F3F8-A9B7-A07DDCD791E2}"/>
              </a:ext>
            </a:extLst>
          </p:cNvPr>
          <p:cNvSpPr txBox="1"/>
          <p:nvPr/>
        </p:nvSpPr>
        <p:spPr>
          <a:xfrm>
            <a:off x="3736483" y="249601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Eprint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2023/882</a:t>
            </a:r>
          </a:p>
        </p:txBody>
      </p:sp>
    </p:spTree>
    <p:extLst>
      <p:ext uri="{BB962C8B-B14F-4D97-AF65-F5344CB8AC3E}">
        <p14:creationId xmlns:p14="http://schemas.microsoft.com/office/powerpoint/2010/main" val="136175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25F-18D2-402C-A0E7-3DB10A26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Oblivious Transfer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D00CAD-143B-4B1B-B06F-8AFD376BF428}"/>
              </a:ext>
            </a:extLst>
          </p:cNvPr>
          <p:cNvSpPr/>
          <p:nvPr/>
        </p:nvSpPr>
        <p:spPr>
          <a:xfrm>
            <a:off x="9497777" y="709479"/>
            <a:ext cx="1645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[Rab81, EGL82]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FA361C-5279-410F-A71E-07BE5F8E3888}"/>
              </a:ext>
            </a:extLst>
          </p:cNvPr>
          <p:cNvSpPr/>
          <p:nvPr/>
        </p:nvSpPr>
        <p:spPr>
          <a:xfrm rot="2700000">
            <a:off x="6164940" y="2857610"/>
            <a:ext cx="1026242" cy="102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/>
              <p:nvPr/>
            </p:nvSpPr>
            <p:spPr>
              <a:xfrm>
                <a:off x="5865713" y="2993583"/>
                <a:ext cx="170362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𝑟𝑂𝑇</m:t>
                      </m:r>
                    </m:oMath>
                  </m:oMathPara>
                </a14:m>
                <a:endParaRPr lang="en-US" sz="4000" dirty="0">
                  <a:effectLst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713" y="2993583"/>
                <a:ext cx="170362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6A758-ACB4-46A5-A703-96647487971A}"/>
              </a:ext>
            </a:extLst>
          </p:cNvPr>
          <p:cNvCxnSpPr>
            <a:cxnSpLocks/>
          </p:cNvCxnSpPr>
          <p:nvPr/>
        </p:nvCxnSpPr>
        <p:spPr>
          <a:xfrm>
            <a:off x="6675254" y="4185839"/>
            <a:ext cx="0" cy="4024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81BC1D-6008-4F21-AF33-8D6B9751431D}"/>
              </a:ext>
            </a:extLst>
          </p:cNvPr>
          <p:cNvCxnSpPr>
            <a:cxnSpLocks/>
          </p:cNvCxnSpPr>
          <p:nvPr/>
        </p:nvCxnSpPr>
        <p:spPr>
          <a:xfrm>
            <a:off x="6665526" y="4563202"/>
            <a:ext cx="18719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/>
              <p:nvPr/>
            </p:nvSpPr>
            <p:spPr>
              <a:xfrm>
                <a:off x="8677705" y="4378378"/>
                <a:ext cx="20908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05" y="4378378"/>
                <a:ext cx="20908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7CA4B44-EBAB-491A-A2A8-5F9571B92BA0}"/>
              </a:ext>
            </a:extLst>
          </p:cNvPr>
          <p:cNvSpPr txBox="1"/>
          <p:nvPr/>
        </p:nvSpPr>
        <p:spPr>
          <a:xfrm>
            <a:off x="8431944" y="1857525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80DBA7-F880-4A25-AE00-C3B665C7E944}"/>
              </a:ext>
            </a:extLst>
          </p:cNvPr>
          <p:cNvSpPr txBox="1"/>
          <p:nvPr/>
        </p:nvSpPr>
        <p:spPr>
          <a:xfrm>
            <a:off x="3205218" y="1861202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7FCF91-33E1-4A93-B51E-3CBA69CCB458}"/>
              </a:ext>
            </a:extLst>
          </p:cNvPr>
          <p:cNvCxnSpPr>
            <a:cxnSpLocks/>
          </p:cNvCxnSpPr>
          <p:nvPr/>
        </p:nvCxnSpPr>
        <p:spPr>
          <a:xfrm>
            <a:off x="4810813" y="4563044"/>
            <a:ext cx="3013537" cy="683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/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/>
              <p:nvPr/>
            </p:nvSpPr>
            <p:spPr>
              <a:xfrm>
                <a:off x="3003590" y="4052743"/>
                <a:ext cx="191985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  <a:br>
                  <a:rPr lang="en-US" dirty="0">
                    <a:effectLst/>
                  </a:rPr>
                </a:br>
                <a:endParaRPr lang="en-US" b="0" dirty="0">
                  <a:effectLst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effectLst/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0" y="4052743"/>
                <a:ext cx="1919855" cy="14773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/>
              <p:nvPr/>
            </p:nvSpPr>
            <p:spPr>
              <a:xfrm>
                <a:off x="8515889" y="4101379"/>
                <a:ext cx="4871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u="sng" dirty="0">
                  <a:effectLst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889" y="4101379"/>
                <a:ext cx="48714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16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25F-18D2-402C-A0E7-3DB10A26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Oblivious </a:t>
            </a:r>
            <a:r>
              <a:rPr lang="en-US" strike="sngStrike" dirty="0"/>
              <a:t>Transfer</a:t>
            </a:r>
            <a:r>
              <a:rPr lang="en-US" dirty="0"/>
              <a:t> Linear Evaluation (OLE)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FA361C-5279-410F-A71E-07BE5F8E3888}"/>
              </a:ext>
            </a:extLst>
          </p:cNvPr>
          <p:cNvSpPr/>
          <p:nvPr/>
        </p:nvSpPr>
        <p:spPr>
          <a:xfrm rot="2700000">
            <a:off x="6164940" y="2857610"/>
            <a:ext cx="1026242" cy="102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/>
              <p:nvPr/>
            </p:nvSpPr>
            <p:spPr>
              <a:xfrm>
                <a:off x="5865713" y="2993583"/>
                <a:ext cx="170362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/>
                          <a:latin typeface="Cambria Math" panose="02040503050406030204" pitchFamily="18" charset="0"/>
                        </a:rPr>
                        <m:t>𝑂𝐿𝐸</m:t>
                      </m:r>
                    </m:oMath>
                  </m:oMathPara>
                </a14:m>
                <a:endParaRPr lang="en-US" sz="4000" dirty="0">
                  <a:effectLst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713" y="2993583"/>
                <a:ext cx="170362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6A758-ACB4-46A5-A703-96647487971A}"/>
              </a:ext>
            </a:extLst>
          </p:cNvPr>
          <p:cNvCxnSpPr>
            <a:cxnSpLocks/>
          </p:cNvCxnSpPr>
          <p:nvPr/>
        </p:nvCxnSpPr>
        <p:spPr>
          <a:xfrm>
            <a:off x="6675254" y="4185839"/>
            <a:ext cx="0" cy="4024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81BC1D-6008-4F21-AF33-8D6B9751431D}"/>
              </a:ext>
            </a:extLst>
          </p:cNvPr>
          <p:cNvCxnSpPr>
            <a:cxnSpLocks/>
          </p:cNvCxnSpPr>
          <p:nvPr/>
        </p:nvCxnSpPr>
        <p:spPr>
          <a:xfrm>
            <a:off x="6665526" y="4563202"/>
            <a:ext cx="18719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/>
              <p:nvPr/>
            </p:nvSpPr>
            <p:spPr>
              <a:xfrm>
                <a:off x="8677705" y="4378378"/>
                <a:ext cx="20908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05" y="4378378"/>
                <a:ext cx="20908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7CA4B44-EBAB-491A-A2A8-5F9571B92BA0}"/>
              </a:ext>
            </a:extLst>
          </p:cNvPr>
          <p:cNvSpPr txBox="1"/>
          <p:nvPr/>
        </p:nvSpPr>
        <p:spPr>
          <a:xfrm>
            <a:off x="8431944" y="1857525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80DBA7-F880-4A25-AE00-C3B665C7E944}"/>
              </a:ext>
            </a:extLst>
          </p:cNvPr>
          <p:cNvSpPr txBox="1"/>
          <p:nvPr/>
        </p:nvSpPr>
        <p:spPr>
          <a:xfrm>
            <a:off x="3205218" y="1861202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7FCF91-33E1-4A93-B51E-3CBA69CCB458}"/>
              </a:ext>
            </a:extLst>
          </p:cNvPr>
          <p:cNvCxnSpPr>
            <a:cxnSpLocks/>
          </p:cNvCxnSpPr>
          <p:nvPr/>
        </p:nvCxnSpPr>
        <p:spPr>
          <a:xfrm>
            <a:off x="4810813" y="4563044"/>
            <a:ext cx="3013537" cy="683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/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/>
              <p:nvPr/>
            </p:nvSpPr>
            <p:spPr>
              <a:xfrm>
                <a:off x="3003590" y="4052743"/>
                <a:ext cx="1919855" cy="1525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smtClean="0">
                        <a:effectLst/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  <a:br>
                  <a:rPr lang="en-US" dirty="0">
                    <a:effectLst/>
                  </a:rPr>
                </a:br>
                <a:endParaRPr lang="en-US" b="0" dirty="0">
                  <a:effectLst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effectLst/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0" y="4052743"/>
                <a:ext cx="1919855" cy="1525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/>
              <p:nvPr/>
            </p:nvSpPr>
            <p:spPr>
              <a:xfrm>
                <a:off x="8515889" y="4101379"/>
                <a:ext cx="4871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u="sng" dirty="0">
                  <a:effectLst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889" y="4101379"/>
                <a:ext cx="48714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71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25F-18D2-402C-A0E7-3DB10A26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Oblivious Linear Evaluation (VOLE)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FA361C-5279-410F-A71E-07BE5F8E3888}"/>
              </a:ext>
            </a:extLst>
          </p:cNvPr>
          <p:cNvSpPr/>
          <p:nvPr/>
        </p:nvSpPr>
        <p:spPr>
          <a:xfrm rot="2700000">
            <a:off x="6164940" y="2857610"/>
            <a:ext cx="1026242" cy="102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/>
              <p:nvPr/>
            </p:nvSpPr>
            <p:spPr>
              <a:xfrm>
                <a:off x="5833221" y="3049286"/>
                <a:ext cx="17036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𝑉𝑂𝐿𝐸</m:t>
                      </m:r>
                    </m:oMath>
                  </m:oMathPara>
                </a14:m>
                <a:endParaRPr lang="en-US" sz="3200" dirty="0">
                  <a:effectLst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221" y="3049286"/>
                <a:ext cx="170362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6A758-ACB4-46A5-A703-96647487971A}"/>
              </a:ext>
            </a:extLst>
          </p:cNvPr>
          <p:cNvCxnSpPr>
            <a:cxnSpLocks/>
          </p:cNvCxnSpPr>
          <p:nvPr/>
        </p:nvCxnSpPr>
        <p:spPr>
          <a:xfrm>
            <a:off x="6675254" y="4185839"/>
            <a:ext cx="0" cy="4024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81BC1D-6008-4F21-AF33-8D6B9751431D}"/>
              </a:ext>
            </a:extLst>
          </p:cNvPr>
          <p:cNvCxnSpPr>
            <a:cxnSpLocks/>
          </p:cNvCxnSpPr>
          <p:nvPr/>
        </p:nvCxnSpPr>
        <p:spPr>
          <a:xfrm>
            <a:off x="6665526" y="4563202"/>
            <a:ext cx="18719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/>
              <p:nvPr/>
            </p:nvSpPr>
            <p:spPr>
              <a:xfrm>
                <a:off x="8677705" y="4378378"/>
                <a:ext cx="20908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05" y="4378378"/>
                <a:ext cx="2090864" cy="369332"/>
              </a:xfrm>
              <a:prstGeom prst="rect">
                <a:avLst/>
              </a:prstGeom>
              <a:blipFill>
                <a:blip r:embed="rId4"/>
                <a:stretch>
                  <a:fillRect t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7CA4B44-EBAB-491A-A2A8-5F9571B92BA0}"/>
              </a:ext>
            </a:extLst>
          </p:cNvPr>
          <p:cNvSpPr txBox="1"/>
          <p:nvPr/>
        </p:nvSpPr>
        <p:spPr>
          <a:xfrm>
            <a:off x="8431944" y="1857525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80DBA7-F880-4A25-AE00-C3B665C7E944}"/>
              </a:ext>
            </a:extLst>
          </p:cNvPr>
          <p:cNvSpPr txBox="1"/>
          <p:nvPr/>
        </p:nvSpPr>
        <p:spPr>
          <a:xfrm>
            <a:off x="3205218" y="1861202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7FCF91-33E1-4A93-B51E-3CBA69CCB458}"/>
              </a:ext>
            </a:extLst>
          </p:cNvPr>
          <p:cNvCxnSpPr>
            <a:cxnSpLocks/>
          </p:cNvCxnSpPr>
          <p:nvPr/>
        </p:nvCxnSpPr>
        <p:spPr>
          <a:xfrm>
            <a:off x="4810813" y="4563044"/>
            <a:ext cx="3013537" cy="683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/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647" y="4378378"/>
                <a:ext cx="3163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/>
              <p:nvPr/>
            </p:nvSpPr>
            <p:spPr>
              <a:xfrm>
                <a:off x="3003590" y="4052743"/>
                <a:ext cx="1919855" cy="651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0" y="4052743"/>
                <a:ext cx="1919855" cy="6512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/>
              <p:nvPr/>
            </p:nvSpPr>
            <p:spPr>
              <a:xfrm>
                <a:off x="8515889" y="4101379"/>
                <a:ext cx="4871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u="sng" dirty="0">
                  <a:effectLst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889" y="4101379"/>
                <a:ext cx="487142" cy="646331"/>
              </a:xfrm>
              <a:prstGeom prst="rect">
                <a:avLst/>
              </a:prstGeom>
              <a:blipFill>
                <a:blip r:embed="rId7"/>
                <a:stretch>
                  <a:fillRect r="-3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56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25F-18D2-402C-A0E7-3DB10A26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VOLE &amp; OT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FA361C-5279-410F-A71E-07BE5F8E3888}"/>
              </a:ext>
            </a:extLst>
          </p:cNvPr>
          <p:cNvSpPr/>
          <p:nvPr/>
        </p:nvSpPr>
        <p:spPr>
          <a:xfrm rot="2700000">
            <a:off x="6164940" y="2857610"/>
            <a:ext cx="1026242" cy="1026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/>
              <p:nvPr/>
            </p:nvSpPr>
            <p:spPr>
              <a:xfrm>
                <a:off x="5833221" y="3049286"/>
                <a:ext cx="17036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𝑉𝑂𝐿𝐸</m:t>
                      </m:r>
                    </m:oMath>
                  </m:oMathPara>
                </a14:m>
                <a:endParaRPr lang="en-US" sz="3200" dirty="0">
                  <a:effectLst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FF003-BBAA-4192-8214-BE639CD8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221" y="3049286"/>
                <a:ext cx="170362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6A758-ACB4-46A5-A703-96647487971A}"/>
              </a:ext>
            </a:extLst>
          </p:cNvPr>
          <p:cNvCxnSpPr>
            <a:cxnSpLocks/>
          </p:cNvCxnSpPr>
          <p:nvPr/>
        </p:nvCxnSpPr>
        <p:spPr>
          <a:xfrm>
            <a:off x="6675254" y="4185839"/>
            <a:ext cx="0" cy="40240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81BC1D-6008-4F21-AF33-8D6B9751431D}"/>
              </a:ext>
            </a:extLst>
          </p:cNvPr>
          <p:cNvCxnSpPr>
            <a:cxnSpLocks/>
          </p:cNvCxnSpPr>
          <p:nvPr/>
        </p:nvCxnSpPr>
        <p:spPr>
          <a:xfrm>
            <a:off x="6665526" y="4563202"/>
            <a:ext cx="18719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7CA4B44-EBAB-491A-A2A8-5F9571B92BA0}"/>
              </a:ext>
            </a:extLst>
          </p:cNvPr>
          <p:cNvSpPr txBox="1"/>
          <p:nvPr/>
        </p:nvSpPr>
        <p:spPr>
          <a:xfrm>
            <a:off x="8431944" y="1857525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80DBA7-F880-4A25-AE00-C3B665C7E944}"/>
              </a:ext>
            </a:extLst>
          </p:cNvPr>
          <p:cNvSpPr txBox="1"/>
          <p:nvPr/>
        </p:nvSpPr>
        <p:spPr>
          <a:xfrm>
            <a:off x="3205218" y="1861202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7FCF91-33E1-4A93-B51E-3CBA69CCB458}"/>
              </a:ext>
            </a:extLst>
          </p:cNvPr>
          <p:cNvCxnSpPr>
            <a:cxnSpLocks/>
          </p:cNvCxnSpPr>
          <p:nvPr/>
        </p:nvCxnSpPr>
        <p:spPr>
          <a:xfrm>
            <a:off x="4810813" y="4563044"/>
            <a:ext cx="3013537" cy="683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/>
              <p:nvPr/>
            </p:nvSpPr>
            <p:spPr>
              <a:xfrm>
                <a:off x="8728422" y="4401587"/>
                <a:ext cx="31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422" y="4401587"/>
                <a:ext cx="3163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/>
              <p:nvPr/>
            </p:nvSpPr>
            <p:spPr>
              <a:xfrm>
                <a:off x="3003590" y="4052743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0" y="4052743"/>
                <a:ext cx="191985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/>
              <p:nvPr/>
            </p:nvSpPr>
            <p:spPr>
              <a:xfrm>
                <a:off x="8515889" y="4092095"/>
                <a:ext cx="487142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u="sng" dirty="0">
                  <a:effectLst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889" y="4092095"/>
                <a:ext cx="487142" cy="705642"/>
              </a:xfrm>
              <a:prstGeom prst="rect">
                <a:avLst/>
              </a:prstGeom>
              <a:blipFill>
                <a:blip r:embed="rId7"/>
                <a:stretch>
                  <a:fillRect r="-3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548B23-0DBB-4736-A558-0D85F81B4832}"/>
                  </a:ext>
                </a:extLst>
              </p:cNvPr>
              <p:cNvSpPr txBox="1"/>
              <p:nvPr/>
            </p:nvSpPr>
            <p:spPr>
              <a:xfrm>
                <a:off x="3003590" y="5816459"/>
                <a:ext cx="3704015" cy="958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Batched Oblivious Transfer</a:t>
                </a:r>
                <a:r>
                  <a:rPr lang="en-US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Binary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vector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Hash output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A548B23-0DBB-4736-A558-0D85F81B4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0" y="5816459"/>
                <a:ext cx="3704015" cy="958789"/>
              </a:xfrm>
              <a:prstGeom prst="rect">
                <a:avLst/>
              </a:prstGeom>
              <a:blipFill>
                <a:blip r:embed="rId8"/>
                <a:stretch>
                  <a:fillRect l="-1483" t="-3185" b="-9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A82C79-1726-4479-80BC-F0B0F27A456A}"/>
                  </a:ext>
                </a:extLst>
              </p:cNvPr>
              <p:cNvSpPr txBox="1"/>
              <p:nvPr/>
            </p:nvSpPr>
            <p:spPr>
              <a:xfrm>
                <a:off x="7447678" y="5815935"/>
                <a:ext cx="3704015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Vector OLE: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Field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vector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A82C79-1726-4479-80BC-F0B0F27A4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678" y="5815935"/>
                <a:ext cx="3704015" cy="705642"/>
              </a:xfrm>
              <a:prstGeom prst="rect">
                <a:avLst/>
              </a:prstGeom>
              <a:blipFill>
                <a:blip r:embed="rId9"/>
                <a:stretch>
                  <a:fillRect l="-1483" t="-4310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FE3869E2-C816-4AE3-BD3B-497A2CF246EF}"/>
              </a:ext>
            </a:extLst>
          </p:cNvPr>
          <p:cNvSpPr/>
          <p:nvPr/>
        </p:nvSpPr>
        <p:spPr>
          <a:xfrm rot="5400000">
            <a:off x="5962166" y="5006045"/>
            <a:ext cx="699856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3A014F-0438-4AD4-984F-0A336C85B999}"/>
                  </a:ext>
                </a:extLst>
              </p:cNvPr>
              <p:cNvSpPr txBox="1"/>
              <p:nvPr/>
            </p:nvSpPr>
            <p:spPr>
              <a:xfrm>
                <a:off x="6195646" y="49287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3A014F-0438-4AD4-984F-0A336C85B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646" y="4928783"/>
                <a:ext cx="76384" cy="338554"/>
              </a:xfrm>
              <a:prstGeom prst="rect">
                <a:avLst/>
              </a:prstGeom>
              <a:blipFill>
                <a:blip r:embed="rId10"/>
                <a:stretch>
                  <a:fillRect l="-38462" r="-2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78D5492A-176A-40EC-BABE-E1F539F7BC66}"/>
              </a:ext>
            </a:extLst>
          </p:cNvPr>
          <p:cNvSpPr/>
          <p:nvPr/>
        </p:nvSpPr>
        <p:spPr>
          <a:xfrm rot="5400000">
            <a:off x="5287228" y="5006045"/>
            <a:ext cx="699856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B99E00-0564-4A5A-B77F-23D4E7CBA8CE}"/>
                  </a:ext>
                </a:extLst>
              </p:cNvPr>
              <p:cNvSpPr txBox="1"/>
              <p:nvPr/>
            </p:nvSpPr>
            <p:spPr>
              <a:xfrm>
                <a:off x="5508210" y="49287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B99E00-0564-4A5A-B77F-23D4E7CBA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210" y="4928783"/>
                <a:ext cx="76384" cy="338554"/>
              </a:xfrm>
              <a:prstGeom prst="rect">
                <a:avLst/>
              </a:prstGeom>
              <a:blipFill>
                <a:blip r:embed="rId11"/>
                <a:stretch>
                  <a:fillRect l="-50000" r="-20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352596-3A49-4626-93BF-3656F19EE0B2}"/>
                  </a:ext>
                </a:extLst>
              </p:cNvPr>
              <p:cNvSpPr txBox="1"/>
              <p:nvPr/>
            </p:nvSpPr>
            <p:spPr>
              <a:xfrm>
                <a:off x="5774829" y="4898005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352596-3A49-4626-93BF-3656F19EE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829" y="4898005"/>
                <a:ext cx="42191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D01E1AB-CD81-411E-BB87-B005AE777A0B}"/>
                  </a:ext>
                </a:extLst>
              </p:cNvPr>
              <p:cNvSpPr txBox="1"/>
              <p:nvPr/>
            </p:nvSpPr>
            <p:spPr>
              <a:xfrm>
                <a:off x="6475643" y="4913394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D01E1AB-CD81-411E-BB87-B005AE777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3" y="4913394"/>
                <a:ext cx="42191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A3B8B25B-E515-4591-81B5-044D9DC6BE1E}"/>
              </a:ext>
            </a:extLst>
          </p:cNvPr>
          <p:cNvSpPr/>
          <p:nvPr/>
        </p:nvSpPr>
        <p:spPr>
          <a:xfrm>
            <a:off x="6917935" y="4991927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22398B9-44CC-47AD-B231-2C91CF3CFFEE}"/>
                  </a:ext>
                </a:extLst>
              </p:cNvPr>
              <p:cNvSpPr txBox="1"/>
              <p:nvPr/>
            </p:nvSpPr>
            <p:spPr>
              <a:xfrm>
                <a:off x="6830011" y="4923301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22398B9-44CC-47AD-B231-2C91CF3CF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011" y="4923301"/>
                <a:ext cx="39673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D571161C-FDC4-40E8-9B14-A82D12130C45}"/>
              </a:ext>
            </a:extLst>
          </p:cNvPr>
          <p:cNvGrpSpPr/>
          <p:nvPr/>
        </p:nvGrpSpPr>
        <p:grpSpPr>
          <a:xfrm>
            <a:off x="7298709" y="4757687"/>
            <a:ext cx="205246" cy="699856"/>
            <a:chOff x="9518363" y="2267532"/>
            <a:chExt cx="138421" cy="115570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08529EF-5B4C-45EE-BA48-6FFD72D8E45D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solidFill>
              <a:srgbClr val="FCD459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21C91A53-4873-4B1A-B0DB-D8D58E9D6150}"/>
                    </a:ext>
                  </a:extLst>
                </p:cNvPr>
                <p:cNvSpPr txBox="1"/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21C91A53-4873-4B1A-B0DB-D8D58E9D61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blipFill>
                  <a:blip r:embed="rId15"/>
                  <a:stretch>
                    <a:fillRect l="-54545" r="-245455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F151648-69DB-425D-9843-E496FC7C6DEE}"/>
              </a:ext>
            </a:extLst>
          </p:cNvPr>
          <p:cNvSpPr/>
          <p:nvPr/>
        </p:nvSpPr>
        <p:spPr>
          <a:xfrm rot="5400000">
            <a:off x="3454955" y="4434198"/>
            <a:ext cx="699856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CB52802-57D2-40F6-BE94-9ACB2E1FE6C6}"/>
                  </a:ext>
                </a:extLst>
              </p:cNvPr>
              <p:cNvSpPr txBox="1"/>
              <p:nvPr/>
            </p:nvSpPr>
            <p:spPr>
              <a:xfrm>
                <a:off x="3688435" y="4356936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CB52802-57D2-40F6-BE94-9ACB2E1FE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435" y="4356936"/>
                <a:ext cx="76384" cy="338554"/>
              </a:xfrm>
              <a:prstGeom prst="rect">
                <a:avLst/>
              </a:prstGeom>
              <a:blipFill>
                <a:blip r:embed="rId16"/>
                <a:stretch>
                  <a:fillRect l="-38462" r="-2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91D1816E-0552-43AD-BCE8-B677C5BFD82D}"/>
              </a:ext>
            </a:extLst>
          </p:cNvPr>
          <p:cNvSpPr/>
          <p:nvPr/>
        </p:nvSpPr>
        <p:spPr>
          <a:xfrm>
            <a:off x="4049825" y="4394784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0BD2750-ADE5-41C8-9F87-F768DF3DD3FB}"/>
                  </a:ext>
                </a:extLst>
              </p:cNvPr>
              <p:cNvSpPr txBox="1"/>
              <p:nvPr/>
            </p:nvSpPr>
            <p:spPr>
              <a:xfrm>
                <a:off x="3961901" y="4326158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0BD2750-ADE5-41C8-9F87-F768DF3DD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901" y="4326158"/>
                <a:ext cx="39673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E7439CF7-6DF4-48FF-B569-253F8B47494F}"/>
              </a:ext>
            </a:extLst>
          </p:cNvPr>
          <p:cNvSpPr/>
          <p:nvPr/>
        </p:nvSpPr>
        <p:spPr>
          <a:xfrm rot="5400000">
            <a:off x="8719879" y="4416220"/>
            <a:ext cx="699856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5901CA7-AF3B-4ECB-B7AE-240F6789692C}"/>
                  </a:ext>
                </a:extLst>
              </p:cNvPr>
              <p:cNvSpPr txBox="1"/>
              <p:nvPr/>
            </p:nvSpPr>
            <p:spPr>
              <a:xfrm>
                <a:off x="8969902" y="4407752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5901CA7-AF3B-4ECB-B7AE-240F67896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902" y="4407752"/>
                <a:ext cx="76384" cy="338554"/>
              </a:xfrm>
              <a:prstGeom prst="rect">
                <a:avLst/>
              </a:prstGeom>
              <a:blipFill>
                <a:blip r:embed="rId18"/>
                <a:stretch>
                  <a:fillRect l="-38462" r="-19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4303605B-FAA3-4628-99E4-8BBC979D0069}"/>
              </a:ext>
            </a:extLst>
          </p:cNvPr>
          <p:cNvGrpSpPr/>
          <p:nvPr/>
        </p:nvGrpSpPr>
        <p:grpSpPr>
          <a:xfrm>
            <a:off x="8642044" y="4167862"/>
            <a:ext cx="205246" cy="699856"/>
            <a:chOff x="9518363" y="2267532"/>
            <a:chExt cx="138421" cy="115570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45C677B-1CA2-4DDC-A1D8-01492DCCB8BE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solidFill>
              <a:srgbClr val="FCD459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26CFD81-6779-4897-83BE-345F8D47D4A7}"/>
                    </a:ext>
                  </a:extLst>
                </p:cNvPr>
                <p:cNvSpPr txBox="1"/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26CFD81-6779-4897-83BE-345F8D47D4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blipFill>
                  <a:blip r:embed="rId19"/>
                  <a:stretch>
                    <a:fillRect l="-54545" r="-245455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214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/>
      <p:bldP spid="28" grpId="0"/>
      <p:bldP spid="31" grpId="0"/>
      <p:bldP spid="34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25F-18D2-402C-A0E7-3DB10A26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Silent VOLE &amp; 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/>
              <p:nvPr/>
            </p:nvSpPr>
            <p:spPr>
              <a:xfrm>
                <a:off x="8547206" y="4372574"/>
                <a:ext cx="2090864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10E61A-0844-4EAF-8EE5-1F00BF61C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206" y="4372574"/>
                <a:ext cx="2090864" cy="404791"/>
              </a:xfrm>
              <a:prstGeom prst="rect">
                <a:avLst/>
              </a:prstGeom>
              <a:blipFill>
                <a:blip r:embed="rId3"/>
                <a:stretch>
                  <a:fillRect t="-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7CA4B44-EBAB-491A-A2A8-5F9571B92BA0}"/>
              </a:ext>
            </a:extLst>
          </p:cNvPr>
          <p:cNvSpPr txBox="1"/>
          <p:nvPr/>
        </p:nvSpPr>
        <p:spPr>
          <a:xfrm>
            <a:off x="8431944" y="1857525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80DBA7-F880-4A25-AE00-C3B665C7E944}"/>
              </a:ext>
            </a:extLst>
          </p:cNvPr>
          <p:cNvSpPr txBox="1"/>
          <p:nvPr/>
        </p:nvSpPr>
        <p:spPr>
          <a:xfrm>
            <a:off x="3205218" y="1861202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5F084F-7F34-4DBE-946C-ED4F4B08A470}"/>
              </a:ext>
            </a:extLst>
          </p:cNvPr>
          <p:cNvGrpSpPr/>
          <p:nvPr/>
        </p:nvGrpSpPr>
        <p:grpSpPr>
          <a:xfrm>
            <a:off x="4810813" y="2857610"/>
            <a:ext cx="3726665" cy="1730632"/>
            <a:chOff x="4810813" y="2857610"/>
            <a:chExt cx="3726665" cy="17306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AFA361C-5279-410F-A71E-07BE5F8E3888}"/>
                </a:ext>
              </a:extLst>
            </p:cNvPr>
            <p:cNvSpPr/>
            <p:nvPr/>
          </p:nvSpPr>
          <p:spPr>
            <a:xfrm rot="2700000">
              <a:off x="6164940" y="2857610"/>
              <a:ext cx="1026242" cy="1026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2DFF003-BBAA-4192-8214-BE639CD89B3B}"/>
                    </a:ext>
                  </a:extLst>
                </p:cNvPr>
                <p:cNvSpPr txBox="1"/>
                <p:nvPr/>
              </p:nvSpPr>
              <p:spPr>
                <a:xfrm>
                  <a:off x="5823443" y="3073123"/>
                  <a:ext cx="170362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𝑠𝑉𝑂𝐿𝐸</m:t>
                        </m:r>
                      </m:oMath>
                    </m:oMathPara>
                  </a14:m>
                  <a:endParaRPr lang="en-US" sz="3200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2DFF003-BBAA-4192-8214-BE639CD89B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3443" y="3073123"/>
                  <a:ext cx="1703621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D16A758-ACB4-46A5-A703-96647487971A}"/>
                </a:ext>
              </a:extLst>
            </p:cNvPr>
            <p:cNvCxnSpPr>
              <a:cxnSpLocks/>
            </p:cNvCxnSpPr>
            <p:nvPr/>
          </p:nvCxnSpPr>
          <p:spPr>
            <a:xfrm>
              <a:off x="6675254" y="4185839"/>
              <a:ext cx="0" cy="40240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881BC1D-6008-4F21-AF33-8D6B9751431D}"/>
                </a:ext>
              </a:extLst>
            </p:cNvPr>
            <p:cNvCxnSpPr>
              <a:cxnSpLocks/>
            </p:cNvCxnSpPr>
            <p:nvPr/>
          </p:nvCxnSpPr>
          <p:spPr>
            <a:xfrm>
              <a:off x="6665526" y="4563202"/>
              <a:ext cx="1871952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37FCF91-33E1-4A93-B51E-3CBA69CCB458}"/>
                </a:ext>
              </a:extLst>
            </p:cNvPr>
            <p:cNvCxnSpPr>
              <a:cxnSpLocks/>
            </p:cNvCxnSpPr>
            <p:nvPr/>
          </p:nvCxnSpPr>
          <p:spPr>
            <a:xfrm>
              <a:off x="4810813" y="4563044"/>
              <a:ext cx="3013537" cy="683"/>
            </a:xfrm>
            <a:prstGeom prst="straightConnector1">
              <a:avLst/>
            </a:prstGeom>
            <a:ln w="571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/>
              <p:nvPr/>
            </p:nvSpPr>
            <p:spPr>
              <a:xfrm>
                <a:off x="8728422" y="4401587"/>
                <a:ext cx="31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208BDD-F7A7-4EB4-A190-AE82AC43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422" y="4401587"/>
                <a:ext cx="3163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/>
              <p:nvPr/>
            </p:nvSpPr>
            <p:spPr>
              <a:xfrm>
                <a:off x="3003590" y="4052743"/>
                <a:ext cx="1919855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8AD370-AF4F-4B74-82E5-7BD0F7932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0" y="4052743"/>
                <a:ext cx="1919855" cy="7056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/>
              <p:nvPr/>
            </p:nvSpPr>
            <p:spPr>
              <a:xfrm>
                <a:off x="8515889" y="4092095"/>
                <a:ext cx="487142" cy="705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u="sng" dirty="0">
                  <a:effectLst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BBBD76F-3137-46CF-B5A4-48A4FE6D9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889" y="4092095"/>
                <a:ext cx="487142" cy="705642"/>
              </a:xfrm>
              <a:prstGeom prst="rect">
                <a:avLst/>
              </a:prstGeom>
              <a:blipFill>
                <a:blip r:embed="rId7"/>
                <a:stretch>
                  <a:fillRect r="-3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A940D495-2FD2-4268-8C80-C5A7513CB5AF}"/>
              </a:ext>
            </a:extLst>
          </p:cNvPr>
          <p:cNvSpPr/>
          <p:nvPr/>
        </p:nvSpPr>
        <p:spPr>
          <a:xfrm rot="2700000">
            <a:off x="6416366" y="2033113"/>
            <a:ext cx="513121" cy="513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0B55404-9B9C-4CC6-AFBF-858F2FA82CB9}"/>
                  </a:ext>
                </a:extLst>
              </p:cNvPr>
              <p:cNvSpPr txBox="1"/>
              <p:nvPr/>
            </p:nvSpPr>
            <p:spPr>
              <a:xfrm>
                <a:off x="6245617" y="2086440"/>
                <a:ext cx="8518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𝑠𝑉𝑂𝐿𝐸</m:t>
                      </m:r>
                    </m:oMath>
                  </m:oMathPara>
                </a14:m>
                <a:endParaRPr lang="en-US" sz="1600" dirty="0">
                  <a:effectLst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0B55404-9B9C-4CC6-AFBF-858F2FA82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617" y="2086440"/>
                <a:ext cx="851811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9CF233-CC8B-47C7-8541-DFF2F7D376EA}"/>
              </a:ext>
            </a:extLst>
          </p:cNvPr>
          <p:cNvCxnSpPr>
            <a:cxnSpLocks/>
          </p:cNvCxnSpPr>
          <p:nvPr/>
        </p:nvCxnSpPr>
        <p:spPr>
          <a:xfrm>
            <a:off x="6671523" y="2697228"/>
            <a:ext cx="0" cy="2012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5AC3460-FD12-4909-9C1F-F7CEEA374D30}"/>
              </a:ext>
            </a:extLst>
          </p:cNvPr>
          <p:cNvCxnSpPr>
            <a:cxnSpLocks/>
          </p:cNvCxnSpPr>
          <p:nvPr/>
        </p:nvCxnSpPr>
        <p:spPr>
          <a:xfrm>
            <a:off x="6666659" y="2885909"/>
            <a:ext cx="18492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56BC027-BEAA-4B17-B51A-ACC34A0D1D92}"/>
              </a:ext>
            </a:extLst>
          </p:cNvPr>
          <p:cNvCxnSpPr>
            <a:cxnSpLocks/>
          </p:cNvCxnSpPr>
          <p:nvPr/>
        </p:nvCxnSpPr>
        <p:spPr>
          <a:xfrm>
            <a:off x="4810813" y="2886172"/>
            <a:ext cx="2435258" cy="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B77E74-DC6C-42A6-99BD-EA4F7402C498}"/>
                  </a:ext>
                </a:extLst>
              </p:cNvPr>
              <p:cNvSpPr txBox="1"/>
              <p:nvPr/>
            </p:nvSpPr>
            <p:spPr>
              <a:xfrm>
                <a:off x="3062149" y="2426792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B77E74-DC6C-42A6-99BD-EA4F7402C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149" y="2426792"/>
                <a:ext cx="1919855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B1686E2-B1E3-46FA-A4C8-7B025C519E9E}"/>
                  </a:ext>
                </a:extLst>
              </p:cNvPr>
              <p:cNvSpPr txBox="1"/>
              <p:nvPr/>
            </p:nvSpPr>
            <p:spPr>
              <a:xfrm>
                <a:off x="8431944" y="2426792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B1686E2-B1E3-46FA-A4C8-7B025C519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944" y="2426792"/>
                <a:ext cx="1919855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EF094A0F-7166-4523-820F-454BEB427FE4}"/>
              </a:ext>
            </a:extLst>
          </p:cNvPr>
          <p:cNvGrpSpPr/>
          <p:nvPr/>
        </p:nvGrpSpPr>
        <p:grpSpPr>
          <a:xfrm>
            <a:off x="3318226" y="3124497"/>
            <a:ext cx="1290582" cy="1202573"/>
            <a:chOff x="3318226" y="3124497"/>
            <a:chExt cx="1290582" cy="1202573"/>
          </a:xfrm>
        </p:grpSpPr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997D8A87-2914-467A-96AE-D1245D874EBA}"/>
                </a:ext>
              </a:extLst>
            </p:cNvPr>
            <p:cNvSpPr/>
            <p:nvPr/>
          </p:nvSpPr>
          <p:spPr>
            <a:xfrm>
              <a:off x="3318226" y="3124497"/>
              <a:ext cx="1290582" cy="1202573"/>
            </a:xfrm>
            <a:prstGeom prst="trapezoid">
              <a:avLst>
                <a:gd name="adj" fmla="val 4324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F7231E8-EE22-4DAC-B7F4-9F5A860534E0}"/>
                </a:ext>
              </a:extLst>
            </p:cNvPr>
            <p:cNvSpPr txBox="1"/>
            <p:nvPr/>
          </p:nvSpPr>
          <p:spPr>
            <a:xfrm>
              <a:off x="3532950" y="3739866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Expand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536247-1702-44C7-8A30-CC47D89DA4C1}"/>
              </a:ext>
            </a:extLst>
          </p:cNvPr>
          <p:cNvGrpSpPr/>
          <p:nvPr/>
        </p:nvGrpSpPr>
        <p:grpSpPr>
          <a:xfrm>
            <a:off x="8722407" y="3105894"/>
            <a:ext cx="1290582" cy="1202573"/>
            <a:chOff x="8722407" y="3105894"/>
            <a:chExt cx="1290582" cy="120257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A7EED8C2-A9D5-4B6B-8FED-2AE3BA013728}"/>
                </a:ext>
              </a:extLst>
            </p:cNvPr>
            <p:cNvSpPr/>
            <p:nvPr/>
          </p:nvSpPr>
          <p:spPr>
            <a:xfrm>
              <a:off x="8722407" y="3105894"/>
              <a:ext cx="1290582" cy="1202573"/>
            </a:xfrm>
            <a:prstGeom prst="trapezoid">
              <a:avLst>
                <a:gd name="adj" fmla="val 4324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59E5E29-813E-406F-9328-49C3D358FB01}"/>
                </a:ext>
              </a:extLst>
            </p:cNvPr>
            <p:cNvSpPr txBox="1"/>
            <p:nvPr/>
          </p:nvSpPr>
          <p:spPr>
            <a:xfrm>
              <a:off x="8937131" y="3721263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Expand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A5F45C-47AC-43B0-AECD-7411FFA54618}"/>
              </a:ext>
            </a:extLst>
          </p:cNvPr>
          <p:cNvGrpSpPr/>
          <p:nvPr/>
        </p:nvGrpSpPr>
        <p:grpSpPr>
          <a:xfrm flipH="1">
            <a:off x="2456731" y="2086440"/>
            <a:ext cx="465151" cy="982388"/>
            <a:chOff x="8195174" y="2921761"/>
            <a:chExt cx="843812" cy="2335660"/>
          </a:xfrm>
        </p:grpSpPr>
        <p:sp>
          <p:nvSpPr>
            <p:cNvPr id="41" name="Shape 1060">
              <a:extLst>
                <a:ext uri="{FF2B5EF4-FFF2-40B4-BE49-F238E27FC236}">
                  <a16:creationId xmlns:a16="http://schemas.microsoft.com/office/drawing/2014/main" id="{F5E4651D-759D-48C0-AA76-1ECF53108154}"/>
                </a:ext>
              </a:extLst>
            </p:cNvPr>
            <p:cNvSpPr/>
            <p:nvPr/>
          </p:nvSpPr>
          <p:spPr>
            <a:xfrm>
              <a:off x="8195174" y="4089591"/>
              <a:ext cx="843812" cy="1167830"/>
            </a:xfrm>
            <a:custGeom>
              <a:avLst/>
              <a:gdLst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138430 w 275590"/>
                <a:gd name="connsiteY0" fmla="*/ 0 h 2313940"/>
                <a:gd name="connsiteX1" fmla="*/ 138430 w 275590"/>
                <a:gd name="connsiteY1" fmla="*/ 842010 h 2313940"/>
                <a:gd name="connsiteX2" fmla="*/ 275590 w 275590"/>
                <a:gd name="connsiteY2" fmla="*/ 1051560 h 2313940"/>
                <a:gd name="connsiteX3" fmla="*/ 138430 w 275590"/>
                <a:gd name="connsiteY3" fmla="*/ 1262380 h 2313940"/>
                <a:gd name="connsiteX4" fmla="*/ 138430 w 275590"/>
                <a:gd name="connsiteY4" fmla="*/ 2103120 h 2313940"/>
                <a:gd name="connsiteX5" fmla="*/ 0 w 275590"/>
                <a:gd name="connsiteY5" fmla="*/ 2313940 h 2313940"/>
                <a:gd name="connsiteX0" fmla="*/ 138430 w 275590"/>
                <a:gd name="connsiteY0" fmla="*/ 0 h 1471930"/>
                <a:gd name="connsiteX1" fmla="*/ 275590 w 275590"/>
                <a:gd name="connsiteY1" fmla="*/ 209550 h 1471930"/>
                <a:gd name="connsiteX2" fmla="*/ 138430 w 275590"/>
                <a:gd name="connsiteY2" fmla="*/ 420370 h 1471930"/>
                <a:gd name="connsiteX3" fmla="*/ 138430 w 275590"/>
                <a:gd name="connsiteY3" fmla="*/ 1261110 h 1471930"/>
                <a:gd name="connsiteX4" fmla="*/ 0 w 275590"/>
                <a:gd name="connsiteY4" fmla="*/ 1471930 h 1471930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590" h="1262382">
                  <a:moveTo>
                    <a:pt x="275590" y="2"/>
                  </a:moveTo>
                  <a:cubicBezTo>
                    <a:pt x="207010" y="2"/>
                    <a:pt x="153589" y="-2790"/>
                    <a:pt x="138430" y="210822"/>
                  </a:cubicBezTo>
                  <a:cubicBezTo>
                    <a:pt x="123271" y="424434"/>
                    <a:pt x="168527" y="890621"/>
                    <a:pt x="138430" y="1051562"/>
                  </a:cubicBezTo>
                  <a:cubicBezTo>
                    <a:pt x="108333" y="1212503"/>
                    <a:pt x="68580" y="1262382"/>
                    <a:pt x="0" y="1262382"/>
                  </a:cubicBezTo>
                </a:path>
              </a:pathLst>
            </a:custGeom>
            <a:ln w="2731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Shape 1060">
              <a:extLst>
                <a:ext uri="{FF2B5EF4-FFF2-40B4-BE49-F238E27FC236}">
                  <a16:creationId xmlns:a16="http://schemas.microsoft.com/office/drawing/2014/main" id="{FFF69EA2-9B81-4A37-BB45-1F29D92C4004}"/>
                </a:ext>
              </a:extLst>
            </p:cNvPr>
            <p:cNvSpPr/>
            <p:nvPr/>
          </p:nvSpPr>
          <p:spPr>
            <a:xfrm flipV="1">
              <a:off x="8195174" y="2921761"/>
              <a:ext cx="843812" cy="1167830"/>
            </a:xfrm>
            <a:custGeom>
              <a:avLst/>
              <a:gdLst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138430 w 275590"/>
                <a:gd name="connsiteY0" fmla="*/ 0 h 2313940"/>
                <a:gd name="connsiteX1" fmla="*/ 138430 w 275590"/>
                <a:gd name="connsiteY1" fmla="*/ 842010 h 2313940"/>
                <a:gd name="connsiteX2" fmla="*/ 275590 w 275590"/>
                <a:gd name="connsiteY2" fmla="*/ 1051560 h 2313940"/>
                <a:gd name="connsiteX3" fmla="*/ 138430 w 275590"/>
                <a:gd name="connsiteY3" fmla="*/ 1262380 h 2313940"/>
                <a:gd name="connsiteX4" fmla="*/ 138430 w 275590"/>
                <a:gd name="connsiteY4" fmla="*/ 2103120 h 2313940"/>
                <a:gd name="connsiteX5" fmla="*/ 0 w 275590"/>
                <a:gd name="connsiteY5" fmla="*/ 2313940 h 2313940"/>
                <a:gd name="connsiteX0" fmla="*/ 138430 w 275590"/>
                <a:gd name="connsiteY0" fmla="*/ 0 h 1471930"/>
                <a:gd name="connsiteX1" fmla="*/ 275590 w 275590"/>
                <a:gd name="connsiteY1" fmla="*/ 209550 h 1471930"/>
                <a:gd name="connsiteX2" fmla="*/ 138430 w 275590"/>
                <a:gd name="connsiteY2" fmla="*/ 420370 h 1471930"/>
                <a:gd name="connsiteX3" fmla="*/ 138430 w 275590"/>
                <a:gd name="connsiteY3" fmla="*/ 1261110 h 1471930"/>
                <a:gd name="connsiteX4" fmla="*/ 0 w 275590"/>
                <a:gd name="connsiteY4" fmla="*/ 1471930 h 1471930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590" h="1262382">
                  <a:moveTo>
                    <a:pt x="275590" y="2"/>
                  </a:moveTo>
                  <a:cubicBezTo>
                    <a:pt x="207010" y="2"/>
                    <a:pt x="153589" y="-2790"/>
                    <a:pt x="138430" y="210822"/>
                  </a:cubicBezTo>
                  <a:cubicBezTo>
                    <a:pt x="123271" y="424434"/>
                    <a:pt x="168527" y="890621"/>
                    <a:pt x="138430" y="1051562"/>
                  </a:cubicBezTo>
                  <a:cubicBezTo>
                    <a:pt x="108333" y="1212503"/>
                    <a:pt x="68580" y="1262382"/>
                    <a:pt x="0" y="1262382"/>
                  </a:cubicBezTo>
                </a:path>
              </a:pathLst>
            </a:custGeom>
            <a:ln w="2731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34C640-A5CC-46E4-931B-3BED87C9013C}"/>
                  </a:ext>
                </a:extLst>
              </p:cNvPr>
              <p:cNvSpPr txBox="1"/>
              <p:nvPr/>
            </p:nvSpPr>
            <p:spPr>
              <a:xfrm>
                <a:off x="691043" y="2255717"/>
                <a:ext cx="16171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𝜅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communication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34C640-A5CC-46E4-931B-3BED87C90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43" y="2255717"/>
                <a:ext cx="1617109" cy="646331"/>
              </a:xfrm>
              <a:prstGeom prst="rect">
                <a:avLst/>
              </a:prstGeom>
              <a:blipFill>
                <a:blip r:embed="rId12"/>
                <a:stretch>
                  <a:fillRect l="-3008" r="-338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D0B9A3D4-F5F3-4CEC-A0DC-042BD1EB96D3}"/>
              </a:ext>
            </a:extLst>
          </p:cNvPr>
          <p:cNvGrpSpPr/>
          <p:nvPr/>
        </p:nvGrpSpPr>
        <p:grpSpPr>
          <a:xfrm flipH="1">
            <a:off x="2453914" y="3257968"/>
            <a:ext cx="465151" cy="1330274"/>
            <a:chOff x="8195174" y="2921761"/>
            <a:chExt cx="843812" cy="2335660"/>
          </a:xfrm>
        </p:grpSpPr>
        <p:sp>
          <p:nvSpPr>
            <p:cNvPr id="48" name="Shape 1060">
              <a:extLst>
                <a:ext uri="{FF2B5EF4-FFF2-40B4-BE49-F238E27FC236}">
                  <a16:creationId xmlns:a16="http://schemas.microsoft.com/office/drawing/2014/main" id="{6A9ADB80-229F-402E-B31C-FEF88F4828B8}"/>
                </a:ext>
              </a:extLst>
            </p:cNvPr>
            <p:cNvSpPr/>
            <p:nvPr/>
          </p:nvSpPr>
          <p:spPr>
            <a:xfrm>
              <a:off x="8195174" y="4089591"/>
              <a:ext cx="843812" cy="1167830"/>
            </a:xfrm>
            <a:custGeom>
              <a:avLst/>
              <a:gdLst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138430 w 275590"/>
                <a:gd name="connsiteY0" fmla="*/ 0 h 2313940"/>
                <a:gd name="connsiteX1" fmla="*/ 138430 w 275590"/>
                <a:gd name="connsiteY1" fmla="*/ 842010 h 2313940"/>
                <a:gd name="connsiteX2" fmla="*/ 275590 w 275590"/>
                <a:gd name="connsiteY2" fmla="*/ 1051560 h 2313940"/>
                <a:gd name="connsiteX3" fmla="*/ 138430 w 275590"/>
                <a:gd name="connsiteY3" fmla="*/ 1262380 h 2313940"/>
                <a:gd name="connsiteX4" fmla="*/ 138430 w 275590"/>
                <a:gd name="connsiteY4" fmla="*/ 2103120 h 2313940"/>
                <a:gd name="connsiteX5" fmla="*/ 0 w 275590"/>
                <a:gd name="connsiteY5" fmla="*/ 2313940 h 2313940"/>
                <a:gd name="connsiteX0" fmla="*/ 138430 w 275590"/>
                <a:gd name="connsiteY0" fmla="*/ 0 h 1471930"/>
                <a:gd name="connsiteX1" fmla="*/ 275590 w 275590"/>
                <a:gd name="connsiteY1" fmla="*/ 209550 h 1471930"/>
                <a:gd name="connsiteX2" fmla="*/ 138430 w 275590"/>
                <a:gd name="connsiteY2" fmla="*/ 420370 h 1471930"/>
                <a:gd name="connsiteX3" fmla="*/ 138430 w 275590"/>
                <a:gd name="connsiteY3" fmla="*/ 1261110 h 1471930"/>
                <a:gd name="connsiteX4" fmla="*/ 0 w 275590"/>
                <a:gd name="connsiteY4" fmla="*/ 1471930 h 1471930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590" h="1262382">
                  <a:moveTo>
                    <a:pt x="275590" y="2"/>
                  </a:moveTo>
                  <a:cubicBezTo>
                    <a:pt x="207010" y="2"/>
                    <a:pt x="153589" y="-2790"/>
                    <a:pt x="138430" y="210822"/>
                  </a:cubicBezTo>
                  <a:cubicBezTo>
                    <a:pt x="123271" y="424434"/>
                    <a:pt x="168527" y="890621"/>
                    <a:pt x="138430" y="1051562"/>
                  </a:cubicBezTo>
                  <a:cubicBezTo>
                    <a:pt x="108333" y="1212503"/>
                    <a:pt x="68580" y="1262382"/>
                    <a:pt x="0" y="1262382"/>
                  </a:cubicBezTo>
                </a:path>
              </a:pathLst>
            </a:custGeom>
            <a:ln w="2731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9" name="Shape 1060">
              <a:extLst>
                <a:ext uri="{FF2B5EF4-FFF2-40B4-BE49-F238E27FC236}">
                  <a16:creationId xmlns:a16="http://schemas.microsoft.com/office/drawing/2014/main" id="{0ED15190-17D4-415B-AF00-BEBEDB906416}"/>
                </a:ext>
              </a:extLst>
            </p:cNvPr>
            <p:cNvSpPr/>
            <p:nvPr/>
          </p:nvSpPr>
          <p:spPr>
            <a:xfrm flipV="1">
              <a:off x="8195174" y="2921761"/>
              <a:ext cx="843812" cy="1167830"/>
            </a:xfrm>
            <a:custGeom>
              <a:avLst/>
              <a:gdLst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0 h 2524760"/>
                <a:gd name="connsiteX1" fmla="*/ 138430 w 275590"/>
                <a:gd name="connsiteY1" fmla="*/ 210820 h 2524760"/>
                <a:gd name="connsiteX2" fmla="*/ 138430 w 275590"/>
                <a:gd name="connsiteY2" fmla="*/ 1052830 h 2524760"/>
                <a:gd name="connsiteX3" fmla="*/ 275590 w 275590"/>
                <a:gd name="connsiteY3" fmla="*/ 1262380 h 2524760"/>
                <a:gd name="connsiteX4" fmla="*/ 138430 w 275590"/>
                <a:gd name="connsiteY4" fmla="*/ 1473200 h 2524760"/>
                <a:gd name="connsiteX5" fmla="*/ 138430 w 275590"/>
                <a:gd name="connsiteY5" fmla="*/ 2313940 h 2524760"/>
                <a:gd name="connsiteX6" fmla="*/ 0 w 275590"/>
                <a:gd name="connsiteY6" fmla="*/ 2524760 h 2524760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0 w 275590"/>
                <a:gd name="connsiteY0" fmla="*/ 797 h 2525557"/>
                <a:gd name="connsiteX1" fmla="*/ 138430 w 275590"/>
                <a:gd name="connsiteY1" fmla="*/ 211617 h 2525557"/>
                <a:gd name="connsiteX2" fmla="*/ 138430 w 275590"/>
                <a:gd name="connsiteY2" fmla="*/ 1053627 h 2525557"/>
                <a:gd name="connsiteX3" fmla="*/ 275590 w 275590"/>
                <a:gd name="connsiteY3" fmla="*/ 1263177 h 2525557"/>
                <a:gd name="connsiteX4" fmla="*/ 138430 w 275590"/>
                <a:gd name="connsiteY4" fmla="*/ 1473997 h 2525557"/>
                <a:gd name="connsiteX5" fmla="*/ 138430 w 275590"/>
                <a:gd name="connsiteY5" fmla="*/ 2314737 h 2525557"/>
                <a:gd name="connsiteX6" fmla="*/ 0 w 275590"/>
                <a:gd name="connsiteY6" fmla="*/ 2525557 h 2525557"/>
                <a:gd name="connsiteX0" fmla="*/ 138430 w 275590"/>
                <a:gd name="connsiteY0" fmla="*/ 0 h 2313940"/>
                <a:gd name="connsiteX1" fmla="*/ 138430 w 275590"/>
                <a:gd name="connsiteY1" fmla="*/ 842010 h 2313940"/>
                <a:gd name="connsiteX2" fmla="*/ 275590 w 275590"/>
                <a:gd name="connsiteY2" fmla="*/ 1051560 h 2313940"/>
                <a:gd name="connsiteX3" fmla="*/ 138430 w 275590"/>
                <a:gd name="connsiteY3" fmla="*/ 1262380 h 2313940"/>
                <a:gd name="connsiteX4" fmla="*/ 138430 w 275590"/>
                <a:gd name="connsiteY4" fmla="*/ 2103120 h 2313940"/>
                <a:gd name="connsiteX5" fmla="*/ 0 w 275590"/>
                <a:gd name="connsiteY5" fmla="*/ 2313940 h 2313940"/>
                <a:gd name="connsiteX0" fmla="*/ 138430 w 275590"/>
                <a:gd name="connsiteY0" fmla="*/ 0 h 1471930"/>
                <a:gd name="connsiteX1" fmla="*/ 275590 w 275590"/>
                <a:gd name="connsiteY1" fmla="*/ 209550 h 1471930"/>
                <a:gd name="connsiteX2" fmla="*/ 138430 w 275590"/>
                <a:gd name="connsiteY2" fmla="*/ 420370 h 1471930"/>
                <a:gd name="connsiteX3" fmla="*/ 138430 w 275590"/>
                <a:gd name="connsiteY3" fmla="*/ 1261110 h 1471930"/>
                <a:gd name="connsiteX4" fmla="*/ 0 w 275590"/>
                <a:gd name="connsiteY4" fmla="*/ 1471930 h 1471930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  <a:gd name="connsiteX0" fmla="*/ 275590 w 275590"/>
                <a:gd name="connsiteY0" fmla="*/ 2 h 1262382"/>
                <a:gd name="connsiteX1" fmla="*/ 138430 w 275590"/>
                <a:gd name="connsiteY1" fmla="*/ 210822 h 1262382"/>
                <a:gd name="connsiteX2" fmla="*/ 138430 w 275590"/>
                <a:gd name="connsiteY2" fmla="*/ 1051562 h 1262382"/>
                <a:gd name="connsiteX3" fmla="*/ 0 w 275590"/>
                <a:gd name="connsiteY3" fmla="*/ 1262382 h 1262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590" h="1262382">
                  <a:moveTo>
                    <a:pt x="275590" y="2"/>
                  </a:moveTo>
                  <a:cubicBezTo>
                    <a:pt x="207010" y="2"/>
                    <a:pt x="153589" y="-2790"/>
                    <a:pt x="138430" y="210822"/>
                  </a:cubicBezTo>
                  <a:cubicBezTo>
                    <a:pt x="123271" y="424434"/>
                    <a:pt x="168527" y="890621"/>
                    <a:pt x="138430" y="1051562"/>
                  </a:cubicBezTo>
                  <a:cubicBezTo>
                    <a:pt x="108333" y="1212503"/>
                    <a:pt x="68580" y="1262382"/>
                    <a:pt x="0" y="1262382"/>
                  </a:cubicBezTo>
                </a:path>
              </a:pathLst>
            </a:custGeom>
            <a:ln w="2731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24215F89-BE6A-49B6-B947-4327EB2FE98E}"/>
              </a:ext>
            </a:extLst>
          </p:cNvPr>
          <p:cNvSpPr txBox="1"/>
          <p:nvPr/>
        </p:nvSpPr>
        <p:spPr>
          <a:xfrm>
            <a:off x="646928" y="3721263"/>
            <a:ext cx="166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Non-interactive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644DE7-BDBB-4BC1-9BF8-D43B66F91D6D}"/>
              </a:ext>
            </a:extLst>
          </p:cNvPr>
          <p:cNvSpPr/>
          <p:nvPr/>
        </p:nvSpPr>
        <p:spPr>
          <a:xfrm rot="5400000">
            <a:off x="5962166" y="5006045"/>
            <a:ext cx="699856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CEFAA5-9EEB-4D36-91B6-D51DD57585A3}"/>
                  </a:ext>
                </a:extLst>
              </p:cNvPr>
              <p:cNvSpPr txBox="1"/>
              <p:nvPr/>
            </p:nvSpPr>
            <p:spPr>
              <a:xfrm>
                <a:off x="6195646" y="49287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CEFAA5-9EEB-4D36-91B6-D51DD5758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646" y="4928783"/>
                <a:ext cx="76384" cy="338554"/>
              </a:xfrm>
              <a:prstGeom prst="rect">
                <a:avLst/>
              </a:prstGeom>
              <a:blipFill>
                <a:blip r:embed="rId13"/>
                <a:stretch>
                  <a:fillRect l="-38462" r="-2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52660EE9-19A3-4465-A324-1D529BB6FAA7}"/>
              </a:ext>
            </a:extLst>
          </p:cNvPr>
          <p:cNvSpPr/>
          <p:nvPr/>
        </p:nvSpPr>
        <p:spPr>
          <a:xfrm rot="5400000">
            <a:off x="5287228" y="5006045"/>
            <a:ext cx="699856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39F0D07-99C9-4FBB-9963-915ADD1EA3AF}"/>
                  </a:ext>
                </a:extLst>
              </p:cNvPr>
              <p:cNvSpPr txBox="1"/>
              <p:nvPr/>
            </p:nvSpPr>
            <p:spPr>
              <a:xfrm>
                <a:off x="5508210" y="49287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39F0D07-99C9-4FBB-9963-915ADD1EA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210" y="4928783"/>
                <a:ext cx="76384" cy="338554"/>
              </a:xfrm>
              <a:prstGeom prst="rect">
                <a:avLst/>
              </a:prstGeom>
              <a:blipFill>
                <a:blip r:embed="rId14"/>
                <a:stretch>
                  <a:fillRect l="-50000" r="-20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F3ED40B-FC94-4BE3-BC44-621ACA23DA05}"/>
                  </a:ext>
                </a:extLst>
              </p:cNvPr>
              <p:cNvSpPr txBox="1"/>
              <p:nvPr/>
            </p:nvSpPr>
            <p:spPr>
              <a:xfrm>
                <a:off x="5774829" y="4898005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F3ED40B-FC94-4BE3-BC44-621ACA23D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829" y="4898005"/>
                <a:ext cx="42191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9FDA83-D79E-4C20-8F7E-6F5BC933D164}"/>
                  </a:ext>
                </a:extLst>
              </p:cNvPr>
              <p:cNvSpPr txBox="1"/>
              <p:nvPr/>
            </p:nvSpPr>
            <p:spPr>
              <a:xfrm>
                <a:off x="6475643" y="4913394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9FDA83-D79E-4C20-8F7E-6F5BC933D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3" y="4913394"/>
                <a:ext cx="42191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>
            <a:extLst>
              <a:ext uri="{FF2B5EF4-FFF2-40B4-BE49-F238E27FC236}">
                <a16:creationId xmlns:a16="http://schemas.microsoft.com/office/drawing/2014/main" id="{F8380676-EF0E-4974-94C1-123B4C5D6FC8}"/>
              </a:ext>
            </a:extLst>
          </p:cNvPr>
          <p:cNvSpPr/>
          <p:nvPr/>
        </p:nvSpPr>
        <p:spPr>
          <a:xfrm>
            <a:off x="6917935" y="4991927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7D3064E-3D1F-43D1-A5AF-E69B3E19BAED}"/>
                  </a:ext>
                </a:extLst>
              </p:cNvPr>
              <p:cNvSpPr txBox="1"/>
              <p:nvPr/>
            </p:nvSpPr>
            <p:spPr>
              <a:xfrm>
                <a:off x="6830011" y="4923301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7D3064E-3D1F-43D1-A5AF-E69B3E19B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011" y="4923301"/>
                <a:ext cx="3967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9D4AFBC6-633F-4DF3-B578-30EE88FFC433}"/>
              </a:ext>
            </a:extLst>
          </p:cNvPr>
          <p:cNvGrpSpPr/>
          <p:nvPr/>
        </p:nvGrpSpPr>
        <p:grpSpPr>
          <a:xfrm>
            <a:off x="7298709" y="4757687"/>
            <a:ext cx="205246" cy="699856"/>
            <a:chOff x="9518363" y="2267532"/>
            <a:chExt cx="138421" cy="115570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800A93C-2685-4EF7-B427-0AF61C81F386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solidFill>
              <a:srgbClr val="FCD459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573D9F4-E798-4905-AABC-0D04CFB0B5C4}"/>
                    </a:ext>
                  </a:extLst>
                </p:cNvPr>
                <p:cNvSpPr txBox="1"/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573D9F4-E798-4905-AABC-0D04CFB0B5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8363" y="2668005"/>
                  <a:ext cx="45719" cy="338554"/>
                </a:xfrm>
                <a:prstGeom prst="rect">
                  <a:avLst/>
                </a:prstGeom>
                <a:blipFill>
                  <a:blip r:embed="rId10"/>
                  <a:stretch>
                    <a:fillRect l="-54545" r="-245455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4964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9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4.16667E-6 -0.181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5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36" grpId="0"/>
      <p:bldP spid="37" grpId="0"/>
      <p:bldP spid="14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93A7-F35B-4EB8-9DA9-9916EBBA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Silent Vole &amp; OT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DE6D89-FC11-4DE5-A95E-84720C2B5628}"/>
              </a:ext>
            </a:extLst>
          </p:cNvPr>
          <p:cNvSpPr txBox="1"/>
          <p:nvPr/>
        </p:nvSpPr>
        <p:spPr>
          <a:xfrm>
            <a:off x="8230316" y="1553583"/>
            <a:ext cx="12568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effectLst/>
              </a:rPr>
              <a:t>Receiver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074EF4-784C-4D40-AD9F-6471E1E975F1}"/>
              </a:ext>
            </a:extLst>
          </p:cNvPr>
          <p:cNvSpPr txBox="1"/>
          <p:nvPr/>
        </p:nvSpPr>
        <p:spPr>
          <a:xfrm>
            <a:off x="3003590" y="1557260"/>
            <a:ext cx="109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Sender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455F2DC-9344-4054-A5BD-62C917CB4F05}"/>
              </a:ext>
            </a:extLst>
          </p:cNvPr>
          <p:cNvCxnSpPr>
            <a:cxnSpLocks/>
          </p:cNvCxnSpPr>
          <p:nvPr/>
        </p:nvCxnSpPr>
        <p:spPr>
          <a:xfrm>
            <a:off x="6469895" y="2393286"/>
            <a:ext cx="0" cy="2012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FAF9F3C-3ADA-4F9A-88A9-23503A630758}"/>
              </a:ext>
            </a:extLst>
          </p:cNvPr>
          <p:cNvCxnSpPr>
            <a:cxnSpLocks/>
          </p:cNvCxnSpPr>
          <p:nvPr/>
        </p:nvCxnSpPr>
        <p:spPr>
          <a:xfrm>
            <a:off x="6465031" y="2581967"/>
            <a:ext cx="18492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67D8FF-E4FB-41BF-AF80-2475257CFA0B}"/>
              </a:ext>
            </a:extLst>
          </p:cNvPr>
          <p:cNvCxnSpPr>
            <a:cxnSpLocks/>
          </p:cNvCxnSpPr>
          <p:nvPr/>
        </p:nvCxnSpPr>
        <p:spPr>
          <a:xfrm>
            <a:off x="4609185" y="2582230"/>
            <a:ext cx="2435258" cy="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69AF73E-A132-4AC7-8AE8-029442BF278D}"/>
              </a:ext>
            </a:extLst>
          </p:cNvPr>
          <p:cNvGrpSpPr/>
          <p:nvPr/>
        </p:nvGrpSpPr>
        <p:grpSpPr>
          <a:xfrm>
            <a:off x="8292776" y="3316665"/>
            <a:ext cx="216697" cy="1155701"/>
            <a:chOff x="9514899" y="2267532"/>
            <a:chExt cx="146144" cy="11557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/>
                <p:nvPr/>
              </p:nvSpPr>
              <p:spPr>
                <a:xfrm>
                  <a:off x="9514899" y="2654753"/>
                  <a:ext cx="4571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8079E78-8933-47FF-A37A-5C8F8C7385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4899" y="2654753"/>
                  <a:ext cx="45719" cy="338554"/>
                </a:xfrm>
                <a:prstGeom prst="rect">
                  <a:avLst/>
                </a:prstGeom>
                <a:blipFill>
                  <a:blip r:embed="rId3"/>
                  <a:stretch>
                    <a:fillRect l="-63636" r="-3454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B674AD-169E-46E0-8CEE-76620AFA18CC}"/>
                </a:ext>
              </a:extLst>
            </p:cNvPr>
            <p:cNvSpPr/>
            <p:nvPr/>
          </p:nvSpPr>
          <p:spPr>
            <a:xfrm>
              <a:off x="9533571" y="25181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32B900E-9E08-4164-842F-62C1257210F3}"/>
                </a:ext>
              </a:extLst>
            </p:cNvPr>
            <p:cNvSpPr/>
            <p:nvPr/>
          </p:nvSpPr>
          <p:spPr>
            <a:xfrm>
              <a:off x="9539456" y="2620832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120DCA-75F9-4041-863D-CE378DE9D189}"/>
                </a:ext>
              </a:extLst>
            </p:cNvPr>
            <p:cNvSpPr/>
            <p:nvPr/>
          </p:nvSpPr>
          <p:spPr>
            <a:xfrm>
              <a:off x="9529313" y="3013023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E76DC92-34D2-4401-A477-ACB26A34504C}"/>
                </a:ext>
              </a:extLst>
            </p:cNvPr>
            <p:cNvSpPr/>
            <p:nvPr/>
          </p:nvSpPr>
          <p:spPr>
            <a:xfrm>
              <a:off x="9536823" y="3235219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67483CF-6972-4449-83E4-EC0AB6C71FF4}"/>
                </a:ext>
              </a:extLst>
            </p:cNvPr>
            <p:cNvSpPr/>
            <p:nvPr/>
          </p:nvSpPr>
          <p:spPr>
            <a:xfrm>
              <a:off x="9536823" y="23242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A1ACFE1-F05F-4CAD-B278-1EC43898830A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2F5D9FB-B466-46FD-B367-A76250BEC47A}"/>
              </a:ext>
            </a:extLst>
          </p:cNvPr>
          <p:cNvSpPr/>
          <p:nvPr/>
        </p:nvSpPr>
        <p:spPr>
          <a:xfrm rot="5400000">
            <a:off x="8418364" y="3792945"/>
            <a:ext cx="1155701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/>
              <p:nvPr/>
            </p:nvSpPr>
            <p:spPr>
              <a:xfrm>
                <a:off x="8867268" y="3715683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86E641-3CA9-4A8D-839E-B334CEE80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268" y="3715683"/>
                <a:ext cx="76384" cy="338554"/>
              </a:xfrm>
              <a:prstGeom prst="rect">
                <a:avLst/>
              </a:prstGeom>
              <a:blipFill>
                <a:blip r:embed="rId4"/>
                <a:stretch>
                  <a:fillRect l="-50000" r="-2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A3963B51-64BD-4D69-AFC2-483DFAAAE3BC}"/>
              </a:ext>
            </a:extLst>
          </p:cNvPr>
          <p:cNvSpPr/>
          <p:nvPr/>
        </p:nvSpPr>
        <p:spPr>
          <a:xfrm rot="5400000">
            <a:off x="3805583" y="3766429"/>
            <a:ext cx="1155701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/>
              <p:nvPr/>
            </p:nvSpPr>
            <p:spPr>
              <a:xfrm>
                <a:off x="4243894" y="3689167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47BAFEA-DEF9-4018-BB53-E2D35EECE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894" y="3689167"/>
                <a:ext cx="76384" cy="338554"/>
              </a:xfrm>
              <a:prstGeom prst="rect">
                <a:avLst/>
              </a:prstGeom>
              <a:blipFill>
                <a:blip r:embed="rId5"/>
                <a:stretch>
                  <a:fillRect l="-38462" r="-24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2791B500-F66F-4EEF-AD13-2DFDCCE6A6F2}"/>
              </a:ext>
            </a:extLst>
          </p:cNvPr>
          <p:cNvSpPr/>
          <p:nvPr/>
        </p:nvSpPr>
        <p:spPr>
          <a:xfrm rot="5400000">
            <a:off x="5632186" y="5485988"/>
            <a:ext cx="1155701" cy="203139"/>
          </a:xfrm>
          <a:prstGeom prst="rect">
            <a:avLst/>
          </a:prstGeom>
          <a:solidFill>
            <a:srgbClr val="D5EBD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092632-1CE8-45F8-AD32-EF6ADEA25A15}"/>
                  </a:ext>
                </a:extLst>
              </p:cNvPr>
              <p:cNvSpPr txBox="1"/>
              <p:nvPr/>
            </p:nvSpPr>
            <p:spPr>
              <a:xfrm>
                <a:off x="6074028" y="5408726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092632-1CE8-45F8-AD32-EF6ADEA25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028" y="5408726"/>
                <a:ext cx="76384" cy="338554"/>
              </a:xfrm>
              <a:prstGeom prst="rect">
                <a:avLst/>
              </a:prstGeom>
              <a:blipFill>
                <a:blip r:embed="rId6"/>
                <a:stretch>
                  <a:fillRect l="-38462" r="-24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31EB365B-9237-498F-9CCC-5988F9306739}"/>
              </a:ext>
            </a:extLst>
          </p:cNvPr>
          <p:cNvSpPr/>
          <p:nvPr/>
        </p:nvSpPr>
        <p:spPr>
          <a:xfrm rot="5400000">
            <a:off x="4957248" y="5485988"/>
            <a:ext cx="1155701" cy="203139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1F9D28B-927E-43B6-98ED-92AD32AA993A}"/>
                  </a:ext>
                </a:extLst>
              </p:cNvPr>
              <p:cNvSpPr txBox="1"/>
              <p:nvPr/>
            </p:nvSpPr>
            <p:spPr>
              <a:xfrm>
                <a:off x="5406152" y="5408726"/>
                <a:ext cx="763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1F9D28B-927E-43B6-98ED-92AD32AA9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152" y="5408726"/>
                <a:ext cx="76384" cy="338554"/>
              </a:xfrm>
              <a:prstGeom prst="rect">
                <a:avLst/>
              </a:prstGeom>
              <a:blipFill>
                <a:blip r:embed="rId7"/>
                <a:stretch>
                  <a:fillRect l="-41667" r="-25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8CC9B0-387E-46FF-B0F0-C2A053C29646}"/>
                  </a:ext>
                </a:extLst>
              </p:cNvPr>
              <p:cNvSpPr txBox="1"/>
              <p:nvPr/>
            </p:nvSpPr>
            <p:spPr>
              <a:xfrm>
                <a:off x="5672771" y="5377948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8CC9B0-387E-46FF-B0F0-C2A053C29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771" y="5377948"/>
                <a:ext cx="42191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F1BF73F-EF6C-4AE1-B4A0-A82CB26B8812}"/>
                  </a:ext>
                </a:extLst>
              </p:cNvPr>
              <p:cNvSpPr txBox="1"/>
              <p:nvPr/>
            </p:nvSpPr>
            <p:spPr>
              <a:xfrm>
                <a:off x="6373585" y="539333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F1BF73F-EF6C-4AE1-B4A0-A82CB26B8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585" y="5393337"/>
                <a:ext cx="42191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>
            <a:extLst>
              <a:ext uri="{FF2B5EF4-FFF2-40B4-BE49-F238E27FC236}">
                <a16:creationId xmlns:a16="http://schemas.microsoft.com/office/drawing/2014/main" id="{A12CF007-0A81-4FC2-8786-D9E7B61D5F22}"/>
              </a:ext>
            </a:extLst>
          </p:cNvPr>
          <p:cNvSpPr/>
          <p:nvPr/>
        </p:nvSpPr>
        <p:spPr>
          <a:xfrm>
            <a:off x="6815877" y="5471870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63651A-BF91-4B30-B6F7-ABE909EA7400}"/>
                  </a:ext>
                </a:extLst>
              </p:cNvPr>
              <p:cNvSpPr txBox="1"/>
              <p:nvPr/>
            </p:nvSpPr>
            <p:spPr>
              <a:xfrm>
                <a:off x="6727953" y="5403244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63651A-BF91-4B30-B6F7-ABE909EA7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953" y="5403244"/>
                <a:ext cx="39673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>
            <a:extLst>
              <a:ext uri="{FF2B5EF4-FFF2-40B4-BE49-F238E27FC236}">
                <a16:creationId xmlns:a16="http://schemas.microsoft.com/office/drawing/2014/main" id="{83BC9E8D-6687-4750-87D2-7A69B21E80B3}"/>
              </a:ext>
            </a:extLst>
          </p:cNvPr>
          <p:cNvGrpSpPr/>
          <p:nvPr/>
        </p:nvGrpSpPr>
        <p:grpSpPr>
          <a:xfrm>
            <a:off x="7196644" y="5009707"/>
            <a:ext cx="211561" cy="1155701"/>
            <a:chOff x="9518363" y="2267532"/>
            <a:chExt cx="142680" cy="11557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7AFA6BF-54CF-47FD-A080-FCD2F4E16408}"/>
                    </a:ext>
                  </a:extLst>
                </p:cNvPr>
                <p:cNvSpPr txBox="1"/>
                <p:nvPr/>
              </p:nvSpPr>
              <p:spPr>
                <a:xfrm>
                  <a:off x="9518363" y="2668005"/>
                  <a:ext cx="4571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7AFA6BF-54CF-47FD-A080-FCD2F4E164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8363" y="2668005"/>
                  <a:ext cx="45719" cy="307777"/>
                </a:xfrm>
                <a:prstGeom prst="rect">
                  <a:avLst/>
                </a:prstGeom>
                <a:blipFill>
                  <a:blip r:embed="rId11"/>
                  <a:stretch>
                    <a:fillRect l="-54545" r="-28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247300E-342B-40CF-B8ED-CEA3C58D8A70}"/>
                </a:ext>
              </a:extLst>
            </p:cNvPr>
            <p:cNvSpPr/>
            <p:nvPr/>
          </p:nvSpPr>
          <p:spPr>
            <a:xfrm>
              <a:off x="9533571" y="25181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FFBD1FD-9681-46F3-BEE6-96011EB32DA7}"/>
                </a:ext>
              </a:extLst>
            </p:cNvPr>
            <p:cNvSpPr/>
            <p:nvPr/>
          </p:nvSpPr>
          <p:spPr>
            <a:xfrm>
              <a:off x="9539456" y="2620832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0840086-DE40-4149-827E-4CC528E78EEB}"/>
                </a:ext>
              </a:extLst>
            </p:cNvPr>
            <p:cNvSpPr/>
            <p:nvPr/>
          </p:nvSpPr>
          <p:spPr>
            <a:xfrm>
              <a:off x="9529313" y="3013023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B0789BA-EFF3-485E-B8B1-CB6C0918E239}"/>
                </a:ext>
              </a:extLst>
            </p:cNvPr>
            <p:cNvSpPr/>
            <p:nvPr/>
          </p:nvSpPr>
          <p:spPr>
            <a:xfrm>
              <a:off x="9536823" y="3235219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3D92D7B-A95F-4CD2-85B4-B8476285481F}"/>
                </a:ext>
              </a:extLst>
            </p:cNvPr>
            <p:cNvSpPr/>
            <p:nvPr/>
          </p:nvSpPr>
          <p:spPr>
            <a:xfrm>
              <a:off x="9536823" y="2324276"/>
              <a:ext cx="121587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D1C8D29-6CF0-46E0-869C-9417A8B7EF67}"/>
                </a:ext>
              </a:extLst>
            </p:cNvPr>
            <p:cNvSpPr/>
            <p:nvPr/>
          </p:nvSpPr>
          <p:spPr>
            <a:xfrm rot="5400000">
              <a:off x="9018140" y="2784589"/>
              <a:ext cx="1155701" cy="121587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/>
              <p:nvPr/>
            </p:nvSpPr>
            <p:spPr>
              <a:xfrm>
                <a:off x="3398406" y="2143074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C0F19BB-318D-4EA8-9B20-F8DF2DBB3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406" y="2143074"/>
                <a:ext cx="1919855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/>
              <p:nvPr/>
            </p:nvSpPr>
            <p:spPr>
              <a:xfrm>
                <a:off x="7726963" y="2171789"/>
                <a:ext cx="1919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u="sng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>
                  <a:effectLst/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333AED0A-10F7-4426-A87E-1CC50A0E0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963" y="2171789"/>
                <a:ext cx="1919855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>
            <a:extLst>
              <a:ext uri="{FF2B5EF4-FFF2-40B4-BE49-F238E27FC236}">
                <a16:creationId xmlns:a16="http://schemas.microsoft.com/office/drawing/2014/main" id="{67462DB0-CF88-49DC-8699-7E5631C39345}"/>
              </a:ext>
            </a:extLst>
          </p:cNvPr>
          <p:cNvSpPr/>
          <p:nvPr/>
        </p:nvSpPr>
        <p:spPr>
          <a:xfrm rot="2700000">
            <a:off x="6185456" y="1658478"/>
            <a:ext cx="571685" cy="57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BBDD5D9-E9C4-47F9-B806-49D033A3712C}"/>
                  </a:ext>
                </a:extLst>
              </p:cNvPr>
              <p:cNvSpPr txBox="1"/>
              <p:nvPr/>
            </p:nvSpPr>
            <p:spPr>
              <a:xfrm>
                <a:off x="6037363" y="1669856"/>
                <a:ext cx="851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𝑃𝑃𝑅𝐹</m:t>
                      </m:r>
                    </m:oMath>
                    <m:oMath xmlns:m="http://schemas.openxmlformats.org/officeDocument/2006/math">
                      <m:r>
                        <a:rPr lang="en-US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𝐺𝑒𝑛</m:t>
                      </m:r>
                    </m:oMath>
                  </m:oMathPara>
                </a14:m>
                <a:endParaRPr lang="en-US" sz="1600" dirty="0">
                  <a:effectLst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BBDD5D9-E9C4-47F9-B806-49D033A37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363" y="1669856"/>
                <a:ext cx="851811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98131CE4-5C6D-48CF-A24A-230169726DFB}"/>
              </a:ext>
            </a:extLst>
          </p:cNvPr>
          <p:cNvGrpSpPr/>
          <p:nvPr/>
        </p:nvGrpSpPr>
        <p:grpSpPr>
          <a:xfrm>
            <a:off x="3636573" y="2789405"/>
            <a:ext cx="1290582" cy="411226"/>
            <a:chOff x="3318226" y="2975033"/>
            <a:chExt cx="1290582" cy="1352037"/>
          </a:xfrm>
        </p:grpSpPr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021296F1-DFA1-4059-925A-98571FD49D8F}"/>
                </a:ext>
              </a:extLst>
            </p:cNvPr>
            <p:cNvSpPr/>
            <p:nvPr/>
          </p:nvSpPr>
          <p:spPr>
            <a:xfrm>
              <a:off x="3318226" y="2975033"/>
              <a:ext cx="1290582" cy="1352037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CFF1EF-D36C-48B9-8477-AA6301B5ED2E}"/>
                </a:ext>
              </a:extLst>
            </p:cNvPr>
            <p:cNvSpPr txBox="1"/>
            <p:nvPr/>
          </p:nvSpPr>
          <p:spPr>
            <a:xfrm>
              <a:off x="3629932" y="3213130"/>
              <a:ext cx="66717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PPRF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228F978-7678-44C7-82B0-C5AD5A1DA6D4}"/>
              </a:ext>
            </a:extLst>
          </p:cNvPr>
          <p:cNvGrpSpPr/>
          <p:nvPr/>
        </p:nvGrpSpPr>
        <p:grpSpPr>
          <a:xfrm>
            <a:off x="8056815" y="2795844"/>
            <a:ext cx="1290582" cy="404787"/>
            <a:chOff x="3318226" y="3124497"/>
            <a:chExt cx="1290582" cy="1202573"/>
          </a:xfrm>
        </p:grpSpPr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8EC31594-D0CB-4FBA-AD27-9E4DDEBBDC24}"/>
                </a:ext>
              </a:extLst>
            </p:cNvPr>
            <p:cNvSpPr/>
            <p:nvPr/>
          </p:nvSpPr>
          <p:spPr>
            <a:xfrm>
              <a:off x="3318226" y="3124497"/>
              <a:ext cx="1290582" cy="1202573"/>
            </a:xfrm>
            <a:prstGeom prst="trapezoid">
              <a:avLst>
                <a:gd name="adj" fmla="val 138209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1982F88-C653-46D6-99CC-2412734FD8DA}"/>
                </a:ext>
              </a:extLst>
            </p:cNvPr>
            <p:cNvSpPr txBox="1"/>
            <p:nvPr/>
          </p:nvSpPr>
          <p:spPr>
            <a:xfrm>
              <a:off x="3629932" y="3213130"/>
              <a:ext cx="66717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PPRF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97208BF3-223F-4466-A7B4-30E3DE917729}"/>
              </a:ext>
            </a:extLst>
          </p:cNvPr>
          <p:cNvSpPr txBox="1"/>
          <p:nvPr/>
        </p:nvSpPr>
        <p:spPr>
          <a:xfrm>
            <a:off x="4035738" y="3677916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106EC80-CEEF-419D-838A-F6D2D45A3712}"/>
              </a:ext>
            </a:extLst>
          </p:cNvPr>
          <p:cNvSpPr txBox="1"/>
          <p:nvPr/>
        </p:nvSpPr>
        <p:spPr>
          <a:xfrm>
            <a:off x="8524068" y="3688478"/>
            <a:ext cx="619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A20BA6E-C554-4468-A0BA-92CF1F77C8E3}"/>
              </a:ext>
            </a:extLst>
          </p:cNvPr>
          <p:cNvSpPr/>
          <p:nvPr/>
        </p:nvSpPr>
        <p:spPr>
          <a:xfrm>
            <a:off x="3854624" y="3738067"/>
            <a:ext cx="220369" cy="220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A485947-D141-4ED2-A252-85BB733D1297}"/>
                  </a:ext>
                </a:extLst>
              </p:cNvPr>
              <p:cNvSpPr txBox="1"/>
              <p:nvPr/>
            </p:nvSpPr>
            <p:spPr>
              <a:xfrm>
                <a:off x="3766700" y="3669441"/>
                <a:ext cx="3967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A485947-D141-4ED2-A252-85BB733D1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00" y="3669441"/>
                <a:ext cx="39673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/>
      <p:bldP spid="50" grpId="0" animBg="1"/>
      <p:bldP spid="51" grpId="0"/>
      <p:bldP spid="52" grpId="0" animBg="1"/>
      <p:bldP spid="53" grpId="0"/>
      <p:bldP spid="6" grpId="0"/>
      <p:bldP spid="54" grpId="0"/>
      <p:bldP spid="55" grpId="0" animBg="1"/>
      <p:bldP spid="56" grpId="0"/>
      <p:bldP spid="84" grpId="0"/>
      <p:bldP spid="85" grpId="0"/>
      <p:bldP spid="86" grpId="0" animBg="1"/>
      <p:bldP spid="87" grpId="0"/>
    </p:bldLst>
  </p:timing>
</p:sld>
</file>

<file path=ppt/theme/theme1.xml><?xml version="1.0" encoding="utf-8"?>
<a:theme xmlns:a="http://schemas.openxmlformats.org/drawingml/2006/main" name="Gallery">
  <a:themeElements>
    <a:clrScheme name="Custom 1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00B050"/>
      </a:accent2>
      <a:accent3>
        <a:srgbClr val="0070C0"/>
      </a:accent3>
      <a:accent4>
        <a:srgbClr val="FFC000"/>
      </a:accent4>
      <a:accent5>
        <a:srgbClr val="996633"/>
      </a:accent5>
      <a:accent6>
        <a:srgbClr val="00206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69788</TotalTime>
  <Words>1717</Words>
  <Application>Microsoft Office PowerPoint</Application>
  <PresentationFormat>Widescreen</PresentationFormat>
  <Paragraphs>991</Paragraphs>
  <Slides>30</Slides>
  <Notes>16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Consolas</vt:lpstr>
      <vt:lpstr>Gill Sans MT</vt:lpstr>
      <vt:lpstr>Gallery</vt:lpstr>
      <vt:lpstr>Expand-Convolute Codes</vt:lpstr>
      <vt:lpstr>Oblivious Transfer</vt:lpstr>
      <vt:lpstr>Oblivious Transfer</vt:lpstr>
      <vt:lpstr>Oblivious Transfer</vt:lpstr>
      <vt:lpstr>Oblivious Transfer Linear Evaluation (OLE)</vt:lpstr>
      <vt:lpstr>Vector Oblivious Linear Evaluation (VOLE)</vt:lpstr>
      <vt:lpstr>VOLE &amp; OT</vt:lpstr>
      <vt:lpstr>Silent VOLE &amp; OT</vt:lpstr>
      <vt:lpstr>Silent Vole &amp; OT</vt:lpstr>
      <vt:lpstr>Silent Vole &amp; OT</vt:lpstr>
      <vt:lpstr>Silent Vole &amp; OT</vt:lpstr>
      <vt:lpstr>Silent Vole &amp; OT</vt:lpstr>
      <vt:lpstr>Duel-LPN   (AKA Syndrome Decoding)</vt:lpstr>
      <vt:lpstr>Linear Test Framework</vt:lpstr>
      <vt:lpstr>Linear Test Framework</vt:lpstr>
      <vt:lpstr>Efficient Linear Code Receipt </vt:lpstr>
      <vt:lpstr>Efficient Linear Code Receipt </vt:lpstr>
      <vt:lpstr>Convolutions</vt:lpstr>
      <vt:lpstr>Convolutions</vt:lpstr>
      <vt:lpstr>Convolutions</vt:lpstr>
      <vt:lpstr>Convolutions</vt:lpstr>
      <vt:lpstr>Convolutions</vt:lpstr>
      <vt:lpstr>Convolution Properties</vt:lpstr>
      <vt:lpstr>Expand Convolution Codes</vt:lpstr>
      <vt:lpstr>Expand Convolution Codes</vt:lpstr>
      <vt:lpstr>Prior work: Expand Accumulate Codes</vt:lpstr>
      <vt:lpstr>Prior work: Silver Codes</vt:lpstr>
      <vt:lpstr>Minimum Distance</vt:lpstr>
      <vt:lpstr>Running Time</vt:lpstr>
      <vt:lpstr>Expand-Convolute Codes</vt:lpstr>
    </vt:vector>
  </TitlesOfParts>
  <Company>Microsoft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Stuff</dc:title>
  <dc:creator>peter rindal</dc:creator>
  <cp:lastModifiedBy>peter Rindal</cp:lastModifiedBy>
  <cp:revision>897</cp:revision>
  <dcterms:created xsi:type="dcterms:W3CDTF">2016-03-23T21:30:21Z</dcterms:created>
  <dcterms:modified xsi:type="dcterms:W3CDTF">2023-08-16T18:50:43Z</dcterms:modified>
</cp:coreProperties>
</file>