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2" r:id="rId3"/>
    <p:sldId id="313" r:id="rId4"/>
    <p:sldId id="314" r:id="rId5"/>
    <p:sldId id="312" r:id="rId6"/>
    <p:sldId id="281" r:id="rId7"/>
    <p:sldId id="315" r:id="rId8"/>
    <p:sldId id="283" r:id="rId9"/>
    <p:sldId id="275" r:id="rId10"/>
    <p:sldId id="317" r:id="rId11"/>
    <p:sldId id="284" r:id="rId12"/>
    <p:sldId id="285" r:id="rId13"/>
    <p:sldId id="292" r:id="rId14"/>
    <p:sldId id="307" r:id="rId15"/>
    <p:sldId id="287" r:id="rId16"/>
    <p:sldId id="289" r:id="rId17"/>
    <p:sldId id="319" r:id="rId18"/>
    <p:sldId id="320" r:id="rId19"/>
    <p:sldId id="298" r:id="rId20"/>
    <p:sldId id="299" r:id="rId21"/>
    <p:sldId id="297" r:id="rId22"/>
    <p:sldId id="321" r:id="rId23"/>
    <p:sldId id="322" r:id="rId24"/>
    <p:sldId id="325" r:id="rId25"/>
    <p:sldId id="304" r:id="rId26"/>
    <p:sldId id="324" r:id="rId27"/>
    <p:sldId id="326" r:id="rId28"/>
    <p:sldId id="305" r:id="rId29"/>
    <p:sldId id="31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FBF"/>
    <a:srgbClr val="EFE3BF"/>
    <a:srgbClr val="BFC7D7"/>
    <a:srgbClr val="CDD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5118A-6F07-4A24-ABBB-E80FCEB27853}" v="1885" dt="2023-08-17T20:23:29.575"/>
    <p1510:client id="{22E71A2B-C2F7-4A7C-A9F1-7C33A1BA93F4}" v="3908" dt="2023-08-18T06:35:07.366"/>
    <p1510:client id="{311C0BD6-BF90-453C-AA1D-A1611EE5E95F}" v="60" dt="2023-08-18T07:13:37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y Quach" userId="54b013902347d2ba" providerId="LiveId" clId="{1505118A-6F07-4A24-ABBB-E80FCEB27853}"/>
    <pc:docChg chg="undo redo custSel addSld delSld modSld sldOrd">
      <pc:chgData name="Willy Quach" userId="54b013902347d2ba" providerId="LiveId" clId="{1505118A-6F07-4A24-ABBB-E80FCEB27853}" dt="2023-08-17T20:23:29.575" v="7620"/>
      <pc:docMkLst>
        <pc:docMk/>
      </pc:docMkLst>
      <pc:sldChg chg="addSp delSp modSp mod setBg delAnim modAnim">
        <pc:chgData name="Willy Quach" userId="54b013902347d2ba" providerId="LiveId" clId="{1505118A-6F07-4A24-ABBB-E80FCEB27853}" dt="2023-08-17T18:30:49.475" v="5227" actId="478"/>
        <pc:sldMkLst>
          <pc:docMk/>
          <pc:sldMk cId="2598964053" sldId="272"/>
        </pc:sldMkLst>
        <pc:spChg chg="mod">
          <ac:chgData name="Willy Quach" userId="54b013902347d2ba" providerId="LiveId" clId="{1505118A-6F07-4A24-ABBB-E80FCEB27853}" dt="2023-08-17T18:19:56.378" v="5189" actId="1035"/>
          <ac:spMkLst>
            <pc:docMk/>
            <pc:sldMk cId="2598964053" sldId="272"/>
            <ac:spMk id="3" creationId="{C7D103F1-D87F-DCDE-3726-9897B270CF3A}"/>
          </ac:spMkLst>
        </pc:spChg>
        <pc:spChg chg="add del mod">
          <ac:chgData name="Willy Quach" userId="54b013902347d2ba" providerId="LiveId" clId="{1505118A-6F07-4A24-ABBB-E80FCEB27853}" dt="2023-08-17T18:30:47.404" v="5226" actId="478"/>
          <ac:spMkLst>
            <pc:docMk/>
            <pc:sldMk cId="2598964053" sldId="272"/>
            <ac:spMk id="4" creationId="{28DAB246-8357-B400-E5CA-A63E757CAABF}"/>
          </ac:spMkLst>
        </pc:spChg>
        <pc:spChg chg="add del mod">
          <ac:chgData name="Willy Quach" userId="54b013902347d2ba" providerId="LiveId" clId="{1505118A-6F07-4A24-ABBB-E80FCEB27853}" dt="2023-08-17T18:30:47.404" v="5226" actId="478"/>
          <ac:spMkLst>
            <pc:docMk/>
            <pc:sldMk cId="2598964053" sldId="272"/>
            <ac:spMk id="6" creationId="{915EF354-3C24-5AF3-2468-8C9C15EFF400}"/>
          </ac:spMkLst>
        </pc:spChg>
        <pc:spChg chg="del mod">
          <ac:chgData name="Willy Quach" userId="54b013902347d2ba" providerId="LiveId" clId="{1505118A-6F07-4A24-ABBB-E80FCEB27853}" dt="2023-08-17T18:30:47.404" v="5226" actId="478"/>
          <ac:spMkLst>
            <pc:docMk/>
            <pc:sldMk cId="2598964053" sldId="272"/>
            <ac:spMk id="8" creationId="{ACA7151E-4221-CA4F-5612-780901C9FB21}"/>
          </ac:spMkLst>
        </pc:spChg>
        <pc:spChg chg="del">
          <ac:chgData name="Willy Quach" userId="54b013902347d2ba" providerId="LiveId" clId="{1505118A-6F07-4A24-ABBB-E80FCEB27853}" dt="2023-08-14T19:31:58.696" v="684" actId="478"/>
          <ac:spMkLst>
            <pc:docMk/>
            <pc:sldMk cId="2598964053" sldId="272"/>
            <ac:spMk id="10" creationId="{E78EDF3F-BE26-CB1F-7ACF-8B5E25E6A87D}"/>
          </ac:spMkLst>
        </pc:spChg>
        <pc:spChg chg="mod">
          <ac:chgData name="Willy Quach" userId="54b013902347d2ba" providerId="LiveId" clId="{1505118A-6F07-4A24-ABBB-E80FCEB27853}" dt="2023-08-17T18:20:29.522" v="5195" actId="1076"/>
          <ac:spMkLst>
            <pc:docMk/>
            <pc:sldMk cId="2598964053" sldId="272"/>
            <ac:spMk id="11" creationId="{B96A6222-4892-76AD-05E8-9133CFE8E0AF}"/>
          </ac:spMkLst>
        </pc:spChg>
        <pc:spChg chg="mod">
          <ac:chgData name="Willy Quach" userId="54b013902347d2ba" providerId="LiveId" clId="{1505118A-6F07-4A24-ABBB-E80FCEB27853}" dt="2023-08-17T18:19:56.378" v="5189" actId="1035"/>
          <ac:spMkLst>
            <pc:docMk/>
            <pc:sldMk cId="2598964053" sldId="272"/>
            <ac:spMk id="12" creationId="{BF725E44-C757-F327-3FD1-63694597A6DC}"/>
          </ac:spMkLst>
        </pc:spChg>
        <pc:spChg chg="add del mod">
          <ac:chgData name="Willy Quach" userId="54b013902347d2ba" providerId="LiveId" clId="{1505118A-6F07-4A24-ABBB-E80FCEB27853}" dt="2023-08-14T19:04:27.691" v="466"/>
          <ac:spMkLst>
            <pc:docMk/>
            <pc:sldMk cId="2598964053" sldId="272"/>
            <ac:spMk id="13" creationId="{67AD5736-F37F-CA60-90F5-3377FCF76196}"/>
          </ac:spMkLst>
        </pc:spChg>
        <pc:spChg chg="mod">
          <ac:chgData name="Willy Quach" userId="54b013902347d2ba" providerId="LiveId" clId="{1505118A-6F07-4A24-ABBB-E80FCEB27853}" dt="2023-08-14T19:05:19.395" v="468"/>
          <ac:spMkLst>
            <pc:docMk/>
            <pc:sldMk cId="2598964053" sldId="272"/>
            <ac:spMk id="16" creationId="{AFBF19C7-E5CF-877E-A26F-F3D2C9B0DA3F}"/>
          </ac:spMkLst>
        </pc:spChg>
        <pc:spChg chg="mod">
          <ac:chgData name="Willy Quach" userId="54b013902347d2ba" providerId="LiveId" clId="{1505118A-6F07-4A24-ABBB-E80FCEB27853}" dt="2023-08-17T18:19:56.378" v="5189" actId="1035"/>
          <ac:spMkLst>
            <pc:docMk/>
            <pc:sldMk cId="2598964053" sldId="272"/>
            <ac:spMk id="17" creationId="{8F0FA795-D4D5-7047-AD5F-1E6024AA0354}"/>
          </ac:spMkLst>
        </pc:spChg>
        <pc:spChg chg="mod">
          <ac:chgData name="Willy Quach" userId="54b013902347d2ba" providerId="LiveId" clId="{1505118A-6F07-4A24-ABBB-E80FCEB27853}" dt="2023-08-14T19:05:19.395" v="468"/>
          <ac:spMkLst>
            <pc:docMk/>
            <pc:sldMk cId="2598964053" sldId="272"/>
            <ac:spMk id="18" creationId="{8B9F016E-9241-EC09-4237-B608ED90F42B}"/>
          </ac:spMkLst>
        </pc:spChg>
        <pc:spChg chg="mod">
          <ac:chgData name="Willy Quach" userId="54b013902347d2ba" providerId="LiveId" clId="{1505118A-6F07-4A24-ABBB-E80FCEB27853}" dt="2023-08-17T18:19:56.378" v="5189" actId="1035"/>
          <ac:spMkLst>
            <pc:docMk/>
            <pc:sldMk cId="2598964053" sldId="272"/>
            <ac:spMk id="20" creationId="{83B99285-38CA-E9BF-8A93-CE6FFF64B6DF}"/>
          </ac:spMkLst>
        </pc:spChg>
        <pc:spChg chg="mod">
          <ac:chgData name="Willy Quach" userId="54b013902347d2ba" providerId="LiveId" clId="{1505118A-6F07-4A24-ABBB-E80FCEB27853}" dt="2023-08-17T18:20:17.010" v="5194" actId="1076"/>
          <ac:spMkLst>
            <pc:docMk/>
            <pc:sldMk cId="2598964053" sldId="272"/>
            <ac:spMk id="21" creationId="{50D0467C-82BC-16E4-AF70-B3B4BC9C40F4}"/>
          </ac:spMkLst>
        </pc:spChg>
        <pc:spChg chg="mod">
          <ac:chgData name="Willy Quach" userId="54b013902347d2ba" providerId="LiveId" clId="{1505118A-6F07-4A24-ABBB-E80FCEB27853}" dt="2023-08-17T18:19:56.378" v="5189" actId="1035"/>
          <ac:spMkLst>
            <pc:docMk/>
            <pc:sldMk cId="2598964053" sldId="272"/>
            <ac:spMk id="22" creationId="{B93478EE-99A9-26C0-F5B1-4A4DD1341587}"/>
          </ac:spMkLst>
        </pc:spChg>
        <pc:spChg chg="del mod">
          <ac:chgData name="Willy Quach" userId="54b013902347d2ba" providerId="LiveId" clId="{1505118A-6F07-4A24-ABBB-E80FCEB27853}" dt="2023-08-17T18:30:49.475" v="5227" actId="478"/>
          <ac:spMkLst>
            <pc:docMk/>
            <pc:sldMk cId="2598964053" sldId="272"/>
            <ac:spMk id="24" creationId="{C5AE4FBA-DC28-E587-9A65-46AE91E4297C}"/>
          </ac:spMkLst>
        </pc:spChg>
        <pc:spChg chg="mod">
          <ac:chgData name="Willy Quach" userId="54b013902347d2ba" providerId="LiveId" clId="{1505118A-6F07-4A24-ABBB-E80FCEB27853}" dt="2023-08-17T18:20:17.010" v="5194" actId="1076"/>
          <ac:spMkLst>
            <pc:docMk/>
            <pc:sldMk cId="2598964053" sldId="272"/>
            <ac:spMk id="25" creationId="{421F1876-C66E-0E38-A800-49847CDB066D}"/>
          </ac:spMkLst>
        </pc:spChg>
        <pc:spChg chg="add mod">
          <ac:chgData name="Willy Quach" userId="54b013902347d2ba" providerId="LiveId" clId="{1505118A-6F07-4A24-ABBB-E80FCEB27853}" dt="2023-08-17T18:19:56.378" v="5189" actId="1035"/>
          <ac:spMkLst>
            <pc:docMk/>
            <pc:sldMk cId="2598964053" sldId="272"/>
            <ac:spMk id="26" creationId="{373DE8D0-C097-1239-686F-6BCD05F02457}"/>
          </ac:spMkLst>
        </pc:spChg>
        <pc:spChg chg="del">
          <ac:chgData name="Willy Quach" userId="54b013902347d2ba" providerId="LiveId" clId="{1505118A-6F07-4A24-ABBB-E80FCEB27853}" dt="2023-08-14T19:02:11.352" v="435" actId="478"/>
          <ac:spMkLst>
            <pc:docMk/>
            <pc:sldMk cId="2598964053" sldId="272"/>
            <ac:spMk id="28" creationId="{A8FC2BB3-1D7F-2466-F389-2AA429192704}"/>
          </ac:spMkLst>
        </pc:spChg>
        <pc:spChg chg="mod">
          <ac:chgData name="Willy Quach" userId="54b013902347d2ba" providerId="LiveId" clId="{1505118A-6F07-4A24-ABBB-E80FCEB27853}" dt="2023-08-14T19:13:52.795" v="621"/>
          <ac:spMkLst>
            <pc:docMk/>
            <pc:sldMk cId="2598964053" sldId="272"/>
            <ac:spMk id="31" creationId="{F77CDA35-1DB6-8DE3-0301-8FB49FB29A93}"/>
          </ac:spMkLst>
        </pc:spChg>
        <pc:spChg chg="mod">
          <ac:chgData name="Willy Quach" userId="54b013902347d2ba" providerId="LiveId" clId="{1505118A-6F07-4A24-ABBB-E80FCEB27853}" dt="2023-08-14T19:13:52.795" v="621"/>
          <ac:spMkLst>
            <pc:docMk/>
            <pc:sldMk cId="2598964053" sldId="272"/>
            <ac:spMk id="32" creationId="{40998E35-7596-27FF-3CF5-4D088F87545D}"/>
          </ac:spMkLst>
        </pc:spChg>
        <pc:spChg chg="add mod">
          <ac:chgData name="Willy Quach" userId="54b013902347d2ba" providerId="LiveId" clId="{1505118A-6F07-4A24-ABBB-E80FCEB27853}" dt="2023-08-17T18:20:34.596" v="5196" actId="1076"/>
          <ac:spMkLst>
            <pc:docMk/>
            <pc:sldMk cId="2598964053" sldId="272"/>
            <ac:spMk id="33" creationId="{035CB9C3-0705-83F6-0403-AB66A86D44D3}"/>
          </ac:spMkLst>
        </pc:spChg>
        <pc:spChg chg="mod">
          <ac:chgData name="Willy Quach" userId="54b013902347d2ba" providerId="LiveId" clId="{1505118A-6F07-4A24-ABBB-E80FCEB27853}" dt="2023-08-14T19:31:59.545" v="685"/>
          <ac:spMkLst>
            <pc:docMk/>
            <pc:sldMk cId="2598964053" sldId="272"/>
            <ac:spMk id="35" creationId="{3226F6D1-ECD5-C1AC-CEB3-5CD111F20488}"/>
          </ac:spMkLst>
        </pc:spChg>
        <pc:spChg chg="mod">
          <ac:chgData name="Willy Quach" userId="54b013902347d2ba" providerId="LiveId" clId="{1505118A-6F07-4A24-ABBB-E80FCEB27853}" dt="2023-08-14T19:31:59.545" v="685"/>
          <ac:spMkLst>
            <pc:docMk/>
            <pc:sldMk cId="2598964053" sldId="272"/>
            <ac:spMk id="36" creationId="{CF282D7C-ADC1-1B7B-48F3-AE303B773921}"/>
          </ac:spMkLst>
        </pc:spChg>
        <pc:grpChg chg="add del mod">
          <ac:chgData name="Willy Quach" userId="54b013902347d2ba" providerId="LiveId" clId="{1505118A-6F07-4A24-ABBB-E80FCEB27853}" dt="2023-08-14T19:05:28.914" v="470" actId="21"/>
          <ac:grpSpMkLst>
            <pc:docMk/>
            <pc:sldMk cId="2598964053" sldId="272"/>
            <ac:grpSpMk id="15" creationId="{B578439C-9EE3-25B1-FB60-F780658A1040}"/>
          </ac:grpSpMkLst>
        </pc:grpChg>
        <pc:grpChg chg="add del mod">
          <ac:chgData name="Willy Quach" userId="54b013902347d2ba" providerId="LiveId" clId="{1505118A-6F07-4A24-ABBB-E80FCEB27853}" dt="2023-08-14T19:31:32.680" v="668" actId="478"/>
          <ac:grpSpMkLst>
            <pc:docMk/>
            <pc:sldMk cId="2598964053" sldId="272"/>
            <ac:grpSpMk id="30" creationId="{F449EB75-D773-FB94-E53D-B198BEBAEC63}"/>
          </ac:grpSpMkLst>
        </pc:grpChg>
        <pc:grpChg chg="add del mod">
          <ac:chgData name="Willy Quach" userId="54b013902347d2ba" providerId="LiveId" clId="{1505118A-6F07-4A24-ABBB-E80FCEB27853}" dt="2023-08-14T19:32:07.417" v="687" actId="478"/>
          <ac:grpSpMkLst>
            <pc:docMk/>
            <pc:sldMk cId="2598964053" sldId="272"/>
            <ac:grpSpMk id="34" creationId="{91293F3D-E7B0-25E6-B168-A039EE980BCF}"/>
          </ac:grpSpMkLst>
        </pc:grpChg>
        <pc:picChg chg="mod">
          <ac:chgData name="Willy Quach" userId="54b013902347d2ba" providerId="LiveId" clId="{1505118A-6F07-4A24-ABBB-E80FCEB27853}" dt="2023-08-17T18:19:56.378" v="5189" actId="1035"/>
          <ac:picMkLst>
            <pc:docMk/>
            <pc:sldMk cId="2598964053" sldId="272"/>
            <ac:picMk id="5" creationId="{FF93EF16-69EC-D78C-DF33-83B90CDBAD24}"/>
          </ac:picMkLst>
        </pc:picChg>
        <pc:picChg chg="mod">
          <ac:chgData name="Willy Quach" userId="54b013902347d2ba" providerId="LiveId" clId="{1505118A-6F07-4A24-ABBB-E80FCEB27853}" dt="2023-08-17T18:19:56.378" v="5189" actId="1035"/>
          <ac:picMkLst>
            <pc:docMk/>
            <pc:sldMk cId="2598964053" sldId="272"/>
            <ac:picMk id="7" creationId="{9C199251-05FF-9DD6-6E5A-9C6CE7292F83}"/>
          </ac:picMkLst>
        </pc:picChg>
        <pc:picChg chg="add del mod">
          <ac:chgData name="Willy Quach" userId="54b013902347d2ba" providerId="LiveId" clId="{1505118A-6F07-4A24-ABBB-E80FCEB27853}" dt="2023-08-14T19:05:28.914" v="470" actId="21"/>
          <ac:picMkLst>
            <pc:docMk/>
            <pc:sldMk cId="2598964053" sldId="272"/>
            <ac:picMk id="14" creationId="{E0E302A4-60F3-162E-D9D9-E08951652E80}"/>
          </ac:picMkLst>
        </pc:picChg>
        <pc:picChg chg="add del mod">
          <ac:chgData name="Willy Quach" userId="54b013902347d2ba" providerId="LiveId" clId="{1505118A-6F07-4A24-ABBB-E80FCEB27853}" dt="2023-08-14T19:31:32.680" v="668" actId="478"/>
          <ac:picMkLst>
            <pc:docMk/>
            <pc:sldMk cId="2598964053" sldId="272"/>
            <ac:picMk id="29" creationId="{88E2E799-211B-3E37-E656-48955F757920}"/>
          </ac:picMkLst>
        </pc:picChg>
        <pc:picChg chg="add del mod">
          <ac:chgData name="Willy Quach" userId="54b013902347d2ba" providerId="LiveId" clId="{1505118A-6F07-4A24-ABBB-E80FCEB27853}" dt="2023-08-14T19:32:05.497" v="686" actId="478"/>
          <ac:picMkLst>
            <pc:docMk/>
            <pc:sldMk cId="2598964053" sldId="272"/>
            <ac:picMk id="37" creationId="{49AB8AF5-E78F-DFB9-F0AD-AC0365D16296}"/>
          </ac:picMkLst>
        </pc:picChg>
        <pc:cxnChg chg="mod">
          <ac:chgData name="Willy Quach" userId="54b013902347d2ba" providerId="LiveId" clId="{1505118A-6F07-4A24-ABBB-E80FCEB27853}" dt="2023-08-17T18:19:56.378" v="5189" actId="1035"/>
          <ac:cxnSpMkLst>
            <pc:docMk/>
            <pc:sldMk cId="2598964053" sldId="272"/>
            <ac:cxnSpMk id="9" creationId="{328DC03E-6AF4-493D-7307-52AB3494587B}"/>
          </ac:cxnSpMkLst>
        </pc:cxnChg>
        <pc:cxnChg chg="add mod">
          <ac:chgData name="Willy Quach" userId="54b013902347d2ba" providerId="LiveId" clId="{1505118A-6F07-4A24-ABBB-E80FCEB27853}" dt="2023-08-17T18:20:29.522" v="5195" actId="1076"/>
          <ac:cxnSpMkLst>
            <pc:docMk/>
            <pc:sldMk cId="2598964053" sldId="272"/>
            <ac:cxnSpMk id="23" creationId="{3A9E88FA-CE29-8EBD-1347-0322071BA849}"/>
          </ac:cxnSpMkLst>
        </pc:cxnChg>
        <pc:cxnChg chg="add mod">
          <ac:chgData name="Willy Quach" userId="54b013902347d2ba" providerId="LiveId" clId="{1505118A-6F07-4A24-ABBB-E80FCEB27853}" dt="2023-08-17T18:19:56.378" v="5189" actId="1035"/>
          <ac:cxnSpMkLst>
            <pc:docMk/>
            <pc:sldMk cId="2598964053" sldId="272"/>
            <ac:cxnSpMk id="27" creationId="{B2C69922-83ED-5CCF-C09C-5408564484E5}"/>
          </ac:cxnSpMkLst>
        </pc:cxnChg>
      </pc:sldChg>
      <pc:sldChg chg="addSp delSp modSp mod delAnim">
        <pc:chgData name="Willy Quach" userId="54b013902347d2ba" providerId="LiveId" clId="{1505118A-6F07-4A24-ABBB-E80FCEB27853}" dt="2023-08-14T20:04:13.746" v="1168" actId="478"/>
        <pc:sldMkLst>
          <pc:docMk/>
          <pc:sldMk cId="2002941884" sldId="274"/>
        </pc:sldMkLst>
        <pc:spChg chg="mod">
          <ac:chgData name="Willy Quach" userId="54b013902347d2ba" providerId="LiveId" clId="{1505118A-6F07-4A24-ABBB-E80FCEB27853}" dt="2023-08-14T20:03:51.609" v="1167" actId="20577"/>
          <ac:spMkLst>
            <pc:docMk/>
            <pc:sldMk cId="2002941884" sldId="274"/>
            <ac:spMk id="2" creationId="{BD0DC81E-17EA-B728-1182-6091354C0846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3" creationId="{C7D103F1-D87F-DCDE-3726-9897B270CF3A}"/>
          </ac:spMkLst>
        </pc:spChg>
        <pc:spChg chg="add mod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6" creationId="{40A7F0C1-4BB5-4493-D93F-CCE750A71CDB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8" creationId="{ACA7151E-4221-CA4F-5612-780901C9FB21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10" creationId="{E78EDF3F-BE26-CB1F-7ACF-8B5E25E6A87D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11" creationId="{B96A6222-4892-76AD-05E8-9133CFE8E0AF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12" creationId="{BF725E44-C757-F327-3FD1-63694597A6DC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17" creationId="{8F0FA795-D4D5-7047-AD5F-1E6024AA0354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20" creationId="{83B99285-38CA-E9BF-8A93-CE6FFF64B6DF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21" creationId="{50D0467C-82BC-16E4-AF70-B3B4BC9C40F4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22" creationId="{B93478EE-99A9-26C0-F5B1-4A4DD1341587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24" creationId="{C5AE4FBA-DC28-E587-9A65-46AE91E4297C}"/>
          </ac:spMkLst>
        </pc:spChg>
        <pc:spChg chg="del">
          <ac:chgData name="Willy Quach" userId="54b013902347d2ba" providerId="LiveId" clId="{1505118A-6F07-4A24-ABBB-E80FCEB27853}" dt="2023-08-14T20:04:13.746" v="1168" actId="478"/>
          <ac:spMkLst>
            <pc:docMk/>
            <pc:sldMk cId="2002941884" sldId="274"/>
            <ac:spMk id="28" creationId="{A8FC2BB3-1D7F-2466-F389-2AA429192704}"/>
          </ac:spMkLst>
        </pc:spChg>
        <pc:picChg chg="del">
          <ac:chgData name="Willy Quach" userId="54b013902347d2ba" providerId="LiveId" clId="{1505118A-6F07-4A24-ABBB-E80FCEB27853}" dt="2023-08-14T20:04:13.746" v="1168" actId="478"/>
          <ac:picMkLst>
            <pc:docMk/>
            <pc:sldMk cId="2002941884" sldId="274"/>
            <ac:picMk id="5" creationId="{FF93EF16-69EC-D78C-DF33-83B90CDBAD24}"/>
          </ac:picMkLst>
        </pc:picChg>
        <pc:picChg chg="del">
          <ac:chgData name="Willy Quach" userId="54b013902347d2ba" providerId="LiveId" clId="{1505118A-6F07-4A24-ABBB-E80FCEB27853}" dt="2023-08-14T20:04:13.746" v="1168" actId="478"/>
          <ac:picMkLst>
            <pc:docMk/>
            <pc:sldMk cId="2002941884" sldId="274"/>
            <ac:picMk id="7" creationId="{9C199251-05FF-9DD6-6E5A-9C6CE7292F83}"/>
          </ac:picMkLst>
        </pc:picChg>
        <pc:picChg chg="del">
          <ac:chgData name="Willy Quach" userId="54b013902347d2ba" providerId="LiveId" clId="{1505118A-6F07-4A24-ABBB-E80FCEB27853}" dt="2023-08-14T20:04:13.746" v="1168" actId="478"/>
          <ac:picMkLst>
            <pc:docMk/>
            <pc:sldMk cId="2002941884" sldId="274"/>
            <ac:picMk id="13" creationId="{F1B35BEF-C01F-92CA-1433-4ED7D326B53F}"/>
          </ac:picMkLst>
        </pc:picChg>
        <pc:cxnChg chg="del">
          <ac:chgData name="Willy Quach" userId="54b013902347d2ba" providerId="LiveId" clId="{1505118A-6F07-4A24-ABBB-E80FCEB27853}" dt="2023-08-14T20:04:13.746" v="1168" actId="478"/>
          <ac:cxnSpMkLst>
            <pc:docMk/>
            <pc:sldMk cId="2002941884" sldId="274"/>
            <ac:cxnSpMk id="9" creationId="{328DC03E-6AF4-493D-7307-52AB3494587B}"/>
          </ac:cxnSpMkLst>
        </pc:cxnChg>
      </pc:sldChg>
      <pc:sldChg chg="addSp delSp modSp mod ord modAnim">
        <pc:chgData name="Willy Quach" userId="54b013902347d2ba" providerId="LiveId" clId="{1505118A-6F07-4A24-ABBB-E80FCEB27853}" dt="2023-08-17T20:22:14.862" v="7612"/>
        <pc:sldMkLst>
          <pc:docMk/>
          <pc:sldMk cId="3987098459" sldId="275"/>
        </pc:sldMkLst>
        <pc:spChg chg="add mod">
          <ac:chgData name="Willy Quach" userId="54b013902347d2ba" providerId="LiveId" clId="{1505118A-6F07-4A24-ABBB-E80FCEB27853}" dt="2023-08-14T22:17:26.635" v="2165" actId="164"/>
          <ac:spMkLst>
            <pc:docMk/>
            <pc:sldMk cId="3987098459" sldId="275"/>
            <ac:spMk id="2" creationId="{F8689AD6-CF35-8CBA-BACF-9059C6B80F45}"/>
          </ac:spMkLst>
        </pc:spChg>
        <pc:spChg chg="add del mod">
          <ac:chgData name="Willy Quach" userId="54b013902347d2ba" providerId="LiveId" clId="{1505118A-6F07-4A24-ABBB-E80FCEB27853}" dt="2023-08-17T18:49:07.470" v="5450" actId="478"/>
          <ac:spMkLst>
            <pc:docMk/>
            <pc:sldMk cId="3987098459" sldId="275"/>
            <ac:spMk id="3" creationId="{3731349F-4F76-60D0-B021-69F0FE09201F}"/>
          </ac:spMkLst>
        </pc:spChg>
        <pc:spChg chg="del">
          <ac:chgData name="Willy Quach" userId="54b013902347d2ba" providerId="LiveId" clId="{1505118A-6F07-4A24-ABBB-E80FCEB27853}" dt="2023-08-17T18:49:07.470" v="5450" actId="478"/>
          <ac:spMkLst>
            <pc:docMk/>
            <pc:sldMk cId="3987098459" sldId="275"/>
            <ac:spMk id="4" creationId="{93F46D22-8E85-425A-E12C-A1F5654BD213}"/>
          </ac:spMkLst>
        </pc:spChg>
        <pc:spChg chg="add mod">
          <ac:chgData name="Willy Quach" userId="54b013902347d2ba" providerId="LiveId" clId="{1505118A-6F07-4A24-ABBB-E80FCEB27853}" dt="2023-08-14T22:17:26.635" v="2165" actId="164"/>
          <ac:spMkLst>
            <pc:docMk/>
            <pc:sldMk cId="3987098459" sldId="275"/>
            <ac:spMk id="6" creationId="{356C1D3B-98CC-CA3C-2ED8-5F6417B32EC1}"/>
          </ac:spMkLst>
        </pc:spChg>
        <pc:spChg chg="add mod">
          <ac:chgData name="Willy Quach" userId="54b013902347d2ba" providerId="LiveId" clId="{1505118A-6F07-4A24-ABBB-E80FCEB27853}" dt="2023-08-16T18:24:35.542" v="5046" actId="313"/>
          <ac:spMkLst>
            <pc:docMk/>
            <pc:sldMk cId="3987098459" sldId="275"/>
            <ac:spMk id="7" creationId="{C4E04A49-F72B-CD30-37F4-A3B81A13780F}"/>
          </ac:spMkLst>
        </pc:spChg>
        <pc:spChg chg="add del mod">
          <ac:chgData name="Willy Quach" userId="54b013902347d2ba" providerId="LiveId" clId="{1505118A-6F07-4A24-ABBB-E80FCEB27853}" dt="2023-08-17T18:49:19.901" v="5453"/>
          <ac:spMkLst>
            <pc:docMk/>
            <pc:sldMk cId="3987098459" sldId="275"/>
            <ac:spMk id="8" creationId="{2FB01B64-3082-0FB3-3096-E91D1FBE14C0}"/>
          </ac:spMkLst>
        </pc:spChg>
        <pc:spChg chg="add mod">
          <ac:chgData name="Willy Quach" userId="54b013902347d2ba" providerId="LiveId" clId="{1505118A-6F07-4A24-ABBB-E80FCEB27853}" dt="2023-08-14T22:17:26.635" v="2165" actId="164"/>
          <ac:spMkLst>
            <pc:docMk/>
            <pc:sldMk cId="3987098459" sldId="275"/>
            <ac:spMk id="9" creationId="{44D32704-C836-E3E7-3A5D-F6DE64F53B16}"/>
          </ac:spMkLst>
        </pc:spChg>
        <pc:spChg chg="add del mod">
          <ac:chgData name="Willy Quach" userId="54b013902347d2ba" providerId="LiveId" clId="{1505118A-6F07-4A24-ABBB-E80FCEB27853}" dt="2023-08-17T18:49:07.470" v="5450" actId="478"/>
          <ac:spMkLst>
            <pc:docMk/>
            <pc:sldMk cId="3987098459" sldId="275"/>
            <ac:spMk id="11" creationId="{1262CAF3-9E0B-9148-B395-6022AB74DEFD}"/>
          </ac:spMkLst>
        </pc:spChg>
        <pc:spChg chg="add del mod">
          <ac:chgData name="Willy Quach" userId="54b013902347d2ba" providerId="LiveId" clId="{1505118A-6F07-4A24-ABBB-E80FCEB27853}" dt="2023-08-17T18:49:07.470" v="5450" actId="478"/>
          <ac:spMkLst>
            <pc:docMk/>
            <pc:sldMk cId="3987098459" sldId="275"/>
            <ac:spMk id="12" creationId="{20F5C61F-3ED9-75F9-BAD5-4B8D0880C46E}"/>
          </ac:spMkLst>
        </pc:spChg>
        <pc:spChg chg="add mod">
          <ac:chgData name="Willy Quach" userId="54b013902347d2ba" providerId="LiveId" clId="{1505118A-6F07-4A24-ABBB-E80FCEB27853}" dt="2023-08-17T18:49:24.930" v="5454"/>
          <ac:spMkLst>
            <pc:docMk/>
            <pc:sldMk cId="3987098459" sldId="275"/>
            <ac:spMk id="13" creationId="{479AB9CF-014B-7B25-3881-22EBDB0082EA}"/>
          </ac:spMkLst>
        </pc:spChg>
        <pc:spChg chg="add mod">
          <ac:chgData name="Willy Quach" userId="54b013902347d2ba" providerId="LiveId" clId="{1505118A-6F07-4A24-ABBB-E80FCEB27853}" dt="2023-08-17T18:49:24.930" v="5454"/>
          <ac:spMkLst>
            <pc:docMk/>
            <pc:sldMk cId="3987098459" sldId="275"/>
            <ac:spMk id="14" creationId="{7BC1FF39-C112-D8CF-C84F-D36392D58109}"/>
          </ac:spMkLst>
        </pc:spChg>
        <pc:spChg chg="mod">
          <ac:chgData name="Willy Quach" userId="54b013902347d2ba" providerId="LiveId" clId="{1505118A-6F07-4A24-ABBB-E80FCEB27853}" dt="2023-08-16T17:08:41.041" v="2900" actId="14100"/>
          <ac:spMkLst>
            <pc:docMk/>
            <pc:sldMk cId="3987098459" sldId="275"/>
            <ac:spMk id="15" creationId="{99A900A9-11B3-B45B-0BF6-320E3FA7788D}"/>
          </ac:spMkLst>
        </pc:spChg>
        <pc:spChg chg="add mod">
          <ac:chgData name="Willy Quach" userId="54b013902347d2ba" providerId="LiveId" clId="{1505118A-6F07-4A24-ABBB-E80FCEB27853}" dt="2023-08-17T18:50:21.310" v="5459"/>
          <ac:spMkLst>
            <pc:docMk/>
            <pc:sldMk cId="3987098459" sldId="275"/>
            <ac:spMk id="16" creationId="{4EA4B692-513D-09B6-A9CD-C413C40E73EE}"/>
          </ac:spMkLst>
        </pc:spChg>
        <pc:spChg chg="mod">
          <ac:chgData name="Willy Quach" userId="54b013902347d2ba" providerId="LiveId" clId="{1505118A-6F07-4A24-ABBB-E80FCEB27853}" dt="2023-08-14T22:17:52.784" v="2179" actId="1036"/>
          <ac:spMkLst>
            <pc:docMk/>
            <pc:sldMk cId="3987098459" sldId="275"/>
            <ac:spMk id="18" creationId="{67D2F6F6-7B9E-3773-6A9A-3E9037689950}"/>
          </ac:spMkLst>
        </pc:spChg>
        <pc:spChg chg="mod">
          <ac:chgData name="Willy Quach" userId="54b013902347d2ba" providerId="LiveId" clId="{1505118A-6F07-4A24-ABBB-E80FCEB27853}" dt="2023-08-17T18:49:13.322" v="5451" actId="207"/>
          <ac:spMkLst>
            <pc:docMk/>
            <pc:sldMk cId="3987098459" sldId="275"/>
            <ac:spMk id="29" creationId="{C26ECC37-C898-E463-B46F-57E28AD5D390}"/>
          </ac:spMkLst>
        </pc:spChg>
        <pc:spChg chg="mod">
          <ac:chgData name="Willy Quach" userId="54b013902347d2ba" providerId="LiveId" clId="{1505118A-6F07-4A24-ABBB-E80FCEB27853}" dt="2023-08-16T17:08:55.201" v="2902" actId="1076"/>
          <ac:spMkLst>
            <pc:docMk/>
            <pc:sldMk cId="3987098459" sldId="275"/>
            <ac:spMk id="31" creationId="{6A0F11D7-93B7-CF94-3E74-8155CD72AE2C}"/>
          </ac:spMkLst>
        </pc:spChg>
        <pc:spChg chg="mod">
          <ac:chgData name="Willy Quach" userId="54b013902347d2ba" providerId="LiveId" clId="{1505118A-6F07-4A24-ABBB-E80FCEB27853}" dt="2023-08-14T22:17:57.258" v="2192" actId="1036"/>
          <ac:spMkLst>
            <pc:docMk/>
            <pc:sldMk cId="3987098459" sldId="275"/>
            <ac:spMk id="33" creationId="{AB695786-7CDA-2299-87BF-8377667A511B}"/>
          </ac:spMkLst>
        </pc:spChg>
        <pc:spChg chg="mod">
          <ac:chgData name="Willy Quach" userId="54b013902347d2ba" providerId="LiveId" clId="{1505118A-6F07-4A24-ABBB-E80FCEB27853}" dt="2023-08-14T22:17:57.258" v="2192" actId="1036"/>
          <ac:spMkLst>
            <pc:docMk/>
            <pc:sldMk cId="3987098459" sldId="275"/>
            <ac:spMk id="35" creationId="{2A4D2821-A985-64FE-7EEC-1A095AB8CF72}"/>
          </ac:spMkLst>
        </pc:spChg>
        <pc:spChg chg="mod">
          <ac:chgData name="Willy Quach" userId="54b013902347d2ba" providerId="LiveId" clId="{1505118A-6F07-4A24-ABBB-E80FCEB27853}" dt="2023-08-14T22:17:57.258" v="2192" actId="1036"/>
          <ac:spMkLst>
            <pc:docMk/>
            <pc:sldMk cId="3987098459" sldId="275"/>
            <ac:spMk id="36" creationId="{F1732993-DF0A-FC62-C651-99791C821326}"/>
          </ac:spMkLst>
        </pc:spChg>
        <pc:grpChg chg="add del mod">
          <ac:chgData name="Willy Quach" userId="54b013902347d2ba" providerId="LiveId" clId="{1505118A-6F07-4A24-ABBB-E80FCEB27853}" dt="2023-08-17T18:49:07.470" v="5450" actId="478"/>
          <ac:grpSpMkLst>
            <pc:docMk/>
            <pc:sldMk cId="3987098459" sldId="275"/>
            <ac:grpSpMk id="10" creationId="{44353A55-0C5C-4772-90F8-F912D7CE04B8}"/>
          </ac:grpSpMkLst>
        </pc:grpChg>
        <pc:cxnChg chg="add mod">
          <ac:chgData name="Willy Quach" userId="54b013902347d2ba" providerId="LiveId" clId="{1505118A-6F07-4A24-ABBB-E80FCEB27853}" dt="2023-08-14T22:17:26.635" v="2165" actId="164"/>
          <ac:cxnSpMkLst>
            <pc:docMk/>
            <pc:sldMk cId="3987098459" sldId="275"/>
            <ac:cxnSpMk id="5" creationId="{3FB94CDE-E2CC-69BC-ACCB-6CA5B91E12F7}"/>
          </ac:cxnSpMkLst>
        </pc:cxnChg>
        <pc:cxnChg chg="mod">
          <ac:chgData name="Willy Quach" userId="54b013902347d2ba" providerId="LiveId" clId="{1505118A-6F07-4A24-ABBB-E80FCEB27853}" dt="2023-08-14T22:17:57.258" v="2192" actId="1036"/>
          <ac:cxnSpMkLst>
            <pc:docMk/>
            <pc:sldMk cId="3987098459" sldId="275"/>
            <ac:cxnSpMk id="26" creationId="{6FF79D18-C93E-655D-860C-7463AF90F6FF}"/>
          </ac:cxnSpMkLst>
        </pc:cxnChg>
      </pc:sldChg>
      <pc:sldChg chg="modSp new mod">
        <pc:chgData name="Willy Quach" userId="54b013902347d2ba" providerId="LiveId" clId="{1505118A-6F07-4A24-ABBB-E80FCEB27853}" dt="2023-08-14T18:55:07.255" v="133" actId="20577"/>
        <pc:sldMkLst>
          <pc:docMk/>
          <pc:sldMk cId="3516491713" sldId="276"/>
        </pc:sldMkLst>
        <pc:spChg chg="mod">
          <ac:chgData name="Willy Quach" userId="54b013902347d2ba" providerId="LiveId" clId="{1505118A-6F07-4A24-ABBB-E80FCEB27853}" dt="2023-08-14T18:55:07.255" v="133" actId="20577"/>
          <ac:spMkLst>
            <pc:docMk/>
            <pc:sldMk cId="3516491713" sldId="276"/>
            <ac:spMk id="3" creationId="{4DC44167-CD8F-0332-FA79-04D4D6C35204}"/>
          </ac:spMkLst>
        </pc:spChg>
      </pc:sldChg>
      <pc:sldChg chg="addSp modSp add del modAnim">
        <pc:chgData name="Willy Quach" userId="54b013902347d2ba" providerId="LiveId" clId="{1505118A-6F07-4A24-ABBB-E80FCEB27853}" dt="2023-08-14T19:13:56.227" v="623" actId="47"/>
        <pc:sldMkLst>
          <pc:docMk/>
          <pc:sldMk cId="16449908" sldId="277"/>
        </pc:sldMkLst>
        <pc:spChg chg="mod">
          <ac:chgData name="Willy Quach" userId="54b013902347d2ba" providerId="LiveId" clId="{1505118A-6F07-4A24-ABBB-E80FCEB27853}" dt="2023-08-14T19:05:31.396" v="471"/>
          <ac:spMkLst>
            <pc:docMk/>
            <pc:sldMk cId="16449908" sldId="277"/>
            <ac:spMk id="15" creationId="{5A105A24-C7C8-7159-096C-5E43472549D2}"/>
          </ac:spMkLst>
        </pc:spChg>
        <pc:spChg chg="mod">
          <ac:chgData name="Willy Quach" userId="54b013902347d2ba" providerId="LiveId" clId="{1505118A-6F07-4A24-ABBB-E80FCEB27853}" dt="2023-08-14T19:05:31.396" v="471"/>
          <ac:spMkLst>
            <pc:docMk/>
            <pc:sldMk cId="16449908" sldId="277"/>
            <ac:spMk id="16" creationId="{3413A98E-A29C-993F-7384-2688CA157B3B}"/>
          </ac:spMkLst>
        </pc:spChg>
        <pc:grpChg chg="add mod">
          <ac:chgData name="Willy Quach" userId="54b013902347d2ba" providerId="LiveId" clId="{1505118A-6F07-4A24-ABBB-E80FCEB27853}" dt="2023-08-14T19:05:31.396" v="471"/>
          <ac:grpSpMkLst>
            <pc:docMk/>
            <pc:sldMk cId="16449908" sldId="277"/>
            <ac:grpSpMk id="14" creationId="{BF3804DB-F499-1E9E-24B0-E844098A0987}"/>
          </ac:grpSpMkLst>
        </pc:grpChg>
        <pc:picChg chg="add mod">
          <ac:chgData name="Willy Quach" userId="54b013902347d2ba" providerId="LiveId" clId="{1505118A-6F07-4A24-ABBB-E80FCEB27853}" dt="2023-08-14T19:05:31.396" v="471"/>
          <ac:picMkLst>
            <pc:docMk/>
            <pc:sldMk cId="16449908" sldId="277"/>
            <ac:picMk id="13" creationId="{BC9E1642-DAD6-CCEF-EADE-56EE0289AFDE}"/>
          </ac:picMkLst>
        </pc:picChg>
      </pc:sldChg>
      <pc:sldChg chg="addSp delSp modSp add mod delAnim modAnim">
        <pc:chgData name="Willy Quach" userId="54b013902347d2ba" providerId="LiveId" clId="{1505118A-6F07-4A24-ABBB-E80FCEB27853}" dt="2023-08-14T20:31:25.899" v="1410" actId="1038"/>
        <pc:sldMkLst>
          <pc:docMk/>
          <pc:sldMk cId="2611046412" sldId="277"/>
        </pc:sldMkLst>
        <pc:spChg chg="mod">
          <ac:chgData name="Willy Quach" userId="54b013902347d2ba" providerId="LiveId" clId="{1505118A-6F07-4A24-ABBB-E80FCEB27853}" dt="2023-08-14T19:14:28.632" v="653" actId="20577"/>
          <ac:spMkLst>
            <pc:docMk/>
            <pc:sldMk cId="2611046412" sldId="277"/>
            <ac:spMk id="2" creationId="{BD0DC81E-17EA-B728-1182-6091354C0846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3" creationId="{C7D103F1-D87F-DCDE-3726-9897B270CF3A}"/>
          </ac:spMkLst>
        </pc:spChg>
        <pc:spChg chg="del">
          <ac:chgData name="Willy Quach" userId="54b013902347d2ba" providerId="LiveId" clId="{1505118A-6F07-4A24-ABBB-E80FCEB27853}" dt="2023-08-14T19:32:48.797" v="688" actId="478"/>
          <ac:spMkLst>
            <pc:docMk/>
            <pc:sldMk cId="2611046412" sldId="277"/>
            <ac:spMk id="4" creationId="{28DAB246-8357-B400-E5CA-A63E757CAABF}"/>
          </ac:spMkLst>
        </pc:spChg>
        <pc:spChg chg="del">
          <ac:chgData name="Willy Quach" userId="54b013902347d2ba" providerId="LiveId" clId="{1505118A-6F07-4A24-ABBB-E80FCEB27853}" dt="2023-08-14T19:32:48.797" v="688" actId="478"/>
          <ac:spMkLst>
            <pc:docMk/>
            <pc:sldMk cId="2611046412" sldId="277"/>
            <ac:spMk id="6" creationId="{915EF354-3C24-5AF3-2468-8C9C15EFF400}"/>
          </ac:spMkLst>
        </pc:spChg>
        <pc:spChg chg="del">
          <ac:chgData name="Willy Quach" userId="54b013902347d2ba" providerId="LiveId" clId="{1505118A-6F07-4A24-ABBB-E80FCEB27853}" dt="2023-08-14T19:32:48.797" v="688" actId="478"/>
          <ac:spMkLst>
            <pc:docMk/>
            <pc:sldMk cId="2611046412" sldId="277"/>
            <ac:spMk id="8" creationId="{ACA7151E-4221-CA4F-5612-780901C9FB21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10" creationId="{E78EDF3F-BE26-CB1F-7ACF-8B5E25E6A87D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11" creationId="{B96A6222-4892-76AD-05E8-9133CFE8E0AF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12" creationId="{BF725E44-C757-F327-3FD1-63694597A6DC}"/>
          </ac:spMkLst>
        </pc:spChg>
        <pc:spChg chg="add mod">
          <ac:chgData name="Willy Quach" userId="54b013902347d2ba" providerId="LiveId" clId="{1505118A-6F07-4A24-ABBB-E80FCEB27853}" dt="2023-08-14T19:41:17.439" v="1032" actId="20577"/>
          <ac:spMkLst>
            <pc:docMk/>
            <pc:sldMk cId="2611046412" sldId="277"/>
            <ac:spMk id="14" creationId="{134303E8-7BC7-7973-7533-DFF503B52F9F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15" creationId="{B3880144-A987-EFF7-762A-33773E3A10DC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17" creationId="{8F0FA795-D4D5-7047-AD5F-1E6024AA0354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20" creationId="{83B99285-38CA-E9BF-8A93-CE6FFF64B6DF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21" creationId="{50D0467C-82BC-16E4-AF70-B3B4BC9C40F4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22" creationId="{B93478EE-99A9-26C0-F5B1-4A4DD1341587}"/>
          </ac:spMkLst>
        </pc:spChg>
        <pc:spChg chg="mod">
          <ac:chgData name="Willy Quach" userId="54b013902347d2ba" providerId="LiveId" clId="{1505118A-6F07-4A24-ABBB-E80FCEB27853}" dt="2023-08-14T19:39:46.538" v="905" actId="1076"/>
          <ac:spMkLst>
            <pc:docMk/>
            <pc:sldMk cId="2611046412" sldId="277"/>
            <ac:spMk id="24" creationId="{C5AE4FBA-DC28-E587-9A65-46AE91E4297C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25" creationId="{421F1876-C66E-0E38-A800-49847CDB066D}"/>
          </ac:spMkLst>
        </pc:spChg>
        <pc:spChg chg="del">
          <ac:chgData name="Willy Quach" userId="54b013902347d2ba" providerId="LiveId" clId="{1505118A-6F07-4A24-ABBB-E80FCEB27853}" dt="2023-08-14T19:33:01.529" v="689" actId="478"/>
          <ac:spMkLst>
            <pc:docMk/>
            <pc:sldMk cId="2611046412" sldId="277"/>
            <ac:spMk id="26" creationId="{373DE8D0-C097-1239-686F-6BCD05F02457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33" creationId="{BCAC3994-549F-1843-D5A3-F8E7806E919C}"/>
          </ac:spMkLst>
        </pc:spChg>
        <pc:spChg chg="add mod">
          <ac:chgData name="Willy Quach" userId="54b013902347d2ba" providerId="LiveId" clId="{1505118A-6F07-4A24-ABBB-E80FCEB27853}" dt="2023-08-14T20:31:25.899" v="1410" actId="1038"/>
          <ac:spMkLst>
            <pc:docMk/>
            <pc:sldMk cId="2611046412" sldId="277"/>
            <ac:spMk id="34" creationId="{CC7E0A5F-D9CE-A979-A052-5D9582B441EA}"/>
          </ac:spMkLst>
        </pc:spChg>
        <pc:spChg chg="add mod">
          <ac:chgData name="Willy Quach" userId="54b013902347d2ba" providerId="LiveId" clId="{1505118A-6F07-4A24-ABBB-E80FCEB27853}" dt="2023-08-14T20:31:22.775" v="1406" actId="1037"/>
          <ac:spMkLst>
            <pc:docMk/>
            <pc:sldMk cId="2611046412" sldId="277"/>
            <ac:spMk id="35" creationId="{57F74E54-F02B-D8E7-60D9-0CB80B1552F6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36" creationId="{4982301F-2B47-6580-81D6-8D98F59FBE28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37" creationId="{0D21F097-5A17-777D-342D-2CFF10EE3712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38" creationId="{79779AB8-9043-AB28-C63D-FD9F6A5AE94B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39" creationId="{AA48A8FE-DE8C-29C8-CA1A-CB5493C49165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40" creationId="{C99B7386-3954-6D07-560D-1AEBC7F06FC1}"/>
          </ac:spMkLst>
        </pc:spChg>
        <pc:spChg chg="add 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42" creationId="{9F679EEA-CEBE-1EC3-90A5-7FD25EE5FEEF}"/>
          </ac:spMkLst>
        </pc:spChg>
        <pc:spChg chg="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45" creationId="{2F0C03DF-5C2D-16C8-FAEC-B17F371B1E47}"/>
          </ac:spMkLst>
        </pc:spChg>
        <pc:spChg chg="mod">
          <ac:chgData name="Willy Quach" userId="54b013902347d2ba" providerId="LiveId" clId="{1505118A-6F07-4A24-ABBB-E80FCEB27853}" dt="2023-08-14T19:39:12.192" v="898" actId="404"/>
          <ac:spMkLst>
            <pc:docMk/>
            <pc:sldMk cId="2611046412" sldId="277"/>
            <ac:spMk id="46" creationId="{00CA284A-B610-244C-0BC6-1A5F0919679D}"/>
          </ac:spMkLst>
        </pc:spChg>
        <pc:grpChg chg="add mod">
          <ac:chgData name="Willy Quach" userId="54b013902347d2ba" providerId="LiveId" clId="{1505118A-6F07-4A24-ABBB-E80FCEB27853}" dt="2023-08-14T19:39:12.192" v="898" actId="404"/>
          <ac:grpSpMkLst>
            <pc:docMk/>
            <pc:sldMk cId="2611046412" sldId="277"/>
            <ac:grpSpMk id="3" creationId="{84AAF8BC-9D59-C755-A4F2-EAF03013A503}"/>
          </ac:grpSpMkLst>
        </pc:grpChg>
        <pc:grpChg chg="del">
          <ac:chgData name="Willy Quach" userId="54b013902347d2ba" providerId="LiveId" clId="{1505118A-6F07-4A24-ABBB-E80FCEB27853}" dt="2023-08-14T19:14:11.041" v="625" actId="478"/>
          <ac:grpSpMkLst>
            <pc:docMk/>
            <pc:sldMk cId="2611046412" sldId="277"/>
            <ac:grpSpMk id="30" creationId="{F449EB75-D773-FB94-E53D-B198BEBAEC63}"/>
          </ac:grpSpMkLst>
        </pc:grpChg>
        <pc:grpChg chg="add mod">
          <ac:chgData name="Willy Quach" userId="54b013902347d2ba" providerId="LiveId" clId="{1505118A-6F07-4A24-ABBB-E80FCEB27853}" dt="2023-08-14T19:39:12.192" v="898" actId="404"/>
          <ac:grpSpMkLst>
            <pc:docMk/>
            <pc:sldMk cId="2611046412" sldId="277"/>
            <ac:grpSpMk id="44" creationId="{4BE6DA23-FBB2-D5A7-A647-86B1BD461658}"/>
          </ac:grpSpMkLst>
        </pc:grpChg>
        <pc:picChg chg="del">
          <ac:chgData name="Willy Quach" userId="54b013902347d2ba" providerId="LiveId" clId="{1505118A-6F07-4A24-ABBB-E80FCEB27853}" dt="2023-08-14T19:33:01.529" v="689" actId="478"/>
          <ac:picMkLst>
            <pc:docMk/>
            <pc:sldMk cId="2611046412" sldId="277"/>
            <ac:picMk id="5" creationId="{FF93EF16-69EC-D78C-DF33-83B90CDBAD24}"/>
          </ac:picMkLst>
        </pc:picChg>
        <pc:picChg chg="del">
          <ac:chgData name="Willy Quach" userId="54b013902347d2ba" providerId="LiveId" clId="{1505118A-6F07-4A24-ABBB-E80FCEB27853}" dt="2023-08-14T19:33:01.529" v="689" actId="478"/>
          <ac:picMkLst>
            <pc:docMk/>
            <pc:sldMk cId="2611046412" sldId="277"/>
            <ac:picMk id="7" creationId="{9C199251-05FF-9DD6-6E5A-9C6CE7292F83}"/>
          </ac:picMkLst>
        </pc:picChg>
        <pc:picChg chg="add mod">
          <ac:chgData name="Willy Quach" userId="54b013902347d2ba" providerId="LiveId" clId="{1505118A-6F07-4A24-ABBB-E80FCEB27853}" dt="2023-08-14T19:39:12.192" v="898" actId="404"/>
          <ac:picMkLst>
            <pc:docMk/>
            <pc:sldMk cId="2611046412" sldId="277"/>
            <ac:picMk id="16" creationId="{38E381CD-1023-6E1E-B7FA-DCC74225E0F0}"/>
          </ac:picMkLst>
        </pc:picChg>
        <pc:picChg chg="add mod">
          <ac:chgData name="Willy Quach" userId="54b013902347d2ba" providerId="LiveId" clId="{1505118A-6F07-4A24-ABBB-E80FCEB27853}" dt="2023-08-14T19:39:12.192" v="898" actId="404"/>
          <ac:picMkLst>
            <pc:docMk/>
            <pc:sldMk cId="2611046412" sldId="277"/>
            <ac:picMk id="18" creationId="{287DB78C-A901-7341-9171-BAD9920CDCF2}"/>
          </ac:picMkLst>
        </pc:picChg>
        <pc:picChg chg="del">
          <ac:chgData name="Willy Quach" userId="54b013902347d2ba" providerId="LiveId" clId="{1505118A-6F07-4A24-ABBB-E80FCEB27853}" dt="2023-08-14T19:14:11.041" v="625" actId="478"/>
          <ac:picMkLst>
            <pc:docMk/>
            <pc:sldMk cId="2611046412" sldId="277"/>
            <ac:picMk id="29" creationId="{88E2E799-211B-3E37-E656-48955F757920}"/>
          </ac:picMkLst>
        </pc:picChg>
        <pc:picChg chg="add mod">
          <ac:chgData name="Willy Quach" userId="54b013902347d2ba" providerId="LiveId" clId="{1505118A-6F07-4A24-ABBB-E80FCEB27853}" dt="2023-08-14T19:39:12.192" v="898" actId="404"/>
          <ac:picMkLst>
            <pc:docMk/>
            <pc:sldMk cId="2611046412" sldId="277"/>
            <ac:picMk id="47" creationId="{5F8B11AC-26EC-4417-60DF-9BA2794A29FD}"/>
          </ac:picMkLst>
        </pc:picChg>
        <pc:cxnChg chg="del">
          <ac:chgData name="Willy Quach" userId="54b013902347d2ba" providerId="LiveId" clId="{1505118A-6F07-4A24-ABBB-E80FCEB27853}" dt="2023-08-14T19:33:01.529" v="689" actId="478"/>
          <ac:cxnSpMkLst>
            <pc:docMk/>
            <pc:sldMk cId="2611046412" sldId="277"/>
            <ac:cxnSpMk id="9" creationId="{328DC03E-6AF4-493D-7307-52AB3494587B}"/>
          </ac:cxnSpMkLst>
        </pc:cxnChg>
        <pc:cxnChg chg="del">
          <ac:chgData name="Willy Quach" userId="54b013902347d2ba" providerId="LiveId" clId="{1505118A-6F07-4A24-ABBB-E80FCEB27853}" dt="2023-08-14T19:33:01.529" v="689" actId="478"/>
          <ac:cxnSpMkLst>
            <pc:docMk/>
            <pc:sldMk cId="2611046412" sldId="277"/>
            <ac:cxnSpMk id="23" creationId="{3A9E88FA-CE29-8EBD-1347-0322071BA849}"/>
          </ac:cxnSpMkLst>
        </pc:cxnChg>
        <pc:cxnChg chg="del">
          <ac:chgData name="Willy Quach" userId="54b013902347d2ba" providerId="LiveId" clId="{1505118A-6F07-4A24-ABBB-E80FCEB27853}" dt="2023-08-14T19:33:01.529" v="689" actId="478"/>
          <ac:cxnSpMkLst>
            <pc:docMk/>
            <pc:sldMk cId="2611046412" sldId="277"/>
            <ac:cxnSpMk id="27" creationId="{B2C69922-83ED-5CCF-C09C-5408564484E5}"/>
          </ac:cxnSpMkLst>
        </pc:cxnChg>
        <pc:cxnChg chg="add mod">
          <ac:chgData name="Willy Quach" userId="54b013902347d2ba" providerId="LiveId" clId="{1505118A-6F07-4A24-ABBB-E80FCEB27853}" dt="2023-08-14T19:39:12.192" v="898" actId="404"/>
          <ac:cxnSpMkLst>
            <pc:docMk/>
            <pc:sldMk cId="2611046412" sldId="277"/>
            <ac:cxnSpMk id="28" creationId="{426426A2-86F7-5E0A-96FA-E0E16C8FA630}"/>
          </ac:cxnSpMkLst>
        </pc:cxnChg>
        <pc:cxnChg chg="add mod">
          <ac:chgData name="Willy Quach" userId="54b013902347d2ba" providerId="LiveId" clId="{1505118A-6F07-4A24-ABBB-E80FCEB27853}" dt="2023-08-14T19:39:12.192" v="898" actId="404"/>
          <ac:cxnSpMkLst>
            <pc:docMk/>
            <pc:sldMk cId="2611046412" sldId="277"/>
            <ac:cxnSpMk id="41" creationId="{0F4829DE-650D-49E5-4756-8D8922648DAD}"/>
          </ac:cxnSpMkLst>
        </pc:cxnChg>
        <pc:cxnChg chg="add mod">
          <ac:chgData name="Willy Quach" userId="54b013902347d2ba" providerId="LiveId" clId="{1505118A-6F07-4A24-ABBB-E80FCEB27853}" dt="2023-08-14T19:39:12.192" v="898" actId="404"/>
          <ac:cxnSpMkLst>
            <pc:docMk/>
            <pc:sldMk cId="2611046412" sldId="277"/>
            <ac:cxnSpMk id="43" creationId="{8767D759-0163-C8D7-22C9-82A823EB3F46}"/>
          </ac:cxnSpMkLst>
        </pc:cxnChg>
      </pc:sldChg>
      <pc:sldChg chg="modSp add mod modShow">
        <pc:chgData name="Willy Quach" userId="54b013902347d2ba" providerId="LiveId" clId="{1505118A-6F07-4A24-ABBB-E80FCEB27853}" dt="2023-08-17T18:44:03.719" v="5428" actId="729"/>
        <pc:sldMkLst>
          <pc:docMk/>
          <pc:sldMk cId="1920241" sldId="278"/>
        </pc:sldMkLst>
        <pc:spChg chg="mod">
          <ac:chgData name="Willy Quach" userId="54b013902347d2ba" providerId="LiveId" clId="{1505118A-6F07-4A24-ABBB-E80FCEB27853}" dt="2023-08-14T19:31:54.182" v="683" actId="1035"/>
          <ac:spMkLst>
            <pc:docMk/>
            <pc:sldMk cId="1920241" sldId="278"/>
            <ac:spMk id="10" creationId="{E78EDF3F-BE26-CB1F-7ACF-8B5E25E6A87D}"/>
          </ac:spMkLst>
        </pc:spChg>
        <pc:spChg chg="mod">
          <ac:chgData name="Willy Quach" userId="54b013902347d2ba" providerId="LiveId" clId="{1505118A-6F07-4A24-ABBB-E80FCEB27853}" dt="2023-08-14T19:25:54.439" v="660" actId="20577"/>
          <ac:spMkLst>
            <pc:docMk/>
            <pc:sldMk cId="1920241" sldId="278"/>
            <ac:spMk id="31" creationId="{F77CDA35-1DB6-8DE3-0301-8FB49FB29A93}"/>
          </ac:spMkLst>
        </pc:spChg>
        <pc:spChg chg="mod">
          <ac:chgData name="Willy Quach" userId="54b013902347d2ba" providerId="LiveId" clId="{1505118A-6F07-4A24-ABBB-E80FCEB27853}" dt="2023-08-14T19:25:58.235" v="661" actId="1076"/>
          <ac:spMkLst>
            <pc:docMk/>
            <pc:sldMk cId="1920241" sldId="278"/>
            <ac:spMk id="32" creationId="{40998E35-7596-27FF-3CF5-4D088F87545D}"/>
          </ac:spMkLst>
        </pc:spChg>
        <pc:grpChg chg="mod">
          <ac:chgData name="Willy Quach" userId="54b013902347d2ba" providerId="LiveId" clId="{1505118A-6F07-4A24-ABBB-E80FCEB27853}" dt="2023-08-14T19:31:54.182" v="683" actId="1035"/>
          <ac:grpSpMkLst>
            <pc:docMk/>
            <pc:sldMk cId="1920241" sldId="278"/>
            <ac:grpSpMk id="30" creationId="{F449EB75-D773-FB94-E53D-B198BEBAEC63}"/>
          </ac:grpSpMkLst>
        </pc:grpChg>
        <pc:picChg chg="mod ord">
          <ac:chgData name="Willy Quach" userId="54b013902347d2ba" providerId="LiveId" clId="{1505118A-6F07-4A24-ABBB-E80FCEB27853}" dt="2023-08-14T19:31:54.182" v="683" actId="1035"/>
          <ac:picMkLst>
            <pc:docMk/>
            <pc:sldMk cId="1920241" sldId="278"/>
            <ac:picMk id="29" creationId="{88E2E799-211B-3E37-E656-48955F757920}"/>
          </ac:picMkLst>
        </pc:picChg>
      </pc:sldChg>
      <pc:sldChg chg="modSp add del mod">
        <pc:chgData name="Willy Quach" userId="54b013902347d2ba" providerId="LiveId" clId="{1505118A-6F07-4A24-ABBB-E80FCEB27853}" dt="2023-08-14T19:13:55.153" v="622" actId="47"/>
        <pc:sldMkLst>
          <pc:docMk/>
          <pc:sldMk cId="3554797100" sldId="278"/>
        </pc:sldMkLst>
        <pc:spChg chg="mod">
          <ac:chgData name="Willy Quach" userId="54b013902347d2ba" providerId="LiveId" clId="{1505118A-6F07-4A24-ABBB-E80FCEB27853}" dt="2023-08-14T19:07:03.315" v="485" actId="1076"/>
          <ac:spMkLst>
            <pc:docMk/>
            <pc:sldMk cId="3554797100" sldId="278"/>
            <ac:spMk id="11" creationId="{B96A6222-4892-76AD-05E8-9133CFE8E0AF}"/>
          </ac:spMkLst>
        </pc:spChg>
      </pc:sldChg>
      <pc:sldChg chg="add del">
        <pc:chgData name="Willy Quach" userId="54b013902347d2ba" providerId="LiveId" clId="{1505118A-6F07-4A24-ABBB-E80FCEB27853}" dt="2023-08-14T20:02:26.919" v="1043" actId="47"/>
        <pc:sldMkLst>
          <pc:docMk/>
          <pc:sldMk cId="3792969992" sldId="279"/>
        </pc:sldMkLst>
      </pc:sldChg>
      <pc:sldChg chg="add">
        <pc:chgData name="Willy Quach" userId="54b013902347d2ba" providerId="LiveId" clId="{1505118A-6F07-4A24-ABBB-E80FCEB27853}" dt="2023-08-14T20:02:25.378" v="1042"/>
        <pc:sldMkLst>
          <pc:docMk/>
          <pc:sldMk cId="191143405" sldId="280"/>
        </pc:sldMkLst>
      </pc:sldChg>
      <pc:sldChg chg="addSp delSp modSp add mod delAnim modAnim">
        <pc:chgData name="Willy Quach" userId="54b013902347d2ba" providerId="LiveId" clId="{1505118A-6F07-4A24-ABBB-E80FCEB27853}" dt="2023-08-17T19:14:15.077" v="5973" actId="20577"/>
        <pc:sldMkLst>
          <pc:docMk/>
          <pc:sldMk cId="2474770116" sldId="281"/>
        </pc:sldMkLst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3" creationId="{C7D103F1-D87F-DCDE-3726-9897B270CF3A}"/>
          </ac:spMkLst>
        </pc:spChg>
        <pc:spChg chg="mod">
          <ac:chgData name="Willy Quach" userId="54b013902347d2ba" providerId="LiveId" clId="{1505118A-6F07-4A24-ABBB-E80FCEB27853}" dt="2023-08-17T19:14:15.077" v="5973" actId="20577"/>
          <ac:spMkLst>
            <pc:docMk/>
            <pc:sldMk cId="2474770116" sldId="281"/>
            <ac:spMk id="4" creationId="{28DAB246-8357-B400-E5CA-A63E757CAABF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11" creationId="{B96A6222-4892-76AD-05E8-9133CFE8E0AF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12" creationId="{BF725E44-C757-F327-3FD1-63694597A6DC}"/>
          </ac:spMkLst>
        </pc:spChg>
        <pc:spChg chg="add del mod">
          <ac:chgData name="Willy Quach" userId="54b013902347d2ba" providerId="LiveId" clId="{1505118A-6F07-4A24-ABBB-E80FCEB27853}" dt="2023-08-17T18:36:11.494" v="5304" actId="478"/>
          <ac:spMkLst>
            <pc:docMk/>
            <pc:sldMk cId="2474770116" sldId="281"/>
            <ac:spMk id="14" creationId="{227B22EB-B190-01D2-C958-2D6C8D0C94E5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15" creationId="{DAADF4FB-913B-4D9A-0DB4-607F446813A6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17" creationId="{8F0FA795-D4D5-7047-AD5F-1E6024AA0354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20" creationId="{83B99285-38CA-E9BF-8A93-CE6FFF64B6DF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21" creationId="{50D0467C-82BC-16E4-AF70-B3B4BC9C40F4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22" creationId="{B93478EE-99A9-26C0-F5B1-4A4DD1341587}"/>
          </ac:spMkLst>
        </pc:spChg>
        <pc:spChg chg="del">
          <ac:chgData name="Willy Quach" userId="54b013902347d2ba" providerId="LiveId" clId="{1505118A-6F07-4A24-ABBB-E80FCEB27853}" dt="2023-08-17T18:38:05.923" v="5319" actId="478"/>
          <ac:spMkLst>
            <pc:docMk/>
            <pc:sldMk cId="2474770116" sldId="281"/>
            <ac:spMk id="24" creationId="{C5AE4FBA-DC28-E587-9A65-46AE91E4297C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25" creationId="{421F1876-C66E-0E38-A800-49847CDB066D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26" creationId="{373DE8D0-C097-1239-686F-6BCD05F02457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29" creationId="{66A87ACE-41FE-E5BC-FE6C-296327F0C2AE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0" creationId="{AD73D1A0-C403-DCDE-B161-62D3D7B7D9DE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1" creationId="{D46A0238-E82D-9815-7A85-6B4116FC038F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2" creationId="{596AA469-DA50-1CC1-C3D0-8E5D4BE64AD7}"/>
          </ac:spMkLst>
        </pc:spChg>
        <pc:spChg chg="del">
          <ac:chgData name="Willy Quach" userId="54b013902347d2ba" providerId="LiveId" clId="{1505118A-6F07-4A24-ABBB-E80FCEB27853}" dt="2023-08-17T18:36:09.530" v="5303" actId="478"/>
          <ac:spMkLst>
            <pc:docMk/>
            <pc:sldMk cId="2474770116" sldId="281"/>
            <ac:spMk id="33" creationId="{035CB9C3-0705-83F6-0403-AB66A86D44D3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4" creationId="{8ABF4B60-85F6-6D27-86F7-E3DE4DCC4956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5" creationId="{FA87EC39-F647-62BD-E8A1-791B1DABC349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7" creationId="{F44A869D-F4CA-9F06-F444-89BFD302FBF1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39" creationId="{F3F296D7-9948-EA82-3048-27458CDDC2AA}"/>
          </ac:spMkLst>
        </pc:spChg>
        <pc:spChg chg="add mod">
          <ac:chgData name="Willy Quach" userId="54b013902347d2ba" providerId="LiveId" clId="{1505118A-6F07-4A24-ABBB-E80FCEB27853}" dt="2023-08-17T18:36:12.304" v="5305"/>
          <ac:spMkLst>
            <pc:docMk/>
            <pc:sldMk cId="2474770116" sldId="281"/>
            <ac:spMk id="40" creationId="{E129BC52-C1A5-73A5-6B35-43FD57D280DB}"/>
          </ac:spMkLst>
        </pc:spChg>
        <pc:spChg chg="add del mod">
          <ac:chgData name="Willy Quach" userId="54b013902347d2ba" providerId="LiveId" clId="{1505118A-6F07-4A24-ABBB-E80FCEB27853}" dt="2023-08-17T18:37:31.603" v="5317" actId="478"/>
          <ac:spMkLst>
            <pc:docMk/>
            <pc:sldMk cId="2474770116" sldId="281"/>
            <ac:spMk id="41" creationId="{44960C79-7B38-8CB7-63EE-D4E54681025C}"/>
          </ac:spMkLst>
        </pc:spChg>
        <pc:spChg chg="mod">
          <ac:chgData name="Willy Quach" userId="54b013902347d2ba" providerId="LiveId" clId="{1505118A-6F07-4A24-ABBB-E80FCEB27853}" dt="2023-08-17T18:38:21.283" v="5323"/>
          <ac:spMkLst>
            <pc:docMk/>
            <pc:sldMk cId="2474770116" sldId="281"/>
            <ac:spMk id="46" creationId="{B854C3AE-1752-1660-0162-4DCBDDA9DD01}"/>
          </ac:spMkLst>
        </pc:spChg>
        <pc:spChg chg="mod">
          <ac:chgData name="Willy Quach" userId="54b013902347d2ba" providerId="LiveId" clId="{1505118A-6F07-4A24-ABBB-E80FCEB27853}" dt="2023-08-17T18:38:21.283" v="5323"/>
          <ac:spMkLst>
            <pc:docMk/>
            <pc:sldMk cId="2474770116" sldId="281"/>
            <ac:spMk id="47" creationId="{C1CA82EB-B1A1-3340-773C-F76D4E89F2FC}"/>
          </ac:spMkLst>
        </pc:spChg>
        <pc:spChg chg="mod">
          <ac:chgData name="Willy Quach" userId="54b013902347d2ba" providerId="LiveId" clId="{1505118A-6F07-4A24-ABBB-E80FCEB27853}" dt="2023-08-17T18:38:24.443" v="5325"/>
          <ac:spMkLst>
            <pc:docMk/>
            <pc:sldMk cId="2474770116" sldId="281"/>
            <ac:spMk id="50" creationId="{B4261537-DB08-93EF-F1B4-604D1DDEF275}"/>
          </ac:spMkLst>
        </pc:spChg>
        <pc:spChg chg="mod">
          <ac:chgData name="Willy Quach" userId="54b013902347d2ba" providerId="LiveId" clId="{1505118A-6F07-4A24-ABBB-E80FCEB27853}" dt="2023-08-17T18:38:24.443" v="5325"/>
          <ac:spMkLst>
            <pc:docMk/>
            <pc:sldMk cId="2474770116" sldId="281"/>
            <ac:spMk id="51" creationId="{C865BD8A-9788-FC8C-148E-2C0E9E16C024}"/>
          </ac:spMkLst>
        </pc:spChg>
        <pc:spChg chg="mod">
          <ac:chgData name="Willy Quach" userId="54b013902347d2ba" providerId="LiveId" clId="{1505118A-6F07-4A24-ABBB-E80FCEB27853}" dt="2023-08-17T18:38:31.233" v="5329"/>
          <ac:spMkLst>
            <pc:docMk/>
            <pc:sldMk cId="2474770116" sldId="281"/>
            <ac:spMk id="54" creationId="{F12D02AA-56C8-4D5F-7F78-D16487FF2CCF}"/>
          </ac:spMkLst>
        </pc:spChg>
        <pc:spChg chg="mod">
          <ac:chgData name="Willy Quach" userId="54b013902347d2ba" providerId="LiveId" clId="{1505118A-6F07-4A24-ABBB-E80FCEB27853}" dt="2023-08-17T18:38:31.233" v="5329"/>
          <ac:spMkLst>
            <pc:docMk/>
            <pc:sldMk cId="2474770116" sldId="281"/>
            <ac:spMk id="55" creationId="{4E3D5454-AD36-C206-5212-6520024EFE3F}"/>
          </ac:spMkLst>
        </pc:spChg>
        <pc:grpChg chg="add del mod">
          <ac:chgData name="Willy Quach" userId="54b013902347d2ba" providerId="LiveId" clId="{1505118A-6F07-4A24-ABBB-E80FCEB27853}" dt="2023-08-17T18:38:23.324" v="5324"/>
          <ac:grpSpMkLst>
            <pc:docMk/>
            <pc:sldMk cId="2474770116" sldId="281"/>
            <ac:grpSpMk id="45" creationId="{7AA471B8-58F5-9E46-80C2-930965A90884}"/>
          </ac:grpSpMkLst>
        </pc:grpChg>
        <pc:grpChg chg="add del mod">
          <ac:chgData name="Willy Quach" userId="54b013902347d2ba" providerId="LiveId" clId="{1505118A-6F07-4A24-ABBB-E80FCEB27853}" dt="2023-08-17T18:38:30.641" v="5328"/>
          <ac:grpSpMkLst>
            <pc:docMk/>
            <pc:sldMk cId="2474770116" sldId="281"/>
            <ac:grpSpMk id="49" creationId="{5FC2800E-ABBC-60BD-04D3-33D5EE74B1E5}"/>
          </ac:grpSpMkLst>
        </pc:grpChg>
        <pc:grpChg chg="add mod">
          <ac:chgData name="Willy Quach" userId="54b013902347d2ba" providerId="LiveId" clId="{1505118A-6F07-4A24-ABBB-E80FCEB27853}" dt="2023-08-17T18:38:40.206" v="5330" actId="1076"/>
          <ac:grpSpMkLst>
            <pc:docMk/>
            <pc:sldMk cId="2474770116" sldId="281"/>
            <ac:grpSpMk id="53" creationId="{256BAFB0-18A0-CB1B-8335-68368B5CC692}"/>
          </ac:grpSpMkLst>
        </pc:grpChg>
        <pc:picChg chg="del mod">
          <ac:chgData name="Willy Quach" userId="54b013902347d2ba" providerId="LiveId" clId="{1505118A-6F07-4A24-ABBB-E80FCEB27853}" dt="2023-08-17T18:36:09.530" v="5303" actId="478"/>
          <ac:picMkLst>
            <pc:docMk/>
            <pc:sldMk cId="2474770116" sldId="281"/>
            <ac:picMk id="5" creationId="{FF93EF16-69EC-D78C-DF33-83B90CDBAD24}"/>
          </ac:picMkLst>
        </pc:picChg>
        <pc:picChg chg="del">
          <ac:chgData name="Willy Quach" userId="54b013902347d2ba" providerId="LiveId" clId="{1505118A-6F07-4A24-ABBB-E80FCEB27853}" dt="2023-08-17T18:36:09.530" v="5303" actId="478"/>
          <ac:picMkLst>
            <pc:docMk/>
            <pc:sldMk cId="2474770116" sldId="281"/>
            <ac:picMk id="7" creationId="{9C199251-05FF-9DD6-6E5A-9C6CE7292F83}"/>
          </ac:picMkLst>
        </pc:picChg>
        <pc:picChg chg="add del mod">
          <ac:chgData name="Willy Quach" userId="54b013902347d2ba" providerId="LiveId" clId="{1505118A-6F07-4A24-ABBB-E80FCEB27853}" dt="2023-08-17T18:36:09.530" v="5303" actId="478"/>
          <ac:picMkLst>
            <pc:docMk/>
            <pc:sldMk cId="2474770116" sldId="281"/>
            <ac:picMk id="13" creationId="{6C82AB3A-CB98-8F89-CE17-3C93232C1F70}"/>
          </ac:picMkLst>
        </pc:picChg>
        <pc:picChg chg="add mod">
          <ac:chgData name="Willy Quach" userId="54b013902347d2ba" providerId="LiveId" clId="{1505118A-6F07-4A24-ABBB-E80FCEB27853}" dt="2023-08-17T18:36:12.304" v="5305"/>
          <ac:picMkLst>
            <pc:docMk/>
            <pc:sldMk cId="2474770116" sldId="281"/>
            <ac:picMk id="16" creationId="{E3EAE383-B65C-271C-24BA-6805C7E8328D}"/>
          </ac:picMkLst>
        </pc:picChg>
        <pc:picChg chg="add del mod">
          <ac:chgData name="Willy Quach" userId="54b013902347d2ba" providerId="LiveId" clId="{1505118A-6F07-4A24-ABBB-E80FCEB27853}" dt="2023-08-17T18:37:08.574" v="5312" actId="478"/>
          <ac:picMkLst>
            <pc:docMk/>
            <pc:sldMk cId="2474770116" sldId="281"/>
            <ac:picMk id="18" creationId="{5F7EE208-020A-DEC1-FBB5-5E62FBDA284D}"/>
          </ac:picMkLst>
        </pc:picChg>
        <pc:picChg chg="add mod ord">
          <ac:chgData name="Willy Quach" userId="54b013902347d2ba" providerId="LiveId" clId="{1505118A-6F07-4A24-ABBB-E80FCEB27853}" dt="2023-08-17T18:37:14.494" v="5314" actId="1037"/>
          <ac:picMkLst>
            <pc:docMk/>
            <pc:sldMk cId="2474770116" sldId="281"/>
            <ac:picMk id="43" creationId="{4C7E439C-854B-DEE3-25A1-46A7A0A39886}"/>
          </ac:picMkLst>
        </pc:picChg>
        <pc:picChg chg="add mod ord">
          <ac:chgData name="Willy Quach" userId="54b013902347d2ba" providerId="LiveId" clId="{1505118A-6F07-4A24-ABBB-E80FCEB27853}" dt="2023-08-17T18:37:14.494" v="5314" actId="1037"/>
          <ac:picMkLst>
            <pc:docMk/>
            <pc:sldMk cId="2474770116" sldId="281"/>
            <ac:picMk id="44" creationId="{F9A8B533-8A86-B8D6-989B-838C8BCEB09D}"/>
          </ac:picMkLst>
        </pc:picChg>
        <pc:picChg chg="add del mod">
          <ac:chgData name="Willy Quach" userId="54b013902347d2ba" providerId="LiveId" clId="{1505118A-6F07-4A24-ABBB-E80FCEB27853}" dt="2023-08-17T18:38:23.324" v="5324"/>
          <ac:picMkLst>
            <pc:docMk/>
            <pc:sldMk cId="2474770116" sldId="281"/>
            <ac:picMk id="48" creationId="{B981206E-00E8-5232-9128-7F673A75AAE3}"/>
          </ac:picMkLst>
        </pc:picChg>
        <pc:picChg chg="add del mod">
          <ac:chgData name="Willy Quach" userId="54b013902347d2ba" providerId="LiveId" clId="{1505118A-6F07-4A24-ABBB-E80FCEB27853}" dt="2023-08-17T18:38:30.641" v="5328"/>
          <ac:picMkLst>
            <pc:docMk/>
            <pc:sldMk cId="2474770116" sldId="281"/>
            <ac:picMk id="52" creationId="{C1A9EEDE-91F9-50B7-D997-6172DA2455D3}"/>
          </ac:picMkLst>
        </pc:picChg>
        <pc:picChg chg="add mod">
          <ac:chgData name="Willy Quach" userId="54b013902347d2ba" providerId="LiveId" clId="{1505118A-6F07-4A24-ABBB-E80FCEB27853}" dt="2023-08-17T18:38:40.206" v="5330" actId="1076"/>
          <ac:picMkLst>
            <pc:docMk/>
            <pc:sldMk cId="2474770116" sldId="281"/>
            <ac:picMk id="56" creationId="{20B58106-D4F6-0BC4-8684-C1B1684BBA75}"/>
          </ac:picMkLst>
        </pc:picChg>
        <pc:cxnChg chg="del">
          <ac:chgData name="Willy Quach" userId="54b013902347d2ba" providerId="LiveId" clId="{1505118A-6F07-4A24-ABBB-E80FCEB27853}" dt="2023-08-17T18:36:09.530" v="5303" actId="478"/>
          <ac:cxnSpMkLst>
            <pc:docMk/>
            <pc:sldMk cId="2474770116" sldId="281"/>
            <ac:cxnSpMk id="9" creationId="{328DC03E-6AF4-493D-7307-52AB3494587B}"/>
          </ac:cxnSpMkLst>
        </pc:cxnChg>
        <pc:cxnChg chg="del">
          <ac:chgData name="Willy Quach" userId="54b013902347d2ba" providerId="LiveId" clId="{1505118A-6F07-4A24-ABBB-E80FCEB27853}" dt="2023-08-17T18:36:09.530" v="5303" actId="478"/>
          <ac:cxnSpMkLst>
            <pc:docMk/>
            <pc:sldMk cId="2474770116" sldId="281"/>
            <ac:cxnSpMk id="23" creationId="{3A9E88FA-CE29-8EBD-1347-0322071BA849}"/>
          </ac:cxnSpMkLst>
        </pc:cxnChg>
        <pc:cxnChg chg="del">
          <ac:chgData name="Willy Quach" userId="54b013902347d2ba" providerId="LiveId" clId="{1505118A-6F07-4A24-ABBB-E80FCEB27853}" dt="2023-08-17T18:36:09.530" v="5303" actId="478"/>
          <ac:cxnSpMkLst>
            <pc:docMk/>
            <pc:sldMk cId="2474770116" sldId="281"/>
            <ac:cxnSpMk id="27" creationId="{B2C69922-83ED-5CCF-C09C-5408564484E5}"/>
          </ac:cxnSpMkLst>
        </pc:cxnChg>
        <pc:cxnChg chg="add mod">
          <ac:chgData name="Willy Quach" userId="54b013902347d2ba" providerId="LiveId" clId="{1505118A-6F07-4A24-ABBB-E80FCEB27853}" dt="2023-08-17T18:36:12.304" v="5305"/>
          <ac:cxnSpMkLst>
            <pc:docMk/>
            <pc:sldMk cId="2474770116" sldId="281"/>
            <ac:cxnSpMk id="28" creationId="{F8714837-E7A8-6532-C58D-D0AB4411C90E}"/>
          </ac:cxnSpMkLst>
        </pc:cxnChg>
        <pc:cxnChg chg="add mod">
          <ac:chgData name="Willy Quach" userId="54b013902347d2ba" providerId="LiveId" clId="{1505118A-6F07-4A24-ABBB-E80FCEB27853}" dt="2023-08-17T18:36:12.304" v="5305"/>
          <ac:cxnSpMkLst>
            <pc:docMk/>
            <pc:sldMk cId="2474770116" sldId="281"/>
            <ac:cxnSpMk id="36" creationId="{2F696423-2DAE-A06B-3BFA-036B615F363C}"/>
          </ac:cxnSpMkLst>
        </pc:cxnChg>
        <pc:cxnChg chg="add mod">
          <ac:chgData name="Willy Quach" userId="54b013902347d2ba" providerId="LiveId" clId="{1505118A-6F07-4A24-ABBB-E80FCEB27853}" dt="2023-08-17T18:36:12.304" v="5305"/>
          <ac:cxnSpMkLst>
            <pc:docMk/>
            <pc:sldMk cId="2474770116" sldId="281"/>
            <ac:cxnSpMk id="38" creationId="{42AB10DA-30DD-2EBC-4288-B6AB0BE8D924}"/>
          </ac:cxnSpMkLst>
        </pc:cxnChg>
        <pc:cxnChg chg="add del mod">
          <ac:chgData name="Willy Quach" userId="54b013902347d2ba" providerId="LiveId" clId="{1505118A-6F07-4A24-ABBB-E80FCEB27853}" dt="2023-08-17T18:37:30.383" v="5316" actId="478"/>
          <ac:cxnSpMkLst>
            <pc:docMk/>
            <pc:sldMk cId="2474770116" sldId="281"/>
            <ac:cxnSpMk id="42" creationId="{5868EBD6-A570-FDA7-C111-4B51E92F16AE}"/>
          </ac:cxnSpMkLst>
        </pc:cxnChg>
      </pc:sldChg>
      <pc:sldChg chg="addSp modSp add mod ord modShow">
        <pc:chgData name="Willy Quach" userId="54b013902347d2ba" providerId="LiveId" clId="{1505118A-6F07-4A24-ABBB-E80FCEB27853}" dt="2023-08-17T18:44:02.147" v="5427" actId="729"/>
        <pc:sldMkLst>
          <pc:docMk/>
          <pc:sldMk cId="2370032768" sldId="282"/>
        </pc:sldMkLst>
        <pc:picChg chg="mod">
          <ac:chgData name="Willy Quach" userId="54b013902347d2ba" providerId="LiveId" clId="{1505118A-6F07-4A24-ABBB-E80FCEB27853}" dt="2023-08-14T20:29:53.348" v="1326" actId="14826"/>
          <ac:picMkLst>
            <pc:docMk/>
            <pc:sldMk cId="2370032768" sldId="282"/>
            <ac:picMk id="7" creationId="{9C199251-05FF-9DD6-6E5A-9C6CE7292F83}"/>
          </ac:picMkLst>
        </pc:picChg>
        <pc:picChg chg="add mod">
          <ac:chgData name="Willy Quach" userId="54b013902347d2ba" providerId="LiveId" clId="{1505118A-6F07-4A24-ABBB-E80FCEB27853}" dt="2023-08-14T20:30:09.967" v="1402" actId="1036"/>
          <ac:picMkLst>
            <pc:docMk/>
            <pc:sldMk cId="2370032768" sldId="282"/>
            <ac:picMk id="10" creationId="{9C90CBEE-7079-9577-E7F4-65D6927C18E7}"/>
          </ac:picMkLst>
        </pc:picChg>
      </pc:sldChg>
      <pc:sldChg chg="addSp delSp modSp add mod ord modAnim">
        <pc:chgData name="Willy Quach" userId="54b013902347d2ba" providerId="LiveId" clId="{1505118A-6F07-4A24-ABBB-E80FCEB27853}" dt="2023-08-17T18:48:06.221" v="5447" actId="403"/>
        <pc:sldMkLst>
          <pc:docMk/>
          <pc:sldMk cId="182519147" sldId="283"/>
        </pc:sldMkLst>
        <pc:spChg chg="add mod ord">
          <ac:chgData name="Willy Quach" userId="54b013902347d2ba" providerId="LiveId" clId="{1505118A-6F07-4A24-ABBB-E80FCEB27853}" dt="2023-08-16T18:19:17.925" v="4930" actId="207"/>
          <ac:spMkLst>
            <pc:docMk/>
            <pc:sldMk cId="182519147" sldId="283"/>
            <ac:spMk id="4" creationId="{E402B595-A82A-2FC5-5373-AA01E136C6B6}"/>
          </ac:spMkLst>
        </pc:spChg>
        <pc:spChg chg="add del mod">
          <ac:chgData name="Willy Quach" userId="54b013902347d2ba" providerId="LiveId" clId="{1505118A-6F07-4A24-ABBB-E80FCEB27853}" dt="2023-08-14T20:34:23.862" v="1413" actId="478"/>
          <ac:spMkLst>
            <pc:docMk/>
            <pc:sldMk cId="182519147" sldId="283"/>
            <ac:spMk id="5" creationId="{C95D7245-D6C6-9CDD-0177-D5E544BC092E}"/>
          </ac:spMkLst>
        </pc:spChg>
        <pc:spChg chg="add mod">
          <ac:chgData name="Willy Quach" userId="54b013902347d2ba" providerId="LiveId" clId="{1505118A-6F07-4A24-ABBB-E80FCEB27853}" dt="2023-08-14T22:35:46.692" v="2655" actId="1037"/>
          <ac:spMkLst>
            <pc:docMk/>
            <pc:sldMk cId="182519147" sldId="283"/>
            <ac:spMk id="9" creationId="{DD87E236-C6E1-E287-7BC8-3A348623B9F6}"/>
          </ac:spMkLst>
        </pc:spChg>
        <pc:spChg chg="add mod">
          <ac:chgData name="Willy Quach" userId="54b013902347d2ba" providerId="LiveId" clId="{1505118A-6F07-4A24-ABBB-E80FCEB27853}" dt="2023-08-14T22:36:31.512" v="2768" actId="1038"/>
          <ac:spMkLst>
            <pc:docMk/>
            <pc:sldMk cId="182519147" sldId="283"/>
            <ac:spMk id="10" creationId="{A75C4E9F-2407-0E97-4F20-D298551F609B}"/>
          </ac:spMkLst>
        </pc:spChg>
        <pc:spChg chg="add mod">
          <ac:chgData name="Willy Quach" userId="54b013902347d2ba" providerId="LiveId" clId="{1505118A-6F07-4A24-ABBB-E80FCEB27853}" dt="2023-08-17T18:44:49.852" v="5432" actId="20577"/>
          <ac:spMkLst>
            <pc:docMk/>
            <pc:sldMk cId="182519147" sldId="283"/>
            <ac:spMk id="11" creationId="{DB1E8DF2-A0FD-3091-D475-2AE50253DCA4}"/>
          </ac:spMkLst>
        </pc:spChg>
        <pc:spChg chg="add mod">
          <ac:chgData name="Willy Quach" userId="54b013902347d2ba" providerId="LiveId" clId="{1505118A-6F07-4A24-ABBB-E80FCEB27853}" dt="2023-08-16T17:05:22.683" v="2804" actId="5793"/>
          <ac:spMkLst>
            <pc:docMk/>
            <pc:sldMk cId="182519147" sldId="283"/>
            <ac:spMk id="12" creationId="{0A011D6E-38CB-8EF6-A6F0-0BA8F57AFEBA}"/>
          </ac:spMkLst>
        </pc:spChg>
        <pc:spChg chg="add mod">
          <ac:chgData name="Willy Quach" userId="54b013902347d2ba" providerId="LiveId" clId="{1505118A-6F07-4A24-ABBB-E80FCEB27853}" dt="2023-08-16T17:05:42.349" v="2805" actId="20577"/>
          <ac:spMkLst>
            <pc:docMk/>
            <pc:sldMk cId="182519147" sldId="283"/>
            <ac:spMk id="13" creationId="{CC2EB138-8114-C1DE-181F-AAC8496FC993}"/>
          </ac:spMkLst>
        </pc:spChg>
        <pc:spChg chg="del">
          <ac:chgData name="Willy Quach" userId="54b013902347d2ba" providerId="LiveId" clId="{1505118A-6F07-4A24-ABBB-E80FCEB27853}" dt="2023-08-14T20:34:22.628" v="1412" actId="478"/>
          <ac:spMkLst>
            <pc:docMk/>
            <pc:sldMk cId="182519147" sldId="283"/>
            <ac:spMk id="14" creationId="{134303E8-7BC7-7973-7533-DFF503B52F9F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15" creationId="{B3880144-A987-EFF7-762A-33773E3A10DC}"/>
          </ac:spMkLst>
        </pc:spChg>
        <pc:spChg chg="add mod">
          <ac:chgData name="Willy Quach" userId="54b013902347d2ba" providerId="LiveId" clId="{1505118A-6F07-4A24-ABBB-E80FCEB27853}" dt="2023-08-14T22:37:50.292" v="2782" actId="1076"/>
          <ac:spMkLst>
            <pc:docMk/>
            <pc:sldMk cId="182519147" sldId="283"/>
            <ac:spMk id="17" creationId="{6BEA1E02-9945-174A-D24E-3B03CC29A382}"/>
          </ac:spMkLst>
        </pc:spChg>
        <pc:spChg chg="add mod">
          <ac:chgData name="Willy Quach" userId="54b013902347d2ba" providerId="LiveId" clId="{1505118A-6F07-4A24-ABBB-E80FCEB27853}" dt="2023-08-14T22:37:55.956" v="2783" actId="1076"/>
          <ac:spMkLst>
            <pc:docMk/>
            <pc:sldMk cId="182519147" sldId="283"/>
            <ac:spMk id="20" creationId="{E6DD34AE-4B04-7FF0-B937-02684825C2FF}"/>
          </ac:spMkLst>
        </pc:spChg>
        <pc:spChg chg="mod">
          <ac:chgData name="Willy Quach" userId="54b013902347d2ba" providerId="LiveId" clId="{1505118A-6F07-4A24-ABBB-E80FCEB27853}" dt="2023-08-14T22:30:56.978" v="2589" actId="1035"/>
          <ac:spMkLst>
            <pc:docMk/>
            <pc:sldMk cId="182519147" sldId="283"/>
            <ac:spMk id="24" creationId="{C5AE4FBA-DC28-E587-9A65-46AE91E4297C}"/>
          </ac:spMkLst>
        </pc:spChg>
        <pc:spChg chg="add mod">
          <ac:chgData name="Willy Quach" userId="54b013902347d2ba" providerId="LiveId" clId="{1505118A-6F07-4A24-ABBB-E80FCEB27853}" dt="2023-08-17T18:48:06.221" v="5447" actId="403"/>
          <ac:spMkLst>
            <pc:docMk/>
            <pc:sldMk cId="182519147" sldId="283"/>
            <ac:spMk id="27" creationId="{FABD2651-8FF8-7BFD-F489-DD525AF0BC66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3" creationId="{BCAC3994-549F-1843-D5A3-F8E7806E919C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4" creationId="{CC7E0A5F-D9CE-A979-A052-5D9582B441EA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5" creationId="{57F74E54-F02B-D8E7-60D9-0CB80B1552F6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6" creationId="{4982301F-2B47-6580-81D6-8D98F59FBE28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7" creationId="{0D21F097-5A17-777D-342D-2CFF10EE3712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8" creationId="{79779AB8-9043-AB28-C63D-FD9F6A5AE94B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39" creationId="{AA48A8FE-DE8C-29C8-CA1A-CB5493C49165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40" creationId="{C99B7386-3954-6D07-560D-1AEBC7F06FC1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42" creationId="{9F679EEA-CEBE-1EC3-90A5-7FD25EE5FEEF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45" creationId="{2F0C03DF-5C2D-16C8-FAEC-B17F371B1E47}"/>
          </ac:spMkLst>
        </pc:spChg>
        <pc:spChg chg="mod">
          <ac:chgData name="Willy Quach" userId="54b013902347d2ba" providerId="LiveId" clId="{1505118A-6F07-4A24-ABBB-E80FCEB27853}" dt="2023-08-16T17:04:37.112" v="2786" actId="14826"/>
          <ac:spMkLst>
            <pc:docMk/>
            <pc:sldMk cId="182519147" sldId="283"/>
            <ac:spMk id="46" creationId="{00CA284A-B610-244C-0BC6-1A5F0919679D}"/>
          </ac:spMkLst>
        </pc:spChg>
        <pc:grpChg chg="mod">
          <ac:chgData name="Willy Quach" userId="54b013902347d2ba" providerId="LiveId" clId="{1505118A-6F07-4A24-ABBB-E80FCEB27853}" dt="2023-08-16T17:04:37.112" v="2786" actId="14826"/>
          <ac:grpSpMkLst>
            <pc:docMk/>
            <pc:sldMk cId="182519147" sldId="283"/>
            <ac:grpSpMk id="3" creationId="{84AAF8BC-9D59-C755-A4F2-EAF03013A503}"/>
          </ac:grpSpMkLst>
        </pc:grpChg>
        <pc:grpChg chg="mod">
          <ac:chgData name="Willy Quach" userId="54b013902347d2ba" providerId="LiveId" clId="{1505118A-6F07-4A24-ABBB-E80FCEB27853}" dt="2023-08-16T17:04:37.112" v="2786" actId="14826"/>
          <ac:grpSpMkLst>
            <pc:docMk/>
            <pc:sldMk cId="182519147" sldId="283"/>
            <ac:grpSpMk id="44" creationId="{4BE6DA23-FBB2-D5A7-A647-86B1BD461658}"/>
          </ac:grpSpMkLst>
        </pc:grpChg>
        <pc:picChg chg="mod">
          <ac:chgData name="Willy Quach" userId="54b013902347d2ba" providerId="LiveId" clId="{1505118A-6F07-4A24-ABBB-E80FCEB27853}" dt="2023-08-16T17:04:37.112" v="2786" actId="14826"/>
          <ac:picMkLst>
            <pc:docMk/>
            <pc:sldMk cId="182519147" sldId="283"/>
            <ac:picMk id="16" creationId="{38E381CD-1023-6E1E-B7FA-DCC74225E0F0}"/>
          </ac:picMkLst>
        </pc:picChg>
        <pc:picChg chg="mod">
          <ac:chgData name="Willy Quach" userId="54b013902347d2ba" providerId="LiveId" clId="{1505118A-6F07-4A24-ABBB-E80FCEB27853}" dt="2023-08-16T17:04:37.112" v="2786" actId="14826"/>
          <ac:picMkLst>
            <pc:docMk/>
            <pc:sldMk cId="182519147" sldId="283"/>
            <ac:picMk id="18" creationId="{287DB78C-A901-7341-9171-BAD9920CDCF2}"/>
          </ac:picMkLst>
        </pc:picChg>
        <pc:picChg chg="mod">
          <ac:chgData name="Willy Quach" userId="54b013902347d2ba" providerId="LiveId" clId="{1505118A-6F07-4A24-ABBB-E80FCEB27853}" dt="2023-08-16T17:04:37.112" v="2786" actId="14826"/>
          <ac:picMkLst>
            <pc:docMk/>
            <pc:sldMk cId="182519147" sldId="283"/>
            <ac:picMk id="47" creationId="{5F8B11AC-26EC-4417-60DF-9BA2794A29FD}"/>
          </ac:picMkLst>
        </pc:picChg>
        <pc:cxnChg chg="add mod">
          <ac:chgData name="Willy Quach" userId="54b013902347d2ba" providerId="LiveId" clId="{1505118A-6F07-4A24-ABBB-E80FCEB27853}" dt="2023-08-14T22:36:26.352" v="2755" actId="1037"/>
          <ac:cxnSpMkLst>
            <pc:docMk/>
            <pc:sldMk cId="182519147" sldId="283"/>
            <ac:cxnSpMk id="7" creationId="{597865D7-204D-8494-CC13-D52EF21E3D10}"/>
          </ac:cxnSpMkLst>
        </pc:cxnChg>
        <pc:cxnChg chg="add mod">
          <ac:chgData name="Willy Quach" userId="54b013902347d2ba" providerId="LiveId" clId="{1505118A-6F07-4A24-ABBB-E80FCEB27853}" dt="2023-08-14T22:36:26.352" v="2755" actId="1037"/>
          <ac:cxnSpMkLst>
            <pc:docMk/>
            <pc:sldMk cId="182519147" sldId="283"/>
            <ac:cxnSpMk id="8" creationId="{CAF4526F-8E62-CEA5-B810-EA9682603B32}"/>
          </ac:cxnSpMkLst>
        </pc:cxnChg>
        <pc:cxnChg chg="mod">
          <ac:chgData name="Willy Quach" userId="54b013902347d2ba" providerId="LiveId" clId="{1505118A-6F07-4A24-ABBB-E80FCEB27853}" dt="2023-08-16T17:04:37.112" v="2786" actId="14826"/>
          <ac:cxnSpMkLst>
            <pc:docMk/>
            <pc:sldMk cId="182519147" sldId="283"/>
            <ac:cxnSpMk id="28" creationId="{426426A2-86F7-5E0A-96FA-E0E16C8FA630}"/>
          </ac:cxnSpMkLst>
        </pc:cxnChg>
        <pc:cxnChg chg="add mod">
          <ac:chgData name="Willy Quach" userId="54b013902347d2ba" providerId="LiveId" clId="{1505118A-6F07-4A24-ABBB-E80FCEB27853}" dt="2023-08-14T22:36:26.352" v="2755" actId="1037"/>
          <ac:cxnSpMkLst>
            <pc:docMk/>
            <pc:sldMk cId="182519147" sldId="283"/>
            <ac:cxnSpMk id="29" creationId="{DD802C22-4957-1B75-0D62-D611C7F43ACB}"/>
          </ac:cxnSpMkLst>
        </pc:cxnChg>
        <pc:cxnChg chg="mod">
          <ac:chgData name="Willy Quach" userId="54b013902347d2ba" providerId="LiveId" clId="{1505118A-6F07-4A24-ABBB-E80FCEB27853}" dt="2023-08-16T17:04:37.112" v="2786" actId="14826"/>
          <ac:cxnSpMkLst>
            <pc:docMk/>
            <pc:sldMk cId="182519147" sldId="283"/>
            <ac:cxnSpMk id="41" creationId="{0F4829DE-650D-49E5-4756-8D8922648DAD}"/>
          </ac:cxnSpMkLst>
        </pc:cxnChg>
        <pc:cxnChg chg="mod">
          <ac:chgData name="Willy Quach" userId="54b013902347d2ba" providerId="LiveId" clId="{1505118A-6F07-4A24-ABBB-E80FCEB27853}" dt="2023-08-16T17:04:37.112" v="2786" actId="14826"/>
          <ac:cxnSpMkLst>
            <pc:docMk/>
            <pc:sldMk cId="182519147" sldId="283"/>
            <ac:cxnSpMk id="43" creationId="{8767D759-0163-C8D7-22C9-82A823EB3F46}"/>
          </ac:cxnSpMkLst>
        </pc:cxnChg>
      </pc:sldChg>
      <pc:sldChg chg="modSp mod modAnim">
        <pc:chgData name="Willy Quach" userId="54b013902347d2ba" providerId="LiveId" clId="{1505118A-6F07-4A24-ABBB-E80FCEB27853}" dt="2023-08-17T19:18:37.886" v="5989"/>
        <pc:sldMkLst>
          <pc:docMk/>
          <pc:sldMk cId="2673829153" sldId="284"/>
        </pc:sldMkLst>
        <pc:spChg chg="mod">
          <ac:chgData name="Willy Quach" userId="54b013902347d2ba" providerId="LiveId" clId="{1505118A-6F07-4A24-ABBB-E80FCEB27853}" dt="2023-08-17T19:17:58.536" v="5984" actId="1076"/>
          <ac:spMkLst>
            <pc:docMk/>
            <pc:sldMk cId="2673829153" sldId="284"/>
            <ac:spMk id="6" creationId="{88B4A29D-3911-B577-9DED-804C477A7CD7}"/>
          </ac:spMkLst>
        </pc:spChg>
      </pc:sldChg>
      <pc:sldChg chg="modSp mod modAnim">
        <pc:chgData name="Willy Quach" userId="54b013902347d2ba" providerId="LiveId" clId="{1505118A-6F07-4A24-ABBB-E80FCEB27853}" dt="2023-08-17T18:58:19.484" v="5713"/>
        <pc:sldMkLst>
          <pc:docMk/>
          <pc:sldMk cId="1918932004" sldId="285"/>
        </pc:sldMkLst>
        <pc:spChg chg="mod">
          <ac:chgData name="Willy Quach" userId="54b013902347d2ba" providerId="LiveId" clId="{1505118A-6F07-4A24-ABBB-E80FCEB27853}" dt="2023-08-16T17:08:27.011" v="2897" actId="1035"/>
          <ac:spMkLst>
            <pc:docMk/>
            <pc:sldMk cId="1918932004" sldId="285"/>
            <ac:spMk id="32" creationId="{8DFE2255-AAB6-9400-990F-FF4738098FCB}"/>
          </ac:spMkLst>
        </pc:spChg>
        <pc:spChg chg="mod">
          <ac:chgData name="Willy Quach" userId="54b013902347d2ba" providerId="LiveId" clId="{1505118A-6F07-4A24-ABBB-E80FCEB27853}" dt="2023-08-16T17:08:27.011" v="2897" actId="1035"/>
          <ac:spMkLst>
            <pc:docMk/>
            <pc:sldMk cId="1918932004" sldId="285"/>
            <ac:spMk id="33" creationId="{9C8C5E85-3379-718F-D0E1-8488C0A19BAE}"/>
          </ac:spMkLst>
        </pc:spChg>
        <pc:spChg chg="mod">
          <ac:chgData name="Willy Quach" userId="54b013902347d2ba" providerId="LiveId" clId="{1505118A-6F07-4A24-ABBB-E80FCEB27853}" dt="2023-08-16T18:20:56.931" v="4937" actId="692"/>
          <ac:spMkLst>
            <pc:docMk/>
            <pc:sldMk cId="1918932004" sldId="285"/>
            <ac:spMk id="36" creationId="{45753FDC-CEE5-7121-F9D1-6625E6C932E8}"/>
          </ac:spMkLst>
        </pc:spChg>
      </pc:sldChg>
      <pc:sldChg chg="addSp delSp modSp mod modAnim">
        <pc:chgData name="Willy Quach" userId="54b013902347d2ba" providerId="LiveId" clId="{1505118A-6F07-4A24-ABBB-E80FCEB27853}" dt="2023-08-17T19:06:19.096" v="5931" actId="20577"/>
        <pc:sldMkLst>
          <pc:docMk/>
          <pc:sldMk cId="106935923" sldId="287"/>
        </pc:sldMkLst>
        <pc:spChg chg="add del">
          <ac:chgData name="Willy Quach" userId="54b013902347d2ba" providerId="LiveId" clId="{1505118A-6F07-4A24-ABBB-E80FCEB27853}" dt="2023-08-17T19:01:59.777" v="5743" actId="478"/>
          <ac:spMkLst>
            <pc:docMk/>
            <pc:sldMk cId="106935923" sldId="287"/>
            <ac:spMk id="5" creationId="{751B5DD4-DC5A-F7C6-2284-194B8E1A4F66}"/>
          </ac:spMkLst>
        </pc:spChg>
        <pc:spChg chg="add del">
          <ac:chgData name="Willy Quach" userId="54b013902347d2ba" providerId="LiveId" clId="{1505118A-6F07-4A24-ABBB-E80FCEB27853}" dt="2023-08-17T19:02:02.427" v="5745" actId="478"/>
          <ac:spMkLst>
            <pc:docMk/>
            <pc:sldMk cId="106935923" sldId="287"/>
            <ac:spMk id="7" creationId="{7C8232FA-D88F-A03F-EDE4-DDBFBE8E1ACF}"/>
          </ac:spMkLst>
        </pc:spChg>
        <pc:spChg chg="add del mod">
          <ac:chgData name="Willy Quach" userId="54b013902347d2ba" providerId="LiveId" clId="{1505118A-6F07-4A24-ABBB-E80FCEB27853}" dt="2023-08-17T19:01:19.787" v="5738" actId="478"/>
          <ac:spMkLst>
            <pc:docMk/>
            <pc:sldMk cId="106935923" sldId="287"/>
            <ac:spMk id="8" creationId="{77DEC020-86EC-14F0-7947-94B5FCE6C7DB}"/>
          </ac:spMkLst>
        </pc:spChg>
        <pc:spChg chg="mod">
          <ac:chgData name="Willy Quach" userId="54b013902347d2ba" providerId="LiveId" clId="{1505118A-6F07-4A24-ABBB-E80FCEB27853}" dt="2023-08-17T19:06:19.096" v="5931" actId="20577"/>
          <ac:spMkLst>
            <pc:docMk/>
            <pc:sldMk cId="106935923" sldId="287"/>
            <ac:spMk id="9" creationId="{D5590FD2-BAAB-7A63-8B31-EE21E04A9100}"/>
          </ac:spMkLst>
        </pc:spChg>
        <pc:spChg chg="add del">
          <ac:chgData name="Willy Quach" userId="54b013902347d2ba" providerId="LiveId" clId="{1505118A-6F07-4A24-ABBB-E80FCEB27853}" dt="2023-08-17T19:01:57.647" v="5742" actId="478"/>
          <ac:spMkLst>
            <pc:docMk/>
            <pc:sldMk cId="106935923" sldId="287"/>
            <ac:spMk id="10" creationId="{8B9CB411-17B0-92D7-A642-3BCDB8DD6D6E}"/>
          </ac:spMkLst>
        </pc:spChg>
        <pc:spChg chg="add del">
          <ac:chgData name="Willy Quach" userId="54b013902347d2ba" providerId="LiveId" clId="{1505118A-6F07-4A24-ABBB-E80FCEB27853}" dt="2023-08-17T19:01:57.647" v="5742" actId="478"/>
          <ac:spMkLst>
            <pc:docMk/>
            <pc:sldMk cId="106935923" sldId="287"/>
            <ac:spMk id="11" creationId="{C4B3F062-9EEA-82AD-A343-CB7A52A70D60}"/>
          </ac:spMkLst>
        </pc:spChg>
        <pc:spChg chg="add del">
          <ac:chgData name="Willy Quach" userId="54b013902347d2ba" providerId="LiveId" clId="{1505118A-6F07-4A24-ABBB-E80FCEB27853}" dt="2023-08-17T19:01:57.647" v="5742" actId="478"/>
          <ac:spMkLst>
            <pc:docMk/>
            <pc:sldMk cId="106935923" sldId="287"/>
            <ac:spMk id="12" creationId="{7E109653-1D46-EF6E-2821-52EAF4EC9C96}"/>
          </ac:spMkLst>
        </pc:spChg>
        <pc:spChg chg="add del">
          <ac:chgData name="Willy Quach" userId="54b013902347d2ba" providerId="LiveId" clId="{1505118A-6F07-4A24-ABBB-E80FCEB27853}" dt="2023-08-17T19:01:57.647" v="5742" actId="478"/>
          <ac:spMkLst>
            <pc:docMk/>
            <pc:sldMk cId="106935923" sldId="287"/>
            <ac:spMk id="13" creationId="{6BF586F1-9B88-C07E-311A-3CA4B7EDA08D}"/>
          </ac:spMkLst>
        </pc:spChg>
        <pc:spChg chg="add del mod">
          <ac:chgData name="Willy Quach" userId="54b013902347d2ba" providerId="LiveId" clId="{1505118A-6F07-4A24-ABBB-E80FCEB27853}" dt="2023-08-17T19:01:57.647" v="5742" actId="478"/>
          <ac:spMkLst>
            <pc:docMk/>
            <pc:sldMk cId="106935923" sldId="287"/>
            <ac:spMk id="14" creationId="{46F12C54-F875-6823-80F5-58EF48052543}"/>
          </ac:spMkLst>
        </pc:spChg>
        <pc:spChg chg="mod">
          <ac:chgData name="Willy Quach" userId="54b013902347d2ba" providerId="LiveId" clId="{1505118A-6F07-4A24-ABBB-E80FCEB27853}" dt="2023-08-17T19:04:16.066" v="5853" actId="1035"/>
          <ac:spMkLst>
            <pc:docMk/>
            <pc:sldMk cId="106935923" sldId="287"/>
            <ac:spMk id="15" creationId="{1BF86E0D-3434-78BC-A9F2-E1DB7CBE826E}"/>
          </ac:spMkLst>
        </pc:spChg>
        <pc:spChg chg="mod">
          <ac:chgData name="Willy Quach" userId="54b013902347d2ba" providerId="LiveId" clId="{1505118A-6F07-4A24-ABBB-E80FCEB27853}" dt="2023-08-17T19:04:16.066" v="5853" actId="1035"/>
          <ac:spMkLst>
            <pc:docMk/>
            <pc:sldMk cId="106935923" sldId="287"/>
            <ac:spMk id="16" creationId="{BB9BAE3A-AFAC-AE75-66F0-DEB0C2685AE5}"/>
          </ac:spMkLst>
        </pc:spChg>
        <pc:spChg chg="add del mod">
          <ac:chgData name="Willy Quach" userId="54b013902347d2ba" providerId="LiveId" clId="{1505118A-6F07-4A24-ABBB-E80FCEB27853}" dt="2023-08-17T19:01:19.387" v="5737" actId="478"/>
          <ac:spMkLst>
            <pc:docMk/>
            <pc:sldMk cId="106935923" sldId="287"/>
            <ac:spMk id="18" creationId="{5F48D066-6ACE-9E4B-BCFA-C8507613A57B}"/>
          </ac:spMkLst>
        </pc:spChg>
        <pc:spChg chg="mod">
          <ac:chgData name="Willy Quach" userId="54b013902347d2ba" providerId="LiveId" clId="{1505118A-6F07-4A24-ABBB-E80FCEB27853}" dt="2023-08-17T19:06:15.436" v="5930" actId="20577"/>
          <ac:spMkLst>
            <pc:docMk/>
            <pc:sldMk cId="106935923" sldId="287"/>
            <ac:spMk id="19" creationId="{B941EB5D-2934-28A5-0973-B8E6761A4299}"/>
          </ac:spMkLst>
        </pc:spChg>
        <pc:spChg chg="mod">
          <ac:chgData name="Willy Quach" userId="54b013902347d2ba" providerId="LiveId" clId="{1505118A-6F07-4A24-ABBB-E80FCEB27853}" dt="2023-08-17T19:04:16.066" v="5853" actId="1035"/>
          <ac:spMkLst>
            <pc:docMk/>
            <pc:sldMk cId="106935923" sldId="287"/>
            <ac:spMk id="21" creationId="{220C001E-2E53-3480-8D91-43DC44F257F5}"/>
          </ac:spMkLst>
        </pc:spChg>
        <pc:spChg chg="add del mod">
          <ac:chgData name="Willy Quach" userId="54b013902347d2ba" providerId="LiveId" clId="{1505118A-6F07-4A24-ABBB-E80FCEB27853}" dt="2023-08-17T19:02:00.987" v="5744" actId="478"/>
          <ac:spMkLst>
            <pc:docMk/>
            <pc:sldMk cId="106935923" sldId="287"/>
            <ac:spMk id="22" creationId="{50073F58-EFDB-987B-F3BF-D17956D45E8F}"/>
          </ac:spMkLst>
        </pc:spChg>
        <pc:spChg chg="mod">
          <ac:chgData name="Willy Quach" userId="54b013902347d2ba" providerId="LiveId" clId="{1505118A-6F07-4A24-ABBB-E80FCEB27853}" dt="2023-08-17T19:05:47.526" v="5925" actId="1036"/>
          <ac:spMkLst>
            <pc:docMk/>
            <pc:sldMk cId="106935923" sldId="287"/>
            <ac:spMk id="23" creationId="{6A18C6FB-69CA-7D38-AD8C-F16ACAA4A9A1}"/>
          </ac:spMkLst>
        </pc:spChg>
        <pc:spChg chg="add del mod">
          <ac:chgData name="Willy Quach" userId="54b013902347d2ba" providerId="LiveId" clId="{1505118A-6F07-4A24-ABBB-E80FCEB27853}" dt="2023-08-17T19:02:03.287" v="5746" actId="478"/>
          <ac:spMkLst>
            <pc:docMk/>
            <pc:sldMk cId="106935923" sldId="287"/>
            <ac:spMk id="25" creationId="{DE767236-CB91-5339-5038-DC0DDFA9512C}"/>
          </ac:spMkLst>
        </pc:spChg>
        <pc:spChg chg="add mod">
          <ac:chgData name="Willy Quach" userId="54b013902347d2ba" providerId="LiveId" clId="{1505118A-6F07-4A24-ABBB-E80FCEB27853}" dt="2023-08-17T19:04:52.106" v="5867" actId="113"/>
          <ac:spMkLst>
            <pc:docMk/>
            <pc:sldMk cId="106935923" sldId="287"/>
            <ac:spMk id="26" creationId="{948652F3-24C5-CCDA-4066-19B05E680E86}"/>
          </ac:spMkLst>
        </pc:spChg>
        <pc:spChg chg="add mod">
          <ac:chgData name="Willy Quach" userId="54b013902347d2ba" providerId="LiveId" clId="{1505118A-6F07-4A24-ABBB-E80FCEB27853}" dt="2023-08-17T19:04:34.756" v="5866" actId="1035"/>
          <ac:spMkLst>
            <pc:docMk/>
            <pc:sldMk cId="106935923" sldId="287"/>
            <ac:spMk id="27" creationId="{36B4DD34-6C36-CCF3-2496-F6D3EC72BD71}"/>
          </ac:spMkLst>
        </pc:spChg>
        <pc:cxnChg chg="del">
          <ac:chgData name="Willy Quach" userId="54b013902347d2ba" providerId="LiveId" clId="{1505118A-6F07-4A24-ABBB-E80FCEB27853}" dt="2023-08-17T19:05:35.836" v="5878" actId="478"/>
          <ac:cxnSpMkLst>
            <pc:docMk/>
            <pc:sldMk cId="106935923" sldId="287"/>
            <ac:cxnSpMk id="2" creationId="{4DAAD180-EEF6-962D-EA13-B1273C6E892E}"/>
          </ac:cxnSpMkLst>
        </pc:cxnChg>
      </pc:sldChg>
      <pc:sldChg chg="delSp modSp mod modAnim">
        <pc:chgData name="Willy Quach" userId="54b013902347d2ba" providerId="LiveId" clId="{1505118A-6F07-4A24-ABBB-E80FCEB27853}" dt="2023-08-17T19:10:32.654" v="5950" actId="14100"/>
        <pc:sldMkLst>
          <pc:docMk/>
          <pc:sldMk cId="3691366521" sldId="289"/>
        </pc:sldMkLst>
        <pc:spChg chg="mod">
          <ac:chgData name="Willy Quach" userId="54b013902347d2ba" providerId="LiveId" clId="{1505118A-6F07-4A24-ABBB-E80FCEB27853}" dt="2023-08-17T19:06:56.396" v="5933" actId="1036"/>
          <ac:spMkLst>
            <pc:docMk/>
            <pc:sldMk cId="3691366521" sldId="289"/>
            <ac:spMk id="20" creationId="{1C48160C-382D-A6AA-5EC4-4445F80B06E4}"/>
          </ac:spMkLst>
        </pc:spChg>
        <pc:spChg chg="del">
          <ac:chgData name="Willy Quach" userId="54b013902347d2ba" providerId="LiveId" clId="{1505118A-6F07-4A24-ABBB-E80FCEB27853}" dt="2023-08-17T19:08:42.095" v="5937" actId="478"/>
          <ac:spMkLst>
            <pc:docMk/>
            <pc:sldMk cId="3691366521" sldId="289"/>
            <ac:spMk id="25" creationId="{49B1D9E7-2E5F-D00E-1624-E4D1E853BD58}"/>
          </ac:spMkLst>
        </pc:spChg>
        <pc:spChg chg="del mod">
          <ac:chgData name="Willy Quach" userId="54b013902347d2ba" providerId="LiveId" clId="{1505118A-6F07-4A24-ABBB-E80FCEB27853}" dt="2023-08-17T19:08:42.095" v="5937" actId="478"/>
          <ac:spMkLst>
            <pc:docMk/>
            <pc:sldMk cId="3691366521" sldId="289"/>
            <ac:spMk id="26" creationId="{48826DEF-4D37-489F-0BFA-F4772E82BD8D}"/>
          </ac:spMkLst>
        </pc:spChg>
        <pc:spChg chg="del">
          <ac:chgData name="Willy Quach" userId="54b013902347d2ba" providerId="LiveId" clId="{1505118A-6F07-4A24-ABBB-E80FCEB27853}" dt="2023-08-17T19:08:42.095" v="5937" actId="478"/>
          <ac:spMkLst>
            <pc:docMk/>
            <pc:sldMk cId="3691366521" sldId="289"/>
            <ac:spMk id="29" creationId="{D685BE73-AF68-9C2E-D8E8-B623D328AA93}"/>
          </ac:spMkLst>
        </pc:spChg>
        <pc:spChg chg="del">
          <ac:chgData name="Willy Quach" userId="54b013902347d2ba" providerId="LiveId" clId="{1505118A-6F07-4A24-ABBB-E80FCEB27853}" dt="2023-08-17T19:08:42.095" v="5937" actId="478"/>
          <ac:spMkLst>
            <pc:docMk/>
            <pc:sldMk cId="3691366521" sldId="289"/>
            <ac:spMk id="30" creationId="{EF2DECC6-39AE-5D92-A6FA-910002A316B0}"/>
          </ac:spMkLst>
        </pc:spChg>
        <pc:spChg chg="del mod">
          <ac:chgData name="Willy Quach" userId="54b013902347d2ba" providerId="LiveId" clId="{1505118A-6F07-4A24-ABBB-E80FCEB27853}" dt="2023-08-17T19:08:42.095" v="5937" actId="478"/>
          <ac:spMkLst>
            <pc:docMk/>
            <pc:sldMk cId="3691366521" sldId="289"/>
            <ac:spMk id="32" creationId="{51801AD8-77C5-BB58-FC4C-50EB1C7D0989}"/>
          </ac:spMkLst>
        </pc:spChg>
        <pc:spChg chg="del mod">
          <ac:chgData name="Willy Quach" userId="54b013902347d2ba" providerId="LiveId" clId="{1505118A-6F07-4A24-ABBB-E80FCEB27853}" dt="2023-08-17T19:08:42.095" v="5937" actId="478"/>
          <ac:spMkLst>
            <pc:docMk/>
            <pc:sldMk cId="3691366521" sldId="289"/>
            <ac:spMk id="33" creationId="{5AAFD058-5936-CA20-F78B-A666368EBE08}"/>
          </ac:spMkLst>
        </pc:spChg>
        <pc:cxnChg chg="mod">
          <ac:chgData name="Willy Quach" userId="54b013902347d2ba" providerId="LiveId" clId="{1505118A-6F07-4A24-ABBB-E80FCEB27853}" dt="2023-08-17T19:08:49.013" v="5938" actId="14100"/>
          <ac:cxnSpMkLst>
            <pc:docMk/>
            <pc:sldMk cId="3691366521" sldId="289"/>
            <ac:cxnSpMk id="2" creationId="{29FCA8C2-0A69-CD86-D8C0-CD96EF653981}"/>
          </ac:cxnSpMkLst>
        </pc:cxnChg>
        <pc:cxnChg chg="del">
          <ac:chgData name="Willy Quach" userId="54b013902347d2ba" providerId="LiveId" clId="{1505118A-6F07-4A24-ABBB-E80FCEB27853}" dt="2023-08-17T19:08:42.095" v="5937" actId="478"/>
          <ac:cxnSpMkLst>
            <pc:docMk/>
            <pc:sldMk cId="3691366521" sldId="289"/>
            <ac:cxnSpMk id="24" creationId="{E14227BF-0921-9325-5041-4BB438598659}"/>
          </ac:cxnSpMkLst>
        </pc:cxnChg>
        <pc:cxnChg chg="del">
          <ac:chgData name="Willy Quach" userId="54b013902347d2ba" providerId="LiveId" clId="{1505118A-6F07-4A24-ABBB-E80FCEB27853}" dt="2023-08-17T19:08:42.095" v="5937" actId="478"/>
          <ac:cxnSpMkLst>
            <pc:docMk/>
            <pc:sldMk cId="3691366521" sldId="289"/>
            <ac:cxnSpMk id="31" creationId="{6F8B10D1-AAA6-B8C4-0A20-EF0FB3803DA4}"/>
          </ac:cxnSpMkLst>
        </pc:cxnChg>
        <pc:cxnChg chg="mod">
          <ac:chgData name="Willy Quach" userId="54b013902347d2ba" providerId="LiveId" clId="{1505118A-6F07-4A24-ABBB-E80FCEB27853}" dt="2023-08-17T19:09:24.981" v="5943" actId="14100"/>
          <ac:cxnSpMkLst>
            <pc:docMk/>
            <pc:sldMk cId="3691366521" sldId="289"/>
            <ac:cxnSpMk id="36" creationId="{6DFCC156-947B-E416-7E6B-581C9FA90530}"/>
          </ac:cxnSpMkLst>
        </pc:cxnChg>
        <pc:cxnChg chg="mod">
          <ac:chgData name="Willy Quach" userId="54b013902347d2ba" providerId="LiveId" clId="{1505118A-6F07-4A24-ABBB-E80FCEB27853}" dt="2023-08-17T19:10:32.654" v="5950" actId="14100"/>
          <ac:cxnSpMkLst>
            <pc:docMk/>
            <pc:sldMk cId="3691366521" sldId="289"/>
            <ac:cxnSpMk id="37" creationId="{D09A291E-4E59-62CE-EA56-BF1134F0133E}"/>
          </ac:cxnSpMkLst>
        </pc:cxnChg>
        <pc:cxnChg chg="del">
          <ac:chgData name="Willy Quach" userId="54b013902347d2ba" providerId="LiveId" clId="{1505118A-6F07-4A24-ABBB-E80FCEB27853}" dt="2023-08-17T19:08:42.095" v="5937" actId="478"/>
          <ac:cxnSpMkLst>
            <pc:docMk/>
            <pc:sldMk cId="3691366521" sldId="289"/>
            <ac:cxnSpMk id="39" creationId="{671D05D7-7FF6-AB52-F113-61E3363E1ACB}"/>
          </ac:cxnSpMkLst>
        </pc:cxnChg>
      </pc:sldChg>
      <pc:sldChg chg="addSp delSp modSp mod modAnim">
        <pc:chgData name="Willy Quach" userId="54b013902347d2ba" providerId="LiveId" clId="{1505118A-6F07-4A24-ABBB-E80FCEB27853}" dt="2023-08-17T19:22:31.957" v="6014"/>
        <pc:sldMkLst>
          <pc:docMk/>
          <pc:sldMk cId="877109917" sldId="292"/>
        </pc:sldMkLst>
        <pc:spChg chg="add del mod">
          <ac:chgData name="Willy Quach" userId="54b013902347d2ba" providerId="LiveId" clId="{1505118A-6F07-4A24-ABBB-E80FCEB27853}" dt="2023-08-17T18:56:34.708" v="5703" actId="478"/>
          <ac:spMkLst>
            <pc:docMk/>
            <pc:sldMk cId="877109917" sldId="292"/>
            <ac:spMk id="3" creationId="{DF185BE6-D9F5-F962-D6D7-235EE2FB0F1B}"/>
          </ac:spMkLst>
        </pc:spChg>
        <pc:spChg chg="add mod">
          <ac:chgData name="Willy Quach" userId="54b013902347d2ba" providerId="LiveId" clId="{1505118A-6F07-4A24-ABBB-E80FCEB27853}" dt="2023-08-17T19:22:01.145" v="6005" actId="20577"/>
          <ac:spMkLst>
            <pc:docMk/>
            <pc:sldMk cId="877109917" sldId="292"/>
            <ac:spMk id="6" creationId="{1FFAE5E0-6F2C-89E9-E43F-204AB355805F}"/>
          </ac:spMkLst>
        </pc:spChg>
        <pc:spChg chg="add del mod ord">
          <ac:chgData name="Willy Quach" userId="54b013902347d2ba" providerId="LiveId" clId="{1505118A-6F07-4A24-ABBB-E80FCEB27853}" dt="2023-08-17T18:57:14.298" v="5709" actId="478"/>
          <ac:spMkLst>
            <pc:docMk/>
            <pc:sldMk cId="877109917" sldId="292"/>
            <ac:spMk id="7" creationId="{97E7978C-9564-9816-FA5F-6CA1CCC69BAC}"/>
          </ac:spMkLst>
        </pc:spChg>
        <pc:spChg chg="add mod ord">
          <ac:chgData name="Willy Quach" userId="54b013902347d2ba" providerId="LiveId" clId="{1505118A-6F07-4A24-ABBB-E80FCEB27853}" dt="2023-08-17T18:57:17.169" v="5711" actId="167"/>
          <ac:spMkLst>
            <pc:docMk/>
            <pc:sldMk cId="877109917" sldId="292"/>
            <ac:spMk id="8" creationId="{E35D8859-F17F-678E-8D9D-C028EA3EBEC3}"/>
          </ac:spMkLst>
        </pc:spChg>
        <pc:spChg chg="add mod">
          <ac:chgData name="Willy Quach" userId="54b013902347d2ba" providerId="LiveId" clId="{1505118A-6F07-4A24-ABBB-E80FCEB27853}" dt="2023-08-17T19:21:53.080" v="6000" actId="692"/>
          <ac:spMkLst>
            <pc:docMk/>
            <pc:sldMk cId="877109917" sldId="292"/>
            <ac:spMk id="11" creationId="{344EAF06-C2B9-EE94-EB57-D440B593EAD7}"/>
          </ac:spMkLst>
        </pc:spChg>
        <pc:spChg chg="mod">
          <ac:chgData name="Willy Quach" userId="54b013902347d2ba" providerId="LiveId" clId="{1505118A-6F07-4A24-ABBB-E80FCEB27853}" dt="2023-08-17T19:21:14.045" v="5993" actId="1076"/>
          <ac:spMkLst>
            <pc:docMk/>
            <pc:sldMk cId="877109917" sldId="292"/>
            <ac:spMk id="18" creationId="{13668FE1-113B-E74C-F289-8693022F0E1A}"/>
          </ac:spMkLst>
        </pc:spChg>
        <pc:spChg chg="del mod">
          <ac:chgData name="Willy Quach" userId="54b013902347d2ba" providerId="LiveId" clId="{1505118A-6F07-4A24-ABBB-E80FCEB27853}" dt="2023-08-17T18:56:32.433" v="5702" actId="478"/>
          <ac:spMkLst>
            <pc:docMk/>
            <pc:sldMk cId="877109917" sldId="292"/>
            <ac:spMk id="21" creationId="{5D3A578F-3ADB-B48A-6F16-FB515E9620F3}"/>
          </ac:spMkLst>
        </pc:spChg>
        <pc:spChg chg="mod">
          <ac:chgData name="Willy Quach" userId="54b013902347d2ba" providerId="LiveId" clId="{1505118A-6F07-4A24-ABBB-E80FCEB27853}" dt="2023-08-16T17:15:12.503" v="3076" actId="1076"/>
          <ac:spMkLst>
            <pc:docMk/>
            <pc:sldMk cId="877109917" sldId="292"/>
            <ac:spMk id="22" creationId="{C10F54D7-C809-3F6F-CA7C-6499028E2E53}"/>
          </ac:spMkLst>
        </pc:spChg>
        <pc:spChg chg="mod">
          <ac:chgData name="Willy Quach" userId="54b013902347d2ba" providerId="LiveId" clId="{1505118A-6F07-4A24-ABBB-E80FCEB27853}" dt="2023-08-17T18:59:58.167" v="5727" actId="20577"/>
          <ac:spMkLst>
            <pc:docMk/>
            <pc:sldMk cId="877109917" sldId="292"/>
            <ac:spMk id="24" creationId="{B9E05762-582E-0E4D-5959-D95589744AAA}"/>
          </ac:spMkLst>
        </pc:spChg>
        <pc:spChg chg="mod">
          <ac:chgData name="Willy Quach" userId="54b013902347d2ba" providerId="LiveId" clId="{1505118A-6F07-4A24-ABBB-E80FCEB27853}" dt="2023-08-16T18:21:00.780" v="4938" actId="692"/>
          <ac:spMkLst>
            <pc:docMk/>
            <pc:sldMk cId="877109917" sldId="292"/>
            <ac:spMk id="25" creationId="{C3DC98CB-91C8-9FF1-6E4F-8160202609F7}"/>
          </ac:spMkLst>
        </pc:spChg>
        <pc:spChg chg="mod">
          <ac:chgData name="Willy Quach" userId="54b013902347d2ba" providerId="LiveId" clId="{1505118A-6F07-4A24-ABBB-E80FCEB27853}" dt="2023-08-16T17:15:12.503" v="3076" actId="1076"/>
          <ac:spMkLst>
            <pc:docMk/>
            <pc:sldMk cId="877109917" sldId="292"/>
            <ac:spMk id="27" creationId="{A0743D05-968B-1AB6-1015-9CC2662E0D70}"/>
          </ac:spMkLst>
        </pc:spChg>
        <pc:spChg chg="del">
          <ac:chgData name="Willy Quach" userId="54b013902347d2ba" providerId="LiveId" clId="{1505118A-6F07-4A24-ABBB-E80FCEB27853}" dt="2023-08-17T18:56:42.259" v="5705" actId="478"/>
          <ac:spMkLst>
            <pc:docMk/>
            <pc:sldMk cId="877109917" sldId="292"/>
            <ac:spMk id="30" creationId="{3E1A1A90-32EF-84F4-38DC-82D7F7954449}"/>
          </ac:spMkLst>
        </pc:spChg>
        <pc:spChg chg="mod">
          <ac:chgData name="Willy Quach" userId="54b013902347d2ba" providerId="LiveId" clId="{1505118A-6F07-4A24-ABBB-E80FCEB27853}" dt="2023-08-16T17:15:36.783" v="3082" actId="1076"/>
          <ac:spMkLst>
            <pc:docMk/>
            <pc:sldMk cId="877109917" sldId="292"/>
            <ac:spMk id="32" creationId="{89314536-92E9-E9D6-0816-0FFCF8F840A4}"/>
          </ac:spMkLst>
        </pc:spChg>
      </pc:sldChg>
      <pc:sldChg chg="addSp delSp modSp mod modShow">
        <pc:chgData name="Willy Quach" userId="54b013902347d2ba" providerId="LiveId" clId="{1505118A-6F07-4A24-ABBB-E80FCEB27853}" dt="2023-08-16T18:20:29.032" v="4934" actId="729"/>
        <pc:sldMkLst>
          <pc:docMk/>
          <pc:sldMk cId="1985662151" sldId="293"/>
        </pc:sldMkLst>
        <pc:spChg chg="add del mod">
          <ac:chgData name="Willy Quach" userId="54b013902347d2ba" providerId="LiveId" clId="{1505118A-6F07-4A24-ABBB-E80FCEB27853}" dt="2023-08-16T17:16:27.145" v="3085" actId="478"/>
          <ac:spMkLst>
            <pc:docMk/>
            <pc:sldMk cId="1985662151" sldId="293"/>
            <ac:spMk id="3" creationId="{2D3ACF26-EC44-74AD-58D1-BDA13E1D9628}"/>
          </ac:spMkLst>
        </pc:spChg>
        <pc:spChg chg="add del mod">
          <ac:chgData name="Willy Quach" userId="54b013902347d2ba" providerId="LiveId" clId="{1505118A-6F07-4A24-ABBB-E80FCEB27853}" dt="2023-08-16T17:16:27.145" v="3085" actId="478"/>
          <ac:spMkLst>
            <pc:docMk/>
            <pc:sldMk cId="1985662151" sldId="293"/>
            <ac:spMk id="6" creationId="{CFB9DE23-851C-B1B4-C412-8755F0E3E666}"/>
          </ac:spMkLst>
        </pc:spChg>
        <pc:spChg chg="add del mod">
          <ac:chgData name="Willy Quach" userId="54b013902347d2ba" providerId="LiveId" clId="{1505118A-6F07-4A24-ABBB-E80FCEB27853}" dt="2023-08-16T17:16:27.145" v="3085" actId="478"/>
          <ac:spMkLst>
            <pc:docMk/>
            <pc:sldMk cId="1985662151" sldId="293"/>
            <ac:spMk id="7" creationId="{0E3437BF-D6F3-04D7-C8B7-967DA7C5A4FD}"/>
          </ac:spMkLst>
        </pc:spChg>
        <pc:spChg chg="add del mod">
          <ac:chgData name="Willy Quach" userId="54b013902347d2ba" providerId="LiveId" clId="{1505118A-6F07-4A24-ABBB-E80FCEB27853}" dt="2023-08-16T17:16:34.585" v="3087" actId="478"/>
          <ac:spMkLst>
            <pc:docMk/>
            <pc:sldMk cId="1985662151" sldId="293"/>
            <ac:spMk id="8" creationId="{C80003EE-1359-59DA-EB3B-7A1334EB9F47}"/>
          </ac:spMkLst>
        </pc:spChg>
        <pc:spChg chg="add del mod">
          <ac:chgData name="Willy Quach" userId="54b013902347d2ba" providerId="LiveId" clId="{1505118A-6F07-4A24-ABBB-E80FCEB27853}" dt="2023-08-16T17:16:34.585" v="3087" actId="478"/>
          <ac:spMkLst>
            <pc:docMk/>
            <pc:sldMk cId="1985662151" sldId="293"/>
            <ac:spMk id="11" creationId="{9340D9BF-81A7-9774-958A-032235BF3C72}"/>
          </ac:spMkLst>
        </pc:spChg>
        <pc:spChg chg="add del mod">
          <ac:chgData name="Willy Quach" userId="54b013902347d2ba" providerId="LiveId" clId="{1505118A-6F07-4A24-ABBB-E80FCEB27853}" dt="2023-08-16T17:16:34.585" v="3087" actId="478"/>
          <ac:spMkLst>
            <pc:docMk/>
            <pc:sldMk cId="1985662151" sldId="293"/>
            <ac:spMk id="13" creationId="{0FE6E6DC-15A2-E4F8-8A18-52EA496BFA80}"/>
          </ac:spMkLst>
        </pc:spChg>
        <pc:spChg chg="add mod">
          <ac:chgData name="Willy Quach" userId="54b013902347d2ba" providerId="LiveId" clId="{1505118A-6F07-4A24-ABBB-E80FCEB27853}" dt="2023-08-16T17:16:35.224" v="3088"/>
          <ac:spMkLst>
            <pc:docMk/>
            <pc:sldMk cId="1985662151" sldId="293"/>
            <ac:spMk id="14" creationId="{05689D45-1A07-BAEC-D754-9F3A896B8F91}"/>
          </ac:spMkLst>
        </pc:spChg>
        <pc:spChg chg="add mod">
          <ac:chgData name="Willy Quach" userId="54b013902347d2ba" providerId="LiveId" clId="{1505118A-6F07-4A24-ABBB-E80FCEB27853}" dt="2023-08-16T17:16:35.224" v="3088"/>
          <ac:spMkLst>
            <pc:docMk/>
            <pc:sldMk cId="1985662151" sldId="293"/>
            <ac:spMk id="15" creationId="{94E6A8C8-26D7-B71A-EB60-F1966DE0AFAD}"/>
          </ac:spMkLst>
        </pc:spChg>
        <pc:spChg chg="add mod">
          <ac:chgData name="Willy Quach" userId="54b013902347d2ba" providerId="LiveId" clId="{1505118A-6F07-4A24-ABBB-E80FCEB27853}" dt="2023-08-16T17:16:35.224" v="3088"/>
          <ac:spMkLst>
            <pc:docMk/>
            <pc:sldMk cId="1985662151" sldId="293"/>
            <ac:spMk id="16" creationId="{D8890721-CBE6-A71F-0DB1-35BA351E90D9}"/>
          </ac:spMkLst>
        </pc:spChg>
        <pc:spChg chg="del">
          <ac:chgData name="Willy Quach" userId="54b013902347d2ba" providerId="LiveId" clId="{1505118A-6F07-4A24-ABBB-E80FCEB27853}" dt="2023-08-16T17:16:13.883" v="3083" actId="478"/>
          <ac:spMkLst>
            <pc:docMk/>
            <pc:sldMk cId="1985662151" sldId="293"/>
            <ac:spMk id="22" creationId="{C10F54D7-C809-3F6F-CA7C-6499028E2E53}"/>
          </ac:spMkLst>
        </pc:spChg>
        <pc:spChg chg="del">
          <ac:chgData name="Willy Quach" userId="54b013902347d2ba" providerId="LiveId" clId="{1505118A-6F07-4A24-ABBB-E80FCEB27853}" dt="2023-08-16T17:16:13.883" v="3083" actId="478"/>
          <ac:spMkLst>
            <pc:docMk/>
            <pc:sldMk cId="1985662151" sldId="293"/>
            <ac:spMk id="27" creationId="{A0743D05-968B-1AB6-1015-9CC2662E0D70}"/>
          </ac:spMkLst>
        </pc:spChg>
        <pc:spChg chg="del">
          <ac:chgData name="Willy Quach" userId="54b013902347d2ba" providerId="LiveId" clId="{1505118A-6F07-4A24-ABBB-E80FCEB27853}" dt="2023-08-16T17:16:13.883" v="3083" actId="478"/>
          <ac:spMkLst>
            <pc:docMk/>
            <pc:sldMk cId="1985662151" sldId="293"/>
            <ac:spMk id="32" creationId="{89314536-92E9-E9D6-0816-0FFCF8F840A4}"/>
          </ac:spMkLst>
        </pc:spChg>
      </pc:sldChg>
      <pc:sldChg chg="addSp delSp modSp mod delAnim modAnim">
        <pc:chgData name="Willy Quach" userId="54b013902347d2ba" providerId="LiveId" clId="{1505118A-6F07-4A24-ABBB-E80FCEB27853}" dt="2023-08-17T20:23:29.575" v="7620"/>
        <pc:sldMkLst>
          <pc:docMk/>
          <pc:sldMk cId="2726239556" sldId="297"/>
        </pc:sldMkLst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5" creationId="{751B5DD4-DC5A-F7C6-2284-194B8E1A4F66}"/>
          </ac:spMkLst>
        </pc:spChg>
        <pc:spChg chg="add mod">
          <ac:chgData name="Willy Quach" userId="54b013902347d2ba" providerId="LiveId" clId="{1505118A-6F07-4A24-ABBB-E80FCEB27853}" dt="2023-08-17T19:26:58.763" v="6071" actId="1036"/>
          <ac:spMkLst>
            <pc:docMk/>
            <pc:sldMk cId="2726239556" sldId="297"/>
            <ac:spMk id="6" creationId="{23D42B89-F6BA-3FCF-3A24-905A29D87771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7" creationId="{7C8232FA-D88F-A03F-EDE4-DDBFBE8E1ACF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9" creationId="{D5590FD2-BAAB-7A63-8B31-EE21E04A9100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0" creationId="{8B9CB411-17B0-92D7-A642-3BCDB8DD6D6E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1" creationId="{C4B3F062-9EEA-82AD-A343-CB7A52A70D60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2" creationId="{7E109653-1D46-EF6E-2821-52EAF4EC9C96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3" creationId="{6BF586F1-9B88-C07E-311A-3CA4B7EDA08D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4" creationId="{46F12C54-F875-6823-80F5-58EF48052543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5" creationId="{1BF86E0D-3434-78BC-A9F2-E1DB7CBE826E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16" creationId="{BB9BAE3A-AFAC-AE75-66F0-DEB0C2685AE5}"/>
          </ac:spMkLst>
        </pc:spChg>
        <pc:spChg chg="add del mod">
          <ac:chgData name="Willy Quach" userId="54b013902347d2ba" providerId="LiveId" clId="{1505118A-6F07-4A24-ABBB-E80FCEB27853}" dt="2023-08-17T19:26:42.865" v="6023" actId="478"/>
          <ac:spMkLst>
            <pc:docMk/>
            <pc:sldMk cId="2726239556" sldId="297"/>
            <ac:spMk id="17" creationId="{07D3DD74-8EC2-CE2B-CF2E-5B1956B6BA88}"/>
          </ac:spMkLst>
        </pc:spChg>
        <pc:spChg chg="mod">
          <ac:chgData name="Willy Quach" userId="54b013902347d2ba" providerId="LiveId" clId="{1505118A-6F07-4A24-ABBB-E80FCEB27853}" dt="2023-08-17T19:26:58.763" v="6071" actId="1036"/>
          <ac:spMkLst>
            <pc:docMk/>
            <pc:sldMk cId="2726239556" sldId="297"/>
            <ac:spMk id="19" creationId="{B941EB5D-2934-28A5-0973-B8E6761A4299}"/>
          </ac:spMkLst>
        </pc:spChg>
        <pc:spChg chg="add del mod">
          <ac:chgData name="Willy Quach" userId="54b013902347d2ba" providerId="LiveId" clId="{1505118A-6F07-4A24-ABBB-E80FCEB27853}" dt="2023-08-17T19:26:42.865" v="6023" actId="478"/>
          <ac:spMkLst>
            <pc:docMk/>
            <pc:sldMk cId="2726239556" sldId="297"/>
            <ac:spMk id="20" creationId="{434030DC-0323-980C-972B-8DFCF7C99A5F}"/>
          </ac:spMkLst>
        </pc:spChg>
        <pc:spChg chg="del">
          <ac:chgData name="Willy Quach" userId="54b013902347d2ba" providerId="LiveId" clId="{1505118A-6F07-4A24-ABBB-E80FCEB27853}" dt="2023-08-17T19:26:39.363" v="6022" actId="478"/>
          <ac:spMkLst>
            <pc:docMk/>
            <pc:sldMk cId="2726239556" sldId="297"/>
            <ac:spMk id="21" creationId="{220C001E-2E53-3480-8D91-43DC44F257F5}"/>
          </ac:spMkLst>
        </pc:spChg>
        <pc:spChg chg="add mod">
          <ac:chgData name="Willy Quach" userId="54b013902347d2ba" providerId="LiveId" clId="{1505118A-6F07-4A24-ABBB-E80FCEB27853}" dt="2023-08-17T19:26:43.282" v="6024"/>
          <ac:spMkLst>
            <pc:docMk/>
            <pc:sldMk cId="2726239556" sldId="297"/>
            <ac:spMk id="22" creationId="{D07AE622-4A1B-5104-C707-EAEC657EBAF2}"/>
          </ac:spMkLst>
        </pc:spChg>
        <pc:spChg chg="add mod">
          <ac:chgData name="Willy Quach" userId="54b013902347d2ba" providerId="LiveId" clId="{1505118A-6F07-4A24-ABBB-E80FCEB27853}" dt="2023-08-17T19:27:56.464" v="6124" actId="1036"/>
          <ac:spMkLst>
            <pc:docMk/>
            <pc:sldMk cId="2726239556" sldId="297"/>
            <ac:spMk id="23" creationId="{959E9C0A-F029-9B53-6404-C46BAFA9017F}"/>
          </ac:spMkLst>
        </pc:spChg>
        <pc:spChg chg="add mod">
          <ac:chgData name="Willy Quach" userId="54b013902347d2ba" providerId="LiveId" clId="{1505118A-6F07-4A24-ABBB-E80FCEB27853}" dt="2023-08-17T19:27:56.464" v="6124" actId="1036"/>
          <ac:spMkLst>
            <pc:docMk/>
            <pc:sldMk cId="2726239556" sldId="297"/>
            <ac:spMk id="24" creationId="{F9AE1B2E-A773-9DE5-9DCF-5CAF0A67ACE0}"/>
          </ac:spMkLst>
        </pc:spChg>
        <pc:spChg chg="add mod">
          <ac:chgData name="Willy Quach" userId="54b013902347d2ba" providerId="LiveId" clId="{1505118A-6F07-4A24-ABBB-E80FCEB27853}" dt="2023-08-17T19:27:56.464" v="6124" actId="1036"/>
          <ac:spMkLst>
            <pc:docMk/>
            <pc:sldMk cId="2726239556" sldId="297"/>
            <ac:spMk id="25" creationId="{B5381928-70E9-D9D7-D72C-185CF6B4D132}"/>
          </ac:spMkLst>
        </pc:spChg>
        <pc:spChg chg="add mod">
          <ac:chgData name="Willy Quach" userId="54b013902347d2ba" providerId="LiveId" clId="{1505118A-6F07-4A24-ABBB-E80FCEB27853}" dt="2023-08-17T19:26:43.282" v="6024"/>
          <ac:spMkLst>
            <pc:docMk/>
            <pc:sldMk cId="2726239556" sldId="297"/>
            <ac:spMk id="26" creationId="{CA021E72-87A3-94BB-9C59-BB30C1D17CC5}"/>
          </ac:spMkLst>
        </pc:spChg>
        <pc:spChg chg="add mod">
          <ac:chgData name="Willy Quach" userId="54b013902347d2ba" providerId="LiveId" clId="{1505118A-6F07-4A24-ABBB-E80FCEB27853}" dt="2023-08-17T19:26:43.282" v="6024"/>
          <ac:spMkLst>
            <pc:docMk/>
            <pc:sldMk cId="2726239556" sldId="297"/>
            <ac:spMk id="27" creationId="{30DF7760-F910-8347-52FF-A119F9AD7B59}"/>
          </ac:spMkLst>
        </pc:spChg>
        <pc:cxnChg chg="del">
          <ac:chgData name="Willy Quach" userId="54b013902347d2ba" providerId="LiveId" clId="{1505118A-6F07-4A24-ABBB-E80FCEB27853}" dt="2023-08-17T19:26:46.305" v="6025" actId="478"/>
          <ac:cxnSpMkLst>
            <pc:docMk/>
            <pc:sldMk cId="2726239556" sldId="297"/>
            <ac:cxnSpMk id="2" creationId="{4DAAD180-EEF6-962D-EA13-B1273C6E892E}"/>
          </ac:cxnSpMkLst>
        </pc:cxnChg>
      </pc:sldChg>
      <pc:sldChg chg="addSp delSp modSp mod modAnim">
        <pc:chgData name="Willy Quach" userId="54b013902347d2ba" providerId="LiveId" clId="{1505118A-6F07-4A24-ABBB-E80FCEB27853}" dt="2023-08-17T19:25:41.188" v="6020"/>
        <pc:sldMkLst>
          <pc:docMk/>
          <pc:sldMk cId="65458753" sldId="298"/>
        </pc:sldMkLst>
        <pc:spChg chg="del">
          <ac:chgData name="Willy Quach" userId="54b013902347d2ba" providerId="LiveId" clId="{1505118A-6F07-4A24-ABBB-E80FCEB27853}" dt="2023-08-17T19:12:47.314" v="5965" actId="478"/>
          <ac:spMkLst>
            <pc:docMk/>
            <pc:sldMk cId="65458753" sldId="298"/>
            <ac:spMk id="4" creationId="{3A9A7904-B903-9907-678A-57A462BF8647}"/>
          </ac:spMkLst>
        </pc:spChg>
        <pc:spChg chg="mod">
          <ac:chgData name="Willy Quach" userId="54b013902347d2ba" providerId="LiveId" clId="{1505118A-6F07-4A24-ABBB-E80FCEB27853}" dt="2023-08-17T19:12:59.535" v="5968" actId="115"/>
          <ac:spMkLst>
            <pc:docMk/>
            <pc:sldMk cId="65458753" sldId="298"/>
            <ac:spMk id="5" creationId="{C6F7072F-D7C4-0252-37F5-D2DDCE9AF445}"/>
          </ac:spMkLst>
        </pc:spChg>
        <pc:spChg chg="del">
          <ac:chgData name="Willy Quach" userId="54b013902347d2ba" providerId="LiveId" clId="{1505118A-6F07-4A24-ABBB-E80FCEB27853}" dt="2023-08-17T19:12:47.314" v="5965" actId="478"/>
          <ac:spMkLst>
            <pc:docMk/>
            <pc:sldMk cId="65458753" sldId="298"/>
            <ac:spMk id="6" creationId="{538C273B-0E6E-A0CE-D83C-F0A9578A1977}"/>
          </ac:spMkLst>
        </pc:spChg>
        <pc:spChg chg="add mod">
          <ac:chgData name="Willy Quach" userId="54b013902347d2ba" providerId="LiveId" clId="{1505118A-6F07-4A24-ABBB-E80FCEB27853}" dt="2023-08-17T19:12:05.044" v="5960"/>
          <ac:spMkLst>
            <pc:docMk/>
            <pc:sldMk cId="65458753" sldId="298"/>
            <ac:spMk id="9" creationId="{98651A25-AA70-9DDD-5653-F53B92F89553}"/>
          </ac:spMkLst>
        </pc:spChg>
        <pc:spChg chg="del">
          <ac:chgData name="Willy Quach" userId="54b013902347d2ba" providerId="LiveId" clId="{1505118A-6F07-4A24-ABBB-E80FCEB27853}" dt="2023-08-17T19:12:04.654" v="5959" actId="478"/>
          <ac:spMkLst>
            <pc:docMk/>
            <pc:sldMk cId="65458753" sldId="298"/>
            <ac:spMk id="20" creationId="{1C48160C-382D-A6AA-5EC4-4445F80B06E4}"/>
          </ac:spMkLst>
        </pc:spChg>
        <pc:spChg chg="mod">
          <ac:chgData name="Willy Quach" userId="54b013902347d2ba" providerId="LiveId" clId="{1505118A-6F07-4A24-ABBB-E80FCEB27853}" dt="2023-08-16T18:25:37.743" v="5048" actId="20577"/>
          <ac:spMkLst>
            <pc:docMk/>
            <pc:sldMk cId="65458753" sldId="298"/>
            <ac:spMk id="32" creationId="{51801AD8-77C5-BB58-FC4C-50EB1C7D0989}"/>
          </ac:spMkLst>
        </pc:spChg>
        <pc:spChg chg="mod">
          <ac:chgData name="Willy Quach" userId="54b013902347d2ba" providerId="LiveId" clId="{1505118A-6F07-4A24-ABBB-E80FCEB27853}" dt="2023-08-16T17:18:29.992" v="3109" actId="20577"/>
          <ac:spMkLst>
            <pc:docMk/>
            <pc:sldMk cId="65458753" sldId="298"/>
            <ac:spMk id="33" creationId="{5AAFD058-5936-CA20-F78B-A666368EBE08}"/>
          </ac:spMkLst>
        </pc:spChg>
      </pc:sldChg>
      <pc:sldChg chg="addSp delSp modSp mod modAnim modNotesTx">
        <pc:chgData name="Willy Quach" userId="54b013902347d2ba" providerId="LiveId" clId="{1505118A-6F07-4A24-ABBB-E80FCEB27853}" dt="2023-08-17T19:26:15.764" v="6021"/>
        <pc:sldMkLst>
          <pc:docMk/>
          <pc:sldMk cId="165269311" sldId="299"/>
        </pc:sldMkLst>
        <pc:spChg chg="mod">
          <ac:chgData name="Willy Quach" userId="54b013902347d2ba" providerId="LiveId" clId="{1505118A-6F07-4A24-ABBB-E80FCEB27853}" dt="2023-08-16T17:18:55.341" v="3114" actId="20577"/>
          <ac:spMkLst>
            <pc:docMk/>
            <pc:sldMk cId="165269311" sldId="299"/>
            <ac:spMk id="5" creationId="{C6F7072F-D7C4-0252-37F5-D2DDCE9AF445}"/>
          </ac:spMkLst>
        </pc:spChg>
        <pc:spChg chg="add mod">
          <ac:chgData name="Willy Quach" userId="54b013902347d2ba" providerId="LiveId" clId="{1505118A-6F07-4A24-ABBB-E80FCEB27853}" dt="2023-08-17T19:12:13.103" v="5963" actId="207"/>
          <ac:spMkLst>
            <pc:docMk/>
            <pc:sldMk cId="165269311" sldId="299"/>
            <ac:spMk id="10" creationId="{464CE645-EF06-9FC6-E755-F5C29DA52ABF}"/>
          </ac:spMkLst>
        </pc:spChg>
        <pc:spChg chg="del">
          <ac:chgData name="Willy Quach" userId="54b013902347d2ba" providerId="LiveId" clId="{1505118A-6F07-4A24-ABBB-E80FCEB27853}" dt="2023-08-17T19:12:09.224" v="5961" actId="478"/>
          <ac:spMkLst>
            <pc:docMk/>
            <pc:sldMk cId="165269311" sldId="299"/>
            <ac:spMk id="20" creationId="{1C48160C-382D-A6AA-5EC4-4445F80B06E4}"/>
          </ac:spMkLst>
        </pc:spChg>
        <pc:spChg chg="mod">
          <ac:chgData name="Willy Quach" userId="54b013902347d2ba" providerId="LiveId" clId="{1505118A-6F07-4A24-ABBB-E80FCEB27853}" dt="2023-08-16T18:25:41.476" v="5049" actId="20577"/>
          <ac:spMkLst>
            <pc:docMk/>
            <pc:sldMk cId="165269311" sldId="299"/>
            <ac:spMk id="32" creationId="{51801AD8-77C5-BB58-FC4C-50EB1C7D0989}"/>
          </ac:spMkLst>
        </pc:spChg>
        <pc:spChg chg="mod">
          <ac:chgData name="Willy Quach" userId="54b013902347d2ba" providerId="LiveId" clId="{1505118A-6F07-4A24-ABBB-E80FCEB27853}" dt="2023-08-16T18:25:51.197" v="5053" actId="20577"/>
          <ac:spMkLst>
            <pc:docMk/>
            <pc:sldMk cId="165269311" sldId="299"/>
            <ac:spMk id="33" creationId="{5AAFD058-5936-CA20-F78B-A666368EBE08}"/>
          </ac:spMkLst>
        </pc:spChg>
      </pc:sldChg>
      <pc:sldChg chg="modSp mod modShow">
        <pc:chgData name="Willy Quach" userId="54b013902347d2ba" providerId="LiveId" clId="{1505118A-6F07-4A24-ABBB-E80FCEB27853}" dt="2023-08-17T19:28:18.294" v="6125" actId="729"/>
        <pc:sldMkLst>
          <pc:docMk/>
          <pc:sldMk cId="3997299459" sldId="300"/>
        </pc:sldMkLst>
        <pc:spChg chg="mod">
          <ac:chgData name="Willy Quach" userId="54b013902347d2ba" providerId="LiveId" clId="{1505118A-6F07-4A24-ABBB-E80FCEB27853}" dt="2023-08-16T17:21:55.040" v="3132" actId="113"/>
          <ac:spMkLst>
            <pc:docMk/>
            <pc:sldMk cId="3997299459" sldId="300"/>
            <ac:spMk id="19" creationId="{B941EB5D-2934-28A5-0973-B8E6761A4299}"/>
          </ac:spMkLst>
        </pc:spChg>
      </pc:sldChg>
      <pc:sldChg chg="modSp mod modShow">
        <pc:chgData name="Willy Quach" userId="54b013902347d2ba" providerId="LiveId" clId="{1505118A-6F07-4A24-ABBB-E80FCEB27853}" dt="2023-08-17T19:34:43.265" v="6374" actId="729"/>
        <pc:sldMkLst>
          <pc:docMk/>
          <pc:sldMk cId="2816914636" sldId="302"/>
        </pc:sldMkLst>
        <pc:spChg chg="mod">
          <ac:chgData name="Willy Quach" userId="54b013902347d2ba" providerId="LiveId" clId="{1505118A-6F07-4A24-ABBB-E80FCEB27853}" dt="2023-08-16T17:22:42.815" v="3150" actId="20577"/>
          <ac:spMkLst>
            <pc:docMk/>
            <pc:sldMk cId="2816914636" sldId="302"/>
            <ac:spMk id="19" creationId="{B941EB5D-2934-28A5-0973-B8E6761A4299}"/>
          </ac:spMkLst>
        </pc:spChg>
      </pc:sldChg>
      <pc:sldChg chg="addSp delSp modSp mod modTransition delAnim modAnim">
        <pc:chgData name="Willy Quach" userId="54b013902347d2ba" providerId="LiveId" clId="{1505118A-6F07-4A24-ABBB-E80FCEB27853}" dt="2023-08-17T20:18:57.118" v="7593"/>
        <pc:sldMkLst>
          <pc:docMk/>
          <pc:sldMk cId="3041014699" sldId="303"/>
        </pc:sldMkLst>
        <pc:spChg chg="add mod">
          <ac:chgData name="Willy Quach" userId="54b013902347d2ba" providerId="LiveId" clId="{1505118A-6F07-4A24-ABBB-E80FCEB27853}" dt="2023-08-16T17:40:07.889" v="3540" actId="1076"/>
          <ac:spMkLst>
            <pc:docMk/>
            <pc:sldMk cId="3041014699" sldId="303"/>
            <ac:spMk id="2" creationId="{5724D28E-C9C1-4F03-E8C3-9A40687F3293}"/>
          </ac:spMkLst>
        </pc:spChg>
        <pc:spChg chg="add mod">
          <ac:chgData name="Willy Quach" userId="54b013902347d2ba" providerId="LiveId" clId="{1505118A-6F07-4A24-ABBB-E80FCEB27853}" dt="2023-08-16T18:22:37.181" v="4994" actId="20577"/>
          <ac:spMkLst>
            <pc:docMk/>
            <pc:sldMk cId="3041014699" sldId="303"/>
            <ac:spMk id="3" creationId="{B06F1273-6EDC-ED5D-906D-74247A9665DF}"/>
          </ac:spMkLst>
        </pc:spChg>
        <pc:spChg chg="add mod ord">
          <ac:chgData name="Willy Quach" userId="54b013902347d2ba" providerId="LiveId" clId="{1505118A-6F07-4A24-ABBB-E80FCEB27853}" dt="2023-08-16T17:40:07.889" v="3540" actId="1076"/>
          <ac:spMkLst>
            <pc:docMk/>
            <pc:sldMk cId="3041014699" sldId="303"/>
            <ac:spMk id="4" creationId="{B679E730-9EDD-7F37-9FB9-F180BCACF20E}"/>
          </ac:spMkLst>
        </pc:spChg>
        <pc:spChg chg="add mod">
          <ac:chgData name="Willy Quach" userId="54b013902347d2ba" providerId="LiveId" clId="{1505118A-6F07-4A24-ABBB-E80FCEB27853}" dt="2023-08-17T19:55:14.750" v="6682" actId="12"/>
          <ac:spMkLst>
            <pc:docMk/>
            <pc:sldMk cId="3041014699" sldId="303"/>
            <ac:spMk id="5" creationId="{B74A4CB5-4B07-DF32-0207-4CF60A360019}"/>
          </ac:spMkLst>
        </pc:spChg>
        <pc:spChg chg="add del mod">
          <ac:chgData name="Willy Quach" userId="54b013902347d2ba" providerId="LiveId" clId="{1505118A-6F07-4A24-ABBB-E80FCEB27853}" dt="2023-08-16T17:47:31.668" v="3967" actId="478"/>
          <ac:spMkLst>
            <pc:docMk/>
            <pc:sldMk cId="3041014699" sldId="303"/>
            <ac:spMk id="5" creationId="{F323875D-832B-AA89-B7A2-582FB93DC88F}"/>
          </ac:spMkLst>
        </pc:spChg>
        <pc:spChg chg="add del mod">
          <ac:chgData name="Willy Quach" userId="54b013902347d2ba" providerId="LiveId" clId="{1505118A-6F07-4A24-ABBB-E80FCEB27853}" dt="2023-08-17T19:49:42.190" v="6449" actId="478"/>
          <ac:spMkLst>
            <pc:docMk/>
            <pc:sldMk cId="3041014699" sldId="303"/>
            <ac:spMk id="6" creationId="{B04C5964-55C9-E545-A2D4-B19D82056873}"/>
          </ac:spMkLst>
        </pc:spChg>
        <pc:spChg chg="mod">
          <ac:chgData name="Willy Quach" userId="54b013902347d2ba" providerId="LiveId" clId="{1505118A-6F07-4A24-ABBB-E80FCEB27853}" dt="2023-08-17T19:37:12.026" v="6420" actId="20577"/>
          <ac:spMkLst>
            <pc:docMk/>
            <pc:sldMk cId="3041014699" sldId="303"/>
            <ac:spMk id="7" creationId="{C05920C4-DB06-16C5-F824-05C2EC5317A7}"/>
          </ac:spMkLst>
        </pc:spChg>
        <pc:spChg chg="add mod ord">
          <ac:chgData name="Willy Quach" userId="54b013902347d2ba" providerId="LiveId" clId="{1505118A-6F07-4A24-ABBB-E80FCEB27853}" dt="2023-08-17T19:54:43.761" v="6680" actId="1076"/>
          <ac:spMkLst>
            <pc:docMk/>
            <pc:sldMk cId="3041014699" sldId="303"/>
            <ac:spMk id="8" creationId="{B6E3CA70-465F-3D58-B954-C68C537329DD}"/>
          </ac:spMkLst>
        </pc:spChg>
        <pc:spChg chg="mod">
          <ac:chgData name="Willy Quach" userId="54b013902347d2ba" providerId="LiveId" clId="{1505118A-6F07-4A24-ABBB-E80FCEB27853}" dt="2023-08-16T17:31:22.059" v="3223" actId="14100"/>
          <ac:spMkLst>
            <pc:docMk/>
            <pc:sldMk cId="3041014699" sldId="303"/>
            <ac:spMk id="10" creationId="{2A420292-4AF0-D6C0-299D-6A095C017B24}"/>
          </ac:spMkLst>
        </pc:spChg>
        <pc:spChg chg="add del mod">
          <ac:chgData name="Willy Quach" userId="54b013902347d2ba" providerId="LiveId" clId="{1505118A-6F07-4A24-ABBB-E80FCEB27853}" dt="2023-08-17T19:49:42.190" v="6449" actId="478"/>
          <ac:spMkLst>
            <pc:docMk/>
            <pc:sldMk cId="3041014699" sldId="303"/>
            <ac:spMk id="11" creationId="{46EF31D9-AD17-BA59-8F50-BFBA9F06FE91}"/>
          </ac:spMkLst>
        </pc:spChg>
        <pc:spChg chg="mod">
          <ac:chgData name="Willy Quach" userId="54b013902347d2ba" providerId="LiveId" clId="{1505118A-6F07-4A24-ABBB-E80FCEB27853}" dt="2023-08-17T19:57:42.848" v="6691" actId="20577"/>
          <ac:spMkLst>
            <pc:docMk/>
            <pc:sldMk cId="3041014699" sldId="303"/>
            <ac:spMk id="13" creationId="{01531E72-C570-BE9F-19FB-48E3E08FEF36}"/>
          </ac:spMkLst>
        </pc:spChg>
        <pc:spChg chg="mod">
          <ac:chgData name="Willy Quach" userId="54b013902347d2ba" providerId="LiveId" clId="{1505118A-6F07-4A24-ABBB-E80FCEB27853}" dt="2023-08-16T18:04:38.841" v="4089" actId="14100"/>
          <ac:spMkLst>
            <pc:docMk/>
            <pc:sldMk cId="3041014699" sldId="303"/>
            <ac:spMk id="15" creationId="{D9EE44A0-5515-B743-E577-791B3183D481}"/>
          </ac:spMkLst>
        </pc:spChg>
        <pc:spChg chg="mod">
          <ac:chgData name="Willy Quach" userId="54b013902347d2ba" providerId="LiveId" clId="{1505118A-6F07-4A24-ABBB-E80FCEB27853}" dt="2023-08-16T17:40:07.889" v="3540" actId="1076"/>
          <ac:spMkLst>
            <pc:docMk/>
            <pc:sldMk cId="3041014699" sldId="303"/>
            <ac:spMk id="16" creationId="{7364AD89-27C9-DEB1-EFED-B877FB92A5AD}"/>
          </ac:spMkLst>
        </pc:spChg>
        <pc:spChg chg="del mod">
          <ac:chgData name="Willy Quach" userId="54b013902347d2ba" providerId="LiveId" clId="{1505118A-6F07-4A24-ABBB-E80FCEB27853}" dt="2023-08-16T17:32:34.677" v="3289" actId="21"/>
          <ac:spMkLst>
            <pc:docMk/>
            <pc:sldMk cId="3041014699" sldId="303"/>
            <ac:spMk id="17" creationId="{A4AAFA3E-42DB-E555-F430-13ECF09A5223}"/>
          </ac:spMkLst>
        </pc:spChg>
        <pc:spChg chg="mod">
          <ac:chgData name="Willy Quach" userId="54b013902347d2ba" providerId="LiveId" clId="{1505118A-6F07-4A24-ABBB-E80FCEB27853}" dt="2023-08-17T19:43:23.088" v="6446" actId="113"/>
          <ac:spMkLst>
            <pc:docMk/>
            <pc:sldMk cId="3041014699" sldId="303"/>
            <ac:spMk id="23" creationId="{0021AB46-451F-9C45-798A-DBD6FC44E70F}"/>
          </ac:spMkLst>
        </pc:spChg>
        <pc:spChg chg="mod">
          <ac:chgData name="Willy Quach" userId="54b013902347d2ba" providerId="LiveId" clId="{1505118A-6F07-4A24-ABBB-E80FCEB27853}" dt="2023-08-16T18:02:28.110" v="4057" actId="1038"/>
          <ac:spMkLst>
            <pc:docMk/>
            <pc:sldMk cId="3041014699" sldId="303"/>
            <ac:spMk id="26" creationId="{6D2A8967-BC4F-C60B-8F8B-653537569EB8}"/>
          </ac:spMkLst>
        </pc:spChg>
        <pc:spChg chg="mod">
          <ac:chgData name="Willy Quach" userId="54b013902347d2ba" providerId="LiveId" clId="{1505118A-6F07-4A24-ABBB-E80FCEB27853}" dt="2023-08-16T18:02:28.110" v="4057" actId="1038"/>
          <ac:spMkLst>
            <pc:docMk/>
            <pc:sldMk cId="3041014699" sldId="303"/>
            <ac:spMk id="27" creationId="{9F00A85A-D8C4-F24F-7E00-9A29D4AD602B}"/>
          </ac:spMkLst>
        </pc:spChg>
        <pc:spChg chg="mod">
          <ac:chgData name="Willy Quach" userId="54b013902347d2ba" providerId="LiveId" clId="{1505118A-6F07-4A24-ABBB-E80FCEB27853}" dt="2023-08-16T18:02:28.110" v="4057" actId="1038"/>
          <ac:spMkLst>
            <pc:docMk/>
            <pc:sldMk cId="3041014699" sldId="303"/>
            <ac:spMk id="28" creationId="{E2F97994-0C64-8A82-1CC4-69281E442504}"/>
          </ac:spMkLst>
        </pc:spChg>
        <pc:spChg chg="add del mod">
          <ac:chgData name="Willy Quach" userId="54b013902347d2ba" providerId="LiveId" clId="{1505118A-6F07-4A24-ABBB-E80FCEB27853}" dt="2023-08-17T19:49:42.190" v="6449" actId="478"/>
          <ac:spMkLst>
            <pc:docMk/>
            <pc:sldMk cId="3041014699" sldId="303"/>
            <ac:spMk id="29" creationId="{F0A89A01-B115-E19B-8E78-5A655B36E461}"/>
          </ac:spMkLst>
        </pc:spChg>
        <pc:spChg chg="mod">
          <ac:chgData name="Willy Quach" userId="54b013902347d2ba" providerId="LiveId" clId="{1505118A-6F07-4A24-ABBB-E80FCEB27853}" dt="2023-08-16T18:02:28.110" v="4057" actId="1038"/>
          <ac:spMkLst>
            <pc:docMk/>
            <pc:sldMk cId="3041014699" sldId="303"/>
            <ac:spMk id="30" creationId="{23E14E2C-1C9F-DFEC-23D9-0F901694067E}"/>
          </ac:spMkLst>
        </pc:spChg>
        <pc:spChg chg="mod">
          <ac:chgData name="Willy Quach" userId="54b013902347d2ba" providerId="LiveId" clId="{1505118A-6F07-4A24-ABBB-E80FCEB27853}" dt="2023-08-16T18:02:28.110" v="4057" actId="1038"/>
          <ac:spMkLst>
            <pc:docMk/>
            <pc:sldMk cId="3041014699" sldId="303"/>
            <ac:spMk id="31" creationId="{D583EE88-DFB0-1170-F47E-582E5BAD360F}"/>
          </ac:spMkLst>
        </pc:spChg>
        <pc:spChg chg="mod">
          <ac:chgData name="Willy Quach" userId="54b013902347d2ba" providerId="LiveId" clId="{1505118A-6F07-4A24-ABBB-E80FCEB27853}" dt="2023-08-16T18:02:28.110" v="4057" actId="1038"/>
          <ac:spMkLst>
            <pc:docMk/>
            <pc:sldMk cId="3041014699" sldId="303"/>
            <ac:spMk id="32" creationId="{3D83AE4F-D091-8D96-FA29-A2962E23ED92}"/>
          </ac:spMkLst>
        </pc:spChg>
        <pc:spChg chg="add mod">
          <ac:chgData name="Willy Quach" userId="54b013902347d2ba" providerId="LiveId" clId="{1505118A-6F07-4A24-ABBB-E80FCEB27853}" dt="2023-08-17T19:58:41.694" v="6731" actId="20577"/>
          <ac:spMkLst>
            <pc:docMk/>
            <pc:sldMk cId="3041014699" sldId="303"/>
            <ac:spMk id="33" creationId="{68570A32-A7D5-C529-241F-2A285A352F57}"/>
          </ac:spMkLst>
        </pc:spChg>
        <pc:spChg chg="add del mod">
          <ac:chgData name="Willy Quach" userId="54b013902347d2ba" providerId="LiveId" clId="{1505118A-6F07-4A24-ABBB-E80FCEB27853}" dt="2023-08-16T18:05:19.124" v="4105" actId="478"/>
          <ac:spMkLst>
            <pc:docMk/>
            <pc:sldMk cId="3041014699" sldId="303"/>
            <ac:spMk id="34" creationId="{F8CC9CFB-80DA-5EAD-5EB7-1F63C5E57B9D}"/>
          </ac:spMkLst>
        </pc:spChg>
        <pc:grpChg chg="mod">
          <ac:chgData name="Willy Quach" userId="54b013902347d2ba" providerId="LiveId" clId="{1505118A-6F07-4A24-ABBB-E80FCEB27853}" dt="2023-08-17T19:36:34.105" v="6402" actId="1036"/>
          <ac:grpSpMkLst>
            <pc:docMk/>
            <pc:sldMk cId="3041014699" sldId="303"/>
            <ac:grpSpMk id="21" creationId="{2F6FBF3B-876F-5AA9-731C-632B48B6EE2C}"/>
          </ac:grpSpMkLst>
        </pc:grpChg>
        <pc:cxnChg chg="add del mod">
          <ac:chgData name="Willy Quach" userId="54b013902347d2ba" providerId="LiveId" clId="{1505118A-6F07-4A24-ABBB-E80FCEB27853}" dt="2023-08-17T19:41:54.496" v="6422" actId="478"/>
          <ac:cxnSpMkLst>
            <pc:docMk/>
            <pc:sldMk cId="3041014699" sldId="303"/>
            <ac:cxnSpMk id="12" creationId="{B6B13CCD-440A-3C36-4586-3DCA6CF52B5E}"/>
          </ac:cxnSpMkLst>
        </pc:cxnChg>
        <pc:cxnChg chg="del mod ord">
          <ac:chgData name="Willy Quach" userId="54b013902347d2ba" providerId="LiveId" clId="{1505118A-6F07-4A24-ABBB-E80FCEB27853}" dt="2023-08-16T17:44:39.490" v="3823" actId="478"/>
          <ac:cxnSpMkLst>
            <pc:docMk/>
            <pc:sldMk cId="3041014699" sldId="303"/>
            <ac:cxnSpMk id="24" creationId="{C239D4E0-584F-E8DE-7EB6-E4EFCDCFE47D}"/>
          </ac:cxnSpMkLst>
        </pc:cxnChg>
        <pc:cxnChg chg="add del mod">
          <ac:chgData name="Willy Quach" userId="54b013902347d2ba" providerId="LiveId" clId="{1505118A-6F07-4A24-ABBB-E80FCEB27853}" dt="2023-08-16T18:05:19.914" v="4106" actId="478"/>
          <ac:cxnSpMkLst>
            <pc:docMk/>
            <pc:sldMk cId="3041014699" sldId="303"/>
            <ac:cxnSpMk id="35" creationId="{2B45301E-FCA4-4998-5213-95FA84CA0AFC}"/>
          </ac:cxnSpMkLst>
        </pc:cxnChg>
      </pc:sldChg>
      <pc:sldChg chg="addSp delSp modSp add mod addAnim delAnim modAnim">
        <pc:chgData name="Willy Quach" userId="54b013902347d2ba" providerId="LiveId" clId="{1505118A-6F07-4A24-ABBB-E80FCEB27853}" dt="2023-08-17T20:20:22.214" v="7610" actId="113"/>
        <pc:sldMkLst>
          <pc:docMk/>
          <pc:sldMk cId="3981655545" sldId="304"/>
        </pc:sldMkLst>
        <pc:spChg chg="del mod">
          <ac:chgData name="Willy Quach" userId="54b013902347d2ba" providerId="LiveId" clId="{1505118A-6F07-4A24-ABBB-E80FCEB27853}" dt="2023-08-16T18:27:24.200" v="5105" actId="478"/>
          <ac:spMkLst>
            <pc:docMk/>
            <pc:sldMk cId="3981655545" sldId="304"/>
            <ac:spMk id="2" creationId="{5724D28E-C9C1-4F03-E8C3-9A40687F3293}"/>
          </ac:spMkLst>
        </pc:spChg>
        <pc:spChg chg="add del">
          <ac:chgData name="Willy Quach" userId="54b013902347d2ba" providerId="LiveId" clId="{1505118A-6F07-4A24-ABBB-E80FCEB27853}" dt="2023-08-16T18:08:30.603" v="4210" actId="478"/>
          <ac:spMkLst>
            <pc:docMk/>
            <pc:sldMk cId="3981655545" sldId="304"/>
            <ac:spMk id="3" creationId="{B06F1273-6EDC-ED5D-906D-74247A9665DF}"/>
          </ac:spMkLst>
        </pc:spChg>
        <pc:spChg chg="mod">
          <ac:chgData name="Willy Quach" userId="54b013902347d2ba" providerId="LiveId" clId="{1505118A-6F07-4A24-ABBB-E80FCEB27853}" dt="2023-08-17T19:36:40.343" v="6404"/>
          <ac:spMkLst>
            <pc:docMk/>
            <pc:sldMk cId="3981655545" sldId="304"/>
            <ac:spMk id="3" creationId="{E5541815-90EF-4F66-6DE9-708B57419B0C}"/>
          </ac:spMkLst>
        </pc:spChg>
        <pc:spChg chg="del">
          <ac:chgData name="Willy Quach" userId="54b013902347d2ba" providerId="LiveId" clId="{1505118A-6F07-4A24-ABBB-E80FCEB27853}" dt="2023-08-16T18:27:24.200" v="5105" actId="478"/>
          <ac:spMkLst>
            <pc:docMk/>
            <pc:sldMk cId="3981655545" sldId="304"/>
            <ac:spMk id="4" creationId="{B679E730-9EDD-7F37-9FB9-F180BCACF20E}"/>
          </ac:spMkLst>
        </pc:spChg>
        <pc:spChg chg="mod">
          <ac:chgData name="Willy Quach" userId="54b013902347d2ba" providerId="LiveId" clId="{1505118A-6F07-4A24-ABBB-E80FCEB27853}" dt="2023-08-17T19:36:40.343" v="6404"/>
          <ac:spMkLst>
            <pc:docMk/>
            <pc:sldMk cId="3981655545" sldId="304"/>
            <ac:spMk id="4" creationId="{BB94CE5D-3C6F-B547-E9F5-89FB69AC8310}"/>
          </ac:spMkLst>
        </pc:spChg>
        <pc:spChg chg="add mod">
          <ac:chgData name="Willy Quach" userId="54b013902347d2ba" providerId="LiveId" clId="{1505118A-6F07-4A24-ABBB-E80FCEB27853}" dt="2023-08-17T19:59:36.920" v="6810" actId="1076"/>
          <ac:spMkLst>
            <pc:docMk/>
            <pc:sldMk cId="3981655545" sldId="304"/>
            <ac:spMk id="5" creationId="{DA006903-5BFE-5FAD-AEF4-654037384307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5" creationId="{F323875D-832B-AA89-B7A2-582FB93DC88F}"/>
          </ac:spMkLst>
        </pc:spChg>
        <pc:spChg chg="add mod">
          <ac:chgData name="Willy Quach" userId="54b013902347d2ba" providerId="LiveId" clId="{1505118A-6F07-4A24-ABBB-E80FCEB27853}" dt="2023-08-17T19:59:36.920" v="6810" actId="1076"/>
          <ac:spMkLst>
            <pc:docMk/>
            <pc:sldMk cId="3981655545" sldId="304"/>
            <ac:spMk id="6" creationId="{3035FBF4-09E5-50BF-8613-389F580ED52B}"/>
          </ac:spMkLst>
        </pc:spChg>
        <pc:spChg chg="add del mod">
          <ac:chgData name="Willy Quach" userId="54b013902347d2ba" providerId="LiveId" clId="{1505118A-6F07-4A24-ABBB-E80FCEB27853}" dt="2023-08-16T18:10:03.465" v="4217" actId="478"/>
          <ac:spMkLst>
            <pc:docMk/>
            <pc:sldMk cId="3981655545" sldId="304"/>
            <ac:spMk id="6" creationId="{57F3CFCA-C2F0-938D-0E3C-DD5AEF19A72F}"/>
          </ac:spMkLst>
        </pc:spChg>
        <pc:spChg chg="mod">
          <ac:chgData name="Willy Quach" userId="54b013902347d2ba" providerId="LiveId" clId="{1505118A-6F07-4A24-ABBB-E80FCEB27853}" dt="2023-08-16T18:08:08.024" v="4205" actId="20577"/>
          <ac:spMkLst>
            <pc:docMk/>
            <pc:sldMk cId="3981655545" sldId="304"/>
            <ac:spMk id="7" creationId="{C05920C4-DB06-16C5-F824-05C2EC5317A7}"/>
          </ac:spMkLst>
        </pc:spChg>
        <pc:spChg chg="add del mod">
          <ac:chgData name="Willy Quach" userId="54b013902347d2ba" providerId="LiveId" clId="{1505118A-6F07-4A24-ABBB-E80FCEB27853}" dt="2023-08-17T19:59:08.964" v="6737" actId="478"/>
          <ac:spMkLst>
            <pc:docMk/>
            <pc:sldMk cId="3981655545" sldId="304"/>
            <ac:spMk id="8" creationId="{CA1B6EDE-E1DF-98C9-69FD-C74BCC2D9855}"/>
          </ac:spMkLst>
        </pc:spChg>
        <pc:spChg chg="add del mod">
          <ac:chgData name="Willy Quach" userId="54b013902347d2ba" providerId="LiveId" clId="{1505118A-6F07-4A24-ABBB-E80FCEB27853}" dt="2023-08-17T19:59:06.712" v="6736" actId="478"/>
          <ac:spMkLst>
            <pc:docMk/>
            <pc:sldMk cId="3981655545" sldId="304"/>
            <ac:spMk id="9" creationId="{D834E4A1-EB15-8352-CE7A-9F03F0B2E0F9}"/>
          </ac:spMkLst>
        </pc:spChg>
        <pc:spChg chg="add mod">
          <ac:chgData name="Willy Quach" userId="54b013902347d2ba" providerId="LiveId" clId="{1505118A-6F07-4A24-ABBB-E80FCEB27853}" dt="2023-08-17T19:59:36.920" v="6810" actId="1076"/>
          <ac:spMkLst>
            <pc:docMk/>
            <pc:sldMk cId="3981655545" sldId="304"/>
            <ac:spMk id="10" creationId="{06F0272F-DE51-471D-051D-25AE9BE4DED3}"/>
          </ac:spMkLst>
        </pc:spChg>
        <pc:spChg chg="add del">
          <ac:chgData name="Willy Quach" userId="54b013902347d2ba" providerId="LiveId" clId="{1505118A-6F07-4A24-ABBB-E80FCEB27853}" dt="2023-08-16T18:08:30.603" v="4210" actId="478"/>
          <ac:spMkLst>
            <pc:docMk/>
            <pc:sldMk cId="3981655545" sldId="304"/>
            <ac:spMk id="10" creationId="{2A420292-4AF0-D6C0-299D-6A095C017B24}"/>
          </ac:spMkLst>
        </pc:spChg>
        <pc:spChg chg="add mod">
          <ac:chgData name="Willy Quach" userId="54b013902347d2ba" providerId="LiveId" clId="{1505118A-6F07-4A24-ABBB-E80FCEB27853}" dt="2023-08-17T20:20:22.214" v="7610" actId="113"/>
          <ac:spMkLst>
            <pc:docMk/>
            <pc:sldMk cId="3981655545" sldId="304"/>
            <ac:spMk id="12" creationId="{F5FA3AC5-C846-F041-DD72-7F4EBF1F2E1C}"/>
          </ac:spMkLst>
        </pc:spChg>
        <pc:spChg chg="add del">
          <ac:chgData name="Willy Quach" userId="54b013902347d2ba" providerId="LiveId" clId="{1505118A-6F07-4A24-ABBB-E80FCEB27853}" dt="2023-08-16T18:08:30.603" v="4210" actId="478"/>
          <ac:spMkLst>
            <pc:docMk/>
            <pc:sldMk cId="3981655545" sldId="304"/>
            <ac:spMk id="13" creationId="{01531E72-C570-BE9F-19FB-48E3E08FEF36}"/>
          </ac:spMkLst>
        </pc:spChg>
        <pc:spChg chg="add mod">
          <ac:chgData name="Willy Quach" userId="54b013902347d2ba" providerId="LiveId" clId="{1505118A-6F07-4A24-ABBB-E80FCEB27853}" dt="2023-08-17T20:12:24.822" v="7436" actId="1076"/>
          <ac:spMkLst>
            <pc:docMk/>
            <pc:sldMk cId="3981655545" sldId="304"/>
            <ac:spMk id="13" creationId="{97A20D5B-B3F9-E2C6-E77A-3E2AD41E7EE4}"/>
          </ac:spMkLst>
        </pc:spChg>
        <pc:spChg chg="add del">
          <ac:chgData name="Willy Quach" userId="54b013902347d2ba" providerId="LiveId" clId="{1505118A-6F07-4A24-ABBB-E80FCEB27853}" dt="2023-08-16T18:08:30.603" v="4210" actId="478"/>
          <ac:spMkLst>
            <pc:docMk/>
            <pc:sldMk cId="3981655545" sldId="304"/>
            <ac:spMk id="14" creationId="{90D41372-26A9-CE32-071E-35B95DDB0F34}"/>
          </ac:spMkLst>
        </pc:spChg>
        <pc:spChg chg="add mod">
          <ac:chgData name="Willy Quach" userId="54b013902347d2ba" providerId="LiveId" clId="{1505118A-6F07-4A24-ABBB-E80FCEB27853}" dt="2023-08-17T20:12:24.822" v="7436" actId="1076"/>
          <ac:spMkLst>
            <pc:docMk/>
            <pc:sldMk cId="3981655545" sldId="304"/>
            <ac:spMk id="14" creationId="{D55D2236-656D-B009-A962-D103AF8836F3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15" creationId="{D9EE44A0-5515-B743-E577-791B3183D481}"/>
          </ac:spMkLst>
        </pc:spChg>
        <pc:spChg chg="add del">
          <ac:chgData name="Willy Quach" userId="54b013902347d2ba" providerId="LiveId" clId="{1505118A-6F07-4A24-ABBB-E80FCEB27853}" dt="2023-08-16T18:27:24.200" v="5105" actId="478"/>
          <ac:spMkLst>
            <pc:docMk/>
            <pc:sldMk cId="3981655545" sldId="304"/>
            <ac:spMk id="16" creationId="{7364AD89-27C9-DEB1-EFED-B877FB92A5AD}"/>
          </ac:spMkLst>
        </pc:spChg>
        <pc:spChg chg="add mod">
          <ac:chgData name="Willy Quach" userId="54b013902347d2ba" providerId="LiveId" clId="{1505118A-6F07-4A24-ABBB-E80FCEB27853}" dt="2023-08-17T20:20:01.387" v="7607" actId="1076"/>
          <ac:spMkLst>
            <pc:docMk/>
            <pc:sldMk cId="3981655545" sldId="304"/>
            <ac:spMk id="16" creationId="{CA44E197-03D8-2A6C-91B5-35C31D0F6FD6}"/>
          </ac:spMkLst>
        </pc:spChg>
        <pc:spChg chg="add del mod">
          <ac:chgData name="Willy Quach" userId="54b013902347d2ba" providerId="LiveId" clId="{1505118A-6F07-4A24-ABBB-E80FCEB27853}" dt="2023-08-17T20:00:13.388" v="6813" actId="478"/>
          <ac:spMkLst>
            <pc:docMk/>
            <pc:sldMk cId="3981655545" sldId="304"/>
            <ac:spMk id="17" creationId="{4E19A697-9A4F-3ADE-A4EB-F3011820F9DF}"/>
          </ac:spMkLst>
        </pc:spChg>
        <pc:spChg chg="add mod">
          <ac:chgData name="Willy Quach" userId="54b013902347d2ba" providerId="LiveId" clId="{1505118A-6F07-4A24-ABBB-E80FCEB27853}" dt="2023-08-17T20:13:08.743" v="7442" actId="113"/>
          <ac:spMkLst>
            <pc:docMk/>
            <pc:sldMk cId="3981655545" sldId="304"/>
            <ac:spMk id="19" creationId="{534BE96F-C72A-2435-6C42-E34813948F5C}"/>
          </ac:spMkLst>
        </pc:spChg>
        <pc:spChg chg="add del mod">
          <ac:chgData name="Willy Quach" userId="54b013902347d2ba" providerId="LiveId" clId="{1505118A-6F07-4A24-ABBB-E80FCEB27853}" dt="2023-08-17T20:00:10.992" v="6811" actId="478"/>
          <ac:spMkLst>
            <pc:docMk/>
            <pc:sldMk cId="3981655545" sldId="304"/>
            <ac:spMk id="22" creationId="{357F0F3B-3A4F-90D6-3F69-B2F94B8058FD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23" creationId="{0021AB46-451F-9C45-798A-DBD6FC44E70F}"/>
          </ac:spMkLst>
        </pc:spChg>
        <pc:spChg chg="add del mod">
          <ac:chgData name="Willy Quach" userId="54b013902347d2ba" providerId="LiveId" clId="{1505118A-6F07-4A24-ABBB-E80FCEB27853}" dt="2023-08-17T20:00:12.376" v="6812" actId="478"/>
          <ac:spMkLst>
            <pc:docMk/>
            <pc:sldMk cId="3981655545" sldId="304"/>
            <ac:spMk id="25" creationId="{41083BB8-DCE3-C90E-330D-1982B6E54FA7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26" creationId="{6D2A8967-BC4F-C60B-8F8B-653537569EB8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27" creationId="{9F00A85A-D8C4-F24F-7E00-9A29D4AD602B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28" creationId="{E2F97994-0C64-8A82-1CC4-69281E442504}"/>
          </ac:spMkLst>
        </pc:spChg>
        <pc:spChg chg="add del mod">
          <ac:chgData name="Willy Quach" userId="54b013902347d2ba" providerId="LiveId" clId="{1505118A-6F07-4A24-ABBB-E80FCEB27853}" dt="2023-08-17T19:59:16.154" v="6738" actId="478"/>
          <ac:spMkLst>
            <pc:docMk/>
            <pc:sldMk cId="3981655545" sldId="304"/>
            <ac:spMk id="29" creationId="{4EB73003-A5D7-70F7-4317-6A10EE124932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30" creationId="{23E14E2C-1C9F-DFEC-23D9-0F901694067E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31" creationId="{D583EE88-DFB0-1170-F47E-582E5BAD360F}"/>
          </ac:spMkLst>
        </pc:spChg>
        <pc:spChg chg="add del">
          <ac:chgData name="Willy Quach" userId="54b013902347d2ba" providerId="LiveId" clId="{1505118A-6F07-4A24-ABBB-E80FCEB27853}" dt="2023-08-16T18:08:28.567" v="4209" actId="478"/>
          <ac:spMkLst>
            <pc:docMk/>
            <pc:sldMk cId="3981655545" sldId="304"/>
            <ac:spMk id="32" creationId="{3D83AE4F-D091-8D96-FA29-A2962E23ED92}"/>
          </ac:spMkLst>
        </pc:spChg>
        <pc:spChg chg="add mod">
          <ac:chgData name="Willy Quach" userId="54b013902347d2ba" providerId="LiveId" clId="{1505118A-6F07-4A24-ABBB-E80FCEB27853}" dt="2023-08-16T18:27:24.484" v="5106"/>
          <ac:spMkLst>
            <pc:docMk/>
            <pc:sldMk cId="3981655545" sldId="304"/>
            <ac:spMk id="33" creationId="{C7FC547E-26FF-3BAF-FD01-1D332B9B953D}"/>
          </ac:spMkLst>
        </pc:spChg>
        <pc:spChg chg="add mod">
          <ac:chgData name="Willy Quach" userId="54b013902347d2ba" providerId="LiveId" clId="{1505118A-6F07-4A24-ABBB-E80FCEB27853}" dt="2023-08-17T19:59:20.305" v="6754" actId="1036"/>
          <ac:spMkLst>
            <pc:docMk/>
            <pc:sldMk cId="3981655545" sldId="304"/>
            <ac:spMk id="34" creationId="{BDEE92B9-654E-1207-01D3-E645C25647AD}"/>
          </ac:spMkLst>
        </pc:spChg>
        <pc:spChg chg="mod">
          <ac:chgData name="Willy Quach" userId="54b013902347d2ba" providerId="LiveId" clId="{1505118A-6F07-4A24-ABBB-E80FCEB27853}" dt="2023-08-16T18:27:24.484" v="5106"/>
          <ac:spMkLst>
            <pc:docMk/>
            <pc:sldMk cId="3981655545" sldId="304"/>
            <ac:spMk id="36" creationId="{2B043037-601D-1812-06F4-23AC3E9C7D7D}"/>
          </ac:spMkLst>
        </pc:spChg>
        <pc:spChg chg="mod">
          <ac:chgData name="Willy Quach" userId="54b013902347d2ba" providerId="LiveId" clId="{1505118A-6F07-4A24-ABBB-E80FCEB27853}" dt="2023-08-16T18:27:24.484" v="5106"/>
          <ac:spMkLst>
            <pc:docMk/>
            <pc:sldMk cId="3981655545" sldId="304"/>
            <ac:spMk id="37" creationId="{BF14F834-1DC3-3E3E-2092-C1AACC89A4C4}"/>
          </ac:spMkLst>
        </pc:spChg>
        <pc:spChg chg="add mod">
          <ac:chgData name="Willy Quach" userId="54b013902347d2ba" providerId="LiveId" clId="{1505118A-6F07-4A24-ABBB-E80FCEB27853}" dt="2023-08-16T18:27:24.484" v="5106"/>
          <ac:spMkLst>
            <pc:docMk/>
            <pc:sldMk cId="3981655545" sldId="304"/>
            <ac:spMk id="38" creationId="{255F3FAB-D53D-23D5-27EA-D49C19B9EF7B}"/>
          </ac:spMkLst>
        </pc:spChg>
        <pc:grpChg chg="add mod">
          <ac:chgData name="Willy Quach" userId="54b013902347d2ba" providerId="LiveId" clId="{1505118A-6F07-4A24-ABBB-E80FCEB27853}" dt="2023-08-17T19:36:40.343" v="6404"/>
          <ac:grpSpMkLst>
            <pc:docMk/>
            <pc:sldMk cId="3981655545" sldId="304"/>
            <ac:grpSpMk id="2" creationId="{EFF5034D-965A-E152-490E-402789823A1B}"/>
          </ac:grpSpMkLst>
        </pc:grpChg>
        <pc:grpChg chg="add del">
          <ac:chgData name="Willy Quach" userId="54b013902347d2ba" providerId="LiveId" clId="{1505118A-6F07-4A24-ABBB-E80FCEB27853}" dt="2023-08-16T18:27:24.200" v="5105" actId="478"/>
          <ac:grpSpMkLst>
            <pc:docMk/>
            <pc:sldMk cId="3981655545" sldId="304"/>
            <ac:grpSpMk id="21" creationId="{2F6FBF3B-876F-5AA9-731C-632B48B6EE2C}"/>
          </ac:grpSpMkLst>
        </pc:grpChg>
        <pc:grpChg chg="add del mod">
          <ac:chgData name="Willy Quach" userId="54b013902347d2ba" providerId="LiveId" clId="{1505118A-6F07-4A24-ABBB-E80FCEB27853}" dt="2023-08-17T19:36:39.487" v="6403" actId="478"/>
          <ac:grpSpMkLst>
            <pc:docMk/>
            <pc:sldMk cId="3981655545" sldId="304"/>
            <ac:grpSpMk id="35" creationId="{5CA12B15-A947-ECA6-F6BE-DBF348DFC57C}"/>
          </ac:grpSpMkLst>
        </pc:grpChg>
        <pc:cxnChg chg="add del mod">
          <ac:chgData name="Willy Quach" userId="54b013902347d2ba" providerId="LiveId" clId="{1505118A-6F07-4A24-ABBB-E80FCEB27853}" dt="2023-08-17T19:59:06.712" v="6736" actId="478"/>
          <ac:cxnSpMkLst>
            <pc:docMk/>
            <pc:sldMk cId="3981655545" sldId="304"/>
            <ac:cxnSpMk id="11" creationId="{227A8FB5-FA2E-EFF2-B4AD-DF7160262331}"/>
          </ac:cxnSpMkLst>
        </pc:cxnChg>
        <pc:cxnChg chg="add del">
          <ac:chgData name="Willy Quach" userId="54b013902347d2ba" providerId="LiveId" clId="{1505118A-6F07-4A24-ABBB-E80FCEB27853}" dt="2023-08-16T18:08:28.567" v="4209" actId="478"/>
          <ac:cxnSpMkLst>
            <pc:docMk/>
            <pc:sldMk cId="3981655545" sldId="304"/>
            <ac:cxnSpMk id="24" creationId="{C239D4E0-584F-E8DE-7EB6-E4EFCDCFE47D}"/>
          </ac:cxnSpMkLst>
        </pc:cxnChg>
      </pc:sldChg>
      <pc:sldChg chg="addSp delSp modSp add mod ord">
        <pc:chgData name="Willy Quach" userId="54b013902347d2ba" providerId="LiveId" clId="{1505118A-6F07-4A24-ABBB-E80FCEB27853}" dt="2023-08-17T20:14:34.467" v="7481" actId="20577"/>
        <pc:sldMkLst>
          <pc:docMk/>
          <pc:sldMk cId="1569816045" sldId="305"/>
        </pc:sldMkLst>
        <pc:spChg chg="mod">
          <ac:chgData name="Willy Quach" userId="54b013902347d2ba" providerId="LiveId" clId="{1505118A-6F07-4A24-ABBB-E80FCEB27853}" dt="2023-08-17T19:36:46.807" v="6408"/>
          <ac:spMkLst>
            <pc:docMk/>
            <pc:sldMk cId="1569816045" sldId="305"/>
            <ac:spMk id="5" creationId="{64A273F1-8426-086B-B63B-FA6932FC9ED6}"/>
          </ac:spMkLst>
        </pc:spChg>
        <pc:spChg chg="mod">
          <ac:chgData name="Willy Quach" userId="54b013902347d2ba" providerId="LiveId" clId="{1505118A-6F07-4A24-ABBB-E80FCEB27853}" dt="2023-08-17T20:14:34.467" v="7481" actId="20577"/>
          <ac:spMkLst>
            <pc:docMk/>
            <pc:sldMk cId="1569816045" sldId="305"/>
            <ac:spMk id="7" creationId="{C05920C4-DB06-16C5-F824-05C2EC5317A7}"/>
          </ac:spMkLst>
        </pc:spChg>
        <pc:spChg chg="mod">
          <ac:chgData name="Willy Quach" userId="54b013902347d2ba" providerId="LiveId" clId="{1505118A-6F07-4A24-ABBB-E80FCEB27853}" dt="2023-08-17T19:36:46.807" v="6408"/>
          <ac:spMkLst>
            <pc:docMk/>
            <pc:sldMk cId="1569816045" sldId="305"/>
            <ac:spMk id="10" creationId="{7322B257-EE4A-32BB-8A48-F63C508AD85C}"/>
          </ac:spMkLst>
        </pc:spChg>
        <pc:grpChg chg="add mod">
          <ac:chgData name="Willy Quach" userId="54b013902347d2ba" providerId="LiveId" clId="{1505118A-6F07-4A24-ABBB-E80FCEB27853}" dt="2023-08-17T19:36:46.807" v="6408"/>
          <ac:grpSpMkLst>
            <pc:docMk/>
            <pc:sldMk cId="1569816045" sldId="305"/>
            <ac:grpSpMk id="3" creationId="{271E0870-D864-754A-D41B-CA39DA2CA0CB}"/>
          </ac:grpSpMkLst>
        </pc:grpChg>
        <pc:grpChg chg="del">
          <ac:chgData name="Willy Quach" userId="54b013902347d2ba" providerId="LiveId" clId="{1505118A-6F07-4A24-ABBB-E80FCEB27853}" dt="2023-08-17T19:36:46.137" v="6407" actId="478"/>
          <ac:grpSpMkLst>
            <pc:docMk/>
            <pc:sldMk cId="1569816045" sldId="305"/>
            <ac:grpSpMk id="21" creationId="{2F6FBF3B-876F-5AA9-731C-632B48B6EE2C}"/>
          </ac:grpSpMkLst>
        </pc:grpChg>
      </pc:sldChg>
      <pc:sldChg chg="add mod modShow">
        <pc:chgData name="Willy Quach" userId="54b013902347d2ba" providerId="LiveId" clId="{1505118A-6F07-4A24-ABBB-E80FCEB27853}" dt="2023-08-16T18:18:17.650" v="4903" actId="729"/>
        <pc:sldMkLst>
          <pc:docMk/>
          <pc:sldMk cId="899807896" sldId="306"/>
        </pc:sldMkLst>
      </pc:sldChg>
      <pc:sldChg chg="addSp delSp modSp add mod delAnim modAnim">
        <pc:chgData name="Willy Quach" userId="54b013902347d2ba" providerId="LiveId" clId="{1505118A-6F07-4A24-ABBB-E80FCEB27853}" dt="2023-08-17T19:24:28.659" v="6019"/>
        <pc:sldMkLst>
          <pc:docMk/>
          <pc:sldMk cId="1666879294" sldId="307"/>
        </pc:sldMkLst>
        <pc:spChg chg="add mod">
          <ac:chgData name="Willy Quach" userId="54b013902347d2ba" providerId="LiveId" clId="{1505118A-6F07-4A24-ABBB-E80FCEB27853}" dt="2023-08-16T18:20:22.210" v="4933"/>
          <ac:spMkLst>
            <pc:docMk/>
            <pc:sldMk cId="1666879294" sldId="307"/>
            <ac:spMk id="2" creationId="{D7FE6F5E-6512-8CA2-567B-850AEAF4C9CE}"/>
          </ac:spMkLst>
        </pc:spChg>
        <pc:spChg chg="mod">
          <ac:chgData name="Willy Quach" userId="54b013902347d2ba" providerId="LiveId" clId="{1505118A-6F07-4A24-ABBB-E80FCEB27853}" dt="2023-08-17T18:53:01.479" v="5546" actId="1076"/>
          <ac:spMkLst>
            <pc:docMk/>
            <pc:sldMk cId="1666879294" sldId="307"/>
            <ac:spMk id="4" creationId="{79B391C6-E141-8358-65FC-991B54D413A5}"/>
          </ac:spMkLst>
        </pc:spChg>
        <pc:spChg chg="mod">
          <ac:chgData name="Willy Quach" userId="54b013902347d2ba" providerId="LiveId" clId="{1505118A-6F07-4A24-ABBB-E80FCEB27853}" dt="2023-08-17T19:23:54.747" v="6016" actId="1038"/>
          <ac:spMkLst>
            <pc:docMk/>
            <pc:sldMk cId="1666879294" sldId="307"/>
            <ac:spMk id="5" creationId="{751B5DD4-DC5A-F7C6-2284-194B8E1A4F66}"/>
          </ac:spMkLst>
        </pc:spChg>
        <pc:spChg chg="add del mod">
          <ac:chgData name="Willy Quach" userId="54b013902347d2ba" providerId="LiveId" clId="{1505118A-6F07-4A24-ABBB-E80FCEB27853}" dt="2023-08-17T18:53:21.879" v="5560" actId="478"/>
          <ac:spMkLst>
            <pc:docMk/>
            <pc:sldMk cId="1666879294" sldId="307"/>
            <ac:spMk id="8" creationId="{66AEF14D-8186-0EF0-E519-E6592B3CA7B8}"/>
          </ac:spMkLst>
        </pc:spChg>
        <pc:spChg chg="mod">
          <ac:chgData name="Willy Quach" userId="54b013902347d2ba" providerId="LiveId" clId="{1505118A-6F07-4A24-ABBB-E80FCEB27853}" dt="2023-08-17T19:23:54.747" v="6016" actId="1038"/>
          <ac:spMkLst>
            <pc:docMk/>
            <pc:sldMk cId="1666879294" sldId="307"/>
            <ac:spMk id="10" creationId="{8B9CB411-17B0-92D7-A642-3BCDB8DD6D6E}"/>
          </ac:spMkLst>
        </pc:spChg>
        <pc:spChg chg="mod">
          <ac:chgData name="Willy Quach" userId="54b013902347d2ba" providerId="LiveId" clId="{1505118A-6F07-4A24-ABBB-E80FCEB27853}" dt="2023-08-17T19:23:54.747" v="6016" actId="1038"/>
          <ac:spMkLst>
            <pc:docMk/>
            <pc:sldMk cId="1666879294" sldId="307"/>
            <ac:spMk id="12" creationId="{7E109653-1D46-EF6E-2821-52EAF4EC9C96}"/>
          </ac:spMkLst>
        </pc:spChg>
        <pc:spChg chg="add mod">
          <ac:chgData name="Willy Quach" userId="54b013902347d2ba" providerId="LiveId" clId="{1505118A-6F07-4A24-ABBB-E80FCEB27853}" dt="2023-08-17T19:24:24.671" v="6018"/>
          <ac:spMkLst>
            <pc:docMk/>
            <pc:sldMk cId="1666879294" sldId="307"/>
            <ac:spMk id="14" creationId="{677BAA5E-AE59-1890-F8BF-5AD479F63BED}"/>
          </ac:spMkLst>
        </pc:spChg>
        <pc:spChg chg="add mod">
          <ac:chgData name="Willy Quach" userId="54b013902347d2ba" providerId="LiveId" clId="{1505118A-6F07-4A24-ABBB-E80FCEB27853}" dt="2023-08-17T19:24:24.671" v="6018"/>
          <ac:spMkLst>
            <pc:docMk/>
            <pc:sldMk cId="1666879294" sldId="307"/>
            <ac:spMk id="15" creationId="{2BC6D8A9-DDA2-5BEC-A741-84E2E094AB78}"/>
          </ac:spMkLst>
        </pc:spChg>
        <pc:spChg chg="del">
          <ac:chgData name="Willy Quach" userId="54b013902347d2ba" providerId="LiveId" clId="{1505118A-6F07-4A24-ABBB-E80FCEB27853}" dt="2023-08-17T19:24:24.270" v="6017" actId="478"/>
          <ac:spMkLst>
            <pc:docMk/>
            <pc:sldMk cId="1666879294" sldId="307"/>
            <ac:spMk id="18" creationId="{13668FE1-113B-E74C-F289-8693022F0E1A}"/>
          </ac:spMkLst>
        </pc:spChg>
        <pc:spChg chg="del mod">
          <ac:chgData name="Willy Quach" userId="54b013902347d2ba" providerId="LiveId" clId="{1505118A-6F07-4A24-ABBB-E80FCEB27853}" dt="2023-08-17T18:53:16.079" v="5559" actId="478"/>
          <ac:spMkLst>
            <pc:docMk/>
            <pc:sldMk cId="1666879294" sldId="307"/>
            <ac:spMk id="19" creationId="{5798621E-77A3-41F6-182A-6E73E9549B18}"/>
          </ac:spMkLst>
        </pc:spChg>
        <pc:spChg chg="del">
          <ac:chgData name="Willy Quach" userId="54b013902347d2ba" providerId="LiveId" clId="{1505118A-6F07-4A24-ABBB-E80FCEB27853}" dt="2023-08-17T18:53:16.079" v="5559" actId="478"/>
          <ac:spMkLst>
            <pc:docMk/>
            <pc:sldMk cId="1666879294" sldId="307"/>
            <ac:spMk id="20" creationId="{89AB322A-D9B7-31D4-CAAA-0D771FE90225}"/>
          </ac:spMkLst>
        </pc:spChg>
        <pc:spChg chg="mod">
          <ac:chgData name="Willy Quach" userId="54b013902347d2ba" providerId="LiveId" clId="{1505118A-6F07-4A24-ABBB-E80FCEB27853}" dt="2023-08-17T19:22:08.818" v="6010" actId="20577"/>
          <ac:spMkLst>
            <pc:docMk/>
            <pc:sldMk cId="1666879294" sldId="307"/>
            <ac:spMk id="21" creationId="{5D3A578F-3ADB-B48A-6F16-FB515E9620F3}"/>
          </ac:spMkLst>
        </pc:spChg>
        <pc:spChg chg="del">
          <ac:chgData name="Willy Quach" userId="54b013902347d2ba" providerId="LiveId" clId="{1505118A-6F07-4A24-ABBB-E80FCEB27853}" dt="2023-08-17T18:53:16.079" v="5559" actId="478"/>
          <ac:spMkLst>
            <pc:docMk/>
            <pc:sldMk cId="1666879294" sldId="307"/>
            <ac:spMk id="23" creationId="{89BE4588-9446-DE7C-030C-6D3980355661}"/>
          </ac:spMkLst>
        </pc:spChg>
        <pc:spChg chg="mod">
          <ac:chgData name="Willy Quach" userId="54b013902347d2ba" providerId="LiveId" clId="{1505118A-6F07-4A24-ABBB-E80FCEB27853}" dt="2023-08-17T19:00:08.367" v="5731" actId="20577"/>
          <ac:spMkLst>
            <pc:docMk/>
            <pc:sldMk cId="1666879294" sldId="307"/>
            <ac:spMk id="24" creationId="{B9E05762-582E-0E4D-5959-D95589744AAA}"/>
          </ac:spMkLst>
        </pc:spChg>
        <pc:spChg chg="del mod">
          <ac:chgData name="Willy Quach" userId="54b013902347d2ba" providerId="LiveId" clId="{1505118A-6F07-4A24-ABBB-E80FCEB27853}" dt="2023-08-17T18:53:16.079" v="5559" actId="478"/>
          <ac:spMkLst>
            <pc:docMk/>
            <pc:sldMk cId="1666879294" sldId="307"/>
            <ac:spMk id="25" creationId="{C3DC98CB-91C8-9FF1-6E4F-8160202609F7}"/>
          </ac:spMkLst>
        </pc:spChg>
        <pc:spChg chg="mod">
          <ac:chgData name="Willy Quach" userId="54b013902347d2ba" providerId="LiveId" clId="{1505118A-6F07-4A24-ABBB-E80FCEB27853}" dt="2023-08-17T18:57:08.337" v="5708" actId="14100"/>
          <ac:spMkLst>
            <pc:docMk/>
            <pc:sldMk cId="1666879294" sldId="307"/>
            <ac:spMk id="30" creationId="{3E1A1A90-32EF-84F4-38DC-82D7F7954449}"/>
          </ac:spMkLst>
        </pc:spChg>
        <pc:cxnChg chg="add del mod">
          <ac:chgData name="Willy Quach" userId="54b013902347d2ba" providerId="LiveId" clId="{1505118A-6F07-4A24-ABBB-E80FCEB27853}" dt="2023-08-17T18:53:16.079" v="5559" actId="478"/>
          <ac:cxnSpMkLst>
            <pc:docMk/>
            <pc:sldMk cId="1666879294" sldId="307"/>
            <ac:cxnSpMk id="6" creationId="{C78F9760-259A-526B-93DC-B262C4E6CA36}"/>
          </ac:cxnSpMkLst>
        </pc:cxnChg>
        <pc:cxnChg chg="add del mod">
          <ac:chgData name="Willy Quach" userId="54b013902347d2ba" providerId="LiveId" clId="{1505118A-6F07-4A24-ABBB-E80FCEB27853}" dt="2023-08-17T18:55:22.608" v="5661" actId="478"/>
          <ac:cxnSpMkLst>
            <pc:docMk/>
            <pc:sldMk cId="1666879294" sldId="307"/>
            <ac:cxnSpMk id="13" creationId="{7CD3B933-7A74-6CA2-DD9F-8DD18BE936E5}"/>
          </ac:cxnSpMkLst>
        </pc:cxnChg>
      </pc:sldChg>
      <pc:sldChg chg="modSp new mod">
        <pc:chgData name="Willy Quach" userId="54b013902347d2ba" providerId="LiveId" clId="{1505118A-6F07-4A24-ABBB-E80FCEB27853}" dt="2023-08-16T18:27:50.068" v="5128" actId="20577"/>
        <pc:sldMkLst>
          <pc:docMk/>
          <pc:sldMk cId="2925262714" sldId="308"/>
        </pc:sldMkLst>
        <pc:spChg chg="mod">
          <ac:chgData name="Willy Quach" userId="54b013902347d2ba" providerId="LiveId" clId="{1505118A-6F07-4A24-ABBB-E80FCEB27853}" dt="2023-08-16T18:27:50.068" v="5128" actId="20577"/>
          <ac:spMkLst>
            <pc:docMk/>
            <pc:sldMk cId="2925262714" sldId="308"/>
            <ac:spMk id="2" creationId="{B6977051-3ED2-8E25-282A-44F43C86D8FE}"/>
          </ac:spMkLst>
        </pc:spChg>
      </pc:sldChg>
      <pc:sldChg chg="modSp new mod">
        <pc:chgData name="Willy Quach" userId="54b013902347d2ba" providerId="LiveId" clId="{1505118A-6F07-4A24-ABBB-E80FCEB27853}" dt="2023-08-16T18:28:01.337" v="5157" actId="20577"/>
        <pc:sldMkLst>
          <pc:docMk/>
          <pc:sldMk cId="1342405653" sldId="309"/>
        </pc:sldMkLst>
        <pc:spChg chg="mod">
          <ac:chgData name="Willy Quach" userId="54b013902347d2ba" providerId="LiveId" clId="{1505118A-6F07-4A24-ABBB-E80FCEB27853}" dt="2023-08-16T18:28:01.337" v="5157" actId="20577"/>
          <ac:spMkLst>
            <pc:docMk/>
            <pc:sldMk cId="1342405653" sldId="309"/>
            <ac:spMk id="2" creationId="{EAA03700-0ED9-7A7C-232A-513D2690F438}"/>
          </ac:spMkLst>
        </pc:spChg>
      </pc:sldChg>
      <pc:sldChg chg="addSp delSp modSp mod ord modShow">
        <pc:chgData name="Willy Quach" userId="54b013902347d2ba" providerId="LiveId" clId="{1505118A-6F07-4A24-ABBB-E80FCEB27853}" dt="2023-08-17T20:15:26.047" v="7482" actId="729"/>
        <pc:sldMkLst>
          <pc:docMk/>
          <pc:sldMk cId="4136150938" sldId="310"/>
        </pc:sldMkLst>
        <pc:spChg chg="mod">
          <ac:chgData name="Willy Quach" userId="54b013902347d2ba" providerId="LiveId" clId="{1505118A-6F07-4A24-ABBB-E80FCEB27853}" dt="2023-08-17T20:11:16.421" v="7401" actId="20577"/>
          <ac:spMkLst>
            <pc:docMk/>
            <pc:sldMk cId="4136150938" sldId="310"/>
            <ac:spMk id="2" creationId="{112DCC9D-1A3E-D5AB-F063-67D24F2BD4AB}"/>
          </ac:spMkLst>
        </pc:spChg>
        <pc:spChg chg="mod">
          <ac:chgData name="Willy Quach" userId="54b013902347d2ba" providerId="LiveId" clId="{1505118A-6F07-4A24-ABBB-E80FCEB27853}" dt="2023-08-17T19:36:44.517" v="6406"/>
          <ac:spMkLst>
            <pc:docMk/>
            <pc:sldMk cId="4136150938" sldId="310"/>
            <ac:spMk id="4" creationId="{D32C0457-2133-AFCD-6C40-3834F0404D3F}"/>
          </ac:spMkLst>
        </pc:spChg>
        <pc:spChg chg="mod">
          <ac:chgData name="Willy Quach" userId="54b013902347d2ba" providerId="LiveId" clId="{1505118A-6F07-4A24-ABBB-E80FCEB27853}" dt="2023-08-17T19:36:44.517" v="6406"/>
          <ac:spMkLst>
            <pc:docMk/>
            <pc:sldMk cId="4136150938" sldId="310"/>
            <ac:spMk id="5" creationId="{72D554CD-0AF8-F91A-5D0A-155425926EBA}"/>
          </ac:spMkLst>
        </pc:spChg>
        <pc:grpChg chg="add mod">
          <ac:chgData name="Willy Quach" userId="54b013902347d2ba" providerId="LiveId" clId="{1505118A-6F07-4A24-ABBB-E80FCEB27853}" dt="2023-08-17T19:36:44.517" v="6406"/>
          <ac:grpSpMkLst>
            <pc:docMk/>
            <pc:sldMk cId="4136150938" sldId="310"/>
            <ac:grpSpMk id="3" creationId="{CEABE4BF-393D-D53A-AC1D-84F37A54E826}"/>
          </ac:grpSpMkLst>
        </pc:grpChg>
        <pc:grpChg chg="del">
          <ac:chgData name="Willy Quach" userId="54b013902347d2ba" providerId="LiveId" clId="{1505118A-6F07-4A24-ABBB-E80FCEB27853}" dt="2023-08-17T19:36:43.630" v="6405" actId="478"/>
          <ac:grpSpMkLst>
            <pc:docMk/>
            <pc:sldMk cId="4136150938" sldId="310"/>
            <ac:grpSpMk id="35" creationId="{5CA12B15-A947-ECA6-F6BE-DBF348DFC57C}"/>
          </ac:grpSpMkLst>
        </pc:grpChg>
      </pc:sldChg>
      <pc:sldChg chg="addSp delSp modSp add mod delAnim modAnim">
        <pc:chgData name="Willy Quach" userId="54b013902347d2ba" providerId="LiveId" clId="{1505118A-6F07-4A24-ABBB-E80FCEB27853}" dt="2023-08-17T19:14:36.325" v="5978" actId="166"/>
        <pc:sldMkLst>
          <pc:docMk/>
          <pc:sldMk cId="3661692256" sldId="312"/>
        </pc:sldMkLst>
        <pc:spChg chg="mod">
          <ac:chgData name="Willy Quach" userId="54b013902347d2ba" providerId="LiveId" clId="{1505118A-6F07-4A24-ABBB-E80FCEB27853}" dt="2023-08-17T19:14:12.567" v="5971" actId="20577"/>
          <ac:spMkLst>
            <pc:docMk/>
            <pc:sldMk cId="3661692256" sldId="312"/>
            <ac:spMk id="4" creationId="{28DAB246-8357-B400-E5CA-A63E757CAABF}"/>
          </ac:spMkLst>
        </pc:spChg>
        <pc:spChg chg="del">
          <ac:chgData name="Willy Quach" userId="54b013902347d2ba" providerId="LiveId" clId="{1505118A-6F07-4A24-ABBB-E80FCEB27853}" dt="2023-08-17T18:35:14.624" v="5295" actId="478"/>
          <ac:spMkLst>
            <pc:docMk/>
            <pc:sldMk cId="3661692256" sldId="312"/>
            <ac:spMk id="6" creationId="{915EF354-3C24-5AF3-2468-8C9C15EFF400}"/>
          </ac:spMkLst>
        </pc:spChg>
        <pc:spChg chg="add mod">
          <ac:chgData name="Willy Quach" userId="54b013902347d2ba" providerId="LiveId" clId="{1505118A-6F07-4A24-ABBB-E80FCEB27853}" dt="2023-08-17T18:31:29.575" v="5235"/>
          <ac:spMkLst>
            <pc:docMk/>
            <pc:sldMk cId="3661692256" sldId="312"/>
            <ac:spMk id="10" creationId="{EF4E70D3-3F21-73E5-700D-9A175C37FFF6}"/>
          </ac:spMkLst>
        </pc:spChg>
        <pc:spChg chg="del mod">
          <ac:chgData name="Willy Quach" userId="54b013902347d2ba" providerId="LiveId" clId="{1505118A-6F07-4A24-ABBB-E80FCEB27853}" dt="2023-08-17T18:31:28.398" v="5234" actId="478"/>
          <ac:spMkLst>
            <pc:docMk/>
            <pc:sldMk cId="3661692256" sldId="312"/>
            <ac:spMk id="12" creationId="{BF725E44-C757-F327-3FD1-63694597A6DC}"/>
          </ac:spMkLst>
        </pc:spChg>
        <pc:spChg chg="add del mod">
          <ac:chgData name="Willy Quach" userId="54b013902347d2ba" providerId="LiveId" clId="{1505118A-6F07-4A24-ABBB-E80FCEB27853}" dt="2023-08-17T18:32:59.175" v="5252" actId="478"/>
          <ac:spMkLst>
            <pc:docMk/>
            <pc:sldMk cId="3661692256" sldId="312"/>
            <ac:spMk id="16" creationId="{2C1BDF52-0DD7-2ECC-156E-CDBA1BD38A2D}"/>
          </ac:spMkLst>
        </pc:spChg>
        <pc:spChg chg="mod">
          <ac:chgData name="Willy Quach" userId="54b013902347d2ba" providerId="LiveId" clId="{1505118A-6F07-4A24-ABBB-E80FCEB27853}" dt="2023-08-17T18:35:44.634" v="5298" actId="20577"/>
          <ac:spMkLst>
            <pc:docMk/>
            <pc:sldMk cId="3661692256" sldId="312"/>
            <ac:spMk id="17" creationId="{8F0FA795-D4D5-7047-AD5F-1E6024AA0354}"/>
          </ac:spMkLst>
        </pc:spChg>
        <pc:spChg chg="add mod">
          <ac:chgData name="Willy Quach" userId="54b013902347d2ba" providerId="LiveId" clId="{1505118A-6F07-4A24-ABBB-E80FCEB27853}" dt="2023-08-17T18:35:58.664" v="5302" actId="113"/>
          <ac:spMkLst>
            <pc:docMk/>
            <pc:sldMk cId="3661692256" sldId="312"/>
            <ac:spMk id="18" creationId="{83406302-23FA-F088-A845-94018F5F9F80}"/>
          </ac:spMkLst>
        </pc:spChg>
        <pc:spChg chg="mod">
          <ac:chgData name="Willy Quach" userId="54b013902347d2ba" providerId="LiveId" clId="{1505118A-6F07-4A24-ABBB-E80FCEB27853}" dt="2023-08-17T18:32:39.345" v="5248" actId="1035"/>
          <ac:spMkLst>
            <pc:docMk/>
            <pc:sldMk cId="3661692256" sldId="312"/>
            <ac:spMk id="20" creationId="{83B99285-38CA-E9BF-8A93-CE6FFF64B6DF}"/>
          </ac:spMkLst>
        </pc:spChg>
        <pc:spChg chg="del">
          <ac:chgData name="Willy Quach" userId="54b013902347d2ba" providerId="LiveId" clId="{1505118A-6F07-4A24-ABBB-E80FCEB27853}" dt="2023-08-17T18:35:16.534" v="5296" actId="478"/>
          <ac:spMkLst>
            <pc:docMk/>
            <pc:sldMk cId="3661692256" sldId="312"/>
            <ac:spMk id="24" creationId="{C5AE4FBA-DC28-E587-9A65-46AE91E4297C}"/>
          </ac:spMkLst>
        </pc:spChg>
        <pc:spChg chg="del">
          <ac:chgData name="Willy Quach" userId="54b013902347d2ba" providerId="LiveId" clId="{1505118A-6F07-4A24-ABBB-E80FCEB27853}" dt="2023-08-17T18:35:47.934" v="5300" actId="478"/>
          <ac:spMkLst>
            <pc:docMk/>
            <pc:sldMk cId="3661692256" sldId="312"/>
            <ac:spMk id="26" creationId="{373DE8D0-C097-1239-686F-6BCD05F02457}"/>
          </ac:spMkLst>
        </pc:spChg>
        <pc:picChg chg="del">
          <ac:chgData name="Willy Quach" userId="54b013902347d2ba" providerId="LiveId" clId="{1505118A-6F07-4A24-ABBB-E80FCEB27853}" dt="2023-08-17T18:32:22.205" v="5242" actId="478"/>
          <ac:picMkLst>
            <pc:docMk/>
            <pc:sldMk cId="3661692256" sldId="312"/>
            <ac:picMk id="5" creationId="{FF93EF16-69EC-D78C-DF33-83B90CDBAD24}"/>
          </ac:picMkLst>
        </pc:picChg>
        <pc:picChg chg="add mod ord">
          <ac:chgData name="Willy Quach" userId="54b013902347d2ba" providerId="LiveId" clId="{1505118A-6F07-4A24-ABBB-E80FCEB27853}" dt="2023-08-17T18:32:48.315" v="5251" actId="1035"/>
          <ac:picMkLst>
            <pc:docMk/>
            <pc:sldMk cId="3661692256" sldId="312"/>
            <ac:picMk id="13" creationId="{0382E898-4AD8-AE07-FC28-6D67F4412D53}"/>
          </ac:picMkLst>
        </pc:picChg>
        <pc:picChg chg="add mod ord">
          <ac:chgData name="Willy Quach" userId="54b013902347d2ba" providerId="LiveId" clId="{1505118A-6F07-4A24-ABBB-E80FCEB27853}" dt="2023-08-17T19:14:36.325" v="5978" actId="166"/>
          <ac:picMkLst>
            <pc:docMk/>
            <pc:sldMk cId="3661692256" sldId="312"/>
            <ac:picMk id="14" creationId="{070E2DAB-C445-9F78-539D-83EF9EE9CAE7}"/>
          </ac:picMkLst>
        </pc:picChg>
        <pc:cxnChg chg="del">
          <ac:chgData name="Willy Quach" userId="54b013902347d2ba" providerId="LiveId" clId="{1505118A-6F07-4A24-ABBB-E80FCEB27853}" dt="2023-08-17T18:35:46.554" v="5299" actId="478"/>
          <ac:cxnSpMkLst>
            <pc:docMk/>
            <pc:sldMk cId="3661692256" sldId="312"/>
            <ac:cxnSpMk id="27" creationId="{B2C69922-83ED-5CCF-C09C-5408564484E5}"/>
          </ac:cxnSpMkLst>
        </pc:cxnChg>
        <pc:cxnChg chg="add mod">
          <ac:chgData name="Willy Quach" userId="54b013902347d2ba" providerId="LiveId" clId="{1505118A-6F07-4A24-ABBB-E80FCEB27853}" dt="2023-08-17T18:34:58.964" v="5287"/>
          <ac:cxnSpMkLst>
            <pc:docMk/>
            <pc:sldMk cId="3661692256" sldId="312"/>
            <ac:cxnSpMk id="28" creationId="{DB7F4030-BC1A-EFB8-1AE6-C33EE1FB6647}"/>
          </ac:cxnSpMkLst>
        </pc:cxnChg>
      </pc:sldChg>
      <pc:sldChg chg="addSp delSp modSp add mod delAnim modAnim">
        <pc:chgData name="Willy Quach" userId="54b013902347d2ba" providerId="LiveId" clId="{1505118A-6F07-4A24-ABBB-E80FCEB27853}" dt="2023-08-17T18:34:44.339" v="5286" actId="478"/>
        <pc:sldMkLst>
          <pc:docMk/>
          <pc:sldMk cId="1024336535" sldId="313"/>
        </pc:sldMkLst>
        <pc:spChg chg="del mod">
          <ac:chgData name="Willy Quach" userId="54b013902347d2ba" providerId="LiveId" clId="{1505118A-6F07-4A24-ABBB-E80FCEB27853}" dt="2023-08-17T18:34:44.339" v="5286" actId="478"/>
          <ac:spMkLst>
            <pc:docMk/>
            <pc:sldMk cId="1024336535" sldId="313"/>
            <ac:spMk id="4" creationId="{28DAB246-8357-B400-E5CA-A63E757CAABF}"/>
          </ac:spMkLst>
        </pc:spChg>
        <pc:spChg chg="del">
          <ac:chgData name="Willy Quach" userId="54b013902347d2ba" providerId="LiveId" clId="{1505118A-6F07-4A24-ABBB-E80FCEB27853}" dt="2023-08-17T18:31:15.315" v="5231" actId="478"/>
          <ac:spMkLst>
            <pc:docMk/>
            <pc:sldMk cId="1024336535" sldId="313"/>
            <ac:spMk id="6" creationId="{915EF354-3C24-5AF3-2468-8C9C15EFF400}"/>
          </ac:spMkLst>
        </pc:spChg>
        <pc:spChg chg="del">
          <ac:chgData name="Willy Quach" userId="54b013902347d2ba" providerId="LiveId" clId="{1505118A-6F07-4A24-ABBB-E80FCEB27853}" dt="2023-08-17T18:31:15.315" v="5231" actId="478"/>
          <ac:spMkLst>
            <pc:docMk/>
            <pc:sldMk cId="1024336535" sldId="313"/>
            <ac:spMk id="8" creationId="{ACA7151E-4221-CA4F-5612-780901C9FB21}"/>
          </ac:spMkLst>
        </pc:spChg>
        <pc:spChg chg="add mod">
          <ac:chgData name="Willy Quach" userId="54b013902347d2ba" providerId="LiveId" clId="{1505118A-6F07-4A24-ABBB-E80FCEB27853}" dt="2023-08-17T18:30:32.719" v="5225" actId="1076"/>
          <ac:spMkLst>
            <pc:docMk/>
            <pc:sldMk cId="1024336535" sldId="313"/>
            <ac:spMk id="10" creationId="{D36762F3-6CA1-3984-BCD5-3603A5E3B9F7}"/>
          </ac:spMkLst>
        </pc:spChg>
        <pc:spChg chg="del">
          <ac:chgData name="Willy Quach" userId="54b013902347d2ba" providerId="LiveId" clId="{1505118A-6F07-4A24-ABBB-E80FCEB27853}" dt="2023-08-17T18:29:56.776" v="5212" actId="478"/>
          <ac:spMkLst>
            <pc:docMk/>
            <pc:sldMk cId="1024336535" sldId="313"/>
            <ac:spMk id="12" creationId="{BF725E44-C757-F327-3FD1-63694597A6DC}"/>
          </ac:spMkLst>
        </pc:spChg>
        <pc:spChg chg="add mod">
          <ac:chgData name="Willy Quach" userId="54b013902347d2ba" providerId="LiveId" clId="{1505118A-6F07-4A24-ABBB-E80FCEB27853}" dt="2023-08-17T18:34:12.865" v="5280" actId="20577"/>
          <ac:spMkLst>
            <pc:docMk/>
            <pc:sldMk cId="1024336535" sldId="313"/>
            <ac:spMk id="13" creationId="{171DB567-3AF5-DEE1-511E-CB0783F36291}"/>
          </ac:spMkLst>
        </pc:spChg>
        <pc:spChg chg="del">
          <ac:chgData name="Willy Quach" userId="54b013902347d2ba" providerId="LiveId" clId="{1505118A-6F07-4A24-ABBB-E80FCEB27853}" dt="2023-08-17T18:31:17.715" v="5232" actId="478"/>
          <ac:spMkLst>
            <pc:docMk/>
            <pc:sldMk cId="1024336535" sldId="313"/>
            <ac:spMk id="24" creationId="{C5AE4FBA-DC28-E587-9A65-46AE91E4297C}"/>
          </ac:spMkLst>
        </pc:spChg>
        <pc:cxnChg chg="add mod">
          <ac:chgData name="Willy Quach" userId="54b013902347d2ba" providerId="LiveId" clId="{1505118A-6F07-4A24-ABBB-E80FCEB27853}" dt="2023-08-17T18:34:41.784" v="5285"/>
          <ac:cxnSpMkLst>
            <pc:docMk/>
            <pc:sldMk cId="1024336535" sldId="313"/>
            <ac:cxnSpMk id="14" creationId="{5EA47718-B4BD-9F65-8C86-19C571255E86}"/>
          </ac:cxnSpMkLst>
        </pc:cxnChg>
      </pc:sldChg>
      <pc:sldChg chg="addSp modSp add mod modAnim">
        <pc:chgData name="Willy Quach" userId="54b013902347d2ba" providerId="LiveId" clId="{1505118A-6F07-4A24-ABBB-E80FCEB27853}" dt="2023-08-17T18:36:26.369" v="5306"/>
        <pc:sldMkLst>
          <pc:docMk/>
          <pc:sldMk cId="3735723960" sldId="314"/>
        </pc:sldMkLst>
        <pc:spChg chg="mod">
          <ac:chgData name="Willy Quach" userId="54b013902347d2ba" providerId="LiveId" clId="{1505118A-6F07-4A24-ABBB-E80FCEB27853}" dt="2023-08-17T18:35:56.394" v="5301" actId="113"/>
          <ac:spMkLst>
            <pc:docMk/>
            <pc:sldMk cId="3735723960" sldId="314"/>
            <ac:spMk id="13" creationId="{171DB567-3AF5-DEE1-511E-CB0783F36291}"/>
          </ac:spMkLst>
        </pc:spChg>
        <pc:cxnChg chg="add mod">
          <ac:chgData name="Willy Quach" userId="54b013902347d2ba" providerId="LiveId" clId="{1505118A-6F07-4A24-ABBB-E80FCEB27853}" dt="2023-08-17T18:34:34.031" v="5284" actId="1076"/>
          <ac:cxnSpMkLst>
            <pc:docMk/>
            <pc:sldMk cId="3735723960" sldId="314"/>
            <ac:cxnSpMk id="6" creationId="{E65D57BB-2A01-8BA9-70B1-B68368E8DDE1}"/>
          </ac:cxnSpMkLst>
        </pc:cxnChg>
      </pc:sldChg>
      <pc:sldChg chg="addSp delSp modSp add mod">
        <pc:chgData name="Willy Quach" userId="54b013902347d2ba" providerId="LiveId" clId="{1505118A-6F07-4A24-ABBB-E80FCEB27853}" dt="2023-08-17T19:14:21.057" v="5977" actId="20577"/>
        <pc:sldMkLst>
          <pc:docMk/>
          <pc:sldMk cId="3259696168" sldId="315"/>
        </pc:sldMkLst>
        <pc:spChg chg="mod">
          <ac:chgData name="Willy Quach" userId="54b013902347d2ba" providerId="LiveId" clId="{1505118A-6F07-4A24-ABBB-E80FCEB27853}" dt="2023-08-17T19:14:21.057" v="5977" actId="20577"/>
          <ac:spMkLst>
            <pc:docMk/>
            <pc:sldMk cId="3259696168" sldId="315"/>
            <ac:spMk id="4" creationId="{28DAB246-8357-B400-E5CA-A63E757CAABF}"/>
          </ac:spMkLst>
        </pc:spChg>
        <pc:spChg chg="add del mod">
          <ac:chgData name="Willy Quach" userId="54b013902347d2ba" providerId="LiveId" clId="{1505118A-6F07-4A24-ABBB-E80FCEB27853}" dt="2023-08-17T18:42:09.347" v="5412" actId="478"/>
          <ac:spMkLst>
            <pc:docMk/>
            <pc:sldMk cId="3259696168" sldId="315"/>
            <ac:spMk id="5" creationId="{F3404505-AA11-731A-89A7-6A175AF2A531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7" creationId="{DBB4CF3D-A355-686F-0D1E-40279DA71041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12" creationId="{803CDDB2-5E5B-3A8D-5C98-2C22AD7F6FCF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13" creationId="{02106267-936E-8118-A8A9-E2A08097D2F6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14" creationId="{68F509BE-7BB5-F261-4599-18D10C3FFDAF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15" creationId="{DAADF4FB-913B-4D9A-0DB4-607F446813A6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17" creationId="{277AF6BE-4052-9983-AA3A-18F6F830C704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18" creationId="{528D44C7-CA11-1BAE-9535-7FE81C9A2758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20" creationId="{580AB4ED-37F0-D0CC-EEE9-57F40C783226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22" creationId="{A435A6CF-971C-765F-6786-9F1B40900E1E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25" creationId="{C7995A88-C990-8256-8CFB-EDF19F0CF362}"/>
          </ac:spMkLst>
        </pc:spChg>
        <pc:spChg chg="add mod">
          <ac:chgData name="Willy Quach" userId="54b013902347d2ba" providerId="LiveId" clId="{1505118A-6F07-4A24-ABBB-E80FCEB27853}" dt="2023-08-17T18:42:10.012" v="5413"/>
          <ac:spMkLst>
            <pc:docMk/>
            <pc:sldMk cId="3259696168" sldId="315"/>
            <ac:spMk id="26" creationId="{7AFA2902-D01B-0DD4-052D-719A1E175F76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29" creationId="{66A87ACE-41FE-E5BC-FE6C-296327F0C2AE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0" creationId="{AD73D1A0-C403-DCDE-B161-62D3D7B7D9DE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1" creationId="{D46A0238-E82D-9815-7A85-6B4116FC038F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2" creationId="{596AA469-DA50-1CC1-C3D0-8E5D4BE64AD7}"/>
          </ac:spMkLst>
        </pc:spChg>
        <pc:spChg chg="mod">
          <ac:chgData name="Willy Quach" userId="54b013902347d2ba" providerId="LiveId" clId="{1505118A-6F07-4A24-ABBB-E80FCEB27853}" dt="2023-08-17T18:43:47.352" v="5426"/>
          <ac:spMkLst>
            <pc:docMk/>
            <pc:sldMk cId="3259696168" sldId="315"/>
            <ac:spMk id="33" creationId="{81C9892F-9D44-C5A6-B772-73A23901E182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4" creationId="{8ABF4B60-85F6-6D27-86F7-E3DE4DCC4956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5" creationId="{FA87EC39-F647-62BD-E8A1-791B1DABC349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7" creationId="{F44A869D-F4CA-9F06-F444-89BFD302FBF1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39" creationId="{F3F296D7-9948-EA82-3048-27458CDDC2AA}"/>
          </ac:spMkLst>
        </pc:spChg>
        <pc:spChg chg="del">
          <ac:chgData name="Willy Quach" userId="54b013902347d2ba" providerId="LiveId" clId="{1505118A-6F07-4A24-ABBB-E80FCEB27853}" dt="2023-08-17T18:42:07.502" v="5411" actId="478"/>
          <ac:spMkLst>
            <pc:docMk/>
            <pc:sldMk cId="3259696168" sldId="315"/>
            <ac:spMk id="40" creationId="{E129BC52-C1A5-73A5-6B35-43FD57D280DB}"/>
          </ac:spMkLst>
        </pc:spChg>
        <pc:spChg chg="mod">
          <ac:chgData name="Willy Quach" userId="54b013902347d2ba" providerId="LiveId" clId="{1505118A-6F07-4A24-ABBB-E80FCEB27853}" dt="2023-08-17T18:43:47.352" v="5426"/>
          <ac:spMkLst>
            <pc:docMk/>
            <pc:sldMk cId="3259696168" sldId="315"/>
            <ac:spMk id="41" creationId="{5678C451-7602-CE8C-A4A0-B7C043E1A6B7}"/>
          </ac:spMkLst>
        </pc:spChg>
        <pc:spChg chg="add mod">
          <ac:chgData name="Willy Quach" userId="54b013902347d2ba" providerId="LiveId" clId="{1505118A-6F07-4A24-ABBB-E80FCEB27853}" dt="2023-08-17T18:44:12.661" v="5429"/>
          <ac:spMkLst>
            <pc:docMk/>
            <pc:sldMk cId="3259696168" sldId="315"/>
            <ac:spMk id="45" creationId="{BD1FA9D4-9C1D-4A09-258F-7209EF67EA17}"/>
          </ac:spMkLst>
        </pc:spChg>
        <pc:grpChg chg="add mod">
          <ac:chgData name="Willy Quach" userId="54b013902347d2ba" providerId="LiveId" clId="{1505118A-6F07-4A24-ABBB-E80FCEB27853}" dt="2023-08-17T18:43:47.352" v="5426"/>
          <ac:grpSpMkLst>
            <pc:docMk/>
            <pc:sldMk cId="3259696168" sldId="315"/>
            <ac:grpSpMk id="27" creationId="{9E75E611-C01D-D981-6F49-BEE7E3F04F67}"/>
          </ac:grpSpMkLst>
        </pc:grpChg>
        <pc:picChg chg="add mod">
          <ac:chgData name="Willy Quach" userId="54b013902347d2ba" providerId="LiveId" clId="{1505118A-6F07-4A24-ABBB-E80FCEB27853}" dt="2023-08-17T18:42:10.012" v="5413"/>
          <ac:picMkLst>
            <pc:docMk/>
            <pc:sldMk cId="3259696168" sldId="315"/>
            <ac:picMk id="9" creationId="{34A48835-E39C-57FE-281D-2F0231D585B3}"/>
          </ac:picMkLst>
        </pc:picChg>
        <pc:picChg chg="add mod">
          <ac:chgData name="Willy Quach" userId="54b013902347d2ba" providerId="LiveId" clId="{1505118A-6F07-4A24-ABBB-E80FCEB27853}" dt="2023-08-17T18:42:10.012" v="5413"/>
          <ac:picMkLst>
            <pc:docMk/>
            <pc:sldMk cId="3259696168" sldId="315"/>
            <ac:picMk id="10" creationId="{BDEC2C2E-17BA-9376-4C81-E35BBD41D607}"/>
          </ac:picMkLst>
        </pc:picChg>
        <pc:picChg chg="del">
          <ac:chgData name="Willy Quach" userId="54b013902347d2ba" providerId="LiveId" clId="{1505118A-6F07-4A24-ABBB-E80FCEB27853}" dt="2023-08-17T18:42:07.502" v="5411" actId="478"/>
          <ac:picMkLst>
            <pc:docMk/>
            <pc:sldMk cId="3259696168" sldId="315"/>
            <ac:picMk id="16" creationId="{E3EAE383-B65C-271C-24BA-6805C7E8328D}"/>
          </ac:picMkLst>
        </pc:picChg>
        <pc:picChg chg="add mod">
          <ac:chgData name="Willy Quach" userId="54b013902347d2ba" providerId="LiveId" clId="{1505118A-6F07-4A24-ABBB-E80FCEB27853}" dt="2023-08-17T18:43:47.352" v="5426"/>
          <ac:picMkLst>
            <pc:docMk/>
            <pc:sldMk cId="3259696168" sldId="315"/>
            <ac:picMk id="42" creationId="{2D3AA335-94FB-8DAE-E313-BE0255172F7B}"/>
          </ac:picMkLst>
        </pc:picChg>
        <pc:picChg chg="del">
          <ac:chgData name="Willy Quach" userId="54b013902347d2ba" providerId="LiveId" clId="{1505118A-6F07-4A24-ABBB-E80FCEB27853}" dt="2023-08-17T18:42:07.502" v="5411" actId="478"/>
          <ac:picMkLst>
            <pc:docMk/>
            <pc:sldMk cId="3259696168" sldId="315"/>
            <ac:picMk id="43" creationId="{4C7E439C-854B-DEE3-25A1-46A7A0A39886}"/>
          </ac:picMkLst>
        </pc:picChg>
        <pc:picChg chg="del">
          <ac:chgData name="Willy Quach" userId="54b013902347d2ba" providerId="LiveId" clId="{1505118A-6F07-4A24-ABBB-E80FCEB27853}" dt="2023-08-17T18:42:07.502" v="5411" actId="478"/>
          <ac:picMkLst>
            <pc:docMk/>
            <pc:sldMk cId="3259696168" sldId="315"/>
            <ac:picMk id="44" creationId="{F9A8B533-8A86-B8D6-989B-838C8BCEB09D}"/>
          </ac:picMkLst>
        </pc:picChg>
        <pc:cxnChg chg="add mod">
          <ac:chgData name="Willy Quach" userId="54b013902347d2ba" providerId="LiveId" clId="{1505118A-6F07-4A24-ABBB-E80FCEB27853}" dt="2023-08-17T18:42:10.012" v="5413"/>
          <ac:cxnSpMkLst>
            <pc:docMk/>
            <pc:sldMk cId="3259696168" sldId="315"/>
            <ac:cxnSpMk id="11" creationId="{8E6662C3-C409-8925-A48D-341F1DB7A283}"/>
          </ac:cxnSpMkLst>
        </pc:cxnChg>
        <pc:cxnChg chg="add mod">
          <ac:chgData name="Willy Quach" userId="54b013902347d2ba" providerId="LiveId" clId="{1505118A-6F07-4A24-ABBB-E80FCEB27853}" dt="2023-08-17T18:42:10.012" v="5413"/>
          <ac:cxnSpMkLst>
            <pc:docMk/>
            <pc:sldMk cId="3259696168" sldId="315"/>
            <ac:cxnSpMk id="21" creationId="{8505EA1F-90E5-7E53-ECF8-59C76A2C8130}"/>
          </ac:cxnSpMkLst>
        </pc:cxnChg>
        <pc:cxnChg chg="add mod">
          <ac:chgData name="Willy Quach" userId="54b013902347d2ba" providerId="LiveId" clId="{1505118A-6F07-4A24-ABBB-E80FCEB27853}" dt="2023-08-17T18:42:10.012" v="5413"/>
          <ac:cxnSpMkLst>
            <pc:docMk/>
            <pc:sldMk cId="3259696168" sldId="315"/>
            <ac:cxnSpMk id="23" creationId="{0FD16AFF-4A7E-53E2-050A-457652AC43C2}"/>
          </ac:cxnSpMkLst>
        </pc:cxnChg>
        <pc:cxnChg chg="del">
          <ac:chgData name="Willy Quach" userId="54b013902347d2ba" providerId="LiveId" clId="{1505118A-6F07-4A24-ABBB-E80FCEB27853}" dt="2023-08-17T18:42:07.502" v="5411" actId="478"/>
          <ac:cxnSpMkLst>
            <pc:docMk/>
            <pc:sldMk cId="3259696168" sldId="315"/>
            <ac:cxnSpMk id="28" creationId="{F8714837-E7A8-6532-C58D-D0AB4411C90E}"/>
          </ac:cxnSpMkLst>
        </pc:cxnChg>
        <pc:cxnChg chg="del">
          <ac:chgData name="Willy Quach" userId="54b013902347d2ba" providerId="LiveId" clId="{1505118A-6F07-4A24-ABBB-E80FCEB27853}" dt="2023-08-17T18:42:07.502" v="5411" actId="478"/>
          <ac:cxnSpMkLst>
            <pc:docMk/>
            <pc:sldMk cId="3259696168" sldId="315"/>
            <ac:cxnSpMk id="36" creationId="{2F696423-2DAE-A06B-3BFA-036B615F363C}"/>
          </ac:cxnSpMkLst>
        </pc:cxnChg>
        <pc:cxnChg chg="del">
          <ac:chgData name="Willy Quach" userId="54b013902347d2ba" providerId="LiveId" clId="{1505118A-6F07-4A24-ABBB-E80FCEB27853}" dt="2023-08-17T18:42:07.502" v="5411" actId="478"/>
          <ac:cxnSpMkLst>
            <pc:docMk/>
            <pc:sldMk cId="3259696168" sldId="315"/>
            <ac:cxnSpMk id="38" creationId="{42AB10DA-30DD-2EBC-4288-B6AB0BE8D924}"/>
          </ac:cxnSpMkLst>
        </pc:cxnChg>
        <pc:cxnChg chg="add mod">
          <ac:chgData name="Willy Quach" userId="54b013902347d2ba" providerId="LiveId" clId="{1505118A-6F07-4A24-ABBB-E80FCEB27853}" dt="2023-08-17T18:44:12.661" v="5429"/>
          <ac:cxnSpMkLst>
            <pc:docMk/>
            <pc:sldMk cId="3259696168" sldId="315"/>
            <ac:cxnSpMk id="46" creationId="{C38182D8-D374-5BA1-B649-50762710DFA1}"/>
          </ac:cxnSpMkLst>
        </pc:cxnChg>
      </pc:sldChg>
      <pc:sldChg chg="addSp delSp modSp add mod modAnim modShow">
        <pc:chgData name="Willy Quach" userId="54b013902347d2ba" providerId="LiveId" clId="{1505118A-6F07-4A24-ABBB-E80FCEB27853}" dt="2023-08-17T19:14:18.312" v="5975" actId="20577"/>
        <pc:sldMkLst>
          <pc:docMk/>
          <pc:sldMk cId="3943578355" sldId="316"/>
        </pc:sldMkLst>
        <pc:spChg chg="mod">
          <ac:chgData name="Willy Quach" userId="54b013902347d2ba" providerId="LiveId" clId="{1505118A-6F07-4A24-ABBB-E80FCEB27853}" dt="2023-08-17T19:14:18.312" v="5975" actId="20577"/>
          <ac:spMkLst>
            <pc:docMk/>
            <pc:sldMk cId="3943578355" sldId="316"/>
            <ac:spMk id="4" creationId="{28DAB246-8357-B400-E5CA-A63E757CAABF}"/>
          </ac:spMkLst>
        </pc:spChg>
        <pc:spChg chg="mod">
          <ac:chgData name="Willy Quach" userId="54b013902347d2ba" providerId="LiveId" clId="{1505118A-6F07-4A24-ABBB-E80FCEB27853}" dt="2023-08-17T18:38:17.683" v="5321"/>
          <ac:spMkLst>
            <pc:docMk/>
            <pc:sldMk cId="3943578355" sldId="316"/>
            <ac:spMk id="5" creationId="{C0301A9A-28BA-B656-9098-551EFA03E4D0}"/>
          </ac:spMkLst>
        </pc:spChg>
        <pc:spChg chg="mod">
          <ac:chgData name="Willy Quach" userId="54b013902347d2ba" providerId="LiveId" clId="{1505118A-6F07-4A24-ABBB-E80FCEB27853}" dt="2023-08-17T18:43:22.502" v="5424" actId="20577"/>
          <ac:spMkLst>
            <pc:docMk/>
            <pc:sldMk cId="3943578355" sldId="316"/>
            <ac:spMk id="6" creationId="{915EF354-3C24-5AF3-2468-8C9C15EFF400}"/>
          </ac:spMkLst>
        </pc:spChg>
        <pc:spChg chg="mod">
          <ac:chgData name="Willy Quach" userId="54b013902347d2ba" providerId="LiveId" clId="{1505118A-6F07-4A24-ABBB-E80FCEB27853}" dt="2023-08-17T18:38:17.683" v="5321"/>
          <ac:spMkLst>
            <pc:docMk/>
            <pc:sldMk cId="3943578355" sldId="316"/>
            <ac:spMk id="7" creationId="{DD219C99-ABB2-5BA0-BC09-79EBCBF6EDB6}"/>
          </ac:spMkLst>
        </pc:spChg>
        <pc:spChg chg="mod">
          <ac:chgData name="Willy Quach" userId="54b013902347d2ba" providerId="LiveId" clId="{1505118A-6F07-4A24-ABBB-E80FCEB27853}" dt="2023-08-17T18:38:55.933" v="5332"/>
          <ac:spMkLst>
            <pc:docMk/>
            <pc:sldMk cId="3943578355" sldId="316"/>
            <ac:spMk id="11" creationId="{C8FE4E0E-9AA6-FC42-17E6-C9DC1FD6A1B2}"/>
          </ac:spMkLst>
        </pc:spChg>
        <pc:spChg chg="mod">
          <ac:chgData name="Willy Quach" userId="54b013902347d2ba" providerId="LiveId" clId="{1505118A-6F07-4A24-ABBB-E80FCEB27853}" dt="2023-08-17T18:38:55.933" v="5332"/>
          <ac:spMkLst>
            <pc:docMk/>
            <pc:sldMk cId="3943578355" sldId="316"/>
            <ac:spMk id="12" creationId="{C6306E1E-3656-D708-C2FD-42AB2830A50D}"/>
          </ac:spMkLst>
        </pc:spChg>
        <pc:grpChg chg="add del mod">
          <ac:chgData name="Willy Quach" userId="54b013902347d2ba" providerId="LiveId" clId="{1505118A-6F07-4A24-ABBB-E80FCEB27853}" dt="2023-08-17T18:38:19.476" v="5322"/>
          <ac:grpSpMkLst>
            <pc:docMk/>
            <pc:sldMk cId="3943578355" sldId="316"/>
            <ac:grpSpMk id="3" creationId="{2810E3EE-08A3-674C-ED7B-6042468FC348}"/>
          </ac:grpSpMkLst>
        </pc:grpChg>
        <pc:grpChg chg="add mod">
          <ac:chgData name="Willy Quach" userId="54b013902347d2ba" providerId="LiveId" clId="{1505118A-6F07-4A24-ABBB-E80FCEB27853}" dt="2023-08-17T18:38:55.933" v="5332"/>
          <ac:grpSpMkLst>
            <pc:docMk/>
            <pc:sldMk cId="3943578355" sldId="316"/>
            <ac:grpSpMk id="10" creationId="{63878E23-EBC0-00C6-6403-504673FF9AF3}"/>
          </ac:grpSpMkLst>
        </pc:grpChg>
        <pc:picChg chg="add del mod">
          <ac:chgData name="Willy Quach" userId="54b013902347d2ba" providerId="LiveId" clId="{1505118A-6F07-4A24-ABBB-E80FCEB27853}" dt="2023-08-17T18:38:19.476" v="5322"/>
          <ac:picMkLst>
            <pc:docMk/>
            <pc:sldMk cId="3943578355" sldId="316"/>
            <ac:picMk id="9" creationId="{EDF5830E-E64D-D6C8-7F7C-4698C44648C1}"/>
          </ac:picMkLst>
        </pc:picChg>
        <pc:picChg chg="add mod">
          <ac:chgData name="Willy Quach" userId="54b013902347d2ba" providerId="LiveId" clId="{1505118A-6F07-4A24-ABBB-E80FCEB27853}" dt="2023-08-17T18:38:55.933" v="5332"/>
          <ac:picMkLst>
            <pc:docMk/>
            <pc:sldMk cId="3943578355" sldId="316"/>
            <ac:picMk id="13" creationId="{D58DD909-2C1F-24CE-7A92-1F825494FFF0}"/>
          </ac:picMkLst>
        </pc:picChg>
      </pc:sldChg>
      <pc:sldChg chg="modSp add mod modTransition modAnim">
        <pc:chgData name="Willy Quach" userId="54b013902347d2ba" providerId="LiveId" clId="{1505118A-6F07-4A24-ABBB-E80FCEB27853}" dt="2023-08-17T20:22:43.554" v="7619" actId="1038"/>
        <pc:sldMkLst>
          <pc:docMk/>
          <pc:sldMk cId="3776870102" sldId="317"/>
        </pc:sldMkLst>
        <pc:spChg chg="mod">
          <ac:chgData name="Willy Quach" userId="54b013902347d2ba" providerId="LiveId" clId="{1505118A-6F07-4A24-ABBB-E80FCEB27853}" dt="2023-08-17T20:22:43.554" v="7619" actId="1038"/>
          <ac:spMkLst>
            <pc:docMk/>
            <pc:sldMk cId="3776870102" sldId="317"/>
            <ac:spMk id="6" creationId="{356C1D3B-98CC-CA3C-2ED8-5F6417B32EC1}"/>
          </ac:spMkLst>
        </pc:spChg>
      </pc:sldChg>
      <pc:sldChg chg="add mod modShow">
        <pc:chgData name="Willy Quach" userId="54b013902347d2ba" providerId="LiveId" clId="{1505118A-6F07-4A24-ABBB-E80FCEB27853}" dt="2023-08-17T19:01:24.804" v="5741" actId="729"/>
        <pc:sldMkLst>
          <pc:docMk/>
          <pc:sldMk cId="3397726111" sldId="318"/>
        </pc:sldMkLst>
      </pc:sldChg>
      <pc:sldChg chg="delSp modSp add mod">
        <pc:chgData name="Willy Quach" userId="54b013902347d2ba" providerId="LiveId" clId="{1505118A-6F07-4A24-ABBB-E80FCEB27853}" dt="2023-08-17T19:11:00.404" v="5953" actId="14100"/>
        <pc:sldMkLst>
          <pc:docMk/>
          <pc:sldMk cId="4224623236" sldId="319"/>
        </pc:sldMkLst>
        <pc:spChg chg="del">
          <ac:chgData name="Willy Quach" userId="54b013902347d2ba" providerId="LiveId" clId="{1505118A-6F07-4A24-ABBB-E80FCEB27853}" dt="2023-08-17T19:09:35.840" v="5944" actId="478"/>
          <ac:spMkLst>
            <pc:docMk/>
            <pc:sldMk cId="4224623236" sldId="319"/>
            <ac:spMk id="29" creationId="{D685BE73-AF68-9C2E-D8E8-B623D328AA93}"/>
          </ac:spMkLst>
        </pc:spChg>
        <pc:spChg chg="del">
          <ac:chgData name="Willy Quach" userId="54b013902347d2ba" providerId="LiveId" clId="{1505118A-6F07-4A24-ABBB-E80FCEB27853}" dt="2023-08-17T19:09:35.840" v="5944" actId="478"/>
          <ac:spMkLst>
            <pc:docMk/>
            <pc:sldMk cId="4224623236" sldId="319"/>
            <ac:spMk id="30" creationId="{EF2DECC6-39AE-5D92-A6FA-910002A316B0}"/>
          </ac:spMkLst>
        </pc:spChg>
        <pc:spChg chg="del">
          <ac:chgData name="Willy Quach" userId="54b013902347d2ba" providerId="LiveId" clId="{1505118A-6F07-4A24-ABBB-E80FCEB27853}" dt="2023-08-17T19:09:35.840" v="5944" actId="478"/>
          <ac:spMkLst>
            <pc:docMk/>
            <pc:sldMk cId="4224623236" sldId="319"/>
            <ac:spMk id="32" creationId="{51801AD8-77C5-BB58-FC4C-50EB1C7D0989}"/>
          </ac:spMkLst>
        </pc:spChg>
        <pc:spChg chg="del">
          <ac:chgData name="Willy Quach" userId="54b013902347d2ba" providerId="LiveId" clId="{1505118A-6F07-4A24-ABBB-E80FCEB27853}" dt="2023-08-17T19:09:35.840" v="5944" actId="478"/>
          <ac:spMkLst>
            <pc:docMk/>
            <pc:sldMk cId="4224623236" sldId="319"/>
            <ac:spMk id="33" creationId="{5AAFD058-5936-CA20-F78B-A666368EBE08}"/>
          </ac:spMkLst>
        </pc:spChg>
        <pc:cxnChg chg="mod">
          <ac:chgData name="Willy Quach" userId="54b013902347d2ba" providerId="LiveId" clId="{1505118A-6F07-4A24-ABBB-E80FCEB27853}" dt="2023-08-17T19:10:10.045" v="5948" actId="14100"/>
          <ac:cxnSpMkLst>
            <pc:docMk/>
            <pc:sldMk cId="4224623236" sldId="319"/>
            <ac:cxnSpMk id="2" creationId="{29FCA8C2-0A69-CD86-D8C0-CD96EF653981}"/>
          </ac:cxnSpMkLst>
        </pc:cxnChg>
        <pc:cxnChg chg="del">
          <ac:chgData name="Willy Quach" userId="54b013902347d2ba" providerId="LiveId" clId="{1505118A-6F07-4A24-ABBB-E80FCEB27853}" dt="2023-08-17T19:09:35.840" v="5944" actId="478"/>
          <ac:cxnSpMkLst>
            <pc:docMk/>
            <pc:sldMk cId="4224623236" sldId="319"/>
            <ac:cxnSpMk id="31" creationId="{6F8B10D1-AAA6-B8C4-0A20-EF0FB3803DA4}"/>
          </ac:cxnSpMkLst>
        </pc:cxnChg>
        <pc:cxnChg chg="mod">
          <ac:chgData name="Willy Quach" userId="54b013902347d2ba" providerId="LiveId" clId="{1505118A-6F07-4A24-ABBB-E80FCEB27853}" dt="2023-08-17T19:10:51.973" v="5952" actId="14100"/>
          <ac:cxnSpMkLst>
            <pc:docMk/>
            <pc:sldMk cId="4224623236" sldId="319"/>
            <ac:cxnSpMk id="36" creationId="{6DFCC156-947B-E416-7E6B-581C9FA90530}"/>
          </ac:cxnSpMkLst>
        </pc:cxnChg>
        <pc:cxnChg chg="mod">
          <ac:chgData name="Willy Quach" userId="54b013902347d2ba" providerId="LiveId" clId="{1505118A-6F07-4A24-ABBB-E80FCEB27853}" dt="2023-08-17T19:11:00.404" v="5953" actId="14100"/>
          <ac:cxnSpMkLst>
            <pc:docMk/>
            <pc:sldMk cId="4224623236" sldId="319"/>
            <ac:cxnSpMk id="37" creationId="{D09A291E-4E59-62CE-EA56-BF1134F0133E}"/>
          </ac:cxnSpMkLst>
        </pc:cxnChg>
        <pc:cxnChg chg="del">
          <ac:chgData name="Willy Quach" userId="54b013902347d2ba" providerId="LiveId" clId="{1505118A-6F07-4A24-ABBB-E80FCEB27853}" dt="2023-08-17T19:09:35.840" v="5944" actId="478"/>
          <ac:cxnSpMkLst>
            <pc:docMk/>
            <pc:sldMk cId="4224623236" sldId="319"/>
            <ac:cxnSpMk id="39" creationId="{671D05D7-7FF6-AB52-F113-61E3363E1ACB}"/>
          </ac:cxnSpMkLst>
        </pc:cxnChg>
      </pc:sldChg>
      <pc:sldChg chg="delSp modSp add mod">
        <pc:chgData name="Willy Quach" userId="54b013902347d2ba" providerId="LiveId" clId="{1505118A-6F07-4A24-ABBB-E80FCEB27853}" dt="2023-08-17T19:11:46.869" v="5958" actId="14100"/>
        <pc:sldMkLst>
          <pc:docMk/>
          <pc:sldMk cId="2381507781" sldId="320"/>
        </pc:sldMkLst>
        <pc:spChg chg="del">
          <ac:chgData name="Willy Quach" userId="54b013902347d2ba" providerId="LiveId" clId="{1505118A-6F07-4A24-ABBB-E80FCEB27853}" dt="2023-08-17T19:11:22.704" v="5954" actId="478"/>
          <ac:spMkLst>
            <pc:docMk/>
            <pc:sldMk cId="2381507781" sldId="320"/>
            <ac:spMk id="32" creationId="{51801AD8-77C5-BB58-FC4C-50EB1C7D0989}"/>
          </ac:spMkLst>
        </pc:spChg>
        <pc:spChg chg="del">
          <ac:chgData name="Willy Quach" userId="54b013902347d2ba" providerId="LiveId" clId="{1505118A-6F07-4A24-ABBB-E80FCEB27853}" dt="2023-08-17T19:11:22.704" v="5954" actId="478"/>
          <ac:spMkLst>
            <pc:docMk/>
            <pc:sldMk cId="2381507781" sldId="320"/>
            <ac:spMk id="33" creationId="{5AAFD058-5936-CA20-F78B-A666368EBE08}"/>
          </ac:spMkLst>
        </pc:spChg>
        <pc:cxnChg chg="mod">
          <ac:chgData name="Willy Quach" userId="54b013902347d2ba" providerId="LiveId" clId="{1505118A-6F07-4A24-ABBB-E80FCEB27853}" dt="2023-08-17T19:11:40.381" v="5957" actId="14100"/>
          <ac:cxnSpMkLst>
            <pc:docMk/>
            <pc:sldMk cId="2381507781" sldId="320"/>
            <ac:cxnSpMk id="2" creationId="{29FCA8C2-0A69-CD86-D8C0-CD96EF653981}"/>
          </ac:cxnSpMkLst>
        </pc:cxnChg>
        <pc:cxnChg chg="mod">
          <ac:chgData name="Willy Quach" userId="54b013902347d2ba" providerId="LiveId" clId="{1505118A-6F07-4A24-ABBB-E80FCEB27853}" dt="2023-08-17T19:11:46.869" v="5958" actId="14100"/>
          <ac:cxnSpMkLst>
            <pc:docMk/>
            <pc:sldMk cId="2381507781" sldId="320"/>
            <ac:cxnSpMk id="36" creationId="{6DFCC156-947B-E416-7E6B-581C9FA90530}"/>
          </ac:cxnSpMkLst>
        </pc:cxnChg>
        <pc:cxnChg chg="mod">
          <ac:chgData name="Willy Quach" userId="54b013902347d2ba" providerId="LiveId" clId="{1505118A-6F07-4A24-ABBB-E80FCEB27853}" dt="2023-08-17T19:11:35.004" v="5956" actId="14100"/>
          <ac:cxnSpMkLst>
            <pc:docMk/>
            <pc:sldMk cId="2381507781" sldId="320"/>
            <ac:cxnSpMk id="37" creationId="{D09A291E-4E59-62CE-EA56-BF1134F0133E}"/>
          </ac:cxnSpMkLst>
        </pc:cxnChg>
        <pc:cxnChg chg="del">
          <ac:chgData name="Willy Quach" userId="54b013902347d2ba" providerId="LiveId" clId="{1505118A-6F07-4A24-ABBB-E80FCEB27853}" dt="2023-08-17T19:11:22.704" v="5954" actId="478"/>
          <ac:cxnSpMkLst>
            <pc:docMk/>
            <pc:sldMk cId="2381507781" sldId="320"/>
            <ac:cxnSpMk id="39" creationId="{671D05D7-7FF6-AB52-F113-61E3363E1ACB}"/>
          </ac:cxnSpMkLst>
        </pc:cxnChg>
      </pc:sldChg>
      <pc:sldChg chg="addSp delSp modSp add mod delAnim modAnim">
        <pc:chgData name="Willy Quach" userId="54b013902347d2ba" providerId="LiveId" clId="{1505118A-6F07-4A24-ABBB-E80FCEB27853}" dt="2023-08-17T19:35:10.865" v="6377"/>
        <pc:sldMkLst>
          <pc:docMk/>
          <pc:sldMk cId="1622247187" sldId="321"/>
        </pc:sldMkLst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2" creationId="{4CD5D410-6371-6BB5-3716-C8DFFE7BEA68}"/>
          </ac:spMkLst>
        </pc:spChg>
        <pc:spChg chg="mod">
          <ac:chgData name="Willy Quach" userId="54b013902347d2ba" providerId="LiveId" clId="{1505118A-6F07-4A24-ABBB-E80FCEB27853}" dt="2023-08-17T19:34:30.705" v="6372"/>
          <ac:spMkLst>
            <pc:docMk/>
            <pc:sldMk cId="1622247187" sldId="321"/>
            <ac:spMk id="4" creationId="{79B391C6-E141-8358-65FC-991B54D413A5}"/>
          </ac:spMkLst>
        </pc:spChg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5" creationId="{98239CBD-A04B-96E7-5CFF-EE8522C130BD}"/>
          </ac:spMkLst>
        </pc:spChg>
        <pc:spChg chg="del">
          <ac:chgData name="Willy Quach" userId="54b013902347d2ba" providerId="LiveId" clId="{1505118A-6F07-4A24-ABBB-E80FCEB27853}" dt="2023-08-17T19:28:31.701" v="6126" actId="478"/>
          <ac:spMkLst>
            <pc:docMk/>
            <pc:sldMk cId="1622247187" sldId="321"/>
            <ac:spMk id="6" creationId="{23D42B89-F6BA-3FCF-3A24-905A29D87771}"/>
          </ac:spMkLst>
        </pc:spChg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7" creationId="{45AE320D-8F23-3E1A-1A8E-7B5FEAE1F275}"/>
          </ac:spMkLst>
        </pc:spChg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8" creationId="{E5961FE3-223D-2AED-A8D6-67B4CD97F33A}"/>
          </ac:spMkLst>
        </pc:spChg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9" creationId="{5F86B492-5B17-AB0F-7A66-3B70836128AA}"/>
          </ac:spMkLst>
        </pc:spChg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10" creationId="{97CCE5AA-9CAB-C20B-1076-DE9F186C481A}"/>
          </ac:spMkLst>
        </pc:spChg>
        <pc:spChg chg="add mod">
          <ac:chgData name="Willy Quach" userId="54b013902347d2ba" providerId="LiveId" clId="{1505118A-6F07-4A24-ABBB-E80FCEB27853}" dt="2023-08-17T19:27:40.838" v="6116" actId="1035"/>
          <ac:spMkLst>
            <pc:docMk/>
            <pc:sldMk cId="1622247187" sldId="321"/>
            <ac:spMk id="11" creationId="{1ACAFAC7-276A-6548-1D17-C7EBDC77ACEC}"/>
          </ac:spMkLst>
        </pc:spChg>
        <pc:spChg chg="add mod">
          <ac:chgData name="Willy Quach" userId="54b013902347d2ba" providerId="LiveId" clId="{1505118A-6F07-4A24-ABBB-E80FCEB27853}" dt="2023-08-17T19:32:44.993" v="6315" actId="114"/>
          <ac:spMkLst>
            <pc:docMk/>
            <pc:sldMk cId="1622247187" sldId="321"/>
            <ac:spMk id="12" creationId="{6FBDDDA0-1E7F-FEF2-983C-84039BA77932}"/>
          </ac:spMkLst>
        </pc:spChg>
        <pc:spChg chg="add mod">
          <ac:chgData name="Willy Quach" userId="54b013902347d2ba" providerId="LiveId" clId="{1505118A-6F07-4A24-ABBB-E80FCEB27853}" dt="2023-08-17T19:28:46.105" v="6168" actId="1036"/>
          <ac:spMkLst>
            <pc:docMk/>
            <pc:sldMk cId="1622247187" sldId="321"/>
            <ac:spMk id="13" creationId="{E62175C3-C915-5C18-F332-ADC812C6FEFE}"/>
          </ac:spMkLst>
        </pc:spChg>
        <pc:spChg chg="add mod">
          <ac:chgData name="Willy Quach" userId="54b013902347d2ba" providerId="LiveId" clId="{1505118A-6F07-4A24-ABBB-E80FCEB27853}" dt="2023-08-17T19:30:47.575" v="6289" actId="1076"/>
          <ac:spMkLst>
            <pc:docMk/>
            <pc:sldMk cId="1622247187" sldId="321"/>
            <ac:spMk id="14" creationId="{FFC3926B-B814-09D6-2D37-DEC46B6CA512}"/>
          </ac:spMkLst>
        </pc:spChg>
        <pc:spChg chg="del">
          <ac:chgData name="Willy Quach" userId="54b013902347d2ba" providerId="LiveId" clId="{1505118A-6F07-4A24-ABBB-E80FCEB27853}" dt="2023-08-17T19:28:31.701" v="6126" actId="478"/>
          <ac:spMkLst>
            <pc:docMk/>
            <pc:sldMk cId="1622247187" sldId="321"/>
            <ac:spMk id="19" creationId="{B941EB5D-2934-28A5-0973-B8E6761A4299}"/>
          </ac:spMkLst>
        </pc:spChg>
        <pc:spChg chg="del">
          <ac:chgData name="Willy Quach" userId="54b013902347d2ba" providerId="LiveId" clId="{1505118A-6F07-4A24-ABBB-E80FCEB27853}" dt="2023-08-17T19:27:35.444" v="6075" actId="478"/>
          <ac:spMkLst>
            <pc:docMk/>
            <pc:sldMk cId="1622247187" sldId="321"/>
            <ac:spMk id="23" creationId="{959E9C0A-F029-9B53-6404-C46BAFA9017F}"/>
          </ac:spMkLst>
        </pc:spChg>
        <pc:spChg chg="del">
          <ac:chgData name="Willy Quach" userId="54b013902347d2ba" providerId="LiveId" clId="{1505118A-6F07-4A24-ABBB-E80FCEB27853}" dt="2023-08-17T19:27:35.444" v="6075" actId="478"/>
          <ac:spMkLst>
            <pc:docMk/>
            <pc:sldMk cId="1622247187" sldId="321"/>
            <ac:spMk id="24" creationId="{F9AE1B2E-A773-9DE5-9DCF-5CAF0A67ACE0}"/>
          </ac:spMkLst>
        </pc:spChg>
        <pc:spChg chg="del">
          <ac:chgData name="Willy Quach" userId="54b013902347d2ba" providerId="LiveId" clId="{1505118A-6F07-4A24-ABBB-E80FCEB27853}" dt="2023-08-17T19:27:35.444" v="6075" actId="478"/>
          <ac:spMkLst>
            <pc:docMk/>
            <pc:sldMk cId="1622247187" sldId="321"/>
            <ac:spMk id="25" creationId="{B5381928-70E9-D9D7-D72C-185CF6B4D132}"/>
          </ac:spMkLst>
        </pc:spChg>
      </pc:sldChg>
      <pc:sldChg chg="addSp delSp modSp add mod ord delAnim modAnim">
        <pc:chgData name="Willy Quach" userId="54b013902347d2ba" providerId="LiveId" clId="{1505118A-6F07-4A24-ABBB-E80FCEB27853}" dt="2023-08-17T19:35:51.570" v="6384" actId="20577"/>
        <pc:sldMkLst>
          <pc:docMk/>
          <pc:sldMk cId="177110011" sldId="322"/>
        </pc:sldMkLst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2" creationId="{63B7A69D-797D-CEB7-DE71-EC8B2F96AF6D}"/>
          </ac:spMkLst>
        </pc:spChg>
        <pc:spChg chg="mod">
          <ac:chgData name="Willy Quach" userId="54b013902347d2ba" providerId="LiveId" clId="{1505118A-6F07-4A24-ABBB-E80FCEB27853}" dt="2023-08-17T19:34:36.951" v="6373"/>
          <ac:spMkLst>
            <pc:docMk/>
            <pc:sldMk cId="177110011" sldId="322"/>
            <ac:spMk id="4" creationId="{79B391C6-E141-8358-65FC-991B54D413A5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5" creationId="{A29E70BA-674F-7813-A9BF-2EB457E58C9B}"/>
          </ac:spMkLst>
        </pc:spChg>
        <pc:spChg chg="del">
          <ac:chgData name="Willy Quach" userId="54b013902347d2ba" providerId="LiveId" clId="{1505118A-6F07-4A24-ABBB-E80FCEB27853}" dt="2023-08-17T19:34:01.798" v="6355" actId="478"/>
          <ac:spMkLst>
            <pc:docMk/>
            <pc:sldMk cId="177110011" sldId="322"/>
            <ac:spMk id="6" creationId="{23D42B89-F6BA-3FCF-3A24-905A29D87771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7" creationId="{2C2170C8-8B6A-A8BA-8D6F-8FFD7DFB1FCB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8" creationId="{20873B7E-2A30-BF64-5399-6CAA0A0D5369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9" creationId="{C1563E5B-928E-2745-CFA0-9CAFF30497A4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10" creationId="{E31E7E29-4B27-C1EF-2559-B792C6454548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11" creationId="{13C55F16-4009-15D6-6E0B-A0F56C894EC5}"/>
          </ac:spMkLst>
        </pc:spChg>
        <pc:spChg chg="add del mod">
          <ac:chgData name="Willy Quach" userId="54b013902347d2ba" providerId="LiveId" clId="{1505118A-6F07-4A24-ABBB-E80FCEB27853}" dt="2023-08-17T19:33:59.321" v="6354" actId="21"/>
          <ac:spMkLst>
            <pc:docMk/>
            <pc:sldMk cId="177110011" sldId="322"/>
            <ac:spMk id="12" creationId="{40D5D31C-FD29-79A7-D91D-E5695F41419E}"/>
          </ac:spMkLst>
        </pc:spChg>
        <pc:spChg chg="add mod">
          <ac:chgData name="Willy Quach" userId="54b013902347d2ba" providerId="LiveId" clId="{1505118A-6F07-4A24-ABBB-E80FCEB27853}" dt="2023-08-17T19:34:02.545" v="6356"/>
          <ac:spMkLst>
            <pc:docMk/>
            <pc:sldMk cId="177110011" sldId="322"/>
            <ac:spMk id="13" creationId="{89ABC47E-2D19-5482-1655-9E9B09C69B06}"/>
          </ac:spMkLst>
        </pc:spChg>
        <pc:spChg chg="add mod">
          <ac:chgData name="Willy Quach" userId="54b013902347d2ba" providerId="LiveId" clId="{1505118A-6F07-4A24-ABBB-E80FCEB27853}" dt="2023-08-17T19:34:02.545" v="6356"/>
          <ac:spMkLst>
            <pc:docMk/>
            <pc:sldMk cId="177110011" sldId="322"/>
            <ac:spMk id="14" creationId="{6648F955-ADBB-37E4-54F1-73895F9F2A95}"/>
          </ac:spMkLst>
        </pc:spChg>
        <pc:spChg chg="add mod">
          <ac:chgData name="Willy Quach" userId="54b013902347d2ba" providerId="LiveId" clId="{1505118A-6F07-4A24-ABBB-E80FCEB27853}" dt="2023-08-17T19:34:02.545" v="6356"/>
          <ac:spMkLst>
            <pc:docMk/>
            <pc:sldMk cId="177110011" sldId="322"/>
            <ac:spMk id="15" creationId="{547AB06B-52B6-C0E7-E4B6-5DCA75BD99BC}"/>
          </ac:spMkLst>
        </pc:spChg>
        <pc:spChg chg="add mod">
          <ac:chgData name="Willy Quach" userId="54b013902347d2ba" providerId="LiveId" clId="{1505118A-6F07-4A24-ABBB-E80FCEB27853}" dt="2023-08-17T19:34:13.012" v="6371" actId="1036"/>
          <ac:spMkLst>
            <pc:docMk/>
            <pc:sldMk cId="177110011" sldId="322"/>
            <ac:spMk id="16" creationId="{4C870992-9A08-9C49-438C-9932299498DF}"/>
          </ac:spMkLst>
        </pc:spChg>
        <pc:spChg chg="add mod">
          <ac:chgData name="Willy Quach" userId="54b013902347d2ba" providerId="LiveId" clId="{1505118A-6F07-4A24-ABBB-E80FCEB27853}" dt="2023-08-17T19:34:02.545" v="6356"/>
          <ac:spMkLst>
            <pc:docMk/>
            <pc:sldMk cId="177110011" sldId="322"/>
            <ac:spMk id="17" creationId="{34A2F70A-5D64-336E-902F-DC444515A576}"/>
          </ac:spMkLst>
        </pc:spChg>
        <pc:spChg chg="add mod">
          <ac:chgData name="Willy Quach" userId="54b013902347d2ba" providerId="LiveId" clId="{1505118A-6F07-4A24-ABBB-E80FCEB27853}" dt="2023-08-17T19:34:02.545" v="6356"/>
          <ac:spMkLst>
            <pc:docMk/>
            <pc:sldMk cId="177110011" sldId="322"/>
            <ac:spMk id="18" creationId="{3792CA42-4677-7E0C-58E4-A5FE1C08C831}"/>
          </ac:spMkLst>
        </pc:spChg>
        <pc:spChg chg="del">
          <ac:chgData name="Willy Quach" userId="54b013902347d2ba" providerId="LiveId" clId="{1505118A-6F07-4A24-ABBB-E80FCEB27853}" dt="2023-08-17T19:34:01.798" v="6355" actId="478"/>
          <ac:spMkLst>
            <pc:docMk/>
            <pc:sldMk cId="177110011" sldId="322"/>
            <ac:spMk id="19" creationId="{B941EB5D-2934-28A5-0973-B8E6761A4299}"/>
          </ac:spMkLst>
        </pc:spChg>
        <pc:spChg chg="add mod">
          <ac:chgData name="Willy Quach" userId="54b013902347d2ba" providerId="LiveId" clId="{1505118A-6F07-4A24-ABBB-E80FCEB27853}" dt="2023-08-17T19:35:51.570" v="6384" actId="20577"/>
          <ac:spMkLst>
            <pc:docMk/>
            <pc:sldMk cId="177110011" sldId="322"/>
            <ac:spMk id="20" creationId="{46D3E27E-AB91-F372-99B7-51D359B063FB}"/>
          </ac:spMkLst>
        </pc:spChg>
        <pc:spChg chg="add mod">
          <ac:chgData name="Willy Quach" userId="54b013902347d2ba" providerId="LiveId" clId="{1505118A-6F07-4A24-ABBB-E80FCEB27853}" dt="2023-08-17T19:34:13.012" v="6371" actId="1036"/>
          <ac:spMkLst>
            <pc:docMk/>
            <pc:sldMk cId="177110011" sldId="322"/>
            <ac:spMk id="21" creationId="{C6AEE883-E90A-9BCF-15E8-49D59B259730}"/>
          </ac:spMkLst>
        </pc:spChg>
        <pc:spChg chg="del">
          <ac:chgData name="Willy Quach" userId="54b013902347d2ba" providerId="LiveId" clId="{1505118A-6F07-4A24-ABBB-E80FCEB27853}" dt="2023-08-17T19:34:01.798" v="6355" actId="478"/>
          <ac:spMkLst>
            <pc:docMk/>
            <pc:sldMk cId="177110011" sldId="322"/>
            <ac:spMk id="23" creationId="{959E9C0A-F029-9B53-6404-C46BAFA9017F}"/>
          </ac:spMkLst>
        </pc:spChg>
        <pc:spChg chg="del">
          <ac:chgData name="Willy Quach" userId="54b013902347d2ba" providerId="LiveId" clId="{1505118A-6F07-4A24-ABBB-E80FCEB27853}" dt="2023-08-17T19:34:01.798" v="6355" actId="478"/>
          <ac:spMkLst>
            <pc:docMk/>
            <pc:sldMk cId="177110011" sldId="322"/>
            <ac:spMk id="24" creationId="{F9AE1B2E-A773-9DE5-9DCF-5CAF0A67ACE0}"/>
          </ac:spMkLst>
        </pc:spChg>
        <pc:spChg chg="del">
          <ac:chgData name="Willy Quach" userId="54b013902347d2ba" providerId="LiveId" clId="{1505118A-6F07-4A24-ABBB-E80FCEB27853}" dt="2023-08-17T19:34:01.798" v="6355" actId="478"/>
          <ac:spMkLst>
            <pc:docMk/>
            <pc:sldMk cId="177110011" sldId="322"/>
            <ac:spMk id="25" creationId="{B5381928-70E9-D9D7-D72C-185CF6B4D132}"/>
          </ac:spMkLst>
        </pc:spChg>
      </pc:sldChg>
      <pc:sldChg chg="add mod modShow">
        <pc:chgData name="Willy Quach" userId="54b013902347d2ba" providerId="LiveId" clId="{1505118A-6F07-4A24-ABBB-E80FCEB27853}" dt="2023-08-17T19:57:27.232" v="6684" actId="729"/>
        <pc:sldMkLst>
          <pc:docMk/>
          <pc:sldMk cId="1022937043" sldId="323"/>
        </pc:sldMkLst>
      </pc:sldChg>
      <pc:sldChg chg="addSp delSp modSp add mod delAnim modAnim">
        <pc:chgData name="Willy Quach" userId="54b013902347d2ba" providerId="LiveId" clId="{1505118A-6F07-4A24-ABBB-E80FCEB27853}" dt="2023-08-17T20:21:11.052" v="7611"/>
        <pc:sldMkLst>
          <pc:docMk/>
          <pc:sldMk cId="1731534545" sldId="324"/>
        </pc:sldMkLst>
        <pc:spChg chg="mod">
          <ac:chgData name="Willy Quach" userId="54b013902347d2ba" providerId="LiveId" clId="{1505118A-6F07-4A24-ABBB-E80FCEB27853}" dt="2023-08-17T20:11:25.280" v="7403" actId="20577"/>
          <ac:spMkLst>
            <pc:docMk/>
            <pc:sldMk cId="1731534545" sldId="324"/>
            <ac:spMk id="7" creationId="{C05920C4-DB06-16C5-F824-05C2EC5317A7}"/>
          </ac:spMkLst>
        </pc:spChg>
        <pc:spChg chg="add mod">
          <ac:chgData name="Willy Quach" userId="54b013902347d2ba" providerId="LiveId" clId="{1505118A-6F07-4A24-ABBB-E80FCEB27853}" dt="2023-08-17T20:13:46.988" v="7450" actId="1035"/>
          <ac:spMkLst>
            <pc:docMk/>
            <pc:sldMk cId="1731534545" sldId="324"/>
            <ac:spMk id="8" creationId="{E1393C71-B012-75E7-BF9F-57278AA3D2FA}"/>
          </ac:spMkLst>
        </pc:spChg>
        <pc:spChg chg="add mod">
          <ac:chgData name="Willy Quach" userId="54b013902347d2ba" providerId="LiveId" clId="{1505118A-6F07-4A24-ABBB-E80FCEB27853}" dt="2023-08-17T20:13:41.812" v="7447" actId="14100"/>
          <ac:spMkLst>
            <pc:docMk/>
            <pc:sldMk cId="1731534545" sldId="324"/>
            <ac:spMk id="9" creationId="{FC19E5BA-66E7-83CA-96C5-7A9C75B4E800}"/>
          </ac:spMkLst>
        </pc:spChg>
        <pc:spChg chg="add mod">
          <ac:chgData name="Willy Quach" userId="54b013902347d2ba" providerId="LiveId" clId="{1505118A-6F07-4A24-ABBB-E80FCEB27853}" dt="2023-08-17T20:18:09.034" v="7589" actId="1076"/>
          <ac:spMkLst>
            <pc:docMk/>
            <pc:sldMk cId="1731534545" sldId="324"/>
            <ac:spMk id="11" creationId="{0078057C-9582-AF49-520E-EAA807759638}"/>
          </ac:spMkLst>
        </pc:spChg>
        <pc:spChg chg="del">
          <ac:chgData name="Willy Quach" userId="54b013902347d2ba" providerId="LiveId" clId="{1505118A-6F07-4A24-ABBB-E80FCEB27853}" dt="2023-08-17T20:11:36.904" v="7406" actId="478"/>
          <ac:spMkLst>
            <pc:docMk/>
            <pc:sldMk cId="1731534545" sldId="324"/>
            <ac:spMk id="12" creationId="{F5FA3AC5-C846-F041-DD72-7F4EBF1F2E1C}"/>
          </ac:spMkLst>
        </pc:spChg>
        <pc:spChg chg="del">
          <ac:chgData name="Willy Quach" userId="54b013902347d2ba" providerId="LiveId" clId="{1505118A-6F07-4A24-ABBB-E80FCEB27853}" dt="2023-08-17T20:11:36.904" v="7406" actId="478"/>
          <ac:spMkLst>
            <pc:docMk/>
            <pc:sldMk cId="1731534545" sldId="324"/>
            <ac:spMk id="13" creationId="{97A20D5B-B3F9-E2C6-E77A-3E2AD41E7EE4}"/>
          </ac:spMkLst>
        </pc:spChg>
        <pc:spChg chg="del">
          <ac:chgData name="Willy Quach" userId="54b013902347d2ba" providerId="LiveId" clId="{1505118A-6F07-4A24-ABBB-E80FCEB27853}" dt="2023-08-17T20:11:36.904" v="7406" actId="478"/>
          <ac:spMkLst>
            <pc:docMk/>
            <pc:sldMk cId="1731534545" sldId="324"/>
            <ac:spMk id="14" creationId="{D55D2236-656D-B009-A962-D103AF8836F3}"/>
          </ac:spMkLst>
        </pc:spChg>
        <pc:spChg chg="del">
          <ac:chgData name="Willy Quach" userId="54b013902347d2ba" providerId="LiveId" clId="{1505118A-6F07-4A24-ABBB-E80FCEB27853}" dt="2023-08-17T20:11:36.904" v="7406" actId="478"/>
          <ac:spMkLst>
            <pc:docMk/>
            <pc:sldMk cId="1731534545" sldId="324"/>
            <ac:spMk id="19" creationId="{534BE96F-C72A-2435-6C42-E34813948F5C}"/>
          </ac:spMkLst>
        </pc:spChg>
      </pc:sldChg>
    </pc:docChg>
  </pc:docChgLst>
  <pc:docChgLst>
    <pc:chgData name="Willy Quach" userId="54b013902347d2ba" providerId="LiveId" clId="{311C0BD6-BF90-453C-AA1D-A1611EE5E95F}"/>
    <pc:docChg chg="custSel delSld modSld">
      <pc:chgData name="Willy Quach" userId="54b013902347d2ba" providerId="LiveId" clId="{311C0BD6-BF90-453C-AA1D-A1611EE5E95F}" dt="2023-08-18T07:16:37.127" v="97" actId="1036"/>
      <pc:docMkLst>
        <pc:docMk/>
      </pc:docMkLst>
      <pc:sldChg chg="del">
        <pc:chgData name="Willy Quach" userId="54b013902347d2ba" providerId="LiveId" clId="{311C0BD6-BF90-453C-AA1D-A1611EE5E95F}" dt="2023-08-18T06:38:42.073" v="2" actId="47"/>
        <pc:sldMkLst>
          <pc:docMk/>
          <pc:sldMk cId="1920241" sldId="278"/>
        </pc:sldMkLst>
      </pc:sldChg>
      <pc:sldChg chg="del">
        <pc:chgData name="Willy Quach" userId="54b013902347d2ba" providerId="LiveId" clId="{311C0BD6-BF90-453C-AA1D-A1611EE5E95F}" dt="2023-08-18T06:38:40.353" v="1" actId="47"/>
        <pc:sldMkLst>
          <pc:docMk/>
          <pc:sldMk cId="2370032768" sldId="282"/>
        </pc:sldMkLst>
      </pc:sldChg>
      <pc:sldChg chg="del">
        <pc:chgData name="Willy Quach" userId="54b013902347d2ba" providerId="LiveId" clId="{311C0BD6-BF90-453C-AA1D-A1611EE5E95F}" dt="2023-08-18T06:39:22.888" v="15" actId="47"/>
        <pc:sldMkLst>
          <pc:docMk/>
          <pc:sldMk cId="1988178736" sldId="286"/>
        </pc:sldMkLst>
      </pc:sldChg>
      <pc:sldChg chg="del">
        <pc:chgData name="Willy Quach" userId="54b013902347d2ba" providerId="LiveId" clId="{311C0BD6-BF90-453C-AA1D-A1611EE5E95F}" dt="2023-08-18T06:38:51.141" v="4" actId="47"/>
        <pc:sldMkLst>
          <pc:docMk/>
          <pc:sldMk cId="1056474165" sldId="291"/>
        </pc:sldMkLst>
      </pc:sldChg>
      <pc:sldChg chg="del">
        <pc:chgData name="Willy Quach" userId="54b013902347d2ba" providerId="LiveId" clId="{311C0BD6-BF90-453C-AA1D-A1611EE5E95F}" dt="2023-08-18T06:38:48.477" v="3" actId="47"/>
        <pc:sldMkLst>
          <pc:docMk/>
          <pc:sldMk cId="1985662151" sldId="293"/>
        </pc:sldMkLst>
      </pc:sldChg>
      <pc:sldChg chg="del">
        <pc:chgData name="Willy Quach" userId="54b013902347d2ba" providerId="LiveId" clId="{311C0BD6-BF90-453C-AA1D-A1611EE5E95F}" dt="2023-08-18T06:39:22.076" v="14" actId="47"/>
        <pc:sldMkLst>
          <pc:docMk/>
          <pc:sldMk cId="2510570462" sldId="294"/>
        </pc:sldMkLst>
      </pc:sldChg>
      <pc:sldChg chg="del">
        <pc:chgData name="Willy Quach" userId="54b013902347d2ba" providerId="LiveId" clId="{311C0BD6-BF90-453C-AA1D-A1611EE5E95F}" dt="2023-08-18T06:39:20.721" v="13" actId="47"/>
        <pc:sldMkLst>
          <pc:docMk/>
          <pc:sldMk cId="1153027581" sldId="295"/>
        </pc:sldMkLst>
      </pc:sldChg>
      <pc:sldChg chg="del">
        <pc:chgData name="Willy Quach" userId="54b013902347d2ba" providerId="LiveId" clId="{311C0BD6-BF90-453C-AA1D-A1611EE5E95F}" dt="2023-08-18T06:39:04.878" v="7" actId="47"/>
        <pc:sldMkLst>
          <pc:docMk/>
          <pc:sldMk cId="3997299459" sldId="300"/>
        </pc:sldMkLst>
      </pc:sldChg>
      <pc:sldChg chg="del">
        <pc:chgData name="Willy Quach" userId="54b013902347d2ba" providerId="LiveId" clId="{311C0BD6-BF90-453C-AA1D-A1611EE5E95F}" dt="2023-08-18T06:38:59.928" v="6" actId="47"/>
        <pc:sldMkLst>
          <pc:docMk/>
          <pc:sldMk cId="1951813169" sldId="301"/>
        </pc:sldMkLst>
      </pc:sldChg>
      <pc:sldChg chg="del">
        <pc:chgData name="Willy Quach" userId="54b013902347d2ba" providerId="LiveId" clId="{311C0BD6-BF90-453C-AA1D-A1611EE5E95F}" dt="2023-08-18T06:39:06.850" v="8" actId="47"/>
        <pc:sldMkLst>
          <pc:docMk/>
          <pc:sldMk cId="2816914636" sldId="302"/>
        </pc:sldMkLst>
      </pc:sldChg>
      <pc:sldChg chg="modSp mod">
        <pc:chgData name="Willy Quach" userId="54b013902347d2ba" providerId="LiveId" clId="{311C0BD6-BF90-453C-AA1D-A1611EE5E95F}" dt="2023-08-18T07:12:57.617" v="89" actId="20577"/>
        <pc:sldMkLst>
          <pc:docMk/>
          <pc:sldMk cId="3981655545" sldId="304"/>
        </pc:sldMkLst>
        <pc:spChg chg="mod">
          <ac:chgData name="Willy Quach" userId="54b013902347d2ba" providerId="LiveId" clId="{311C0BD6-BF90-453C-AA1D-A1611EE5E95F}" dt="2023-08-18T07:12:57.617" v="89" actId="20577"/>
          <ac:spMkLst>
            <pc:docMk/>
            <pc:sldMk cId="3981655545" sldId="304"/>
            <ac:spMk id="10" creationId="{06F0272F-DE51-471D-051D-25AE9BE4DED3}"/>
          </ac:spMkLst>
        </pc:spChg>
        <pc:spChg chg="mod">
          <ac:chgData name="Willy Quach" userId="54b013902347d2ba" providerId="LiveId" clId="{311C0BD6-BF90-453C-AA1D-A1611EE5E95F}" dt="2023-08-18T06:58:21.121" v="17" actId="20577"/>
          <ac:spMkLst>
            <pc:docMk/>
            <pc:sldMk cId="3981655545" sldId="304"/>
            <ac:spMk id="19" creationId="{534BE96F-C72A-2435-6C42-E34813948F5C}"/>
          </ac:spMkLst>
        </pc:spChg>
      </pc:sldChg>
      <pc:sldChg chg="modSp mod">
        <pc:chgData name="Willy Quach" userId="54b013902347d2ba" providerId="LiveId" clId="{311C0BD6-BF90-453C-AA1D-A1611EE5E95F}" dt="2023-08-18T07:07:10.081" v="29" actId="1036"/>
        <pc:sldMkLst>
          <pc:docMk/>
          <pc:sldMk cId="1569816045" sldId="305"/>
        </pc:sldMkLst>
        <pc:spChg chg="mod">
          <ac:chgData name="Willy Quach" userId="54b013902347d2ba" providerId="LiveId" clId="{311C0BD6-BF90-453C-AA1D-A1611EE5E95F}" dt="2023-08-18T07:00:44.848" v="19" actId="20577"/>
          <ac:spMkLst>
            <pc:docMk/>
            <pc:sldMk cId="1569816045" sldId="305"/>
            <ac:spMk id="28" creationId="{58A25478-6BAA-037D-DAE7-2BB15811C8B8}"/>
          </ac:spMkLst>
        </pc:spChg>
        <pc:grpChg chg="mod">
          <ac:chgData name="Willy Quach" userId="54b013902347d2ba" providerId="LiveId" clId="{311C0BD6-BF90-453C-AA1D-A1611EE5E95F}" dt="2023-08-18T07:07:10.081" v="29" actId="1036"/>
          <ac:grpSpMkLst>
            <pc:docMk/>
            <pc:sldMk cId="1569816045" sldId="305"/>
            <ac:grpSpMk id="3" creationId="{271E0870-D864-754A-D41B-CA39DA2CA0CB}"/>
          </ac:grpSpMkLst>
        </pc:grpChg>
      </pc:sldChg>
      <pc:sldChg chg="del">
        <pc:chgData name="Willy Quach" userId="54b013902347d2ba" providerId="LiveId" clId="{311C0BD6-BF90-453C-AA1D-A1611EE5E95F}" dt="2023-08-18T06:39:17.109" v="11" actId="47"/>
        <pc:sldMkLst>
          <pc:docMk/>
          <pc:sldMk cId="899807896" sldId="306"/>
        </pc:sldMkLst>
      </pc:sldChg>
      <pc:sldChg chg="del">
        <pc:chgData name="Willy Quach" userId="54b013902347d2ba" providerId="LiveId" clId="{311C0BD6-BF90-453C-AA1D-A1611EE5E95F}" dt="2023-08-18T06:39:19.216" v="12" actId="47"/>
        <pc:sldMkLst>
          <pc:docMk/>
          <pc:sldMk cId="1342405653" sldId="309"/>
        </pc:sldMkLst>
      </pc:sldChg>
      <pc:sldChg chg="del">
        <pc:chgData name="Willy Quach" userId="54b013902347d2ba" providerId="LiveId" clId="{311C0BD6-BF90-453C-AA1D-A1611EE5E95F}" dt="2023-08-18T06:39:12.460" v="9" actId="47"/>
        <pc:sldMkLst>
          <pc:docMk/>
          <pc:sldMk cId="4136150938" sldId="310"/>
        </pc:sldMkLst>
      </pc:sldChg>
      <pc:sldChg chg="modSp mod modAnim">
        <pc:chgData name="Willy Quach" userId="54b013902347d2ba" providerId="LiveId" clId="{311C0BD6-BF90-453C-AA1D-A1611EE5E95F}" dt="2023-08-18T07:16:37.127" v="97" actId="1036"/>
        <pc:sldMkLst>
          <pc:docMk/>
          <pc:sldMk cId="333696119" sldId="311"/>
        </pc:sldMkLst>
        <pc:spChg chg="mod">
          <ac:chgData name="Willy Quach" userId="54b013902347d2ba" providerId="LiveId" clId="{311C0BD6-BF90-453C-AA1D-A1611EE5E95F}" dt="2023-08-18T07:16:37.127" v="97" actId="1036"/>
          <ac:spMkLst>
            <pc:docMk/>
            <pc:sldMk cId="333696119" sldId="311"/>
            <ac:spMk id="6" creationId="{356C1D3B-98CC-CA3C-2ED8-5F6417B32EC1}"/>
          </ac:spMkLst>
        </pc:spChg>
        <pc:spChg chg="mod">
          <ac:chgData name="Willy Quach" userId="54b013902347d2ba" providerId="LiveId" clId="{311C0BD6-BF90-453C-AA1D-A1611EE5E95F}" dt="2023-08-18T07:16:37.127" v="97" actId="1036"/>
          <ac:spMkLst>
            <pc:docMk/>
            <pc:sldMk cId="333696119" sldId="311"/>
            <ac:spMk id="7" creationId="{C4E04A49-F72B-CD30-37F4-A3B81A13780F}"/>
          </ac:spMkLst>
        </pc:spChg>
        <pc:spChg chg="mod">
          <ac:chgData name="Willy Quach" userId="54b013902347d2ba" providerId="LiveId" clId="{311C0BD6-BF90-453C-AA1D-A1611EE5E95F}" dt="2023-08-18T07:16:37.127" v="97" actId="1036"/>
          <ac:spMkLst>
            <pc:docMk/>
            <pc:sldMk cId="333696119" sldId="311"/>
            <ac:spMk id="9" creationId="{44D32704-C836-E3E7-3A5D-F6DE64F53B16}"/>
          </ac:spMkLst>
        </pc:spChg>
        <pc:spChg chg="mod">
          <ac:chgData name="Willy Quach" userId="54b013902347d2ba" providerId="LiveId" clId="{311C0BD6-BF90-453C-AA1D-A1611EE5E95F}" dt="2023-08-18T07:02:52.887" v="20" actId="1076"/>
          <ac:spMkLst>
            <pc:docMk/>
            <pc:sldMk cId="333696119" sldId="311"/>
            <ac:spMk id="44" creationId="{BC824F31-25D8-8DD9-6EE9-5AF64FC0C245}"/>
          </ac:spMkLst>
        </pc:spChg>
        <pc:picChg chg="mod">
          <ac:chgData name="Willy Quach" userId="54b013902347d2ba" providerId="LiveId" clId="{311C0BD6-BF90-453C-AA1D-A1611EE5E95F}" dt="2023-08-18T07:02:52.887" v="20" actId="1076"/>
          <ac:picMkLst>
            <pc:docMk/>
            <pc:sldMk cId="333696119" sldId="311"/>
            <ac:picMk id="40" creationId="{D6086F1F-765C-C04F-5050-57BABDFA769C}"/>
          </ac:picMkLst>
        </pc:picChg>
        <pc:cxnChg chg="mod">
          <ac:chgData name="Willy Quach" userId="54b013902347d2ba" providerId="LiveId" clId="{311C0BD6-BF90-453C-AA1D-A1611EE5E95F}" dt="2023-08-18T07:16:37.127" v="97" actId="1036"/>
          <ac:cxnSpMkLst>
            <pc:docMk/>
            <pc:sldMk cId="333696119" sldId="311"/>
            <ac:cxnSpMk id="5" creationId="{3FB94CDE-E2CC-69BC-ACCB-6CA5B91E12F7}"/>
          </ac:cxnSpMkLst>
        </pc:cxnChg>
      </pc:sldChg>
      <pc:sldChg chg="del">
        <pc:chgData name="Willy Quach" userId="54b013902347d2ba" providerId="LiveId" clId="{311C0BD6-BF90-453C-AA1D-A1611EE5E95F}" dt="2023-08-18T06:38:37.345" v="0" actId="47"/>
        <pc:sldMkLst>
          <pc:docMk/>
          <pc:sldMk cId="3943578355" sldId="316"/>
        </pc:sldMkLst>
      </pc:sldChg>
      <pc:sldChg chg="del">
        <pc:chgData name="Willy Quach" userId="54b013902347d2ba" providerId="LiveId" clId="{311C0BD6-BF90-453C-AA1D-A1611EE5E95F}" dt="2023-08-18T06:38:54.735" v="5" actId="47"/>
        <pc:sldMkLst>
          <pc:docMk/>
          <pc:sldMk cId="3397726111" sldId="318"/>
        </pc:sldMkLst>
      </pc:sldChg>
      <pc:sldChg chg="modSp">
        <pc:chgData name="Willy Quach" userId="54b013902347d2ba" providerId="LiveId" clId="{311C0BD6-BF90-453C-AA1D-A1611EE5E95F}" dt="2023-08-18T06:53:58.150" v="16" actId="20577"/>
        <pc:sldMkLst>
          <pc:docMk/>
          <pc:sldMk cId="1622247187" sldId="321"/>
        </pc:sldMkLst>
        <pc:spChg chg="mod">
          <ac:chgData name="Willy Quach" userId="54b013902347d2ba" providerId="LiveId" clId="{311C0BD6-BF90-453C-AA1D-A1611EE5E95F}" dt="2023-08-18T06:53:58.150" v="16" actId="20577"/>
          <ac:spMkLst>
            <pc:docMk/>
            <pc:sldMk cId="1622247187" sldId="321"/>
            <ac:spMk id="22" creationId="{D07AE622-4A1B-5104-C707-EAEC657EBAF2}"/>
          </ac:spMkLst>
        </pc:spChg>
      </pc:sldChg>
      <pc:sldChg chg="del">
        <pc:chgData name="Willy Quach" userId="54b013902347d2ba" providerId="LiveId" clId="{311C0BD6-BF90-453C-AA1D-A1611EE5E95F}" dt="2023-08-18T06:39:15.031" v="10" actId="47"/>
        <pc:sldMkLst>
          <pc:docMk/>
          <pc:sldMk cId="1022937043" sldId="323"/>
        </pc:sldMkLst>
      </pc:sldChg>
      <pc:sldChg chg="addSp delSp modSp mod">
        <pc:chgData name="Willy Quach" userId="54b013902347d2ba" providerId="LiveId" clId="{311C0BD6-BF90-453C-AA1D-A1611EE5E95F}" dt="2023-08-18T07:13:37.903" v="91"/>
        <pc:sldMkLst>
          <pc:docMk/>
          <pc:sldMk cId="1731534545" sldId="324"/>
        </pc:sldMkLst>
        <pc:spChg chg="add mod">
          <ac:chgData name="Willy Quach" userId="54b013902347d2ba" providerId="LiveId" clId="{311C0BD6-BF90-453C-AA1D-A1611EE5E95F}" dt="2023-08-18T07:13:37.903" v="91"/>
          <ac:spMkLst>
            <pc:docMk/>
            <pc:sldMk cId="1731534545" sldId="324"/>
            <ac:spMk id="2" creationId="{EF1A269F-5315-2F7A-54D5-2DFECDC07185}"/>
          </ac:spMkLst>
        </pc:spChg>
        <pc:spChg chg="add mod">
          <ac:chgData name="Willy Quach" userId="54b013902347d2ba" providerId="LiveId" clId="{311C0BD6-BF90-453C-AA1D-A1611EE5E95F}" dt="2023-08-18T07:13:37.903" v="91"/>
          <ac:spMkLst>
            <pc:docMk/>
            <pc:sldMk cId="1731534545" sldId="324"/>
            <ac:spMk id="3" creationId="{C9A61962-4AC9-24BC-058E-7A119A907FA0}"/>
          </ac:spMkLst>
        </pc:spChg>
        <pc:spChg chg="del">
          <ac:chgData name="Willy Quach" userId="54b013902347d2ba" providerId="LiveId" clId="{311C0BD6-BF90-453C-AA1D-A1611EE5E95F}" dt="2023-08-18T07:13:37.588" v="90" actId="478"/>
          <ac:spMkLst>
            <pc:docMk/>
            <pc:sldMk cId="1731534545" sldId="324"/>
            <ac:spMk id="8" creationId="{E1393C71-B012-75E7-BF9F-57278AA3D2FA}"/>
          </ac:spMkLst>
        </pc:spChg>
      </pc:sldChg>
      <pc:sldChg chg="modSp">
        <pc:chgData name="Willy Quach" userId="54b013902347d2ba" providerId="LiveId" clId="{311C0BD6-BF90-453C-AA1D-A1611EE5E95F}" dt="2023-08-18T07:12:54.298" v="87" actId="20577"/>
        <pc:sldMkLst>
          <pc:docMk/>
          <pc:sldMk cId="2199344777" sldId="325"/>
        </pc:sldMkLst>
        <pc:spChg chg="mod">
          <ac:chgData name="Willy Quach" userId="54b013902347d2ba" providerId="LiveId" clId="{311C0BD6-BF90-453C-AA1D-A1611EE5E95F}" dt="2023-08-18T07:12:54.298" v="87" actId="20577"/>
          <ac:spMkLst>
            <pc:docMk/>
            <pc:sldMk cId="2199344777" sldId="325"/>
            <ac:spMk id="5" creationId="{B74A4CB5-4B07-DF32-0207-4CF60A360019}"/>
          </ac:spMkLst>
        </pc:spChg>
      </pc:sldChg>
      <pc:sldChg chg="addSp modSp mod">
        <pc:chgData name="Willy Quach" userId="54b013902347d2ba" providerId="LiveId" clId="{311C0BD6-BF90-453C-AA1D-A1611EE5E95F}" dt="2023-08-18T07:11:22.999" v="85" actId="1076"/>
        <pc:sldMkLst>
          <pc:docMk/>
          <pc:sldMk cId="319112559" sldId="326"/>
        </pc:sldMkLst>
        <pc:spChg chg="add mod">
          <ac:chgData name="Willy Quach" userId="54b013902347d2ba" providerId="LiveId" clId="{311C0BD6-BF90-453C-AA1D-A1611EE5E95F}" dt="2023-08-18T07:11:22.999" v="85" actId="1076"/>
          <ac:spMkLst>
            <pc:docMk/>
            <pc:sldMk cId="319112559" sldId="326"/>
            <ac:spMk id="2" creationId="{22FD9107-5CCB-EE46-DEE4-D38E8D8A14FD}"/>
          </ac:spMkLst>
        </pc:spChg>
        <pc:spChg chg="mod">
          <ac:chgData name="Willy Quach" userId="54b013902347d2ba" providerId="LiveId" clId="{311C0BD6-BF90-453C-AA1D-A1611EE5E95F}" dt="2023-08-18T07:07:52.736" v="34" actId="20577"/>
          <ac:spMkLst>
            <pc:docMk/>
            <pc:sldMk cId="319112559" sldId="326"/>
            <ac:spMk id="8" creationId="{E1393C71-B012-75E7-BF9F-57278AA3D2FA}"/>
          </ac:spMkLst>
        </pc:spChg>
        <pc:grpChg chg="mod">
          <ac:chgData name="Willy Quach" userId="54b013902347d2ba" providerId="LiveId" clId="{311C0BD6-BF90-453C-AA1D-A1611EE5E95F}" dt="2023-08-18T07:07:05.745" v="27" actId="1035"/>
          <ac:grpSpMkLst>
            <pc:docMk/>
            <pc:sldMk cId="319112559" sldId="326"/>
            <ac:grpSpMk id="15" creationId="{C6F04D7E-3912-3F13-D518-0B8A74249A76}"/>
          </ac:grpSpMkLst>
        </pc:grpChg>
      </pc:sldChg>
    </pc:docChg>
  </pc:docChgLst>
  <pc:docChgLst>
    <pc:chgData name="Willy Quach" userId="54b013902347d2ba" providerId="LiveId" clId="{22E71A2B-C2F7-4A7C-A9F1-7C33A1BA93F4}"/>
    <pc:docChg chg="undo custSel addSld delSld modSld sldOrd">
      <pc:chgData name="Willy Quach" userId="54b013902347d2ba" providerId="LiveId" clId="{22E71A2B-C2F7-4A7C-A9F1-7C33A1BA93F4}" dt="2023-08-18T06:37:49.164" v="11853" actId="1076"/>
      <pc:docMkLst>
        <pc:docMk/>
      </pc:docMkLst>
      <pc:sldChg chg="addSp delSp modSp add mod">
        <pc:chgData name="Willy Quach" userId="54b013902347d2ba" providerId="LiveId" clId="{22E71A2B-C2F7-4A7C-A9F1-7C33A1BA93F4}" dt="2023-08-18T04:23:37.758" v="11497" actId="404"/>
        <pc:sldMkLst>
          <pc:docMk/>
          <pc:sldMk cId="1084439894" sldId="256"/>
        </pc:sldMkLst>
        <pc:spChg chg="mod">
          <ac:chgData name="Willy Quach" userId="54b013902347d2ba" providerId="LiveId" clId="{22E71A2B-C2F7-4A7C-A9F1-7C33A1BA93F4}" dt="2023-08-14T16:06:39.284" v="77" actId="1076"/>
          <ac:spMkLst>
            <pc:docMk/>
            <pc:sldMk cId="1084439894" sldId="256"/>
            <ac:spMk id="2" creationId="{B4DAF804-BB74-E93F-6393-E67230C4E766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3" creationId="{5428745D-7E29-DEF5-C4DC-AB67F19148F4}"/>
          </ac:spMkLst>
        </pc:spChg>
        <pc:spChg chg="del mod">
          <ac:chgData name="Willy Quach" userId="54b013902347d2ba" providerId="LiveId" clId="{22E71A2B-C2F7-4A7C-A9F1-7C33A1BA93F4}" dt="2023-08-14T16:07:42.909" v="152" actId="478"/>
          <ac:spMkLst>
            <pc:docMk/>
            <pc:sldMk cId="1084439894" sldId="256"/>
            <ac:spMk id="3" creationId="{D2FAF22A-D174-A5C8-32D2-1121CD566665}"/>
          </ac:spMkLst>
        </pc:spChg>
        <pc:spChg chg="del mod">
          <ac:chgData name="Willy Quach" userId="54b013902347d2ba" providerId="LiveId" clId="{22E71A2B-C2F7-4A7C-A9F1-7C33A1BA93F4}" dt="2023-08-15T15:31:40.939" v="1641" actId="21"/>
          <ac:spMkLst>
            <pc:docMk/>
            <pc:sldMk cId="1084439894" sldId="256"/>
            <ac:spMk id="4" creationId="{C89331F6-117B-0530-C082-A6EA6A39522E}"/>
          </ac:spMkLst>
        </pc:spChg>
        <pc:spChg chg="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5" creationId="{D2C5D361-E287-90B6-9508-9C43EEC45D8B}"/>
          </ac:spMkLst>
        </pc:spChg>
        <pc:spChg chg="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6" creationId="{8E8C1E68-AECC-BFCA-4AB9-7E8FF4A173B4}"/>
          </ac:spMkLst>
        </pc:spChg>
        <pc:spChg chg="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7" creationId="{08E95A60-BFE6-FBBD-151E-18036EA51A7D}"/>
          </ac:spMkLst>
        </pc:spChg>
        <pc:spChg chg="mod">
          <ac:chgData name="Willy Quach" userId="54b013902347d2ba" providerId="LiveId" clId="{22E71A2B-C2F7-4A7C-A9F1-7C33A1BA93F4}" dt="2023-08-14T16:06:58.221" v="82" actId="14100"/>
          <ac:spMkLst>
            <pc:docMk/>
            <pc:sldMk cId="1084439894" sldId="256"/>
            <ac:spMk id="8" creationId="{4F7F6905-CE8E-AEA2-218B-2119536E5639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9" creationId="{C4B0BDB8-5D90-E447-ACF5-A194DC5E8615}"/>
          </ac:spMkLst>
        </pc:spChg>
        <pc:spChg chg="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10" creationId="{C1AA0008-B14C-9173-CBAA-38352C43A461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11" creationId="{DFA30168-3EC1-F844-C8FB-0233247D0880}"/>
          </ac:spMkLst>
        </pc:spChg>
        <pc:spChg chg="add del mod">
          <ac:chgData name="Willy Quach" userId="54b013902347d2ba" providerId="LiveId" clId="{22E71A2B-C2F7-4A7C-A9F1-7C33A1BA93F4}" dt="2023-08-14T16:07:45.404" v="153" actId="478"/>
          <ac:spMkLst>
            <pc:docMk/>
            <pc:sldMk cId="1084439894" sldId="256"/>
            <ac:spMk id="14" creationId="{FA113708-5B16-3AC9-8785-A139A7946710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15" creationId="{990DE968-A804-7E99-9E79-B18FC76DF26F}"/>
          </ac:spMkLst>
        </pc:spChg>
        <pc:spChg chg="add del mod">
          <ac:chgData name="Willy Quach" userId="54b013902347d2ba" providerId="LiveId" clId="{22E71A2B-C2F7-4A7C-A9F1-7C33A1BA93F4}" dt="2023-08-14T16:08:16.904" v="177" actId="478"/>
          <ac:spMkLst>
            <pc:docMk/>
            <pc:sldMk cId="1084439894" sldId="256"/>
            <ac:spMk id="16" creationId="{3AEDC9E6-F54E-225F-0D81-0CD7E5FA8DE9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17" creationId="{058FA917-2BDF-9595-F445-D224D111280F}"/>
          </ac:spMkLst>
        </pc:spChg>
        <pc:spChg chg="add del mod">
          <ac:chgData name="Willy Quach" userId="54b013902347d2ba" providerId="LiveId" clId="{22E71A2B-C2F7-4A7C-A9F1-7C33A1BA93F4}" dt="2023-08-14T16:08:48.991" v="351" actId="478"/>
          <ac:spMkLst>
            <pc:docMk/>
            <pc:sldMk cId="1084439894" sldId="256"/>
            <ac:spMk id="18" creationId="{2A86E4B2-ACC6-C5F3-194E-59AFABD60C68}"/>
          </ac:spMkLst>
        </pc:spChg>
        <pc:spChg chg="add del mod">
          <ac:chgData name="Willy Quach" userId="54b013902347d2ba" providerId="LiveId" clId="{22E71A2B-C2F7-4A7C-A9F1-7C33A1BA93F4}" dt="2023-08-14T16:08:50.726" v="353"/>
          <ac:spMkLst>
            <pc:docMk/>
            <pc:sldMk cId="1084439894" sldId="256"/>
            <ac:spMk id="19" creationId="{003C2E5F-1518-9863-5738-71262BD09883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20" creationId="{7722110E-8A69-ACFC-DAE1-C2474784F688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21" creationId="{7FD8E22E-6CEC-9AEE-3B78-894CA5998A0D}"/>
          </ac:spMkLst>
        </pc:spChg>
        <pc:spChg chg="add del mod">
          <ac:chgData name="Willy Quach" userId="54b013902347d2ba" providerId="LiveId" clId="{22E71A2B-C2F7-4A7C-A9F1-7C33A1BA93F4}" dt="2023-08-14T16:10:20.521" v="661" actId="478"/>
          <ac:spMkLst>
            <pc:docMk/>
            <pc:sldMk cId="1084439894" sldId="256"/>
            <ac:spMk id="22" creationId="{3B2C22D0-1F11-45DD-01C8-1D73C7528EC8}"/>
          </ac:spMkLst>
        </pc:spChg>
        <pc:spChg chg="add mod">
          <ac:chgData name="Willy Quach" userId="54b013902347d2ba" providerId="LiveId" clId="{22E71A2B-C2F7-4A7C-A9F1-7C33A1BA93F4}" dt="2023-08-18T04:23:37.758" v="11497" actId="404"/>
          <ac:spMkLst>
            <pc:docMk/>
            <pc:sldMk cId="1084439894" sldId="256"/>
            <ac:spMk id="23" creationId="{D190FC48-15CC-76EF-895C-0929BB00F2C8}"/>
          </ac:spMkLst>
        </pc:spChg>
        <pc:picChg chg="del">
          <ac:chgData name="Willy Quach" userId="54b013902347d2ba" providerId="LiveId" clId="{22E71A2B-C2F7-4A7C-A9F1-7C33A1BA93F4}" dt="2023-08-14T16:05:32.169" v="1" actId="478"/>
          <ac:picMkLst>
            <pc:docMk/>
            <pc:sldMk cId="1084439894" sldId="256"/>
            <ac:picMk id="9" creationId="{1650FA5A-BE60-F2BC-CB25-DBE75E44D5B0}"/>
          </ac:picMkLst>
        </pc:picChg>
        <pc:picChg chg="del">
          <ac:chgData name="Willy Quach" userId="54b013902347d2ba" providerId="LiveId" clId="{22E71A2B-C2F7-4A7C-A9F1-7C33A1BA93F4}" dt="2023-08-14T16:05:32.169" v="1" actId="478"/>
          <ac:picMkLst>
            <pc:docMk/>
            <pc:sldMk cId="1084439894" sldId="256"/>
            <ac:picMk id="11" creationId="{5CAC0EB5-1216-4C25-7731-DA58766BE2E2}"/>
          </ac:picMkLst>
        </pc:picChg>
        <pc:picChg chg="del">
          <ac:chgData name="Willy Quach" userId="54b013902347d2ba" providerId="LiveId" clId="{22E71A2B-C2F7-4A7C-A9F1-7C33A1BA93F4}" dt="2023-08-14T16:05:32.169" v="1" actId="478"/>
          <ac:picMkLst>
            <pc:docMk/>
            <pc:sldMk cId="1084439894" sldId="256"/>
            <ac:picMk id="13" creationId="{0A981190-F258-D765-CBE0-3CF6AE38FE4A}"/>
          </ac:picMkLst>
        </pc:picChg>
        <pc:cxnChg chg="add mod">
          <ac:chgData name="Willy Quach" userId="54b013902347d2ba" providerId="LiveId" clId="{22E71A2B-C2F7-4A7C-A9F1-7C33A1BA93F4}" dt="2023-08-16T04:39:21.249" v="7836" actId="1036"/>
          <ac:cxnSpMkLst>
            <pc:docMk/>
            <pc:sldMk cId="1084439894" sldId="256"/>
            <ac:cxnSpMk id="25" creationId="{5ACC64D4-9988-1E80-A0FE-FB69828CB905}"/>
          </ac:cxnSpMkLst>
        </pc:cxnChg>
      </pc:sldChg>
      <pc:sldChg chg="add del">
        <pc:chgData name="Willy Quach" userId="54b013902347d2ba" providerId="LiveId" clId="{22E71A2B-C2F7-4A7C-A9F1-7C33A1BA93F4}" dt="2023-08-14T16:12:18.990" v="805" actId="47"/>
        <pc:sldMkLst>
          <pc:docMk/>
          <pc:sldMk cId="939255019" sldId="257"/>
        </pc:sldMkLst>
      </pc:sldChg>
      <pc:sldChg chg="addSp delSp modSp add mod setBg addAnim delAnim">
        <pc:chgData name="Willy Quach" userId="54b013902347d2ba" providerId="LiveId" clId="{22E71A2B-C2F7-4A7C-A9F1-7C33A1BA93F4}" dt="2023-08-16T03:59:39.560" v="6934" actId="692"/>
        <pc:sldMkLst>
          <pc:docMk/>
          <pc:sldMk cId="2598964053" sldId="272"/>
        </pc:sldMkLst>
        <pc:spChg chg="mod">
          <ac:chgData name="Willy Quach" userId="54b013902347d2ba" providerId="LiveId" clId="{22E71A2B-C2F7-4A7C-A9F1-7C33A1BA93F4}" dt="2023-08-14T16:20:06.959" v="975" actId="20577"/>
          <ac:spMkLst>
            <pc:docMk/>
            <pc:sldMk cId="2598964053" sldId="272"/>
            <ac:spMk id="2" creationId="{BD0DC81E-17EA-B728-1182-6091354C0846}"/>
          </ac:spMkLst>
        </pc:spChg>
        <pc:spChg chg="mod">
          <ac:chgData name="Willy Quach" userId="54b013902347d2ba" providerId="LiveId" clId="{22E71A2B-C2F7-4A7C-A9F1-7C33A1BA93F4}" dt="2023-08-14T16:16:36.332" v="866" actId="1076"/>
          <ac:spMkLst>
            <pc:docMk/>
            <pc:sldMk cId="2598964053" sldId="272"/>
            <ac:spMk id="3" creationId="{C7D103F1-D87F-DCDE-3726-9897B270CF3A}"/>
          </ac:spMkLst>
        </pc:spChg>
        <pc:spChg chg="mod">
          <ac:chgData name="Willy Quach" userId="54b013902347d2ba" providerId="LiveId" clId="{22E71A2B-C2F7-4A7C-A9F1-7C33A1BA93F4}" dt="2023-08-16T03:59:33.078" v="6929" actId="692"/>
          <ac:spMkLst>
            <pc:docMk/>
            <pc:sldMk cId="2598964053" sldId="272"/>
            <ac:spMk id="4" creationId="{28DAB246-8357-B400-E5CA-A63E757CAABF}"/>
          </ac:spMkLst>
        </pc:spChg>
        <pc:spChg chg="del">
          <ac:chgData name="Willy Quach" userId="54b013902347d2ba" providerId="LiveId" clId="{22E71A2B-C2F7-4A7C-A9F1-7C33A1BA93F4}" dt="2023-08-14T16:16:39.161" v="867" actId="478"/>
          <ac:spMkLst>
            <pc:docMk/>
            <pc:sldMk cId="2598964053" sldId="272"/>
            <ac:spMk id="4" creationId="{E8AD4860-0834-2309-65D6-99D03E4E1998}"/>
          </ac:spMkLst>
        </pc:spChg>
        <pc:spChg chg="mod">
          <ac:chgData name="Willy Quach" userId="54b013902347d2ba" providerId="LiveId" clId="{22E71A2B-C2F7-4A7C-A9F1-7C33A1BA93F4}" dt="2023-08-16T03:59:38.156" v="6933" actId="692"/>
          <ac:spMkLst>
            <pc:docMk/>
            <pc:sldMk cId="2598964053" sldId="272"/>
            <ac:spMk id="6" creationId="{915EF354-3C24-5AF3-2468-8C9C15EFF400}"/>
          </ac:spMkLst>
        </pc:spChg>
        <pc:spChg chg="del">
          <ac:chgData name="Willy Quach" userId="54b013902347d2ba" providerId="LiveId" clId="{22E71A2B-C2F7-4A7C-A9F1-7C33A1BA93F4}" dt="2023-08-14T16:17:00.936" v="871" actId="478"/>
          <ac:spMkLst>
            <pc:docMk/>
            <pc:sldMk cId="2598964053" sldId="272"/>
            <ac:spMk id="6" creationId="{B7797699-A27F-A7BC-687E-9869D1EE9CDE}"/>
          </ac:spMkLst>
        </pc:spChg>
        <pc:spChg chg="mod">
          <ac:chgData name="Willy Quach" userId="54b013902347d2ba" providerId="LiveId" clId="{22E71A2B-C2F7-4A7C-A9F1-7C33A1BA93F4}" dt="2023-08-16T03:59:35.687" v="6931" actId="692"/>
          <ac:spMkLst>
            <pc:docMk/>
            <pc:sldMk cId="2598964053" sldId="272"/>
            <ac:spMk id="8" creationId="{ACA7151E-4221-CA4F-5612-780901C9FB21}"/>
          </ac:spMkLst>
        </pc:spChg>
        <pc:spChg chg="add mod">
          <ac:chgData name="Willy Quach" userId="54b013902347d2ba" providerId="LiveId" clId="{22E71A2B-C2F7-4A7C-A9F1-7C33A1BA93F4}" dt="2023-08-14T16:17:50.871" v="902" actId="1076"/>
          <ac:spMkLst>
            <pc:docMk/>
            <pc:sldMk cId="2598964053" sldId="272"/>
            <ac:spMk id="10" creationId="{E78EDF3F-BE26-CB1F-7ACF-8B5E25E6A87D}"/>
          </ac:spMkLst>
        </pc:spChg>
        <pc:spChg chg="add mod">
          <ac:chgData name="Willy Quach" userId="54b013902347d2ba" providerId="LiveId" clId="{22E71A2B-C2F7-4A7C-A9F1-7C33A1BA93F4}" dt="2023-08-14T16:19:52.612" v="968" actId="1076"/>
          <ac:spMkLst>
            <pc:docMk/>
            <pc:sldMk cId="2598964053" sldId="272"/>
            <ac:spMk id="11" creationId="{B96A6222-4892-76AD-05E8-9133CFE8E0AF}"/>
          </ac:spMkLst>
        </pc:spChg>
        <pc:spChg chg="mod">
          <ac:chgData name="Willy Quach" userId="54b013902347d2ba" providerId="LiveId" clId="{22E71A2B-C2F7-4A7C-A9F1-7C33A1BA93F4}" dt="2023-08-14T16:18:46.458" v="939" actId="1076"/>
          <ac:spMkLst>
            <pc:docMk/>
            <pc:sldMk cId="2598964053" sldId="272"/>
            <ac:spMk id="12" creationId="{BF725E44-C757-F327-3FD1-63694597A6DC}"/>
          </ac:spMkLst>
        </pc:spChg>
        <pc:spChg chg="add mod">
          <ac:chgData name="Willy Quach" userId="54b013902347d2ba" providerId="LiveId" clId="{22E71A2B-C2F7-4A7C-A9F1-7C33A1BA93F4}" dt="2023-08-14T16:26:46.923" v="1113" actId="114"/>
          <ac:spMkLst>
            <pc:docMk/>
            <pc:sldMk cId="2598964053" sldId="272"/>
            <ac:spMk id="17" creationId="{8F0FA795-D4D5-7047-AD5F-1E6024AA0354}"/>
          </ac:spMkLst>
        </pc:spChg>
        <pc:spChg chg="mod">
          <ac:chgData name="Willy Quach" userId="54b013902347d2ba" providerId="LiveId" clId="{22E71A2B-C2F7-4A7C-A9F1-7C33A1BA93F4}" dt="2023-08-14T16:16:28.542" v="857" actId="1076"/>
          <ac:spMkLst>
            <pc:docMk/>
            <pc:sldMk cId="2598964053" sldId="272"/>
            <ac:spMk id="20" creationId="{83B99285-38CA-E9BF-8A93-CE6FFF64B6DF}"/>
          </ac:spMkLst>
        </pc:spChg>
        <pc:spChg chg="mod">
          <ac:chgData name="Willy Quach" userId="54b013902347d2ba" providerId="LiveId" clId="{22E71A2B-C2F7-4A7C-A9F1-7C33A1BA93F4}" dt="2023-08-14T16:26:52.375" v="1115" actId="14100"/>
          <ac:spMkLst>
            <pc:docMk/>
            <pc:sldMk cId="2598964053" sldId="272"/>
            <ac:spMk id="22" creationId="{B93478EE-99A9-26C0-F5B1-4A4DD1341587}"/>
          </ac:spMkLst>
        </pc:spChg>
        <pc:spChg chg="mod">
          <ac:chgData name="Willy Quach" userId="54b013902347d2ba" providerId="LiveId" clId="{22E71A2B-C2F7-4A7C-A9F1-7C33A1BA93F4}" dt="2023-08-16T03:59:39.560" v="6934" actId="692"/>
          <ac:spMkLst>
            <pc:docMk/>
            <pc:sldMk cId="2598964053" sldId="272"/>
            <ac:spMk id="24" creationId="{C5AE4FBA-DC28-E587-9A65-46AE91E4297C}"/>
          </ac:spMkLst>
        </pc:spChg>
        <pc:spChg chg="add mod">
          <ac:chgData name="Willy Quach" userId="54b013902347d2ba" providerId="LiveId" clId="{22E71A2B-C2F7-4A7C-A9F1-7C33A1BA93F4}" dt="2023-08-14T16:27:16.597" v="1125" actId="1076"/>
          <ac:spMkLst>
            <pc:docMk/>
            <pc:sldMk cId="2598964053" sldId="272"/>
            <ac:spMk id="25" creationId="{421F1876-C66E-0E38-A800-49847CDB066D}"/>
          </ac:spMkLst>
        </pc:spChg>
        <pc:spChg chg="del">
          <ac:chgData name="Willy Quach" userId="54b013902347d2ba" providerId="LiveId" clId="{22E71A2B-C2F7-4A7C-A9F1-7C33A1BA93F4}" dt="2023-08-14T16:16:58.665" v="868" actId="478"/>
          <ac:spMkLst>
            <pc:docMk/>
            <pc:sldMk cId="2598964053" sldId="272"/>
            <ac:spMk id="26" creationId="{19341CF4-6022-E7CF-6D4D-B2659F3D3663}"/>
          </ac:spMkLst>
        </pc:spChg>
        <pc:spChg chg="mod">
          <ac:chgData name="Willy Quach" userId="54b013902347d2ba" providerId="LiveId" clId="{22E71A2B-C2F7-4A7C-A9F1-7C33A1BA93F4}" dt="2023-08-14T16:20:55.688" v="1105" actId="1076"/>
          <ac:spMkLst>
            <pc:docMk/>
            <pc:sldMk cId="2598964053" sldId="272"/>
            <ac:spMk id="28" creationId="{A8FC2BB3-1D7F-2466-F389-2AA429192704}"/>
          </ac:spMkLst>
        </pc:spChg>
        <pc:spChg chg="del">
          <ac:chgData name="Willy Quach" userId="54b013902347d2ba" providerId="LiveId" clId="{22E71A2B-C2F7-4A7C-A9F1-7C33A1BA93F4}" dt="2023-08-14T16:16:59.574" v="869" actId="478"/>
          <ac:spMkLst>
            <pc:docMk/>
            <pc:sldMk cId="2598964053" sldId="272"/>
            <ac:spMk id="29" creationId="{6EF2CEB3-F722-8A0D-610E-9DF800BF3EF0}"/>
          </ac:spMkLst>
        </pc:spChg>
        <pc:spChg chg="del">
          <ac:chgData name="Willy Quach" userId="54b013902347d2ba" providerId="LiveId" clId="{22E71A2B-C2F7-4A7C-A9F1-7C33A1BA93F4}" dt="2023-08-14T16:17:00.274" v="870" actId="478"/>
          <ac:spMkLst>
            <pc:docMk/>
            <pc:sldMk cId="2598964053" sldId="272"/>
            <ac:spMk id="31" creationId="{4E3836BD-FFBF-468D-9FC9-707C5203C207}"/>
          </ac:spMkLst>
        </pc:spChg>
        <pc:spChg chg="del">
          <ac:chgData name="Willy Quach" userId="54b013902347d2ba" providerId="LiveId" clId="{22E71A2B-C2F7-4A7C-A9F1-7C33A1BA93F4}" dt="2023-08-14T16:17:02.069" v="872" actId="478"/>
          <ac:spMkLst>
            <pc:docMk/>
            <pc:sldMk cId="2598964053" sldId="272"/>
            <ac:spMk id="32" creationId="{6DFF263B-61ED-3160-5B78-DFBD2D32D9C7}"/>
          </ac:spMkLst>
        </pc:spChg>
        <pc:picChg chg="del">
          <ac:chgData name="Willy Quach" userId="54b013902347d2ba" providerId="LiveId" clId="{22E71A2B-C2F7-4A7C-A9F1-7C33A1BA93F4}" dt="2023-08-14T16:26:59.447" v="1116" actId="21"/>
          <ac:picMkLst>
            <pc:docMk/>
            <pc:sldMk cId="2598964053" sldId="272"/>
            <ac:picMk id="13" creationId="{F1B35BEF-C01F-92CA-1433-4ED7D326B53F}"/>
          </ac:picMkLst>
        </pc:picChg>
        <pc:picChg chg="del">
          <ac:chgData name="Willy Quach" userId="54b013902347d2ba" providerId="LiveId" clId="{22E71A2B-C2F7-4A7C-A9F1-7C33A1BA93F4}" dt="2023-08-14T16:16:39.161" v="867" actId="478"/>
          <ac:picMkLst>
            <pc:docMk/>
            <pc:sldMk cId="2598964053" sldId="272"/>
            <ac:picMk id="14" creationId="{3CA6CB34-3C55-CF0B-8583-36AAB68A97EF}"/>
          </ac:picMkLst>
        </pc:picChg>
        <pc:picChg chg="del">
          <ac:chgData name="Willy Quach" userId="54b013902347d2ba" providerId="LiveId" clId="{22E71A2B-C2F7-4A7C-A9F1-7C33A1BA93F4}" dt="2023-08-14T16:16:39.161" v="867" actId="478"/>
          <ac:picMkLst>
            <pc:docMk/>
            <pc:sldMk cId="2598964053" sldId="272"/>
            <ac:picMk id="16" creationId="{D2FF9C9B-1A8D-BA20-695C-234A9E16320D}"/>
          </ac:picMkLst>
        </pc:picChg>
        <pc:picChg chg="add del">
          <ac:chgData name="Willy Quach" userId="54b013902347d2ba" providerId="LiveId" clId="{22E71A2B-C2F7-4A7C-A9F1-7C33A1BA93F4}" dt="2023-08-14T16:19:11.859" v="943" actId="478"/>
          <ac:picMkLst>
            <pc:docMk/>
            <pc:sldMk cId="2598964053" sldId="272"/>
            <ac:picMk id="23" creationId="{EFECC0F4-3BEC-B504-11A4-819A030567F7}"/>
          </ac:picMkLst>
        </pc:picChg>
        <pc:picChg chg="del">
          <ac:chgData name="Willy Quach" userId="54b013902347d2ba" providerId="LiveId" clId="{22E71A2B-C2F7-4A7C-A9F1-7C33A1BA93F4}" dt="2023-08-14T16:16:39.161" v="867" actId="478"/>
          <ac:picMkLst>
            <pc:docMk/>
            <pc:sldMk cId="2598964053" sldId="272"/>
            <ac:picMk id="30" creationId="{0932C4C1-1A70-7E07-58BE-DDF1018258A5}"/>
          </ac:picMkLst>
        </pc:picChg>
      </pc:sldChg>
      <pc:sldChg chg="modSp add del mod">
        <pc:chgData name="Willy Quach" userId="54b013902347d2ba" providerId="LiveId" clId="{22E71A2B-C2F7-4A7C-A9F1-7C33A1BA93F4}" dt="2023-08-16T04:37:28.224" v="7824" actId="47"/>
        <pc:sldMkLst>
          <pc:docMk/>
          <pc:sldMk cId="1486410531" sldId="273"/>
        </pc:sldMkLst>
        <pc:spChg chg="mod">
          <ac:chgData name="Willy Quach" userId="54b013902347d2ba" providerId="LiveId" clId="{22E71A2B-C2F7-4A7C-A9F1-7C33A1BA93F4}" dt="2023-08-14T16:12:48.401" v="849" actId="20577"/>
          <ac:spMkLst>
            <pc:docMk/>
            <pc:sldMk cId="1486410531" sldId="273"/>
            <ac:spMk id="2" creationId="{BD0DC81E-17EA-B728-1182-6091354C0846}"/>
          </ac:spMkLst>
        </pc:spChg>
      </pc:sldChg>
      <pc:sldChg chg="modSp add del mod ord">
        <pc:chgData name="Willy Quach" userId="54b013902347d2ba" providerId="LiveId" clId="{22E71A2B-C2F7-4A7C-A9F1-7C33A1BA93F4}" dt="2023-08-15T16:04:25.669" v="2497" actId="47"/>
        <pc:sldMkLst>
          <pc:docMk/>
          <pc:sldMk cId="2002941884" sldId="274"/>
        </pc:sldMkLst>
        <pc:spChg chg="mod">
          <ac:chgData name="Willy Quach" userId="54b013902347d2ba" providerId="LiveId" clId="{22E71A2B-C2F7-4A7C-A9F1-7C33A1BA93F4}" dt="2023-08-14T16:20:26.989" v="1047" actId="20577"/>
          <ac:spMkLst>
            <pc:docMk/>
            <pc:sldMk cId="2002941884" sldId="274"/>
            <ac:spMk id="2" creationId="{BD0DC81E-17EA-B728-1182-6091354C0846}"/>
          </ac:spMkLst>
        </pc:spChg>
      </pc:sldChg>
      <pc:sldChg chg="add del">
        <pc:chgData name="Willy Quach" userId="54b013902347d2ba" providerId="LiveId" clId="{22E71A2B-C2F7-4A7C-A9F1-7C33A1BA93F4}" dt="2023-08-14T16:29:18.286" v="1271" actId="47"/>
        <pc:sldMkLst>
          <pc:docMk/>
          <pc:sldMk cId="454491209" sldId="275"/>
        </pc:sldMkLst>
      </pc:sldChg>
      <pc:sldChg chg="addSp delSp modSp add mod ord addAnim delAnim modAnim">
        <pc:chgData name="Willy Quach" userId="54b013902347d2ba" providerId="LiveId" clId="{22E71A2B-C2F7-4A7C-A9F1-7C33A1BA93F4}" dt="2023-08-16T04:28:07.348" v="7664" actId="20577"/>
        <pc:sldMkLst>
          <pc:docMk/>
          <pc:sldMk cId="3987098459" sldId="275"/>
        </pc:sldMkLst>
        <pc:spChg chg="del">
          <ac:chgData name="Willy Quach" userId="54b013902347d2ba" providerId="LiveId" clId="{22E71A2B-C2F7-4A7C-A9F1-7C33A1BA93F4}" dt="2023-08-14T16:29:21.977" v="1275" actId="478"/>
          <ac:spMkLst>
            <pc:docMk/>
            <pc:sldMk cId="3987098459" sldId="275"/>
            <ac:spMk id="2" creationId="{BD0DC81E-17EA-B728-1182-6091354C0846}"/>
          </ac:spMkLst>
        </pc:spChg>
        <pc:spChg chg="mod">
          <ac:chgData name="Willy Quach" userId="54b013902347d2ba" providerId="LiveId" clId="{22E71A2B-C2F7-4A7C-A9F1-7C33A1BA93F4}" dt="2023-08-16T04:00:33.186" v="6942" actId="692"/>
          <ac:spMkLst>
            <pc:docMk/>
            <pc:sldMk cId="3987098459" sldId="275"/>
            <ac:spMk id="2" creationId="{F8689AD6-CF35-8CBA-BACF-9059C6B80F45}"/>
          </ac:spMkLst>
        </pc:spChg>
        <pc:spChg chg="mod">
          <ac:chgData name="Willy Quach" userId="54b013902347d2ba" providerId="LiveId" clId="{22E71A2B-C2F7-4A7C-A9F1-7C33A1BA93F4}" dt="2023-08-16T04:28:07.348" v="7664" actId="20577"/>
          <ac:spMkLst>
            <pc:docMk/>
            <pc:sldMk cId="3987098459" sldId="275"/>
            <ac:spMk id="3" creationId="{3731349F-4F76-60D0-B021-69F0FE09201F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3" creationId="{C7D103F1-D87F-DCDE-3726-9897B270CF3A}"/>
          </ac:spMkLst>
        </pc:spChg>
        <pc:spChg chg="add mod">
          <ac:chgData name="Willy Quach" userId="54b013902347d2ba" providerId="LiveId" clId="{22E71A2B-C2F7-4A7C-A9F1-7C33A1BA93F4}" dt="2023-08-16T03:57:40.438" v="6903"/>
          <ac:spMkLst>
            <pc:docMk/>
            <pc:sldMk cId="3987098459" sldId="275"/>
            <ac:spMk id="4" creationId="{93F46D22-8E85-425A-E12C-A1F5654BD213}"/>
          </ac:spMkLst>
        </pc:spChg>
        <pc:spChg chg="mod">
          <ac:chgData name="Willy Quach" userId="54b013902347d2ba" providerId="LiveId" clId="{22E71A2B-C2F7-4A7C-A9F1-7C33A1BA93F4}" dt="2023-08-16T04:00:21.894" v="6939" actId="692"/>
          <ac:spMkLst>
            <pc:docMk/>
            <pc:sldMk cId="3987098459" sldId="275"/>
            <ac:spMk id="6" creationId="{356C1D3B-98CC-CA3C-2ED8-5F6417B32EC1}"/>
          </ac:spMkLst>
        </pc:spChg>
        <pc:spChg chg="add del mod">
          <ac:chgData name="Willy Quach" userId="54b013902347d2ba" providerId="LiveId" clId="{22E71A2B-C2F7-4A7C-A9F1-7C33A1BA93F4}" dt="2023-08-14T16:29:23.706" v="1276" actId="478"/>
          <ac:spMkLst>
            <pc:docMk/>
            <pc:sldMk cId="3987098459" sldId="275"/>
            <ac:spMk id="6" creationId="{55775C1E-B804-0739-C27B-1AF8446B36E4}"/>
          </ac:spMkLst>
        </pc:spChg>
        <pc:spChg chg="mod">
          <ac:chgData name="Willy Quach" userId="54b013902347d2ba" providerId="LiveId" clId="{22E71A2B-C2F7-4A7C-A9F1-7C33A1BA93F4}" dt="2023-08-16T04:00:21.894" v="6939" actId="692"/>
          <ac:spMkLst>
            <pc:docMk/>
            <pc:sldMk cId="3987098459" sldId="275"/>
            <ac:spMk id="7" creationId="{C4E04A49-F72B-CD30-37F4-A3B81A13780F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8" creationId="{ACA7151E-4221-CA4F-5612-780901C9FB21}"/>
          </ac:spMkLst>
        </pc:spChg>
        <pc:spChg chg="mod">
          <ac:chgData name="Willy Quach" userId="54b013902347d2ba" providerId="LiveId" clId="{22E71A2B-C2F7-4A7C-A9F1-7C33A1BA93F4}" dt="2023-08-16T04:00:21.894" v="6939" actId="692"/>
          <ac:spMkLst>
            <pc:docMk/>
            <pc:sldMk cId="3987098459" sldId="275"/>
            <ac:spMk id="9" creationId="{44D32704-C836-E3E7-3A5D-F6DE64F53B16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10" creationId="{E78EDF3F-BE26-CB1F-7ACF-8B5E25E6A87D}"/>
          </ac:spMkLst>
        </pc:spChg>
        <pc:spChg chg="mod">
          <ac:chgData name="Willy Quach" userId="54b013902347d2ba" providerId="LiveId" clId="{22E71A2B-C2F7-4A7C-A9F1-7C33A1BA93F4}" dt="2023-08-16T03:57:53.758" v="6904" actId="1076"/>
          <ac:spMkLst>
            <pc:docMk/>
            <pc:sldMk cId="3987098459" sldId="275"/>
            <ac:spMk id="11" creationId="{1262CAF3-9E0B-9148-B395-6022AB74DEFD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11" creationId="{B96A6222-4892-76AD-05E8-9133CFE8E0AF}"/>
          </ac:spMkLst>
        </pc:spChg>
        <pc:spChg chg="mod">
          <ac:chgData name="Willy Quach" userId="54b013902347d2ba" providerId="LiveId" clId="{22E71A2B-C2F7-4A7C-A9F1-7C33A1BA93F4}" dt="2023-08-16T03:57:53.758" v="6904" actId="1076"/>
          <ac:spMkLst>
            <pc:docMk/>
            <pc:sldMk cId="3987098459" sldId="275"/>
            <ac:spMk id="12" creationId="{20F5C61F-3ED9-75F9-BAD5-4B8D0880C46E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12" creationId="{BF725E44-C757-F327-3FD1-63694597A6DC}"/>
          </ac:spMkLst>
        </pc:spChg>
        <pc:spChg chg="add del mod">
          <ac:chgData name="Willy Quach" userId="54b013902347d2ba" providerId="LiveId" clId="{22E71A2B-C2F7-4A7C-A9F1-7C33A1BA93F4}" dt="2023-08-14T16:30:04.864" v="1278" actId="478"/>
          <ac:spMkLst>
            <pc:docMk/>
            <pc:sldMk cId="3987098459" sldId="275"/>
            <ac:spMk id="14" creationId="{480EB067-2972-FC7E-6C10-B95FCBC04F33}"/>
          </ac:spMkLst>
        </pc:spChg>
        <pc:spChg chg="add del mod">
          <ac:chgData name="Willy Quach" userId="54b013902347d2ba" providerId="LiveId" clId="{22E71A2B-C2F7-4A7C-A9F1-7C33A1BA93F4}" dt="2023-08-16T04:00:11.908" v="6935" actId="692"/>
          <ac:spMkLst>
            <pc:docMk/>
            <pc:sldMk cId="3987098459" sldId="275"/>
            <ac:spMk id="15" creationId="{99A900A9-11B3-B45B-0BF6-320E3FA7788D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17" creationId="{8F0FA795-D4D5-7047-AD5F-1E6024AA0354}"/>
          </ac:spMkLst>
        </pc:spChg>
        <pc:spChg chg="add mod">
          <ac:chgData name="Willy Quach" userId="54b013902347d2ba" providerId="LiveId" clId="{22E71A2B-C2F7-4A7C-A9F1-7C33A1BA93F4}" dt="2023-08-14T16:35:52.113" v="1528" actId="1076"/>
          <ac:spMkLst>
            <pc:docMk/>
            <pc:sldMk cId="3987098459" sldId="275"/>
            <ac:spMk id="18" creationId="{67D2F6F6-7B9E-3773-6A9A-3E9037689950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19" creationId="{541D6DF6-A042-1EA4-1822-1D3C10A53B70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20" creationId="{83B99285-38CA-E9BF-8A93-CE6FFF64B6DF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21" creationId="{50D0467C-82BC-16E4-AF70-B3B4BC9C40F4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22" creationId="{B93478EE-99A9-26C0-F5B1-4A4DD1341587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24" creationId="{C5AE4FBA-DC28-E587-9A65-46AE91E4297C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25" creationId="{421F1876-C66E-0E38-A800-49847CDB066D}"/>
          </ac:spMkLst>
        </pc:spChg>
        <pc:spChg chg="del">
          <ac:chgData name="Willy Quach" userId="54b013902347d2ba" providerId="LiveId" clId="{22E71A2B-C2F7-4A7C-A9F1-7C33A1BA93F4}" dt="2023-08-14T16:29:50.262" v="1277" actId="478"/>
          <ac:spMkLst>
            <pc:docMk/>
            <pc:sldMk cId="3987098459" sldId="275"/>
            <ac:spMk id="28" creationId="{A8FC2BB3-1D7F-2466-F389-2AA429192704}"/>
          </ac:spMkLst>
        </pc:spChg>
        <pc:spChg chg="add mod">
          <ac:chgData name="Willy Quach" userId="54b013902347d2ba" providerId="LiveId" clId="{22E71A2B-C2F7-4A7C-A9F1-7C33A1BA93F4}" dt="2023-08-14T16:35:48.717" v="1527" actId="1076"/>
          <ac:spMkLst>
            <pc:docMk/>
            <pc:sldMk cId="3987098459" sldId="275"/>
            <ac:spMk id="29" creationId="{C26ECC37-C898-E463-B46F-57E28AD5D390}"/>
          </ac:spMkLst>
        </pc:spChg>
        <pc:spChg chg="add mod">
          <ac:chgData name="Willy Quach" userId="54b013902347d2ba" providerId="LiveId" clId="{22E71A2B-C2F7-4A7C-A9F1-7C33A1BA93F4}" dt="2023-08-16T03:57:55.768" v="6905" actId="20577"/>
          <ac:spMkLst>
            <pc:docMk/>
            <pc:sldMk cId="3987098459" sldId="275"/>
            <ac:spMk id="31" creationId="{6A0F11D7-93B7-CF94-3E74-8155CD72AE2C}"/>
          </ac:spMkLst>
        </pc:spChg>
        <pc:spChg chg="add mod">
          <ac:chgData name="Willy Quach" userId="54b013902347d2ba" providerId="LiveId" clId="{22E71A2B-C2F7-4A7C-A9F1-7C33A1BA93F4}" dt="2023-08-14T16:37:58.519" v="1587" actId="1076"/>
          <ac:spMkLst>
            <pc:docMk/>
            <pc:sldMk cId="3987098459" sldId="275"/>
            <ac:spMk id="33" creationId="{AB695786-7CDA-2299-87BF-8377667A511B}"/>
          </ac:spMkLst>
        </pc:spChg>
        <pc:spChg chg="add mod">
          <ac:chgData name="Willy Quach" userId="54b013902347d2ba" providerId="LiveId" clId="{22E71A2B-C2F7-4A7C-A9F1-7C33A1BA93F4}" dt="2023-08-15T15:34:38.934" v="1737" actId="1037"/>
          <ac:spMkLst>
            <pc:docMk/>
            <pc:sldMk cId="3987098459" sldId="275"/>
            <ac:spMk id="35" creationId="{2A4D2821-A985-64FE-7EEC-1A095AB8CF72}"/>
          </ac:spMkLst>
        </pc:spChg>
        <pc:spChg chg="add mod">
          <ac:chgData name="Willy Quach" userId="54b013902347d2ba" providerId="LiveId" clId="{22E71A2B-C2F7-4A7C-A9F1-7C33A1BA93F4}" dt="2023-08-14T16:38:43.104" v="1640" actId="1076"/>
          <ac:spMkLst>
            <pc:docMk/>
            <pc:sldMk cId="3987098459" sldId="275"/>
            <ac:spMk id="36" creationId="{F1732993-DF0A-FC62-C651-99791C821326}"/>
          </ac:spMkLst>
        </pc:spChg>
        <pc:grpChg chg="ord">
          <ac:chgData name="Willy Quach" userId="54b013902347d2ba" providerId="LiveId" clId="{22E71A2B-C2F7-4A7C-A9F1-7C33A1BA93F4}" dt="2023-08-16T04:00:26.583" v="6940" actId="167"/>
          <ac:grpSpMkLst>
            <pc:docMk/>
            <pc:sldMk cId="3987098459" sldId="275"/>
            <ac:grpSpMk id="10" creationId="{44353A55-0C5C-4772-90F8-F912D7CE04B8}"/>
          </ac:grpSpMkLst>
        </pc:grpChg>
        <pc:picChg chg="del">
          <ac:chgData name="Willy Quach" userId="54b013902347d2ba" providerId="LiveId" clId="{22E71A2B-C2F7-4A7C-A9F1-7C33A1BA93F4}" dt="2023-08-14T16:29:50.262" v="1277" actId="478"/>
          <ac:picMkLst>
            <pc:docMk/>
            <pc:sldMk cId="3987098459" sldId="275"/>
            <ac:picMk id="5" creationId="{FF93EF16-69EC-D78C-DF33-83B90CDBAD24}"/>
          </ac:picMkLst>
        </pc:picChg>
        <pc:picChg chg="del">
          <ac:chgData name="Willy Quach" userId="54b013902347d2ba" providerId="LiveId" clId="{22E71A2B-C2F7-4A7C-A9F1-7C33A1BA93F4}" dt="2023-08-14T16:29:50.262" v="1277" actId="478"/>
          <ac:picMkLst>
            <pc:docMk/>
            <pc:sldMk cId="3987098459" sldId="275"/>
            <ac:picMk id="7" creationId="{9C199251-05FF-9DD6-6E5A-9C6CE7292F83}"/>
          </ac:picMkLst>
        </pc:picChg>
        <pc:cxnChg chg="mod">
          <ac:chgData name="Willy Quach" userId="54b013902347d2ba" providerId="LiveId" clId="{22E71A2B-C2F7-4A7C-A9F1-7C33A1BA93F4}" dt="2023-08-16T04:00:21.894" v="6939" actId="692"/>
          <ac:cxnSpMkLst>
            <pc:docMk/>
            <pc:sldMk cId="3987098459" sldId="275"/>
            <ac:cxnSpMk id="5" creationId="{3FB94CDE-E2CC-69BC-ACCB-6CA5B91E12F7}"/>
          </ac:cxnSpMkLst>
        </pc:cxnChg>
        <pc:cxnChg chg="del">
          <ac:chgData name="Willy Quach" userId="54b013902347d2ba" providerId="LiveId" clId="{22E71A2B-C2F7-4A7C-A9F1-7C33A1BA93F4}" dt="2023-08-14T16:29:50.262" v="1277" actId="478"/>
          <ac:cxnSpMkLst>
            <pc:docMk/>
            <pc:sldMk cId="3987098459" sldId="275"/>
            <ac:cxnSpMk id="9" creationId="{328DC03E-6AF4-493D-7307-52AB3494587B}"/>
          </ac:cxnSpMkLst>
        </pc:cxnChg>
        <pc:cxnChg chg="add mod">
          <ac:chgData name="Willy Quach" userId="54b013902347d2ba" providerId="LiveId" clId="{22E71A2B-C2F7-4A7C-A9F1-7C33A1BA93F4}" dt="2023-08-14T16:35:48.717" v="1527" actId="1076"/>
          <ac:cxnSpMkLst>
            <pc:docMk/>
            <pc:sldMk cId="3987098459" sldId="275"/>
            <ac:cxnSpMk id="26" creationId="{6FF79D18-C93E-655D-860C-7463AF90F6FF}"/>
          </ac:cxnSpMkLst>
        </pc:cxnChg>
      </pc:sldChg>
      <pc:sldChg chg="del">
        <pc:chgData name="Willy Quach" userId="54b013902347d2ba" providerId="LiveId" clId="{22E71A2B-C2F7-4A7C-A9F1-7C33A1BA93F4}" dt="2023-08-15T19:17:04.989" v="6700" actId="47"/>
        <pc:sldMkLst>
          <pc:docMk/>
          <pc:sldMk cId="3516491713" sldId="276"/>
        </pc:sldMkLst>
      </pc:sldChg>
      <pc:sldChg chg="del">
        <pc:chgData name="Willy Quach" userId="54b013902347d2ba" providerId="LiveId" clId="{22E71A2B-C2F7-4A7C-A9F1-7C33A1BA93F4}" dt="2023-08-16T04:37:21.888" v="7822" actId="47"/>
        <pc:sldMkLst>
          <pc:docMk/>
          <pc:sldMk cId="2611046412" sldId="277"/>
        </pc:sldMkLst>
      </pc:sldChg>
      <pc:sldChg chg="modSp mod">
        <pc:chgData name="Willy Quach" userId="54b013902347d2ba" providerId="LiveId" clId="{22E71A2B-C2F7-4A7C-A9F1-7C33A1BA93F4}" dt="2023-08-16T03:59:02.614" v="6913" actId="692"/>
        <pc:sldMkLst>
          <pc:docMk/>
          <pc:sldMk cId="1920241" sldId="278"/>
        </pc:sldMkLst>
        <pc:spChg chg="mod">
          <ac:chgData name="Willy Quach" userId="54b013902347d2ba" providerId="LiveId" clId="{22E71A2B-C2F7-4A7C-A9F1-7C33A1BA93F4}" dt="2023-08-16T03:59:00.885" v="6912" actId="692"/>
          <ac:spMkLst>
            <pc:docMk/>
            <pc:sldMk cId="1920241" sldId="278"/>
            <ac:spMk id="4" creationId="{28DAB246-8357-B400-E5CA-A63E757CAABF}"/>
          </ac:spMkLst>
        </pc:spChg>
        <pc:spChg chg="mod">
          <ac:chgData name="Willy Quach" userId="54b013902347d2ba" providerId="LiveId" clId="{22E71A2B-C2F7-4A7C-A9F1-7C33A1BA93F4}" dt="2023-08-16T03:58:54.603" v="6909" actId="692"/>
          <ac:spMkLst>
            <pc:docMk/>
            <pc:sldMk cId="1920241" sldId="278"/>
            <ac:spMk id="6" creationId="{915EF354-3C24-5AF3-2468-8C9C15EFF400}"/>
          </ac:spMkLst>
        </pc:spChg>
        <pc:spChg chg="mod">
          <ac:chgData name="Willy Quach" userId="54b013902347d2ba" providerId="LiveId" clId="{22E71A2B-C2F7-4A7C-A9F1-7C33A1BA93F4}" dt="2023-08-16T03:59:02.614" v="6913" actId="692"/>
          <ac:spMkLst>
            <pc:docMk/>
            <pc:sldMk cId="1920241" sldId="278"/>
            <ac:spMk id="8" creationId="{ACA7151E-4221-CA4F-5612-780901C9FB21}"/>
          </ac:spMkLst>
        </pc:spChg>
        <pc:spChg chg="mod">
          <ac:chgData name="Willy Quach" userId="54b013902347d2ba" providerId="LiveId" clId="{22E71A2B-C2F7-4A7C-A9F1-7C33A1BA93F4}" dt="2023-08-16T03:58:49.631" v="6907" actId="692"/>
          <ac:spMkLst>
            <pc:docMk/>
            <pc:sldMk cId="1920241" sldId="278"/>
            <ac:spMk id="24" creationId="{C5AE4FBA-DC28-E587-9A65-46AE91E4297C}"/>
          </ac:spMkLst>
        </pc:spChg>
      </pc:sldChg>
      <pc:sldChg chg="del">
        <pc:chgData name="Willy Quach" userId="54b013902347d2ba" providerId="LiveId" clId="{22E71A2B-C2F7-4A7C-A9F1-7C33A1BA93F4}" dt="2023-08-16T04:37:25.655" v="7823" actId="47"/>
        <pc:sldMkLst>
          <pc:docMk/>
          <pc:sldMk cId="191143405" sldId="280"/>
        </pc:sldMkLst>
      </pc:sldChg>
      <pc:sldChg chg="modSp mod">
        <pc:chgData name="Willy Quach" userId="54b013902347d2ba" providerId="LiveId" clId="{22E71A2B-C2F7-4A7C-A9F1-7C33A1BA93F4}" dt="2023-08-16T03:59:29.278" v="6927" actId="692"/>
        <pc:sldMkLst>
          <pc:docMk/>
          <pc:sldMk cId="2474770116" sldId="281"/>
        </pc:sldMkLst>
        <pc:spChg chg="mod">
          <ac:chgData name="Willy Quach" userId="54b013902347d2ba" providerId="LiveId" clId="{22E71A2B-C2F7-4A7C-A9F1-7C33A1BA93F4}" dt="2023-08-16T03:59:21.555" v="6922" actId="692"/>
          <ac:spMkLst>
            <pc:docMk/>
            <pc:sldMk cId="2474770116" sldId="281"/>
            <ac:spMk id="4" creationId="{28DAB246-8357-B400-E5CA-A63E757CAABF}"/>
          </ac:spMkLst>
        </pc:spChg>
        <pc:spChg chg="mod">
          <ac:chgData name="Willy Quach" userId="54b013902347d2ba" providerId="LiveId" clId="{22E71A2B-C2F7-4A7C-A9F1-7C33A1BA93F4}" dt="2023-08-16T03:59:27.464" v="6926" actId="692"/>
          <ac:spMkLst>
            <pc:docMk/>
            <pc:sldMk cId="2474770116" sldId="281"/>
            <ac:spMk id="6" creationId="{915EF354-3C24-5AF3-2468-8C9C15EFF400}"/>
          </ac:spMkLst>
        </pc:spChg>
        <pc:spChg chg="mod">
          <ac:chgData name="Willy Quach" userId="54b013902347d2ba" providerId="LiveId" clId="{22E71A2B-C2F7-4A7C-A9F1-7C33A1BA93F4}" dt="2023-08-16T03:59:24.648" v="6924" actId="692"/>
          <ac:spMkLst>
            <pc:docMk/>
            <pc:sldMk cId="2474770116" sldId="281"/>
            <ac:spMk id="8" creationId="{ACA7151E-4221-CA4F-5612-780901C9FB21}"/>
          </ac:spMkLst>
        </pc:spChg>
        <pc:spChg chg="mod">
          <ac:chgData name="Willy Quach" userId="54b013902347d2ba" providerId="LiveId" clId="{22E71A2B-C2F7-4A7C-A9F1-7C33A1BA93F4}" dt="2023-08-16T03:59:29.278" v="6927" actId="692"/>
          <ac:spMkLst>
            <pc:docMk/>
            <pc:sldMk cId="2474770116" sldId="281"/>
            <ac:spMk id="24" creationId="{C5AE4FBA-DC28-E587-9A65-46AE91E4297C}"/>
          </ac:spMkLst>
        </pc:spChg>
      </pc:sldChg>
      <pc:sldChg chg="addSp modSp mod modAnim">
        <pc:chgData name="Willy Quach" userId="54b013902347d2ba" providerId="LiveId" clId="{22E71A2B-C2F7-4A7C-A9F1-7C33A1BA93F4}" dt="2023-08-18T02:43:30.341" v="9808" actId="14826"/>
        <pc:sldMkLst>
          <pc:docMk/>
          <pc:sldMk cId="2370032768" sldId="282"/>
        </pc:sldMkLst>
        <pc:spChg chg="mod">
          <ac:chgData name="Willy Quach" userId="54b013902347d2ba" providerId="LiveId" clId="{22E71A2B-C2F7-4A7C-A9F1-7C33A1BA93F4}" dt="2023-08-16T03:59:09.262" v="6917" actId="692"/>
          <ac:spMkLst>
            <pc:docMk/>
            <pc:sldMk cId="2370032768" sldId="282"/>
            <ac:spMk id="4" creationId="{28DAB246-8357-B400-E5CA-A63E757CAABF}"/>
          </ac:spMkLst>
        </pc:spChg>
        <pc:spChg chg="mod">
          <ac:chgData name="Willy Quach" userId="54b013902347d2ba" providerId="LiveId" clId="{22E71A2B-C2F7-4A7C-A9F1-7C33A1BA93F4}" dt="2023-08-16T03:59:12.872" v="6919" actId="692"/>
          <ac:spMkLst>
            <pc:docMk/>
            <pc:sldMk cId="2370032768" sldId="282"/>
            <ac:spMk id="6" creationId="{915EF354-3C24-5AF3-2468-8C9C15EFF400}"/>
          </ac:spMkLst>
        </pc:spChg>
        <pc:spChg chg="mod">
          <ac:chgData name="Willy Quach" userId="54b013902347d2ba" providerId="LiveId" clId="{22E71A2B-C2F7-4A7C-A9F1-7C33A1BA93F4}" dt="2023-08-16T03:59:06.908" v="6915" actId="692"/>
          <ac:spMkLst>
            <pc:docMk/>
            <pc:sldMk cId="2370032768" sldId="282"/>
            <ac:spMk id="8" creationId="{ACA7151E-4221-CA4F-5612-780901C9FB21}"/>
          </ac:spMkLst>
        </pc:spChg>
        <pc:spChg chg="mod">
          <ac:chgData name="Willy Quach" userId="54b013902347d2ba" providerId="LiveId" clId="{22E71A2B-C2F7-4A7C-A9F1-7C33A1BA93F4}" dt="2023-08-15T15:33:57.622" v="1735"/>
          <ac:spMkLst>
            <pc:docMk/>
            <pc:sldMk cId="2370032768" sldId="282"/>
            <ac:spMk id="14" creationId="{FBC168A1-A561-1F7E-5010-1DC1658BCFF4}"/>
          </ac:spMkLst>
        </pc:spChg>
        <pc:spChg chg="mod">
          <ac:chgData name="Willy Quach" userId="54b013902347d2ba" providerId="LiveId" clId="{22E71A2B-C2F7-4A7C-A9F1-7C33A1BA93F4}" dt="2023-08-15T15:33:57.622" v="1735"/>
          <ac:spMkLst>
            <pc:docMk/>
            <pc:sldMk cId="2370032768" sldId="282"/>
            <ac:spMk id="15" creationId="{8D8AE8EF-72D1-135F-212F-1843042B0B3E}"/>
          </ac:spMkLst>
        </pc:spChg>
        <pc:spChg chg="mod">
          <ac:chgData name="Willy Quach" userId="54b013902347d2ba" providerId="LiveId" clId="{22E71A2B-C2F7-4A7C-A9F1-7C33A1BA93F4}" dt="2023-08-16T03:59:14.939" v="6920" actId="692"/>
          <ac:spMkLst>
            <pc:docMk/>
            <pc:sldMk cId="2370032768" sldId="282"/>
            <ac:spMk id="24" creationId="{C5AE4FBA-DC28-E587-9A65-46AE91E4297C}"/>
          </ac:spMkLst>
        </pc:spChg>
        <pc:grpChg chg="add mod">
          <ac:chgData name="Willy Quach" userId="54b013902347d2ba" providerId="LiveId" clId="{22E71A2B-C2F7-4A7C-A9F1-7C33A1BA93F4}" dt="2023-08-15T15:33:57.622" v="1735"/>
          <ac:grpSpMkLst>
            <pc:docMk/>
            <pc:sldMk cId="2370032768" sldId="282"/>
            <ac:grpSpMk id="13" creationId="{3315C0F8-1A61-BAEA-7817-66DFF23C176B}"/>
          </ac:grpSpMkLst>
        </pc:grpChg>
        <pc:picChg chg="mod">
          <ac:chgData name="Willy Quach" userId="54b013902347d2ba" providerId="LiveId" clId="{22E71A2B-C2F7-4A7C-A9F1-7C33A1BA93F4}" dt="2023-08-18T02:43:30.341" v="9808" actId="14826"/>
          <ac:picMkLst>
            <pc:docMk/>
            <pc:sldMk cId="2370032768" sldId="282"/>
            <ac:picMk id="10" creationId="{9C90CBEE-7079-9577-E7F4-65D6927C18E7}"/>
          </ac:picMkLst>
        </pc:picChg>
        <pc:picChg chg="add mod">
          <ac:chgData name="Willy Quach" userId="54b013902347d2ba" providerId="LiveId" clId="{22E71A2B-C2F7-4A7C-A9F1-7C33A1BA93F4}" dt="2023-08-15T15:33:57.622" v="1735"/>
          <ac:picMkLst>
            <pc:docMk/>
            <pc:sldMk cId="2370032768" sldId="282"/>
            <ac:picMk id="16" creationId="{36ECEDCF-FFE4-C072-4F2A-C80AA4A0CD1D}"/>
          </ac:picMkLst>
        </pc:picChg>
      </pc:sldChg>
      <pc:sldChg chg="modSp mod modTransition addAnim delAnim modAnim">
        <pc:chgData name="Willy Quach" userId="54b013902347d2ba" providerId="LiveId" clId="{22E71A2B-C2F7-4A7C-A9F1-7C33A1BA93F4}" dt="2023-08-18T06:35:07.366" v="11852" actId="15"/>
        <pc:sldMkLst>
          <pc:docMk/>
          <pc:sldMk cId="182519147" sldId="283"/>
        </pc:sldMkLst>
        <pc:spChg chg="mod">
          <ac:chgData name="Willy Quach" userId="54b013902347d2ba" providerId="LiveId" clId="{22E71A2B-C2F7-4A7C-A9F1-7C33A1BA93F4}" dt="2023-08-17T04:08:25.250" v="9794" actId="20577"/>
          <ac:spMkLst>
            <pc:docMk/>
            <pc:sldMk cId="182519147" sldId="283"/>
            <ac:spMk id="11" creationId="{DB1E8DF2-A0FD-3091-D475-2AE50253DCA4}"/>
          </ac:spMkLst>
        </pc:spChg>
        <pc:spChg chg="mod">
          <ac:chgData name="Willy Quach" userId="54b013902347d2ba" providerId="LiveId" clId="{22E71A2B-C2F7-4A7C-A9F1-7C33A1BA93F4}" dt="2023-08-18T06:35:07.366" v="11852" actId="15"/>
          <ac:spMkLst>
            <pc:docMk/>
            <pc:sldMk cId="182519147" sldId="283"/>
            <ac:spMk id="13" creationId="{CC2EB138-8114-C1DE-181F-AAC8496FC993}"/>
          </ac:spMkLst>
        </pc:spChg>
        <pc:spChg chg="mod">
          <ac:chgData name="Willy Quach" userId="54b013902347d2ba" providerId="LiveId" clId="{22E71A2B-C2F7-4A7C-A9F1-7C33A1BA93F4}" dt="2023-08-16T03:58:42.351" v="6906" actId="692"/>
          <ac:spMkLst>
            <pc:docMk/>
            <pc:sldMk cId="182519147" sldId="283"/>
            <ac:spMk id="24" creationId="{C5AE4FBA-DC28-E587-9A65-46AE91E4297C}"/>
          </ac:spMkLst>
        </pc:spChg>
      </pc:sldChg>
      <pc:sldChg chg="addSp delSp modSp new mod ord modClrScheme modAnim chgLayout">
        <pc:chgData name="Willy Quach" userId="54b013902347d2ba" providerId="LiveId" clId="{22E71A2B-C2F7-4A7C-A9F1-7C33A1BA93F4}" dt="2023-08-18T06:29:45.454" v="11780"/>
        <pc:sldMkLst>
          <pc:docMk/>
          <pc:sldMk cId="2673829153" sldId="284"/>
        </pc:sldMkLst>
        <pc:spChg chg="del mod ord">
          <ac:chgData name="Willy Quach" userId="54b013902347d2ba" providerId="LiveId" clId="{22E71A2B-C2F7-4A7C-A9F1-7C33A1BA93F4}" dt="2023-08-15T15:36:02.173" v="1743" actId="700"/>
          <ac:spMkLst>
            <pc:docMk/>
            <pc:sldMk cId="2673829153" sldId="284"/>
            <ac:spMk id="2" creationId="{13C90DC3-B244-8B66-6352-3ECC77EEF2D0}"/>
          </ac:spMkLst>
        </pc:spChg>
        <pc:spChg chg="del mod ord">
          <ac:chgData name="Willy Quach" userId="54b013902347d2ba" providerId="LiveId" clId="{22E71A2B-C2F7-4A7C-A9F1-7C33A1BA93F4}" dt="2023-08-15T15:36:02.173" v="1743" actId="700"/>
          <ac:spMkLst>
            <pc:docMk/>
            <pc:sldMk cId="2673829153" sldId="284"/>
            <ac:spMk id="3" creationId="{B8B74006-2FB2-9640-9A19-28308114E069}"/>
          </ac:spMkLst>
        </pc:spChg>
        <pc:spChg chg="add mod ord">
          <ac:chgData name="Willy Quach" userId="54b013902347d2ba" providerId="LiveId" clId="{22E71A2B-C2F7-4A7C-A9F1-7C33A1BA93F4}" dt="2023-08-15T16:04:35.478" v="2523" actId="20577"/>
          <ac:spMkLst>
            <pc:docMk/>
            <pc:sldMk cId="2673829153" sldId="284"/>
            <ac:spMk id="4" creationId="{79B391C6-E141-8358-65FC-991B54D413A5}"/>
          </ac:spMkLst>
        </pc:spChg>
        <pc:spChg chg="add mod or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5" creationId="{751B5DD4-DC5A-F7C6-2284-194B8E1A4F66}"/>
          </ac:spMkLst>
        </pc:spChg>
        <pc:spChg chg="add mod ord">
          <ac:chgData name="Willy Quach" userId="54b013902347d2ba" providerId="LiveId" clId="{22E71A2B-C2F7-4A7C-A9F1-7C33A1BA93F4}" dt="2023-08-15T16:36:49.677" v="3700" actId="27636"/>
          <ac:spMkLst>
            <pc:docMk/>
            <pc:sldMk cId="2673829153" sldId="284"/>
            <ac:spMk id="6" creationId="{88B4A29D-3911-B577-9DED-804C477A7CD7}"/>
          </ac:spMkLst>
        </pc:spChg>
        <pc:spChg chg="add mod or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7" creationId="{7C8232FA-D88F-A03F-EDE4-DDBFBE8E1ACF}"/>
          </ac:spMkLst>
        </pc:spChg>
        <pc:spChg chg="add mod ord">
          <ac:chgData name="Willy Quach" userId="54b013902347d2ba" providerId="LiveId" clId="{22E71A2B-C2F7-4A7C-A9F1-7C33A1BA93F4}" dt="2023-08-16T03:47:26.668" v="6838" actId="20577"/>
          <ac:spMkLst>
            <pc:docMk/>
            <pc:sldMk cId="2673829153" sldId="284"/>
            <ac:spMk id="8" creationId="{2FF82381-5FEA-B058-1447-9C22B2489F3E}"/>
          </ac:spMkLst>
        </pc:spChg>
        <pc:spChg chg="add mod">
          <ac:chgData name="Willy Quach" userId="54b013902347d2ba" providerId="LiveId" clId="{22E71A2B-C2F7-4A7C-A9F1-7C33A1BA93F4}" dt="2023-08-15T15:59:54.436" v="2289" actId="1035"/>
          <ac:spMkLst>
            <pc:docMk/>
            <pc:sldMk cId="2673829153" sldId="284"/>
            <ac:spMk id="9" creationId="{D5590FD2-BAAB-7A63-8B31-EE21E04A9100}"/>
          </ac:spMkLst>
        </pc:spChg>
        <pc:spChg chg="add mo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10" creationId="{8B9CB411-17B0-92D7-A642-3BCDB8DD6D6E}"/>
          </ac:spMkLst>
        </pc:spChg>
        <pc:spChg chg="add mo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11" creationId="{C4B3F062-9EEA-82AD-A343-CB7A52A70D60}"/>
          </ac:spMkLst>
        </pc:spChg>
        <pc:spChg chg="add mo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12" creationId="{7E109653-1D46-EF6E-2821-52EAF4EC9C96}"/>
          </ac:spMkLst>
        </pc:spChg>
        <pc:spChg chg="add mo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13" creationId="{6BF586F1-9B88-C07E-311A-3CA4B7EDA08D}"/>
          </ac:spMkLst>
        </pc:spChg>
        <pc:spChg chg="add mod">
          <ac:chgData name="Willy Quach" userId="54b013902347d2ba" providerId="LiveId" clId="{22E71A2B-C2F7-4A7C-A9F1-7C33A1BA93F4}" dt="2023-08-15T15:59:51.067" v="2282" actId="1036"/>
          <ac:spMkLst>
            <pc:docMk/>
            <pc:sldMk cId="2673829153" sldId="284"/>
            <ac:spMk id="14" creationId="{46F12C54-F875-6823-80F5-58EF48052543}"/>
          </ac:spMkLst>
        </pc:spChg>
        <pc:spChg chg="add mod">
          <ac:chgData name="Willy Quach" userId="54b013902347d2ba" providerId="LiveId" clId="{22E71A2B-C2F7-4A7C-A9F1-7C33A1BA93F4}" dt="2023-08-15T16:00:31.553" v="2322" actId="1076"/>
          <ac:spMkLst>
            <pc:docMk/>
            <pc:sldMk cId="2673829153" sldId="284"/>
            <ac:spMk id="15" creationId="{5A3DC413-07F7-7674-AF9B-920E27E61BC5}"/>
          </ac:spMkLst>
        </pc:spChg>
        <pc:spChg chg="add mod">
          <ac:chgData name="Willy Quach" userId="54b013902347d2ba" providerId="LiveId" clId="{22E71A2B-C2F7-4A7C-A9F1-7C33A1BA93F4}" dt="2023-08-15T16:01:00.176" v="2329" actId="1076"/>
          <ac:spMkLst>
            <pc:docMk/>
            <pc:sldMk cId="2673829153" sldId="284"/>
            <ac:spMk id="16" creationId="{9D26FC2D-42B2-5C77-583E-DB958893B632}"/>
          </ac:spMkLst>
        </pc:spChg>
        <pc:spChg chg="add mod">
          <ac:chgData name="Willy Quach" userId="54b013902347d2ba" providerId="LiveId" clId="{22E71A2B-C2F7-4A7C-A9F1-7C33A1BA93F4}" dt="2023-08-15T16:03:44.804" v="2495" actId="1076"/>
          <ac:spMkLst>
            <pc:docMk/>
            <pc:sldMk cId="2673829153" sldId="284"/>
            <ac:spMk id="17" creationId="{7C59ADB8-C0D9-01DA-D718-491AB94926AB}"/>
          </ac:spMkLst>
        </pc:spChg>
        <pc:cxnChg chg="add mod">
          <ac:chgData name="Willy Quach" userId="54b013902347d2ba" providerId="LiveId" clId="{22E71A2B-C2F7-4A7C-A9F1-7C33A1BA93F4}" dt="2023-08-15T16:06:22.351" v="2617" actId="692"/>
          <ac:cxnSpMkLst>
            <pc:docMk/>
            <pc:sldMk cId="2673829153" sldId="284"/>
            <ac:cxnSpMk id="19" creationId="{F4C96603-7A1D-79E2-3211-C8F7640CFA4A}"/>
          </ac:cxnSpMkLst>
        </pc:cxnChg>
      </pc:sldChg>
      <pc:sldChg chg="addSp delSp modSp add mod delAnim modAnim">
        <pc:chgData name="Willy Quach" userId="54b013902347d2ba" providerId="LiveId" clId="{22E71A2B-C2F7-4A7C-A9F1-7C33A1BA93F4}" dt="2023-08-18T06:22:52.038" v="11725"/>
        <pc:sldMkLst>
          <pc:docMk/>
          <pc:sldMk cId="1918932004" sldId="285"/>
        </pc:sldMkLst>
        <pc:spChg chg="add del mod">
          <ac:chgData name="Willy Quach" userId="54b013902347d2ba" providerId="LiveId" clId="{22E71A2B-C2F7-4A7C-A9F1-7C33A1BA93F4}" dt="2023-08-18T04:19:33.201" v="11495" actId="478"/>
          <ac:spMkLst>
            <pc:docMk/>
            <pc:sldMk cId="1918932004" sldId="285"/>
            <ac:spMk id="2" creationId="{279ED34A-4B9B-6208-6FF4-8918E986F8E5}"/>
          </ac:spMkLst>
        </pc:spChg>
        <pc:spChg chg="add mod">
          <ac:chgData name="Willy Quach" userId="54b013902347d2ba" providerId="LiveId" clId="{22E71A2B-C2F7-4A7C-A9F1-7C33A1BA93F4}" dt="2023-08-18T04:18:47.512" v="11456" actId="1076"/>
          <ac:spMkLst>
            <pc:docMk/>
            <pc:sldMk cId="1918932004" sldId="285"/>
            <ac:spMk id="3" creationId="{2117E14B-B0A5-E5B4-5EC8-47FA34A7102F}"/>
          </ac:spMkLst>
        </pc:spChg>
        <pc:spChg chg="del">
          <ac:chgData name="Willy Quach" userId="54b013902347d2ba" providerId="LiveId" clId="{22E71A2B-C2F7-4A7C-A9F1-7C33A1BA93F4}" dt="2023-08-15T18:09:09.639" v="5033" actId="478"/>
          <ac:spMkLst>
            <pc:docMk/>
            <pc:sldMk cId="1918932004" sldId="285"/>
            <ac:spMk id="5" creationId="{751B5DD4-DC5A-F7C6-2284-194B8E1A4F66}"/>
          </ac:spMkLst>
        </pc:spChg>
        <pc:spChg chg="add mod">
          <ac:chgData name="Willy Quach" userId="54b013902347d2ba" providerId="LiveId" clId="{22E71A2B-C2F7-4A7C-A9F1-7C33A1BA93F4}" dt="2023-08-18T06:22:25.601" v="11720" actId="1076"/>
          <ac:spMkLst>
            <pc:docMk/>
            <pc:sldMk cId="1918932004" sldId="285"/>
            <ac:spMk id="5" creationId="{AF4F7483-C992-3C2C-D077-E3BC94B61BEA}"/>
          </ac:spMkLst>
        </pc:spChg>
        <pc:spChg chg="del mod">
          <ac:chgData name="Willy Quach" userId="54b013902347d2ba" providerId="LiveId" clId="{22E71A2B-C2F7-4A7C-A9F1-7C33A1BA93F4}" dt="2023-08-15T16:42:51.993" v="3918" actId="478"/>
          <ac:spMkLst>
            <pc:docMk/>
            <pc:sldMk cId="1918932004" sldId="285"/>
            <ac:spMk id="6" creationId="{88B4A29D-3911-B577-9DED-804C477A7CD7}"/>
          </ac:spMkLst>
        </pc:spChg>
        <pc:spChg chg="del mod">
          <ac:chgData name="Willy Quach" userId="54b013902347d2ba" providerId="LiveId" clId="{22E71A2B-C2F7-4A7C-A9F1-7C33A1BA93F4}" dt="2023-08-15T18:09:36.969" v="5036" actId="478"/>
          <ac:spMkLst>
            <pc:docMk/>
            <pc:sldMk cId="1918932004" sldId="285"/>
            <ac:spMk id="8" creationId="{2FF82381-5FEA-B058-1447-9C22B2489F3E}"/>
          </ac:spMkLst>
        </pc:spChg>
        <pc:spChg chg="del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10" creationId="{8B9CB411-17B0-92D7-A642-3BCDB8DD6D6E}"/>
          </ac:spMkLst>
        </pc:spChg>
        <pc:spChg chg="del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12" creationId="{7E109653-1D46-EF6E-2821-52EAF4EC9C96}"/>
          </ac:spMkLst>
        </pc:spChg>
        <pc:spChg chg="del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14" creationId="{46F12C54-F875-6823-80F5-58EF48052543}"/>
          </ac:spMkLst>
        </pc:spChg>
        <pc:spChg chg="del">
          <ac:chgData name="Willy Quach" userId="54b013902347d2ba" providerId="LiveId" clId="{22E71A2B-C2F7-4A7C-A9F1-7C33A1BA93F4}" dt="2023-08-15T16:10:11.073" v="2709" actId="478"/>
          <ac:spMkLst>
            <pc:docMk/>
            <pc:sldMk cId="1918932004" sldId="285"/>
            <ac:spMk id="15" creationId="{5A3DC413-07F7-7674-AF9B-920E27E61BC5}"/>
          </ac:spMkLst>
        </pc:spChg>
        <pc:spChg chg="del">
          <ac:chgData name="Willy Quach" userId="54b013902347d2ba" providerId="LiveId" clId="{22E71A2B-C2F7-4A7C-A9F1-7C33A1BA93F4}" dt="2023-08-15T16:10:10.105" v="2708" actId="478"/>
          <ac:spMkLst>
            <pc:docMk/>
            <pc:sldMk cId="1918932004" sldId="285"/>
            <ac:spMk id="16" creationId="{9D26FC2D-42B2-5C77-583E-DB958893B632}"/>
          </ac:spMkLst>
        </pc:spChg>
        <pc:spChg chg="del">
          <ac:chgData name="Willy Quach" userId="54b013902347d2ba" providerId="LiveId" clId="{22E71A2B-C2F7-4A7C-A9F1-7C33A1BA93F4}" dt="2023-08-15T16:08:56.268" v="2703" actId="478"/>
          <ac:spMkLst>
            <pc:docMk/>
            <pc:sldMk cId="1918932004" sldId="285"/>
            <ac:spMk id="17" creationId="{7C59ADB8-C0D9-01DA-D718-491AB94926AB}"/>
          </ac:spMkLst>
        </pc:spChg>
        <pc:spChg chg="add del mod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18" creationId="{13668FE1-113B-E74C-F289-8693022F0E1A}"/>
          </ac:spMkLst>
        </pc:spChg>
        <pc:spChg chg="add del mod">
          <ac:chgData name="Willy Quach" userId="54b013902347d2ba" providerId="LiveId" clId="{22E71A2B-C2F7-4A7C-A9F1-7C33A1BA93F4}" dt="2023-08-15T16:42:53.507" v="3919" actId="478"/>
          <ac:spMkLst>
            <pc:docMk/>
            <pc:sldMk cId="1918932004" sldId="285"/>
            <ac:spMk id="20" creationId="{04BC1B9B-2E6E-050F-9CEC-435146004A34}"/>
          </ac:spMkLst>
        </pc:spChg>
        <pc:spChg chg="add del mod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21" creationId="{5D3A578F-3ADB-B48A-6F16-FB515E9620F3}"/>
          </ac:spMkLst>
        </pc:spChg>
        <pc:spChg chg="add del mod ord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22" creationId="{C10F54D7-C809-3F6F-CA7C-6499028E2E53}"/>
          </ac:spMkLst>
        </pc:spChg>
        <pc:spChg chg="add del mod">
          <ac:chgData name="Willy Quach" userId="54b013902347d2ba" providerId="LiveId" clId="{22E71A2B-C2F7-4A7C-A9F1-7C33A1BA93F4}" dt="2023-08-15T18:09:05.427" v="5031" actId="478"/>
          <ac:spMkLst>
            <pc:docMk/>
            <pc:sldMk cId="1918932004" sldId="285"/>
            <ac:spMk id="24" creationId="{B9E05762-582E-0E4D-5959-D95589744AAA}"/>
          </ac:spMkLst>
        </pc:spChg>
        <pc:spChg chg="add del mod">
          <ac:chgData name="Willy Quach" userId="54b013902347d2ba" providerId="LiveId" clId="{22E71A2B-C2F7-4A7C-A9F1-7C33A1BA93F4}" dt="2023-08-15T18:09:08.523" v="5032" actId="478"/>
          <ac:spMkLst>
            <pc:docMk/>
            <pc:sldMk cId="1918932004" sldId="285"/>
            <ac:spMk id="26" creationId="{7F5C88F6-2196-4124-BC93-7C596C515342}"/>
          </ac:spMkLst>
        </pc:spChg>
        <pc:spChg chg="add del mod">
          <ac:chgData name="Willy Quach" userId="54b013902347d2ba" providerId="LiveId" clId="{22E71A2B-C2F7-4A7C-A9F1-7C33A1BA93F4}" dt="2023-08-15T18:09:10.950" v="5034" actId="478"/>
          <ac:spMkLst>
            <pc:docMk/>
            <pc:sldMk cId="1918932004" sldId="285"/>
            <ac:spMk id="28" creationId="{F7D655B9-2D1C-1999-CE4D-33B86794045E}"/>
          </ac:spMkLst>
        </pc:spChg>
        <pc:spChg chg="add del mod">
          <ac:chgData name="Willy Quach" userId="54b013902347d2ba" providerId="LiveId" clId="{22E71A2B-C2F7-4A7C-A9F1-7C33A1BA93F4}" dt="2023-08-15T18:09:38.214" v="5037" actId="478"/>
          <ac:spMkLst>
            <pc:docMk/>
            <pc:sldMk cId="1918932004" sldId="285"/>
            <ac:spMk id="30" creationId="{DA0F2023-8340-504B-D772-7650B99AE8C2}"/>
          </ac:spMkLst>
        </pc:spChg>
        <pc:spChg chg="add mod">
          <ac:chgData name="Willy Quach" userId="54b013902347d2ba" providerId="LiveId" clId="{22E71A2B-C2F7-4A7C-A9F1-7C33A1BA93F4}" dt="2023-08-18T06:22:29.866" v="11723" actId="1037"/>
          <ac:spMkLst>
            <pc:docMk/>
            <pc:sldMk cId="1918932004" sldId="285"/>
            <ac:spMk id="32" creationId="{8DFE2255-AAB6-9400-990F-FF4738098FCB}"/>
          </ac:spMkLst>
        </pc:spChg>
        <pc:spChg chg="add mod ord">
          <ac:chgData name="Willy Quach" userId="54b013902347d2ba" providerId="LiveId" clId="{22E71A2B-C2F7-4A7C-A9F1-7C33A1BA93F4}" dt="2023-08-18T06:22:11.138" v="11714" actId="1076"/>
          <ac:spMkLst>
            <pc:docMk/>
            <pc:sldMk cId="1918932004" sldId="285"/>
            <ac:spMk id="33" creationId="{9C8C5E85-3379-718F-D0E1-8488C0A19BAE}"/>
          </ac:spMkLst>
        </pc:spChg>
        <pc:spChg chg="add mod">
          <ac:chgData name="Willy Quach" userId="54b013902347d2ba" providerId="LiveId" clId="{22E71A2B-C2F7-4A7C-A9F1-7C33A1BA93F4}" dt="2023-08-15T18:16:08.232" v="5088"/>
          <ac:spMkLst>
            <pc:docMk/>
            <pc:sldMk cId="1918932004" sldId="285"/>
            <ac:spMk id="34" creationId="{C72BBE39-893F-0F86-C987-42936F75BBB6}"/>
          </ac:spMkLst>
        </pc:spChg>
        <pc:spChg chg="add mod">
          <ac:chgData name="Willy Quach" userId="54b013902347d2ba" providerId="LiveId" clId="{22E71A2B-C2F7-4A7C-A9F1-7C33A1BA93F4}" dt="2023-08-15T18:16:08.232" v="5088"/>
          <ac:spMkLst>
            <pc:docMk/>
            <pc:sldMk cId="1918932004" sldId="285"/>
            <ac:spMk id="35" creationId="{A62A57BA-4631-902C-CD61-EE0A01C73B8C}"/>
          </ac:spMkLst>
        </pc:spChg>
        <pc:spChg chg="add mod">
          <ac:chgData name="Willy Quach" userId="54b013902347d2ba" providerId="LiveId" clId="{22E71A2B-C2F7-4A7C-A9F1-7C33A1BA93F4}" dt="2023-08-15T18:16:08.232" v="5088"/>
          <ac:spMkLst>
            <pc:docMk/>
            <pc:sldMk cId="1918932004" sldId="285"/>
            <ac:spMk id="36" creationId="{45753FDC-CEE5-7121-F9D1-6625E6C932E8}"/>
          </ac:spMkLst>
        </pc:spChg>
        <pc:spChg chg="add mod">
          <ac:chgData name="Willy Quach" userId="54b013902347d2ba" providerId="LiveId" clId="{22E71A2B-C2F7-4A7C-A9F1-7C33A1BA93F4}" dt="2023-08-15T18:16:12.270" v="5089"/>
          <ac:spMkLst>
            <pc:docMk/>
            <pc:sldMk cId="1918932004" sldId="285"/>
            <ac:spMk id="37" creationId="{8AAE24D5-FF2D-5165-374C-0F3305260E16}"/>
          </ac:spMkLst>
        </pc:spChg>
        <pc:cxnChg chg="add del mod">
          <ac:chgData name="Willy Quach" userId="54b013902347d2ba" providerId="LiveId" clId="{22E71A2B-C2F7-4A7C-A9F1-7C33A1BA93F4}" dt="2023-08-15T18:09:05.427" v="5031" actId="478"/>
          <ac:cxnSpMkLst>
            <pc:docMk/>
            <pc:sldMk cId="1918932004" sldId="285"/>
            <ac:cxnSpMk id="2" creationId="{4DAAD180-EEF6-962D-EA13-B1273C6E892E}"/>
          </ac:cxnSpMkLst>
        </pc:cxnChg>
      </pc:sldChg>
      <pc:sldChg chg="add del">
        <pc:chgData name="Willy Quach" userId="54b013902347d2ba" providerId="LiveId" clId="{22E71A2B-C2F7-4A7C-A9F1-7C33A1BA93F4}" dt="2023-08-15T16:37:12.482" v="3702" actId="47"/>
        <pc:sldMkLst>
          <pc:docMk/>
          <pc:sldMk cId="1693897741" sldId="286"/>
        </pc:sldMkLst>
      </pc:sldChg>
      <pc:sldChg chg="addSp delSp modSp add mod modAnim modShow">
        <pc:chgData name="Willy Quach" userId="54b013902347d2ba" providerId="LiveId" clId="{22E71A2B-C2F7-4A7C-A9F1-7C33A1BA93F4}" dt="2023-08-15T17:10:37.928" v="4392" actId="729"/>
        <pc:sldMkLst>
          <pc:docMk/>
          <pc:sldMk cId="1988178736" sldId="286"/>
        </pc:sldMkLst>
        <pc:spChg chg="mod">
          <ac:chgData name="Willy Quach" userId="54b013902347d2ba" providerId="LiveId" clId="{22E71A2B-C2F7-4A7C-A9F1-7C33A1BA93F4}" dt="2023-08-15T16:48:22.905" v="4163" actId="20577"/>
          <ac:spMkLst>
            <pc:docMk/>
            <pc:sldMk cId="1988178736" sldId="286"/>
            <ac:spMk id="4" creationId="{79B391C6-E141-8358-65FC-991B54D413A5}"/>
          </ac:spMkLst>
        </pc:spChg>
        <pc:spChg chg="mod">
          <ac:chgData name="Willy Quach" userId="54b013902347d2ba" providerId="LiveId" clId="{22E71A2B-C2F7-4A7C-A9F1-7C33A1BA93F4}" dt="2023-08-15T16:47:20.175" v="4087" actId="207"/>
          <ac:spMkLst>
            <pc:docMk/>
            <pc:sldMk cId="1988178736" sldId="286"/>
            <ac:spMk id="6" creationId="{88B4A29D-3911-B577-9DED-804C477A7CD7}"/>
          </ac:spMkLst>
        </pc:spChg>
        <pc:spChg chg="del">
          <ac:chgData name="Willy Quach" userId="54b013902347d2ba" providerId="LiveId" clId="{22E71A2B-C2F7-4A7C-A9F1-7C33A1BA93F4}" dt="2023-08-15T16:42:25.429" v="3877" actId="478"/>
          <ac:spMkLst>
            <pc:docMk/>
            <pc:sldMk cId="1988178736" sldId="286"/>
            <ac:spMk id="8" creationId="{2FF82381-5FEA-B058-1447-9C22B2489F3E}"/>
          </ac:spMkLst>
        </pc:spChg>
        <pc:spChg chg="add mod">
          <ac:chgData name="Willy Quach" userId="54b013902347d2ba" providerId="LiveId" clId="{22E71A2B-C2F7-4A7C-A9F1-7C33A1BA93F4}" dt="2023-08-15T16:52:06.337" v="4286" actId="1037"/>
          <ac:spMkLst>
            <pc:docMk/>
            <pc:sldMk cId="1988178736" sldId="286"/>
            <ac:spMk id="15" creationId="{1BF86E0D-3434-78BC-A9F2-E1DB7CBE826E}"/>
          </ac:spMkLst>
        </pc:spChg>
        <pc:spChg chg="add mod">
          <ac:chgData name="Willy Quach" userId="54b013902347d2ba" providerId="LiveId" clId="{22E71A2B-C2F7-4A7C-A9F1-7C33A1BA93F4}" dt="2023-08-15T16:48:59.723" v="4169" actId="20577"/>
          <ac:spMkLst>
            <pc:docMk/>
            <pc:sldMk cId="1988178736" sldId="286"/>
            <ac:spMk id="16" creationId="{BB9BAE3A-AFAC-AE75-66F0-DEB0C2685AE5}"/>
          </ac:spMkLst>
        </pc:spChg>
        <pc:spChg chg="mod">
          <ac:chgData name="Willy Quach" userId="54b013902347d2ba" providerId="LiveId" clId="{22E71A2B-C2F7-4A7C-A9F1-7C33A1BA93F4}" dt="2023-08-15T16:47:24.195" v="4088" actId="207"/>
          <ac:spMkLst>
            <pc:docMk/>
            <pc:sldMk cId="1988178736" sldId="286"/>
            <ac:spMk id="18" creationId="{13668FE1-113B-E74C-F289-8693022F0E1A}"/>
          </ac:spMkLst>
        </pc:spChg>
        <pc:spChg chg="add del mod">
          <ac:chgData name="Willy Quach" userId="54b013902347d2ba" providerId="LiveId" clId="{22E71A2B-C2F7-4A7C-A9F1-7C33A1BA93F4}" dt="2023-08-15T16:42:29.217" v="3879" actId="478"/>
          <ac:spMkLst>
            <pc:docMk/>
            <pc:sldMk cId="1988178736" sldId="286"/>
            <ac:spMk id="19" creationId="{5AB42BD7-142E-B77B-1C5C-82ECF9129C85}"/>
          </ac:spMkLst>
        </pc:spChg>
        <pc:spChg chg="add mod">
          <ac:chgData name="Willy Quach" userId="54b013902347d2ba" providerId="LiveId" clId="{22E71A2B-C2F7-4A7C-A9F1-7C33A1BA93F4}" dt="2023-08-15T16:47:31.968" v="4089" actId="207"/>
          <ac:spMkLst>
            <pc:docMk/>
            <pc:sldMk cId="1988178736" sldId="286"/>
            <ac:spMk id="20" creationId="{97EE8E07-3767-B9C5-5775-6CE0D85B3AEC}"/>
          </ac:spMkLst>
        </pc:spChg>
        <pc:spChg chg="add mod">
          <ac:chgData name="Willy Quach" userId="54b013902347d2ba" providerId="LiveId" clId="{22E71A2B-C2F7-4A7C-A9F1-7C33A1BA93F4}" dt="2023-08-15T16:47:41.461" v="4141" actId="1036"/>
          <ac:spMkLst>
            <pc:docMk/>
            <pc:sldMk cId="1988178736" sldId="286"/>
            <ac:spMk id="21" creationId="{220C001E-2E53-3480-8D91-43DC44F257F5}"/>
          </ac:spMkLst>
        </pc:spChg>
      </pc:sldChg>
      <pc:sldChg chg="addSp delSp modSp add mod ord modAnim">
        <pc:chgData name="Willy Quach" userId="54b013902347d2ba" providerId="LiveId" clId="{22E71A2B-C2F7-4A7C-A9F1-7C33A1BA93F4}" dt="2023-08-18T06:27:51.697" v="11776" actId="20577"/>
        <pc:sldMkLst>
          <pc:docMk/>
          <pc:sldMk cId="106935923" sldId="287"/>
        </pc:sldMkLst>
        <pc:spChg chg="del">
          <ac:chgData name="Willy Quach" userId="54b013902347d2ba" providerId="LiveId" clId="{22E71A2B-C2F7-4A7C-A9F1-7C33A1BA93F4}" dt="2023-08-15T16:50:02.301" v="4182" actId="478"/>
          <ac:spMkLst>
            <pc:docMk/>
            <pc:sldMk cId="106935923" sldId="287"/>
            <ac:spMk id="6" creationId="{88B4A29D-3911-B577-9DED-804C477A7CD7}"/>
          </ac:spMkLst>
        </pc:spChg>
        <pc:spChg chg="mod">
          <ac:chgData name="Willy Quach" userId="54b013902347d2ba" providerId="LiveId" clId="{22E71A2B-C2F7-4A7C-A9F1-7C33A1BA93F4}" dt="2023-08-15T16:55:19.124" v="4321" actId="14100"/>
          <ac:spMkLst>
            <pc:docMk/>
            <pc:sldMk cId="106935923" sldId="287"/>
            <ac:spMk id="15" creationId="{1BF86E0D-3434-78BC-A9F2-E1DB7CBE826E}"/>
          </ac:spMkLst>
        </pc:spChg>
        <pc:spChg chg="mod">
          <ac:chgData name="Willy Quach" userId="54b013902347d2ba" providerId="LiveId" clId="{22E71A2B-C2F7-4A7C-A9F1-7C33A1BA93F4}" dt="2023-08-18T06:27:51.697" v="11776" actId="20577"/>
          <ac:spMkLst>
            <pc:docMk/>
            <pc:sldMk cId="106935923" sldId="287"/>
            <ac:spMk id="16" creationId="{BB9BAE3A-AFAC-AE75-66F0-DEB0C2685AE5}"/>
          </ac:spMkLst>
        </pc:spChg>
        <pc:spChg chg="add del mod">
          <ac:chgData name="Willy Quach" userId="54b013902347d2ba" providerId="LiveId" clId="{22E71A2B-C2F7-4A7C-A9F1-7C33A1BA93F4}" dt="2023-08-15T16:50:03.488" v="4183" actId="478"/>
          <ac:spMkLst>
            <pc:docMk/>
            <pc:sldMk cId="106935923" sldId="287"/>
            <ac:spMk id="17" creationId="{428919C2-D54A-6B8E-389B-047BD025B7CF}"/>
          </ac:spMkLst>
        </pc:spChg>
        <pc:spChg chg="del">
          <ac:chgData name="Willy Quach" userId="54b013902347d2ba" providerId="LiveId" clId="{22E71A2B-C2F7-4A7C-A9F1-7C33A1BA93F4}" dt="2023-08-15T16:50:06.310" v="4185" actId="478"/>
          <ac:spMkLst>
            <pc:docMk/>
            <pc:sldMk cId="106935923" sldId="287"/>
            <ac:spMk id="18" creationId="{13668FE1-113B-E74C-F289-8693022F0E1A}"/>
          </ac:spMkLst>
        </pc:spChg>
        <pc:spChg chg="add mod">
          <ac:chgData name="Willy Quach" userId="54b013902347d2ba" providerId="LiveId" clId="{22E71A2B-C2F7-4A7C-A9F1-7C33A1BA93F4}" dt="2023-08-18T06:27:48.970" v="11775" actId="20577"/>
          <ac:spMkLst>
            <pc:docMk/>
            <pc:sldMk cId="106935923" sldId="287"/>
            <ac:spMk id="19" creationId="{B941EB5D-2934-28A5-0973-B8E6761A4299}"/>
          </ac:spMkLst>
        </pc:spChg>
        <pc:spChg chg="del">
          <ac:chgData name="Willy Quach" userId="54b013902347d2ba" providerId="LiveId" clId="{22E71A2B-C2F7-4A7C-A9F1-7C33A1BA93F4}" dt="2023-08-15T16:50:04.381" v="4184" actId="478"/>
          <ac:spMkLst>
            <pc:docMk/>
            <pc:sldMk cId="106935923" sldId="287"/>
            <ac:spMk id="20" creationId="{97EE8E07-3767-B9C5-5775-6CE0D85B3AEC}"/>
          </ac:spMkLst>
        </pc:spChg>
        <pc:spChg chg="mod">
          <ac:chgData name="Willy Quach" userId="54b013902347d2ba" providerId="LiveId" clId="{22E71A2B-C2F7-4A7C-A9F1-7C33A1BA93F4}" dt="2023-08-15T16:51:46.559" v="4259" actId="1035"/>
          <ac:spMkLst>
            <pc:docMk/>
            <pc:sldMk cId="106935923" sldId="287"/>
            <ac:spMk id="21" creationId="{220C001E-2E53-3480-8D91-43DC44F257F5}"/>
          </ac:spMkLst>
        </pc:spChg>
        <pc:spChg chg="mod topLvl">
          <ac:chgData name="Willy Quach" userId="54b013902347d2ba" providerId="LiveId" clId="{22E71A2B-C2F7-4A7C-A9F1-7C33A1BA93F4}" dt="2023-08-16T21:13:46.623" v="8128" actId="113"/>
          <ac:spMkLst>
            <pc:docMk/>
            <pc:sldMk cId="106935923" sldId="287"/>
            <ac:spMk id="23" creationId="{6A18C6FB-69CA-7D38-AD8C-F16ACAA4A9A1}"/>
          </ac:spMkLst>
        </pc:spChg>
        <pc:spChg chg="del mod">
          <ac:chgData name="Willy Quach" userId="54b013902347d2ba" providerId="LiveId" clId="{22E71A2B-C2F7-4A7C-A9F1-7C33A1BA93F4}" dt="2023-08-15T16:56:56.009" v="4332" actId="478"/>
          <ac:spMkLst>
            <pc:docMk/>
            <pc:sldMk cId="106935923" sldId="287"/>
            <ac:spMk id="25" creationId="{756AD3DC-280E-0C3F-AF86-49CF3675120A}"/>
          </ac:spMkLst>
        </pc:spChg>
        <pc:spChg chg="del mod">
          <ac:chgData name="Willy Quach" userId="54b013902347d2ba" providerId="LiveId" clId="{22E71A2B-C2F7-4A7C-A9F1-7C33A1BA93F4}" dt="2023-08-15T16:56:57.370" v="4333" actId="478"/>
          <ac:spMkLst>
            <pc:docMk/>
            <pc:sldMk cId="106935923" sldId="287"/>
            <ac:spMk id="26" creationId="{1D58774F-A5E0-92B1-A0DE-FF932AD8C9F2}"/>
          </ac:spMkLst>
        </pc:spChg>
        <pc:spChg chg="del mod">
          <ac:chgData name="Willy Quach" userId="54b013902347d2ba" providerId="LiveId" clId="{22E71A2B-C2F7-4A7C-A9F1-7C33A1BA93F4}" dt="2023-08-15T16:57:00.845" v="4336" actId="478"/>
          <ac:spMkLst>
            <pc:docMk/>
            <pc:sldMk cId="106935923" sldId="287"/>
            <ac:spMk id="27" creationId="{E6185CE2-8878-8E7E-6968-D6445C8EE076}"/>
          </ac:spMkLst>
        </pc:spChg>
        <pc:spChg chg="add del">
          <ac:chgData name="Willy Quach" userId="54b013902347d2ba" providerId="LiveId" clId="{22E71A2B-C2F7-4A7C-A9F1-7C33A1BA93F4}" dt="2023-08-15T17:10:33.326" v="4390" actId="478"/>
          <ac:spMkLst>
            <pc:docMk/>
            <pc:sldMk cId="106935923" sldId="287"/>
            <ac:spMk id="29" creationId="{EFB9DEE0-8DA2-D2E4-25E3-09E4F5A7A877}"/>
          </ac:spMkLst>
        </pc:spChg>
        <pc:grpChg chg="add del mod">
          <ac:chgData name="Willy Quach" userId="54b013902347d2ba" providerId="LiveId" clId="{22E71A2B-C2F7-4A7C-A9F1-7C33A1BA93F4}" dt="2023-08-15T16:57:05.384" v="4337" actId="478"/>
          <ac:grpSpMkLst>
            <pc:docMk/>
            <pc:sldMk cId="106935923" sldId="287"/>
            <ac:grpSpMk id="22" creationId="{7298BEA4-A22C-6DA7-B4C8-2BA0FDB6C2A8}"/>
          </ac:grpSpMkLst>
        </pc:grpChg>
        <pc:cxnChg chg="del mod topLvl">
          <ac:chgData name="Willy Quach" userId="54b013902347d2ba" providerId="LiveId" clId="{22E71A2B-C2F7-4A7C-A9F1-7C33A1BA93F4}" dt="2023-08-15T16:57:05.384" v="4337" actId="478"/>
          <ac:cxnSpMkLst>
            <pc:docMk/>
            <pc:sldMk cId="106935923" sldId="287"/>
            <ac:cxnSpMk id="24" creationId="{48BA2152-D1A8-C553-9721-28ABCA5BE038}"/>
          </ac:cxnSpMkLst>
        </pc:cxnChg>
      </pc:sldChg>
      <pc:sldChg chg="add del">
        <pc:chgData name="Willy Quach" userId="54b013902347d2ba" providerId="LiveId" clId="{22E71A2B-C2F7-4A7C-A9F1-7C33A1BA93F4}" dt="2023-08-15T16:43:10.845" v="3922" actId="47"/>
        <pc:sldMkLst>
          <pc:docMk/>
          <pc:sldMk cId="2192229143" sldId="287"/>
        </pc:sldMkLst>
      </pc:sldChg>
      <pc:sldChg chg="addSp delSp modSp add del mod delAnim">
        <pc:chgData name="Willy Quach" userId="54b013902347d2ba" providerId="LiveId" clId="{22E71A2B-C2F7-4A7C-A9F1-7C33A1BA93F4}" dt="2023-08-16T04:37:15.031" v="7821" actId="47"/>
        <pc:sldMkLst>
          <pc:docMk/>
          <pc:sldMk cId="3543593125" sldId="288"/>
        </pc:sldMkLst>
        <pc:spChg chg="mod">
          <ac:chgData name="Willy Quach" userId="54b013902347d2ba" providerId="LiveId" clId="{22E71A2B-C2F7-4A7C-A9F1-7C33A1BA93F4}" dt="2023-08-15T19:13:09.096" v="6699" actId="20577"/>
          <ac:spMkLst>
            <pc:docMk/>
            <pc:sldMk cId="3543593125" sldId="288"/>
            <ac:spMk id="4" creationId="{79B391C6-E141-8358-65FC-991B54D413A5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5" creationId="{751B5DD4-DC5A-F7C6-2284-194B8E1A4F66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7" creationId="{7C8232FA-D88F-A03F-EDE4-DDBFBE8E1ACF}"/>
          </ac:spMkLst>
        </pc:spChg>
        <pc:spChg chg="add del mod">
          <ac:chgData name="Willy Quach" userId="54b013902347d2ba" providerId="LiveId" clId="{22E71A2B-C2F7-4A7C-A9F1-7C33A1BA93F4}" dt="2023-08-15T17:11:03.311" v="4394" actId="478"/>
          <ac:spMkLst>
            <pc:docMk/>
            <pc:sldMk cId="3543593125" sldId="288"/>
            <ac:spMk id="8" creationId="{7F6F31AA-4E45-FF76-735F-F922839F490E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9" creationId="{D5590FD2-BAAB-7A63-8B31-EE21E04A9100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10" creationId="{8B9CB411-17B0-92D7-A642-3BCDB8DD6D6E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11" creationId="{C4B3F062-9EEA-82AD-A343-CB7A52A70D60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12" creationId="{7E109653-1D46-EF6E-2821-52EAF4EC9C96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13" creationId="{6BF586F1-9B88-C07E-311A-3CA4B7EDA08D}"/>
          </ac:spMkLst>
        </pc:spChg>
        <pc:spChg chg="del">
          <ac:chgData name="Willy Quach" userId="54b013902347d2ba" providerId="LiveId" clId="{22E71A2B-C2F7-4A7C-A9F1-7C33A1BA93F4}" dt="2023-08-15T17:11:00.977" v="4393" actId="478"/>
          <ac:spMkLst>
            <pc:docMk/>
            <pc:sldMk cId="3543593125" sldId="288"/>
            <ac:spMk id="14" creationId="{46F12C54-F875-6823-80F5-58EF48052543}"/>
          </ac:spMkLst>
        </pc:spChg>
        <pc:spChg chg="del mod">
          <ac:chgData name="Willy Quach" userId="54b013902347d2ba" providerId="LiveId" clId="{22E71A2B-C2F7-4A7C-A9F1-7C33A1BA93F4}" dt="2023-08-15T17:12:37.913" v="4459" actId="478"/>
          <ac:spMkLst>
            <pc:docMk/>
            <pc:sldMk cId="3543593125" sldId="288"/>
            <ac:spMk id="15" creationId="{1BF86E0D-3434-78BC-A9F2-E1DB7CBE826E}"/>
          </ac:spMkLst>
        </pc:spChg>
        <pc:spChg chg="del mod">
          <ac:chgData name="Willy Quach" userId="54b013902347d2ba" providerId="LiveId" clId="{22E71A2B-C2F7-4A7C-A9F1-7C33A1BA93F4}" dt="2023-08-15T17:12:37.913" v="4459" actId="478"/>
          <ac:spMkLst>
            <pc:docMk/>
            <pc:sldMk cId="3543593125" sldId="288"/>
            <ac:spMk id="16" creationId="{BB9BAE3A-AFAC-AE75-66F0-DEB0C2685AE5}"/>
          </ac:spMkLst>
        </pc:spChg>
        <pc:spChg chg="add del mod">
          <ac:chgData name="Willy Quach" userId="54b013902347d2ba" providerId="LiveId" clId="{22E71A2B-C2F7-4A7C-A9F1-7C33A1BA93F4}" dt="2023-08-15T17:11:04.165" v="4395" actId="478"/>
          <ac:spMkLst>
            <pc:docMk/>
            <pc:sldMk cId="3543593125" sldId="288"/>
            <ac:spMk id="18" creationId="{8BDC1B6C-7C0B-041B-33E1-34B2E3CF1FFC}"/>
          </ac:spMkLst>
        </pc:spChg>
        <pc:spChg chg="del mod">
          <ac:chgData name="Willy Quach" userId="54b013902347d2ba" providerId="LiveId" clId="{22E71A2B-C2F7-4A7C-A9F1-7C33A1BA93F4}" dt="2023-08-15T17:12:37.913" v="4459" actId="478"/>
          <ac:spMkLst>
            <pc:docMk/>
            <pc:sldMk cId="3543593125" sldId="288"/>
            <ac:spMk id="19" creationId="{B941EB5D-2934-28A5-0973-B8E6761A4299}"/>
          </ac:spMkLst>
        </pc:spChg>
        <pc:spChg chg="add mod">
          <ac:chgData name="Willy Quach" userId="54b013902347d2ba" providerId="LiveId" clId="{22E71A2B-C2F7-4A7C-A9F1-7C33A1BA93F4}" dt="2023-08-15T17:22:37.612" v="4654" actId="21"/>
          <ac:spMkLst>
            <pc:docMk/>
            <pc:sldMk cId="3543593125" sldId="288"/>
            <ac:spMk id="20" creationId="{938C0C55-3BDC-5F3E-0BE2-EF8C42501CAB}"/>
          </ac:spMkLst>
        </pc:spChg>
        <pc:spChg chg="del mod">
          <ac:chgData name="Willy Quach" userId="54b013902347d2ba" providerId="LiveId" clId="{22E71A2B-C2F7-4A7C-A9F1-7C33A1BA93F4}" dt="2023-08-15T17:12:37.913" v="4459" actId="478"/>
          <ac:spMkLst>
            <pc:docMk/>
            <pc:sldMk cId="3543593125" sldId="288"/>
            <ac:spMk id="21" creationId="{220C001E-2E53-3480-8D91-43DC44F257F5}"/>
          </ac:spMkLst>
        </pc:spChg>
        <pc:spChg chg="add mod">
          <ac:chgData name="Willy Quach" userId="54b013902347d2ba" providerId="LiveId" clId="{22E71A2B-C2F7-4A7C-A9F1-7C33A1BA93F4}" dt="2023-08-15T17:20:53.443" v="4652" actId="20577"/>
          <ac:spMkLst>
            <pc:docMk/>
            <pc:sldMk cId="3543593125" sldId="288"/>
            <ac:spMk id="22" creationId="{65111FD1-ACAF-E72C-761A-57A857488528}"/>
          </ac:spMkLst>
        </pc:spChg>
        <pc:spChg chg="mod">
          <ac:chgData name="Willy Quach" userId="54b013902347d2ba" providerId="LiveId" clId="{22E71A2B-C2F7-4A7C-A9F1-7C33A1BA93F4}" dt="2023-08-15T17:13:43.292" v="4563" actId="1076"/>
          <ac:spMkLst>
            <pc:docMk/>
            <pc:sldMk cId="3543593125" sldId="288"/>
            <ac:spMk id="23" creationId="{6A18C6FB-69CA-7D38-AD8C-F16ACAA4A9A1}"/>
          </ac:spMkLst>
        </pc:spChg>
        <pc:cxnChg chg="del mod">
          <ac:chgData name="Willy Quach" userId="54b013902347d2ba" providerId="LiveId" clId="{22E71A2B-C2F7-4A7C-A9F1-7C33A1BA93F4}" dt="2023-08-15T17:12:38.966" v="4460" actId="478"/>
          <ac:cxnSpMkLst>
            <pc:docMk/>
            <pc:sldMk cId="3543593125" sldId="288"/>
            <ac:cxnSpMk id="2" creationId="{4DAAD180-EEF6-962D-EA13-B1273C6E892E}"/>
          </ac:cxnSpMkLst>
        </pc:cxnChg>
      </pc:sldChg>
      <pc:sldChg chg="addSp delSp modSp new mod ord modClrScheme delAnim modAnim chgLayout">
        <pc:chgData name="Willy Quach" userId="54b013902347d2ba" providerId="LiveId" clId="{22E71A2B-C2F7-4A7C-A9F1-7C33A1BA93F4}" dt="2023-08-16T04:13:26.055" v="7187" actId="1076"/>
        <pc:sldMkLst>
          <pc:docMk/>
          <pc:sldMk cId="3691366521" sldId="289"/>
        </pc:sldMkLst>
        <pc:spChg chg="del mod ord">
          <ac:chgData name="Willy Quach" userId="54b013902347d2ba" providerId="LiveId" clId="{22E71A2B-C2F7-4A7C-A9F1-7C33A1BA93F4}" dt="2023-08-15T17:22:50.791" v="4658" actId="700"/>
          <ac:spMkLst>
            <pc:docMk/>
            <pc:sldMk cId="3691366521" sldId="289"/>
            <ac:spMk id="2" creationId="{AF1578EF-E278-59D9-6CCB-1478D62D0160}"/>
          </ac:spMkLst>
        </pc:spChg>
        <pc:spChg chg="del">
          <ac:chgData name="Willy Quach" userId="54b013902347d2ba" providerId="LiveId" clId="{22E71A2B-C2F7-4A7C-A9F1-7C33A1BA93F4}" dt="2023-08-15T17:22:50.791" v="4658" actId="700"/>
          <ac:spMkLst>
            <pc:docMk/>
            <pc:sldMk cId="3691366521" sldId="289"/>
            <ac:spMk id="3" creationId="{9A2E52ED-F645-FF01-878F-868534DDC206}"/>
          </ac:spMkLst>
        </pc:spChg>
        <pc:spChg chg="del mod ord">
          <ac:chgData name="Willy Quach" userId="54b013902347d2ba" providerId="LiveId" clId="{22E71A2B-C2F7-4A7C-A9F1-7C33A1BA93F4}" dt="2023-08-15T17:22:50.791" v="4658" actId="700"/>
          <ac:spMkLst>
            <pc:docMk/>
            <pc:sldMk cId="3691366521" sldId="289"/>
            <ac:spMk id="4" creationId="{240BC819-7E87-533B-771D-A26DF872F906}"/>
          </ac:spMkLst>
        </pc:spChg>
        <pc:spChg chg="del">
          <ac:chgData name="Willy Quach" userId="54b013902347d2ba" providerId="LiveId" clId="{22E71A2B-C2F7-4A7C-A9F1-7C33A1BA93F4}" dt="2023-08-15T17:22:50.791" v="4658" actId="700"/>
          <ac:spMkLst>
            <pc:docMk/>
            <pc:sldMk cId="3691366521" sldId="289"/>
            <ac:spMk id="5" creationId="{FEE696FF-C5A0-D093-FE03-E4CCA55D1936}"/>
          </ac:spMkLst>
        </pc:spChg>
        <pc:spChg chg="del">
          <ac:chgData name="Willy Quach" userId="54b013902347d2ba" providerId="LiveId" clId="{22E71A2B-C2F7-4A7C-A9F1-7C33A1BA93F4}" dt="2023-08-15T17:22:50.791" v="4658" actId="700"/>
          <ac:spMkLst>
            <pc:docMk/>
            <pc:sldMk cId="3691366521" sldId="289"/>
            <ac:spMk id="6" creationId="{C4EB1F86-013F-5456-CF7B-A736D32F3F9A}"/>
          </ac:spMkLst>
        </pc:spChg>
        <pc:spChg chg="add mod ord">
          <ac:chgData name="Willy Quach" userId="54b013902347d2ba" providerId="LiveId" clId="{22E71A2B-C2F7-4A7C-A9F1-7C33A1BA93F4}" dt="2023-08-15T18:44:30.380" v="6082" actId="20577"/>
          <ac:spMkLst>
            <pc:docMk/>
            <pc:sldMk cId="3691366521" sldId="289"/>
            <ac:spMk id="7" creationId="{585752D8-812C-F0C4-52BB-D42D254D0B73}"/>
          </ac:spMkLst>
        </pc:spChg>
        <pc:spChg chg="add del mod ord">
          <ac:chgData name="Willy Quach" userId="54b013902347d2ba" providerId="LiveId" clId="{22E71A2B-C2F7-4A7C-A9F1-7C33A1BA93F4}" dt="2023-08-15T18:38:22.823" v="5796" actId="478"/>
          <ac:spMkLst>
            <pc:docMk/>
            <pc:sldMk cId="3691366521" sldId="289"/>
            <ac:spMk id="8" creationId="{6934868B-7A18-DCA7-78BE-AC1AF1158226}"/>
          </ac:spMkLst>
        </pc:spChg>
        <pc:spChg chg="add del mod">
          <ac:chgData name="Willy Quach" userId="54b013902347d2ba" providerId="LiveId" clId="{22E71A2B-C2F7-4A7C-A9F1-7C33A1BA93F4}" dt="2023-08-15T18:34:58.124" v="5610" actId="478"/>
          <ac:spMkLst>
            <pc:docMk/>
            <pc:sldMk cId="3691366521" sldId="289"/>
            <ac:spMk id="9" creationId="{ED0D520E-3CF5-3933-BBE8-BEAC699D66D3}"/>
          </ac:spMkLst>
        </pc:spChg>
        <pc:spChg chg="add del mod">
          <ac:chgData name="Willy Quach" userId="54b013902347d2ba" providerId="LiveId" clId="{22E71A2B-C2F7-4A7C-A9F1-7C33A1BA93F4}" dt="2023-08-15T18:35:25.158" v="5611" actId="478"/>
          <ac:spMkLst>
            <pc:docMk/>
            <pc:sldMk cId="3691366521" sldId="289"/>
            <ac:spMk id="10" creationId="{2592DA2B-065B-2DC5-C350-7ECA965607FA}"/>
          </ac:spMkLst>
        </pc:spChg>
        <pc:spChg chg="add del mod">
          <ac:chgData name="Willy Quach" userId="54b013902347d2ba" providerId="LiveId" clId="{22E71A2B-C2F7-4A7C-A9F1-7C33A1BA93F4}" dt="2023-08-15T18:35:25.158" v="5611" actId="478"/>
          <ac:spMkLst>
            <pc:docMk/>
            <pc:sldMk cId="3691366521" sldId="289"/>
            <ac:spMk id="11" creationId="{459DE5CB-DA8F-B54A-AC92-A46FE21BD230}"/>
          </ac:spMkLst>
        </pc:spChg>
        <pc:spChg chg="add mod">
          <ac:chgData name="Willy Quach" userId="54b013902347d2ba" providerId="LiveId" clId="{22E71A2B-C2F7-4A7C-A9F1-7C33A1BA93F4}" dt="2023-08-15T19:18:06.516" v="6783" actId="1038"/>
          <ac:spMkLst>
            <pc:docMk/>
            <pc:sldMk cId="3691366521" sldId="289"/>
            <ac:spMk id="12" creationId="{25EF6561-0BC7-3EC2-79DF-126B1EF3E37A}"/>
          </ac:spMkLst>
        </pc:spChg>
        <pc:spChg chg="add mod">
          <ac:chgData name="Willy Quach" userId="54b013902347d2ba" providerId="LiveId" clId="{22E71A2B-C2F7-4A7C-A9F1-7C33A1BA93F4}" dt="2023-08-15T18:52:27.724" v="6284" actId="1037"/>
          <ac:spMkLst>
            <pc:docMk/>
            <pc:sldMk cId="3691366521" sldId="289"/>
            <ac:spMk id="13" creationId="{011970BA-B093-7339-9715-99907BD5E70F}"/>
          </ac:spMkLst>
        </pc:spChg>
        <pc:spChg chg="add mod">
          <ac:chgData name="Willy Quach" userId="54b013902347d2ba" providerId="LiveId" clId="{22E71A2B-C2F7-4A7C-A9F1-7C33A1BA93F4}" dt="2023-08-15T18:52:27.724" v="6284" actId="1037"/>
          <ac:spMkLst>
            <pc:docMk/>
            <pc:sldMk cId="3691366521" sldId="289"/>
            <ac:spMk id="20" creationId="{1C48160C-382D-A6AA-5EC4-4445F80B06E4}"/>
          </ac:spMkLst>
        </pc:spChg>
        <pc:spChg chg="add mod">
          <ac:chgData name="Willy Quach" userId="54b013902347d2ba" providerId="LiveId" clId="{22E71A2B-C2F7-4A7C-A9F1-7C33A1BA93F4}" dt="2023-08-16T04:13:26.055" v="7187" actId="1076"/>
          <ac:spMkLst>
            <pc:docMk/>
            <pc:sldMk cId="3691366521" sldId="289"/>
            <ac:spMk id="21" creationId="{20B04E85-324F-9D2D-80E1-E44A13D117E0}"/>
          </ac:spMkLst>
        </pc:spChg>
        <pc:spChg chg="add del mod">
          <ac:chgData name="Willy Quach" userId="54b013902347d2ba" providerId="LiveId" clId="{22E71A2B-C2F7-4A7C-A9F1-7C33A1BA93F4}" dt="2023-08-15T18:38:24.893" v="5797" actId="478"/>
          <ac:spMkLst>
            <pc:docMk/>
            <pc:sldMk cId="3691366521" sldId="289"/>
            <ac:spMk id="23" creationId="{38062CB0-72AE-25D2-BFFD-DA962BA3FB60}"/>
          </ac:spMkLst>
        </pc:spChg>
        <pc:spChg chg="add mod">
          <ac:chgData name="Willy Quach" userId="54b013902347d2ba" providerId="LiveId" clId="{22E71A2B-C2F7-4A7C-A9F1-7C33A1BA93F4}" dt="2023-08-15T18:52:27.724" v="6284" actId="1037"/>
          <ac:spMkLst>
            <pc:docMk/>
            <pc:sldMk cId="3691366521" sldId="289"/>
            <ac:spMk id="25" creationId="{49B1D9E7-2E5F-D00E-1624-E4D1E853BD58}"/>
          </ac:spMkLst>
        </pc:spChg>
        <pc:spChg chg="add mod">
          <ac:chgData name="Willy Quach" userId="54b013902347d2ba" providerId="LiveId" clId="{22E71A2B-C2F7-4A7C-A9F1-7C33A1BA93F4}" dt="2023-08-15T18:52:27.724" v="6284" actId="1037"/>
          <ac:spMkLst>
            <pc:docMk/>
            <pc:sldMk cId="3691366521" sldId="289"/>
            <ac:spMk id="26" creationId="{48826DEF-4D37-489F-0BFA-F4772E82BD8D}"/>
          </ac:spMkLst>
        </pc:spChg>
        <pc:spChg chg="add mod">
          <ac:chgData name="Willy Quach" userId="54b013902347d2ba" providerId="LiveId" clId="{22E71A2B-C2F7-4A7C-A9F1-7C33A1BA93F4}" dt="2023-08-15T19:18:21.987" v="6808" actId="1038"/>
          <ac:spMkLst>
            <pc:docMk/>
            <pc:sldMk cId="3691366521" sldId="289"/>
            <ac:spMk id="29" creationId="{D685BE73-AF68-9C2E-D8E8-B623D328AA93}"/>
          </ac:spMkLst>
        </pc:spChg>
        <pc:spChg chg="add mod">
          <ac:chgData name="Willy Quach" userId="54b013902347d2ba" providerId="LiveId" clId="{22E71A2B-C2F7-4A7C-A9F1-7C33A1BA93F4}" dt="2023-08-16T03:45:27.918" v="6835" actId="1076"/>
          <ac:spMkLst>
            <pc:docMk/>
            <pc:sldMk cId="3691366521" sldId="289"/>
            <ac:spMk id="30" creationId="{EF2DECC6-39AE-5D92-A6FA-910002A316B0}"/>
          </ac:spMkLst>
        </pc:spChg>
        <pc:spChg chg="add mod">
          <ac:chgData name="Willy Quach" userId="54b013902347d2ba" providerId="LiveId" clId="{22E71A2B-C2F7-4A7C-A9F1-7C33A1BA93F4}" dt="2023-08-15T19:18:20.009" v="6803" actId="1038"/>
          <ac:spMkLst>
            <pc:docMk/>
            <pc:sldMk cId="3691366521" sldId="289"/>
            <ac:spMk id="32" creationId="{51801AD8-77C5-BB58-FC4C-50EB1C7D0989}"/>
          </ac:spMkLst>
        </pc:spChg>
        <pc:spChg chg="add mod">
          <ac:chgData name="Willy Quach" userId="54b013902347d2ba" providerId="LiveId" clId="{22E71A2B-C2F7-4A7C-A9F1-7C33A1BA93F4}" dt="2023-08-15T18:52:27.724" v="6284" actId="1037"/>
          <ac:spMkLst>
            <pc:docMk/>
            <pc:sldMk cId="3691366521" sldId="289"/>
            <ac:spMk id="33" creationId="{5AAFD058-5936-CA20-F78B-A666368EBE08}"/>
          </ac:spMkLst>
        </pc:spChg>
        <pc:cxnChg chg="add mod">
          <ac:chgData name="Willy Quach" userId="54b013902347d2ba" providerId="LiveId" clId="{22E71A2B-C2F7-4A7C-A9F1-7C33A1BA93F4}" dt="2023-08-16T04:04:28.305" v="6978"/>
          <ac:cxnSpMkLst>
            <pc:docMk/>
            <pc:sldMk cId="3691366521" sldId="289"/>
            <ac:cxnSpMk id="2" creationId="{29FCA8C2-0A69-CD86-D8C0-CD96EF653981}"/>
          </ac:cxnSpMkLst>
        </pc:cxnChg>
        <pc:cxnChg chg="add del mod">
          <ac:chgData name="Willy Quach" userId="54b013902347d2ba" providerId="LiveId" clId="{22E71A2B-C2F7-4A7C-A9F1-7C33A1BA93F4}" dt="2023-08-16T04:04:28.082" v="6977" actId="478"/>
          <ac:cxnSpMkLst>
            <pc:docMk/>
            <pc:sldMk cId="3691366521" sldId="289"/>
            <ac:cxnSpMk id="14" creationId="{03D9E177-78AC-2BC6-7FA1-0D84D253FB43}"/>
          </ac:cxnSpMkLst>
        </pc:cxnChg>
        <pc:cxnChg chg="add mod">
          <ac:chgData name="Willy Quach" userId="54b013902347d2ba" providerId="LiveId" clId="{22E71A2B-C2F7-4A7C-A9F1-7C33A1BA93F4}" dt="2023-08-15T18:52:27.724" v="6284" actId="1037"/>
          <ac:cxnSpMkLst>
            <pc:docMk/>
            <pc:sldMk cId="3691366521" sldId="289"/>
            <ac:cxnSpMk id="16" creationId="{FF82C757-1FE5-3C7D-1266-67E3D1F0B884}"/>
          </ac:cxnSpMkLst>
        </pc:cxnChg>
        <pc:cxnChg chg="add mod">
          <ac:chgData name="Willy Quach" userId="54b013902347d2ba" providerId="LiveId" clId="{22E71A2B-C2F7-4A7C-A9F1-7C33A1BA93F4}" dt="2023-08-15T18:52:27.724" v="6284" actId="1037"/>
          <ac:cxnSpMkLst>
            <pc:docMk/>
            <pc:sldMk cId="3691366521" sldId="289"/>
            <ac:cxnSpMk id="24" creationId="{E14227BF-0921-9325-5041-4BB438598659}"/>
          </ac:cxnSpMkLst>
        </pc:cxnChg>
        <pc:cxnChg chg="add mod">
          <ac:chgData name="Willy Quach" userId="54b013902347d2ba" providerId="LiveId" clId="{22E71A2B-C2F7-4A7C-A9F1-7C33A1BA93F4}" dt="2023-08-15T18:52:27.724" v="6284" actId="1037"/>
          <ac:cxnSpMkLst>
            <pc:docMk/>
            <pc:sldMk cId="3691366521" sldId="289"/>
            <ac:cxnSpMk id="31" creationId="{6F8B10D1-AAA6-B8C4-0A20-EF0FB3803DA4}"/>
          </ac:cxnSpMkLst>
        </pc:cxnChg>
        <pc:cxnChg chg="add mod">
          <ac:chgData name="Willy Quach" userId="54b013902347d2ba" providerId="LiveId" clId="{22E71A2B-C2F7-4A7C-A9F1-7C33A1BA93F4}" dt="2023-08-15T18:52:37.801" v="6286" actId="1076"/>
          <ac:cxnSpMkLst>
            <pc:docMk/>
            <pc:sldMk cId="3691366521" sldId="289"/>
            <ac:cxnSpMk id="36" creationId="{6DFCC156-947B-E416-7E6B-581C9FA90530}"/>
          </ac:cxnSpMkLst>
        </pc:cxnChg>
        <pc:cxnChg chg="add mod">
          <ac:chgData name="Willy Quach" userId="54b013902347d2ba" providerId="LiveId" clId="{22E71A2B-C2F7-4A7C-A9F1-7C33A1BA93F4}" dt="2023-08-15T18:53:03.721" v="6296" actId="1036"/>
          <ac:cxnSpMkLst>
            <pc:docMk/>
            <pc:sldMk cId="3691366521" sldId="289"/>
            <ac:cxnSpMk id="37" creationId="{D09A291E-4E59-62CE-EA56-BF1134F0133E}"/>
          </ac:cxnSpMkLst>
        </pc:cxnChg>
        <pc:cxnChg chg="add mod">
          <ac:chgData name="Willy Quach" userId="54b013902347d2ba" providerId="LiveId" clId="{22E71A2B-C2F7-4A7C-A9F1-7C33A1BA93F4}" dt="2023-08-15T18:52:52.351" v="6290" actId="1076"/>
          <ac:cxnSpMkLst>
            <pc:docMk/>
            <pc:sldMk cId="3691366521" sldId="289"/>
            <ac:cxnSpMk id="38" creationId="{3A41FCE3-E9A9-B4B1-2932-60F9A491749F}"/>
          </ac:cxnSpMkLst>
        </pc:cxnChg>
        <pc:cxnChg chg="add mod">
          <ac:chgData name="Willy Quach" userId="54b013902347d2ba" providerId="LiveId" clId="{22E71A2B-C2F7-4A7C-A9F1-7C33A1BA93F4}" dt="2023-08-15T18:52:59.854" v="6292" actId="1076"/>
          <ac:cxnSpMkLst>
            <pc:docMk/>
            <pc:sldMk cId="3691366521" sldId="289"/>
            <ac:cxnSpMk id="39" creationId="{671D05D7-7FF6-AB52-F113-61E3363E1ACB}"/>
          </ac:cxnSpMkLst>
        </pc:cxnChg>
      </pc:sldChg>
      <pc:sldChg chg="modSp add del mod">
        <pc:chgData name="Willy Quach" userId="54b013902347d2ba" providerId="LiveId" clId="{22E71A2B-C2F7-4A7C-A9F1-7C33A1BA93F4}" dt="2023-08-16T04:37:08.836" v="7820" actId="47"/>
        <pc:sldMkLst>
          <pc:docMk/>
          <pc:sldMk cId="205441976" sldId="290"/>
        </pc:sldMkLst>
        <pc:spChg chg="mod">
          <ac:chgData name="Willy Quach" userId="54b013902347d2ba" providerId="LiveId" clId="{22E71A2B-C2F7-4A7C-A9F1-7C33A1BA93F4}" dt="2023-08-15T17:37:48.551" v="5028" actId="20577"/>
          <ac:spMkLst>
            <pc:docMk/>
            <pc:sldMk cId="205441976" sldId="290"/>
            <ac:spMk id="7" creationId="{585752D8-812C-F0C4-52BB-D42D254D0B73}"/>
          </ac:spMkLst>
        </pc:spChg>
      </pc:sldChg>
      <pc:sldChg chg="add mod modShow">
        <pc:chgData name="Willy Quach" userId="54b013902347d2ba" providerId="LiveId" clId="{22E71A2B-C2F7-4A7C-A9F1-7C33A1BA93F4}" dt="2023-08-15T18:31:00.518" v="5602" actId="729"/>
        <pc:sldMkLst>
          <pc:docMk/>
          <pc:sldMk cId="1056474165" sldId="291"/>
        </pc:sldMkLst>
      </pc:sldChg>
      <pc:sldChg chg="addSp delSp modSp add mod modAnim">
        <pc:chgData name="Willy Quach" userId="54b013902347d2ba" providerId="LiveId" clId="{22E71A2B-C2F7-4A7C-A9F1-7C33A1BA93F4}" dt="2023-08-18T06:25:24.107" v="11764"/>
        <pc:sldMkLst>
          <pc:docMk/>
          <pc:sldMk cId="877109917" sldId="292"/>
        </pc:sldMkLst>
        <pc:spChg chg="add mod">
          <ac:chgData name="Willy Quach" userId="54b013902347d2ba" providerId="LiveId" clId="{22E71A2B-C2F7-4A7C-A9F1-7C33A1BA93F4}" dt="2023-08-18T05:00:46.265" v="11658" actId="1076"/>
          <ac:spMkLst>
            <pc:docMk/>
            <pc:sldMk cId="877109917" sldId="292"/>
            <ac:spMk id="2" creationId="{A04D8A63-3448-EA22-B68E-2BE30C6B49C8}"/>
          </ac:spMkLst>
        </pc:spChg>
        <pc:spChg chg="del">
          <ac:chgData name="Willy Quach" userId="54b013902347d2ba" providerId="LiveId" clId="{22E71A2B-C2F7-4A7C-A9F1-7C33A1BA93F4}" dt="2023-08-15T18:15:19.944" v="5082" actId="478"/>
          <ac:spMkLst>
            <pc:docMk/>
            <pc:sldMk cId="877109917" sldId="292"/>
            <ac:spMk id="3" creationId="{2117E14B-B0A5-E5B4-5EC8-47FA34A7102F}"/>
          </ac:spMkLst>
        </pc:spChg>
        <pc:spChg chg="mod ord">
          <ac:chgData name="Willy Quach" userId="54b013902347d2ba" providerId="LiveId" clId="{22E71A2B-C2F7-4A7C-A9F1-7C33A1BA93F4}" dt="2023-08-18T06:23:32.792" v="11728" actId="167"/>
          <ac:spMkLst>
            <pc:docMk/>
            <pc:sldMk cId="877109917" sldId="292"/>
            <ac:spMk id="6" creationId="{1FFAE5E0-6F2C-89E9-E43F-204AB355805F}"/>
          </ac:spMkLst>
        </pc:spChg>
        <pc:spChg chg="del">
          <ac:chgData name="Willy Quach" userId="54b013902347d2ba" providerId="LiveId" clId="{22E71A2B-C2F7-4A7C-A9F1-7C33A1BA93F4}" dt="2023-08-15T18:15:13.952" v="5079" actId="478"/>
          <ac:spMkLst>
            <pc:docMk/>
            <pc:sldMk cId="877109917" sldId="292"/>
            <ac:spMk id="7" creationId="{7C8232FA-D88F-A03F-EDE4-DDBFBE8E1ACF}"/>
          </ac:spMkLst>
        </pc:spChg>
        <pc:spChg chg="del">
          <ac:chgData name="Willy Quach" userId="54b013902347d2ba" providerId="LiveId" clId="{22E71A2B-C2F7-4A7C-A9F1-7C33A1BA93F4}" dt="2023-08-15T18:15:18.315" v="5081" actId="478"/>
          <ac:spMkLst>
            <pc:docMk/>
            <pc:sldMk cId="877109917" sldId="292"/>
            <ac:spMk id="8" creationId="{2FF82381-5FEA-B058-1447-9C22B2489F3E}"/>
          </ac:spMkLst>
        </pc:spChg>
        <pc:spChg chg="del">
          <ac:chgData name="Willy Quach" userId="54b013902347d2ba" providerId="LiveId" clId="{22E71A2B-C2F7-4A7C-A9F1-7C33A1BA93F4}" dt="2023-08-15T18:15:12.184" v="5078" actId="478"/>
          <ac:spMkLst>
            <pc:docMk/>
            <pc:sldMk cId="877109917" sldId="292"/>
            <ac:spMk id="11" creationId="{C4B3F062-9EEA-82AD-A343-CB7A52A70D60}"/>
          </ac:spMkLst>
        </pc:spChg>
        <pc:spChg chg="mod">
          <ac:chgData name="Willy Quach" userId="54b013902347d2ba" providerId="LiveId" clId="{22E71A2B-C2F7-4A7C-A9F1-7C33A1BA93F4}" dt="2023-08-15T18:25:22.959" v="5353" actId="1076"/>
          <ac:spMkLst>
            <pc:docMk/>
            <pc:sldMk cId="877109917" sldId="292"/>
            <ac:spMk id="12" creationId="{7E109653-1D46-EF6E-2821-52EAF4EC9C96}"/>
          </ac:spMkLst>
        </pc:spChg>
        <pc:spChg chg="del">
          <ac:chgData name="Willy Quach" userId="54b013902347d2ba" providerId="LiveId" clId="{22E71A2B-C2F7-4A7C-A9F1-7C33A1BA93F4}" dt="2023-08-15T18:15:12.184" v="5078" actId="478"/>
          <ac:spMkLst>
            <pc:docMk/>
            <pc:sldMk cId="877109917" sldId="292"/>
            <ac:spMk id="13" creationId="{6BF586F1-9B88-C07E-311A-3CA4B7EDA08D}"/>
          </ac:spMkLst>
        </pc:spChg>
        <pc:spChg chg="del">
          <ac:chgData name="Willy Quach" userId="54b013902347d2ba" providerId="LiveId" clId="{22E71A2B-C2F7-4A7C-A9F1-7C33A1BA93F4}" dt="2023-08-15T18:15:09.193" v="5077" actId="478"/>
          <ac:spMkLst>
            <pc:docMk/>
            <pc:sldMk cId="877109917" sldId="292"/>
            <ac:spMk id="14" creationId="{46F12C54-F875-6823-80F5-58EF48052543}"/>
          </ac:spMkLst>
        </pc:spChg>
        <pc:spChg chg="add del mod">
          <ac:chgData name="Willy Quach" userId="54b013902347d2ba" providerId="LiveId" clId="{22E71A2B-C2F7-4A7C-A9F1-7C33A1BA93F4}" dt="2023-08-15T18:15:16.299" v="5080" actId="478"/>
          <ac:spMkLst>
            <pc:docMk/>
            <pc:sldMk cId="877109917" sldId="292"/>
            <ac:spMk id="15" creationId="{4D4967F2-1F35-26B4-2064-B98CB0C5C187}"/>
          </ac:spMkLst>
        </pc:spChg>
        <pc:spChg chg="add del mod">
          <ac:chgData name="Willy Quach" userId="54b013902347d2ba" providerId="LiveId" clId="{22E71A2B-C2F7-4A7C-A9F1-7C33A1BA93F4}" dt="2023-08-15T18:15:20.520" v="5083" actId="478"/>
          <ac:spMkLst>
            <pc:docMk/>
            <pc:sldMk cId="877109917" sldId="292"/>
            <ac:spMk id="17" creationId="{2B12E5AE-351D-4BF7-5826-AB666A32251F}"/>
          </ac:spMkLst>
        </pc:spChg>
        <pc:spChg chg="mod">
          <ac:chgData name="Willy Quach" userId="54b013902347d2ba" providerId="LiveId" clId="{22E71A2B-C2F7-4A7C-A9F1-7C33A1BA93F4}" dt="2023-08-15T18:23:48.222" v="5323" actId="1076"/>
          <ac:spMkLst>
            <pc:docMk/>
            <pc:sldMk cId="877109917" sldId="292"/>
            <ac:spMk id="18" creationId="{13668FE1-113B-E74C-F289-8693022F0E1A}"/>
          </ac:spMkLst>
        </pc:spChg>
        <pc:spChg chg="add mod">
          <ac:chgData name="Willy Quach" userId="54b013902347d2ba" providerId="LiveId" clId="{22E71A2B-C2F7-4A7C-A9F1-7C33A1BA93F4}" dt="2023-08-15T18:16:48.643" v="5093"/>
          <ac:spMkLst>
            <pc:docMk/>
            <pc:sldMk cId="877109917" sldId="292"/>
            <ac:spMk id="19" creationId="{5798621E-77A3-41F6-182A-6E73E9549B18}"/>
          </ac:spMkLst>
        </pc:spChg>
        <pc:spChg chg="add mod">
          <ac:chgData name="Willy Quach" userId="54b013902347d2ba" providerId="LiveId" clId="{22E71A2B-C2F7-4A7C-A9F1-7C33A1BA93F4}" dt="2023-08-15T18:16:48.643" v="5093"/>
          <ac:spMkLst>
            <pc:docMk/>
            <pc:sldMk cId="877109917" sldId="292"/>
            <ac:spMk id="20" creationId="{89AB322A-D9B7-31D4-CAAA-0D771FE90225}"/>
          </ac:spMkLst>
        </pc:spChg>
        <pc:spChg chg="add del mod">
          <ac:chgData name="Willy Quach" userId="54b013902347d2ba" providerId="LiveId" clId="{22E71A2B-C2F7-4A7C-A9F1-7C33A1BA93F4}" dt="2023-08-15T18:28:32.993" v="5528" actId="14100"/>
          <ac:spMkLst>
            <pc:docMk/>
            <pc:sldMk cId="877109917" sldId="292"/>
            <ac:spMk id="21" creationId="{5D3A578F-3ADB-B48A-6F16-FB515E9620F3}"/>
          </ac:spMkLst>
        </pc:spChg>
        <pc:spChg chg="mod">
          <ac:chgData name="Willy Quach" userId="54b013902347d2ba" providerId="LiveId" clId="{22E71A2B-C2F7-4A7C-A9F1-7C33A1BA93F4}" dt="2023-08-18T05:00:51.655" v="11659" actId="14100"/>
          <ac:spMkLst>
            <pc:docMk/>
            <pc:sldMk cId="877109917" sldId="292"/>
            <ac:spMk id="22" creationId="{C10F54D7-C809-3F6F-CA7C-6499028E2E53}"/>
          </ac:spMkLst>
        </pc:spChg>
        <pc:spChg chg="add mod">
          <ac:chgData name="Willy Quach" userId="54b013902347d2ba" providerId="LiveId" clId="{22E71A2B-C2F7-4A7C-A9F1-7C33A1BA93F4}" dt="2023-08-15T18:16:48.643" v="5093"/>
          <ac:spMkLst>
            <pc:docMk/>
            <pc:sldMk cId="877109917" sldId="292"/>
            <ac:spMk id="23" creationId="{89BE4588-9446-DE7C-030C-6D3980355661}"/>
          </ac:spMkLst>
        </pc:spChg>
        <pc:spChg chg="mod">
          <ac:chgData name="Willy Quach" userId="54b013902347d2ba" providerId="LiveId" clId="{22E71A2B-C2F7-4A7C-A9F1-7C33A1BA93F4}" dt="2023-08-18T06:25:05.860" v="11762" actId="20577"/>
          <ac:spMkLst>
            <pc:docMk/>
            <pc:sldMk cId="877109917" sldId="292"/>
            <ac:spMk id="24" creationId="{B9E05762-582E-0E4D-5959-D95589744AAA}"/>
          </ac:spMkLst>
        </pc:spChg>
        <pc:spChg chg="add mod">
          <ac:chgData name="Willy Quach" userId="54b013902347d2ba" providerId="LiveId" clId="{22E71A2B-C2F7-4A7C-A9F1-7C33A1BA93F4}" dt="2023-08-15T18:16:48.643" v="5093"/>
          <ac:spMkLst>
            <pc:docMk/>
            <pc:sldMk cId="877109917" sldId="292"/>
            <ac:spMk id="25" creationId="{C3DC98CB-91C8-9FF1-6E4F-8160202609F7}"/>
          </ac:spMkLst>
        </pc:spChg>
        <pc:spChg chg="add mod">
          <ac:chgData name="Willy Quach" userId="54b013902347d2ba" providerId="LiveId" clId="{22E71A2B-C2F7-4A7C-A9F1-7C33A1BA93F4}" dt="2023-08-18T06:24:23.490" v="11747" actId="20577"/>
          <ac:spMkLst>
            <pc:docMk/>
            <pc:sldMk cId="877109917" sldId="292"/>
            <ac:spMk id="27" creationId="{A0743D05-968B-1AB6-1015-9CC2662E0D70}"/>
          </ac:spMkLst>
        </pc:spChg>
        <pc:spChg chg="add del mod">
          <ac:chgData name="Willy Quach" userId="54b013902347d2ba" providerId="LiveId" clId="{22E71A2B-C2F7-4A7C-A9F1-7C33A1BA93F4}" dt="2023-08-15T18:22:08.855" v="5284" actId="478"/>
          <ac:spMkLst>
            <pc:docMk/>
            <pc:sldMk cId="877109917" sldId="292"/>
            <ac:spMk id="29" creationId="{E719B862-9978-ADF9-7096-D91C1918B0C1}"/>
          </ac:spMkLst>
        </pc:spChg>
        <pc:spChg chg="add mod ord">
          <ac:chgData name="Willy Quach" userId="54b013902347d2ba" providerId="LiveId" clId="{22E71A2B-C2F7-4A7C-A9F1-7C33A1BA93F4}" dt="2023-08-15T18:25:40.570" v="5361" actId="1076"/>
          <ac:spMkLst>
            <pc:docMk/>
            <pc:sldMk cId="877109917" sldId="292"/>
            <ac:spMk id="30" creationId="{3E1A1A90-32EF-84F4-38DC-82D7F7954449}"/>
          </ac:spMkLst>
        </pc:spChg>
        <pc:spChg chg="add del mod">
          <ac:chgData name="Willy Quach" userId="54b013902347d2ba" providerId="LiveId" clId="{22E71A2B-C2F7-4A7C-A9F1-7C33A1BA93F4}" dt="2023-08-15T18:22:21.033" v="5287" actId="478"/>
          <ac:spMkLst>
            <pc:docMk/>
            <pc:sldMk cId="877109917" sldId="292"/>
            <ac:spMk id="31" creationId="{2E9859E8-D18B-B1C1-33E8-93C26F24A23A}"/>
          </ac:spMkLst>
        </pc:spChg>
        <pc:spChg chg="add mod">
          <ac:chgData name="Willy Quach" userId="54b013902347d2ba" providerId="LiveId" clId="{22E71A2B-C2F7-4A7C-A9F1-7C33A1BA93F4}" dt="2023-08-15T18:29:43.587" v="5571" actId="20577"/>
          <ac:spMkLst>
            <pc:docMk/>
            <pc:sldMk cId="877109917" sldId="292"/>
            <ac:spMk id="32" creationId="{89314536-92E9-E9D6-0816-0FFCF8F840A4}"/>
          </ac:spMkLst>
        </pc:spChg>
        <pc:cxnChg chg="del">
          <ac:chgData name="Willy Quach" userId="54b013902347d2ba" providerId="LiveId" clId="{22E71A2B-C2F7-4A7C-A9F1-7C33A1BA93F4}" dt="2023-08-15T18:17:16.051" v="5095" actId="478"/>
          <ac:cxnSpMkLst>
            <pc:docMk/>
            <pc:sldMk cId="877109917" sldId="292"/>
            <ac:cxnSpMk id="2" creationId="{4DAAD180-EEF6-962D-EA13-B1273C6E892E}"/>
          </ac:cxnSpMkLst>
        </pc:cxnChg>
      </pc:sldChg>
      <pc:sldChg chg="addSp modSp add mod modAnim">
        <pc:chgData name="Willy Quach" userId="54b013902347d2ba" providerId="LiveId" clId="{22E71A2B-C2F7-4A7C-A9F1-7C33A1BA93F4}" dt="2023-08-15T18:32:49.476" v="5607"/>
        <pc:sldMkLst>
          <pc:docMk/>
          <pc:sldMk cId="1985662151" sldId="293"/>
        </pc:sldMkLst>
        <pc:spChg chg="add mod">
          <ac:chgData name="Willy Quach" userId="54b013902347d2ba" providerId="LiveId" clId="{22E71A2B-C2F7-4A7C-A9F1-7C33A1BA93F4}" dt="2023-08-15T18:32:42.525" v="5606" actId="1076"/>
          <ac:spMkLst>
            <pc:docMk/>
            <pc:sldMk cId="1985662151" sldId="293"/>
            <ac:spMk id="2" creationId="{12EF2B28-0FA6-3D6E-587F-C2089094547E}"/>
          </ac:spMkLst>
        </pc:spChg>
        <pc:spChg chg="mod">
          <ac:chgData name="Willy Quach" userId="54b013902347d2ba" providerId="LiveId" clId="{22E71A2B-C2F7-4A7C-A9F1-7C33A1BA93F4}" dt="2023-08-15T18:32:26.121" v="5604" actId="207"/>
          <ac:spMkLst>
            <pc:docMk/>
            <pc:sldMk cId="1985662151" sldId="293"/>
            <ac:spMk id="24" creationId="{B9E05762-582E-0E4D-5959-D95589744AAA}"/>
          </ac:spMkLst>
        </pc:spChg>
      </pc:sldChg>
      <pc:sldChg chg="add mod modShow">
        <pc:chgData name="Willy Quach" userId="54b013902347d2ba" providerId="LiveId" clId="{22E71A2B-C2F7-4A7C-A9F1-7C33A1BA93F4}" dt="2023-08-15T19:12:12.127" v="6604" actId="729"/>
        <pc:sldMkLst>
          <pc:docMk/>
          <pc:sldMk cId="2510570462" sldId="294"/>
        </pc:sldMkLst>
      </pc:sldChg>
      <pc:sldChg chg="add mod modShow">
        <pc:chgData name="Willy Quach" userId="54b013902347d2ba" providerId="LiveId" clId="{22E71A2B-C2F7-4A7C-A9F1-7C33A1BA93F4}" dt="2023-08-15T19:12:09.367" v="6603" actId="729"/>
        <pc:sldMkLst>
          <pc:docMk/>
          <pc:sldMk cId="1153027581" sldId="295"/>
        </pc:sldMkLst>
      </pc:sldChg>
      <pc:sldChg chg="addSp modSp add del mod">
        <pc:chgData name="Willy Quach" userId="54b013902347d2ba" providerId="LiveId" clId="{22E71A2B-C2F7-4A7C-A9F1-7C33A1BA93F4}" dt="2023-08-15T19:18:37.151" v="6811" actId="47"/>
        <pc:sldMkLst>
          <pc:docMk/>
          <pc:sldMk cId="2280762708" sldId="296"/>
        </pc:sldMkLst>
        <pc:spChg chg="add mod">
          <ac:chgData name="Willy Quach" userId="54b013902347d2ba" providerId="LiveId" clId="{22E71A2B-C2F7-4A7C-A9F1-7C33A1BA93F4}" dt="2023-08-15T18:54:18.311" v="6309" actId="692"/>
          <ac:spMkLst>
            <pc:docMk/>
            <pc:sldMk cId="2280762708" sldId="296"/>
            <ac:spMk id="2" creationId="{D230326A-CCFC-4AE0-65D9-840A0DF61AC2}"/>
          </ac:spMkLst>
        </pc:spChg>
        <pc:spChg chg="add mod">
          <ac:chgData name="Willy Quach" userId="54b013902347d2ba" providerId="LiveId" clId="{22E71A2B-C2F7-4A7C-A9F1-7C33A1BA93F4}" dt="2023-08-15T18:54:12.962" v="6308" actId="14100"/>
          <ac:spMkLst>
            <pc:docMk/>
            <pc:sldMk cId="2280762708" sldId="296"/>
            <ac:spMk id="3" creationId="{6ED98BAE-39D5-7A3B-EA80-F7D794B1D022}"/>
          </ac:spMkLst>
        </pc:spChg>
        <pc:spChg chg="add mod">
          <ac:chgData name="Willy Quach" userId="54b013902347d2ba" providerId="LiveId" clId="{22E71A2B-C2F7-4A7C-A9F1-7C33A1BA93F4}" dt="2023-08-15T19:11:31.890" v="6587" actId="1037"/>
          <ac:spMkLst>
            <pc:docMk/>
            <pc:sldMk cId="2280762708" sldId="296"/>
            <ac:spMk id="4" creationId="{B2075661-A3E6-B544-6ADC-5D820C52A1F5}"/>
          </ac:spMkLst>
        </pc:spChg>
        <pc:spChg chg="add mod">
          <ac:chgData name="Willy Quach" userId="54b013902347d2ba" providerId="LiveId" clId="{22E71A2B-C2F7-4A7C-A9F1-7C33A1BA93F4}" dt="2023-08-15T18:58:04.017" v="6431" actId="1076"/>
          <ac:spMkLst>
            <pc:docMk/>
            <pc:sldMk cId="2280762708" sldId="296"/>
            <ac:spMk id="5" creationId="{F68388E5-C42A-CBBD-7D76-C1ABB38CDD18}"/>
          </ac:spMkLst>
        </pc:spChg>
        <pc:spChg chg="mod">
          <ac:chgData name="Willy Quach" userId="54b013902347d2ba" providerId="LiveId" clId="{22E71A2B-C2F7-4A7C-A9F1-7C33A1BA93F4}" dt="2023-08-15T19:12:26.117" v="6606" actId="1036"/>
          <ac:spMkLst>
            <pc:docMk/>
            <pc:sldMk cId="2280762708" sldId="296"/>
            <ac:spMk id="20" creationId="{1C48160C-382D-A6AA-5EC4-4445F80B06E4}"/>
          </ac:spMkLst>
        </pc:spChg>
        <pc:spChg chg="mod">
          <ac:chgData name="Willy Quach" userId="54b013902347d2ba" providerId="LiveId" clId="{22E71A2B-C2F7-4A7C-A9F1-7C33A1BA93F4}" dt="2023-08-15T18:57:33.905" v="6404" actId="14100"/>
          <ac:spMkLst>
            <pc:docMk/>
            <pc:sldMk cId="2280762708" sldId="296"/>
            <ac:spMk id="25" creationId="{49B1D9E7-2E5F-D00E-1624-E4D1E853BD58}"/>
          </ac:spMkLst>
        </pc:spChg>
        <pc:spChg chg="mod">
          <ac:chgData name="Willy Quach" userId="54b013902347d2ba" providerId="LiveId" clId="{22E71A2B-C2F7-4A7C-A9F1-7C33A1BA93F4}" dt="2023-08-15T18:57:28.188" v="6402" actId="113"/>
          <ac:spMkLst>
            <pc:docMk/>
            <pc:sldMk cId="2280762708" sldId="296"/>
            <ac:spMk id="26" creationId="{48826DEF-4D37-489F-0BFA-F4772E82BD8D}"/>
          </ac:spMkLst>
        </pc:spChg>
        <pc:spChg chg="mod">
          <ac:chgData name="Willy Quach" userId="54b013902347d2ba" providerId="LiveId" clId="{22E71A2B-C2F7-4A7C-A9F1-7C33A1BA93F4}" dt="2023-08-15T18:57:50.679" v="6418" actId="113"/>
          <ac:spMkLst>
            <pc:docMk/>
            <pc:sldMk cId="2280762708" sldId="296"/>
            <ac:spMk id="29" creationId="{D685BE73-AF68-9C2E-D8E8-B623D328AA93}"/>
          </ac:spMkLst>
        </pc:spChg>
        <pc:spChg chg="mod">
          <ac:chgData name="Willy Quach" userId="54b013902347d2ba" providerId="LiveId" clId="{22E71A2B-C2F7-4A7C-A9F1-7C33A1BA93F4}" dt="2023-08-15T19:01:01.075" v="6452" actId="1076"/>
          <ac:spMkLst>
            <pc:docMk/>
            <pc:sldMk cId="2280762708" sldId="296"/>
            <ac:spMk id="30" creationId="{EF2DECC6-39AE-5D92-A6FA-910002A316B0}"/>
          </ac:spMkLst>
        </pc:spChg>
        <pc:spChg chg="mod">
          <ac:chgData name="Willy Quach" userId="54b013902347d2ba" providerId="LiveId" clId="{22E71A2B-C2F7-4A7C-A9F1-7C33A1BA93F4}" dt="2023-08-15T19:04:37.337" v="6456" actId="113"/>
          <ac:spMkLst>
            <pc:docMk/>
            <pc:sldMk cId="2280762708" sldId="296"/>
            <ac:spMk id="32" creationId="{51801AD8-77C5-BB58-FC4C-50EB1C7D0989}"/>
          </ac:spMkLst>
        </pc:spChg>
        <pc:spChg chg="mod">
          <ac:chgData name="Willy Quach" userId="54b013902347d2ba" providerId="LiveId" clId="{22E71A2B-C2F7-4A7C-A9F1-7C33A1BA93F4}" dt="2023-08-15T19:04:31.735" v="6454" actId="20577"/>
          <ac:spMkLst>
            <pc:docMk/>
            <pc:sldMk cId="2280762708" sldId="296"/>
            <ac:spMk id="33" creationId="{5AAFD058-5936-CA20-F78B-A666368EBE08}"/>
          </ac:spMkLst>
        </pc:spChg>
        <pc:cxnChg chg="mod">
          <ac:chgData name="Willy Quach" userId="54b013902347d2ba" providerId="LiveId" clId="{22E71A2B-C2F7-4A7C-A9F1-7C33A1BA93F4}" dt="2023-08-15T18:53:59.322" v="6305" actId="1038"/>
          <ac:cxnSpMkLst>
            <pc:docMk/>
            <pc:sldMk cId="2280762708" sldId="296"/>
            <ac:cxnSpMk id="38" creationId="{3A41FCE3-E9A9-B4B1-2932-60F9A491749F}"/>
          </ac:cxnSpMkLst>
        </pc:cxnChg>
      </pc:sldChg>
      <pc:sldChg chg="add del">
        <pc:chgData name="Willy Quach" userId="54b013902347d2ba" providerId="LiveId" clId="{22E71A2B-C2F7-4A7C-A9F1-7C33A1BA93F4}" dt="2023-08-15T19:08:45.950" v="6458" actId="47"/>
        <pc:sldMkLst>
          <pc:docMk/>
          <pc:sldMk cId="480742999" sldId="297"/>
        </pc:sldMkLst>
      </pc:sldChg>
      <pc:sldChg chg="delSp modSp add mod ord modAnim">
        <pc:chgData name="Willy Quach" userId="54b013902347d2ba" providerId="LiveId" clId="{22E71A2B-C2F7-4A7C-A9F1-7C33A1BA93F4}" dt="2023-08-18T06:27:22.770" v="11774" actId="20577"/>
        <pc:sldMkLst>
          <pc:docMk/>
          <pc:sldMk cId="2726239556" sldId="297"/>
        </pc:sldMkLst>
        <pc:spChg chg="mod">
          <ac:chgData name="Willy Quach" userId="54b013902347d2ba" providerId="LiveId" clId="{22E71A2B-C2F7-4A7C-A9F1-7C33A1BA93F4}" dt="2023-08-16T03:57:09.293" v="6900" actId="1035"/>
          <ac:spMkLst>
            <pc:docMk/>
            <pc:sldMk cId="2726239556" sldId="297"/>
            <ac:spMk id="3" creationId="{2117E14B-B0A5-E5B4-5EC8-47FA34A7102F}"/>
          </ac:spMkLst>
        </pc:spChg>
        <pc:spChg chg="mod">
          <ac:chgData name="Willy Quach" userId="54b013902347d2ba" providerId="LiveId" clId="{22E71A2B-C2F7-4A7C-A9F1-7C33A1BA93F4}" dt="2023-08-18T03:42:51.297" v="11307" actId="20577"/>
          <ac:spMkLst>
            <pc:docMk/>
            <pc:sldMk cId="2726239556" sldId="297"/>
            <ac:spMk id="6" creationId="{23D42B89-F6BA-3FCF-3A24-905A29D87771}"/>
          </ac:spMkLst>
        </pc:spChg>
        <pc:spChg chg="mod">
          <ac:chgData name="Willy Quach" userId="54b013902347d2ba" providerId="LiveId" clId="{22E71A2B-C2F7-4A7C-A9F1-7C33A1BA93F4}" dt="2023-08-16T04:17:51.049" v="7337" actId="20577"/>
          <ac:spMkLst>
            <pc:docMk/>
            <pc:sldMk cId="2726239556" sldId="297"/>
            <ac:spMk id="16" creationId="{BB9BAE3A-AFAC-AE75-66F0-DEB0C2685AE5}"/>
          </ac:spMkLst>
        </pc:spChg>
        <pc:spChg chg="mod">
          <ac:chgData name="Willy Quach" userId="54b013902347d2ba" providerId="LiveId" clId="{22E71A2B-C2F7-4A7C-A9F1-7C33A1BA93F4}" dt="2023-08-18T06:27:21.869" v="11773" actId="20577"/>
          <ac:spMkLst>
            <pc:docMk/>
            <pc:sldMk cId="2726239556" sldId="297"/>
            <ac:spMk id="19" creationId="{B941EB5D-2934-28A5-0973-B8E6761A4299}"/>
          </ac:spMkLst>
        </pc:spChg>
        <pc:spChg chg="del">
          <ac:chgData name="Willy Quach" userId="54b013902347d2ba" providerId="LiveId" clId="{22E71A2B-C2F7-4A7C-A9F1-7C33A1BA93F4}" dt="2023-08-15T19:08:55.008" v="6462" actId="478"/>
          <ac:spMkLst>
            <pc:docMk/>
            <pc:sldMk cId="2726239556" sldId="297"/>
            <ac:spMk id="23" creationId="{6A18C6FB-69CA-7D38-AD8C-F16ACAA4A9A1}"/>
          </ac:spMkLst>
        </pc:spChg>
        <pc:spChg chg="mod">
          <ac:chgData name="Willy Quach" userId="54b013902347d2ba" providerId="LiveId" clId="{22E71A2B-C2F7-4A7C-A9F1-7C33A1BA93F4}" dt="2023-08-18T06:27:22.770" v="11774" actId="20577"/>
          <ac:spMkLst>
            <pc:docMk/>
            <pc:sldMk cId="2726239556" sldId="297"/>
            <ac:spMk id="24" creationId="{F9AE1B2E-A773-9DE5-9DCF-5CAF0A67ACE0}"/>
          </ac:spMkLst>
        </pc:spChg>
      </pc:sldChg>
      <pc:sldChg chg="addSp delSp modSp add mod">
        <pc:chgData name="Willy Quach" userId="54b013902347d2ba" providerId="LiveId" clId="{22E71A2B-C2F7-4A7C-A9F1-7C33A1BA93F4}" dt="2023-08-16T04:13:50.457" v="7191"/>
        <pc:sldMkLst>
          <pc:docMk/>
          <pc:sldMk cId="65458753" sldId="298"/>
        </pc:sldMkLst>
        <pc:spChg chg="add mod">
          <ac:chgData name="Willy Quach" userId="54b013902347d2ba" providerId="LiveId" clId="{22E71A2B-C2F7-4A7C-A9F1-7C33A1BA93F4}" dt="2023-08-15T19:18:35.157" v="6810"/>
          <ac:spMkLst>
            <pc:docMk/>
            <pc:sldMk cId="65458753" sldId="298"/>
            <ac:spMk id="3" creationId="{962F2D83-4E6A-5205-7EF4-4CE3191F9700}"/>
          </ac:spMkLst>
        </pc:spChg>
        <pc:spChg chg="add mod">
          <ac:chgData name="Willy Quach" userId="54b013902347d2ba" providerId="LiveId" clId="{22E71A2B-C2F7-4A7C-A9F1-7C33A1BA93F4}" dt="2023-08-15T19:18:35.157" v="6810"/>
          <ac:spMkLst>
            <pc:docMk/>
            <pc:sldMk cId="65458753" sldId="298"/>
            <ac:spMk id="4" creationId="{3A9A7904-B903-9907-678A-57A462BF8647}"/>
          </ac:spMkLst>
        </pc:spChg>
        <pc:spChg chg="add mod">
          <ac:chgData name="Willy Quach" userId="54b013902347d2ba" providerId="LiveId" clId="{22E71A2B-C2F7-4A7C-A9F1-7C33A1BA93F4}" dt="2023-08-16T03:49:59.898" v="6841" actId="20577"/>
          <ac:spMkLst>
            <pc:docMk/>
            <pc:sldMk cId="65458753" sldId="298"/>
            <ac:spMk id="5" creationId="{C6F7072F-D7C4-0252-37F5-D2DDCE9AF445}"/>
          </ac:spMkLst>
        </pc:spChg>
        <pc:spChg chg="add mod">
          <ac:chgData name="Willy Quach" userId="54b013902347d2ba" providerId="LiveId" clId="{22E71A2B-C2F7-4A7C-A9F1-7C33A1BA93F4}" dt="2023-08-15T19:18:35.157" v="6810"/>
          <ac:spMkLst>
            <pc:docMk/>
            <pc:sldMk cId="65458753" sldId="298"/>
            <ac:spMk id="6" creationId="{538C273B-0E6E-A0CE-D83C-F0A9578A1977}"/>
          </ac:spMkLst>
        </pc:spChg>
        <pc:spChg chg="add mod">
          <ac:chgData name="Willy Quach" userId="54b013902347d2ba" providerId="LiveId" clId="{22E71A2B-C2F7-4A7C-A9F1-7C33A1BA93F4}" dt="2023-08-16T03:45:31.060" v="6837"/>
          <ac:spMkLst>
            <pc:docMk/>
            <pc:sldMk cId="65458753" sldId="298"/>
            <ac:spMk id="8" creationId="{7FAA307E-F556-6AF8-08B9-BF83A4D00E16}"/>
          </ac:spMkLst>
        </pc:spChg>
        <pc:spChg chg="add del mod">
          <ac:chgData name="Willy Quach" userId="54b013902347d2ba" providerId="LiveId" clId="{22E71A2B-C2F7-4A7C-A9F1-7C33A1BA93F4}" dt="2023-08-16T04:04:16.294" v="6973"/>
          <ac:spMkLst>
            <pc:docMk/>
            <pc:sldMk cId="65458753" sldId="298"/>
            <ac:spMk id="9" creationId="{455BCA31-4D94-9D63-1FB1-9E0C3980BBD5}"/>
          </ac:spMkLst>
        </pc:spChg>
        <pc:spChg chg="add mod">
          <ac:chgData name="Willy Quach" userId="54b013902347d2ba" providerId="LiveId" clId="{22E71A2B-C2F7-4A7C-A9F1-7C33A1BA93F4}" dt="2023-08-16T04:13:50.457" v="7191"/>
          <ac:spMkLst>
            <pc:docMk/>
            <pc:sldMk cId="65458753" sldId="298"/>
            <ac:spMk id="15" creationId="{37CC873D-768C-0184-BF01-71D991BE71CE}"/>
          </ac:spMkLst>
        </pc:spChg>
        <pc:spChg chg="del">
          <ac:chgData name="Willy Quach" userId="54b013902347d2ba" providerId="LiveId" clId="{22E71A2B-C2F7-4A7C-A9F1-7C33A1BA93F4}" dt="2023-08-16T04:13:50.251" v="7190" actId="478"/>
          <ac:spMkLst>
            <pc:docMk/>
            <pc:sldMk cId="65458753" sldId="298"/>
            <ac:spMk id="21" creationId="{20B04E85-324F-9D2D-80E1-E44A13D117E0}"/>
          </ac:spMkLst>
        </pc:spChg>
        <pc:spChg chg="del">
          <ac:chgData name="Willy Quach" userId="54b013902347d2ba" providerId="LiveId" clId="{22E71A2B-C2F7-4A7C-A9F1-7C33A1BA93F4}" dt="2023-08-16T03:45:30.905" v="6836" actId="478"/>
          <ac:spMkLst>
            <pc:docMk/>
            <pc:sldMk cId="65458753" sldId="298"/>
            <ac:spMk id="30" creationId="{EF2DECC6-39AE-5D92-A6FA-910002A316B0}"/>
          </ac:spMkLst>
        </pc:spChg>
        <pc:cxnChg chg="add mod">
          <ac:chgData name="Willy Quach" userId="54b013902347d2ba" providerId="LiveId" clId="{22E71A2B-C2F7-4A7C-A9F1-7C33A1BA93F4}" dt="2023-08-15T19:18:35.157" v="6810"/>
          <ac:cxnSpMkLst>
            <pc:docMk/>
            <pc:sldMk cId="65458753" sldId="298"/>
            <ac:cxnSpMk id="2" creationId="{8FAE1B2A-AFF6-CE9D-1A40-3B51080D47F3}"/>
          </ac:cxnSpMkLst>
        </pc:cxnChg>
        <pc:cxnChg chg="add mod">
          <ac:chgData name="Willy Quach" userId="54b013902347d2ba" providerId="LiveId" clId="{22E71A2B-C2F7-4A7C-A9F1-7C33A1BA93F4}" dt="2023-08-16T04:04:24.607" v="6976" actId="14100"/>
          <ac:cxnSpMkLst>
            <pc:docMk/>
            <pc:sldMk cId="65458753" sldId="298"/>
            <ac:cxnSpMk id="10" creationId="{26B529FF-B5FC-9EDB-976F-AD616F294551}"/>
          </ac:cxnSpMkLst>
        </pc:cxnChg>
        <pc:cxnChg chg="del mod">
          <ac:chgData name="Willy Quach" userId="54b013902347d2ba" providerId="LiveId" clId="{22E71A2B-C2F7-4A7C-A9F1-7C33A1BA93F4}" dt="2023-08-16T04:04:21.432" v="6975" actId="478"/>
          <ac:cxnSpMkLst>
            <pc:docMk/>
            <pc:sldMk cId="65458753" sldId="298"/>
            <ac:cxnSpMk id="14" creationId="{03D9E177-78AC-2BC6-7FA1-0D84D253FB43}"/>
          </ac:cxnSpMkLst>
        </pc:cxnChg>
      </pc:sldChg>
      <pc:sldChg chg="addSp delSp modSp add mod">
        <pc:chgData name="Willy Quach" userId="54b013902347d2ba" providerId="LiveId" clId="{22E71A2B-C2F7-4A7C-A9F1-7C33A1BA93F4}" dt="2023-08-16T21:14:08.968" v="8129" actId="115"/>
        <pc:sldMkLst>
          <pc:docMk/>
          <pc:sldMk cId="165269311" sldId="299"/>
        </pc:sldMkLst>
        <pc:spChg chg="mod">
          <ac:chgData name="Willy Quach" userId="54b013902347d2ba" providerId="LiveId" clId="{22E71A2B-C2F7-4A7C-A9F1-7C33A1BA93F4}" dt="2023-08-16T21:14:08.968" v="8129" actId="115"/>
          <ac:spMkLst>
            <pc:docMk/>
            <pc:sldMk cId="165269311" sldId="299"/>
            <ac:spMk id="5" creationId="{C6F7072F-D7C4-0252-37F5-D2DDCE9AF445}"/>
          </ac:spMkLst>
        </pc:spChg>
        <pc:spChg chg="add mod ord">
          <ac:chgData name="Willy Quach" userId="54b013902347d2ba" providerId="LiveId" clId="{22E71A2B-C2F7-4A7C-A9F1-7C33A1BA93F4}" dt="2023-08-16T04:04:35.003" v="6979" actId="166"/>
          <ac:spMkLst>
            <pc:docMk/>
            <pc:sldMk cId="165269311" sldId="299"/>
            <ac:spMk id="9" creationId="{ED4C4DBE-9DDD-9BF6-CE02-8699A670EC9C}"/>
          </ac:spMkLst>
        </pc:spChg>
        <pc:spChg chg="mod">
          <ac:chgData name="Willy Quach" userId="54b013902347d2ba" providerId="LiveId" clId="{22E71A2B-C2F7-4A7C-A9F1-7C33A1BA93F4}" dt="2023-08-16T04:02:15.189" v="6951" actId="207"/>
          <ac:spMkLst>
            <pc:docMk/>
            <pc:sldMk cId="165269311" sldId="299"/>
            <ac:spMk id="20" creationId="{1C48160C-382D-A6AA-5EC4-4445F80B06E4}"/>
          </ac:spMkLst>
        </pc:spChg>
        <pc:spChg chg="del mod">
          <ac:chgData name="Willy Quach" userId="54b013902347d2ba" providerId="LiveId" clId="{22E71A2B-C2F7-4A7C-A9F1-7C33A1BA93F4}" dt="2023-08-16T04:13:53.861" v="7192" actId="478"/>
          <ac:spMkLst>
            <pc:docMk/>
            <pc:sldMk cId="165269311" sldId="299"/>
            <ac:spMk id="21" creationId="{20B04E85-324F-9D2D-80E1-E44A13D117E0}"/>
          </ac:spMkLst>
        </pc:spChg>
        <pc:spChg chg="add mod">
          <ac:chgData name="Willy Quach" userId="54b013902347d2ba" providerId="LiveId" clId="{22E71A2B-C2F7-4A7C-A9F1-7C33A1BA93F4}" dt="2023-08-16T04:13:57.322" v="7194" actId="207"/>
          <ac:spMkLst>
            <pc:docMk/>
            <pc:sldMk cId="165269311" sldId="299"/>
            <ac:spMk id="23" creationId="{9385CEA6-32E9-D05D-04AE-B96FD0E4487C}"/>
          </ac:spMkLst>
        </pc:spChg>
        <pc:spChg chg="mod">
          <ac:chgData name="Willy Quach" userId="54b013902347d2ba" providerId="LiveId" clId="{22E71A2B-C2F7-4A7C-A9F1-7C33A1BA93F4}" dt="2023-08-16T04:02:27.997" v="6954" actId="207"/>
          <ac:spMkLst>
            <pc:docMk/>
            <pc:sldMk cId="165269311" sldId="299"/>
            <ac:spMk id="25" creationId="{49B1D9E7-2E5F-D00E-1624-E4D1E853BD58}"/>
          </ac:spMkLst>
        </pc:spChg>
        <pc:spChg chg="mod">
          <ac:chgData name="Willy Quach" userId="54b013902347d2ba" providerId="LiveId" clId="{22E71A2B-C2F7-4A7C-A9F1-7C33A1BA93F4}" dt="2023-08-16T04:02:19.891" v="6953" actId="207"/>
          <ac:spMkLst>
            <pc:docMk/>
            <pc:sldMk cId="165269311" sldId="299"/>
            <ac:spMk id="26" creationId="{48826DEF-4D37-489F-0BFA-F4772E82BD8D}"/>
          </ac:spMkLst>
        </pc:spChg>
        <pc:cxnChg chg="mod">
          <ac:chgData name="Willy Quach" userId="54b013902347d2ba" providerId="LiveId" clId="{22E71A2B-C2F7-4A7C-A9F1-7C33A1BA93F4}" dt="2023-08-16T04:02:39.029" v="6957" actId="692"/>
          <ac:cxnSpMkLst>
            <pc:docMk/>
            <pc:sldMk cId="165269311" sldId="299"/>
            <ac:cxnSpMk id="2" creationId="{8FAE1B2A-AFF6-CE9D-1A40-3B51080D47F3}"/>
          </ac:cxnSpMkLst>
        </pc:cxnChg>
        <pc:cxnChg chg="mod">
          <ac:chgData name="Willy Quach" userId="54b013902347d2ba" providerId="LiveId" clId="{22E71A2B-C2F7-4A7C-A9F1-7C33A1BA93F4}" dt="2023-08-16T04:03:32.717" v="6964" actId="14100"/>
          <ac:cxnSpMkLst>
            <pc:docMk/>
            <pc:sldMk cId="165269311" sldId="299"/>
            <ac:cxnSpMk id="14" creationId="{03D9E177-78AC-2BC6-7FA1-0D84D253FB43}"/>
          </ac:cxnSpMkLst>
        </pc:cxnChg>
        <pc:cxnChg chg="mod">
          <ac:chgData name="Willy Quach" userId="54b013902347d2ba" providerId="LiveId" clId="{22E71A2B-C2F7-4A7C-A9F1-7C33A1BA93F4}" dt="2023-08-16T04:02:32.259" v="6955" actId="692"/>
          <ac:cxnSpMkLst>
            <pc:docMk/>
            <pc:sldMk cId="165269311" sldId="299"/>
            <ac:cxnSpMk id="16" creationId="{FF82C757-1FE5-3C7D-1266-67E3D1F0B884}"/>
          </ac:cxnSpMkLst>
        </pc:cxnChg>
        <pc:cxnChg chg="add mod">
          <ac:chgData name="Willy Quach" userId="54b013902347d2ba" providerId="LiveId" clId="{22E71A2B-C2F7-4A7C-A9F1-7C33A1BA93F4}" dt="2023-08-16T04:03:45.595" v="6968" actId="692"/>
          <ac:cxnSpMkLst>
            <pc:docMk/>
            <pc:sldMk cId="165269311" sldId="299"/>
            <ac:cxnSpMk id="19" creationId="{F27B67EA-8EDE-1A50-C2D1-EEEDD47C4414}"/>
          </ac:cxnSpMkLst>
        </pc:cxnChg>
        <pc:cxnChg chg="mod">
          <ac:chgData name="Willy Quach" userId="54b013902347d2ba" providerId="LiveId" clId="{22E71A2B-C2F7-4A7C-A9F1-7C33A1BA93F4}" dt="2023-08-16T04:02:42.440" v="6958" actId="692"/>
          <ac:cxnSpMkLst>
            <pc:docMk/>
            <pc:sldMk cId="165269311" sldId="299"/>
            <ac:cxnSpMk id="36" creationId="{6DFCC156-947B-E416-7E6B-581C9FA90530}"/>
          </ac:cxnSpMkLst>
        </pc:cxnChg>
        <pc:cxnChg chg="mod">
          <ac:chgData name="Willy Quach" userId="54b013902347d2ba" providerId="LiveId" clId="{22E71A2B-C2F7-4A7C-A9F1-7C33A1BA93F4}" dt="2023-08-16T04:02:35.597" v="6956" actId="692"/>
          <ac:cxnSpMkLst>
            <pc:docMk/>
            <pc:sldMk cId="165269311" sldId="299"/>
            <ac:cxnSpMk id="38" creationId="{3A41FCE3-E9A9-B4B1-2932-60F9A491749F}"/>
          </ac:cxnSpMkLst>
        </pc:cxnChg>
      </pc:sldChg>
      <pc:sldChg chg="addSp delSp modSp add mod">
        <pc:chgData name="Willy Quach" userId="54b013902347d2ba" providerId="LiveId" clId="{22E71A2B-C2F7-4A7C-A9F1-7C33A1BA93F4}" dt="2023-08-17T02:40:29.310" v="8154" actId="1076"/>
        <pc:sldMkLst>
          <pc:docMk/>
          <pc:sldMk cId="3997299459" sldId="300"/>
        </pc:sldMkLst>
        <pc:spChg chg="del">
          <ac:chgData name="Willy Quach" userId="54b013902347d2ba" providerId="LiveId" clId="{22E71A2B-C2F7-4A7C-A9F1-7C33A1BA93F4}" dt="2023-08-16T04:16:20.659" v="7277" actId="478"/>
          <ac:spMkLst>
            <pc:docMk/>
            <pc:sldMk cId="3997299459" sldId="300"/>
            <ac:spMk id="3" creationId="{2117E14B-B0A5-E5B4-5EC8-47FA34A7102F}"/>
          </ac:spMkLst>
        </pc:spChg>
        <pc:spChg chg="add mod">
          <ac:chgData name="Willy Quach" userId="54b013902347d2ba" providerId="LiveId" clId="{22E71A2B-C2F7-4A7C-A9F1-7C33A1BA93F4}" dt="2023-08-17T02:40:29.310" v="8154" actId="1076"/>
          <ac:spMkLst>
            <pc:docMk/>
            <pc:sldMk cId="3997299459" sldId="300"/>
            <ac:spMk id="3" creationId="{F7251198-4325-431C-EBB9-0BA9B0DFB499}"/>
          </ac:spMkLst>
        </pc:spChg>
        <pc:spChg chg="mod">
          <ac:chgData name="Willy Quach" userId="54b013902347d2ba" providerId="LiveId" clId="{22E71A2B-C2F7-4A7C-A9F1-7C33A1BA93F4}" dt="2023-08-16T04:16:36.948" v="7297" actId="20577"/>
          <ac:spMkLst>
            <pc:docMk/>
            <pc:sldMk cId="3997299459" sldId="300"/>
            <ac:spMk id="4" creationId="{79B391C6-E141-8358-65FC-991B54D413A5}"/>
          </ac:spMkLst>
        </pc:spChg>
        <pc:spChg chg="add mod">
          <ac:chgData name="Willy Quach" userId="54b013902347d2ba" providerId="LiveId" clId="{22E71A2B-C2F7-4A7C-A9F1-7C33A1BA93F4}" dt="2023-08-16T04:14:27.316" v="7199" actId="1076"/>
          <ac:spMkLst>
            <pc:docMk/>
            <pc:sldMk cId="3997299459" sldId="300"/>
            <ac:spMk id="8" creationId="{0C7D6BEC-4660-6C7D-8A54-F5CBCA981946}"/>
          </ac:spMkLst>
        </pc:spChg>
        <pc:spChg chg="mod">
          <ac:chgData name="Willy Quach" userId="54b013902347d2ba" providerId="LiveId" clId="{22E71A2B-C2F7-4A7C-A9F1-7C33A1BA93F4}" dt="2023-08-17T02:40:23.725" v="8153" actId="1076"/>
          <ac:spMkLst>
            <pc:docMk/>
            <pc:sldMk cId="3997299459" sldId="300"/>
            <ac:spMk id="16" creationId="{BB9BAE3A-AFAC-AE75-66F0-DEB0C2685AE5}"/>
          </ac:spMkLst>
        </pc:spChg>
        <pc:spChg chg="add mod">
          <ac:chgData name="Willy Quach" userId="54b013902347d2ba" providerId="LiveId" clId="{22E71A2B-C2F7-4A7C-A9F1-7C33A1BA93F4}" dt="2023-08-16T04:14:58.640" v="7229" actId="14100"/>
          <ac:spMkLst>
            <pc:docMk/>
            <pc:sldMk cId="3997299459" sldId="300"/>
            <ac:spMk id="17" creationId="{9E881C95-3F76-129E-60CC-8E4FF28D97A0}"/>
          </ac:spMkLst>
        </pc:spChg>
        <pc:spChg chg="mod">
          <ac:chgData name="Willy Quach" userId="54b013902347d2ba" providerId="LiveId" clId="{22E71A2B-C2F7-4A7C-A9F1-7C33A1BA93F4}" dt="2023-08-16T04:18:15.854" v="7338" actId="20577"/>
          <ac:spMkLst>
            <pc:docMk/>
            <pc:sldMk cId="3997299459" sldId="300"/>
            <ac:spMk id="19" creationId="{B941EB5D-2934-28A5-0973-B8E6761A4299}"/>
          </ac:spMkLst>
        </pc:spChg>
        <pc:spChg chg="add del">
          <ac:chgData name="Willy Quach" userId="54b013902347d2ba" providerId="LiveId" clId="{22E71A2B-C2F7-4A7C-A9F1-7C33A1BA93F4}" dt="2023-08-16T04:17:24.284" v="7326" actId="478"/>
          <ac:spMkLst>
            <pc:docMk/>
            <pc:sldMk cId="3997299459" sldId="300"/>
            <ac:spMk id="20" creationId="{333F66FC-96C9-DAFD-CB6F-1584FEEB9956}"/>
          </ac:spMkLst>
        </pc:spChg>
        <pc:spChg chg="add mod">
          <ac:chgData name="Willy Quach" userId="54b013902347d2ba" providerId="LiveId" clId="{22E71A2B-C2F7-4A7C-A9F1-7C33A1BA93F4}" dt="2023-08-16T04:19:33.090" v="7368" actId="20577"/>
          <ac:spMkLst>
            <pc:docMk/>
            <pc:sldMk cId="3997299459" sldId="300"/>
            <ac:spMk id="22" creationId="{625E132D-F08D-8A7A-4DB7-019D1E8A29D9}"/>
          </ac:spMkLst>
        </pc:spChg>
        <pc:spChg chg="add mod">
          <ac:chgData name="Willy Quach" userId="54b013902347d2ba" providerId="LiveId" clId="{22E71A2B-C2F7-4A7C-A9F1-7C33A1BA93F4}" dt="2023-08-16T04:21:44.566" v="7423" actId="20577"/>
          <ac:spMkLst>
            <pc:docMk/>
            <pc:sldMk cId="3997299459" sldId="300"/>
            <ac:spMk id="23" creationId="{8EB24A66-8AD5-E57B-4A7A-B6CC6F73F33E}"/>
          </ac:spMkLst>
        </pc:spChg>
        <pc:cxnChg chg="add del mod">
          <ac:chgData name="Willy Quach" userId="54b013902347d2ba" providerId="LiveId" clId="{22E71A2B-C2F7-4A7C-A9F1-7C33A1BA93F4}" dt="2023-08-17T02:39:51.613" v="8144" actId="478"/>
          <ac:cxnSpMkLst>
            <pc:docMk/>
            <pc:sldMk cId="3997299459" sldId="300"/>
            <ac:cxnSpMk id="6" creationId="{EB466B23-CD3C-2C44-4961-0271A503615C}"/>
          </ac:cxnSpMkLst>
        </pc:cxnChg>
      </pc:sldChg>
      <pc:sldChg chg="add mod modShow">
        <pc:chgData name="Willy Quach" userId="54b013902347d2ba" providerId="LiveId" clId="{22E71A2B-C2F7-4A7C-A9F1-7C33A1BA93F4}" dt="2023-08-16T04:13:45.580" v="7189" actId="729"/>
        <pc:sldMkLst>
          <pc:docMk/>
          <pc:sldMk cId="1951813169" sldId="301"/>
        </pc:sldMkLst>
      </pc:sldChg>
      <pc:sldChg chg="addSp modSp add mod ord">
        <pc:chgData name="Willy Quach" userId="54b013902347d2ba" providerId="LiveId" clId="{22E71A2B-C2F7-4A7C-A9F1-7C33A1BA93F4}" dt="2023-08-16T04:29:05.004" v="7668" actId="1035"/>
        <pc:sldMkLst>
          <pc:docMk/>
          <pc:sldMk cId="2816914636" sldId="302"/>
        </pc:sldMkLst>
        <pc:spChg chg="mod">
          <ac:chgData name="Willy Quach" userId="54b013902347d2ba" providerId="LiveId" clId="{22E71A2B-C2F7-4A7C-A9F1-7C33A1BA93F4}" dt="2023-08-16T04:25:56.414" v="7558" actId="20577"/>
          <ac:spMkLst>
            <pc:docMk/>
            <pc:sldMk cId="2816914636" sldId="302"/>
            <ac:spMk id="4" creationId="{79B391C6-E141-8358-65FC-991B54D413A5}"/>
          </ac:spMkLst>
        </pc:spChg>
        <pc:spChg chg="add mod">
          <ac:chgData name="Willy Quach" userId="54b013902347d2ba" providerId="LiveId" clId="{22E71A2B-C2F7-4A7C-A9F1-7C33A1BA93F4}" dt="2023-08-16T04:27:33.633" v="7565" actId="20577"/>
          <ac:spMkLst>
            <pc:docMk/>
            <pc:sldMk cId="2816914636" sldId="302"/>
            <ac:spMk id="6" creationId="{67340AFF-91B7-546C-F238-C11D4D2B5BC7}"/>
          </ac:spMkLst>
        </pc:spChg>
        <pc:spChg chg="add mod">
          <ac:chgData name="Willy Quach" userId="54b013902347d2ba" providerId="LiveId" clId="{22E71A2B-C2F7-4A7C-A9F1-7C33A1BA93F4}" dt="2023-08-16T04:29:05.004" v="7668" actId="1035"/>
          <ac:spMkLst>
            <pc:docMk/>
            <pc:sldMk cId="2816914636" sldId="302"/>
            <ac:spMk id="8" creationId="{27628053-76F7-4CFB-CB1A-731F41C2751A}"/>
          </ac:spMkLst>
        </pc:spChg>
        <pc:spChg chg="mod">
          <ac:chgData name="Willy Quach" userId="54b013902347d2ba" providerId="LiveId" clId="{22E71A2B-C2F7-4A7C-A9F1-7C33A1BA93F4}" dt="2023-08-16T04:18:31.938" v="7341" actId="20577"/>
          <ac:spMkLst>
            <pc:docMk/>
            <pc:sldMk cId="2816914636" sldId="302"/>
            <ac:spMk id="15" creationId="{1BF86E0D-3434-78BC-A9F2-E1DB7CBE826E}"/>
          </ac:spMkLst>
        </pc:spChg>
        <pc:spChg chg="mod">
          <ac:chgData name="Willy Quach" userId="54b013902347d2ba" providerId="LiveId" clId="{22E71A2B-C2F7-4A7C-A9F1-7C33A1BA93F4}" dt="2023-08-16T04:18:44.192" v="7355" actId="20577"/>
          <ac:spMkLst>
            <pc:docMk/>
            <pc:sldMk cId="2816914636" sldId="302"/>
            <ac:spMk id="16" creationId="{BB9BAE3A-AFAC-AE75-66F0-DEB0C2685AE5}"/>
          </ac:spMkLst>
        </pc:spChg>
        <pc:spChg chg="add mod">
          <ac:chgData name="Willy Quach" userId="54b013902347d2ba" providerId="LiveId" clId="{22E71A2B-C2F7-4A7C-A9F1-7C33A1BA93F4}" dt="2023-08-16T04:25:19.559" v="7529" actId="1076"/>
          <ac:spMkLst>
            <pc:docMk/>
            <pc:sldMk cId="2816914636" sldId="302"/>
            <ac:spMk id="17" creationId="{606F54AB-08EB-72FC-2768-CA37AADB66C1}"/>
          </ac:spMkLst>
        </pc:spChg>
        <pc:spChg chg="add mod">
          <ac:chgData name="Willy Quach" userId="54b013902347d2ba" providerId="LiveId" clId="{22E71A2B-C2F7-4A7C-A9F1-7C33A1BA93F4}" dt="2023-08-16T04:25:13.879" v="7528" actId="1076"/>
          <ac:spMkLst>
            <pc:docMk/>
            <pc:sldMk cId="2816914636" sldId="302"/>
            <ac:spMk id="18" creationId="{B359BABD-45A5-1F8E-AB11-AB5303528A3C}"/>
          </ac:spMkLst>
        </pc:spChg>
        <pc:spChg chg="mod">
          <ac:chgData name="Willy Quach" userId="54b013902347d2ba" providerId="LiveId" clId="{22E71A2B-C2F7-4A7C-A9F1-7C33A1BA93F4}" dt="2023-08-16T04:23:10.830" v="7481" actId="113"/>
          <ac:spMkLst>
            <pc:docMk/>
            <pc:sldMk cId="2816914636" sldId="302"/>
            <ac:spMk id="19" creationId="{B941EB5D-2934-28A5-0973-B8E6761A4299}"/>
          </ac:spMkLst>
        </pc:spChg>
      </pc:sldChg>
      <pc:sldChg chg="addSp delSp modSp new del mod modClrScheme modAnim chgLayout">
        <pc:chgData name="Willy Quach" userId="54b013902347d2ba" providerId="LiveId" clId="{22E71A2B-C2F7-4A7C-A9F1-7C33A1BA93F4}" dt="2023-08-18T02:41:44.992" v="9806" actId="47"/>
        <pc:sldMkLst>
          <pc:docMk/>
          <pc:sldMk cId="3041014699" sldId="303"/>
        </pc:sldMkLst>
        <pc:spChg chg="del mod ord">
          <ac:chgData name="Willy Quach" userId="54b013902347d2ba" providerId="LiveId" clId="{22E71A2B-C2F7-4A7C-A9F1-7C33A1BA93F4}" dt="2023-08-16T04:25:37.461" v="7531" actId="700"/>
          <ac:spMkLst>
            <pc:docMk/>
            <pc:sldMk cId="3041014699" sldId="303"/>
            <ac:spMk id="2" creationId="{4B5DCC11-15C9-6786-938D-A72374C11C6F}"/>
          </ac:spMkLst>
        </pc:spChg>
        <pc:spChg chg="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3" creationId="{B06F1273-6EDC-ED5D-906D-74247A9665DF}"/>
          </ac:spMkLst>
        </pc:spChg>
        <pc:spChg chg="del">
          <ac:chgData name="Willy Quach" userId="54b013902347d2ba" providerId="LiveId" clId="{22E71A2B-C2F7-4A7C-A9F1-7C33A1BA93F4}" dt="2023-08-16T04:25:37.461" v="7531" actId="700"/>
          <ac:spMkLst>
            <pc:docMk/>
            <pc:sldMk cId="3041014699" sldId="303"/>
            <ac:spMk id="3" creationId="{F57AD56C-8DB1-E0B7-DADF-65CF7DDB27D6}"/>
          </ac:spMkLst>
        </pc:spChg>
        <pc:spChg chg="del mod ord">
          <ac:chgData name="Willy Quach" userId="54b013902347d2ba" providerId="LiveId" clId="{22E71A2B-C2F7-4A7C-A9F1-7C33A1BA93F4}" dt="2023-08-16T04:25:37.461" v="7531" actId="700"/>
          <ac:spMkLst>
            <pc:docMk/>
            <pc:sldMk cId="3041014699" sldId="303"/>
            <ac:spMk id="4" creationId="{13DFC1AB-3A07-F538-9F5D-586A281CC853}"/>
          </ac:spMkLst>
        </pc:spChg>
        <pc:spChg chg="del">
          <ac:chgData name="Willy Quach" userId="54b013902347d2ba" providerId="LiveId" clId="{22E71A2B-C2F7-4A7C-A9F1-7C33A1BA93F4}" dt="2023-08-16T04:25:37.461" v="7531" actId="700"/>
          <ac:spMkLst>
            <pc:docMk/>
            <pc:sldMk cId="3041014699" sldId="303"/>
            <ac:spMk id="5" creationId="{DA69DA9E-0873-72C2-7BE4-D8322687AAB9}"/>
          </ac:spMkLst>
        </pc:spChg>
        <pc:spChg chg="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6" creationId="{B04C5964-55C9-E545-A2D4-B19D82056873}"/>
          </ac:spMkLst>
        </pc:spChg>
        <pc:spChg chg="del">
          <ac:chgData name="Willy Quach" userId="54b013902347d2ba" providerId="LiveId" clId="{22E71A2B-C2F7-4A7C-A9F1-7C33A1BA93F4}" dt="2023-08-16T04:25:37.461" v="7531" actId="700"/>
          <ac:spMkLst>
            <pc:docMk/>
            <pc:sldMk cId="3041014699" sldId="303"/>
            <ac:spMk id="6" creationId="{E9AFC02C-7612-0629-E391-98649A14DFF9}"/>
          </ac:spMkLst>
        </pc:spChg>
        <pc:spChg chg="add mod ord">
          <ac:chgData name="Willy Quach" userId="54b013902347d2ba" providerId="LiveId" clId="{22E71A2B-C2F7-4A7C-A9F1-7C33A1BA93F4}" dt="2023-08-16T04:25:42.073" v="7555" actId="20577"/>
          <ac:spMkLst>
            <pc:docMk/>
            <pc:sldMk cId="3041014699" sldId="303"/>
            <ac:spMk id="7" creationId="{C05920C4-DB06-16C5-F824-05C2EC5317A7}"/>
          </ac:spMkLst>
        </pc:spChg>
        <pc:spChg chg="add del mod ord">
          <ac:chgData name="Willy Quach" userId="54b013902347d2ba" providerId="LiveId" clId="{22E71A2B-C2F7-4A7C-A9F1-7C33A1BA93F4}" dt="2023-08-16T04:32:27.327" v="7670" actId="478"/>
          <ac:spMkLst>
            <pc:docMk/>
            <pc:sldMk cId="3041014699" sldId="303"/>
            <ac:spMk id="8" creationId="{81A61813-B2EF-E1B0-6425-047C5DC0CE1C}"/>
          </ac:spMkLst>
        </pc:spChg>
        <pc:spChg chg="add del mod topLvl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10" creationId="{2A420292-4AF0-D6C0-299D-6A095C017B24}"/>
          </ac:spMkLst>
        </pc:spChg>
        <pc:spChg chg="mod">
          <ac:chgData name="Willy Quach" userId="54b013902347d2ba" providerId="LiveId" clId="{22E71A2B-C2F7-4A7C-A9F1-7C33A1BA93F4}" dt="2023-08-17T02:41:43.613" v="8175" actId="20577"/>
          <ac:spMkLst>
            <pc:docMk/>
            <pc:sldMk cId="3041014699" sldId="303"/>
            <ac:spMk id="11" creationId="{46EF31D9-AD17-BA59-8F50-BFBA9F06FE91}"/>
          </ac:spMkLst>
        </pc:spChg>
        <pc:spChg chg="del mod">
          <ac:chgData name="Willy Quach" userId="54b013902347d2ba" providerId="LiveId" clId="{22E71A2B-C2F7-4A7C-A9F1-7C33A1BA93F4}" dt="2023-08-16T04:34:03.519" v="7748" actId="478"/>
          <ac:spMkLst>
            <pc:docMk/>
            <pc:sldMk cId="3041014699" sldId="303"/>
            <ac:spMk id="12" creationId="{241E4417-6682-2ED7-9DE1-6553D32445E9}"/>
          </ac:spMkLst>
        </pc:spChg>
        <pc:spChg chg="mod topLvl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13" creationId="{01531E72-C570-BE9F-19FB-48E3E08FEF36}"/>
          </ac:spMkLst>
        </pc:spChg>
        <pc:spChg chg="mod topLvl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14" creationId="{90D41372-26A9-CE32-071E-35B95DDB0F34}"/>
          </ac:spMkLst>
        </pc:spChg>
        <pc:spChg chg="add 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15" creationId="{D9EE44A0-5515-B743-E577-791B3183D481}"/>
          </ac:spMkLst>
        </pc:spChg>
        <pc:spChg chg="add mod topLvl">
          <ac:chgData name="Willy Quach" userId="54b013902347d2ba" providerId="LiveId" clId="{22E71A2B-C2F7-4A7C-A9F1-7C33A1BA93F4}" dt="2023-08-17T02:40:59.772" v="8159" actId="1035"/>
          <ac:spMkLst>
            <pc:docMk/>
            <pc:sldMk cId="3041014699" sldId="303"/>
            <ac:spMk id="16" creationId="{7364AD89-27C9-DEB1-EFED-B877FB92A5AD}"/>
          </ac:spMkLst>
        </pc:spChg>
        <pc:spChg chg="add mod topLvl">
          <ac:chgData name="Willy Quach" userId="54b013902347d2ba" providerId="LiveId" clId="{22E71A2B-C2F7-4A7C-A9F1-7C33A1BA93F4}" dt="2023-08-16T04:46:53.890" v="7920" actId="1076"/>
          <ac:spMkLst>
            <pc:docMk/>
            <pc:sldMk cId="3041014699" sldId="303"/>
            <ac:spMk id="17" creationId="{A4AAFA3E-42DB-E555-F430-13ECF09A5223}"/>
          </ac:spMkLst>
        </pc:spChg>
        <pc:spChg chg="add mod topLvl">
          <ac:chgData name="Willy Quach" userId="54b013902347d2ba" providerId="LiveId" clId="{22E71A2B-C2F7-4A7C-A9F1-7C33A1BA93F4}" dt="2023-08-16T04:46:40.279" v="7918" actId="164"/>
          <ac:spMkLst>
            <pc:docMk/>
            <pc:sldMk cId="3041014699" sldId="303"/>
            <ac:spMk id="18" creationId="{A6B8779A-DB61-D811-1F9C-EFCFEB639478}"/>
          </ac:spMkLst>
        </pc:spChg>
        <pc:spChg chg="add mod">
          <ac:chgData name="Willy Quach" userId="54b013902347d2ba" providerId="LiveId" clId="{22E71A2B-C2F7-4A7C-A9F1-7C33A1BA93F4}" dt="2023-08-16T04:46:40.279" v="7918" actId="164"/>
          <ac:spMkLst>
            <pc:docMk/>
            <pc:sldMk cId="3041014699" sldId="303"/>
            <ac:spMk id="20" creationId="{99FCCF51-86DE-E16F-B969-BC14EC957FED}"/>
          </ac:spMkLst>
        </pc:spChg>
        <pc:spChg chg="add 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23" creationId="{0021AB46-451F-9C45-798A-DBD6FC44E70F}"/>
          </ac:spMkLst>
        </pc:spChg>
        <pc:spChg chg="add 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26" creationId="{6D2A8967-BC4F-C60B-8F8B-653537569EB8}"/>
          </ac:spMkLst>
        </pc:spChg>
        <pc:spChg chg="add 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27" creationId="{9F00A85A-D8C4-F24F-7E00-9A29D4AD602B}"/>
          </ac:spMkLst>
        </pc:spChg>
        <pc:spChg chg="add mod or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28" creationId="{E2F97994-0C64-8A82-1CC4-69281E442504}"/>
          </ac:spMkLst>
        </pc:spChg>
        <pc:spChg chg="add del mod">
          <ac:chgData name="Willy Quach" userId="54b013902347d2ba" providerId="LiveId" clId="{22E71A2B-C2F7-4A7C-A9F1-7C33A1BA93F4}" dt="2023-08-16T04:51:33.646" v="8083"/>
          <ac:spMkLst>
            <pc:docMk/>
            <pc:sldMk cId="3041014699" sldId="303"/>
            <ac:spMk id="29" creationId="{412E26EC-3CD9-C3A5-27BE-2242DA64A44E}"/>
          </ac:spMkLst>
        </pc:spChg>
        <pc:spChg chg="mo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29" creationId="{F0A89A01-B115-E19B-8E78-5A655B36E461}"/>
          </ac:spMkLst>
        </pc:spChg>
        <pc:spChg chg="add mod or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30" creationId="{23E14E2C-1C9F-DFEC-23D9-0F901694067E}"/>
          </ac:spMkLst>
        </pc:spChg>
        <pc:spChg chg="add mod or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31" creationId="{D583EE88-DFB0-1170-F47E-582E5BAD360F}"/>
          </ac:spMkLst>
        </pc:spChg>
        <pc:spChg chg="add mod ord">
          <ac:chgData name="Willy Quach" userId="54b013902347d2ba" providerId="LiveId" clId="{22E71A2B-C2F7-4A7C-A9F1-7C33A1BA93F4}" dt="2023-08-17T02:41:08.444" v="8173" actId="1035"/>
          <ac:spMkLst>
            <pc:docMk/>
            <pc:sldMk cId="3041014699" sldId="303"/>
            <ac:spMk id="32" creationId="{3D83AE4F-D091-8D96-FA29-A2962E23ED92}"/>
          </ac:spMkLst>
        </pc:spChg>
        <pc:spChg chg="mod">
          <ac:chgData name="Willy Quach" userId="54b013902347d2ba" providerId="LiveId" clId="{22E71A2B-C2F7-4A7C-A9F1-7C33A1BA93F4}" dt="2023-08-17T02:42:01.262" v="8202" actId="1036"/>
          <ac:spMkLst>
            <pc:docMk/>
            <pc:sldMk cId="3041014699" sldId="303"/>
            <ac:spMk id="33" creationId="{68570A32-A7D5-C529-241F-2A285A352F57}"/>
          </ac:spMkLst>
        </pc:spChg>
        <pc:grpChg chg="add del mod">
          <ac:chgData name="Willy Quach" userId="54b013902347d2ba" providerId="LiveId" clId="{22E71A2B-C2F7-4A7C-A9F1-7C33A1BA93F4}" dt="2023-08-16T04:34:49.664" v="7808" actId="165"/>
          <ac:grpSpMkLst>
            <pc:docMk/>
            <pc:sldMk cId="3041014699" sldId="303"/>
            <ac:grpSpMk id="9" creationId="{57B44E6A-0A62-C67E-D1C0-4BD2D5C34CDB}"/>
          </ac:grpSpMkLst>
        </pc:grpChg>
        <pc:grpChg chg="add del mod">
          <ac:chgData name="Willy Quach" userId="54b013902347d2ba" providerId="LiveId" clId="{22E71A2B-C2F7-4A7C-A9F1-7C33A1BA93F4}" dt="2023-08-16T04:45:53.399" v="7896" actId="165"/>
          <ac:grpSpMkLst>
            <pc:docMk/>
            <pc:sldMk cId="3041014699" sldId="303"/>
            <ac:grpSpMk id="19" creationId="{4D725CB9-4481-3006-D368-F4A9FE6D9329}"/>
          </ac:grpSpMkLst>
        </pc:grpChg>
        <pc:grpChg chg="add mod">
          <ac:chgData name="Willy Quach" userId="54b013902347d2ba" providerId="LiveId" clId="{22E71A2B-C2F7-4A7C-A9F1-7C33A1BA93F4}" dt="2023-08-17T02:40:59.772" v="8159" actId="1035"/>
          <ac:grpSpMkLst>
            <pc:docMk/>
            <pc:sldMk cId="3041014699" sldId="303"/>
            <ac:grpSpMk id="21" creationId="{2F6FBF3B-876F-5AA9-731C-632B48B6EE2C}"/>
          </ac:grpSpMkLst>
        </pc:grpChg>
        <pc:cxnChg chg="del mod topLvl">
          <ac:chgData name="Willy Quach" userId="54b013902347d2ba" providerId="LiveId" clId="{22E71A2B-C2F7-4A7C-A9F1-7C33A1BA93F4}" dt="2023-08-16T04:35:00.183" v="7811" actId="478"/>
          <ac:cxnSpMkLst>
            <pc:docMk/>
            <pc:sldMk cId="3041014699" sldId="303"/>
            <ac:cxnSpMk id="11" creationId="{343BAB88-E58F-7B34-BE09-25ED4E9D7BD2}"/>
          </ac:cxnSpMkLst>
        </pc:cxnChg>
        <pc:cxnChg chg="mod">
          <ac:chgData name="Willy Quach" userId="54b013902347d2ba" providerId="LiveId" clId="{22E71A2B-C2F7-4A7C-A9F1-7C33A1BA93F4}" dt="2023-08-17T02:41:08.444" v="8173" actId="1035"/>
          <ac:cxnSpMkLst>
            <pc:docMk/>
            <pc:sldMk cId="3041014699" sldId="303"/>
            <ac:cxnSpMk id="12" creationId="{B6B13CCD-440A-3C36-4586-3DCA6CF52B5E}"/>
          </ac:cxnSpMkLst>
        </pc:cxnChg>
        <pc:cxnChg chg="add mod">
          <ac:chgData name="Willy Quach" userId="54b013902347d2ba" providerId="LiveId" clId="{22E71A2B-C2F7-4A7C-A9F1-7C33A1BA93F4}" dt="2023-08-16T04:50:29.288" v="8044" actId="1076"/>
          <ac:cxnSpMkLst>
            <pc:docMk/>
            <pc:sldMk cId="3041014699" sldId="303"/>
            <ac:cxnSpMk id="24" creationId="{C239D4E0-584F-E8DE-7EB6-E4EFCDCFE47D}"/>
          </ac:cxnSpMkLst>
        </pc:cxnChg>
      </pc:sldChg>
      <pc:sldChg chg="modSp mod modTransition modAnim">
        <pc:chgData name="Willy Quach" userId="54b013902347d2ba" providerId="LiveId" clId="{22E71A2B-C2F7-4A7C-A9F1-7C33A1BA93F4}" dt="2023-08-18T05:03:56.125" v="11695" actId="1035"/>
        <pc:sldMkLst>
          <pc:docMk/>
          <pc:sldMk cId="3981655545" sldId="304"/>
        </pc:sldMkLst>
        <pc:spChg chg="mod">
          <ac:chgData name="Willy Quach" userId="54b013902347d2ba" providerId="LiveId" clId="{22E71A2B-C2F7-4A7C-A9F1-7C33A1BA93F4}" dt="2023-08-17T02:53:10.707" v="8740" actId="20577"/>
          <ac:spMkLst>
            <pc:docMk/>
            <pc:sldMk cId="3981655545" sldId="304"/>
            <ac:spMk id="7" creationId="{C05920C4-DB06-16C5-F824-05C2EC5317A7}"/>
          </ac:spMkLst>
        </pc:spChg>
        <pc:spChg chg="mod">
          <ac:chgData name="Willy Quach" userId="54b013902347d2ba" providerId="LiveId" clId="{22E71A2B-C2F7-4A7C-A9F1-7C33A1BA93F4}" dt="2023-08-18T02:44:58.274" v="9817" actId="20577"/>
          <ac:spMkLst>
            <pc:docMk/>
            <pc:sldMk cId="3981655545" sldId="304"/>
            <ac:spMk id="10" creationId="{06F0272F-DE51-471D-051D-25AE9BE4DED3}"/>
          </ac:spMkLst>
        </pc:spChg>
        <pc:spChg chg="mod">
          <ac:chgData name="Willy Quach" userId="54b013902347d2ba" providerId="LiveId" clId="{22E71A2B-C2F7-4A7C-A9F1-7C33A1BA93F4}" dt="2023-08-18T04:53:20.522" v="11540" actId="113"/>
          <ac:spMkLst>
            <pc:docMk/>
            <pc:sldMk cId="3981655545" sldId="304"/>
            <ac:spMk id="12" creationId="{F5FA3AC5-C846-F041-DD72-7F4EBF1F2E1C}"/>
          </ac:spMkLst>
        </pc:spChg>
        <pc:spChg chg="mod">
          <ac:chgData name="Willy Quach" userId="54b013902347d2ba" providerId="LiveId" clId="{22E71A2B-C2F7-4A7C-A9F1-7C33A1BA93F4}" dt="2023-08-18T04:47:13.521" v="11516" actId="1076"/>
          <ac:spMkLst>
            <pc:docMk/>
            <pc:sldMk cId="3981655545" sldId="304"/>
            <ac:spMk id="13" creationId="{97A20D5B-B3F9-E2C6-E77A-3E2AD41E7EE4}"/>
          </ac:spMkLst>
        </pc:spChg>
        <pc:spChg chg="mod">
          <ac:chgData name="Willy Quach" userId="54b013902347d2ba" providerId="LiveId" clId="{22E71A2B-C2F7-4A7C-A9F1-7C33A1BA93F4}" dt="2023-08-18T05:03:56.125" v="11695" actId="1035"/>
          <ac:spMkLst>
            <pc:docMk/>
            <pc:sldMk cId="3981655545" sldId="304"/>
            <ac:spMk id="16" creationId="{CA44E197-03D8-2A6C-91B5-35C31D0F6FD6}"/>
          </ac:spMkLst>
        </pc:spChg>
      </pc:sldChg>
      <pc:sldChg chg="addSp delSp modSp mod ord delAnim modAnim modShow">
        <pc:chgData name="Willy Quach" userId="54b013902347d2ba" providerId="LiveId" clId="{22E71A2B-C2F7-4A7C-A9F1-7C33A1BA93F4}" dt="2023-08-18T04:56:13.927" v="11596"/>
        <pc:sldMkLst>
          <pc:docMk/>
          <pc:sldMk cId="1569816045" sldId="305"/>
        </pc:sldMkLst>
        <pc:spChg chg="del">
          <ac:chgData name="Willy Quach" userId="54b013902347d2ba" providerId="LiveId" clId="{22E71A2B-C2F7-4A7C-A9F1-7C33A1BA93F4}" dt="2023-08-17T02:58:00.717" v="8745" actId="478"/>
          <ac:spMkLst>
            <pc:docMk/>
            <pc:sldMk cId="1569816045" sldId="305"/>
            <ac:spMk id="3" creationId="{B06F1273-6EDC-ED5D-906D-74247A9665DF}"/>
          </ac:spMkLst>
        </pc:spChg>
        <pc:spChg chg="mod">
          <ac:chgData name="Willy Quach" userId="54b013902347d2ba" providerId="LiveId" clId="{22E71A2B-C2F7-4A7C-A9F1-7C33A1BA93F4}" dt="2023-08-17T02:59:30.300" v="8841" actId="20577"/>
          <ac:spMkLst>
            <pc:docMk/>
            <pc:sldMk cId="1569816045" sldId="305"/>
            <ac:spMk id="4" creationId="{B679E730-9EDD-7F37-9FB9-F180BCACF20E}"/>
          </ac:spMkLst>
        </pc:spChg>
        <pc:spChg chg="del">
          <ac:chgData name="Willy Quach" userId="54b013902347d2ba" providerId="LiveId" clId="{22E71A2B-C2F7-4A7C-A9F1-7C33A1BA93F4}" dt="2023-08-17T03:07:03.728" v="8895" actId="478"/>
          <ac:spMkLst>
            <pc:docMk/>
            <pc:sldMk cId="1569816045" sldId="305"/>
            <ac:spMk id="5" creationId="{F323875D-832B-AA89-B7A2-582FB93DC88F}"/>
          </ac:spMkLst>
        </pc:spChg>
        <pc:spChg chg="add del mod">
          <ac:chgData name="Willy Quach" userId="54b013902347d2ba" providerId="LiveId" clId="{22E71A2B-C2F7-4A7C-A9F1-7C33A1BA93F4}" dt="2023-08-18T02:58:38.357" v="9832" actId="478"/>
          <ac:spMkLst>
            <pc:docMk/>
            <pc:sldMk cId="1569816045" sldId="305"/>
            <ac:spMk id="6" creationId="{FE1D7CF8-3104-ECC6-E694-1479429AF1F3}"/>
          </ac:spMkLst>
        </pc:spChg>
        <pc:spChg chg="add del mod">
          <ac:chgData name="Willy Quach" userId="54b013902347d2ba" providerId="LiveId" clId="{22E71A2B-C2F7-4A7C-A9F1-7C33A1BA93F4}" dt="2023-08-18T02:58:38.357" v="9832" actId="478"/>
          <ac:spMkLst>
            <pc:docMk/>
            <pc:sldMk cId="1569816045" sldId="305"/>
            <ac:spMk id="8" creationId="{4177E2F0-E8EC-ED8F-E57E-33E142F6877F}"/>
          </ac:spMkLst>
        </pc:spChg>
        <pc:spChg chg="del">
          <ac:chgData name="Willy Quach" userId="54b013902347d2ba" providerId="LiveId" clId="{22E71A2B-C2F7-4A7C-A9F1-7C33A1BA93F4}" dt="2023-08-17T02:58:00.717" v="8745" actId="478"/>
          <ac:spMkLst>
            <pc:docMk/>
            <pc:sldMk cId="1569816045" sldId="305"/>
            <ac:spMk id="10" creationId="{2A420292-4AF0-D6C0-299D-6A095C017B24}"/>
          </ac:spMkLst>
        </pc:spChg>
        <pc:spChg chg="mod">
          <ac:chgData name="Willy Quach" userId="54b013902347d2ba" providerId="LiveId" clId="{22E71A2B-C2F7-4A7C-A9F1-7C33A1BA93F4}" dt="2023-08-18T03:00:16.228" v="9906" actId="1038"/>
          <ac:spMkLst>
            <pc:docMk/>
            <pc:sldMk cId="1569816045" sldId="305"/>
            <ac:spMk id="10" creationId="{7322B257-EE4A-32BB-8A48-F63C508AD85C}"/>
          </ac:spMkLst>
        </pc:spChg>
        <pc:spChg chg="del">
          <ac:chgData name="Willy Quach" userId="54b013902347d2ba" providerId="LiveId" clId="{22E71A2B-C2F7-4A7C-A9F1-7C33A1BA93F4}" dt="2023-08-17T02:58:00.717" v="8745" actId="478"/>
          <ac:spMkLst>
            <pc:docMk/>
            <pc:sldMk cId="1569816045" sldId="305"/>
            <ac:spMk id="13" creationId="{01531E72-C570-BE9F-19FB-48E3E08FEF36}"/>
          </ac:spMkLst>
        </pc:spChg>
        <pc:spChg chg="add mod ord">
          <ac:chgData name="Willy Quach" userId="54b013902347d2ba" providerId="LiveId" clId="{22E71A2B-C2F7-4A7C-A9F1-7C33A1BA93F4}" dt="2023-08-18T02:59:35.963" v="9895" actId="167"/>
          <ac:spMkLst>
            <pc:docMk/>
            <pc:sldMk cId="1569816045" sldId="305"/>
            <ac:spMk id="14" creationId="{1FB4ED86-F3AF-7DE8-BE28-6FD4528FF3CD}"/>
          </ac:spMkLst>
        </pc:spChg>
        <pc:spChg chg="del">
          <ac:chgData name="Willy Quach" userId="54b013902347d2ba" providerId="LiveId" clId="{22E71A2B-C2F7-4A7C-A9F1-7C33A1BA93F4}" dt="2023-08-17T02:58:00.717" v="8745" actId="478"/>
          <ac:spMkLst>
            <pc:docMk/>
            <pc:sldMk cId="1569816045" sldId="305"/>
            <ac:spMk id="14" creationId="{90D41372-26A9-CE32-071E-35B95DDB0F34}"/>
          </ac:spMkLst>
        </pc:spChg>
        <pc:spChg chg="add mod">
          <ac:chgData name="Willy Quach" userId="54b013902347d2ba" providerId="LiveId" clId="{22E71A2B-C2F7-4A7C-A9F1-7C33A1BA93F4}" dt="2023-08-18T03:02:10.036" v="9969" actId="20577"/>
          <ac:spMkLst>
            <pc:docMk/>
            <pc:sldMk cId="1569816045" sldId="305"/>
            <ac:spMk id="15" creationId="{757B1C3E-1644-03DA-CFCF-541FBD224D6C}"/>
          </ac:spMkLst>
        </pc:spChg>
        <pc:spChg chg="del">
          <ac:chgData name="Willy Quach" userId="54b013902347d2ba" providerId="LiveId" clId="{22E71A2B-C2F7-4A7C-A9F1-7C33A1BA93F4}" dt="2023-08-17T03:06:18.738" v="8888" actId="478"/>
          <ac:spMkLst>
            <pc:docMk/>
            <pc:sldMk cId="1569816045" sldId="305"/>
            <ac:spMk id="15" creationId="{D9EE44A0-5515-B743-E577-791B3183D481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17" creationId="{3CB2E2D1-51D5-D2F8-D701-B8783318443E}"/>
          </ac:spMkLst>
        </pc:spChg>
        <pc:spChg chg="add del mod">
          <ac:chgData name="Willy Quach" userId="54b013902347d2ba" providerId="LiveId" clId="{22E71A2B-C2F7-4A7C-A9F1-7C33A1BA93F4}" dt="2023-08-18T03:03:13.012" v="9979"/>
          <ac:spMkLst>
            <pc:docMk/>
            <pc:sldMk cId="1569816045" sldId="305"/>
            <ac:spMk id="20" creationId="{BD2D48DF-40B6-C27E-029D-E148B407AE65}"/>
          </ac:spMkLst>
        </pc:spChg>
        <pc:spChg chg="add del mod">
          <ac:chgData name="Willy Quach" userId="54b013902347d2ba" providerId="LiveId" clId="{22E71A2B-C2F7-4A7C-A9F1-7C33A1BA93F4}" dt="2023-08-18T03:03:30.065" v="9982" actId="478"/>
          <ac:spMkLst>
            <pc:docMk/>
            <pc:sldMk cId="1569816045" sldId="305"/>
            <ac:spMk id="21" creationId="{927B262B-4D9C-9519-7546-99479D512B38}"/>
          </ac:spMkLst>
        </pc:spChg>
        <pc:spChg chg="del">
          <ac:chgData name="Willy Quach" userId="54b013902347d2ba" providerId="LiveId" clId="{22E71A2B-C2F7-4A7C-A9F1-7C33A1BA93F4}" dt="2023-08-17T03:06:18.738" v="8888" actId="478"/>
          <ac:spMkLst>
            <pc:docMk/>
            <pc:sldMk cId="1569816045" sldId="305"/>
            <ac:spMk id="23" creationId="{0021AB46-451F-9C45-798A-DBD6FC44E70F}"/>
          </ac:spMkLst>
        </pc:spChg>
        <pc:spChg chg="mod">
          <ac:chgData name="Willy Quach" userId="54b013902347d2ba" providerId="LiveId" clId="{22E71A2B-C2F7-4A7C-A9F1-7C33A1BA93F4}" dt="2023-08-18T03:03:36.366" v="9984"/>
          <ac:spMkLst>
            <pc:docMk/>
            <pc:sldMk cId="1569816045" sldId="305"/>
            <ac:spMk id="23" creationId="{840C70A8-DE8B-66AA-AEA2-1AEC69D54297}"/>
          </ac:spMkLst>
        </pc:spChg>
        <pc:spChg chg="mod">
          <ac:chgData name="Willy Quach" userId="54b013902347d2ba" providerId="LiveId" clId="{22E71A2B-C2F7-4A7C-A9F1-7C33A1BA93F4}" dt="2023-08-18T03:03:36.366" v="9984"/>
          <ac:spMkLst>
            <pc:docMk/>
            <pc:sldMk cId="1569816045" sldId="305"/>
            <ac:spMk id="24" creationId="{3B94C1F9-D8ED-DF1D-D0ED-B5DF33DBB79F}"/>
          </ac:spMkLst>
        </pc:spChg>
        <pc:spChg chg="add mod">
          <ac:chgData name="Willy Quach" userId="54b013902347d2ba" providerId="LiveId" clId="{22E71A2B-C2F7-4A7C-A9F1-7C33A1BA93F4}" dt="2023-08-18T03:03:59.868" v="9991"/>
          <ac:spMkLst>
            <pc:docMk/>
            <pc:sldMk cId="1569816045" sldId="305"/>
            <ac:spMk id="25" creationId="{9D371154-9158-550F-07D4-05AF6B8D9453}"/>
          </ac:spMkLst>
        </pc:spChg>
        <pc:spChg chg="add mod">
          <ac:chgData name="Willy Quach" userId="54b013902347d2ba" providerId="LiveId" clId="{22E71A2B-C2F7-4A7C-A9F1-7C33A1BA93F4}" dt="2023-08-18T03:03:59.868" v="9991"/>
          <ac:spMkLst>
            <pc:docMk/>
            <pc:sldMk cId="1569816045" sldId="305"/>
            <ac:spMk id="26" creationId="{18E05373-0B67-EBBB-59B7-5A028B2E18C5}"/>
          </ac:spMkLst>
        </pc:spChg>
        <pc:spChg chg="del">
          <ac:chgData name="Willy Quach" userId="54b013902347d2ba" providerId="LiveId" clId="{22E71A2B-C2F7-4A7C-A9F1-7C33A1BA93F4}" dt="2023-08-17T03:06:18.738" v="8888" actId="478"/>
          <ac:spMkLst>
            <pc:docMk/>
            <pc:sldMk cId="1569816045" sldId="305"/>
            <ac:spMk id="26" creationId="{6D2A8967-BC4F-C60B-8F8B-653537569EB8}"/>
          </ac:spMkLst>
        </pc:spChg>
        <pc:spChg chg="add mod">
          <ac:chgData name="Willy Quach" userId="54b013902347d2ba" providerId="LiveId" clId="{22E71A2B-C2F7-4A7C-A9F1-7C33A1BA93F4}" dt="2023-08-18T03:14:22.643" v="10421" actId="14100"/>
          <ac:spMkLst>
            <pc:docMk/>
            <pc:sldMk cId="1569816045" sldId="305"/>
            <ac:spMk id="27" creationId="{89280509-E4C2-7ABB-7C84-D38FBFA90DF4}"/>
          </ac:spMkLst>
        </pc:spChg>
        <pc:spChg chg="del">
          <ac:chgData name="Willy Quach" userId="54b013902347d2ba" providerId="LiveId" clId="{22E71A2B-C2F7-4A7C-A9F1-7C33A1BA93F4}" dt="2023-08-17T03:06:18.738" v="8888" actId="478"/>
          <ac:spMkLst>
            <pc:docMk/>
            <pc:sldMk cId="1569816045" sldId="305"/>
            <ac:spMk id="27" creationId="{9F00A85A-D8C4-F24F-7E00-9A29D4AD602B}"/>
          </ac:spMkLst>
        </pc:spChg>
        <pc:spChg chg="add mod">
          <ac:chgData name="Willy Quach" userId="54b013902347d2ba" providerId="LiveId" clId="{22E71A2B-C2F7-4A7C-A9F1-7C33A1BA93F4}" dt="2023-08-18T03:12:18.964" v="10253" actId="1076"/>
          <ac:spMkLst>
            <pc:docMk/>
            <pc:sldMk cId="1569816045" sldId="305"/>
            <ac:spMk id="28" creationId="{58A25478-6BAA-037D-DAE7-2BB15811C8B8}"/>
          </ac:spMkLst>
        </pc:spChg>
        <pc:spChg chg="del mod topLvl">
          <ac:chgData name="Willy Quach" userId="54b013902347d2ba" providerId="LiveId" clId="{22E71A2B-C2F7-4A7C-A9F1-7C33A1BA93F4}" dt="2023-08-17T03:09:18.896" v="8988" actId="21"/>
          <ac:spMkLst>
            <pc:docMk/>
            <pc:sldMk cId="1569816045" sldId="305"/>
            <ac:spMk id="28" creationId="{E2F97994-0C64-8A82-1CC4-69281E442504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29" creationId="{01E99453-DA5B-5F70-B4E7-3218557B4441}"/>
          </ac:spMkLst>
        </pc:spChg>
        <pc:spChg chg="add mod">
          <ac:chgData name="Willy Quach" userId="54b013902347d2ba" providerId="LiveId" clId="{22E71A2B-C2F7-4A7C-A9F1-7C33A1BA93F4}" dt="2023-08-18T03:15:40.955" v="10472" actId="1076"/>
          <ac:spMkLst>
            <pc:docMk/>
            <pc:sldMk cId="1569816045" sldId="305"/>
            <ac:spMk id="29" creationId="{284A4827-13E8-A1CD-74C0-2CF35692EDD7}"/>
          </ac:spMkLst>
        </pc:spChg>
        <pc:spChg chg="del mod">
          <ac:chgData name="Willy Quach" userId="54b013902347d2ba" providerId="LiveId" clId="{22E71A2B-C2F7-4A7C-A9F1-7C33A1BA93F4}" dt="2023-08-17T03:09:45.111" v="8991" actId="478"/>
          <ac:spMkLst>
            <pc:docMk/>
            <pc:sldMk cId="1569816045" sldId="305"/>
            <ac:spMk id="30" creationId="{23E14E2C-1C9F-DFEC-23D9-0F901694067E}"/>
          </ac:spMkLst>
        </pc:spChg>
        <pc:spChg chg="mod topLvl">
          <ac:chgData name="Willy Quach" userId="54b013902347d2ba" providerId="LiveId" clId="{22E71A2B-C2F7-4A7C-A9F1-7C33A1BA93F4}" dt="2023-08-18T03:04:17.833" v="9997" actId="14100"/>
          <ac:spMkLst>
            <pc:docMk/>
            <pc:sldMk cId="1569816045" sldId="305"/>
            <ac:spMk id="31" creationId="{D583EE88-DFB0-1170-F47E-582E5BAD360F}"/>
          </ac:spMkLst>
        </pc:spChg>
        <pc:spChg chg="del">
          <ac:chgData name="Willy Quach" userId="54b013902347d2ba" providerId="LiveId" clId="{22E71A2B-C2F7-4A7C-A9F1-7C33A1BA93F4}" dt="2023-08-17T03:09:45.111" v="8991" actId="478"/>
          <ac:spMkLst>
            <pc:docMk/>
            <pc:sldMk cId="1569816045" sldId="305"/>
            <ac:spMk id="32" creationId="{3D83AE4F-D091-8D96-FA29-A2962E23ED92}"/>
          </ac:spMkLst>
        </pc:spChg>
        <pc:spChg chg="add mod">
          <ac:chgData name="Willy Quach" userId="54b013902347d2ba" providerId="LiveId" clId="{22E71A2B-C2F7-4A7C-A9F1-7C33A1BA93F4}" dt="2023-08-18T03:14:40.065" v="10427" actId="1076"/>
          <ac:spMkLst>
            <pc:docMk/>
            <pc:sldMk cId="1569816045" sldId="305"/>
            <ac:spMk id="32" creationId="{AD7D8918-EEFA-280B-B97B-A1F744BDEDC2}"/>
          </ac:spMkLst>
        </pc:spChg>
        <pc:spChg chg="add mod">
          <ac:chgData name="Willy Quach" userId="54b013902347d2ba" providerId="LiveId" clId="{22E71A2B-C2F7-4A7C-A9F1-7C33A1BA93F4}" dt="2023-08-18T03:16:09.748" v="10477" actId="1076"/>
          <ac:spMkLst>
            <pc:docMk/>
            <pc:sldMk cId="1569816045" sldId="305"/>
            <ac:spMk id="33" creationId="{03BCAC7C-A68F-F083-E8FB-5CCE9978612F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33" creationId="{1956C77C-7165-805F-97B9-E11494663AEC}"/>
          </ac:spMkLst>
        </pc:spChg>
        <pc:spChg chg="add mod">
          <ac:chgData name="Willy Quach" userId="54b013902347d2ba" providerId="LiveId" clId="{22E71A2B-C2F7-4A7C-A9F1-7C33A1BA93F4}" dt="2023-08-18T03:16:17.329" v="10479" actId="1076"/>
          <ac:spMkLst>
            <pc:docMk/>
            <pc:sldMk cId="1569816045" sldId="305"/>
            <ac:spMk id="34" creationId="{651163F9-9DD0-0801-E3FD-3396851DC3AD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34" creationId="{940BD850-2FB5-A556-978F-4E5AD206AAFD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35" creationId="{B550670F-9265-55D2-CE1D-20C72C799E79}"/>
          </ac:spMkLst>
        </pc:spChg>
        <pc:spChg chg="add mod">
          <ac:chgData name="Willy Quach" userId="54b013902347d2ba" providerId="LiveId" clId="{22E71A2B-C2F7-4A7C-A9F1-7C33A1BA93F4}" dt="2023-08-18T03:47:53.903" v="11409" actId="20577"/>
          <ac:spMkLst>
            <pc:docMk/>
            <pc:sldMk cId="1569816045" sldId="305"/>
            <ac:spMk id="35" creationId="{E8234E6D-E362-49DD-ECA2-EC3BB0788F8B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36" creationId="{6A7CC4C2-8EB9-958E-B63C-44648E54B19D}"/>
          </ac:spMkLst>
        </pc:spChg>
        <pc:spChg chg="add mod">
          <ac:chgData name="Willy Quach" userId="54b013902347d2ba" providerId="LiveId" clId="{22E71A2B-C2F7-4A7C-A9F1-7C33A1BA93F4}" dt="2023-08-18T03:56:34.775" v="11434" actId="1076"/>
          <ac:spMkLst>
            <pc:docMk/>
            <pc:sldMk cId="1569816045" sldId="305"/>
            <ac:spMk id="36" creationId="{D8BDEA65-AA9C-157B-79F6-E978C364E9F4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37" creationId="{EE7AAD4D-90E0-20D2-F639-C6A32E1E080C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38" creationId="{A6116262-B019-B7CA-2763-5CB568371B26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40" creationId="{2716D492-2A01-4CA8-9005-E76FFF7A7953}"/>
          </ac:spMkLst>
        </pc:spChg>
        <pc:spChg chg="add del mod">
          <ac:chgData name="Willy Quach" userId="54b013902347d2ba" providerId="LiveId" clId="{22E71A2B-C2F7-4A7C-A9F1-7C33A1BA93F4}" dt="2023-08-17T03:06:45.214" v="8891" actId="478"/>
          <ac:spMkLst>
            <pc:docMk/>
            <pc:sldMk cId="1569816045" sldId="305"/>
            <ac:spMk id="42" creationId="{A1905F63-A342-00A5-15AA-C691678D1EC3}"/>
          </ac:spMkLst>
        </pc:spChg>
        <pc:spChg chg="add del mod">
          <ac:chgData name="Willy Quach" userId="54b013902347d2ba" providerId="LiveId" clId="{22E71A2B-C2F7-4A7C-A9F1-7C33A1BA93F4}" dt="2023-08-17T03:07:00.643" v="8894" actId="478"/>
          <ac:spMkLst>
            <pc:docMk/>
            <pc:sldMk cId="1569816045" sldId="305"/>
            <ac:spMk id="44" creationId="{0AD6DD3D-9122-2879-3FC8-B4A2CD684B50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46" creationId="{E1C3E3D6-F555-AE30-F783-8A8BDA4D7EBA}"/>
          </ac:spMkLst>
        </pc:spChg>
        <pc:spChg chg="add del mod">
          <ac:chgData name="Willy Quach" userId="54b013902347d2ba" providerId="LiveId" clId="{22E71A2B-C2F7-4A7C-A9F1-7C33A1BA93F4}" dt="2023-08-17T03:08:37.235" v="8971" actId="21"/>
          <ac:spMkLst>
            <pc:docMk/>
            <pc:sldMk cId="1569816045" sldId="305"/>
            <ac:spMk id="50" creationId="{71282434-4C9F-8C1C-5517-2D915D42F1E2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1" creationId="{CDA8E42A-DD10-294A-60FA-98150AAE44E9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2" creationId="{FD0B3E92-FCA4-A3C2-69B0-06B1A8BA5431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3" creationId="{4D54E0B7-EB79-F849-14F2-41941C3D9868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4" creationId="{1F0B57B4-61D8-AF38-2852-AF2023230FCD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5" creationId="{A0DCE6B1-73D5-68F5-F550-3F35338BC736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6" creationId="{62B93C41-5EF0-7C6B-A55A-4B7346CA3F02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7" creationId="{1D439A57-131C-AF0F-8F73-C05BD288642A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59" creationId="{249DA1EB-B3C3-C879-8F1C-EDBBB8725481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63" creationId="{CD9F0C25-504B-0473-2EE0-171877AEFB9A}"/>
          </ac:spMkLst>
        </pc:spChg>
        <pc:spChg chg="mod">
          <ac:chgData name="Willy Quach" userId="54b013902347d2ba" providerId="LiveId" clId="{22E71A2B-C2F7-4A7C-A9F1-7C33A1BA93F4}" dt="2023-08-17T03:07:34.289" v="8952" actId="20577"/>
          <ac:spMkLst>
            <pc:docMk/>
            <pc:sldMk cId="1569816045" sldId="305"/>
            <ac:spMk id="64" creationId="{24ED2442-1125-D200-D765-A166F1E8E91A}"/>
          </ac:spMkLst>
        </pc:spChg>
        <pc:spChg chg="add del mod">
          <ac:chgData name="Willy Quach" userId="54b013902347d2ba" providerId="LiveId" clId="{22E71A2B-C2F7-4A7C-A9F1-7C33A1BA93F4}" dt="2023-08-17T03:07:09.723" v="8897" actId="478"/>
          <ac:spMkLst>
            <pc:docMk/>
            <pc:sldMk cId="1569816045" sldId="305"/>
            <ac:spMk id="65" creationId="{8F0908E9-33C5-B638-55F3-20000915827C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68" creationId="{107AEDA2-8F15-9DD5-69D1-01EAB500BF69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2" creationId="{3042FBA0-E9EB-D28C-593F-95FC73A23036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3" creationId="{EE2675C9-5D3A-72CE-382D-38576D2A982A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4" creationId="{64C4AC5A-8686-1A0B-3F42-8A93455A5A6B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5" creationId="{D9745B10-1A62-F894-A7EA-26A2EFF81592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6" creationId="{EFD9C6B4-D930-92C1-6CAF-34CF93287BDE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7" creationId="{7D2A2B4E-7615-2F9F-B3F8-41FEDF64664D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8" creationId="{00F15025-68AB-C8F9-ECD7-F258CA90AA00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79" creationId="{745EE774-DF17-29D5-7BDC-E340FA2AF2DD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81" creationId="{7D7C2ED4-80F7-8B6C-B48D-168F07162D3A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85" creationId="{A8DB18C6-6F5B-49DE-9E7A-F361282BA09E}"/>
          </ac:spMkLst>
        </pc:spChg>
        <pc:spChg chg="mod">
          <ac:chgData name="Willy Quach" userId="54b013902347d2ba" providerId="LiveId" clId="{22E71A2B-C2F7-4A7C-A9F1-7C33A1BA93F4}" dt="2023-08-17T03:08:20.942" v="8965"/>
          <ac:spMkLst>
            <pc:docMk/>
            <pc:sldMk cId="1569816045" sldId="305"/>
            <ac:spMk id="86" creationId="{6997C81D-6A53-82A7-57BB-5D8BC763923C}"/>
          </ac:spMkLst>
        </pc:spChg>
        <pc:spChg chg="add del mod">
          <ac:chgData name="Willy Quach" userId="54b013902347d2ba" providerId="LiveId" clId="{22E71A2B-C2F7-4A7C-A9F1-7C33A1BA93F4}" dt="2023-08-17T03:08:21.892" v="8966"/>
          <ac:spMkLst>
            <pc:docMk/>
            <pc:sldMk cId="1569816045" sldId="305"/>
            <ac:spMk id="87" creationId="{784C6829-71F8-F60A-77B5-AAD3CCFFFF27}"/>
          </ac:spMkLst>
        </pc:spChg>
        <pc:spChg chg="mod topLvl">
          <ac:chgData name="Willy Quach" userId="54b013902347d2ba" providerId="LiveId" clId="{22E71A2B-C2F7-4A7C-A9F1-7C33A1BA93F4}" dt="2023-08-18T03:03:48.759" v="9989" actId="14100"/>
          <ac:spMkLst>
            <pc:docMk/>
            <pc:sldMk cId="1569816045" sldId="305"/>
            <ac:spMk id="89" creationId="{671929E5-C58B-2FBF-9864-EAFD6E6979ED}"/>
          </ac:spMkLst>
        </pc:spChg>
        <pc:spChg chg="del mod topLvl">
          <ac:chgData name="Willy Quach" userId="54b013902347d2ba" providerId="LiveId" clId="{22E71A2B-C2F7-4A7C-A9F1-7C33A1BA93F4}" dt="2023-08-18T03:03:39.442" v="9985" actId="21"/>
          <ac:spMkLst>
            <pc:docMk/>
            <pc:sldMk cId="1569816045" sldId="305"/>
            <ac:spMk id="90" creationId="{3A870737-299E-3BF4-D784-0F77955B3F6E}"/>
          </ac:spMkLst>
        </pc:spChg>
        <pc:spChg chg="add mod">
          <ac:chgData name="Willy Quach" userId="54b013902347d2ba" providerId="LiveId" clId="{22E71A2B-C2F7-4A7C-A9F1-7C33A1BA93F4}" dt="2023-08-17T03:08:37.924" v="8972"/>
          <ac:spMkLst>
            <pc:docMk/>
            <pc:sldMk cId="1569816045" sldId="305"/>
            <ac:spMk id="91" creationId="{6E21D570-FD2F-E061-8B17-0A4E748EEF7D}"/>
          </ac:spMkLst>
        </pc:spChg>
        <pc:spChg chg="add mod">
          <ac:chgData name="Willy Quach" userId="54b013902347d2ba" providerId="LiveId" clId="{22E71A2B-C2F7-4A7C-A9F1-7C33A1BA93F4}" dt="2023-08-17T03:08:43.005" v="8974" actId="1076"/>
          <ac:spMkLst>
            <pc:docMk/>
            <pc:sldMk cId="1569816045" sldId="305"/>
            <ac:spMk id="92" creationId="{3072D6FA-185F-A29F-D2C1-55BC7520A244}"/>
          </ac:spMkLst>
        </pc:spChg>
        <pc:spChg chg="add del mod">
          <ac:chgData name="Willy Quach" userId="54b013902347d2ba" providerId="LiveId" clId="{22E71A2B-C2F7-4A7C-A9F1-7C33A1BA93F4}" dt="2023-08-18T03:04:03.515" v="9992" actId="478"/>
          <ac:spMkLst>
            <pc:docMk/>
            <pc:sldMk cId="1569816045" sldId="305"/>
            <ac:spMk id="93" creationId="{1CB3971E-FCE6-2340-F55B-6673B5521F62}"/>
          </ac:spMkLst>
        </pc:spChg>
        <pc:spChg chg="add mod">
          <ac:chgData name="Willy Quach" userId="54b013902347d2ba" providerId="LiveId" clId="{22E71A2B-C2F7-4A7C-A9F1-7C33A1BA93F4}" dt="2023-08-18T03:04:44.887" v="10018" actId="14100"/>
          <ac:spMkLst>
            <pc:docMk/>
            <pc:sldMk cId="1569816045" sldId="305"/>
            <ac:spMk id="94" creationId="{DE0DD458-A992-9CD1-09FD-515074A22B5B}"/>
          </ac:spMkLst>
        </pc:spChg>
        <pc:spChg chg="add mod">
          <ac:chgData name="Willy Quach" userId="54b013902347d2ba" providerId="LiveId" clId="{22E71A2B-C2F7-4A7C-A9F1-7C33A1BA93F4}" dt="2023-08-18T03:04:46.951" v="10019" actId="14100"/>
          <ac:spMkLst>
            <pc:docMk/>
            <pc:sldMk cId="1569816045" sldId="305"/>
            <ac:spMk id="95" creationId="{1E92118B-FE5B-F104-B2F0-3E667F055479}"/>
          </ac:spMkLst>
        </pc:spChg>
        <pc:spChg chg="add del mod">
          <ac:chgData name="Willy Quach" userId="54b013902347d2ba" providerId="LiveId" clId="{22E71A2B-C2F7-4A7C-A9F1-7C33A1BA93F4}" dt="2023-08-18T03:07:59.175" v="10079" actId="478"/>
          <ac:spMkLst>
            <pc:docMk/>
            <pc:sldMk cId="1569816045" sldId="305"/>
            <ac:spMk id="96" creationId="{1EB7B40D-A790-4AE9-82F5-CACCF50D7267}"/>
          </ac:spMkLst>
        </pc:spChg>
        <pc:grpChg chg="mod">
          <ac:chgData name="Willy Quach" userId="54b013902347d2ba" providerId="LiveId" clId="{22E71A2B-C2F7-4A7C-A9F1-7C33A1BA93F4}" dt="2023-08-18T03:00:26.026" v="9907" actId="1076"/>
          <ac:grpSpMkLst>
            <pc:docMk/>
            <pc:sldMk cId="1569816045" sldId="305"/>
            <ac:grpSpMk id="3" creationId="{271E0870-D864-754A-D41B-CA39DA2CA0CB}"/>
          </ac:grpSpMkLst>
        </pc:grpChg>
        <pc:grpChg chg="add mod">
          <ac:chgData name="Willy Quach" userId="54b013902347d2ba" providerId="LiveId" clId="{22E71A2B-C2F7-4A7C-A9F1-7C33A1BA93F4}" dt="2023-08-18T03:03:36.366" v="9984"/>
          <ac:grpSpMkLst>
            <pc:docMk/>
            <pc:sldMk cId="1569816045" sldId="305"/>
            <ac:grpSpMk id="22" creationId="{E6DA3982-1FD9-0FBF-C7AA-C1ACDDD649F8}"/>
          </ac:grpSpMkLst>
        </pc:grpChg>
        <pc:grpChg chg="add mod">
          <ac:chgData name="Willy Quach" userId="54b013902347d2ba" providerId="LiveId" clId="{22E71A2B-C2F7-4A7C-A9F1-7C33A1BA93F4}" dt="2023-08-18T03:06:48.975" v="10031" actId="1076"/>
          <ac:grpSpMkLst>
            <pc:docMk/>
            <pc:sldMk cId="1569816045" sldId="305"/>
            <ac:grpSpMk id="45" creationId="{5650EA81-AC06-7D03-3AA6-22EFB91322A1}"/>
          </ac:grpSpMkLst>
        </pc:grpChg>
        <pc:grpChg chg="mod">
          <ac:chgData name="Willy Quach" userId="54b013902347d2ba" providerId="LiveId" clId="{22E71A2B-C2F7-4A7C-A9F1-7C33A1BA93F4}" dt="2023-08-17T03:07:34.289" v="8952" actId="20577"/>
          <ac:grpSpMkLst>
            <pc:docMk/>
            <pc:sldMk cId="1569816045" sldId="305"/>
            <ac:grpSpMk id="61" creationId="{409DAFFE-D117-3F4B-F9AF-D5C3D8724C3E}"/>
          </ac:grpSpMkLst>
        </pc:grpChg>
        <pc:grpChg chg="add del mod">
          <ac:chgData name="Willy Quach" userId="54b013902347d2ba" providerId="LiveId" clId="{22E71A2B-C2F7-4A7C-A9F1-7C33A1BA93F4}" dt="2023-08-17T03:09:18.896" v="8988" actId="21"/>
          <ac:grpSpMkLst>
            <pc:docMk/>
            <pc:sldMk cId="1569816045" sldId="305"/>
            <ac:grpSpMk id="66" creationId="{0FC4A557-1AA2-3308-9202-AE6A046FEB36}"/>
          </ac:grpSpMkLst>
        </pc:grpChg>
        <pc:grpChg chg="add del mod">
          <ac:chgData name="Willy Quach" userId="54b013902347d2ba" providerId="LiveId" clId="{22E71A2B-C2F7-4A7C-A9F1-7C33A1BA93F4}" dt="2023-08-17T03:08:21.892" v="8966"/>
          <ac:grpSpMkLst>
            <pc:docMk/>
            <pc:sldMk cId="1569816045" sldId="305"/>
            <ac:grpSpMk id="67" creationId="{39328941-C92E-1809-C575-CC31663BE26F}"/>
          </ac:grpSpMkLst>
        </pc:grpChg>
        <pc:grpChg chg="mod">
          <ac:chgData name="Willy Quach" userId="54b013902347d2ba" providerId="LiveId" clId="{22E71A2B-C2F7-4A7C-A9F1-7C33A1BA93F4}" dt="2023-08-17T03:08:20.942" v="8965"/>
          <ac:grpSpMkLst>
            <pc:docMk/>
            <pc:sldMk cId="1569816045" sldId="305"/>
            <ac:grpSpMk id="83" creationId="{FEFDB9B9-9B02-E3CC-54C0-D2D0ED3CFDEB}"/>
          </ac:grpSpMkLst>
        </pc:grpChg>
        <pc:grpChg chg="add del mod">
          <ac:chgData name="Willy Quach" userId="54b013902347d2ba" providerId="LiveId" clId="{22E71A2B-C2F7-4A7C-A9F1-7C33A1BA93F4}" dt="2023-08-18T03:03:39.442" v="9985" actId="21"/>
          <ac:grpSpMkLst>
            <pc:docMk/>
            <pc:sldMk cId="1569816045" sldId="305"/>
            <ac:grpSpMk id="88" creationId="{384A3326-6D99-453A-6898-78748384DE99}"/>
          </ac:grpSpMkLst>
        </pc:grpChg>
        <pc:picChg chg="add del mod">
          <ac:chgData name="Willy Quach" userId="54b013902347d2ba" providerId="LiveId" clId="{22E71A2B-C2F7-4A7C-A9F1-7C33A1BA93F4}" dt="2023-08-17T03:06:45.214" v="8891" actId="478"/>
          <ac:picMkLst>
            <pc:docMk/>
            <pc:sldMk cId="1569816045" sldId="305"/>
            <ac:picMk id="19" creationId="{2E4A09FF-A837-4180-7242-2C601DC2AE64}"/>
          </ac:picMkLst>
        </pc:picChg>
        <pc:picChg chg="add del mod">
          <ac:chgData name="Willy Quach" userId="54b013902347d2ba" providerId="LiveId" clId="{22E71A2B-C2F7-4A7C-A9F1-7C33A1BA93F4}" dt="2023-08-17T03:06:45.214" v="8891" actId="478"/>
          <ac:picMkLst>
            <pc:docMk/>
            <pc:sldMk cId="1569816045" sldId="305"/>
            <ac:picMk id="22" creationId="{3526A723-AF5D-E631-CEFD-2ED0C2CB450F}"/>
          </ac:picMkLst>
        </pc:picChg>
        <pc:picChg chg="mod">
          <ac:chgData name="Willy Quach" userId="54b013902347d2ba" providerId="LiveId" clId="{22E71A2B-C2F7-4A7C-A9F1-7C33A1BA93F4}" dt="2023-08-17T03:07:34.289" v="8952" actId="20577"/>
          <ac:picMkLst>
            <pc:docMk/>
            <pc:sldMk cId="1569816045" sldId="305"/>
            <ac:picMk id="47" creationId="{34067E7F-C2DE-1F0F-2DE0-10B62EA562FE}"/>
          </ac:picMkLst>
        </pc:picChg>
        <pc:picChg chg="mod">
          <ac:chgData name="Willy Quach" userId="54b013902347d2ba" providerId="LiveId" clId="{22E71A2B-C2F7-4A7C-A9F1-7C33A1BA93F4}" dt="2023-08-17T03:07:34.289" v="8952" actId="20577"/>
          <ac:picMkLst>
            <pc:docMk/>
            <pc:sldMk cId="1569816045" sldId="305"/>
            <ac:picMk id="48" creationId="{5A756835-6555-2B6F-ABC4-616BE28CF737}"/>
          </ac:picMkLst>
        </pc:picChg>
        <pc:picChg chg="mod">
          <ac:chgData name="Willy Quach" userId="54b013902347d2ba" providerId="LiveId" clId="{22E71A2B-C2F7-4A7C-A9F1-7C33A1BA93F4}" dt="2023-08-17T03:07:34.289" v="8952" actId="20577"/>
          <ac:picMkLst>
            <pc:docMk/>
            <pc:sldMk cId="1569816045" sldId="305"/>
            <ac:picMk id="62" creationId="{9D3A3FB1-CF5D-5179-AB88-03A98226A29E}"/>
          </ac:picMkLst>
        </pc:picChg>
        <pc:picChg chg="mod">
          <ac:chgData name="Willy Quach" userId="54b013902347d2ba" providerId="LiveId" clId="{22E71A2B-C2F7-4A7C-A9F1-7C33A1BA93F4}" dt="2023-08-17T03:08:20.942" v="8965"/>
          <ac:picMkLst>
            <pc:docMk/>
            <pc:sldMk cId="1569816045" sldId="305"/>
            <ac:picMk id="69" creationId="{18DAF2E1-687D-534C-4BC3-1F0CE5512A36}"/>
          </ac:picMkLst>
        </pc:picChg>
        <pc:picChg chg="mod">
          <ac:chgData name="Willy Quach" userId="54b013902347d2ba" providerId="LiveId" clId="{22E71A2B-C2F7-4A7C-A9F1-7C33A1BA93F4}" dt="2023-08-17T03:08:20.942" v="8965"/>
          <ac:picMkLst>
            <pc:docMk/>
            <pc:sldMk cId="1569816045" sldId="305"/>
            <ac:picMk id="70" creationId="{E9AD5991-C7E4-7D78-FC00-03303C9B596B}"/>
          </ac:picMkLst>
        </pc:picChg>
        <pc:picChg chg="mod">
          <ac:chgData name="Willy Quach" userId="54b013902347d2ba" providerId="LiveId" clId="{22E71A2B-C2F7-4A7C-A9F1-7C33A1BA93F4}" dt="2023-08-17T03:08:20.942" v="8965"/>
          <ac:picMkLst>
            <pc:docMk/>
            <pc:sldMk cId="1569816045" sldId="305"/>
            <ac:picMk id="84" creationId="{13C43ED7-DA19-E78A-A9D9-71EB20283969}"/>
          </ac:picMkLst>
        </pc:picChg>
        <pc:cxnChg chg="add del mod">
          <ac:chgData name="Willy Quach" userId="54b013902347d2ba" providerId="LiveId" clId="{22E71A2B-C2F7-4A7C-A9F1-7C33A1BA93F4}" dt="2023-08-18T02:58:38.357" v="9832" actId="478"/>
          <ac:cxnSpMkLst>
            <pc:docMk/>
            <pc:sldMk cId="1569816045" sldId="305"/>
            <ac:cxnSpMk id="9" creationId="{74718873-CB56-E9E8-1AF0-013C760E70DB}"/>
          </ac:cxnSpMkLst>
        </pc:cxnChg>
        <pc:cxnChg chg="add mod">
          <ac:chgData name="Willy Quach" userId="54b013902347d2ba" providerId="LiveId" clId="{22E71A2B-C2F7-4A7C-A9F1-7C33A1BA93F4}" dt="2023-08-18T02:59:38.852" v="9896" actId="14100"/>
          <ac:cxnSpMkLst>
            <pc:docMk/>
            <pc:sldMk cId="1569816045" sldId="305"/>
            <ac:cxnSpMk id="11" creationId="{294BF1F0-3A9D-B6F3-56FF-DD82F0AAD641}"/>
          </ac:cxnSpMkLst>
        </pc:cxnChg>
        <pc:cxnChg chg="add mod">
          <ac:chgData name="Willy Quach" userId="54b013902347d2ba" providerId="LiveId" clId="{22E71A2B-C2F7-4A7C-A9F1-7C33A1BA93F4}" dt="2023-08-18T02:59:31.949" v="9894" actId="14100"/>
          <ac:cxnSpMkLst>
            <pc:docMk/>
            <pc:sldMk cId="1569816045" sldId="305"/>
            <ac:cxnSpMk id="12" creationId="{C8FF1C2E-796B-2698-C2CB-68223B686D60}"/>
          </ac:cxnSpMkLst>
        </pc:cxnChg>
        <pc:cxnChg chg="del">
          <ac:chgData name="Willy Quach" userId="54b013902347d2ba" providerId="LiveId" clId="{22E71A2B-C2F7-4A7C-A9F1-7C33A1BA93F4}" dt="2023-08-17T03:06:18.738" v="8888" actId="478"/>
          <ac:cxnSpMkLst>
            <pc:docMk/>
            <pc:sldMk cId="1569816045" sldId="305"/>
            <ac:cxnSpMk id="24" creationId="{C239D4E0-584F-E8DE-7EB6-E4EFCDCFE47D}"/>
          </ac:cxnSpMkLst>
        </pc:cxnChg>
        <pc:cxnChg chg="add del mod">
          <ac:chgData name="Willy Quach" userId="54b013902347d2ba" providerId="LiveId" clId="{22E71A2B-C2F7-4A7C-A9F1-7C33A1BA93F4}" dt="2023-08-17T03:06:45.214" v="8891" actId="478"/>
          <ac:cxnSpMkLst>
            <pc:docMk/>
            <pc:sldMk cId="1569816045" sldId="305"/>
            <ac:cxnSpMk id="25" creationId="{ED4BC1C7-73ED-32FF-1984-1FAAD2C7C4C1}"/>
          </ac:cxnSpMkLst>
        </pc:cxnChg>
        <pc:cxnChg chg="add del mod">
          <ac:chgData name="Willy Quach" userId="54b013902347d2ba" providerId="LiveId" clId="{22E71A2B-C2F7-4A7C-A9F1-7C33A1BA93F4}" dt="2023-08-17T03:06:45.214" v="8891" actId="478"/>
          <ac:cxnSpMkLst>
            <pc:docMk/>
            <pc:sldMk cId="1569816045" sldId="305"/>
            <ac:cxnSpMk id="39" creationId="{14457DE7-F115-B4CE-FAB1-50FF57102E09}"/>
          </ac:cxnSpMkLst>
        </pc:cxnChg>
        <pc:cxnChg chg="add del mod">
          <ac:chgData name="Willy Quach" userId="54b013902347d2ba" providerId="LiveId" clId="{22E71A2B-C2F7-4A7C-A9F1-7C33A1BA93F4}" dt="2023-08-17T03:06:45.214" v="8891" actId="478"/>
          <ac:cxnSpMkLst>
            <pc:docMk/>
            <pc:sldMk cId="1569816045" sldId="305"/>
            <ac:cxnSpMk id="41" creationId="{84BC13A2-2B47-CAA9-A64B-6B7C9B6BCCA5}"/>
          </ac:cxnSpMkLst>
        </pc:cxnChg>
        <pc:cxnChg chg="mod">
          <ac:chgData name="Willy Quach" userId="54b013902347d2ba" providerId="LiveId" clId="{22E71A2B-C2F7-4A7C-A9F1-7C33A1BA93F4}" dt="2023-08-17T03:07:34.289" v="8952" actId="20577"/>
          <ac:cxnSpMkLst>
            <pc:docMk/>
            <pc:sldMk cId="1569816045" sldId="305"/>
            <ac:cxnSpMk id="49" creationId="{AC119BF7-3CD7-B7B9-592D-0485FA12C4C2}"/>
          </ac:cxnSpMkLst>
        </pc:cxnChg>
        <pc:cxnChg chg="mod">
          <ac:chgData name="Willy Quach" userId="54b013902347d2ba" providerId="LiveId" clId="{22E71A2B-C2F7-4A7C-A9F1-7C33A1BA93F4}" dt="2023-08-17T03:07:34.289" v="8952" actId="20577"/>
          <ac:cxnSpMkLst>
            <pc:docMk/>
            <pc:sldMk cId="1569816045" sldId="305"/>
            <ac:cxnSpMk id="58" creationId="{2F95233E-8823-E821-6250-16E083D9D0B5}"/>
          </ac:cxnSpMkLst>
        </pc:cxnChg>
        <pc:cxnChg chg="mod">
          <ac:chgData name="Willy Quach" userId="54b013902347d2ba" providerId="LiveId" clId="{22E71A2B-C2F7-4A7C-A9F1-7C33A1BA93F4}" dt="2023-08-17T03:07:34.289" v="8952" actId="20577"/>
          <ac:cxnSpMkLst>
            <pc:docMk/>
            <pc:sldMk cId="1569816045" sldId="305"/>
            <ac:cxnSpMk id="60" creationId="{3C1ABD8C-602B-3086-175C-C0D92905741B}"/>
          </ac:cxnSpMkLst>
        </pc:cxnChg>
        <pc:cxnChg chg="mod">
          <ac:chgData name="Willy Quach" userId="54b013902347d2ba" providerId="LiveId" clId="{22E71A2B-C2F7-4A7C-A9F1-7C33A1BA93F4}" dt="2023-08-17T03:08:20.942" v="8965"/>
          <ac:cxnSpMkLst>
            <pc:docMk/>
            <pc:sldMk cId="1569816045" sldId="305"/>
            <ac:cxnSpMk id="71" creationId="{D7A582A5-0CE3-664E-A1B9-92295719F1AD}"/>
          </ac:cxnSpMkLst>
        </pc:cxnChg>
        <pc:cxnChg chg="mod">
          <ac:chgData name="Willy Quach" userId="54b013902347d2ba" providerId="LiveId" clId="{22E71A2B-C2F7-4A7C-A9F1-7C33A1BA93F4}" dt="2023-08-17T03:08:20.942" v="8965"/>
          <ac:cxnSpMkLst>
            <pc:docMk/>
            <pc:sldMk cId="1569816045" sldId="305"/>
            <ac:cxnSpMk id="80" creationId="{77E939B6-7A40-7AE4-0F09-79A57A6C1042}"/>
          </ac:cxnSpMkLst>
        </pc:cxnChg>
        <pc:cxnChg chg="mod">
          <ac:chgData name="Willy Quach" userId="54b013902347d2ba" providerId="LiveId" clId="{22E71A2B-C2F7-4A7C-A9F1-7C33A1BA93F4}" dt="2023-08-17T03:08:20.942" v="8965"/>
          <ac:cxnSpMkLst>
            <pc:docMk/>
            <pc:sldMk cId="1569816045" sldId="305"/>
            <ac:cxnSpMk id="82" creationId="{F5F08450-165D-FCF5-ECD6-0FC3BE74926D}"/>
          </ac:cxnSpMkLst>
        </pc:cxnChg>
      </pc:sldChg>
      <pc:sldChg chg="addSp delSp modSp mod modAnim">
        <pc:chgData name="Willy Quach" userId="54b013902347d2ba" providerId="LiveId" clId="{22E71A2B-C2F7-4A7C-A9F1-7C33A1BA93F4}" dt="2023-08-18T06:25:38.712" v="11765" actId="20577"/>
        <pc:sldMkLst>
          <pc:docMk/>
          <pc:sldMk cId="1666879294" sldId="307"/>
        </pc:sldMkLst>
        <pc:spChg chg="add del mod">
          <ac:chgData name="Willy Quach" userId="54b013902347d2ba" providerId="LiveId" clId="{22E71A2B-C2F7-4A7C-A9F1-7C33A1BA93F4}" dt="2023-08-18T06:24:44.875" v="11748" actId="478"/>
          <ac:spMkLst>
            <pc:docMk/>
            <pc:sldMk cId="1666879294" sldId="307"/>
            <ac:spMk id="3" creationId="{88F28C53-6A90-363E-7B89-90984CAA98C7}"/>
          </ac:spMkLst>
        </pc:spChg>
        <pc:spChg chg="add del mod">
          <ac:chgData name="Willy Quach" userId="54b013902347d2ba" providerId="LiveId" clId="{22E71A2B-C2F7-4A7C-A9F1-7C33A1BA93F4}" dt="2023-08-18T06:24:44.875" v="11748" actId="478"/>
          <ac:spMkLst>
            <pc:docMk/>
            <pc:sldMk cId="1666879294" sldId="307"/>
            <ac:spMk id="6" creationId="{4185D354-C858-DA1E-367E-CC478FBEFF61}"/>
          </ac:spMkLst>
        </pc:spChg>
        <pc:spChg chg="add del mod">
          <ac:chgData name="Willy Quach" userId="54b013902347d2ba" providerId="LiveId" clId="{22E71A2B-C2F7-4A7C-A9F1-7C33A1BA93F4}" dt="2023-08-18T06:24:44.875" v="11748" actId="478"/>
          <ac:spMkLst>
            <pc:docMk/>
            <pc:sldMk cId="1666879294" sldId="307"/>
            <ac:spMk id="7" creationId="{DE4130DB-7EF1-33A5-96AF-0E495AD33EEA}"/>
          </ac:spMkLst>
        </pc:spChg>
        <pc:spChg chg="add mod">
          <ac:chgData name="Willy Quach" userId="54b013902347d2ba" providerId="LiveId" clId="{22E71A2B-C2F7-4A7C-A9F1-7C33A1BA93F4}" dt="2023-08-18T06:24:45.205" v="11749"/>
          <ac:spMkLst>
            <pc:docMk/>
            <pc:sldMk cId="1666879294" sldId="307"/>
            <ac:spMk id="8" creationId="{C3EA983B-5F89-762A-69E2-3A5CFF069700}"/>
          </ac:spMkLst>
        </pc:spChg>
        <pc:spChg chg="add mod">
          <ac:chgData name="Willy Quach" userId="54b013902347d2ba" providerId="LiveId" clId="{22E71A2B-C2F7-4A7C-A9F1-7C33A1BA93F4}" dt="2023-08-18T06:24:45.205" v="11749"/>
          <ac:spMkLst>
            <pc:docMk/>
            <pc:sldMk cId="1666879294" sldId="307"/>
            <ac:spMk id="11" creationId="{BDEF2F5D-117E-FEF5-A52A-3FE41D7B5411}"/>
          </ac:spMkLst>
        </pc:spChg>
        <pc:spChg chg="add mod">
          <ac:chgData name="Willy Quach" userId="54b013902347d2ba" providerId="LiveId" clId="{22E71A2B-C2F7-4A7C-A9F1-7C33A1BA93F4}" dt="2023-08-18T06:24:45.205" v="11749"/>
          <ac:spMkLst>
            <pc:docMk/>
            <pc:sldMk cId="1666879294" sldId="307"/>
            <ac:spMk id="13" creationId="{4994479B-4641-ED64-3002-4A752D0773E1}"/>
          </ac:spMkLst>
        </pc:spChg>
        <pc:spChg chg="mod">
          <ac:chgData name="Willy Quach" userId="54b013902347d2ba" providerId="LiveId" clId="{22E71A2B-C2F7-4A7C-A9F1-7C33A1BA93F4}" dt="2023-08-18T06:25:38.712" v="11765" actId="20577"/>
          <ac:spMkLst>
            <pc:docMk/>
            <pc:sldMk cId="1666879294" sldId="307"/>
            <ac:spMk id="21" creationId="{5D3A578F-3ADB-B48A-6F16-FB515E9620F3}"/>
          </ac:spMkLst>
        </pc:spChg>
        <pc:spChg chg="del">
          <ac:chgData name="Willy Quach" userId="54b013902347d2ba" providerId="LiveId" clId="{22E71A2B-C2F7-4A7C-A9F1-7C33A1BA93F4}" dt="2023-08-18T05:01:34.173" v="11663" actId="478"/>
          <ac:spMkLst>
            <pc:docMk/>
            <pc:sldMk cId="1666879294" sldId="307"/>
            <ac:spMk id="22" creationId="{C10F54D7-C809-3F6F-CA7C-6499028E2E53}"/>
          </ac:spMkLst>
        </pc:spChg>
        <pc:spChg chg="del">
          <ac:chgData name="Willy Quach" userId="54b013902347d2ba" providerId="LiveId" clId="{22E71A2B-C2F7-4A7C-A9F1-7C33A1BA93F4}" dt="2023-08-18T05:01:34.173" v="11663" actId="478"/>
          <ac:spMkLst>
            <pc:docMk/>
            <pc:sldMk cId="1666879294" sldId="307"/>
            <ac:spMk id="27" creationId="{A0743D05-968B-1AB6-1015-9CC2662E0D70}"/>
          </ac:spMkLst>
        </pc:spChg>
      </pc:sldChg>
      <pc:sldChg chg="del">
        <pc:chgData name="Willy Quach" userId="54b013902347d2ba" providerId="LiveId" clId="{22E71A2B-C2F7-4A7C-A9F1-7C33A1BA93F4}" dt="2023-08-17T03:20:29.593" v="9461" actId="47"/>
        <pc:sldMkLst>
          <pc:docMk/>
          <pc:sldMk cId="2925262714" sldId="308"/>
        </pc:sldMkLst>
      </pc:sldChg>
      <pc:sldChg chg="modSp mod modShow">
        <pc:chgData name="Willy Quach" userId="54b013902347d2ba" providerId="LiveId" clId="{22E71A2B-C2F7-4A7C-A9F1-7C33A1BA93F4}" dt="2023-08-18T03:27:16.430" v="10752" actId="729"/>
        <pc:sldMkLst>
          <pc:docMk/>
          <pc:sldMk cId="1342405653" sldId="309"/>
        </pc:sldMkLst>
        <pc:spChg chg="mod">
          <ac:chgData name="Willy Quach" userId="54b013902347d2ba" providerId="LiveId" clId="{22E71A2B-C2F7-4A7C-A9F1-7C33A1BA93F4}" dt="2023-08-17T03:22:24.285" v="9767" actId="20577"/>
          <ac:spMkLst>
            <pc:docMk/>
            <pc:sldMk cId="1342405653" sldId="309"/>
            <ac:spMk id="3" creationId="{548185ED-C551-F299-AB36-A16F399BC0BC}"/>
          </ac:spMkLst>
        </pc:spChg>
      </pc:sldChg>
      <pc:sldChg chg="addSp delSp modSp add mod delAnim modAnim">
        <pc:chgData name="Willy Quach" userId="54b013902347d2ba" providerId="LiveId" clId="{22E71A2B-C2F7-4A7C-A9F1-7C33A1BA93F4}" dt="2023-08-17T02:53:16.426" v="8744" actId="20577"/>
        <pc:sldMkLst>
          <pc:docMk/>
          <pc:sldMk cId="4136150938" sldId="310"/>
        </pc:sldMkLst>
        <pc:spChg chg="add mod">
          <ac:chgData name="Willy Quach" userId="54b013902347d2ba" providerId="LiveId" clId="{22E71A2B-C2F7-4A7C-A9F1-7C33A1BA93F4}" dt="2023-08-17T02:47:01.366" v="8615" actId="14100"/>
          <ac:spMkLst>
            <pc:docMk/>
            <pc:sldMk cId="4136150938" sldId="310"/>
            <ac:spMk id="2" creationId="{112DCC9D-1A3E-D5AB-F063-67D24F2BD4AB}"/>
          </ac:spMkLst>
        </pc:spChg>
        <pc:spChg chg="mod">
          <ac:chgData name="Willy Quach" userId="54b013902347d2ba" providerId="LiveId" clId="{22E71A2B-C2F7-4A7C-A9F1-7C33A1BA93F4}" dt="2023-08-17T02:53:16.426" v="8744" actId="20577"/>
          <ac:spMkLst>
            <pc:docMk/>
            <pc:sldMk cId="4136150938" sldId="310"/>
            <ac:spMk id="7" creationId="{C05920C4-DB06-16C5-F824-05C2EC5317A7}"/>
          </ac:spMkLst>
        </pc:spChg>
        <pc:spChg chg="del">
          <ac:chgData name="Willy Quach" userId="54b013902347d2ba" providerId="LiveId" clId="{22E71A2B-C2F7-4A7C-A9F1-7C33A1BA93F4}" dt="2023-08-17T02:43:09.071" v="8235" actId="478"/>
          <ac:spMkLst>
            <pc:docMk/>
            <pc:sldMk cId="4136150938" sldId="310"/>
            <ac:spMk id="17" creationId="{4E19A697-9A4F-3ADE-A4EB-F3011820F9DF}"/>
          </ac:spMkLst>
        </pc:spChg>
        <pc:spChg chg="del">
          <ac:chgData name="Willy Quach" userId="54b013902347d2ba" providerId="LiveId" clId="{22E71A2B-C2F7-4A7C-A9F1-7C33A1BA93F4}" dt="2023-08-17T02:42:39.519" v="8204" actId="478"/>
          <ac:spMkLst>
            <pc:docMk/>
            <pc:sldMk cId="4136150938" sldId="310"/>
            <ac:spMk id="19" creationId="{534BE96F-C72A-2435-6C42-E34813948F5C}"/>
          </ac:spMkLst>
        </pc:spChg>
        <pc:spChg chg="del">
          <ac:chgData name="Willy Quach" userId="54b013902347d2ba" providerId="LiveId" clId="{22E71A2B-C2F7-4A7C-A9F1-7C33A1BA93F4}" dt="2023-08-17T02:42:39.519" v="8204" actId="478"/>
          <ac:spMkLst>
            <pc:docMk/>
            <pc:sldMk cId="4136150938" sldId="310"/>
            <ac:spMk id="22" creationId="{357F0F3B-3A4F-90D6-3F69-B2F94B8058FD}"/>
          </ac:spMkLst>
        </pc:spChg>
        <pc:spChg chg="del">
          <ac:chgData name="Willy Quach" userId="54b013902347d2ba" providerId="LiveId" clId="{22E71A2B-C2F7-4A7C-A9F1-7C33A1BA93F4}" dt="2023-08-17T02:42:39.519" v="8204" actId="478"/>
          <ac:spMkLst>
            <pc:docMk/>
            <pc:sldMk cId="4136150938" sldId="310"/>
            <ac:spMk id="25" creationId="{41083BB8-DCE3-C90E-330D-1982B6E54FA7}"/>
          </ac:spMkLst>
        </pc:spChg>
        <pc:spChg chg="mod">
          <ac:chgData name="Willy Quach" userId="54b013902347d2ba" providerId="LiveId" clId="{22E71A2B-C2F7-4A7C-A9F1-7C33A1BA93F4}" dt="2023-08-17T02:52:46.001" v="8736" actId="20577"/>
          <ac:spMkLst>
            <pc:docMk/>
            <pc:sldMk cId="4136150938" sldId="310"/>
            <ac:spMk id="29" creationId="{4EB73003-A5D7-70F7-4317-6A10EE124932}"/>
          </ac:spMkLst>
        </pc:spChg>
      </pc:sldChg>
      <pc:sldChg chg="addSp delSp modSp add mod addAnim delAnim modAnim">
        <pc:chgData name="Willy Quach" userId="54b013902347d2ba" providerId="LiveId" clId="{22E71A2B-C2F7-4A7C-A9F1-7C33A1BA93F4}" dt="2023-08-18T06:37:49.164" v="11853" actId="1076"/>
        <pc:sldMkLst>
          <pc:docMk/>
          <pc:sldMk cId="333696119" sldId="311"/>
        </pc:sldMkLst>
        <pc:spChg chg="mod topLvl">
          <ac:chgData name="Willy Quach" userId="54b013902347d2ba" providerId="LiveId" clId="{22E71A2B-C2F7-4A7C-A9F1-7C33A1BA93F4}" dt="2023-08-18T03:24:59.862" v="10714" actId="1035"/>
          <ac:spMkLst>
            <pc:docMk/>
            <pc:sldMk cId="333696119" sldId="311"/>
            <ac:spMk id="2" creationId="{F8689AD6-CF35-8CBA-BACF-9059C6B80F45}"/>
          </ac:spMkLst>
        </pc:spChg>
        <pc:spChg chg="del">
          <ac:chgData name="Willy Quach" userId="54b013902347d2ba" providerId="LiveId" clId="{22E71A2B-C2F7-4A7C-A9F1-7C33A1BA93F4}" dt="2023-08-18T03:22:48.095" v="10669" actId="478"/>
          <ac:spMkLst>
            <pc:docMk/>
            <pc:sldMk cId="333696119" sldId="311"/>
            <ac:spMk id="3" creationId="{3731349F-4F76-60D0-B021-69F0FE09201F}"/>
          </ac:spMkLst>
        </pc:spChg>
        <pc:spChg chg="add mod">
          <ac:chgData name="Willy Quach" userId="54b013902347d2ba" providerId="LiveId" clId="{22E71A2B-C2F7-4A7C-A9F1-7C33A1BA93F4}" dt="2023-08-18T06:34:25.790" v="11846" actId="1076"/>
          <ac:spMkLst>
            <pc:docMk/>
            <pc:sldMk cId="333696119" sldId="311"/>
            <ac:spMk id="3" creationId="{87B6BEFC-790F-2AC3-8E9E-C3ACEBF5C233}"/>
          </ac:spMkLst>
        </pc:spChg>
        <pc:spChg chg="mod">
          <ac:chgData name="Willy Quach" userId="54b013902347d2ba" providerId="LiveId" clId="{22E71A2B-C2F7-4A7C-A9F1-7C33A1BA93F4}" dt="2023-08-18T06:33:01.195" v="11787" actId="1076"/>
          <ac:spMkLst>
            <pc:docMk/>
            <pc:sldMk cId="333696119" sldId="311"/>
            <ac:spMk id="4" creationId="{93F46D22-8E85-425A-E12C-A1F5654BD213}"/>
          </ac:spMkLst>
        </pc:spChg>
        <pc:spChg chg="mod topLvl">
          <ac:chgData name="Willy Quach" userId="54b013902347d2ba" providerId="LiveId" clId="{22E71A2B-C2F7-4A7C-A9F1-7C33A1BA93F4}" dt="2023-08-18T03:24:59.862" v="10714" actId="1035"/>
          <ac:spMkLst>
            <pc:docMk/>
            <pc:sldMk cId="333696119" sldId="311"/>
            <ac:spMk id="6" creationId="{356C1D3B-98CC-CA3C-2ED8-5F6417B32EC1}"/>
          </ac:spMkLst>
        </pc:spChg>
        <pc:spChg chg="mod topLvl">
          <ac:chgData name="Willy Quach" userId="54b013902347d2ba" providerId="LiveId" clId="{22E71A2B-C2F7-4A7C-A9F1-7C33A1BA93F4}" dt="2023-08-18T03:24:59.862" v="10714" actId="1035"/>
          <ac:spMkLst>
            <pc:docMk/>
            <pc:sldMk cId="333696119" sldId="311"/>
            <ac:spMk id="7" creationId="{C4E04A49-F72B-CD30-37F4-A3B81A13780F}"/>
          </ac:spMkLst>
        </pc:spChg>
        <pc:spChg chg="mod topLvl">
          <ac:chgData name="Willy Quach" userId="54b013902347d2ba" providerId="LiveId" clId="{22E71A2B-C2F7-4A7C-A9F1-7C33A1BA93F4}" dt="2023-08-18T03:24:59.862" v="10714" actId="1035"/>
          <ac:spMkLst>
            <pc:docMk/>
            <pc:sldMk cId="333696119" sldId="311"/>
            <ac:spMk id="9" creationId="{44D32704-C836-E3E7-3A5D-F6DE64F53B16}"/>
          </ac:spMkLst>
        </pc:spChg>
        <pc:spChg chg="del">
          <ac:chgData name="Willy Quach" userId="54b013902347d2ba" providerId="LiveId" clId="{22E71A2B-C2F7-4A7C-A9F1-7C33A1BA93F4}" dt="2023-08-18T03:22:58.350" v="10670" actId="478"/>
          <ac:spMkLst>
            <pc:docMk/>
            <pc:sldMk cId="333696119" sldId="311"/>
            <ac:spMk id="11" creationId="{1262CAF3-9E0B-9148-B395-6022AB74DEFD}"/>
          </ac:spMkLst>
        </pc:spChg>
        <pc:spChg chg="del">
          <ac:chgData name="Willy Quach" userId="54b013902347d2ba" providerId="LiveId" clId="{22E71A2B-C2F7-4A7C-A9F1-7C33A1BA93F4}" dt="2023-08-18T03:22:58.350" v="10670" actId="478"/>
          <ac:spMkLst>
            <pc:docMk/>
            <pc:sldMk cId="333696119" sldId="311"/>
            <ac:spMk id="12" creationId="{20F5C61F-3ED9-75F9-BAD5-4B8D0880C46E}"/>
          </ac:spMkLst>
        </pc:spChg>
        <pc:spChg chg="add del mod">
          <ac:chgData name="Willy Quach" userId="54b013902347d2ba" providerId="LiveId" clId="{22E71A2B-C2F7-4A7C-A9F1-7C33A1BA93F4}" dt="2023-08-18T03:37:30.717" v="11282" actId="478"/>
          <ac:spMkLst>
            <pc:docMk/>
            <pc:sldMk cId="333696119" sldId="311"/>
            <ac:spMk id="15" creationId="{99A900A9-11B3-B45B-0BF6-320E3FA7788D}"/>
          </ac:spMkLst>
        </pc:spChg>
        <pc:spChg chg="add mod">
          <ac:chgData name="Willy Quach" userId="54b013902347d2ba" providerId="LiveId" clId="{22E71A2B-C2F7-4A7C-A9F1-7C33A1BA93F4}" dt="2023-08-18T06:37:49.164" v="11853" actId="1076"/>
          <ac:spMkLst>
            <pc:docMk/>
            <pc:sldMk cId="333696119" sldId="311"/>
            <ac:spMk id="16" creationId="{391ADC88-719C-93D4-1658-D29553CCB6DB}"/>
          </ac:spMkLst>
        </pc:spChg>
        <pc:spChg chg="mod">
          <ac:chgData name="Willy Quach" userId="54b013902347d2ba" providerId="LiveId" clId="{22E71A2B-C2F7-4A7C-A9F1-7C33A1BA93F4}" dt="2023-08-18T03:23:18.563" v="10677" actId="120"/>
          <ac:spMkLst>
            <pc:docMk/>
            <pc:sldMk cId="333696119" sldId="311"/>
            <ac:spMk id="18" creationId="{67D2F6F6-7B9E-3773-6A9A-3E9037689950}"/>
          </ac:spMkLst>
        </pc:spChg>
        <pc:spChg chg="add mod">
          <ac:chgData name="Willy Quach" userId="54b013902347d2ba" providerId="LiveId" clId="{22E71A2B-C2F7-4A7C-A9F1-7C33A1BA93F4}" dt="2023-08-18T03:31:12.241" v="10789" actId="20577"/>
          <ac:spMkLst>
            <pc:docMk/>
            <pc:sldMk cId="333696119" sldId="311"/>
            <ac:spMk id="24" creationId="{114CD80D-D505-7F0B-5B6A-6F168CAE8435}"/>
          </ac:spMkLst>
        </pc:spChg>
        <pc:spChg chg="add mod">
          <ac:chgData name="Willy Quach" userId="54b013902347d2ba" providerId="LiveId" clId="{22E71A2B-C2F7-4A7C-A9F1-7C33A1BA93F4}" dt="2023-08-18T03:33:02.635" v="10813" actId="113"/>
          <ac:spMkLst>
            <pc:docMk/>
            <pc:sldMk cId="333696119" sldId="311"/>
            <ac:spMk id="25" creationId="{93ABBE52-B29C-2322-C8CC-2E385E7A4294}"/>
          </ac:spMkLst>
        </pc:spChg>
        <pc:spChg chg="add mod">
          <ac:chgData name="Willy Quach" userId="54b013902347d2ba" providerId="LiveId" clId="{22E71A2B-C2F7-4A7C-A9F1-7C33A1BA93F4}" dt="2023-08-18T03:32:28.094" v="10811" actId="1076"/>
          <ac:spMkLst>
            <pc:docMk/>
            <pc:sldMk cId="333696119" sldId="311"/>
            <ac:spMk id="27" creationId="{908CE416-8AC6-E65A-5A4F-6E6FBAF510EF}"/>
          </ac:spMkLst>
        </pc:spChg>
        <pc:spChg chg="add mod">
          <ac:chgData name="Willy Quach" userId="54b013902347d2ba" providerId="LiveId" clId="{22E71A2B-C2F7-4A7C-A9F1-7C33A1BA93F4}" dt="2023-08-18T06:32:30.258" v="11782" actId="14100"/>
          <ac:spMkLst>
            <pc:docMk/>
            <pc:sldMk cId="333696119" sldId="311"/>
            <ac:spMk id="28" creationId="{4910FB1E-D78F-0F0A-0700-6CD43FDB1DCF}"/>
          </ac:spMkLst>
        </pc:spChg>
        <pc:spChg chg="add del mod">
          <ac:chgData name="Willy Quach" userId="54b013902347d2ba" providerId="LiveId" clId="{22E71A2B-C2F7-4A7C-A9F1-7C33A1BA93F4}" dt="2023-08-18T03:37:30.717" v="11282" actId="478"/>
          <ac:spMkLst>
            <pc:docMk/>
            <pc:sldMk cId="333696119" sldId="311"/>
            <ac:spMk id="29" creationId="{C26ECC37-C898-E463-B46F-57E28AD5D390}"/>
          </ac:spMkLst>
        </pc:spChg>
        <pc:spChg chg="add del mod">
          <ac:chgData name="Willy Quach" userId="54b013902347d2ba" providerId="LiveId" clId="{22E71A2B-C2F7-4A7C-A9F1-7C33A1BA93F4}" dt="2023-08-18T03:34:46.600" v="11026" actId="478"/>
          <ac:spMkLst>
            <pc:docMk/>
            <pc:sldMk cId="333696119" sldId="311"/>
            <ac:spMk id="30" creationId="{588A80B8-DB76-E1F1-2BBE-E050FBA62B59}"/>
          </ac:spMkLst>
        </pc:spChg>
        <pc:spChg chg="mod">
          <ac:chgData name="Willy Quach" userId="54b013902347d2ba" providerId="LiveId" clId="{22E71A2B-C2F7-4A7C-A9F1-7C33A1BA93F4}" dt="2023-08-18T03:23:18.563" v="10677" actId="120"/>
          <ac:spMkLst>
            <pc:docMk/>
            <pc:sldMk cId="333696119" sldId="311"/>
            <ac:spMk id="31" creationId="{6A0F11D7-93B7-CF94-3E74-8155CD72AE2C}"/>
          </ac:spMkLst>
        </pc:spChg>
        <pc:spChg chg="add mod">
          <ac:chgData name="Willy Quach" userId="54b013902347d2ba" providerId="LiveId" clId="{22E71A2B-C2F7-4A7C-A9F1-7C33A1BA93F4}" dt="2023-08-18T03:34:26.514" v="11023" actId="1076"/>
          <ac:spMkLst>
            <pc:docMk/>
            <pc:sldMk cId="333696119" sldId="311"/>
            <ac:spMk id="32" creationId="{0283EDF4-3F97-D8A0-0A26-578CB1E28AD8}"/>
          </ac:spMkLst>
        </pc:spChg>
        <pc:spChg chg="add del mod">
          <ac:chgData name="Willy Quach" userId="54b013902347d2ba" providerId="LiveId" clId="{22E71A2B-C2F7-4A7C-A9F1-7C33A1BA93F4}" dt="2023-08-18T03:37:30.717" v="11282" actId="478"/>
          <ac:spMkLst>
            <pc:docMk/>
            <pc:sldMk cId="333696119" sldId="311"/>
            <ac:spMk id="33" creationId="{AB695786-7CDA-2299-87BF-8377667A511B}"/>
          </ac:spMkLst>
        </pc:spChg>
        <pc:spChg chg="add mod">
          <ac:chgData name="Willy Quach" userId="54b013902347d2ba" providerId="LiveId" clId="{22E71A2B-C2F7-4A7C-A9F1-7C33A1BA93F4}" dt="2023-08-18T03:34:33.103" v="11025" actId="14100"/>
          <ac:spMkLst>
            <pc:docMk/>
            <pc:sldMk cId="333696119" sldId="311"/>
            <ac:spMk id="34" creationId="{F34AD8A2-84C4-5F9A-3637-09499E80E055}"/>
          </ac:spMkLst>
        </pc:spChg>
        <pc:spChg chg="add del mod">
          <ac:chgData name="Willy Quach" userId="54b013902347d2ba" providerId="LiveId" clId="{22E71A2B-C2F7-4A7C-A9F1-7C33A1BA93F4}" dt="2023-08-18T03:37:30.717" v="11282" actId="478"/>
          <ac:spMkLst>
            <pc:docMk/>
            <pc:sldMk cId="333696119" sldId="311"/>
            <ac:spMk id="35" creationId="{2A4D2821-A985-64FE-7EEC-1A095AB8CF72}"/>
          </ac:spMkLst>
        </pc:spChg>
        <pc:spChg chg="add del mod">
          <ac:chgData name="Willy Quach" userId="54b013902347d2ba" providerId="LiveId" clId="{22E71A2B-C2F7-4A7C-A9F1-7C33A1BA93F4}" dt="2023-08-18T03:37:30.717" v="11282" actId="478"/>
          <ac:spMkLst>
            <pc:docMk/>
            <pc:sldMk cId="333696119" sldId="311"/>
            <ac:spMk id="36" creationId="{F1732993-DF0A-FC62-C651-99791C821326}"/>
          </ac:spMkLst>
        </pc:spChg>
        <pc:spChg chg="add mod">
          <ac:chgData name="Willy Quach" userId="54b013902347d2ba" providerId="LiveId" clId="{22E71A2B-C2F7-4A7C-A9F1-7C33A1BA93F4}" dt="2023-08-18T03:35:08.897" v="11048" actId="1076"/>
          <ac:spMkLst>
            <pc:docMk/>
            <pc:sldMk cId="333696119" sldId="311"/>
            <ac:spMk id="37" creationId="{BD45A31B-0D9C-16B5-CD37-7B6FD9AA6A90}"/>
          </ac:spMkLst>
        </pc:spChg>
        <pc:spChg chg="add mod">
          <ac:chgData name="Willy Quach" userId="54b013902347d2ba" providerId="LiveId" clId="{22E71A2B-C2F7-4A7C-A9F1-7C33A1BA93F4}" dt="2023-08-18T05:04:55.285" v="11697" actId="20577"/>
          <ac:spMkLst>
            <pc:docMk/>
            <pc:sldMk cId="333696119" sldId="311"/>
            <ac:spMk id="38" creationId="{A3971E4C-73A3-E59F-9F7D-FD88F825EDCF}"/>
          </ac:spMkLst>
        </pc:spChg>
        <pc:spChg chg="add mod">
          <ac:chgData name="Willy Quach" userId="54b013902347d2ba" providerId="LiveId" clId="{22E71A2B-C2F7-4A7C-A9F1-7C33A1BA93F4}" dt="2023-08-18T06:33:16.302" v="11788" actId="1076"/>
          <ac:spMkLst>
            <pc:docMk/>
            <pc:sldMk cId="333696119" sldId="311"/>
            <ac:spMk id="44" creationId="{BC824F31-25D8-8DD9-6EE9-5AF64FC0C245}"/>
          </ac:spMkLst>
        </pc:spChg>
        <pc:grpChg chg="del mod">
          <ac:chgData name="Willy Quach" userId="54b013902347d2ba" providerId="LiveId" clId="{22E71A2B-C2F7-4A7C-A9F1-7C33A1BA93F4}" dt="2023-08-18T03:19:18.830" v="10583" actId="165"/>
          <ac:grpSpMkLst>
            <pc:docMk/>
            <pc:sldMk cId="333696119" sldId="311"/>
            <ac:grpSpMk id="10" creationId="{44353A55-0C5C-4772-90F8-F912D7CE04B8}"/>
          </ac:grpSpMkLst>
        </pc:grpChg>
        <pc:picChg chg="add mod">
          <ac:chgData name="Willy Quach" userId="54b013902347d2ba" providerId="LiveId" clId="{22E71A2B-C2F7-4A7C-A9F1-7C33A1BA93F4}" dt="2023-08-18T06:33:16.302" v="11788" actId="1076"/>
          <ac:picMkLst>
            <pc:docMk/>
            <pc:sldMk cId="333696119" sldId="311"/>
            <ac:picMk id="40" creationId="{D6086F1F-765C-C04F-5050-57BABDFA769C}"/>
          </ac:picMkLst>
        </pc:picChg>
        <pc:cxnChg chg="mod topLvl">
          <ac:chgData name="Willy Quach" userId="54b013902347d2ba" providerId="LiveId" clId="{22E71A2B-C2F7-4A7C-A9F1-7C33A1BA93F4}" dt="2023-08-18T03:24:59.862" v="10714" actId="1035"/>
          <ac:cxnSpMkLst>
            <pc:docMk/>
            <pc:sldMk cId="333696119" sldId="311"/>
            <ac:cxnSpMk id="5" creationId="{3FB94CDE-E2CC-69BC-ACCB-6CA5B91E12F7}"/>
          </ac:cxnSpMkLst>
        </pc:cxnChg>
        <pc:cxnChg chg="add mod">
          <ac:chgData name="Willy Quach" userId="54b013902347d2ba" providerId="LiveId" clId="{22E71A2B-C2F7-4A7C-A9F1-7C33A1BA93F4}" dt="2023-08-18T04:57:23.416" v="11603" actId="14100"/>
          <ac:cxnSpMkLst>
            <pc:docMk/>
            <pc:sldMk cId="333696119" sldId="311"/>
            <ac:cxnSpMk id="22" creationId="{323D8DD7-9CE8-CD7A-3530-C7735C9A7143}"/>
          </ac:cxnSpMkLst>
        </pc:cxnChg>
        <pc:cxnChg chg="add del mod">
          <ac:chgData name="Willy Quach" userId="54b013902347d2ba" providerId="LiveId" clId="{22E71A2B-C2F7-4A7C-A9F1-7C33A1BA93F4}" dt="2023-08-18T03:37:30.717" v="11282" actId="478"/>
          <ac:cxnSpMkLst>
            <pc:docMk/>
            <pc:sldMk cId="333696119" sldId="311"/>
            <ac:cxnSpMk id="26" creationId="{6FF79D18-C93E-655D-860C-7463AF90F6FF}"/>
          </ac:cxnSpMkLst>
        </pc:cxnChg>
      </pc:sldChg>
      <pc:sldChg chg="mod modShow">
        <pc:chgData name="Willy Quach" userId="54b013902347d2ba" providerId="LiveId" clId="{22E71A2B-C2F7-4A7C-A9F1-7C33A1BA93F4}" dt="2023-08-18T06:19:42.844" v="11699" actId="729"/>
        <pc:sldMkLst>
          <pc:docMk/>
          <pc:sldMk cId="3943578355" sldId="316"/>
        </pc:sldMkLst>
      </pc:sldChg>
      <pc:sldChg chg="modTransition modAnim">
        <pc:chgData name="Willy Quach" userId="54b013902347d2ba" providerId="LiveId" clId="{22E71A2B-C2F7-4A7C-A9F1-7C33A1BA93F4}" dt="2023-08-18T06:21:27.779" v="11710"/>
        <pc:sldMkLst>
          <pc:docMk/>
          <pc:sldMk cId="3776870102" sldId="317"/>
        </pc:sldMkLst>
      </pc:sldChg>
      <pc:sldChg chg="delSp modSp mod modAnim">
        <pc:chgData name="Willy Quach" userId="54b013902347d2ba" providerId="LiveId" clId="{22E71A2B-C2F7-4A7C-A9F1-7C33A1BA93F4}" dt="2023-08-18T06:26:58.205" v="11770" actId="478"/>
        <pc:sldMkLst>
          <pc:docMk/>
          <pc:sldMk cId="1622247187" sldId="321"/>
        </pc:sldMkLst>
        <pc:spChg chg="del">
          <ac:chgData name="Willy Quach" userId="54b013902347d2ba" providerId="LiveId" clId="{22E71A2B-C2F7-4A7C-A9F1-7C33A1BA93F4}" dt="2023-08-18T06:26:58.205" v="11770" actId="478"/>
          <ac:spMkLst>
            <pc:docMk/>
            <pc:sldMk cId="1622247187" sldId="321"/>
            <ac:spMk id="3" creationId="{2117E14B-B0A5-E5B4-5EC8-47FA34A7102F}"/>
          </ac:spMkLst>
        </pc:spChg>
        <pc:spChg chg="mod">
          <ac:chgData name="Willy Quach" userId="54b013902347d2ba" providerId="LiveId" clId="{22E71A2B-C2F7-4A7C-A9F1-7C33A1BA93F4}" dt="2023-08-18T03:43:05.846" v="11310" actId="1076"/>
          <ac:spMkLst>
            <pc:docMk/>
            <pc:sldMk cId="1622247187" sldId="321"/>
            <ac:spMk id="12" creationId="{6FBDDDA0-1E7F-FEF2-983C-84039BA77932}"/>
          </ac:spMkLst>
        </pc:spChg>
        <pc:spChg chg="mod">
          <ac:chgData name="Willy Quach" userId="54b013902347d2ba" providerId="LiveId" clId="{22E71A2B-C2F7-4A7C-A9F1-7C33A1BA93F4}" dt="2023-08-18T03:43:12.263" v="11311" actId="1076"/>
          <ac:spMkLst>
            <pc:docMk/>
            <pc:sldMk cId="1622247187" sldId="321"/>
            <ac:spMk id="13" creationId="{E62175C3-C915-5C18-F332-ADC812C6FEFE}"/>
          </ac:spMkLst>
        </pc:spChg>
      </pc:sldChg>
      <pc:sldChg chg="modSp mod">
        <pc:chgData name="Willy Quach" userId="54b013902347d2ba" providerId="LiveId" clId="{22E71A2B-C2F7-4A7C-A9F1-7C33A1BA93F4}" dt="2023-08-18T06:27:10.618" v="11772" actId="20577"/>
        <pc:sldMkLst>
          <pc:docMk/>
          <pc:sldMk cId="177110011" sldId="322"/>
        </pc:sldMkLst>
        <pc:spChg chg="mod">
          <ac:chgData name="Willy Quach" userId="54b013902347d2ba" providerId="LiveId" clId="{22E71A2B-C2F7-4A7C-A9F1-7C33A1BA93F4}" dt="2023-08-18T06:27:10.618" v="11772" actId="20577"/>
          <ac:spMkLst>
            <pc:docMk/>
            <pc:sldMk cId="177110011" sldId="322"/>
            <ac:spMk id="16" creationId="{4C870992-9A08-9C49-438C-9932299498DF}"/>
          </ac:spMkLst>
        </pc:spChg>
        <pc:spChg chg="mod">
          <ac:chgData name="Willy Quach" userId="54b013902347d2ba" providerId="LiveId" clId="{22E71A2B-C2F7-4A7C-A9F1-7C33A1BA93F4}" dt="2023-08-18T03:44:02.184" v="11331" actId="1076"/>
          <ac:spMkLst>
            <pc:docMk/>
            <pc:sldMk cId="177110011" sldId="322"/>
            <ac:spMk id="20" creationId="{46D3E27E-AB91-F372-99B7-51D359B063FB}"/>
          </ac:spMkLst>
        </pc:spChg>
        <pc:spChg chg="mod">
          <ac:chgData name="Willy Quach" userId="54b013902347d2ba" providerId="LiveId" clId="{22E71A2B-C2F7-4A7C-A9F1-7C33A1BA93F4}" dt="2023-08-18T03:44:02.184" v="11331" actId="1076"/>
          <ac:spMkLst>
            <pc:docMk/>
            <pc:sldMk cId="177110011" sldId="322"/>
            <ac:spMk id="21" creationId="{C6AEE883-E90A-9BCF-15E8-49D59B259730}"/>
          </ac:spMkLst>
        </pc:spChg>
      </pc:sldChg>
      <pc:sldChg chg="addSp delSp modSp mod modAnim">
        <pc:chgData name="Willy Quach" userId="54b013902347d2ba" providerId="LiveId" clId="{22E71A2B-C2F7-4A7C-A9F1-7C33A1BA93F4}" dt="2023-08-18T03:02:30.885" v="9971"/>
        <pc:sldMkLst>
          <pc:docMk/>
          <pc:sldMk cId="1731534545" sldId="324"/>
        </pc:sldMkLst>
        <pc:spChg chg="mod">
          <ac:chgData name="Willy Quach" userId="54b013902347d2ba" providerId="LiveId" clId="{22E71A2B-C2F7-4A7C-A9F1-7C33A1BA93F4}" dt="2023-08-18T03:00:40.282" v="9908" actId="113"/>
          <ac:spMkLst>
            <pc:docMk/>
            <pc:sldMk cId="1731534545" sldId="324"/>
            <ac:spMk id="8" creationId="{E1393C71-B012-75E7-BF9F-57278AA3D2FA}"/>
          </ac:spMkLst>
        </pc:spChg>
        <pc:spChg chg="del">
          <ac:chgData name="Willy Quach" userId="54b013902347d2ba" providerId="LiveId" clId="{22E71A2B-C2F7-4A7C-A9F1-7C33A1BA93F4}" dt="2023-08-18T03:01:13.624" v="9917" actId="478"/>
          <ac:spMkLst>
            <pc:docMk/>
            <pc:sldMk cId="1731534545" sldId="324"/>
            <ac:spMk id="9" creationId="{FC19E5BA-66E7-83CA-96C5-7A9C75B4E800}"/>
          </ac:spMkLst>
        </pc:spChg>
        <pc:spChg chg="mod">
          <ac:chgData name="Willy Quach" userId="54b013902347d2ba" providerId="LiveId" clId="{22E71A2B-C2F7-4A7C-A9F1-7C33A1BA93F4}" dt="2023-08-18T02:58:22.992" v="9831" actId="20577"/>
          <ac:spMkLst>
            <pc:docMk/>
            <pc:sldMk cId="1731534545" sldId="324"/>
            <ac:spMk id="10" creationId="{06F0272F-DE51-471D-051D-25AE9BE4DED3}"/>
          </ac:spMkLst>
        </pc:spChg>
        <pc:spChg chg="del">
          <ac:chgData name="Willy Quach" userId="54b013902347d2ba" providerId="LiveId" clId="{22E71A2B-C2F7-4A7C-A9F1-7C33A1BA93F4}" dt="2023-08-18T03:01:13.624" v="9917" actId="478"/>
          <ac:spMkLst>
            <pc:docMk/>
            <pc:sldMk cId="1731534545" sldId="324"/>
            <ac:spMk id="11" creationId="{0078057C-9582-AF49-520E-EAA807759638}"/>
          </ac:spMkLst>
        </pc:spChg>
        <pc:spChg chg="add del mod">
          <ac:chgData name="Willy Quach" userId="54b013902347d2ba" providerId="LiveId" clId="{22E71A2B-C2F7-4A7C-A9F1-7C33A1BA93F4}" dt="2023-08-18T03:02:30.627" v="9970" actId="478"/>
          <ac:spMkLst>
            <pc:docMk/>
            <pc:sldMk cId="1731534545" sldId="324"/>
            <ac:spMk id="12" creationId="{E80281FE-FBE2-B5CF-EF67-B9F12CB932D6}"/>
          </ac:spMkLst>
        </pc:spChg>
        <pc:spChg chg="add del mod">
          <ac:chgData name="Willy Quach" userId="54b013902347d2ba" providerId="LiveId" clId="{22E71A2B-C2F7-4A7C-A9F1-7C33A1BA93F4}" dt="2023-08-18T03:02:30.627" v="9970" actId="478"/>
          <ac:spMkLst>
            <pc:docMk/>
            <pc:sldMk cId="1731534545" sldId="324"/>
            <ac:spMk id="13" creationId="{3CDF2504-149F-C0D7-DA8D-7A355555A56B}"/>
          </ac:spMkLst>
        </pc:spChg>
        <pc:spChg chg="add del mod">
          <ac:chgData name="Willy Quach" userId="54b013902347d2ba" providerId="LiveId" clId="{22E71A2B-C2F7-4A7C-A9F1-7C33A1BA93F4}" dt="2023-08-18T03:02:30.627" v="9970" actId="478"/>
          <ac:spMkLst>
            <pc:docMk/>
            <pc:sldMk cId="1731534545" sldId="324"/>
            <ac:spMk id="14" creationId="{C35C3966-CA0B-2ECA-3209-1BD0B00DF5A9}"/>
          </ac:spMkLst>
        </pc:spChg>
        <pc:spChg chg="mod">
          <ac:chgData name="Willy Quach" userId="54b013902347d2ba" providerId="LiveId" clId="{22E71A2B-C2F7-4A7C-A9F1-7C33A1BA93F4}" dt="2023-08-18T03:01:15.568" v="9919"/>
          <ac:spMkLst>
            <pc:docMk/>
            <pc:sldMk cId="1731534545" sldId="324"/>
            <ac:spMk id="16" creationId="{70405DB5-0BF5-DB4B-2C60-BAF6194987D5}"/>
          </ac:spMkLst>
        </pc:spChg>
        <pc:spChg chg="mod">
          <ac:chgData name="Willy Quach" userId="54b013902347d2ba" providerId="LiveId" clId="{22E71A2B-C2F7-4A7C-A9F1-7C33A1BA93F4}" dt="2023-08-18T03:01:15.568" v="9919"/>
          <ac:spMkLst>
            <pc:docMk/>
            <pc:sldMk cId="1731534545" sldId="324"/>
            <ac:spMk id="17" creationId="{FDFC0683-C7C6-AB79-81C4-E67DF7D0AB89}"/>
          </ac:spMkLst>
        </pc:spChg>
        <pc:spChg chg="add mod">
          <ac:chgData name="Willy Quach" userId="54b013902347d2ba" providerId="LiveId" clId="{22E71A2B-C2F7-4A7C-A9F1-7C33A1BA93F4}" dt="2023-08-18T03:02:30.885" v="9971"/>
          <ac:spMkLst>
            <pc:docMk/>
            <pc:sldMk cId="1731534545" sldId="324"/>
            <ac:spMk id="18" creationId="{057D5D35-B028-27D1-EFA5-FF645A1B3169}"/>
          </ac:spMkLst>
        </pc:spChg>
        <pc:spChg chg="add mod">
          <ac:chgData name="Willy Quach" userId="54b013902347d2ba" providerId="LiveId" clId="{22E71A2B-C2F7-4A7C-A9F1-7C33A1BA93F4}" dt="2023-08-18T03:02:30.885" v="9971"/>
          <ac:spMkLst>
            <pc:docMk/>
            <pc:sldMk cId="1731534545" sldId="324"/>
            <ac:spMk id="19" creationId="{2B00C121-6405-472E-EF33-42596D0BF03E}"/>
          </ac:spMkLst>
        </pc:spChg>
        <pc:spChg chg="add mod">
          <ac:chgData name="Willy Quach" userId="54b013902347d2ba" providerId="LiveId" clId="{22E71A2B-C2F7-4A7C-A9F1-7C33A1BA93F4}" dt="2023-08-18T03:02:30.885" v="9971"/>
          <ac:spMkLst>
            <pc:docMk/>
            <pc:sldMk cId="1731534545" sldId="324"/>
            <ac:spMk id="20" creationId="{D9340EE6-2CA3-DF0B-5FFF-675CCE70F797}"/>
          </ac:spMkLst>
        </pc:spChg>
        <pc:spChg chg="mod">
          <ac:chgData name="Willy Quach" userId="54b013902347d2ba" providerId="LiveId" clId="{22E71A2B-C2F7-4A7C-A9F1-7C33A1BA93F4}" dt="2023-08-18T03:02:30.885" v="9971"/>
          <ac:spMkLst>
            <pc:docMk/>
            <pc:sldMk cId="1731534545" sldId="324"/>
            <ac:spMk id="22" creationId="{5988ED46-A72E-B845-E388-F6E67B0210C8}"/>
          </ac:spMkLst>
        </pc:spChg>
        <pc:spChg chg="mod">
          <ac:chgData name="Willy Quach" userId="54b013902347d2ba" providerId="LiveId" clId="{22E71A2B-C2F7-4A7C-A9F1-7C33A1BA93F4}" dt="2023-08-18T03:02:30.885" v="9971"/>
          <ac:spMkLst>
            <pc:docMk/>
            <pc:sldMk cId="1731534545" sldId="324"/>
            <ac:spMk id="23" creationId="{F294567A-48FD-1DE2-DD4C-A73A7E09F8BF}"/>
          </ac:spMkLst>
        </pc:spChg>
        <pc:spChg chg="del">
          <ac:chgData name="Willy Quach" userId="54b013902347d2ba" providerId="LiveId" clId="{22E71A2B-C2F7-4A7C-A9F1-7C33A1BA93F4}" dt="2023-08-18T03:01:15.330" v="9918" actId="478"/>
          <ac:spMkLst>
            <pc:docMk/>
            <pc:sldMk cId="1731534545" sldId="324"/>
            <ac:spMk id="33" creationId="{C7FC547E-26FF-3BAF-FD01-1D332B9B953D}"/>
          </ac:spMkLst>
        </pc:spChg>
        <pc:spChg chg="del">
          <ac:chgData name="Willy Quach" userId="54b013902347d2ba" providerId="LiveId" clId="{22E71A2B-C2F7-4A7C-A9F1-7C33A1BA93F4}" dt="2023-08-18T03:01:15.330" v="9918" actId="478"/>
          <ac:spMkLst>
            <pc:docMk/>
            <pc:sldMk cId="1731534545" sldId="324"/>
            <ac:spMk id="34" creationId="{BDEE92B9-654E-1207-01D3-E645C25647AD}"/>
          </ac:spMkLst>
        </pc:spChg>
        <pc:spChg chg="del">
          <ac:chgData name="Willy Quach" userId="54b013902347d2ba" providerId="LiveId" clId="{22E71A2B-C2F7-4A7C-A9F1-7C33A1BA93F4}" dt="2023-08-18T03:01:15.330" v="9918" actId="478"/>
          <ac:spMkLst>
            <pc:docMk/>
            <pc:sldMk cId="1731534545" sldId="324"/>
            <ac:spMk id="38" creationId="{255F3FAB-D53D-23D5-27EA-D49C19B9EF7B}"/>
          </ac:spMkLst>
        </pc:spChg>
        <pc:grpChg chg="del">
          <ac:chgData name="Willy Quach" userId="54b013902347d2ba" providerId="LiveId" clId="{22E71A2B-C2F7-4A7C-A9F1-7C33A1BA93F4}" dt="2023-08-18T03:01:15.330" v="9918" actId="478"/>
          <ac:grpSpMkLst>
            <pc:docMk/>
            <pc:sldMk cId="1731534545" sldId="324"/>
            <ac:grpSpMk id="2" creationId="{EFF5034D-965A-E152-490E-402789823A1B}"/>
          </ac:grpSpMkLst>
        </pc:grpChg>
        <pc:grpChg chg="add del mod">
          <ac:chgData name="Willy Quach" userId="54b013902347d2ba" providerId="LiveId" clId="{22E71A2B-C2F7-4A7C-A9F1-7C33A1BA93F4}" dt="2023-08-18T03:02:30.627" v="9970" actId="478"/>
          <ac:grpSpMkLst>
            <pc:docMk/>
            <pc:sldMk cId="1731534545" sldId="324"/>
            <ac:grpSpMk id="15" creationId="{3950EF31-BCA9-21F0-5946-27F97C41FB79}"/>
          </ac:grpSpMkLst>
        </pc:grpChg>
        <pc:grpChg chg="add mod">
          <ac:chgData name="Willy Quach" userId="54b013902347d2ba" providerId="LiveId" clId="{22E71A2B-C2F7-4A7C-A9F1-7C33A1BA93F4}" dt="2023-08-18T03:02:30.885" v="9971"/>
          <ac:grpSpMkLst>
            <pc:docMk/>
            <pc:sldMk cId="1731534545" sldId="324"/>
            <ac:grpSpMk id="21" creationId="{0F780F60-21FA-71B2-0678-B6B48B5FC961}"/>
          </ac:grpSpMkLst>
        </pc:grpChg>
      </pc:sldChg>
      <pc:sldChg chg="modSp add mod modTransition modAnim">
        <pc:chgData name="Willy Quach" userId="54b013902347d2ba" providerId="LiveId" clId="{22E71A2B-C2F7-4A7C-A9F1-7C33A1BA93F4}" dt="2023-08-18T04:43:43.573" v="11507"/>
        <pc:sldMkLst>
          <pc:docMk/>
          <pc:sldMk cId="2199344777" sldId="325"/>
        </pc:sldMkLst>
        <pc:spChg chg="mod">
          <ac:chgData name="Willy Quach" userId="54b013902347d2ba" providerId="LiveId" clId="{22E71A2B-C2F7-4A7C-A9F1-7C33A1BA93F4}" dt="2023-08-18T02:44:56.111" v="9814" actId="20577"/>
          <ac:spMkLst>
            <pc:docMk/>
            <pc:sldMk cId="2199344777" sldId="325"/>
            <ac:spMk id="5" creationId="{B74A4CB5-4B07-DF32-0207-4CF60A360019}"/>
          </ac:spMkLst>
        </pc:spChg>
        <pc:spChg chg="mod">
          <ac:chgData name="Willy Quach" userId="54b013902347d2ba" providerId="LiveId" clId="{22E71A2B-C2F7-4A7C-A9F1-7C33A1BA93F4}" dt="2023-08-18T03:44:49.375" v="11352" actId="20577"/>
          <ac:spMkLst>
            <pc:docMk/>
            <pc:sldMk cId="2199344777" sldId="325"/>
            <ac:spMk id="7" creationId="{C05920C4-DB06-16C5-F824-05C2EC5317A7}"/>
          </ac:spMkLst>
        </pc:spChg>
      </pc:sldChg>
      <pc:sldChg chg="addSp delSp modSp add mod modAnim">
        <pc:chgData name="Willy Quach" userId="54b013902347d2ba" providerId="LiveId" clId="{22E71A2B-C2F7-4A7C-A9F1-7C33A1BA93F4}" dt="2023-08-18T06:31:44.718" v="11781"/>
        <pc:sldMkLst>
          <pc:docMk/>
          <pc:sldMk cId="319112559" sldId="326"/>
        </pc:sldMkLst>
        <pc:spChg chg="mod">
          <ac:chgData name="Willy Quach" userId="54b013902347d2ba" providerId="LiveId" clId="{22E71A2B-C2F7-4A7C-A9F1-7C33A1BA93F4}" dt="2023-08-18T03:46:11.678" v="11353" actId="20577"/>
          <ac:spMkLst>
            <pc:docMk/>
            <pc:sldMk cId="319112559" sldId="326"/>
            <ac:spMk id="9" creationId="{FC19E5BA-66E7-83CA-96C5-7A9C75B4E800}"/>
          </ac:spMkLst>
        </pc:spChg>
        <pc:spChg chg="mod">
          <ac:chgData name="Willy Quach" userId="54b013902347d2ba" providerId="LiveId" clId="{22E71A2B-C2F7-4A7C-A9F1-7C33A1BA93F4}" dt="2023-08-18T04:55:23.301" v="11589" actId="20577"/>
          <ac:spMkLst>
            <pc:docMk/>
            <pc:sldMk cId="319112559" sldId="326"/>
            <ac:spMk id="11" creationId="{0078057C-9582-AF49-520E-EAA807759638}"/>
          </ac:spMkLst>
        </pc:spChg>
        <pc:spChg chg="add mod">
          <ac:chgData name="Willy Quach" userId="54b013902347d2ba" providerId="LiveId" clId="{22E71A2B-C2F7-4A7C-A9F1-7C33A1BA93F4}" dt="2023-08-18T03:01:20.289" v="9921"/>
          <ac:spMkLst>
            <pc:docMk/>
            <pc:sldMk cId="319112559" sldId="326"/>
            <ac:spMk id="12" creationId="{FC86452F-6133-8095-9D96-168EF34A97EE}"/>
          </ac:spMkLst>
        </pc:spChg>
        <pc:spChg chg="add mod">
          <ac:chgData name="Willy Quach" userId="54b013902347d2ba" providerId="LiveId" clId="{22E71A2B-C2F7-4A7C-A9F1-7C33A1BA93F4}" dt="2023-08-18T03:01:20.289" v="9921"/>
          <ac:spMkLst>
            <pc:docMk/>
            <pc:sldMk cId="319112559" sldId="326"/>
            <ac:spMk id="13" creationId="{35B99179-DD68-88D5-B5F9-F3BFE56CCA5E}"/>
          </ac:spMkLst>
        </pc:spChg>
        <pc:spChg chg="add mod">
          <ac:chgData name="Willy Quach" userId="54b013902347d2ba" providerId="LiveId" clId="{22E71A2B-C2F7-4A7C-A9F1-7C33A1BA93F4}" dt="2023-08-18T03:01:20.289" v="9921"/>
          <ac:spMkLst>
            <pc:docMk/>
            <pc:sldMk cId="319112559" sldId="326"/>
            <ac:spMk id="14" creationId="{1EE99031-6816-EE60-43F4-324378B002CF}"/>
          </ac:spMkLst>
        </pc:spChg>
        <pc:spChg chg="mod">
          <ac:chgData name="Willy Quach" userId="54b013902347d2ba" providerId="LiveId" clId="{22E71A2B-C2F7-4A7C-A9F1-7C33A1BA93F4}" dt="2023-08-18T03:01:20.289" v="9921"/>
          <ac:spMkLst>
            <pc:docMk/>
            <pc:sldMk cId="319112559" sldId="326"/>
            <ac:spMk id="16" creationId="{E808E908-9852-E0CF-C7ED-B8BE2E761F42}"/>
          </ac:spMkLst>
        </pc:spChg>
        <pc:spChg chg="mod">
          <ac:chgData name="Willy Quach" userId="54b013902347d2ba" providerId="LiveId" clId="{22E71A2B-C2F7-4A7C-A9F1-7C33A1BA93F4}" dt="2023-08-18T03:01:20.289" v="9921"/>
          <ac:spMkLst>
            <pc:docMk/>
            <pc:sldMk cId="319112559" sldId="326"/>
            <ac:spMk id="17" creationId="{B5D5035A-D6B5-A861-80D7-EF3528E38822}"/>
          </ac:spMkLst>
        </pc:spChg>
        <pc:spChg chg="del">
          <ac:chgData name="Willy Quach" userId="54b013902347d2ba" providerId="LiveId" clId="{22E71A2B-C2F7-4A7C-A9F1-7C33A1BA93F4}" dt="2023-08-18T03:01:20.060" v="9920" actId="478"/>
          <ac:spMkLst>
            <pc:docMk/>
            <pc:sldMk cId="319112559" sldId="326"/>
            <ac:spMk id="33" creationId="{C7FC547E-26FF-3BAF-FD01-1D332B9B953D}"/>
          </ac:spMkLst>
        </pc:spChg>
        <pc:spChg chg="del">
          <ac:chgData name="Willy Quach" userId="54b013902347d2ba" providerId="LiveId" clId="{22E71A2B-C2F7-4A7C-A9F1-7C33A1BA93F4}" dt="2023-08-18T03:01:20.060" v="9920" actId="478"/>
          <ac:spMkLst>
            <pc:docMk/>
            <pc:sldMk cId="319112559" sldId="326"/>
            <ac:spMk id="34" creationId="{BDEE92B9-654E-1207-01D3-E645C25647AD}"/>
          </ac:spMkLst>
        </pc:spChg>
        <pc:spChg chg="del">
          <ac:chgData name="Willy Quach" userId="54b013902347d2ba" providerId="LiveId" clId="{22E71A2B-C2F7-4A7C-A9F1-7C33A1BA93F4}" dt="2023-08-18T03:01:20.060" v="9920" actId="478"/>
          <ac:spMkLst>
            <pc:docMk/>
            <pc:sldMk cId="319112559" sldId="326"/>
            <ac:spMk id="38" creationId="{255F3FAB-D53D-23D5-27EA-D49C19B9EF7B}"/>
          </ac:spMkLst>
        </pc:spChg>
        <pc:grpChg chg="del">
          <ac:chgData name="Willy Quach" userId="54b013902347d2ba" providerId="LiveId" clId="{22E71A2B-C2F7-4A7C-A9F1-7C33A1BA93F4}" dt="2023-08-18T03:01:20.060" v="9920" actId="478"/>
          <ac:grpSpMkLst>
            <pc:docMk/>
            <pc:sldMk cId="319112559" sldId="326"/>
            <ac:grpSpMk id="2" creationId="{EFF5034D-965A-E152-490E-402789823A1B}"/>
          </ac:grpSpMkLst>
        </pc:grpChg>
        <pc:grpChg chg="add mod">
          <ac:chgData name="Willy Quach" userId="54b013902347d2ba" providerId="LiveId" clId="{22E71A2B-C2F7-4A7C-A9F1-7C33A1BA93F4}" dt="2023-08-18T03:01:20.289" v="9921"/>
          <ac:grpSpMkLst>
            <pc:docMk/>
            <pc:sldMk cId="319112559" sldId="326"/>
            <ac:grpSpMk id="15" creationId="{C6F04D7E-3912-3F13-D518-0B8A74249A76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7D35-3BA7-4E07-A965-9555AE6E020A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2410-E5E5-450C-872C-9ADC4C4F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11387-10FD-479D-A825-A972A0BDF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4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D2410-E5E5-450C-872C-9ADC4C4F69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9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D2410-E5E5-450C-872C-9ADC4C4F69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7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uniform</a:t>
            </a:r>
            <a:r>
              <a:rPr lang="fr-FR" dirty="0"/>
              <a:t> </a:t>
            </a:r>
            <a:r>
              <a:rPr lang="fr-FR" dirty="0" err="1"/>
              <a:t>attacks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made explicit?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D2410-E5E5-450C-872C-9ADC4C4F69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8F16-DDB8-A526-83EB-2B059538D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A370C-F4FF-FEE7-9F07-5827AD952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0CEDA-CF91-1593-10DD-B94C10F3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EFB0C-CF42-5265-17D4-1366E30B5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77039-B49A-A688-73AF-ABE4614E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4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ED0DF-D203-64C5-0F4E-F5014DDC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9F7ED-7F1C-FA33-8ED8-00AAF8C45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8E9BE-77EF-A254-789B-1F2E35A4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D159-59C4-7261-BA6A-B79B653B9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81C5E-7E6A-8E04-E059-D7AFEC70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3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5B77F-0729-50E1-F7E2-D5E82E94C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EDCA7-D466-E96A-8D65-43600FD57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EB7C-25D6-BD15-8D21-AB5CCDA6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7C6C0-9C44-8F36-74EC-5DC86A81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CD99D-5F73-AD3A-B4BE-F7CE31D0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E298-DD9F-DA03-DD01-E64E44CD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3749F-2690-3B8C-D9EE-7A1EA077A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3678-9F8F-1606-E4F6-49EDA455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E135-F15B-E799-1BCB-5758A13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CBA8-D94F-D38D-233B-91FD5FBC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6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F229-9E5A-62D4-48B3-43414DA1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95817-8B19-7A7D-49C4-48EA08E90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C5E6A-5FD1-C6A7-5E84-45FA6E19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3736-6E8F-6865-B130-5924659B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2510A-F30F-26C9-5510-4066A03D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5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522F-EB14-25AA-C217-0B922BDA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7DBB-5C00-D523-474C-36E281C17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D9993-A6EC-59B6-7716-8BA7D008E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75C2D-F1FA-BE53-B486-24CE22BC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488B-E1FA-F216-E7B8-679260D4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A4C84-2BAD-A403-29C4-CB2600E6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C55A-CE9B-0840-C332-FD772BD28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B1FC4-AFBA-AA14-788D-371B53864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829EC-DA19-4F0A-F397-81C3ED5EB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AB4A3-30E7-8E85-84A7-6DA42505E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A8092-6904-259A-6C4D-167B77EB9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93F73-217A-AD08-3603-6032DDA4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C4E452-EA59-AD75-F805-D44C5FD7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95671-462F-93DF-1A33-666D86B6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0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2F31A-1FD6-8C42-C70B-190D0FBD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C7971-22FC-E8CE-7C49-74D73D21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2BC1B-A7DE-8B6D-206D-3F855C13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8848A-FDAF-C779-C838-7012BB98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2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D07F8-936E-E486-C426-5852F504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A556D2-4A0E-CEC5-79AC-7813F577B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D8BA0-6751-1874-44E9-A56F429B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3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7DCD-6C50-CAAC-E6F9-1C387D41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E123-E63F-05F9-B218-E85F0FF7E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DDBD4-8B58-F50F-9A6E-8739A13B1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069F2-4AC3-377B-C81C-10CA399C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BEFBD-AFCA-58AC-2B35-72E1AA4C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EBA48-87A2-3D67-59FA-27B2A3F3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3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5162-01A4-39FE-2939-E8EEDAD3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509A3-61C5-FE49-D24C-E475417CB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B7CC0-1D16-96EE-7F6C-0186C7630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89C46-8D9D-885D-9D9D-B9E3BE84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4E0BA-654E-7407-658B-5ADAE3BC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471D4-DAC8-4033-D72F-1B92A34B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1BE2E-DC71-1300-A598-6BAE74FCD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0FF13-7E43-E7CD-88B8-508D094C1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AA99C-2101-B129-7290-43F1FC139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DB77-9461-4D1A-86E2-CBB623FB5ED0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3A68E-DF24-42C0-2AAA-B4A9F9880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00055-24A7-FF3B-A2FC-75EB2472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7EC1-C633-44C4-83D1-88535CB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6.png"/><Relationship Id="rId7" Type="http://schemas.openxmlformats.org/officeDocument/2006/relationships/image" Target="../media/image27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230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0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1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29.png"/><Relationship Id="rId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4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56.png"/><Relationship Id="rId3" Type="http://schemas.openxmlformats.org/officeDocument/2006/relationships/image" Target="../media/image490.png"/><Relationship Id="rId7" Type="http://schemas.openxmlformats.org/officeDocument/2006/relationships/image" Target="../media/image16.png"/><Relationship Id="rId12" Type="http://schemas.openxmlformats.org/officeDocument/2006/relationships/image" Target="../media/image520.png"/><Relationship Id="rId2" Type="http://schemas.openxmlformats.org/officeDocument/2006/relationships/image" Target="../media/image500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510.png"/><Relationship Id="rId5" Type="http://schemas.openxmlformats.org/officeDocument/2006/relationships/image" Target="../media/image2.png"/><Relationship Id="rId15" Type="http://schemas.openxmlformats.org/officeDocument/2006/relationships/image" Target="../media/image49.png"/><Relationship Id="rId10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18.png"/><Relationship Id="rId14" Type="http://schemas.openxmlformats.org/officeDocument/2006/relationships/image" Target="../media/image5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58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1.png"/><Relationship Id="rId5" Type="http://schemas.openxmlformats.org/officeDocument/2006/relationships/image" Target="../media/image311.png"/><Relationship Id="rId10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image" Target="../media/image12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4.png"/><Relationship Id="rId5" Type="http://schemas.openxmlformats.org/officeDocument/2006/relationships/image" Target="../media/image311.png"/><Relationship Id="rId15" Type="http://schemas.openxmlformats.org/officeDocument/2006/relationships/image" Target="../media/image110.png"/><Relationship Id="rId10" Type="http://schemas.openxmlformats.org/officeDocument/2006/relationships/image" Target="../media/image1.png"/><Relationship Id="rId9" Type="http://schemas.openxmlformats.org/officeDocument/2006/relationships/image" Target="../media/image80.png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17" Type="http://schemas.openxmlformats.org/officeDocument/2006/relationships/image" Target="../media/image14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image" Target="../media/image311.png"/><Relationship Id="rId15" Type="http://schemas.openxmlformats.org/officeDocument/2006/relationships/image" Target="../media/image7.png"/><Relationship Id="rId10" Type="http://schemas.openxmlformats.org/officeDocument/2006/relationships/image" Target="../media/image1.png"/><Relationship Id="rId9" Type="http://schemas.openxmlformats.org/officeDocument/2006/relationships/image" Target="../media/image80.png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F804-BB74-E93F-6393-E67230C4E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288" y="832103"/>
            <a:ext cx="10076688" cy="1946339"/>
          </a:xfrm>
        </p:spPr>
        <p:txBody>
          <a:bodyPr>
            <a:normAutofit/>
          </a:bodyPr>
          <a:lstStyle/>
          <a:p>
            <a:r>
              <a:rPr lang="fr-FR" dirty="0"/>
              <a:t>A Note on Non-Interactive</a:t>
            </a:r>
            <a:br>
              <a:rPr lang="fr-FR" dirty="0"/>
            </a:br>
            <a:r>
              <a:rPr lang="fr-FR" dirty="0" err="1"/>
              <a:t>Zero-Knowledge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CDH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5D361-E287-90B6-9508-9C43EEC45D8B}"/>
              </a:ext>
            </a:extLst>
          </p:cNvPr>
          <p:cNvSpPr txBox="1"/>
          <p:nvPr/>
        </p:nvSpPr>
        <p:spPr>
          <a:xfrm>
            <a:off x="7385449" y="467005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8C1E68-AECC-BFCA-4AB9-7E8FF4A173B4}"/>
              </a:ext>
            </a:extLst>
          </p:cNvPr>
          <p:cNvSpPr txBox="1"/>
          <p:nvPr/>
        </p:nvSpPr>
        <p:spPr>
          <a:xfrm>
            <a:off x="9257619" y="4693906"/>
            <a:ext cx="2432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Northeastern</a:t>
            </a:r>
            <a:r>
              <a:rPr lang="fr-FR" dirty="0"/>
              <a:t> </a:t>
            </a:r>
            <a:r>
              <a:rPr lang="fr-FR" dirty="0" err="1"/>
              <a:t>University</a:t>
            </a:r>
            <a:endParaRPr lang="fr-FR" dirty="0"/>
          </a:p>
          <a:p>
            <a:pPr algn="ctr"/>
            <a:endParaRPr lang="fr-FR" dirty="0"/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E95A60-BFE6-FBBD-151E-18036EA51A7D}"/>
              </a:ext>
            </a:extLst>
          </p:cNvPr>
          <p:cNvSpPr txBox="1"/>
          <p:nvPr/>
        </p:nvSpPr>
        <p:spPr>
          <a:xfrm>
            <a:off x="4722449" y="6031855"/>
            <a:ext cx="2139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CRYPTO 2023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7F6905-CE8E-AEA2-218B-2119536E5639}"/>
              </a:ext>
            </a:extLst>
          </p:cNvPr>
          <p:cNvSpPr/>
          <p:nvPr/>
        </p:nvSpPr>
        <p:spPr>
          <a:xfrm>
            <a:off x="1609344" y="731520"/>
            <a:ext cx="9198864" cy="2386584"/>
          </a:xfrm>
          <a:prstGeom prst="rect">
            <a:avLst/>
          </a:prstGeom>
          <a:solidFill>
            <a:schemeClr val="accent1">
              <a:alpha val="15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AA0008-B14C-9173-CBAA-38352C43A461}"/>
              </a:ext>
            </a:extLst>
          </p:cNvPr>
          <p:cNvSpPr/>
          <p:nvPr/>
        </p:nvSpPr>
        <p:spPr>
          <a:xfrm>
            <a:off x="4709159" y="6051574"/>
            <a:ext cx="2157985" cy="469021"/>
          </a:xfrm>
          <a:prstGeom prst="rect">
            <a:avLst/>
          </a:prstGeom>
          <a:solidFill>
            <a:schemeClr val="accent4">
              <a:lumMod val="50000"/>
              <a:alpha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0DE968-A804-7E99-9E79-B18FC76DF26F}"/>
              </a:ext>
            </a:extLst>
          </p:cNvPr>
          <p:cNvSpPr txBox="1"/>
          <p:nvPr/>
        </p:nvSpPr>
        <p:spPr>
          <a:xfrm>
            <a:off x="9509760" y="4096512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Willy Quach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8FA917-2BDF-9595-F445-D224D111280F}"/>
              </a:ext>
            </a:extLst>
          </p:cNvPr>
          <p:cNvSpPr txBox="1"/>
          <p:nvPr/>
        </p:nvSpPr>
        <p:spPr>
          <a:xfrm>
            <a:off x="6483096" y="4096512"/>
            <a:ext cx="2420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Zhengzhong</a:t>
            </a:r>
            <a:r>
              <a:rPr lang="en-US" sz="2800" dirty="0"/>
              <a:t> Jin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22110E-8A69-ACFC-DAE1-C2474784F688}"/>
              </a:ext>
            </a:extLst>
          </p:cNvPr>
          <p:cNvSpPr txBox="1"/>
          <p:nvPr/>
        </p:nvSpPr>
        <p:spPr>
          <a:xfrm>
            <a:off x="3712464" y="4096512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Abhishek Jain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D8E22E-6CEC-9AEE-3B78-894CA5998A0D}"/>
              </a:ext>
            </a:extLst>
          </p:cNvPr>
          <p:cNvSpPr txBox="1"/>
          <p:nvPr/>
        </p:nvSpPr>
        <p:spPr>
          <a:xfrm>
            <a:off x="502920" y="4096512"/>
            <a:ext cx="2766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Geoffroy Couteau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90FC48-15CC-76EF-895C-0929BB00F2C8}"/>
              </a:ext>
            </a:extLst>
          </p:cNvPr>
          <p:cNvSpPr txBox="1"/>
          <p:nvPr/>
        </p:nvSpPr>
        <p:spPr>
          <a:xfrm>
            <a:off x="3600201" y="4670058"/>
            <a:ext cx="2425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John Hopkins </a:t>
            </a:r>
            <a:r>
              <a:rPr lang="fr-FR" dirty="0" err="1"/>
              <a:t>University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ACC64D4-9988-1E80-A0FE-FB69828CB905}"/>
              </a:ext>
            </a:extLst>
          </p:cNvPr>
          <p:cNvCxnSpPr>
            <a:cxnSpLocks/>
          </p:cNvCxnSpPr>
          <p:nvPr/>
        </p:nvCxnSpPr>
        <p:spPr>
          <a:xfrm>
            <a:off x="10501746" y="5100782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428745D-7E29-DEF5-C4DC-AB67F19148F4}"/>
              </a:ext>
            </a:extLst>
          </p:cNvPr>
          <p:cNvSpPr txBox="1"/>
          <p:nvPr/>
        </p:nvSpPr>
        <p:spPr>
          <a:xfrm>
            <a:off x="829056" y="4670058"/>
            <a:ext cx="2069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Université Paris-Cité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B0BDB8-5D90-E447-ACF5-A194DC5E8615}"/>
              </a:ext>
            </a:extLst>
          </p:cNvPr>
          <p:cNvSpPr txBox="1"/>
          <p:nvPr/>
        </p:nvSpPr>
        <p:spPr>
          <a:xfrm>
            <a:off x="1304544" y="4944378"/>
            <a:ext cx="11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CNRS, IRIF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30168-3EC1-F844-C8FB-0233247D0880}"/>
              </a:ext>
            </a:extLst>
          </p:cNvPr>
          <p:cNvSpPr txBox="1"/>
          <p:nvPr/>
        </p:nvSpPr>
        <p:spPr>
          <a:xfrm>
            <a:off x="9886950" y="5425559"/>
            <a:ext cx="1181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Weizmann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3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353A55-0C5C-4772-90F8-F912D7CE04B8}"/>
              </a:ext>
            </a:extLst>
          </p:cNvPr>
          <p:cNvGrpSpPr/>
          <p:nvPr/>
        </p:nvGrpSpPr>
        <p:grpSpPr>
          <a:xfrm>
            <a:off x="1112984" y="3954843"/>
            <a:ext cx="10793509" cy="1200329"/>
            <a:chOff x="1207400" y="4120759"/>
            <a:chExt cx="10793509" cy="1200329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F8689AD6-CF35-8CBA-BACF-9059C6B80F45}"/>
                </a:ext>
              </a:extLst>
            </p:cNvPr>
            <p:cNvSpPr/>
            <p:nvPr/>
          </p:nvSpPr>
          <p:spPr>
            <a:xfrm>
              <a:off x="1207400" y="4120759"/>
              <a:ext cx="10363197" cy="1200329"/>
            </a:xfrm>
            <a:prstGeom prst="roundRect">
              <a:avLst>
                <a:gd name="adj" fmla="val 0"/>
              </a:avLst>
            </a:prstGeom>
            <a:solidFill>
              <a:srgbClr val="002060">
                <a:alpha val="25000"/>
              </a:srgbClr>
            </a:solidFill>
            <a:ln w="12700" cap="flat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FB94CDE-E2CC-69BC-ACCB-6CA5B91E12F7}"/>
                </a:ext>
              </a:extLst>
            </p:cNvPr>
            <p:cNvCxnSpPr>
              <a:cxnSpLocks/>
            </p:cNvCxnSpPr>
            <p:nvPr/>
          </p:nvCxnSpPr>
          <p:spPr>
            <a:xfrm>
              <a:off x="6105605" y="4322486"/>
              <a:ext cx="0" cy="7943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56C1D3B-98CC-CA3C-2ED8-5F6417B32EC1}"/>
                </a:ext>
              </a:extLst>
            </p:cNvPr>
            <p:cNvSpPr txBox="1"/>
            <p:nvPr/>
          </p:nvSpPr>
          <p:spPr>
            <a:xfrm>
              <a:off x="6181304" y="4622728"/>
              <a:ext cx="510305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800" dirty="0" err="1"/>
                <a:t>against</a:t>
              </a:r>
              <a:r>
                <a:rPr lang="fr-FR" sz="2800" dirty="0"/>
                <a:t> </a:t>
              </a:r>
              <a:r>
                <a:rPr lang="fr-FR" sz="2800" b="1" dirty="0" err="1"/>
                <a:t>uniform</a:t>
              </a:r>
              <a:r>
                <a:rPr lang="fr-FR" sz="2800" b="1" dirty="0"/>
                <a:t> </a:t>
              </a:r>
              <a:r>
                <a:rPr lang="fr-FR" sz="2800" b="1" dirty="0" err="1"/>
                <a:t>cheating</a:t>
              </a:r>
              <a:r>
                <a:rPr lang="fr-FR" sz="2800" b="1" dirty="0"/>
                <a:t> </a:t>
              </a:r>
              <a:r>
                <a:rPr lang="fr-FR" sz="2800" b="1" dirty="0" err="1"/>
                <a:t>provers</a:t>
              </a:r>
              <a:endParaRPr lang="en-US" sz="28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4E04A49-F72B-CD30-37F4-A3B81A13780F}"/>
                </a:ext>
              </a:extLst>
            </p:cNvPr>
            <p:cNvSpPr txBox="1"/>
            <p:nvPr/>
          </p:nvSpPr>
          <p:spPr>
            <a:xfrm>
              <a:off x="6190416" y="4225132"/>
              <a:ext cx="581049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800" b="1" dirty="0"/>
                <a:t>i</a:t>
              </a:r>
              <a:r>
                <a:rPr lang="en-US" sz="2800" b="1" dirty="0" err="1"/>
                <a:t>nfinitely</a:t>
              </a:r>
              <a:r>
                <a:rPr lang="en-US" sz="2800" b="1" dirty="0"/>
                <a:t>-often</a:t>
              </a:r>
              <a:r>
                <a:rPr lang="en-US" sz="2800" dirty="0"/>
                <a:t> (“sub-exp. often”)</a:t>
              </a:r>
              <a:r>
                <a:rPr lang="en-US" sz="2800" b="1" dirty="0"/>
                <a:t> 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4D32704-C836-E3E7-3A5D-F6DE64F53B16}"/>
                </a:ext>
              </a:extLst>
            </p:cNvPr>
            <p:cNvSpPr txBox="1"/>
            <p:nvPr/>
          </p:nvSpPr>
          <p:spPr>
            <a:xfrm>
              <a:off x="1361694" y="4497021"/>
              <a:ext cx="474901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2800" b="1" dirty="0" err="1">
                  <a:solidFill>
                    <a:schemeClr val="tx1"/>
                  </a:solidFill>
                </a:rPr>
                <a:t>Caveats</a:t>
              </a:r>
              <a:r>
                <a:rPr lang="fr-FR" sz="2800" b="1" dirty="0">
                  <a:solidFill>
                    <a:schemeClr val="tx1"/>
                  </a:solidFill>
                </a:rPr>
                <a:t>:</a:t>
              </a:r>
              <a:r>
                <a:rPr lang="fr-FR" sz="2800" dirty="0">
                  <a:solidFill>
                    <a:schemeClr val="tx1"/>
                  </a:solidFill>
                </a:rPr>
                <a:t> </a:t>
              </a:r>
              <a:r>
                <a:rPr lang="fr-FR" sz="2800" dirty="0" err="1">
                  <a:solidFill>
                    <a:schemeClr val="tx1"/>
                  </a:solidFill>
                </a:rPr>
                <a:t>soundness</a:t>
              </a:r>
              <a:r>
                <a:rPr lang="fr-FR" sz="2800" dirty="0">
                  <a:solidFill>
                    <a:schemeClr val="tx1"/>
                  </a:solidFill>
                </a:rPr>
                <a:t> </a:t>
              </a:r>
              <a:r>
                <a:rPr lang="fr-FR" sz="2800" dirty="0" err="1">
                  <a:solidFill>
                    <a:schemeClr val="tx1"/>
                  </a:solidFill>
                </a:rPr>
                <a:t>only</a:t>
              </a:r>
              <a:r>
                <a:rPr lang="fr-FR" sz="2800" dirty="0">
                  <a:solidFill>
                    <a:schemeClr val="tx1"/>
                  </a:solidFill>
                </a:rPr>
                <a:t> </a:t>
              </a:r>
              <a:r>
                <a:rPr lang="fr-FR" sz="2800" dirty="0" err="1">
                  <a:solidFill>
                    <a:schemeClr val="tx1"/>
                  </a:solidFill>
                </a:rPr>
                <a:t>holds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900A9-11B3-B45B-0BF6-320E3FA7788D}"/>
              </a:ext>
            </a:extLst>
          </p:cNvPr>
          <p:cNvSpPr/>
          <p:nvPr/>
        </p:nvSpPr>
        <p:spPr>
          <a:xfrm>
            <a:off x="1460446" y="1502479"/>
            <a:ext cx="9602889" cy="2059710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D2F6F6-7B9E-3773-6A9A-3E9037689950}"/>
              </a:ext>
            </a:extLst>
          </p:cNvPr>
          <p:cNvSpPr txBox="1"/>
          <p:nvPr/>
        </p:nvSpPr>
        <p:spPr>
          <a:xfrm>
            <a:off x="2992580" y="43146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Our Main </a:t>
            </a:r>
            <a:r>
              <a:rPr lang="fr-FR" sz="4000" dirty="0" err="1">
                <a:solidFill>
                  <a:schemeClr val="tx1"/>
                </a:solidFill>
              </a:rPr>
              <a:t>Result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F79D18-C93E-655D-860C-7463AF90F6FF}"/>
              </a:ext>
            </a:extLst>
          </p:cNvPr>
          <p:cNvCxnSpPr>
            <a:cxnSpLocks/>
          </p:cNvCxnSpPr>
          <p:nvPr/>
        </p:nvCxnSpPr>
        <p:spPr>
          <a:xfrm>
            <a:off x="4636656" y="2444590"/>
            <a:ext cx="0" cy="79432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26ECC37-C898-E463-B46F-57E28AD5D390}"/>
              </a:ext>
            </a:extLst>
          </p:cNvPr>
          <p:cNvSpPr txBox="1"/>
          <p:nvPr/>
        </p:nvSpPr>
        <p:spPr>
          <a:xfrm>
            <a:off x="4664731" y="2744832"/>
            <a:ext cx="2697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ZAP arguments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0F11D7-93B7-CF94-3E74-8155CD72AE2C}"/>
              </a:ext>
            </a:extLst>
          </p:cNvPr>
          <p:cNvSpPr txBox="1"/>
          <p:nvPr/>
        </p:nvSpPr>
        <p:spPr>
          <a:xfrm>
            <a:off x="1575350" y="1866272"/>
            <a:ext cx="93730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Theorem (informal): </a:t>
            </a:r>
            <a:r>
              <a:rPr lang="en-US" sz="2800" dirty="0">
                <a:solidFill>
                  <a:schemeClr val="tx1"/>
                </a:solidFill>
              </a:rPr>
              <a:t>Assuming the sub-exp. hardness of </a:t>
            </a:r>
            <a:r>
              <a:rPr lang="en-US" sz="2800" b="1" dirty="0">
                <a:solidFill>
                  <a:schemeClr val="tx1"/>
                </a:solidFill>
              </a:rPr>
              <a:t>CDH*</a:t>
            </a:r>
            <a:r>
              <a:rPr lang="en-US" sz="2800" dirty="0">
                <a:solidFill>
                  <a:schemeClr val="tx1"/>
                </a:solidFill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695786-7CDA-2299-87BF-8377667A511B}"/>
                  </a:ext>
                </a:extLst>
              </p:cNvPr>
              <p:cNvSpPr txBox="1"/>
              <p:nvPr/>
            </p:nvSpPr>
            <p:spPr>
              <a:xfrm>
                <a:off x="2844800" y="2338433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NIZKs for all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𝐍𝐏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695786-7CDA-2299-87BF-8377667A5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0" y="2338433"/>
                <a:ext cx="6096000" cy="523220"/>
              </a:xfrm>
              <a:prstGeom prst="rect">
                <a:avLst/>
              </a:prstGeom>
              <a:blipFill>
                <a:blip r:embed="rId2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A4D2821-A985-64FE-7EEC-1A095AB8CF72}"/>
              </a:ext>
            </a:extLst>
          </p:cNvPr>
          <p:cNvSpPr txBox="1"/>
          <p:nvPr/>
        </p:nvSpPr>
        <p:spPr>
          <a:xfrm>
            <a:off x="2872693" y="2513923"/>
            <a:ext cx="1708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there exist </a:t>
            </a:r>
            <a:endParaRPr lang="en-US" sz="2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732993-DF0A-FC62-C651-99791C821326}"/>
              </a:ext>
            </a:extLst>
          </p:cNvPr>
          <p:cNvSpPr txBox="1"/>
          <p:nvPr/>
        </p:nvSpPr>
        <p:spPr>
          <a:xfrm>
            <a:off x="7078572" y="2491015"/>
            <a:ext cx="3652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with </a:t>
            </a:r>
            <a:r>
              <a:rPr lang="en-US" sz="2800" i="1" u="sng" dirty="0"/>
              <a:t>weak soundness</a:t>
            </a:r>
            <a:endParaRPr lang="en-US" sz="28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31349F-4F76-60D0-B021-69F0FE09201F}"/>
              </a:ext>
            </a:extLst>
          </p:cNvPr>
          <p:cNvSpPr txBox="1"/>
          <p:nvPr/>
        </p:nvSpPr>
        <p:spPr>
          <a:xfrm>
            <a:off x="1690256" y="5355521"/>
            <a:ext cx="60047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More </a:t>
            </a:r>
            <a:r>
              <a:rPr lang="fr-FR" dirty="0" err="1"/>
              <a:t>details</a:t>
            </a:r>
            <a:r>
              <a:rPr lang="fr-FR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Common </a:t>
            </a:r>
            <a:r>
              <a:rPr lang="fr-FR" b="1" dirty="0" err="1"/>
              <a:t>random</a:t>
            </a:r>
            <a:r>
              <a:rPr lang="fr-FR" b="1" dirty="0"/>
              <a:t> </a:t>
            </a:r>
            <a:r>
              <a:rPr lang="fr-FR" dirty="0"/>
              <a:t>string (</a:t>
            </a:r>
            <a:r>
              <a:rPr lang="fr-FR" dirty="0" err="1"/>
              <a:t>a.k.a</a:t>
            </a:r>
            <a:r>
              <a:rPr lang="fr-FR" dirty="0"/>
              <a:t>. </a:t>
            </a:r>
            <a:r>
              <a:rPr lang="fr-FR" dirty="0" err="1"/>
              <a:t>uniform</a:t>
            </a:r>
            <a:r>
              <a:rPr lang="fr-FR" dirty="0"/>
              <a:t> </a:t>
            </a:r>
            <a:r>
              <a:rPr lang="fr-FR" dirty="0" err="1"/>
              <a:t>random</a:t>
            </a:r>
            <a:r>
              <a:rPr lang="fr-FR" dirty="0"/>
              <a:t> string 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Soundness</a:t>
            </a:r>
            <a:r>
              <a:rPr lang="fr-FR" dirty="0"/>
              <a:t>: </a:t>
            </a:r>
            <a:r>
              <a:rPr lang="fr-FR" dirty="0" err="1"/>
              <a:t>computational</a:t>
            </a:r>
            <a:r>
              <a:rPr lang="fr-FR" dirty="0"/>
              <a:t>, adaptive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Zero-knowledge</a:t>
            </a:r>
            <a:r>
              <a:rPr lang="fr-FR" dirty="0"/>
              <a:t>: </a:t>
            </a:r>
            <a:r>
              <a:rPr lang="fr-FR" dirty="0" err="1"/>
              <a:t>computational</a:t>
            </a:r>
            <a:r>
              <a:rPr lang="fr-FR" dirty="0"/>
              <a:t>, adaptive, multi-</a:t>
            </a:r>
            <a:r>
              <a:rPr lang="fr-FR" dirty="0" err="1"/>
              <a:t>theorem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62CAF3-9E0B-9148-B395-6022AB74DEFD}"/>
              </a:ext>
            </a:extLst>
          </p:cNvPr>
          <p:cNvSpPr txBox="1"/>
          <p:nvPr/>
        </p:nvSpPr>
        <p:spPr>
          <a:xfrm>
            <a:off x="8287131" y="5807206"/>
            <a:ext cx="382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ZAP: </a:t>
            </a:r>
            <a:r>
              <a:rPr lang="fr-FR" dirty="0" err="1"/>
              <a:t>two</a:t>
            </a:r>
            <a:r>
              <a:rPr lang="fr-FR" dirty="0"/>
              <a:t>-message, public-coin-</a:t>
            </a:r>
            <a:r>
              <a:rPr lang="fr-FR" dirty="0" err="1"/>
              <a:t>verifier</a:t>
            </a:r>
            <a:r>
              <a:rPr lang="fr-FR" dirty="0"/>
              <a:t>,</a:t>
            </a:r>
          </a:p>
          <a:p>
            <a:pPr algn="ctr"/>
            <a:r>
              <a:rPr lang="fr-FR" dirty="0" err="1"/>
              <a:t>witness-indistinguishable</a:t>
            </a:r>
            <a:r>
              <a:rPr lang="fr-FR" dirty="0"/>
              <a:t> argument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F5C61F-3ED9-75F9-BAD5-4B8D0880C46E}"/>
              </a:ext>
            </a:extLst>
          </p:cNvPr>
          <p:cNvSpPr/>
          <p:nvPr/>
        </p:nvSpPr>
        <p:spPr>
          <a:xfrm>
            <a:off x="8287131" y="5807206"/>
            <a:ext cx="3823098" cy="6829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F46D22-8E85-425A-E12C-A1F5654BD213}"/>
                  </a:ext>
                </a:extLst>
              </p:cNvPr>
              <p:cNvSpPr txBox="1"/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*With restrictions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F46D22-8E85-425A-E12C-A1F5654BD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blipFill>
                <a:blip r:embed="rId3"/>
                <a:stretch>
                  <a:fillRect l="-1568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87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Diffie</a:t>
            </a:r>
            <a:r>
              <a:rPr lang="fr-FR" dirty="0"/>
              <a:t>-Hellman Assumptions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B5DD4-DC5A-F7C6-2284-194B8E1A4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038" y="1738313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Computational Diffie-Hellman (CDH)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4A29D-3911-B577-9DED-804C477A7C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8232FA-D88F-A03F-EDE4-DDBFBE8E1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1775" y="1738313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Decisional Diffie-Hellman (DDH)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F82381-5FEA-B058-1447-9C22B2489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48500" y="2505075"/>
            <a:ext cx="5183188" cy="4076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r>
              <a:rPr lang="en-US" sz="2400" dirty="0"/>
              <a:t>Lossy trapdoor functions</a:t>
            </a:r>
          </a:p>
          <a:p>
            <a:r>
              <a:rPr lang="en-US" sz="2400" dirty="0"/>
              <a:t>Additively homomorphic encryption</a:t>
            </a:r>
          </a:p>
          <a:p>
            <a:r>
              <a:rPr lang="en-US" sz="2400" dirty="0"/>
              <a:t>2-round single server PIR</a:t>
            </a:r>
          </a:p>
          <a:p>
            <a:r>
              <a:rPr lang="en-US" sz="2400" dirty="0"/>
              <a:t>Somewhere-stat. binding hash functions</a:t>
            </a:r>
          </a:p>
          <a:p>
            <a:r>
              <a:rPr lang="en-US" sz="2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/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blipFill>
                <a:blip r:embed="rId3"/>
                <a:stretch>
                  <a:fillRect l="-1140" t="-24590" r="-1045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CB411-17B0-92D7-A642-3BCDB8DD6D6E}"/>
                  </a:ext>
                </a:extLst>
              </p:cNvPr>
              <p:cNvSpPr txBox="1"/>
              <p:nvPr/>
            </p:nvSpPr>
            <p:spPr>
              <a:xfrm>
                <a:off x="1697518" y="2644902"/>
                <a:ext cx="3193951" cy="718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:r>
                  <a:rPr lang="en-US" sz="2000" b="1" dirty="0"/>
                  <a:t>Hard to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CB411-17B0-92D7-A642-3BCDB8DD6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518" y="2644902"/>
                <a:ext cx="3193951" cy="718915"/>
              </a:xfrm>
              <a:prstGeom prst="rect">
                <a:avLst/>
              </a:prstGeom>
              <a:blipFill>
                <a:blip r:embed="rId4"/>
                <a:stretch>
                  <a:fillRect l="-1527" t="-4237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B3F062-9EEA-82AD-A343-CB7A52A70D60}"/>
                  </a:ext>
                </a:extLst>
              </p:cNvPr>
              <p:cNvSpPr txBox="1"/>
              <p:nvPr/>
            </p:nvSpPr>
            <p:spPr>
              <a:xfrm>
                <a:off x="7585753" y="2669286"/>
                <a:ext cx="3317639" cy="725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≈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uniform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B3F062-9EEA-82AD-A343-CB7A52A70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753" y="2669286"/>
                <a:ext cx="3317639" cy="725070"/>
              </a:xfrm>
              <a:prstGeom prst="rect">
                <a:avLst/>
              </a:prstGeom>
              <a:blipFill>
                <a:blip r:embed="rId5"/>
                <a:stretch>
                  <a:fillRect t="-420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7E109653-1D46-EF6E-2821-52EAF4EC9C96}"/>
              </a:ext>
            </a:extLst>
          </p:cNvPr>
          <p:cNvSpPr/>
          <p:nvPr/>
        </p:nvSpPr>
        <p:spPr>
          <a:xfrm>
            <a:off x="665226" y="2032254"/>
            <a:ext cx="493776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F586F1-9B88-C07E-311A-3CA4B7EDA08D}"/>
              </a:ext>
            </a:extLst>
          </p:cNvPr>
          <p:cNvSpPr/>
          <p:nvPr/>
        </p:nvSpPr>
        <p:spPr>
          <a:xfrm>
            <a:off x="6953250" y="2032254"/>
            <a:ext cx="445770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6F12C54-F875-6823-80F5-58EF48052543}"/>
              </a:ext>
            </a:extLst>
          </p:cNvPr>
          <p:cNvSpPr/>
          <p:nvPr/>
        </p:nvSpPr>
        <p:spPr>
          <a:xfrm rot="10800000">
            <a:off x="5638799" y="2495547"/>
            <a:ext cx="1238250" cy="619128"/>
          </a:xfrm>
          <a:prstGeom prst="rightArrow">
            <a:avLst>
              <a:gd name="adj1" fmla="val 50000"/>
              <a:gd name="adj2" fmla="val 82308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3DC413-07F7-7674-AF9B-920E27E61BC5}"/>
              </a:ext>
            </a:extLst>
          </p:cNvPr>
          <p:cNvSpPr txBox="1"/>
          <p:nvPr/>
        </p:nvSpPr>
        <p:spPr>
          <a:xfrm>
            <a:off x="7439025" y="3609975"/>
            <a:ext cx="369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“More structured hardness”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26FC2D-42B2-5C77-583E-DB958893B632}"/>
              </a:ext>
            </a:extLst>
          </p:cNvPr>
          <p:cNvSpPr txBox="1"/>
          <p:nvPr/>
        </p:nvSpPr>
        <p:spPr>
          <a:xfrm>
            <a:off x="1419225" y="3609975"/>
            <a:ext cx="3536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“Less structured hardness”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59ADB8-C0D9-01DA-D718-491AB94926AB}"/>
              </a:ext>
            </a:extLst>
          </p:cNvPr>
          <p:cNvSpPr txBox="1"/>
          <p:nvPr/>
        </p:nvSpPr>
        <p:spPr>
          <a:xfrm>
            <a:off x="2762250" y="4486275"/>
            <a:ext cx="7793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b="1" dirty="0"/>
              <a:t>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C96603-7A1D-79E2-3211-C8F7640CFA4A}"/>
              </a:ext>
            </a:extLst>
          </p:cNvPr>
          <p:cNvCxnSpPr>
            <a:cxnSpLocks/>
          </p:cNvCxnSpPr>
          <p:nvPr/>
        </p:nvCxnSpPr>
        <p:spPr>
          <a:xfrm>
            <a:off x="6305550" y="3676650"/>
            <a:ext cx="0" cy="31813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8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C8C5E85-3379-718F-D0E1-8488C0A19BAE}"/>
              </a:ext>
            </a:extLst>
          </p:cNvPr>
          <p:cNvSpPr/>
          <p:nvPr/>
        </p:nvSpPr>
        <p:spPr>
          <a:xfrm>
            <a:off x="3227832" y="4174827"/>
            <a:ext cx="5961888" cy="887730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Prior Work on </a:t>
            </a:r>
            <a:r>
              <a:rPr lang="fr-FR" dirty="0" err="1"/>
              <a:t>NIZKs</a:t>
            </a:r>
            <a:r>
              <a:rPr lang="fr-FR" dirty="0"/>
              <a:t> + DH </a:t>
            </a:r>
            <a:r>
              <a:rPr lang="fr-FR" dirty="0" err="1"/>
              <a:t>assumptions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8232FA-D88F-A03F-EDE4-DDBFBE8E1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1775" y="1738313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Decisional Diffie-Hellman (DDH)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/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blipFill>
                <a:blip r:embed="rId2"/>
                <a:stretch>
                  <a:fillRect l="-1140" t="-24590" r="-1045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B3F062-9EEA-82AD-A343-CB7A52A70D60}"/>
                  </a:ext>
                </a:extLst>
              </p:cNvPr>
              <p:cNvSpPr txBox="1"/>
              <p:nvPr/>
            </p:nvSpPr>
            <p:spPr>
              <a:xfrm>
                <a:off x="7585753" y="2669286"/>
                <a:ext cx="3317639" cy="725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≈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uniform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B3F062-9EEA-82AD-A343-CB7A52A70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753" y="2669286"/>
                <a:ext cx="3317639" cy="725070"/>
              </a:xfrm>
              <a:prstGeom prst="rect">
                <a:avLst/>
              </a:prstGeom>
              <a:blipFill>
                <a:blip r:embed="rId3"/>
                <a:stretch>
                  <a:fillRect t="-420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6BF586F1-9B88-C07E-311A-3CA4B7EDA08D}"/>
              </a:ext>
            </a:extLst>
          </p:cNvPr>
          <p:cNvSpPr/>
          <p:nvPr/>
        </p:nvSpPr>
        <p:spPr>
          <a:xfrm>
            <a:off x="6953250" y="2032254"/>
            <a:ext cx="445770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/>
              <p:nvPr/>
            </p:nvSpPr>
            <p:spPr>
              <a:xfrm>
                <a:off x="8691490" y="6467252"/>
                <a:ext cx="35005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*With restrictions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90" y="6467252"/>
                <a:ext cx="3500510" cy="390748"/>
              </a:xfrm>
              <a:prstGeom prst="rect">
                <a:avLst/>
              </a:prstGeom>
              <a:blipFill>
                <a:blip r:embed="rId4"/>
                <a:stretch>
                  <a:fillRect l="-1568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8DFE2255-AAB6-9400-990F-FF4738098FCB}"/>
              </a:ext>
            </a:extLst>
          </p:cNvPr>
          <p:cNvSpPr txBox="1"/>
          <p:nvPr/>
        </p:nvSpPr>
        <p:spPr>
          <a:xfrm>
            <a:off x="3364992" y="4355361"/>
            <a:ext cx="5824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NIZKs from sub-exp. hardness of DDH*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72BBE39-893F-0F86-C987-42936F75BBB6}"/>
                  </a:ext>
                </a:extLst>
              </p:cNvPr>
              <p:cNvSpPr txBox="1"/>
              <p:nvPr/>
            </p:nvSpPr>
            <p:spPr>
              <a:xfrm>
                <a:off x="1697518" y="2644902"/>
                <a:ext cx="3193951" cy="718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:r>
                  <a:rPr lang="en-US" sz="2000" b="1" dirty="0"/>
                  <a:t>Hard to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72BBE39-893F-0F86-C987-42936F75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518" y="2644902"/>
                <a:ext cx="3193951" cy="718915"/>
              </a:xfrm>
              <a:prstGeom prst="rect">
                <a:avLst/>
              </a:prstGeom>
              <a:blipFill>
                <a:blip r:embed="rId5"/>
                <a:stretch>
                  <a:fillRect l="-1527" t="-4237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A62A57BA-4631-902C-CD61-EE0A01C73B8C}"/>
              </a:ext>
            </a:extLst>
          </p:cNvPr>
          <p:cNvSpPr/>
          <p:nvPr/>
        </p:nvSpPr>
        <p:spPr>
          <a:xfrm>
            <a:off x="665226" y="2032254"/>
            <a:ext cx="493776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45753FDC-CEE5-7121-F9D1-6625E6C932E8}"/>
              </a:ext>
            </a:extLst>
          </p:cNvPr>
          <p:cNvSpPr/>
          <p:nvPr/>
        </p:nvSpPr>
        <p:spPr>
          <a:xfrm rot="10800000">
            <a:off x="5638799" y="2495547"/>
            <a:ext cx="1238250" cy="619128"/>
          </a:xfrm>
          <a:prstGeom prst="rightArrow">
            <a:avLst>
              <a:gd name="adj1" fmla="val 50000"/>
              <a:gd name="adj2" fmla="val 82308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AAE24D5-FF2D-5165-374C-0F3305260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038" y="1738313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Computational Diffie-Hellman (CDH)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4F7483-C992-3C2C-D077-E3BC94B61BEA}"/>
              </a:ext>
            </a:extLst>
          </p:cNvPr>
          <p:cNvSpPr txBox="1"/>
          <p:nvPr/>
        </p:nvSpPr>
        <p:spPr>
          <a:xfrm>
            <a:off x="9256014" y="4721090"/>
            <a:ext cx="13907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[Jain-Jin21]</a:t>
            </a:r>
          </a:p>
        </p:txBody>
      </p:sp>
    </p:spTree>
    <p:extLst>
      <p:ext uri="{BB962C8B-B14F-4D97-AF65-F5344CB8AC3E}">
        <p14:creationId xmlns:p14="http://schemas.microsoft.com/office/powerpoint/2010/main" val="191893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build="p"/>
      <p:bldP spid="11" grpId="0"/>
      <p:bldP spid="13" grpId="0" animBg="1"/>
      <p:bldP spid="3" grpId="0"/>
      <p:bldP spid="32" grpId="0"/>
      <p:bldP spid="34" grpId="0"/>
      <p:bldP spid="35" grpId="0" animBg="1"/>
      <p:bldP spid="36" grpId="0" animBg="1"/>
      <p:bldP spid="37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5D8859-F17F-678E-8D9D-C028EA3EBEC3}"/>
              </a:ext>
            </a:extLst>
          </p:cNvPr>
          <p:cNvSpPr/>
          <p:nvPr/>
        </p:nvSpPr>
        <p:spPr>
          <a:xfrm>
            <a:off x="3718310" y="3631410"/>
            <a:ext cx="4929538" cy="574547"/>
          </a:xfrm>
          <a:prstGeom prst="roundRect">
            <a:avLst>
              <a:gd name="adj" fmla="val 0"/>
            </a:avLst>
          </a:prstGeom>
          <a:solidFill>
            <a:srgbClr val="EFE3BF">
              <a:alpha val="90000"/>
            </a:srgbClr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10F54D7-C809-3F6F-CA7C-6499028E2E53}"/>
              </a:ext>
            </a:extLst>
          </p:cNvPr>
          <p:cNvSpPr/>
          <p:nvPr/>
        </p:nvSpPr>
        <p:spPr>
          <a:xfrm>
            <a:off x="1271016" y="4449510"/>
            <a:ext cx="7902353" cy="593888"/>
          </a:xfrm>
          <a:prstGeom prst="roundRect">
            <a:avLst>
              <a:gd name="adj" fmla="val 0"/>
            </a:avLst>
          </a:prstGeom>
          <a:solidFill>
            <a:srgbClr val="EFE3BF">
              <a:alpha val="90000"/>
            </a:srgbClr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Prior Work on </a:t>
            </a:r>
            <a:r>
              <a:rPr lang="fr-FR" dirty="0" err="1"/>
              <a:t>NIZKs</a:t>
            </a:r>
            <a:r>
              <a:rPr lang="fr-FR" dirty="0"/>
              <a:t> + DH </a:t>
            </a:r>
            <a:r>
              <a:rPr lang="fr-FR" dirty="0" err="1"/>
              <a:t>assumptions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B5DD4-DC5A-F7C6-2284-194B8E1A4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038" y="1738313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Computational Diffie-Hellman (CDH)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/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blipFill>
                <a:blip r:embed="rId2"/>
                <a:stretch>
                  <a:fillRect l="-1140" t="-24590" r="-1045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CB411-17B0-92D7-A642-3BCDB8DD6D6E}"/>
                  </a:ext>
                </a:extLst>
              </p:cNvPr>
              <p:cNvSpPr txBox="1"/>
              <p:nvPr/>
            </p:nvSpPr>
            <p:spPr>
              <a:xfrm>
                <a:off x="1697518" y="2644902"/>
                <a:ext cx="3193951" cy="718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:r>
                  <a:rPr lang="en-US" sz="2000" b="1" dirty="0"/>
                  <a:t>Hard to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CB411-17B0-92D7-A642-3BCDB8DD6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518" y="2644902"/>
                <a:ext cx="3193951" cy="718915"/>
              </a:xfrm>
              <a:prstGeom prst="rect">
                <a:avLst/>
              </a:prstGeom>
              <a:blipFill>
                <a:blip r:embed="rId3"/>
                <a:stretch>
                  <a:fillRect l="-1527" t="-4237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7E109653-1D46-EF6E-2821-52EAF4EC9C96}"/>
              </a:ext>
            </a:extLst>
          </p:cNvPr>
          <p:cNvSpPr/>
          <p:nvPr/>
        </p:nvSpPr>
        <p:spPr>
          <a:xfrm>
            <a:off x="665226" y="2032254"/>
            <a:ext cx="493776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668FE1-113B-E74C-F289-8693022F0E1A}"/>
              </a:ext>
            </a:extLst>
          </p:cNvPr>
          <p:cNvSpPr txBox="1"/>
          <p:nvPr/>
        </p:nvSpPr>
        <p:spPr>
          <a:xfrm>
            <a:off x="5004851" y="6527674"/>
            <a:ext cx="7311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DV-NIZK: Verifier is given a reusable but secret verification key from a trusted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E05762-582E-0E4D-5959-D95589744AAA}"/>
                  </a:ext>
                </a:extLst>
              </p:cNvPr>
              <p:cNvSpPr txBox="1"/>
              <p:nvPr/>
            </p:nvSpPr>
            <p:spPr>
              <a:xfrm>
                <a:off x="561974" y="5142667"/>
                <a:ext cx="11630026" cy="1354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00000"/>
                  </a:lnSpc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chemeClr val="tx1"/>
                    </a:solidFill>
                  </a:rPr>
                  <a:t> Hash-proof systems </a:t>
                </a:r>
                <a:r>
                  <a:rPr lang="en-US" sz="1200" dirty="0">
                    <a:solidFill>
                      <a:schemeClr val="tx1"/>
                    </a:solidFill>
                  </a:rPr>
                  <a:t>[Cramer-Shoup02] </a:t>
                </a:r>
                <a14:m>
                  <m:oMath xmlns:m="http://schemas.openxmlformats.org/officeDocument/2006/math">
                    <m:r>
                      <a:rPr lang="fr-FR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DV-NIZK for DH tuples </a:t>
                </a:r>
                <a:endParaRPr lang="en-US" sz="1200" dirty="0"/>
              </a:p>
              <a:p>
                <a:pPr lvl="1">
                  <a:lnSpc>
                    <a:spcPct val="100000"/>
                  </a:lnSpc>
                  <a:spcBef>
                    <a:spcPts val="400"/>
                  </a:spcBef>
                </a:pPr>
                <a:r>
                  <a:rPr lang="en-US" sz="1200" dirty="0">
                    <a:solidFill>
                      <a:schemeClr val="tx1"/>
                    </a:solidFill>
                  </a:rPr>
                  <a:t>         </a:t>
                </a:r>
                <a:r>
                  <a:rPr lang="en-US" dirty="0">
                    <a:solidFill>
                      <a:schemeClr val="tx1"/>
                    </a:solidFill>
                  </a:rPr>
                  <a:t>Prover proves to verifier validity of DH tuple using DV-NIZK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</a:rPr>
                  <a:t>DV-NIZK from CDH</a:t>
                </a:r>
              </a:p>
              <a:p>
                <a:pPr lvl="1">
                  <a:lnSpc>
                    <a:spcPct val="100000"/>
                  </a:lnSpc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sz="1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>
                    <a:solidFill>
                      <a:schemeClr val="tx1"/>
                    </a:solidFill>
                  </a:rPr>
                  <a:t>(Symmetric) 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Pairings</a:t>
                </a:r>
                <a:r>
                  <a:rPr lang="en-US" sz="1800" dirty="0">
                    <a:solidFill>
                      <a:schemeClr val="tx1"/>
                    </a:solidFill>
                  </a:rPr>
                  <a:t>: decide DH tuples over source group</a:t>
                </a:r>
              </a:p>
              <a:p>
                <a:pPr marL="457200" lvl="1" indent="0">
                  <a:lnSpc>
                    <a:spcPct val="100000"/>
                  </a:lnSpc>
                  <a:spcBef>
                    <a:spcPts val="400"/>
                  </a:spcBef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      Verifier verifies himself DH tuple using pairing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NIZK from CDH over source group with pairing </a:t>
                </a:r>
                <a:r>
                  <a:rPr lang="en-US" sz="1200" dirty="0">
                    <a:solidFill>
                      <a:schemeClr val="tx1"/>
                    </a:solidFill>
                  </a:rPr>
                  <a:t>[Canetti-Halevi-Katz03]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E05762-582E-0E4D-5959-D95589744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4" y="5142667"/>
                <a:ext cx="11630026" cy="1354217"/>
              </a:xfrm>
              <a:prstGeom prst="rect">
                <a:avLst/>
              </a:prstGeom>
              <a:blipFill>
                <a:blip r:embed="rId4"/>
                <a:stretch>
                  <a:fillRect t="-2703" b="-6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5798621E-77A3-41F6-182A-6E73E9549B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1775" y="1738313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Decisional Diffie-Hellman (DDH)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9AB322A-D9B7-31D4-CAAA-0D771FE90225}"/>
                  </a:ext>
                </a:extLst>
              </p:cNvPr>
              <p:cNvSpPr txBox="1"/>
              <p:nvPr/>
            </p:nvSpPr>
            <p:spPr>
              <a:xfrm>
                <a:off x="7585753" y="2669286"/>
                <a:ext cx="3317639" cy="725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≈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uniform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9AB322A-D9B7-31D4-CAAA-0D771FE90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753" y="2669286"/>
                <a:ext cx="3317639" cy="725070"/>
              </a:xfrm>
              <a:prstGeom prst="rect">
                <a:avLst/>
              </a:prstGeom>
              <a:blipFill>
                <a:blip r:embed="rId5"/>
                <a:stretch>
                  <a:fillRect t="-420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89BE4588-9446-DE7C-030C-6D3980355661}"/>
              </a:ext>
            </a:extLst>
          </p:cNvPr>
          <p:cNvSpPr/>
          <p:nvPr/>
        </p:nvSpPr>
        <p:spPr>
          <a:xfrm>
            <a:off x="6953250" y="2032254"/>
            <a:ext cx="445770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C3DC98CB-91C8-9FF1-6E4F-8160202609F7}"/>
              </a:ext>
            </a:extLst>
          </p:cNvPr>
          <p:cNvSpPr/>
          <p:nvPr/>
        </p:nvSpPr>
        <p:spPr>
          <a:xfrm rot="10800000">
            <a:off x="5638799" y="2495547"/>
            <a:ext cx="1238250" cy="619128"/>
          </a:xfrm>
          <a:prstGeom prst="rightArrow">
            <a:avLst>
              <a:gd name="adj1" fmla="val 50000"/>
              <a:gd name="adj2" fmla="val 82308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0743D05-968B-1AB6-1015-9CC2662E0D70}"/>
                  </a:ext>
                </a:extLst>
              </p:cNvPr>
              <p:cNvSpPr txBox="1"/>
              <p:nvPr/>
            </p:nvSpPr>
            <p:spPr>
              <a:xfrm>
                <a:off x="2849415" y="4529610"/>
                <a:ext cx="6323954" cy="411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200"/>
                  </a:spcBef>
                  <a:buNone/>
                </a:pPr>
                <a:r>
                  <a:rPr lang="en-US" sz="2000" dirty="0"/>
                  <a:t>Reduces to CDH   +   </a:t>
                </a:r>
                <a:r>
                  <a:rPr lang="en-US" sz="2000" b="1" dirty="0"/>
                  <a:t>prove/decide DH tuples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0743D05-968B-1AB6-1015-9CC2662E0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415" y="4529610"/>
                <a:ext cx="6323954" cy="411779"/>
              </a:xfrm>
              <a:prstGeom prst="rect">
                <a:avLst/>
              </a:prstGeom>
              <a:blipFill>
                <a:blip r:embed="rId6"/>
                <a:stretch>
                  <a:fillRect l="-963" t="-441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89314536-92E9-E9D6-0816-0FFCF8F840A4}"/>
              </a:ext>
            </a:extLst>
          </p:cNvPr>
          <p:cNvSpPr txBox="1"/>
          <p:nvPr/>
        </p:nvSpPr>
        <p:spPr>
          <a:xfrm>
            <a:off x="9173369" y="4561788"/>
            <a:ext cx="310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keyword: hidden-bits model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FAE5E0-6F2C-89E9-E43F-204AB355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5958" y="2314574"/>
            <a:ext cx="8666596" cy="31058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/>
              <a:t>    Designated-Verifier</a:t>
            </a:r>
            <a:r>
              <a:rPr lang="en-US" sz="2400" dirty="0"/>
              <a:t> NIZKs from CDH    </a:t>
            </a:r>
            <a:r>
              <a:rPr lang="en-US" sz="1400" dirty="0"/>
              <a:t>[Couteau-Hofheinz19, </a:t>
            </a:r>
            <a:r>
              <a:rPr lang="en-US" sz="1400" b="1" dirty="0"/>
              <a:t>Q</a:t>
            </a:r>
            <a:r>
              <a:rPr lang="en-US" sz="1400" dirty="0"/>
              <a:t>-Rothblum-Wichs19,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400" dirty="0"/>
              <a:t>		                                                                                      Katsumata-Nisimaki-Yamada-Yamakawa19]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4EAF06-C2B9-EE94-EB57-D440B593EAD7}"/>
              </a:ext>
            </a:extLst>
          </p:cNvPr>
          <p:cNvSpPr/>
          <p:nvPr/>
        </p:nvSpPr>
        <p:spPr>
          <a:xfrm>
            <a:off x="5004851" y="6523482"/>
            <a:ext cx="7014324" cy="2932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D8A63-3448-EA22-B68E-2BE30C6B49C8}"/>
              </a:ext>
            </a:extLst>
          </p:cNvPr>
          <p:cNvSpPr txBox="1"/>
          <p:nvPr/>
        </p:nvSpPr>
        <p:spPr>
          <a:xfrm>
            <a:off x="1435608" y="4498848"/>
            <a:ext cx="145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Blueprint:</a:t>
            </a:r>
          </a:p>
        </p:txBody>
      </p:sp>
    </p:spTree>
    <p:extLst>
      <p:ext uri="{BB962C8B-B14F-4D97-AF65-F5344CB8AC3E}">
        <p14:creationId xmlns:p14="http://schemas.microsoft.com/office/powerpoint/2010/main" val="8771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48148E-6 L 0.25 -1.48148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5" grpId="0" build="p"/>
      <p:bldP spid="10" grpId="0"/>
      <p:bldP spid="12" grpId="0" animBg="1"/>
      <p:bldP spid="18" grpId="0"/>
      <p:bldP spid="19" grpId="0" build="p"/>
      <p:bldP spid="20" grpId="0"/>
      <p:bldP spid="23" grpId="0" animBg="1"/>
      <p:bldP spid="25" grpId="0" animBg="1"/>
      <p:bldP spid="27" grpId="0"/>
      <p:bldP spid="32" grpId="0"/>
      <p:bldP spid="6" grpId="0" uiExpand="1" build="p"/>
      <p:bldP spid="11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E1A1A90-32EF-84F4-38DC-82D7F7954449}"/>
              </a:ext>
            </a:extLst>
          </p:cNvPr>
          <p:cNvSpPr/>
          <p:nvPr/>
        </p:nvSpPr>
        <p:spPr>
          <a:xfrm>
            <a:off x="3718310" y="3631410"/>
            <a:ext cx="4929538" cy="574547"/>
          </a:xfrm>
          <a:prstGeom prst="roundRect">
            <a:avLst>
              <a:gd name="adj" fmla="val 0"/>
            </a:avLst>
          </a:prstGeom>
          <a:solidFill>
            <a:srgbClr val="EFE3BF">
              <a:alpha val="90000"/>
            </a:srgbClr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Prior Work on </a:t>
            </a:r>
            <a:r>
              <a:rPr lang="fr-FR" dirty="0" err="1"/>
              <a:t>NIZKs</a:t>
            </a:r>
            <a:r>
              <a:rPr lang="fr-FR" dirty="0"/>
              <a:t> + DH </a:t>
            </a:r>
            <a:r>
              <a:rPr lang="fr-FR" dirty="0" err="1"/>
              <a:t>assumptions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B5DD4-DC5A-F7C6-2284-194B8E1A4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8900" y="1738313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Computational Diffie-Hellman (CDH)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/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032" y="1508379"/>
                <a:ext cx="6419514" cy="369332"/>
              </a:xfrm>
              <a:prstGeom prst="rect">
                <a:avLst/>
              </a:prstGeom>
              <a:blipFill>
                <a:blip r:embed="rId2"/>
                <a:stretch>
                  <a:fillRect l="-1140" t="-24590" r="-1045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CB411-17B0-92D7-A642-3BCDB8DD6D6E}"/>
                  </a:ext>
                </a:extLst>
              </p:cNvPr>
              <p:cNvSpPr txBox="1"/>
              <p:nvPr/>
            </p:nvSpPr>
            <p:spPr>
              <a:xfrm>
                <a:off x="4742380" y="2644902"/>
                <a:ext cx="3193951" cy="718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000" dirty="0"/>
                  <a:t> for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b="0" dirty="0"/>
              </a:p>
              <a:p>
                <a:pPr algn="ctr"/>
                <a:r>
                  <a:rPr lang="en-US" sz="2000" b="1" dirty="0"/>
                  <a:t>Hard to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9CB411-17B0-92D7-A642-3BCDB8DD6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380" y="2644902"/>
                <a:ext cx="3193951" cy="718915"/>
              </a:xfrm>
              <a:prstGeom prst="rect">
                <a:avLst/>
              </a:prstGeom>
              <a:blipFill>
                <a:blip r:embed="rId3"/>
                <a:stretch>
                  <a:fillRect l="-1527" t="-4237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7E109653-1D46-EF6E-2821-52EAF4EC9C96}"/>
              </a:ext>
            </a:extLst>
          </p:cNvPr>
          <p:cNvSpPr/>
          <p:nvPr/>
        </p:nvSpPr>
        <p:spPr>
          <a:xfrm>
            <a:off x="3710088" y="2032254"/>
            <a:ext cx="4937760" cy="14264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5D3A578F-3ADB-B48A-6F16-FB515E962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5958" y="2314574"/>
            <a:ext cx="8666596" cy="31058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b="1" dirty="0"/>
              <a:t>    Designated-Verifier</a:t>
            </a:r>
            <a:r>
              <a:rPr lang="en-US" sz="2400" dirty="0"/>
              <a:t> NIZKs from CDH    </a:t>
            </a:r>
            <a:r>
              <a:rPr lang="en-US" sz="1400" dirty="0"/>
              <a:t>[Couteau-Hofheinz19, </a:t>
            </a:r>
            <a:r>
              <a:rPr lang="en-US" sz="1400" b="1" dirty="0"/>
              <a:t>Q</a:t>
            </a:r>
            <a:r>
              <a:rPr lang="en-US" sz="1400" dirty="0"/>
              <a:t>-Rothblum-Wichs19,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400" dirty="0"/>
              <a:t>		                                                                                      Katsumata-Nisimaki-Yamada-Yamakawa19]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E05762-582E-0E4D-5959-D95589744AAA}"/>
                  </a:ext>
                </a:extLst>
              </p:cNvPr>
              <p:cNvSpPr txBox="1"/>
              <p:nvPr/>
            </p:nvSpPr>
            <p:spPr>
              <a:xfrm>
                <a:off x="561974" y="5142667"/>
                <a:ext cx="11630026" cy="1354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00000"/>
                  </a:lnSpc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chemeClr val="bg2">
                        <a:lumMod val="90000"/>
                      </a:schemeClr>
                    </a:solidFill>
                  </a:rPr>
                  <a:t> Hash-proof systems </a:t>
                </a:r>
                <a:r>
                  <a:rPr lang="en-US" sz="1200" dirty="0">
                    <a:solidFill>
                      <a:schemeClr val="bg2">
                        <a:lumMod val="90000"/>
                      </a:schemeClr>
                    </a:solidFill>
                  </a:rPr>
                  <a:t>[Cramer-Shoup02] </a:t>
                </a:r>
                <a14:m>
                  <m:oMath xmlns:m="http://schemas.openxmlformats.org/officeDocument/2006/math">
                    <m:r>
                      <a:rPr lang="fr-FR" sz="1800" b="0" i="0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8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solidFill>
                      <a:schemeClr val="bg2">
                        <a:lumMod val="90000"/>
                      </a:schemeClr>
                    </a:solidFill>
                  </a:rPr>
                  <a:t> DV-NIZK for DH tuples </a:t>
                </a:r>
                <a:endParaRPr lang="en-US" sz="1200" dirty="0">
                  <a:solidFill>
                    <a:schemeClr val="bg2">
                      <a:lumMod val="90000"/>
                    </a:schemeClr>
                  </a:solidFill>
                </a:endParaRPr>
              </a:p>
              <a:p>
                <a:pPr lvl="1">
                  <a:lnSpc>
                    <a:spcPct val="100000"/>
                  </a:lnSpc>
                  <a:spcBef>
                    <a:spcPts val="400"/>
                  </a:spcBef>
                </a:pPr>
                <a:r>
                  <a:rPr lang="en-US" sz="1200" dirty="0">
                    <a:solidFill>
                      <a:schemeClr val="bg2">
                        <a:lumMod val="90000"/>
                      </a:schemeClr>
                    </a:solidFill>
                  </a:rPr>
                  <a:t>         </a:t>
                </a:r>
                <a:r>
                  <a:rPr lang="en-US" dirty="0">
                    <a:solidFill>
                      <a:schemeClr val="bg2">
                        <a:lumMod val="90000"/>
                      </a:schemeClr>
                    </a:solidFill>
                  </a:rPr>
                  <a:t>Prover proves to verifier validity of DH tuple using DV-NIZK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solidFill>
                      <a:schemeClr val="bg2">
                        <a:lumMod val="90000"/>
                      </a:schemeClr>
                    </a:solidFill>
                  </a:rPr>
                  <a:t> </a:t>
                </a:r>
                <a:r>
                  <a:rPr lang="en-US" b="1" dirty="0">
                    <a:solidFill>
                      <a:schemeClr val="bg2">
                        <a:lumMod val="90000"/>
                      </a:schemeClr>
                    </a:solidFill>
                  </a:rPr>
                  <a:t>DV-NIZK from CDH</a:t>
                </a:r>
              </a:p>
              <a:p>
                <a:pPr lvl="1">
                  <a:lnSpc>
                    <a:spcPct val="100000"/>
                  </a:lnSpc>
                  <a:spcBef>
                    <a:spcPts val="400"/>
                  </a:spcBef>
                  <a:buFont typeface="Wingdings" panose="05000000000000000000" pitchFamily="2" charset="2"/>
                  <a:buChar char="Ø"/>
                </a:pPr>
                <a:r>
                  <a:rPr lang="en-US" sz="1800" b="1" dirty="0">
                    <a:solidFill>
                      <a:schemeClr val="bg2">
                        <a:lumMod val="90000"/>
                      </a:schemeClr>
                    </a:solidFill>
                  </a:rPr>
                  <a:t> Pairings</a:t>
                </a:r>
                <a:r>
                  <a:rPr lang="en-US" sz="1800" dirty="0">
                    <a:solidFill>
                      <a:schemeClr val="bg2">
                        <a:lumMod val="90000"/>
                      </a:schemeClr>
                    </a:solidFill>
                  </a:rPr>
                  <a:t>: decide DH tuples over source group</a:t>
                </a:r>
              </a:p>
              <a:p>
                <a:pPr marL="457200" lvl="1" indent="0">
                  <a:lnSpc>
                    <a:spcPct val="100000"/>
                  </a:lnSpc>
                  <a:spcBef>
                    <a:spcPts val="400"/>
                  </a:spcBef>
                  <a:buNone/>
                </a:pPr>
                <a:r>
                  <a:rPr lang="en-US" sz="1800" dirty="0">
                    <a:solidFill>
                      <a:schemeClr val="bg2">
                        <a:lumMod val="90000"/>
                      </a:schemeClr>
                    </a:solidFill>
                  </a:rPr>
                  <a:t>      Verifier verifies himself DH tuple using pairing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solidFill>
                      <a:schemeClr val="bg2">
                        <a:lumMod val="90000"/>
                      </a:schemeClr>
                    </a:solidFill>
                  </a:rPr>
                  <a:t> </a:t>
                </a:r>
                <a:r>
                  <a:rPr lang="en-US" sz="1800" b="1" dirty="0">
                    <a:solidFill>
                      <a:schemeClr val="bg2">
                        <a:lumMod val="90000"/>
                      </a:schemeClr>
                    </a:solidFill>
                  </a:rPr>
                  <a:t>NIZK from CDH over source group with pairing </a:t>
                </a:r>
                <a:r>
                  <a:rPr lang="en-US" sz="1200" dirty="0">
                    <a:solidFill>
                      <a:schemeClr val="bg2">
                        <a:lumMod val="90000"/>
                      </a:schemeClr>
                    </a:solidFill>
                  </a:rPr>
                  <a:t>[Canetti-Halevi-Katz03]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E05762-582E-0E4D-5959-D95589744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4" y="5142667"/>
                <a:ext cx="11630026" cy="1354217"/>
              </a:xfrm>
              <a:prstGeom prst="rect">
                <a:avLst/>
              </a:prstGeom>
              <a:blipFill>
                <a:blip r:embed="rId4"/>
                <a:stretch>
                  <a:fillRect t="-2703" b="-6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89314536-92E9-E9D6-0816-0FFCF8F840A4}"/>
              </a:ext>
            </a:extLst>
          </p:cNvPr>
          <p:cNvSpPr txBox="1"/>
          <p:nvPr/>
        </p:nvSpPr>
        <p:spPr>
          <a:xfrm>
            <a:off x="9173369" y="4561788"/>
            <a:ext cx="310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keyword: hidden-bits model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D7FE6F5E-6512-8CA2-567B-850AEAF4C9CE}"/>
                  </a:ext>
                </a:extLst>
              </p:cNvPr>
              <p:cNvSpPr/>
              <p:nvPr/>
            </p:nvSpPr>
            <p:spPr>
              <a:xfrm>
                <a:off x="3748033" y="5399251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D7FE6F5E-6512-8CA2-567B-850AEAF4C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033" y="5399251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7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77BAA5E-AE59-1890-F8BF-5AD479F63BED}"/>
              </a:ext>
            </a:extLst>
          </p:cNvPr>
          <p:cNvSpPr txBox="1"/>
          <p:nvPr/>
        </p:nvSpPr>
        <p:spPr>
          <a:xfrm>
            <a:off x="5004851" y="6527674"/>
            <a:ext cx="7311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DV-NIZK: Verifier is given a reusable but secret verification key from a trusted setup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C6D8A9-DDA2-5BEC-A741-84E2E094AB78}"/>
              </a:ext>
            </a:extLst>
          </p:cNvPr>
          <p:cNvSpPr/>
          <p:nvPr/>
        </p:nvSpPr>
        <p:spPr>
          <a:xfrm>
            <a:off x="5004851" y="6523482"/>
            <a:ext cx="7014324" cy="2932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3EA983B-5F89-762A-69E2-3A5CFF069700}"/>
              </a:ext>
            </a:extLst>
          </p:cNvPr>
          <p:cNvSpPr/>
          <p:nvPr/>
        </p:nvSpPr>
        <p:spPr>
          <a:xfrm>
            <a:off x="1271016" y="4449510"/>
            <a:ext cx="7902353" cy="593888"/>
          </a:xfrm>
          <a:prstGeom prst="roundRect">
            <a:avLst>
              <a:gd name="adj" fmla="val 0"/>
            </a:avLst>
          </a:prstGeom>
          <a:solidFill>
            <a:srgbClr val="EFE3BF">
              <a:alpha val="90000"/>
            </a:srgbClr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EF2F5D-117E-FEF5-A52A-3FE41D7B5411}"/>
                  </a:ext>
                </a:extLst>
              </p:cNvPr>
              <p:cNvSpPr txBox="1"/>
              <p:nvPr/>
            </p:nvSpPr>
            <p:spPr>
              <a:xfrm>
                <a:off x="2849415" y="4529610"/>
                <a:ext cx="6323954" cy="411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200"/>
                  </a:spcBef>
                  <a:buNone/>
                </a:pPr>
                <a:r>
                  <a:rPr lang="en-US" sz="2000" dirty="0"/>
                  <a:t>Reduces to CDH   +   </a:t>
                </a:r>
                <a:r>
                  <a:rPr lang="en-US" sz="2000" b="1" dirty="0"/>
                  <a:t>prove/decide DH tuples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EF2F5D-117E-FEF5-A52A-3FE41D7B5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415" y="4529610"/>
                <a:ext cx="6323954" cy="411779"/>
              </a:xfrm>
              <a:prstGeom prst="rect">
                <a:avLst/>
              </a:prstGeom>
              <a:blipFill>
                <a:blip r:embed="rId8"/>
                <a:stretch>
                  <a:fillRect l="-963" t="-441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994479B-4641-ED64-3002-4A752D0773E1}"/>
              </a:ext>
            </a:extLst>
          </p:cNvPr>
          <p:cNvSpPr txBox="1"/>
          <p:nvPr/>
        </p:nvSpPr>
        <p:spPr>
          <a:xfrm>
            <a:off x="1435608" y="4498848"/>
            <a:ext cx="145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Blueprint:</a:t>
            </a:r>
          </a:p>
        </p:txBody>
      </p:sp>
    </p:spTree>
    <p:extLst>
      <p:ext uri="{BB962C8B-B14F-4D97-AF65-F5344CB8AC3E}">
        <p14:creationId xmlns:p14="http://schemas.microsoft.com/office/powerpoint/2010/main" val="1666879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Disjunction</a:t>
            </a:r>
            <a:r>
              <a:rPr lang="fr-FR" dirty="0"/>
              <a:t> Argument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/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group*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590FD2-BAAB-7A63-8B31-EE21E04A9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blipFill>
                <a:blip r:embed="rId2"/>
                <a:stretch>
                  <a:fillRect l="-457" t="-26230" r="-183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/>
              <p:nvPr/>
            </p:nvSpPr>
            <p:spPr>
              <a:xfrm>
                <a:off x="8691490" y="6467252"/>
                <a:ext cx="35005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*With restrictions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90" y="6467252"/>
                <a:ext cx="3500510" cy="390748"/>
              </a:xfrm>
              <a:prstGeom prst="rect">
                <a:avLst/>
              </a:prstGeom>
              <a:blipFill>
                <a:blip r:embed="rId5"/>
                <a:stretch>
                  <a:fillRect l="-1568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1BF86E0D-3434-78BC-A9F2-E1DB7CBE826E}"/>
                  </a:ext>
                </a:extLst>
              </p:cNvPr>
              <p:cNvSpPr/>
              <p:nvPr/>
            </p:nvSpPr>
            <p:spPr>
              <a:xfrm>
                <a:off x="1032265" y="28757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1BF86E0D-3434-78BC-A9F2-E1DB7CBE82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65" y="28757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BB9BAE3A-AFAC-AE75-66F0-DEB0C2685AE5}"/>
                  </a:ext>
                </a:extLst>
              </p:cNvPr>
              <p:cNvSpPr/>
              <p:nvPr/>
            </p:nvSpPr>
            <p:spPr>
              <a:xfrm>
                <a:off x="7042540" y="28757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(from DDH!)</a:t>
                </a:r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BB9BAE3A-AFAC-AE75-66F0-DEB0C2685A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540" y="28757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7"/>
                <a:stretch>
                  <a:fillRect l="-134" r="-134"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220C001E-2E53-3480-8D91-43DC44F257F5}"/>
              </a:ext>
            </a:extLst>
          </p:cNvPr>
          <p:cNvSpPr/>
          <p:nvPr/>
        </p:nvSpPr>
        <p:spPr>
          <a:xfrm>
            <a:off x="5724525" y="2771675"/>
            <a:ext cx="1152525" cy="1038225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41EB5D-2934-28A5-0973-B8E6761A4299}"/>
              </a:ext>
            </a:extLst>
          </p:cNvPr>
          <p:cNvSpPr/>
          <p:nvPr/>
        </p:nvSpPr>
        <p:spPr>
          <a:xfrm>
            <a:off x="3957206" y="4129511"/>
            <a:ext cx="4739119" cy="773996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Conclusion: NIZK from CDH*?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6A18C6FB-69CA-7D38-AD8C-F16ACAA4A9A1}"/>
                  </a:ext>
                </a:extLst>
              </p:cNvPr>
              <p:cNvSpPr/>
              <p:nvPr/>
            </p:nvSpPr>
            <p:spPr>
              <a:xfrm>
                <a:off x="3952875" y="5255740"/>
                <a:ext cx="4743450" cy="731456"/>
              </a:xfrm>
              <a:prstGeom prst="roundRect">
                <a:avLst>
                  <a:gd name="adj" fmla="val 0"/>
                </a:avLst>
              </a:prstGeom>
              <a:solidFill>
                <a:srgbClr val="BFC7D7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NO</a:t>
                </a:r>
                <a:r>
                  <a:rPr lang="en-US" sz="2800" dirty="0">
                    <a:solidFill>
                      <a:schemeClr val="tx1"/>
                    </a:solidFill>
                  </a:rPr>
                  <a:t>: “broken”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“not secure”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6A18C6FB-69CA-7D38-AD8C-F16ACAA4A9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75" y="5255740"/>
                <a:ext cx="4743450" cy="731456"/>
              </a:xfrm>
              <a:prstGeom prst="roundRect">
                <a:avLst>
                  <a:gd name="adj" fmla="val 0"/>
                </a:avLst>
              </a:prstGeom>
              <a:blipFill>
                <a:blip r:embed="rId8"/>
                <a:stretch>
                  <a:fillRect b="-8065"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8652F3-24C5-CCDA-4066-19B05E680E86}"/>
                  </a:ext>
                </a:extLst>
              </p:cNvPr>
              <p:cNvSpPr txBox="1"/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2400" dirty="0" err="1"/>
                  <a:t>such</a:t>
                </a:r>
                <a:r>
                  <a:rPr lang="fr-FR" sz="2400" dirty="0"/>
                  <a:t> </a:t>
                </a:r>
                <a:r>
                  <a:rPr lang="fr-FR" sz="2400" dirty="0" err="1"/>
                  <a:t>that</a:t>
                </a:r>
                <a:r>
                  <a:rPr lang="fr-FR" sz="2400" dirty="0"/>
                  <a:t> </a:t>
                </a:r>
                <a:r>
                  <a:rPr lang="fr-FR" sz="2400" b="1" dirty="0"/>
                  <a:t>CDH </a:t>
                </a:r>
                <a:r>
                  <a:rPr lang="fr-FR" sz="2400" b="1" dirty="0" err="1"/>
                  <a:t>holds</a:t>
                </a:r>
                <a:r>
                  <a:rPr lang="fr-FR" sz="2400" b="1" dirty="0"/>
                  <a:t> over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8652F3-24C5-CCDA-4066-19B05E680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blipFill>
                <a:blip r:embed="rId9"/>
                <a:stretch>
                  <a:fillRect l="-5496" t="-24590" r="-266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36B4DD34-6C36-CCF3-2496-F6D3EC72BD71}"/>
              </a:ext>
            </a:extLst>
          </p:cNvPr>
          <p:cNvSpPr/>
          <p:nvPr/>
        </p:nvSpPr>
        <p:spPr>
          <a:xfrm>
            <a:off x="2871443" y="1513199"/>
            <a:ext cx="6762749" cy="10839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1" grpId="0" animBg="1"/>
      <p:bldP spid="19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Mismatches Broken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Not Secure</a:t>
                </a:r>
              </a:p>
            </p:txBody>
          </p:sp>
        </mc:Choice>
        <mc:Fallback xmlns="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/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1970BA-B093-7339-9715-99907BD5E70F}"/>
              </a:ext>
            </a:extLst>
          </p:cNvPr>
          <p:cNvSpPr/>
          <p:nvPr/>
        </p:nvSpPr>
        <p:spPr>
          <a:xfrm>
            <a:off x="5762380" y="1622779"/>
            <a:ext cx="4716644" cy="810287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DDH not secure</a:t>
            </a:r>
            <a:r>
              <a:rPr lang="en-US" sz="2400" dirty="0">
                <a:solidFill>
                  <a:schemeClr val="tx1"/>
                </a:solidFill>
              </a:rPr>
              <a:t> (no NIZK from DDH)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82C757-1FE5-3C7D-1266-67E3D1F0B884}"/>
              </a:ext>
            </a:extLst>
          </p:cNvPr>
          <p:cNvCxnSpPr>
            <a:cxnSpLocks/>
          </p:cNvCxnSpPr>
          <p:nvPr/>
        </p:nvCxnSpPr>
        <p:spPr>
          <a:xfrm flipH="1">
            <a:off x="630936" y="3544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48160C-382D-A6AA-5EC4-4445F80B06E4}"/>
              </a:ext>
            </a:extLst>
          </p:cNvPr>
          <p:cNvSpPr txBox="1"/>
          <p:nvPr/>
        </p:nvSpPr>
        <p:spPr>
          <a:xfrm>
            <a:off x="896112" y="2954078"/>
            <a:ext cx="423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Need break with very high success rate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B04E85-324F-9D2D-80E1-E44A13D117E0}"/>
              </a:ext>
            </a:extLst>
          </p:cNvPr>
          <p:cNvSpPr txBox="1"/>
          <p:nvPr/>
        </p:nvSpPr>
        <p:spPr>
          <a:xfrm>
            <a:off x="5941314" y="2950464"/>
            <a:ext cx="402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Break with </a:t>
            </a:r>
            <a:r>
              <a:rPr lang="en-US" sz="2000" b="1" dirty="0"/>
              <a:t>sub-exp. small</a:t>
            </a:r>
            <a:r>
              <a:rPr lang="en-US" sz="2000" dirty="0"/>
              <a:t> advantage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FCC156-947B-E416-7E6B-581C9FA90530}"/>
              </a:ext>
            </a:extLst>
          </p:cNvPr>
          <p:cNvCxnSpPr>
            <a:cxnSpLocks/>
          </p:cNvCxnSpPr>
          <p:nvPr/>
        </p:nvCxnSpPr>
        <p:spPr>
          <a:xfrm>
            <a:off x="642366" y="2767584"/>
            <a:ext cx="0" cy="777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9A291E-4E59-62CE-EA56-BF1134F0133E}"/>
              </a:ext>
            </a:extLst>
          </p:cNvPr>
          <p:cNvCxnSpPr>
            <a:cxnSpLocks/>
          </p:cNvCxnSpPr>
          <p:nvPr/>
        </p:nvCxnSpPr>
        <p:spPr>
          <a:xfrm>
            <a:off x="10286238" y="2773680"/>
            <a:ext cx="0" cy="771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41FCE3-E9A9-B4B1-2932-60F9A491749F}"/>
              </a:ext>
            </a:extLst>
          </p:cNvPr>
          <p:cNvCxnSpPr>
            <a:cxnSpLocks/>
          </p:cNvCxnSpPr>
          <p:nvPr/>
        </p:nvCxnSpPr>
        <p:spPr>
          <a:xfrm flipH="1">
            <a:off x="627888" y="2782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9FCA8C2-0A69-CD86-D8C0-CD96EF653981}"/>
              </a:ext>
            </a:extLst>
          </p:cNvPr>
          <p:cNvCxnSpPr>
            <a:cxnSpLocks/>
          </p:cNvCxnSpPr>
          <p:nvPr/>
        </p:nvCxnSpPr>
        <p:spPr>
          <a:xfrm>
            <a:off x="5462588" y="2781300"/>
            <a:ext cx="0" cy="763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3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Mismatches Broken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Not Secure</a:t>
                </a:r>
              </a:p>
            </p:txBody>
          </p:sp>
        </mc:Choice>
        <mc:Fallback xmlns="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/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1970BA-B093-7339-9715-99907BD5E70F}"/>
              </a:ext>
            </a:extLst>
          </p:cNvPr>
          <p:cNvSpPr/>
          <p:nvPr/>
        </p:nvSpPr>
        <p:spPr>
          <a:xfrm>
            <a:off x="5762380" y="1622779"/>
            <a:ext cx="4716644" cy="810287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DDH not secure</a:t>
            </a:r>
            <a:r>
              <a:rPr lang="en-US" sz="2400" dirty="0">
                <a:solidFill>
                  <a:schemeClr val="tx1"/>
                </a:solidFill>
              </a:rPr>
              <a:t> (no NIZK from DDH)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82C757-1FE5-3C7D-1266-67E3D1F0B884}"/>
              </a:ext>
            </a:extLst>
          </p:cNvPr>
          <p:cNvCxnSpPr>
            <a:cxnSpLocks/>
          </p:cNvCxnSpPr>
          <p:nvPr/>
        </p:nvCxnSpPr>
        <p:spPr>
          <a:xfrm flipH="1">
            <a:off x="630936" y="3544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48160C-382D-A6AA-5EC4-4445F80B06E4}"/>
              </a:ext>
            </a:extLst>
          </p:cNvPr>
          <p:cNvSpPr txBox="1"/>
          <p:nvPr/>
        </p:nvSpPr>
        <p:spPr>
          <a:xfrm>
            <a:off x="896112" y="2954078"/>
            <a:ext cx="423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Need break with very high success rate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B04E85-324F-9D2D-80E1-E44A13D117E0}"/>
              </a:ext>
            </a:extLst>
          </p:cNvPr>
          <p:cNvSpPr txBox="1"/>
          <p:nvPr/>
        </p:nvSpPr>
        <p:spPr>
          <a:xfrm>
            <a:off x="5941314" y="2950464"/>
            <a:ext cx="402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Break with </a:t>
            </a:r>
            <a:r>
              <a:rPr lang="en-US" sz="2000" b="1" dirty="0"/>
              <a:t>sub-exp. small</a:t>
            </a:r>
            <a:r>
              <a:rPr lang="en-US" sz="2000" dirty="0"/>
              <a:t> advantage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4227BF-0921-9325-5041-4BB438598659}"/>
              </a:ext>
            </a:extLst>
          </p:cNvPr>
          <p:cNvCxnSpPr>
            <a:cxnSpLocks/>
          </p:cNvCxnSpPr>
          <p:nvPr/>
        </p:nvCxnSpPr>
        <p:spPr>
          <a:xfrm flipH="1">
            <a:off x="649224" y="4465320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/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Need break on arbitrary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blipFill>
                <a:blip r:embed="rId4"/>
                <a:stretch>
                  <a:fillRect l="-1305" t="-5970" r="-522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/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Break on </a:t>
                </a:r>
                <a:r>
                  <a:rPr lang="en-US" sz="2000" b="1" dirty="0"/>
                  <a:t>random</a:t>
                </a:r>
                <a:r>
                  <a:rPr lang="en-US" sz="2000" dirty="0"/>
                  <a:t>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blipFill>
                <a:blip r:embed="rId5"/>
                <a:stretch>
                  <a:fillRect l="-1493"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FCC156-947B-E416-7E6B-581C9FA90530}"/>
              </a:ext>
            </a:extLst>
          </p:cNvPr>
          <p:cNvCxnSpPr>
            <a:cxnSpLocks/>
          </p:cNvCxnSpPr>
          <p:nvPr/>
        </p:nvCxnSpPr>
        <p:spPr>
          <a:xfrm>
            <a:off x="642366" y="2767584"/>
            <a:ext cx="0" cy="16977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9A291E-4E59-62CE-EA56-BF1134F0133E}"/>
              </a:ext>
            </a:extLst>
          </p:cNvPr>
          <p:cNvCxnSpPr>
            <a:cxnSpLocks/>
          </p:cNvCxnSpPr>
          <p:nvPr/>
        </p:nvCxnSpPr>
        <p:spPr>
          <a:xfrm>
            <a:off x="10286238" y="2773680"/>
            <a:ext cx="6858" cy="169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41FCE3-E9A9-B4B1-2932-60F9A491749F}"/>
              </a:ext>
            </a:extLst>
          </p:cNvPr>
          <p:cNvCxnSpPr>
            <a:cxnSpLocks/>
          </p:cNvCxnSpPr>
          <p:nvPr/>
        </p:nvCxnSpPr>
        <p:spPr>
          <a:xfrm flipH="1">
            <a:off x="627888" y="2782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9FCA8C2-0A69-CD86-D8C0-CD96EF653981}"/>
              </a:ext>
            </a:extLst>
          </p:cNvPr>
          <p:cNvCxnSpPr>
            <a:cxnSpLocks/>
          </p:cNvCxnSpPr>
          <p:nvPr/>
        </p:nvCxnSpPr>
        <p:spPr>
          <a:xfrm>
            <a:off x="5462588" y="2781300"/>
            <a:ext cx="0" cy="1684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62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Mismatches Broken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Not Secure</a:t>
                </a:r>
              </a:p>
            </p:txBody>
          </p:sp>
        </mc:Choice>
        <mc:Fallback xmlns="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/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1970BA-B093-7339-9715-99907BD5E70F}"/>
              </a:ext>
            </a:extLst>
          </p:cNvPr>
          <p:cNvSpPr/>
          <p:nvPr/>
        </p:nvSpPr>
        <p:spPr>
          <a:xfrm>
            <a:off x="5762380" y="1622779"/>
            <a:ext cx="4716644" cy="810287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DDH not secure</a:t>
            </a:r>
            <a:r>
              <a:rPr lang="en-US" sz="2400" dirty="0">
                <a:solidFill>
                  <a:schemeClr val="tx1"/>
                </a:solidFill>
              </a:rPr>
              <a:t> (no NIZK from DDH)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82C757-1FE5-3C7D-1266-67E3D1F0B884}"/>
              </a:ext>
            </a:extLst>
          </p:cNvPr>
          <p:cNvCxnSpPr>
            <a:cxnSpLocks/>
          </p:cNvCxnSpPr>
          <p:nvPr/>
        </p:nvCxnSpPr>
        <p:spPr>
          <a:xfrm flipH="1">
            <a:off x="630936" y="3544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48160C-382D-A6AA-5EC4-4445F80B06E4}"/>
              </a:ext>
            </a:extLst>
          </p:cNvPr>
          <p:cNvSpPr txBox="1"/>
          <p:nvPr/>
        </p:nvSpPr>
        <p:spPr>
          <a:xfrm>
            <a:off x="896112" y="2954078"/>
            <a:ext cx="423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Need break with very high success rate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B04E85-324F-9D2D-80E1-E44A13D117E0}"/>
              </a:ext>
            </a:extLst>
          </p:cNvPr>
          <p:cNvSpPr txBox="1"/>
          <p:nvPr/>
        </p:nvSpPr>
        <p:spPr>
          <a:xfrm>
            <a:off x="5941314" y="2950464"/>
            <a:ext cx="402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Break with </a:t>
            </a:r>
            <a:r>
              <a:rPr lang="en-US" sz="2000" b="1" dirty="0"/>
              <a:t>sub-exp. small</a:t>
            </a:r>
            <a:r>
              <a:rPr lang="en-US" sz="2000" dirty="0"/>
              <a:t> advantage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4227BF-0921-9325-5041-4BB438598659}"/>
              </a:ext>
            </a:extLst>
          </p:cNvPr>
          <p:cNvCxnSpPr>
            <a:cxnSpLocks/>
          </p:cNvCxnSpPr>
          <p:nvPr/>
        </p:nvCxnSpPr>
        <p:spPr>
          <a:xfrm flipH="1">
            <a:off x="649224" y="4465320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/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Need break on arbitrary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blipFill>
                <a:blip r:embed="rId4"/>
                <a:stretch>
                  <a:fillRect l="-1305" t="-5970" r="-522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/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Break on </a:t>
                </a:r>
                <a:r>
                  <a:rPr lang="en-US" sz="2000" b="1" dirty="0"/>
                  <a:t>random</a:t>
                </a:r>
                <a:r>
                  <a:rPr lang="en-US" sz="2000" dirty="0"/>
                  <a:t>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blipFill>
                <a:blip r:embed="rId5"/>
                <a:stretch>
                  <a:fillRect l="-1493"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685BE73-AF68-9C2E-D8E8-B623D328AA93}"/>
              </a:ext>
            </a:extLst>
          </p:cNvPr>
          <p:cNvSpPr txBox="1"/>
          <p:nvPr/>
        </p:nvSpPr>
        <p:spPr>
          <a:xfrm>
            <a:off x="1404485" y="4721352"/>
            <a:ext cx="3444240" cy="40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Honest verifier runs the break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2DECC6-39AE-5D92-A6FA-910002A316B0}"/>
              </a:ext>
            </a:extLst>
          </p:cNvPr>
          <p:cNvSpPr txBox="1"/>
          <p:nvPr/>
        </p:nvSpPr>
        <p:spPr>
          <a:xfrm>
            <a:off x="6044184" y="4700016"/>
            <a:ext cx="3794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Break is </a:t>
            </a:r>
            <a:r>
              <a:rPr lang="en-US" sz="2000" b="1" dirty="0"/>
              <a:t>non-uniform, non-explicit</a:t>
            </a:r>
            <a:endParaRPr lang="en-US" sz="20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8B10D1-AAA6-B8C4-0A20-EF0FB3803DA4}"/>
              </a:ext>
            </a:extLst>
          </p:cNvPr>
          <p:cNvCxnSpPr>
            <a:cxnSpLocks/>
          </p:cNvCxnSpPr>
          <p:nvPr/>
        </p:nvCxnSpPr>
        <p:spPr>
          <a:xfrm flipH="1">
            <a:off x="627888" y="5285232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FCC156-947B-E416-7E6B-581C9FA90530}"/>
              </a:ext>
            </a:extLst>
          </p:cNvPr>
          <p:cNvCxnSpPr>
            <a:cxnSpLocks/>
          </p:cNvCxnSpPr>
          <p:nvPr/>
        </p:nvCxnSpPr>
        <p:spPr>
          <a:xfrm flipH="1">
            <a:off x="627888" y="2767584"/>
            <a:ext cx="14478" cy="251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9A291E-4E59-62CE-EA56-BF1134F0133E}"/>
              </a:ext>
            </a:extLst>
          </p:cNvPr>
          <p:cNvCxnSpPr>
            <a:cxnSpLocks/>
          </p:cNvCxnSpPr>
          <p:nvPr/>
        </p:nvCxnSpPr>
        <p:spPr>
          <a:xfrm flipH="1">
            <a:off x="10271760" y="2773680"/>
            <a:ext cx="14478" cy="25115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41FCE3-E9A9-B4B1-2932-60F9A491749F}"/>
              </a:ext>
            </a:extLst>
          </p:cNvPr>
          <p:cNvCxnSpPr>
            <a:cxnSpLocks/>
          </p:cNvCxnSpPr>
          <p:nvPr/>
        </p:nvCxnSpPr>
        <p:spPr>
          <a:xfrm flipH="1">
            <a:off x="627888" y="2782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9FCA8C2-0A69-CD86-D8C0-CD96EF653981}"/>
              </a:ext>
            </a:extLst>
          </p:cNvPr>
          <p:cNvCxnSpPr>
            <a:cxnSpLocks/>
          </p:cNvCxnSpPr>
          <p:nvPr/>
        </p:nvCxnSpPr>
        <p:spPr>
          <a:xfrm>
            <a:off x="5462588" y="2781300"/>
            <a:ext cx="0" cy="25039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507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Mismatches Broken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Not Secure</a:t>
                </a:r>
              </a:p>
            </p:txBody>
          </p:sp>
        </mc:Choice>
        <mc:Fallback xmlns="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/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1970BA-B093-7339-9715-99907BD5E70F}"/>
              </a:ext>
            </a:extLst>
          </p:cNvPr>
          <p:cNvSpPr/>
          <p:nvPr/>
        </p:nvSpPr>
        <p:spPr>
          <a:xfrm>
            <a:off x="5762380" y="1622779"/>
            <a:ext cx="4716644" cy="810287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DDH not secure</a:t>
            </a:r>
            <a:r>
              <a:rPr lang="en-US" sz="2400" dirty="0">
                <a:solidFill>
                  <a:schemeClr val="tx1"/>
                </a:solidFill>
              </a:rPr>
              <a:t> (no NIZK from DDH)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82C757-1FE5-3C7D-1266-67E3D1F0B884}"/>
              </a:ext>
            </a:extLst>
          </p:cNvPr>
          <p:cNvCxnSpPr>
            <a:cxnSpLocks/>
          </p:cNvCxnSpPr>
          <p:nvPr/>
        </p:nvCxnSpPr>
        <p:spPr>
          <a:xfrm flipH="1">
            <a:off x="630936" y="3544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4227BF-0921-9325-5041-4BB438598659}"/>
              </a:ext>
            </a:extLst>
          </p:cNvPr>
          <p:cNvCxnSpPr>
            <a:cxnSpLocks/>
          </p:cNvCxnSpPr>
          <p:nvPr/>
        </p:nvCxnSpPr>
        <p:spPr>
          <a:xfrm flipH="1">
            <a:off x="649224" y="4465320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/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Need break on arbitrary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blipFill>
                <a:blip r:embed="rId4"/>
                <a:stretch>
                  <a:fillRect l="-1305" t="-5970" r="-522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/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Break on </a:t>
                </a:r>
                <a:r>
                  <a:rPr lang="en-US" sz="2000" b="1" dirty="0"/>
                  <a:t>random</a:t>
                </a:r>
                <a:r>
                  <a:rPr lang="en-US" sz="2000" dirty="0"/>
                  <a:t>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blipFill>
                <a:blip r:embed="rId5"/>
                <a:stretch>
                  <a:fillRect l="-1493"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685BE73-AF68-9C2E-D8E8-B623D328AA93}"/>
              </a:ext>
            </a:extLst>
          </p:cNvPr>
          <p:cNvSpPr txBox="1"/>
          <p:nvPr/>
        </p:nvSpPr>
        <p:spPr>
          <a:xfrm>
            <a:off x="1404485" y="4721352"/>
            <a:ext cx="3444240" cy="40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Honest verifier runs the break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8B10D1-AAA6-B8C4-0A20-EF0FB3803DA4}"/>
              </a:ext>
            </a:extLst>
          </p:cNvPr>
          <p:cNvCxnSpPr>
            <a:cxnSpLocks/>
          </p:cNvCxnSpPr>
          <p:nvPr/>
        </p:nvCxnSpPr>
        <p:spPr>
          <a:xfrm flipH="1">
            <a:off x="627888" y="5285232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1801AD8-77C5-BB58-FC4C-50EB1C7D0989}"/>
              </a:ext>
            </a:extLst>
          </p:cNvPr>
          <p:cNvSpPr txBox="1"/>
          <p:nvPr/>
        </p:nvSpPr>
        <p:spPr>
          <a:xfrm>
            <a:off x="1201712" y="5458968"/>
            <a:ext cx="3645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Need break to work for </a:t>
            </a:r>
          </a:p>
          <a:p>
            <a:pPr algn="ctr"/>
            <a:r>
              <a:rPr lang="en-US" sz="2000" dirty="0"/>
              <a:t>(almost) all security parameters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AFD058-5936-CA20-F78B-A666368EBE08}"/>
              </a:ext>
            </a:extLst>
          </p:cNvPr>
          <p:cNvSpPr txBox="1"/>
          <p:nvPr/>
        </p:nvSpPr>
        <p:spPr>
          <a:xfrm>
            <a:off x="5940552" y="5483352"/>
            <a:ext cx="4026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Break only works for </a:t>
            </a:r>
          </a:p>
          <a:p>
            <a:pPr algn="ctr"/>
            <a:r>
              <a:rPr lang="en-US" sz="2000" b="1" dirty="0"/>
              <a:t>infinitely-many security parameters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FCC156-947B-E416-7E6B-581C9FA90530}"/>
              </a:ext>
            </a:extLst>
          </p:cNvPr>
          <p:cNvCxnSpPr>
            <a:cxnSpLocks/>
          </p:cNvCxnSpPr>
          <p:nvPr/>
        </p:nvCxnSpPr>
        <p:spPr>
          <a:xfrm>
            <a:off x="642366" y="2767584"/>
            <a:ext cx="0" cy="36027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9A291E-4E59-62CE-EA56-BF1134F0133E}"/>
              </a:ext>
            </a:extLst>
          </p:cNvPr>
          <p:cNvCxnSpPr>
            <a:cxnSpLocks/>
          </p:cNvCxnSpPr>
          <p:nvPr/>
        </p:nvCxnSpPr>
        <p:spPr>
          <a:xfrm>
            <a:off x="10286238" y="2773680"/>
            <a:ext cx="0" cy="36027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41FCE3-E9A9-B4B1-2932-60F9A491749F}"/>
              </a:ext>
            </a:extLst>
          </p:cNvPr>
          <p:cNvCxnSpPr>
            <a:cxnSpLocks/>
          </p:cNvCxnSpPr>
          <p:nvPr/>
        </p:nvCxnSpPr>
        <p:spPr>
          <a:xfrm flipH="1">
            <a:off x="627888" y="2782824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71D05D7-7FF6-AB52-F113-61E3363E1ACB}"/>
              </a:ext>
            </a:extLst>
          </p:cNvPr>
          <p:cNvCxnSpPr>
            <a:cxnSpLocks/>
          </p:cNvCxnSpPr>
          <p:nvPr/>
        </p:nvCxnSpPr>
        <p:spPr>
          <a:xfrm flipH="1">
            <a:off x="637032" y="6376416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FAE1B2A-AFF6-CE9D-1A40-3B51080D47F3}"/>
              </a:ext>
            </a:extLst>
          </p:cNvPr>
          <p:cNvCxnSpPr>
            <a:cxnSpLocks/>
          </p:cNvCxnSpPr>
          <p:nvPr/>
        </p:nvCxnSpPr>
        <p:spPr>
          <a:xfrm>
            <a:off x="10286238" y="2773680"/>
            <a:ext cx="0" cy="36027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>
            <a:extLst>
              <a:ext uri="{FF2B5EF4-FFF2-40B4-BE49-F238E27FC236}">
                <a16:creationId xmlns:a16="http://schemas.microsoft.com/office/drawing/2014/main" id="{962F2D83-4E6A-5205-7EF4-4CE3191F9700}"/>
              </a:ext>
            </a:extLst>
          </p:cNvPr>
          <p:cNvSpPr/>
          <p:nvPr/>
        </p:nvSpPr>
        <p:spPr>
          <a:xfrm>
            <a:off x="10405872" y="2779776"/>
            <a:ext cx="347472" cy="1664208"/>
          </a:xfrm>
          <a:prstGeom prst="rightBrace">
            <a:avLst>
              <a:gd name="adj1" fmla="val 34649"/>
              <a:gd name="adj2" fmla="val 50000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7072F-D7C4-0252-37F5-D2DDCE9AF445}"/>
              </a:ext>
            </a:extLst>
          </p:cNvPr>
          <p:cNvSpPr txBox="1"/>
          <p:nvPr/>
        </p:nvSpPr>
        <p:spPr>
          <a:xfrm>
            <a:off x="10572474" y="2695073"/>
            <a:ext cx="16484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Fix:</a:t>
            </a:r>
          </a:p>
          <a:p>
            <a:pPr algn="ctr"/>
            <a:r>
              <a:rPr lang="en-US" dirty="0"/>
              <a:t>Amplification</a:t>
            </a:r>
          </a:p>
          <a:p>
            <a:pPr algn="ctr"/>
            <a:r>
              <a:rPr lang="en-US" dirty="0"/>
              <a:t>(sub-exp.)</a:t>
            </a:r>
          </a:p>
          <a:p>
            <a:pPr algn="ctr"/>
            <a:r>
              <a:rPr lang="en-US" dirty="0"/>
              <a:t>via</a:t>
            </a:r>
          </a:p>
          <a:p>
            <a:pPr algn="ctr"/>
            <a:r>
              <a:rPr lang="en-US" dirty="0"/>
              <a:t>Random</a:t>
            </a:r>
          </a:p>
          <a:p>
            <a:pPr algn="ctr"/>
            <a:r>
              <a:rPr lang="en-US" dirty="0"/>
              <a:t>Self-reducibility</a:t>
            </a:r>
          </a:p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A307E-F556-6AF8-08B9-BF83A4D00E16}"/>
              </a:ext>
            </a:extLst>
          </p:cNvPr>
          <p:cNvSpPr txBox="1"/>
          <p:nvPr/>
        </p:nvSpPr>
        <p:spPr>
          <a:xfrm>
            <a:off x="6044184" y="4700016"/>
            <a:ext cx="3794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Break is </a:t>
            </a:r>
            <a:r>
              <a:rPr lang="en-US" sz="2000" b="1" dirty="0"/>
              <a:t>non-uniform, non-explicit</a:t>
            </a:r>
            <a:endParaRPr lang="en-US" sz="2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B529FF-B5FC-9EDB-976F-AD616F294551}"/>
              </a:ext>
            </a:extLst>
          </p:cNvPr>
          <p:cNvCxnSpPr>
            <a:cxnSpLocks/>
          </p:cNvCxnSpPr>
          <p:nvPr/>
        </p:nvCxnSpPr>
        <p:spPr>
          <a:xfrm>
            <a:off x="5462588" y="2781300"/>
            <a:ext cx="0" cy="3590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CC873D-768C-0184-BF01-71D991BE71CE}"/>
              </a:ext>
            </a:extLst>
          </p:cNvPr>
          <p:cNvSpPr txBox="1"/>
          <p:nvPr/>
        </p:nvSpPr>
        <p:spPr>
          <a:xfrm>
            <a:off x="5941314" y="2950464"/>
            <a:ext cx="402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Break with </a:t>
            </a:r>
            <a:r>
              <a:rPr lang="en-US" sz="2000" b="1" dirty="0"/>
              <a:t>sub-exp. small</a:t>
            </a:r>
            <a:r>
              <a:rPr lang="en-US" sz="2000" dirty="0"/>
              <a:t> advantage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651A25-AA70-9DDD-5653-F53B92F89553}"/>
              </a:ext>
            </a:extLst>
          </p:cNvPr>
          <p:cNvSpPr txBox="1"/>
          <p:nvPr/>
        </p:nvSpPr>
        <p:spPr>
          <a:xfrm>
            <a:off x="896112" y="2954078"/>
            <a:ext cx="423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Need break with very high success rate</a:t>
            </a:r>
          </a:p>
        </p:txBody>
      </p:sp>
    </p:spTree>
    <p:extLst>
      <p:ext uri="{BB962C8B-B14F-4D97-AF65-F5344CB8AC3E}">
        <p14:creationId xmlns:p14="http://schemas.microsoft.com/office/powerpoint/2010/main" val="654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50D0467C-82BC-16E4-AF70-B3B4BC9C40F4}"/>
              </a:ext>
            </a:extLst>
          </p:cNvPr>
          <p:cNvSpPr/>
          <p:nvPr/>
        </p:nvSpPr>
        <p:spPr>
          <a:xfrm>
            <a:off x="5497453" y="2458110"/>
            <a:ext cx="895928" cy="765408"/>
          </a:xfrm>
          <a:prstGeom prst="cloudCallout">
            <a:avLst>
              <a:gd name="adj1" fmla="val -19637"/>
              <a:gd name="adj2" fmla="val 116361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Non-Interactive </a:t>
            </a:r>
            <a:r>
              <a:rPr lang="fr-FR" dirty="0" err="1"/>
              <a:t>Zero-Knowledge</a:t>
            </a:r>
            <a:r>
              <a:rPr lang="fr-FR" dirty="0"/>
              <a:t> (NIZK)</a:t>
            </a:r>
            <a:endParaRPr lang="en-US" dirty="0"/>
          </a:p>
        </p:txBody>
      </p:sp>
      <p:pic>
        <p:nvPicPr>
          <p:cNvPr id="5" name="Content Placeholder 4" descr="A black and white drawing of a smiling face&#10;&#10;Description automatically generated with low confidence">
            <a:extLst>
              <a:ext uri="{FF2B5EF4-FFF2-40B4-BE49-F238E27FC236}">
                <a16:creationId xmlns:a16="http://schemas.microsoft.com/office/drawing/2014/main" id="{FF93EF16-69EC-D78C-DF33-83B90CDBA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16488"/>
            <a:ext cx="1193800" cy="1193800"/>
          </a:xfr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C199251-05FF-9DD6-6E5A-9C6CE7292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7" y="3616488"/>
            <a:ext cx="1193800" cy="11938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8DC03E-6AF4-493D-7307-52AB3494587B}"/>
              </a:ext>
            </a:extLst>
          </p:cNvPr>
          <p:cNvCxnSpPr>
            <a:cxnSpLocks/>
          </p:cNvCxnSpPr>
          <p:nvPr/>
        </p:nvCxnSpPr>
        <p:spPr>
          <a:xfrm>
            <a:off x="2295525" y="4213388"/>
            <a:ext cx="227647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725E44-C757-F327-3FD1-63694597A6DC}"/>
                  </a:ext>
                </a:extLst>
              </p:cNvPr>
              <p:cNvSpPr txBox="1"/>
              <p:nvPr/>
            </p:nvSpPr>
            <p:spPr>
              <a:xfrm>
                <a:off x="2640352" y="3527585"/>
                <a:ext cx="14626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“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3200" dirty="0"/>
                  <a:t>”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725E44-C757-F327-3FD1-63694597A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352" y="3527585"/>
                <a:ext cx="1462644" cy="584775"/>
              </a:xfrm>
              <a:prstGeom prst="rect">
                <a:avLst/>
              </a:prstGeom>
              <a:blipFill>
                <a:blip r:embed="rId4"/>
                <a:stretch>
                  <a:fillRect l="-10417" t="-12500" r="-1041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7D103F1-D87F-DCDE-3726-9897B270CF3A}"/>
              </a:ext>
            </a:extLst>
          </p:cNvPr>
          <p:cNvSpPr txBox="1"/>
          <p:nvPr/>
        </p:nvSpPr>
        <p:spPr>
          <a:xfrm>
            <a:off x="4861534" y="3299824"/>
            <a:ext cx="950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Verifier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B99285-38CA-E9BF-8A93-CE6FFF64B6DF}"/>
              </a:ext>
            </a:extLst>
          </p:cNvPr>
          <p:cNvSpPr txBox="1"/>
          <p:nvPr/>
        </p:nvSpPr>
        <p:spPr>
          <a:xfrm>
            <a:off x="1007166" y="3281032"/>
            <a:ext cx="886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Prover</a:t>
            </a:r>
            <a:endParaRPr lang="en-US" sz="2000" dirty="0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B93478EE-99A9-26C0-F5B1-4A4DD1341587}"/>
              </a:ext>
            </a:extLst>
          </p:cNvPr>
          <p:cNvSpPr/>
          <p:nvPr/>
        </p:nvSpPr>
        <p:spPr>
          <a:xfrm>
            <a:off x="273041" y="2486703"/>
            <a:ext cx="1246909" cy="794329"/>
          </a:xfrm>
          <a:prstGeom prst="cloudCallout">
            <a:avLst>
              <a:gd name="adj1" fmla="val 11692"/>
              <a:gd name="adj2" fmla="val 109673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6A6222-4892-76AD-05E8-9133CFE8E0AF}"/>
              </a:ext>
            </a:extLst>
          </p:cNvPr>
          <p:cNvSpPr txBox="1"/>
          <p:nvPr/>
        </p:nvSpPr>
        <p:spPr>
          <a:xfrm>
            <a:off x="5425984" y="2027568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/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/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9E88FA-CE29-8EBD-1347-0322071BA849}"/>
              </a:ext>
            </a:extLst>
          </p:cNvPr>
          <p:cNvCxnSpPr>
            <a:cxnSpLocks/>
          </p:cNvCxnSpPr>
          <p:nvPr/>
        </p:nvCxnSpPr>
        <p:spPr>
          <a:xfrm>
            <a:off x="5971094" y="2362433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3DE8D0-C097-1239-686F-6BCD05F02457}"/>
              </a:ext>
            </a:extLst>
          </p:cNvPr>
          <p:cNvSpPr txBox="1"/>
          <p:nvPr/>
        </p:nvSpPr>
        <p:spPr>
          <a:xfrm>
            <a:off x="606689" y="201205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Witness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2C69922-83ED-5CCF-C09C-5408564484E5}"/>
              </a:ext>
            </a:extLst>
          </p:cNvPr>
          <p:cNvCxnSpPr>
            <a:cxnSpLocks/>
          </p:cNvCxnSpPr>
          <p:nvPr/>
        </p:nvCxnSpPr>
        <p:spPr>
          <a:xfrm>
            <a:off x="1074927" y="2360831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/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NP </a:t>
                </a:r>
                <a:r>
                  <a:rPr lang="en-US" sz="2400" dirty="0"/>
                  <a:t>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blipFill>
                <a:blip r:embed="rId7"/>
                <a:stretch>
                  <a:fillRect l="-4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96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3" grpId="0"/>
      <p:bldP spid="20" grpId="0"/>
      <p:bldP spid="22" grpId="0" animBg="1"/>
      <p:bldP spid="11" grpId="0"/>
      <p:bldP spid="17" grpId="0"/>
      <p:bldP spid="25" grpId="0"/>
      <p:bldP spid="26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Mismatches Broken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Not Secure</a:t>
                </a:r>
              </a:p>
            </p:txBody>
          </p:sp>
        </mc:Choice>
        <mc:Fallback xmlns="">
          <p:sp>
            <p:nvSpPr>
              <p:cNvPr id="7" name="Title 6">
                <a:extLst>
                  <a:ext uri="{FF2B5EF4-FFF2-40B4-BE49-F238E27FC236}">
                    <a16:creationId xmlns:a16="http://schemas.microsoft.com/office/drawing/2014/main" id="{585752D8-812C-F0C4-52BB-D42D254D0B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/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25EF6561-0BC7-3EC2-79DF-126B1EF3E3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3" y="1622779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1970BA-B093-7339-9715-99907BD5E70F}"/>
              </a:ext>
            </a:extLst>
          </p:cNvPr>
          <p:cNvSpPr/>
          <p:nvPr/>
        </p:nvSpPr>
        <p:spPr>
          <a:xfrm>
            <a:off x="5762380" y="1622779"/>
            <a:ext cx="4716644" cy="810287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DDH not secure</a:t>
            </a:r>
            <a:r>
              <a:rPr lang="en-US" sz="2400" dirty="0">
                <a:solidFill>
                  <a:schemeClr val="tx1"/>
                </a:solidFill>
              </a:rPr>
              <a:t> (no NIZK from DDH)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D9E177-78AC-2BC6-7FA1-0D84D253FB43}"/>
              </a:ext>
            </a:extLst>
          </p:cNvPr>
          <p:cNvCxnSpPr>
            <a:cxnSpLocks/>
            <a:stCxn id="9" idx="0"/>
            <a:endCxn id="9" idx="2"/>
          </p:cNvCxnSpPr>
          <p:nvPr/>
        </p:nvCxnSpPr>
        <p:spPr>
          <a:xfrm>
            <a:off x="5462588" y="4467225"/>
            <a:ext cx="0" cy="190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82C757-1FE5-3C7D-1266-67E3D1F0B884}"/>
              </a:ext>
            </a:extLst>
          </p:cNvPr>
          <p:cNvCxnSpPr>
            <a:cxnSpLocks/>
          </p:cNvCxnSpPr>
          <p:nvPr/>
        </p:nvCxnSpPr>
        <p:spPr>
          <a:xfrm flipH="1">
            <a:off x="630936" y="3544824"/>
            <a:ext cx="964692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4227BF-0921-9325-5041-4BB438598659}"/>
              </a:ext>
            </a:extLst>
          </p:cNvPr>
          <p:cNvCxnSpPr>
            <a:cxnSpLocks/>
          </p:cNvCxnSpPr>
          <p:nvPr/>
        </p:nvCxnSpPr>
        <p:spPr>
          <a:xfrm flipH="1">
            <a:off x="649224" y="4465320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/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2">
                        <a:lumMod val="90000"/>
                      </a:schemeClr>
                    </a:solidFill>
                  </a:rPr>
                  <a:t>Need break on arbitrary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B1D9E7-2E5F-D00E-1624-E4D1E853B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3828288"/>
                <a:ext cx="4666488" cy="405624"/>
              </a:xfrm>
              <a:prstGeom prst="rect">
                <a:avLst/>
              </a:prstGeom>
              <a:blipFill>
                <a:blip r:embed="rId5"/>
                <a:stretch>
                  <a:fillRect l="-1305" t="-5970" r="-522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/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2">
                        <a:lumMod val="90000"/>
                      </a:schemeClr>
                    </a:solidFill>
                  </a:rPr>
                  <a:t>Break on </a:t>
                </a:r>
                <a:r>
                  <a:rPr lang="en-US" sz="2000" b="1" dirty="0">
                    <a:solidFill>
                      <a:schemeClr val="bg2">
                        <a:lumMod val="90000"/>
                      </a:schemeClr>
                    </a:solidFill>
                  </a:rPr>
                  <a:t>random</a:t>
                </a:r>
                <a:r>
                  <a:rPr lang="en-US" sz="2000" dirty="0">
                    <a:solidFill>
                      <a:schemeClr val="bg2">
                        <a:lumMod val="90000"/>
                      </a:schemeClr>
                    </a:solidFill>
                  </a:rPr>
                  <a:t> inputs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bg2">
                        <a:lumMod val="9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826DEF-4D37-489F-0BFA-F4772E82B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504" y="3834384"/>
                <a:ext cx="4084320" cy="405624"/>
              </a:xfrm>
              <a:prstGeom prst="rect">
                <a:avLst/>
              </a:prstGeom>
              <a:blipFill>
                <a:blip r:embed="rId6"/>
                <a:stretch>
                  <a:fillRect l="-1493"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685BE73-AF68-9C2E-D8E8-B623D328AA93}"/>
              </a:ext>
            </a:extLst>
          </p:cNvPr>
          <p:cNvSpPr txBox="1"/>
          <p:nvPr/>
        </p:nvSpPr>
        <p:spPr>
          <a:xfrm>
            <a:off x="1404485" y="4721352"/>
            <a:ext cx="3444240" cy="40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Honest verifier runs the break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8B10D1-AAA6-B8C4-0A20-EF0FB3803DA4}"/>
              </a:ext>
            </a:extLst>
          </p:cNvPr>
          <p:cNvCxnSpPr>
            <a:cxnSpLocks/>
          </p:cNvCxnSpPr>
          <p:nvPr/>
        </p:nvCxnSpPr>
        <p:spPr>
          <a:xfrm flipH="1">
            <a:off x="627888" y="5285232"/>
            <a:ext cx="96438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1801AD8-77C5-BB58-FC4C-50EB1C7D0989}"/>
              </a:ext>
            </a:extLst>
          </p:cNvPr>
          <p:cNvSpPr txBox="1"/>
          <p:nvPr/>
        </p:nvSpPr>
        <p:spPr>
          <a:xfrm>
            <a:off x="1201712" y="5458968"/>
            <a:ext cx="3645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Need break to work for </a:t>
            </a:r>
          </a:p>
          <a:p>
            <a:pPr algn="ctr"/>
            <a:r>
              <a:rPr lang="en-US" sz="2000" dirty="0"/>
              <a:t>(almost) all security parameters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AFD058-5936-CA20-F78B-A666368EBE08}"/>
              </a:ext>
            </a:extLst>
          </p:cNvPr>
          <p:cNvSpPr txBox="1"/>
          <p:nvPr/>
        </p:nvSpPr>
        <p:spPr>
          <a:xfrm>
            <a:off x="5940552" y="5483352"/>
            <a:ext cx="4026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Break only works for</a:t>
            </a:r>
          </a:p>
          <a:p>
            <a:pPr algn="ctr"/>
            <a:r>
              <a:rPr lang="en-US" sz="2000" b="1" dirty="0"/>
              <a:t>infinitely-many security parameters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FCC156-947B-E416-7E6B-581C9FA90530}"/>
              </a:ext>
            </a:extLst>
          </p:cNvPr>
          <p:cNvCxnSpPr>
            <a:cxnSpLocks/>
          </p:cNvCxnSpPr>
          <p:nvPr/>
        </p:nvCxnSpPr>
        <p:spPr>
          <a:xfrm>
            <a:off x="642366" y="2767584"/>
            <a:ext cx="0" cy="360273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9A291E-4E59-62CE-EA56-BF1134F0133E}"/>
              </a:ext>
            </a:extLst>
          </p:cNvPr>
          <p:cNvCxnSpPr>
            <a:cxnSpLocks/>
          </p:cNvCxnSpPr>
          <p:nvPr/>
        </p:nvCxnSpPr>
        <p:spPr>
          <a:xfrm>
            <a:off x="10286238" y="2773680"/>
            <a:ext cx="0" cy="36027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41FCE3-E9A9-B4B1-2932-60F9A491749F}"/>
              </a:ext>
            </a:extLst>
          </p:cNvPr>
          <p:cNvCxnSpPr>
            <a:cxnSpLocks/>
          </p:cNvCxnSpPr>
          <p:nvPr/>
        </p:nvCxnSpPr>
        <p:spPr>
          <a:xfrm flipH="1">
            <a:off x="627888" y="2782824"/>
            <a:ext cx="964692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71D05D7-7FF6-AB52-F113-61E3363E1ACB}"/>
              </a:ext>
            </a:extLst>
          </p:cNvPr>
          <p:cNvCxnSpPr>
            <a:cxnSpLocks/>
          </p:cNvCxnSpPr>
          <p:nvPr/>
        </p:nvCxnSpPr>
        <p:spPr>
          <a:xfrm flipH="1">
            <a:off x="637032" y="6376416"/>
            <a:ext cx="96469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FAE1B2A-AFF6-CE9D-1A40-3B51080D47F3}"/>
              </a:ext>
            </a:extLst>
          </p:cNvPr>
          <p:cNvCxnSpPr>
            <a:cxnSpLocks/>
          </p:cNvCxnSpPr>
          <p:nvPr/>
        </p:nvCxnSpPr>
        <p:spPr>
          <a:xfrm>
            <a:off x="10286238" y="2773680"/>
            <a:ext cx="0" cy="360273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>
            <a:extLst>
              <a:ext uri="{FF2B5EF4-FFF2-40B4-BE49-F238E27FC236}">
                <a16:creationId xmlns:a16="http://schemas.microsoft.com/office/drawing/2014/main" id="{962F2D83-4E6A-5205-7EF4-4CE3191F9700}"/>
              </a:ext>
            </a:extLst>
          </p:cNvPr>
          <p:cNvSpPr/>
          <p:nvPr/>
        </p:nvSpPr>
        <p:spPr>
          <a:xfrm>
            <a:off x="10405872" y="2779776"/>
            <a:ext cx="347472" cy="1664208"/>
          </a:xfrm>
          <a:prstGeom prst="rightBrace">
            <a:avLst>
              <a:gd name="adj1" fmla="val 34649"/>
              <a:gd name="adj2" fmla="val 50000"/>
            </a:avLst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A9A7904-B903-9907-678A-57A462BF8647}"/>
              </a:ext>
            </a:extLst>
          </p:cNvPr>
          <p:cNvSpPr/>
          <p:nvPr/>
        </p:nvSpPr>
        <p:spPr>
          <a:xfrm>
            <a:off x="10423518" y="4504623"/>
            <a:ext cx="347472" cy="1766557"/>
          </a:xfrm>
          <a:prstGeom prst="rightBrace">
            <a:avLst>
              <a:gd name="adj1" fmla="val 3464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7072F-D7C4-0252-37F5-D2DDCE9AF445}"/>
              </a:ext>
            </a:extLst>
          </p:cNvPr>
          <p:cNvSpPr txBox="1"/>
          <p:nvPr/>
        </p:nvSpPr>
        <p:spPr>
          <a:xfrm>
            <a:off x="10572474" y="2695073"/>
            <a:ext cx="16484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Fix:</a:t>
            </a:r>
          </a:p>
          <a:p>
            <a:pPr algn="ctr"/>
            <a:r>
              <a:rPr lang="en-US" dirty="0"/>
              <a:t>Amplification</a:t>
            </a:r>
          </a:p>
          <a:p>
            <a:pPr algn="ctr"/>
            <a:r>
              <a:rPr lang="en-US" dirty="0"/>
              <a:t>(sub-exp.)</a:t>
            </a:r>
          </a:p>
          <a:p>
            <a:pPr algn="ctr"/>
            <a:r>
              <a:rPr lang="en-US" dirty="0"/>
              <a:t>via</a:t>
            </a:r>
          </a:p>
          <a:p>
            <a:pPr algn="ctr"/>
            <a:r>
              <a:rPr lang="en-US" dirty="0"/>
              <a:t>Random</a:t>
            </a:r>
          </a:p>
          <a:p>
            <a:pPr algn="ctr"/>
            <a:r>
              <a:rPr lang="en-US" dirty="0"/>
              <a:t>Self-reducibility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C273B-0E6E-A0CE-D83C-F0A9578A1977}"/>
              </a:ext>
            </a:extLst>
          </p:cNvPr>
          <p:cNvSpPr txBox="1"/>
          <p:nvPr/>
        </p:nvSpPr>
        <p:spPr>
          <a:xfrm>
            <a:off x="10687614" y="4920793"/>
            <a:ext cx="1504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Sources of</a:t>
            </a:r>
          </a:p>
          <a:p>
            <a:pPr algn="ctr"/>
            <a:r>
              <a:rPr lang="en-US" sz="2400" b="1" dirty="0"/>
              <a:t>Caveats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A307E-F556-6AF8-08B9-BF83A4D00E16}"/>
              </a:ext>
            </a:extLst>
          </p:cNvPr>
          <p:cNvSpPr txBox="1"/>
          <p:nvPr/>
        </p:nvSpPr>
        <p:spPr>
          <a:xfrm>
            <a:off x="6044184" y="4700016"/>
            <a:ext cx="3794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Break is </a:t>
            </a:r>
            <a:r>
              <a:rPr lang="en-US" sz="2000" b="1" dirty="0"/>
              <a:t>non-uniform, non-explicit</a:t>
            </a:r>
            <a:endParaRPr lang="en-US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7B67EA-8EDE-1A50-C2D1-EEEDD47C4414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5462588" y="2751963"/>
            <a:ext cx="5962" cy="1715262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D4C4DBE-9DDD-9BF6-CE02-8699A670EC9C}"/>
              </a:ext>
            </a:extLst>
          </p:cNvPr>
          <p:cNvSpPr/>
          <p:nvPr/>
        </p:nvSpPr>
        <p:spPr>
          <a:xfrm>
            <a:off x="638175" y="4467225"/>
            <a:ext cx="9648825" cy="1905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85CEA6-32E9-D05D-04AE-B96FD0E4487C}"/>
              </a:ext>
            </a:extLst>
          </p:cNvPr>
          <p:cNvSpPr txBox="1"/>
          <p:nvPr/>
        </p:nvSpPr>
        <p:spPr>
          <a:xfrm>
            <a:off x="5941314" y="2950464"/>
            <a:ext cx="402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Break with </a:t>
            </a:r>
            <a:r>
              <a:rPr lang="en-US" sz="2000" b="1" dirty="0">
                <a:solidFill>
                  <a:schemeClr val="bg2">
                    <a:lumMod val="90000"/>
                  </a:schemeClr>
                </a:solidFill>
              </a:rPr>
              <a:t>sub-exp. small</a:t>
            </a: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 advantage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4CE645-EF06-9FC6-E755-F5C29DA52ABF}"/>
              </a:ext>
            </a:extLst>
          </p:cNvPr>
          <p:cNvSpPr txBox="1"/>
          <p:nvPr/>
        </p:nvSpPr>
        <p:spPr>
          <a:xfrm>
            <a:off x="896112" y="2954078"/>
            <a:ext cx="423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Need break with very high success rate</a:t>
            </a:r>
          </a:p>
        </p:txBody>
      </p:sp>
    </p:spTree>
    <p:extLst>
      <p:ext uri="{BB962C8B-B14F-4D97-AF65-F5344CB8AC3E}">
        <p14:creationId xmlns:p14="http://schemas.microsoft.com/office/powerpoint/2010/main" val="165269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Disjunction</a:t>
            </a:r>
            <a:r>
              <a:rPr lang="fr-FR" dirty="0"/>
              <a:t> Argument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/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*With restrictions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blipFill>
                <a:blip r:embed="rId2"/>
                <a:stretch>
                  <a:fillRect l="-1568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B941EB5D-2934-28A5-0973-B8E6761A4299}"/>
              </a:ext>
            </a:extLst>
          </p:cNvPr>
          <p:cNvSpPr/>
          <p:nvPr/>
        </p:nvSpPr>
        <p:spPr>
          <a:xfrm>
            <a:off x="3355848" y="4371870"/>
            <a:ext cx="5892487" cy="15496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Side Result 1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NIZK from sub-exp. CDH*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with </a:t>
            </a:r>
            <a:r>
              <a:rPr lang="en-US" sz="2400" b="1" dirty="0">
                <a:solidFill>
                  <a:schemeClr val="tx1"/>
                </a:solidFill>
              </a:rPr>
              <a:t>non-uniform, non-explicit verifier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b="1" dirty="0">
                <a:solidFill>
                  <a:schemeClr val="tx1"/>
                </a:solidFill>
              </a:rPr>
              <a:t>infinitely-often sound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D42B89-F6BA-3FCF-3A24-905A29D87771}"/>
              </a:ext>
            </a:extLst>
          </p:cNvPr>
          <p:cNvSpPr txBox="1"/>
          <p:nvPr/>
        </p:nvSpPr>
        <p:spPr>
          <a:xfrm>
            <a:off x="9244258" y="4774455"/>
            <a:ext cx="2568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// soundness against</a:t>
            </a:r>
          </a:p>
          <a:p>
            <a:pPr algn="ctr"/>
            <a:r>
              <a:rPr lang="en-US" sz="2000" dirty="0"/>
              <a:t>    non-uniform provers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7AE622-4A1B-5104-C707-EAEC657EBAF2}"/>
                  </a:ext>
                </a:extLst>
              </p:cNvPr>
              <p:cNvSpPr txBox="1"/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group*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7AE622-4A1B-5104-C707-EAEC657EB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blipFill>
                <a:blip r:embed="rId3"/>
                <a:stretch>
                  <a:fillRect l="-457" t="-26230" r="-183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959E9C0A-F029-9B53-6404-C46BAFA9017F}"/>
                  </a:ext>
                </a:extLst>
              </p:cNvPr>
              <p:cNvSpPr/>
              <p:nvPr/>
            </p:nvSpPr>
            <p:spPr>
              <a:xfrm>
                <a:off x="1032265" y="29519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959E9C0A-F029-9B53-6404-C46BAFA901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65" y="29519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F9AE1B2E-A773-9DE5-9DCF-5CAF0A67ACE0}"/>
                  </a:ext>
                </a:extLst>
              </p:cNvPr>
              <p:cNvSpPr/>
              <p:nvPr/>
            </p:nvSpPr>
            <p:spPr>
              <a:xfrm>
                <a:off x="7042540" y="29519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(from DDH!)</a:t>
                </a:r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F9AE1B2E-A773-9DE5-9DCF-5CAF0A67AC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540" y="29519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l="-134" r="-134"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B5381928-70E9-D9D7-D72C-185CF6B4D132}"/>
              </a:ext>
            </a:extLst>
          </p:cNvPr>
          <p:cNvSpPr/>
          <p:nvPr/>
        </p:nvSpPr>
        <p:spPr>
          <a:xfrm>
            <a:off x="5724525" y="2847875"/>
            <a:ext cx="1152525" cy="1038225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021E72-87A3-94BB-9C59-BB30C1D17CC5}"/>
                  </a:ext>
                </a:extLst>
              </p:cNvPr>
              <p:cNvSpPr txBox="1"/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2400" dirty="0" err="1"/>
                  <a:t>such</a:t>
                </a:r>
                <a:r>
                  <a:rPr lang="fr-FR" sz="2400" dirty="0"/>
                  <a:t> </a:t>
                </a:r>
                <a:r>
                  <a:rPr lang="fr-FR" sz="2400" dirty="0" err="1"/>
                  <a:t>that</a:t>
                </a:r>
                <a:r>
                  <a:rPr lang="fr-FR" sz="2400" dirty="0"/>
                  <a:t> </a:t>
                </a:r>
                <a:r>
                  <a:rPr lang="fr-FR" sz="2400" b="1" dirty="0"/>
                  <a:t>CDH </a:t>
                </a:r>
                <a:r>
                  <a:rPr lang="fr-FR" sz="2400" b="1" dirty="0" err="1"/>
                  <a:t>holds</a:t>
                </a:r>
                <a:r>
                  <a:rPr lang="fr-FR" sz="2400" b="1" dirty="0"/>
                  <a:t> over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021E72-87A3-94BB-9C59-BB30C1D17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blipFill>
                <a:blip r:embed="rId6"/>
                <a:stretch>
                  <a:fillRect l="-5496" t="-24590" r="-266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30DF7760-F910-8347-52FF-A119F9AD7B59}"/>
              </a:ext>
            </a:extLst>
          </p:cNvPr>
          <p:cNvSpPr/>
          <p:nvPr/>
        </p:nvSpPr>
        <p:spPr>
          <a:xfrm>
            <a:off x="2871443" y="1513199"/>
            <a:ext cx="6762749" cy="10839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Variants of the </a:t>
            </a:r>
            <a:r>
              <a:rPr lang="fr-FR" dirty="0" err="1"/>
              <a:t>Disjunction</a:t>
            </a:r>
            <a:r>
              <a:rPr lang="fr-FR" dirty="0"/>
              <a:t> Argument (1)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7AE622-4A1B-5104-C707-EAEC657EBAF2}"/>
                  </a:ext>
                </a:extLst>
              </p:cNvPr>
              <p:cNvSpPr txBox="1"/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7AE622-4A1B-5104-C707-EAEC657EB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blipFill>
                <a:blip r:embed="rId2"/>
                <a:stretch>
                  <a:fillRect t="-26230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021E72-87A3-94BB-9C59-BB30C1D17CC5}"/>
                  </a:ext>
                </a:extLst>
              </p:cNvPr>
              <p:cNvSpPr txBox="1"/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2400" dirty="0" err="1"/>
                  <a:t>such</a:t>
                </a:r>
                <a:r>
                  <a:rPr lang="fr-FR" sz="2400" dirty="0"/>
                  <a:t> </a:t>
                </a:r>
                <a:r>
                  <a:rPr lang="fr-FR" sz="2400" dirty="0" err="1"/>
                  <a:t>that</a:t>
                </a:r>
                <a:r>
                  <a:rPr lang="fr-FR" sz="2400" dirty="0"/>
                  <a:t> </a:t>
                </a:r>
                <a:r>
                  <a:rPr lang="fr-FR" sz="2400" b="1" dirty="0"/>
                  <a:t>CDH </a:t>
                </a:r>
                <a:r>
                  <a:rPr lang="fr-FR" sz="2400" b="1" dirty="0" err="1"/>
                  <a:t>holds</a:t>
                </a:r>
                <a:r>
                  <a:rPr lang="fr-FR" sz="2400" b="1" dirty="0"/>
                  <a:t> over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021E72-87A3-94BB-9C59-BB30C1D17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blipFill>
                <a:blip r:embed="rId4"/>
                <a:stretch>
                  <a:fillRect l="-5496" t="-24590" r="-266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30DF7760-F910-8347-52FF-A119F9AD7B59}"/>
              </a:ext>
            </a:extLst>
          </p:cNvPr>
          <p:cNvSpPr/>
          <p:nvPr/>
        </p:nvSpPr>
        <p:spPr>
          <a:xfrm>
            <a:off x="2871443" y="1513199"/>
            <a:ext cx="6762749" cy="10839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4CD5D410-6371-6BB5-3716-C8DFFE7BEA68}"/>
                  </a:ext>
                </a:extLst>
              </p:cNvPr>
              <p:cNvSpPr/>
              <p:nvPr/>
            </p:nvSpPr>
            <p:spPr>
              <a:xfrm>
                <a:off x="1032265" y="29520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4CD5D410-6371-6BB5-3716-C8DFFE7BEA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65" y="29520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239CBD-A04B-96E7-5CFF-EE8522C130BD}"/>
              </a:ext>
            </a:extLst>
          </p:cNvPr>
          <p:cNvSpPr/>
          <p:nvPr/>
        </p:nvSpPr>
        <p:spPr>
          <a:xfrm>
            <a:off x="7277100" y="2800350"/>
            <a:ext cx="3438525" cy="1143000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254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5AE320D-8F23-3E1A-1A8E-7B5FEAE1F275}"/>
              </a:ext>
            </a:extLst>
          </p:cNvPr>
          <p:cNvSpPr/>
          <p:nvPr/>
        </p:nvSpPr>
        <p:spPr>
          <a:xfrm>
            <a:off x="5724525" y="2847975"/>
            <a:ext cx="1152525" cy="1038225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961FE3-223D-2AED-A8D6-67B4CD97F33A}"/>
              </a:ext>
            </a:extLst>
          </p:cNvPr>
          <p:cNvSpPr txBox="1"/>
          <p:nvPr/>
        </p:nvSpPr>
        <p:spPr>
          <a:xfrm>
            <a:off x="7820025" y="2838450"/>
            <a:ext cx="771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DDH</a:t>
            </a:r>
          </a:p>
          <a:p>
            <a:pPr algn="ctr"/>
            <a:r>
              <a:rPr lang="en-US" sz="1600" dirty="0"/>
              <a:t>and</a:t>
            </a:r>
          </a:p>
          <a:p>
            <a:pPr algn="ctr"/>
            <a:r>
              <a:rPr lang="en-US" sz="2400" dirty="0"/>
              <a:t>LPN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86B492-5B17-AB0F-7A66-3B70836128AA}"/>
                  </a:ext>
                </a:extLst>
              </p:cNvPr>
              <p:cNvSpPr txBox="1"/>
              <p:nvPr/>
            </p:nvSpPr>
            <p:spPr>
              <a:xfrm>
                <a:off x="8562976" y="3114675"/>
                <a:ext cx="2076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secure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NIZK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86B492-5B17-AB0F-7A66-3B7083612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976" y="3114675"/>
                <a:ext cx="2076450" cy="461665"/>
              </a:xfrm>
              <a:prstGeom prst="rect">
                <a:avLst/>
              </a:prstGeom>
              <a:blipFill>
                <a:blip r:embed="rId6"/>
                <a:stretch>
                  <a:fillRect l="-4706" t="-10526" r="-29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7CCE5AA-9CAB-C20B-1076-DE9F186C481A}"/>
              </a:ext>
            </a:extLst>
          </p:cNvPr>
          <p:cNvSpPr txBox="1"/>
          <p:nvPr/>
        </p:nvSpPr>
        <p:spPr>
          <a:xfrm>
            <a:off x="10791825" y="3009900"/>
            <a:ext cx="1120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</a:t>
            </a:r>
            <a:r>
              <a:rPr lang="en-US" sz="1600" dirty="0" err="1"/>
              <a:t>Brakerski</a:t>
            </a:r>
            <a:endParaRPr lang="en-US" sz="1600" dirty="0"/>
          </a:p>
          <a:p>
            <a:r>
              <a:rPr lang="en-US" sz="1600" dirty="0"/>
              <a:t>  -</a:t>
            </a:r>
            <a:r>
              <a:rPr lang="en-US" sz="1600" dirty="0" err="1"/>
              <a:t>Koppula</a:t>
            </a:r>
            <a:endParaRPr lang="en-US" sz="1600" dirty="0"/>
          </a:p>
          <a:p>
            <a:r>
              <a:rPr lang="en-US" sz="1600" dirty="0"/>
              <a:t>   -Mour20]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1ACAFAC7-276A-6548-1D17-C7EBDC77ACEC}"/>
              </a:ext>
            </a:extLst>
          </p:cNvPr>
          <p:cNvSpPr/>
          <p:nvPr/>
        </p:nvSpPr>
        <p:spPr>
          <a:xfrm>
            <a:off x="7657338" y="2947797"/>
            <a:ext cx="181737" cy="886968"/>
          </a:xfrm>
          <a:prstGeom prst="leftBrace">
            <a:avLst>
              <a:gd name="adj1" fmla="val 4639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BDDDA0-1E7F-FEF2-983C-84039BA77932}"/>
              </a:ext>
            </a:extLst>
          </p:cNvPr>
          <p:cNvSpPr/>
          <p:nvPr/>
        </p:nvSpPr>
        <p:spPr>
          <a:xfrm>
            <a:off x="2971800" y="4298718"/>
            <a:ext cx="6617970" cy="15496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Side Result 2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NIZK from </a:t>
            </a:r>
            <a:r>
              <a:rPr lang="en-US" sz="2400" b="1" i="1" dirty="0">
                <a:solidFill>
                  <a:schemeClr val="tx1"/>
                </a:solidFill>
              </a:rPr>
              <a:t>polynomial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CDH + LPN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with </a:t>
            </a:r>
            <a:r>
              <a:rPr lang="en-US" sz="2400" b="1" dirty="0">
                <a:solidFill>
                  <a:schemeClr val="tx1"/>
                </a:solidFill>
              </a:rPr>
              <a:t>non-uniform, non-explicit verifier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b="1" dirty="0">
                <a:solidFill>
                  <a:schemeClr val="tx1"/>
                </a:solidFill>
              </a:rPr>
              <a:t>infinitely-often sound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2175C3-C915-5C18-F332-ADC812C6FEFE}"/>
                  </a:ext>
                </a:extLst>
              </p:cNvPr>
              <p:cNvSpPr txBox="1"/>
              <p:nvPr/>
            </p:nvSpPr>
            <p:spPr>
              <a:xfrm>
                <a:off x="9707819" y="4733151"/>
                <a:ext cx="199939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// no restrictions </a:t>
                </a:r>
              </a:p>
              <a:p>
                <a:pPr algn="ctr"/>
                <a:r>
                  <a:rPr lang="en-US" sz="2000" dirty="0"/>
                  <a:t>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!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2175C3-C915-5C18-F332-ADC812C6F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7819" y="4733151"/>
                <a:ext cx="1999393" cy="707886"/>
              </a:xfrm>
              <a:prstGeom prst="rect">
                <a:avLst/>
              </a:prstGeom>
              <a:blipFill>
                <a:blip r:embed="rId7"/>
                <a:stretch>
                  <a:fillRect l="-2744" t="-4274" r="-2744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FC3926B-B814-09D6-2D37-DEC46B6CA512}"/>
              </a:ext>
            </a:extLst>
          </p:cNvPr>
          <p:cNvSpPr txBox="1"/>
          <p:nvPr/>
        </p:nvSpPr>
        <p:spPr>
          <a:xfrm flipH="1">
            <a:off x="2507328" y="5913831"/>
            <a:ext cx="803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Curiosity: can show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b="1" dirty="0" err="1"/>
              <a:t>either</a:t>
            </a:r>
            <a:r>
              <a:rPr lang="fr-FR" dirty="0"/>
              <a:t> CDH </a:t>
            </a:r>
            <a:r>
              <a:rPr lang="fr-FR" dirty="0" err="1"/>
              <a:t>implies</a:t>
            </a:r>
            <a:r>
              <a:rPr lang="fr-FR" dirty="0"/>
              <a:t> </a:t>
            </a:r>
            <a:r>
              <a:rPr lang="fr-FR" dirty="0" err="1"/>
              <a:t>NIZKs</a:t>
            </a:r>
            <a:r>
              <a:rPr lang="fr-FR" dirty="0"/>
              <a:t> </a:t>
            </a:r>
            <a:r>
              <a:rPr lang="fr-FR" b="1" dirty="0"/>
              <a:t>or</a:t>
            </a:r>
            <a:r>
              <a:rPr lang="fr-FR" dirty="0"/>
              <a:t> LPN </a:t>
            </a:r>
            <a:r>
              <a:rPr lang="fr-FR" dirty="0" err="1"/>
              <a:t>implies</a:t>
            </a:r>
            <a:r>
              <a:rPr lang="fr-FR" dirty="0"/>
              <a:t> NIZK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caveats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4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B391C6-E141-8358-65FC-991B54D4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Variants of the </a:t>
            </a:r>
            <a:r>
              <a:rPr lang="fr-FR" dirty="0" err="1"/>
              <a:t>Disjunction</a:t>
            </a:r>
            <a:r>
              <a:rPr lang="fr-FR" dirty="0"/>
              <a:t> Argument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/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*With restrictions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17E14B-B0A5-E5B4-5EC8-47FA34A71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blipFill>
                <a:blip r:embed="rId2"/>
                <a:stretch>
                  <a:fillRect l="-1568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7AE622-4A1B-5104-C707-EAEC657EBAF2}"/>
                  </a:ext>
                </a:extLst>
              </p:cNvPr>
              <p:cNvSpPr txBox="1"/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cyclic group* of prime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7AE622-4A1B-5104-C707-EAEC657EB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799" y="1621501"/>
                <a:ext cx="6667980" cy="369332"/>
              </a:xfrm>
              <a:prstGeom prst="rect">
                <a:avLst/>
              </a:prstGeom>
              <a:blipFill>
                <a:blip r:embed="rId3"/>
                <a:stretch>
                  <a:fillRect l="-457" t="-26230" r="-183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021E72-87A3-94BB-9C59-BB30C1D17CC5}"/>
                  </a:ext>
                </a:extLst>
              </p:cNvPr>
              <p:cNvSpPr txBox="1"/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2400" dirty="0" err="1"/>
                  <a:t>such</a:t>
                </a:r>
                <a:r>
                  <a:rPr lang="fr-FR" sz="2400" dirty="0"/>
                  <a:t> </a:t>
                </a:r>
                <a:r>
                  <a:rPr lang="fr-FR" sz="2400" dirty="0" err="1"/>
                  <a:t>that</a:t>
                </a:r>
                <a:r>
                  <a:rPr lang="fr-FR" sz="2400" dirty="0"/>
                  <a:t> </a:t>
                </a:r>
                <a:r>
                  <a:rPr lang="fr-FR" sz="2400" b="1" dirty="0"/>
                  <a:t>CDH </a:t>
                </a:r>
                <a:r>
                  <a:rPr lang="fr-FR" sz="2400" b="1" dirty="0" err="1"/>
                  <a:t>holds</a:t>
                </a:r>
                <a:r>
                  <a:rPr lang="fr-FR" sz="2400" b="1" dirty="0"/>
                  <a:t> over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021E72-87A3-94BB-9C59-BB30C1D17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32" y="2081231"/>
                <a:ext cx="3438314" cy="369332"/>
              </a:xfrm>
              <a:prstGeom prst="rect">
                <a:avLst/>
              </a:prstGeom>
              <a:blipFill>
                <a:blip r:embed="rId4"/>
                <a:stretch>
                  <a:fillRect l="-5496" t="-24590" r="-266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30DF7760-F910-8347-52FF-A119F9AD7B59}"/>
              </a:ext>
            </a:extLst>
          </p:cNvPr>
          <p:cNvSpPr/>
          <p:nvPr/>
        </p:nvSpPr>
        <p:spPr>
          <a:xfrm>
            <a:off x="2871443" y="1513199"/>
            <a:ext cx="6762749" cy="10839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89ABC47E-2D19-5482-1655-9E9B09C69B06}"/>
                  </a:ext>
                </a:extLst>
              </p:cNvPr>
              <p:cNvSpPr/>
              <p:nvPr/>
            </p:nvSpPr>
            <p:spPr>
              <a:xfrm>
                <a:off x="1032265" y="29520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ZAP from CDH!</a:t>
                </a:r>
              </a:p>
            </p:txBody>
          </p:sp>
        </mc:Choice>
        <mc:Fallback xmlns="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89ABC47E-2D19-5482-1655-9E9B09C69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65" y="29520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648F955-ADBB-37E4-54F1-73895F9F2A95}"/>
                  </a:ext>
                </a:extLst>
              </p:cNvPr>
              <p:cNvSpPr/>
              <p:nvPr/>
            </p:nvSpPr>
            <p:spPr>
              <a:xfrm>
                <a:off x="7042540" y="2952088"/>
                <a:ext cx="4511285" cy="810287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254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ZAP arguments</a:t>
                </a:r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648F955-ADBB-37E4-54F1-73895F9F2A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540" y="2952088"/>
                <a:ext cx="4511285" cy="810287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254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id="{547AB06B-52B6-C0E7-E4B6-5DCA75BD99BC}"/>
              </a:ext>
            </a:extLst>
          </p:cNvPr>
          <p:cNvSpPr/>
          <p:nvPr/>
        </p:nvSpPr>
        <p:spPr>
          <a:xfrm>
            <a:off x="5724525" y="2847975"/>
            <a:ext cx="1152525" cy="1038225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870992-9A08-9C49-438C-9932299498DF}"/>
              </a:ext>
            </a:extLst>
          </p:cNvPr>
          <p:cNvSpPr/>
          <p:nvPr/>
        </p:nvSpPr>
        <p:spPr>
          <a:xfrm>
            <a:off x="2724912" y="4367298"/>
            <a:ext cx="6852607" cy="15496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Side Result 3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400" b="1" dirty="0">
                <a:solidFill>
                  <a:schemeClr val="tx1"/>
                </a:solidFill>
              </a:rPr>
              <a:t>ZAP arguments</a:t>
            </a:r>
            <a:r>
              <a:rPr lang="en-US" sz="2400" dirty="0">
                <a:solidFill>
                  <a:schemeClr val="tx1"/>
                </a:solidFill>
              </a:rPr>
              <a:t> from sub-exp. CDH*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with </a:t>
            </a:r>
            <a:r>
              <a:rPr lang="en-US" sz="2400" b="1" dirty="0">
                <a:solidFill>
                  <a:schemeClr val="tx1"/>
                </a:solidFill>
              </a:rPr>
              <a:t>non-uniform, non-explicit verifier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b="1" dirty="0">
                <a:solidFill>
                  <a:schemeClr val="tx1"/>
                </a:solidFill>
              </a:rPr>
              <a:t>infinitely-often sound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A2F70A-5D64-336E-902F-DC444515A576}"/>
              </a:ext>
            </a:extLst>
          </p:cNvPr>
          <p:cNvSpPr txBox="1"/>
          <p:nvPr/>
        </p:nvSpPr>
        <p:spPr>
          <a:xfrm>
            <a:off x="0" y="3790950"/>
            <a:ext cx="3102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Stat. sound, URS + [Dwork-Naor00]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92CA42-4677-7E0C-58E4-A5FE1C08C831}"/>
              </a:ext>
            </a:extLst>
          </p:cNvPr>
          <p:cNvSpPr txBox="1"/>
          <p:nvPr/>
        </p:nvSpPr>
        <p:spPr>
          <a:xfrm>
            <a:off x="10563225" y="3790950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[Jain-Jin21]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D3E27E-AB91-F372-99B7-51D359B063FB}"/>
              </a:ext>
            </a:extLst>
          </p:cNvPr>
          <p:cNvSpPr txBox="1"/>
          <p:nvPr/>
        </p:nvSpPr>
        <p:spPr>
          <a:xfrm>
            <a:off x="9748213" y="4711831"/>
            <a:ext cx="2303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ZAP args: </a:t>
            </a:r>
            <a:r>
              <a:rPr lang="fr-FR" dirty="0"/>
              <a:t>2-message, </a:t>
            </a:r>
          </a:p>
          <a:p>
            <a:pPr algn="ctr"/>
            <a:r>
              <a:rPr lang="fr-FR" dirty="0"/>
              <a:t>public-coin-</a:t>
            </a:r>
            <a:r>
              <a:rPr lang="fr-FR" dirty="0" err="1"/>
              <a:t>verifier</a:t>
            </a:r>
            <a:r>
              <a:rPr lang="fr-FR" dirty="0"/>
              <a:t>,</a:t>
            </a:r>
          </a:p>
          <a:p>
            <a:pPr algn="ctr"/>
            <a:r>
              <a:rPr lang="fr-FR" dirty="0" err="1"/>
              <a:t>witness-ind</a:t>
            </a:r>
            <a:r>
              <a:rPr lang="fr-FR" dirty="0"/>
              <a:t>. args.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AEE883-E90A-9BCF-15E8-49D59B259730}"/>
              </a:ext>
            </a:extLst>
          </p:cNvPr>
          <p:cNvSpPr/>
          <p:nvPr/>
        </p:nvSpPr>
        <p:spPr>
          <a:xfrm>
            <a:off x="9755886" y="4686300"/>
            <a:ext cx="2257425" cy="9810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E3CA70-465F-3D58-B954-C68C537329DD}"/>
              </a:ext>
            </a:extLst>
          </p:cNvPr>
          <p:cNvSpPr/>
          <p:nvPr/>
        </p:nvSpPr>
        <p:spPr>
          <a:xfrm>
            <a:off x="3049523" y="5561986"/>
            <a:ext cx="6219825" cy="108309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679E730-9EDD-7F37-9FB9-F180BCACF20E}"/>
                  </a:ext>
                </a:extLst>
              </p:cNvPr>
              <p:cNvSpPr/>
              <p:nvPr/>
            </p:nvSpPr>
            <p:spPr>
              <a:xfrm>
                <a:off x="9053266" y="1497686"/>
                <a:ext cx="2558661" cy="405679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NIZK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679E730-9EDD-7F37-9FB9-F180BCACF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266" y="1497686"/>
                <a:ext cx="2558661" cy="405679"/>
              </a:xfrm>
              <a:prstGeom prst="roundRect">
                <a:avLst>
                  <a:gd name="adj" fmla="val 0"/>
                </a:avLst>
              </a:prstGeom>
              <a:blipFill>
                <a:blip r:embed="rId2"/>
                <a:stretch>
                  <a:fillRect b="-7246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583EE88-DFB0-1170-F47E-582E5BAD360F}"/>
              </a:ext>
            </a:extLst>
          </p:cNvPr>
          <p:cNvSpPr/>
          <p:nvPr/>
        </p:nvSpPr>
        <p:spPr>
          <a:xfrm>
            <a:off x="9988677" y="3493225"/>
            <a:ext cx="1695450" cy="395036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D83AE4F-D091-8D96-FA29-A2962E23ED92}"/>
              </a:ext>
            </a:extLst>
          </p:cNvPr>
          <p:cNvSpPr/>
          <p:nvPr/>
        </p:nvSpPr>
        <p:spPr>
          <a:xfrm>
            <a:off x="9988677" y="3864700"/>
            <a:ext cx="1692784" cy="318835"/>
          </a:xfrm>
          <a:prstGeom prst="roundRect">
            <a:avLst>
              <a:gd name="adj" fmla="val 0"/>
            </a:avLst>
          </a:prstGeom>
          <a:solidFill>
            <a:srgbClr val="EFE3BF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F97994-0C64-8A82-1CC4-69281E442504}"/>
              </a:ext>
            </a:extLst>
          </p:cNvPr>
          <p:cNvSpPr txBox="1"/>
          <p:nvPr/>
        </p:nvSpPr>
        <p:spPr>
          <a:xfrm>
            <a:off x="9486900" y="3526310"/>
            <a:ext cx="224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 DDH-secure NIZK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E14E2C-1C9F-DFEC-23D9-0F901694067E}"/>
              </a:ext>
            </a:extLst>
          </p:cNvPr>
          <p:cNvSpPr txBox="1"/>
          <p:nvPr/>
        </p:nvSpPr>
        <p:spPr>
          <a:xfrm>
            <a:off x="9486900" y="3831110"/>
            <a:ext cx="228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 DDH-broken NIZK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05920C4-DB06-16C5-F824-05C2EC53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Disjunction Argument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A420292-4AF0-D6C0-299D-6A095C017B24}"/>
              </a:ext>
            </a:extLst>
          </p:cNvPr>
          <p:cNvSpPr/>
          <p:nvPr/>
        </p:nvSpPr>
        <p:spPr>
          <a:xfrm>
            <a:off x="323851" y="1592735"/>
            <a:ext cx="7639050" cy="1325564"/>
          </a:xfrm>
          <a:prstGeom prst="roundRect">
            <a:avLst>
              <a:gd name="adj" fmla="val 0"/>
            </a:avLst>
          </a:prstGeom>
          <a:solidFill>
            <a:srgbClr val="002060">
              <a:alpha val="25000"/>
            </a:srgbClr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31E72-C570-BE9F-19FB-48E3E08FEF36}"/>
              </a:ext>
            </a:extLst>
          </p:cNvPr>
          <p:cNvSpPr txBox="1"/>
          <p:nvPr/>
        </p:nvSpPr>
        <p:spPr>
          <a:xfrm>
            <a:off x="3095624" y="1656027"/>
            <a:ext cx="47339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arenBoth"/>
            </a:pPr>
            <a:r>
              <a:rPr lang="en-US" sz="2400" dirty="0"/>
              <a:t>Verifier is non-uniform</a:t>
            </a:r>
          </a:p>
          <a:p>
            <a:pPr marL="514350" indent="-514350">
              <a:buAutoNum type="arabicParenBoth"/>
            </a:pPr>
            <a:r>
              <a:rPr lang="en-US" sz="2400" dirty="0"/>
              <a:t>Verifier is non-explicit</a:t>
            </a:r>
          </a:p>
          <a:p>
            <a:pPr marL="514350" indent="-514350">
              <a:buAutoNum type="arabicParenBoth"/>
            </a:pPr>
            <a:r>
              <a:rPr lang="en-US" sz="2400" dirty="0">
                <a:solidFill>
                  <a:schemeClr val="tx1"/>
                </a:solidFill>
              </a:rPr>
              <a:t>Soundness only holds inf. often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D41372-26A9-CE32-071E-35B95DDB0F34}"/>
              </a:ext>
            </a:extLst>
          </p:cNvPr>
          <p:cNvSpPr txBox="1"/>
          <p:nvPr/>
        </p:nvSpPr>
        <p:spPr>
          <a:xfrm>
            <a:off x="409575" y="2007152"/>
            <a:ext cx="2720642" cy="645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 err="1">
                <a:solidFill>
                  <a:schemeClr val="tx1"/>
                </a:solidFill>
              </a:rPr>
              <a:t>Current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/>
              <a:t>c</a:t>
            </a:r>
            <a:r>
              <a:rPr lang="fr-FR" sz="2800" b="1" dirty="0" err="1">
                <a:solidFill>
                  <a:schemeClr val="tx1"/>
                </a:solidFill>
              </a:rPr>
              <a:t>aveats</a:t>
            </a:r>
            <a:r>
              <a:rPr lang="fr-FR" sz="2800" b="1" dirty="0">
                <a:solidFill>
                  <a:schemeClr val="tx1"/>
                </a:solidFill>
              </a:rPr>
              <a:t>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EE44A0-5515-B743-E577-791B3183D481}"/>
              </a:ext>
            </a:extLst>
          </p:cNvPr>
          <p:cNvSpPr/>
          <p:nvPr/>
        </p:nvSpPr>
        <p:spPr>
          <a:xfrm>
            <a:off x="1019175" y="3478023"/>
            <a:ext cx="7792401" cy="81028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Refined approach: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7364AD89-27C9-DEB1-EFED-B877FB92A5AD}"/>
                  </a:ext>
                </a:extLst>
              </p:cNvPr>
              <p:cNvSpPr/>
              <p:nvPr/>
            </p:nvSpPr>
            <p:spPr>
              <a:xfrm>
                <a:off x="9045902" y="2478257"/>
                <a:ext cx="2566025" cy="40394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DDH 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broken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7364AD89-27C9-DEB1-EFED-B877FB92A5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902" y="2478257"/>
                <a:ext cx="2566025" cy="403947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 b="-7246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2F6FBF3B-876F-5AA9-731C-632B48B6EE2C}"/>
              </a:ext>
            </a:extLst>
          </p:cNvPr>
          <p:cNvGrpSpPr/>
          <p:nvPr/>
        </p:nvGrpSpPr>
        <p:grpSpPr>
          <a:xfrm>
            <a:off x="10097921" y="1938639"/>
            <a:ext cx="461986" cy="485777"/>
            <a:chOff x="9848850" y="2181223"/>
            <a:chExt cx="461986" cy="48577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6B8779A-DB61-D811-1F9C-EFCFEB639478}"/>
                </a:ext>
              </a:extLst>
            </p:cNvPr>
            <p:cNvSpPr/>
            <p:nvPr/>
          </p:nvSpPr>
          <p:spPr>
            <a:xfrm>
              <a:off x="9852114" y="2181223"/>
              <a:ext cx="444412" cy="485777"/>
            </a:xfrm>
            <a:prstGeom prst="ellipse">
              <a:avLst/>
            </a:prstGeom>
            <a:solidFill>
              <a:schemeClr val="bg1"/>
            </a:solidFill>
            <a:ln w="508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FCCF51-86DE-E16F-B969-BC14EC957FED}"/>
                </a:ext>
              </a:extLst>
            </p:cNvPr>
            <p:cNvSpPr txBox="1"/>
            <p:nvPr/>
          </p:nvSpPr>
          <p:spPr>
            <a:xfrm>
              <a:off x="9848850" y="225742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021AB46-451F-9C45-798A-DBD6FC44E70F}"/>
              </a:ext>
            </a:extLst>
          </p:cNvPr>
          <p:cNvSpPr txBox="1"/>
          <p:nvPr/>
        </p:nvSpPr>
        <p:spPr>
          <a:xfrm>
            <a:off x="3486150" y="3526310"/>
            <a:ext cx="5438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Identify “secure security parameters”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Find </a:t>
            </a:r>
            <a:r>
              <a:rPr lang="en-US" sz="2000" b="1" dirty="0">
                <a:solidFill>
                  <a:schemeClr val="tx1"/>
                </a:solidFill>
              </a:rPr>
              <a:t>explicit</a:t>
            </a:r>
            <a:r>
              <a:rPr lang="en-US" sz="2000" dirty="0">
                <a:solidFill>
                  <a:schemeClr val="tx1"/>
                </a:solidFill>
              </a:rPr>
              <a:t> breaks on “insecure sec. params.”</a:t>
            </a:r>
            <a:endParaRPr lang="en-US" sz="2000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D2A8967-BC4F-C60B-8F8B-653537569EB8}"/>
              </a:ext>
            </a:extLst>
          </p:cNvPr>
          <p:cNvSpPr/>
          <p:nvPr/>
        </p:nvSpPr>
        <p:spPr>
          <a:xfrm>
            <a:off x="9010650" y="3631085"/>
            <a:ext cx="447675" cy="20955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9F00A85A-D8C4-F24F-7E00-9A29D4AD602B}"/>
              </a:ext>
            </a:extLst>
          </p:cNvPr>
          <p:cNvSpPr/>
          <p:nvPr/>
        </p:nvSpPr>
        <p:spPr>
          <a:xfrm>
            <a:off x="9010650" y="3935885"/>
            <a:ext cx="447675" cy="20955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24D28E-C9C1-4F03-E8C3-9A40687F3293}"/>
              </a:ext>
            </a:extLst>
          </p:cNvPr>
          <p:cNvSpPr/>
          <p:nvPr/>
        </p:nvSpPr>
        <p:spPr>
          <a:xfrm>
            <a:off x="8811577" y="1321222"/>
            <a:ext cx="2924175" cy="1766635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28975"/>
                      <a:gd name="connsiteY0" fmla="*/ 0 h 2379107"/>
                      <a:gd name="connsiteX1" fmla="*/ 505873 w 3228975"/>
                      <a:gd name="connsiteY1" fmla="*/ 0 h 2379107"/>
                      <a:gd name="connsiteX2" fmla="*/ 947166 w 3228975"/>
                      <a:gd name="connsiteY2" fmla="*/ 0 h 2379107"/>
                      <a:gd name="connsiteX3" fmla="*/ 1549908 w 3228975"/>
                      <a:gd name="connsiteY3" fmla="*/ 0 h 2379107"/>
                      <a:gd name="connsiteX4" fmla="*/ 2055781 w 3228975"/>
                      <a:gd name="connsiteY4" fmla="*/ 0 h 2379107"/>
                      <a:gd name="connsiteX5" fmla="*/ 2561653 w 3228975"/>
                      <a:gd name="connsiteY5" fmla="*/ 0 h 2379107"/>
                      <a:gd name="connsiteX6" fmla="*/ 3228975 w 3228975"/>
                      <a:gd name="connsiteY6" fmla="*/ 0 h 2379107"/>
                      <a:gd name="connsiteX7" fmla="*/ 3228975 w 3228975"/>
                      <a:gd name="connsiteY7" fmla="*/ 547195 h 2379107"/>
                      <a:gd name="connsiteX8" fmla="*/ 3228975 w 3228975"/>
                      <a:gd name="connsiteY8" fmla="*/ 1141971 h 2379107"/>
                      <a:gd name="connsiteX9" fmla="*/ 3228975 w 3228975"/>
                      <a:gd name="connsiteY9" fmla="*/ 1689166 h 2379107"/>
                      <a:gd name="connsiteX10" fmla="*/ 3228975 w 3228975"/>
                      <a:gd name="connsiteY10" fmla="*/ 2379107 h 2379107"/>
                      <a:gd name="connsiteX11" fmla="*/ 2690813 w 3228975"/>
                      <a:gd name="connsiteY11" fmla="*/ 2379107 h 2379107"/>
                      <a:gd name="connsiteX12" fmla="*/ 2184940 w 3228975"/>
                      <a:gd name="connsiteY12" fmla="*/ 2379107 h 2379107"/>
                      <a:gd name="connsiteX13" fmla="*/ 1582198 w 3228975"/>
                      <a:gd name="connsiteY13" fmla="*/ 2379107 h 2379107"/>
                      <a:gd name="connsiteX14" fmla="*/ 979456 w 3228975"/>
                      <a:gd name="connsiteY14" fmla="*/ 2379107 h 2379107"/>
                      <a:gd name="connsiteX15" fmla="*/ 505873 w 3228975"/>
                      <a:gd name="connsiteY15" fmla="*/ 2379107 h 2379107"/>
                      <a:gd name="connsiteX16" fmla="*/ 0 w 3228975"/>
                      <a:gd name="connsiteY16" fmla="*/ 2379107 h 2379107"/>
                      <a:gd name="connsiteX17" fmla="*/ 0 w 3228975"/>
                      <a:gd name="connsiteY17" fmla="*/ 1736748 h 2379107"/>
                      <a:gd name="connsiteX18" fmla="*/ 0 w 3228975"/>
                      <a:gd name="connsiteY18" fmla="*/ 1213345 h 2379107"/>
                      <a:gd name="connsiteX19" fmla="*/ 0 w 3228975"/>
                      <a:gd name="connsiteY19" fmla="*/ 666150 h 2379107"/>
                      <a:gd name="connsiteX20" fmla="*/ 0 w 3228975"/>
                      <a:gd name="connsiteY20" fmla="*/ 0 h 2379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228975" h="2379107" extrusionOk="0">
                        <a:moveTo>
                          <a:pt x="0" y="0"/>
                        </a:moveTo>
                        <a:cubicBezTo>
                          <a:pt x="207019" y="-20176"/>
                          <a:pt x="351146" y="52695"/>
                          <a:pt x="505873" y="0"/>
                        </a:cubicBezTo>
                        <a:cubicBezTo>
                          <a:pt x="660600" y="-52695"/>
                          <a:pt x="823627" y="44734"/>
                          <a:pt x="947166" y="0"/>
                        </a:cubicBezTo>
                        <a:cubicBezTo>
                          <a:pt x="1070705" y="-44734"/>
                          <a:pt x="1292163" y="52271"/>
                          <a:pt x="1549908" y="0"/>
                        </a:cubicBezTo>
                        <a:cubicBezTo>
                          <a:pt x="1807653" y="-52271"/>
                          <a:pt x="1808812" y="5775"/>
                          <a:pt x="2055781" y="0"/>
                        </a:cubicBezTo>
                        <a:cubicBezTo>
                          <a:pt x="2302750" y="-5775"/>
                          <a:pt x="2323939" y="34525"/>
                          <a:pt x="2561653" y="0"/>
                        </a:cubicBezTo>
                        <a:cubicBezTo>
                          <a:pt x="2799367" y="-34525"/>
                          <a:pt x="3067691" y="40270"/>
                          <a:pt x="3228975" y="0"/>
                        </a:cubicBezTo>
                        <a:cubicBezTo>
                          <a:pt x="3264302" y="123681"/>
                          <a:pt x="3214067" y="374393"/>
                          <a:pt x="3228975" y="547195"/>
                        </a:cubicBezTo>
                        <a:cubicBezTo>
                          <a:pt x="3243883" y="719997"/>
                          <a:pt x="3161405" y="913300"/>
                          <a:pt x="3228975" y="1141971"/>
                        </a:cubicBezTo>
                        <a:cubicBezTo>
                          <a:pt x="3296545" y="1370642"/>
                          <a:pt x="3195307" y="1538291"/>
                          <a:pt x="3228975" y="1689166"/>
                        </a:cubicBezTo>
                        <a:cubicBezTo>
                          <a:pt x="3262643" y="1840042"/>
                          <a:pt x="3180343" y="2078052"/>
                          <a:pt x="3228975" y="2379107"/>
                        </a:cubicBezTo>
                        <a:cubicBezTo>
                          <a:pt x="3051773" y="2394189"/>
                          <a:pt x="2899494" y="2336127"/>
                          <a:pt x="2690813" y="2379107"/>
                        </a:cubicBezTo>
                        <a:cubicBezTo>
                          <a:pt x="2482132" y="2422087"/>
                          <a:pt x="2337816" y="2372137"/>
                          <a:pt x="2184940" y="2379107"/>
                        </a:cubicBezTo>
                        <a:cubicBezTo>
                          <a:pt x="2032064" y="2386077"/>
                          <a:pt x="1850087" y="2314022"/>
                          <a:pt x="1582198" y="2379107"/>
                        </a:cubicBezTo>
                        <a:cubicBezTo>
                          <a:pt x="1314309" y="2444192"/>
                          <a:pt x="1165178" y="2312242"/>
                          <a:pt x="979456" y="2379107"/>
                        </a:cubicBezTo>
                        <a:cubicBezTo>
                          <a:pt x="793734" y="2445972"/>
                          <a:pt x="718542" y="2354305"/>
                          <a:pt x="505873" y="2379107"/>
                        </a:cubicBezTo>
                        <a:cubicBezTo>
                          <a:pt x="293204" y="2403909"/>
                          <a:pt x="240454" y="2323820"/>
                          <a:pt x="0" y="2379107"/>
                        </a:cubicBezTo>
                        <a:cubicBezTo>
                          <a:pt x="-20098" y="2126521"/>
                          <a:pt x="36884" y="1957333"/>
                          <a:pt x="0" y="1736748"/>
                        </a:cubicBezTo>
                        <a:cubicBezTo>
                          <a:pt x="-36884" y="1516163"/>
                          <a:pt x="50929" y="1396706"/>
                          <a:pt x="0" y="1213345"/>
                        </a:cubicBezTo>
                        <a:cubicBezTo>
                          <a:pt x="-50929" y="1029984"/>
                          <a:pt x="18450" y="831762"/>
                          <a:pt x="0" y="666150"/>
                        </a:cubicBezTo>
                        <a:cubicBezTo>
                          <a:pt x="-18450" y="500539"/>
                          <a:pt x="2404" y="1856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6F1273-6EDC-ED5D-906D-74247A9665DF}"/>
              </a:ext>
            </a:extLst>
          </p:cNvPr>
          <p:cNvSpPr txBox="1"/>
          <p:nvPr/>
        </p:nvSpPr>
        <p:spPr>
          <a:xfrm>
            <a:off x="323851" y="2932606"/>
            <a:ext cx="4941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Standard drawbacks of </a:t>
            </a:r>
            <a:r>
              <a:rPr lang="fr-FR" sz="2000" dirty="0" err="1"/>
              <a:t>disjunction</a:t>
            </a:r>
            <a:r>
              <a:rPr lang="fr-FR" sz="2000" dirty="0"/>
              <a:t> arguments</a:t>
            </a:r>
            <a:endParaRPr lang="en-US" sz="2000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8570A32-A7D5-C529-241F-2A285A352F57}"/>
              </a:ext>
            </a:extLst>
          </p:cNvPr>
          <p:cNvSpPr/>
          <p:nvPr/>
        </p:nvSpPr>
        <p:spPr>
          <a:xfrm>
            <a:off x="2754426" y="4584969"/>
            <a:ext cx="6683147" cy="810287"/>
          </a:xfrm>
          <a:prstGeom prst="roundRect">
            <a:avLst>
              <a:gd name="adj" fmla="val 0"/>
            </a:avLst>
          </a:prstGeom>
          <a:solidFill>
            <a:srgbClr val="EFBFBF"/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New goal: </a:t>
            </a:r>
            <a:r>
              <a:rPr lang="en-US" sz="2400" dirty="0">
                <a:solidFill>
                  <a:schemeClr val="tx1"/>
                </a:solidFill>
              </a:rPr>
              <a:t>build an </a:t>
            </a:r>
            <a:r>
              <a:rPr lang="en-US" sz="2400" b="1" dirty="0">
                <a:solidFill>
                  <a:schemeClr val="tx1"/>
                </a:solidFill>
              </a:rPr>
              <a:t>explicit “universal DDH breaker”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A4CB5-4B07-DF32-0207-4CF60A360019}"/>
              </a:ext>
            </a:extLst>
          </p:cNvPr>
          <p:cNvSpPr txBox="1"/>
          <p:nvPr/>
        </p:nvSpPr>
        <p:spPr>
          <a:xfrm>
            <a:off x="3170839" y="5561986"/>
            <a:ext cx="60636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/>
              <a:t>Specifications</a:t>
            </a:r>
            <a:r>
              <a:rPr lang="fr-FR" sz="2000" b="1" dirty="0"/>
              <a:t> (</a:t>
            </a:r>
            <a:r>
              <a:rPr lang="fr-FR" sz="2000" b="1" dirty="0" err="1"/>
              <a:t>informal</a:t>
            </a:r>
            <a:r>
              <a:rPr lang="fr-FR" sz="2000" b="1" dirty="0"/>
              <a:t>): </a:t>
            </a:r>
            <a:r>
              <a:rPr lang="fr-FR" sz="2000" dirty="0"/>
              <a:t>on input a </a:t>
            </a:r>
            <a:r>
              <a:rPr lang="fr-FR" sz="2000" dirty="0" err="1"/>
              <a:t>security</a:t>
            </a:r>
            <a:r>
              <a:rPr lang="fr-FR" sz="2000" dirty="0"/>
              <a:t> </a:t>
            </a:r>
            <a:r>
              <a:rPr lang="fr-FR" sz="2000" dirty="0" err="1"/>
              <a:t>parameter</a:t>
            </a:r>
            <a:r>
              <a:rPr lang="fr-FR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Find</a:t>
            </a:r>
            <a:r>
              <a:rPr lang="fr-FR" sz="2000" dirty="0"/>
              <a:t> an efficient break if one </a:t>
            </a:r>
            <a:r>
              <a:rPr lang="fr-FR" sz="2000" dirty="0" err="1"/>
              <a:t>exists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Ensure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no break </a:t>
            </a:r>
            <a:r>
              <a:rPr lang="fr-FR" sz="2000" dirty="0" err="1"/>
              <a:t>exist</a:t>
            </a:r>
            <a:r>
              <a:rPr lang="fr-FR" sz="2000" dirty="0"/>
              <a:t> if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doesn’t</a:t>
            </a:r>
            <a:r>
              <a:rPr lang="fr-FR" sz="2000" dirty="0"/>
              <a:t> </a:t>
            </a:r>
            <a:r>
              <a:rPr lang="fr-FR" sz="2000" dirty="0" err="1"/>
              <a:t>find</a:t>
            </a:r>
            <a:r>
              <a:rPr lang="fr-FR" sz="2000" dirty="0"/>
              <a:t> </a:t>
            </a:r>
            <a:r>
              <a:rPr lang="fr-FR" sz="2000" dirty="0" err="1"/>
              <a:t>any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934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31" grpId="0" animBg="1"/>
      <p:bldP spid="32" grpId="0" animBg="1"/>
      <p:bldP spid="28" grpId="0"/>
      <p:bldP spid="30" grpId="0"/>
      <p:bldP spid="10" grpId="0" animBg="1"/>
      <p:bldP spid="13" grpId="0"/>
      <p:bldP spid="14" grpId="0"/>
      <p:bldP spid="15" grpId="0" animBg="1"/>
      <p:bldP spid="16" grpId="0" animBg="1"/>
      <p:bldP spid="23" grpId="0"/>
      <p:bldP spid="26" grpId="0" animBg="1"/>
      <p:bldP spid="27" grpId="0" animBg="1"/>
      <p:bldP spid="2" grpId="0" animBg="1"/>
      <p:bldP spid="3" grpId="0"/>
      <p:bldP spid="33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5920C4-DB06-16C5-F824-05C2EC53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en-US" dirty="0"/>
              <a:t> Universal Breaker for DDH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34BE96F-C72A-2435-6C42-E34813948F5C}"/>
                  </a:ext>
                </a:extLst>
              </p:cNvPr>
              <p:cNvSpPr/>
              <p:nvPr/>
            </p:nvSpPr>
            <p:spPr>
              <a:xfrm>
                <a:off x="1336235" y="3786189"/>
                <a:ext cx="7649051" cy="2744449"/>
              </a:xfrm>
              <a:prstGeom prst="rect">
                <a:avLst/>
              </a:prstGeom>
              <a:solidFill>
                <a:srgbClr val="BFC7D7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Main issues:</a:t>
                </a:r>
              </a:p>
              <a:p>
                <a:endParaRPr lang="en-US" sz="1000" b="1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Standard DDH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non-uniform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breaks are non-uniform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   Unclear how to ``test’’ non-uniform machines efficiently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Security on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fixed sec. param. </a:t>
                </a:r>
                <a:r>
                  <a:rPr lang="en-US" sz="2400" dirty="0">
                    <a:solidFill>
                      <a:schemeClr val="tx1"/>
                    </a:solidFill>
                  </a:rPr>
                  <a:t>is a non-uniform notion</a:t>
                </a:r>
              </a:p>
              <a:p>
                <a:pPr lvl="1"/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</a:rPr>
                  <a:t>For a fixed security parameter, size of Turing machine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advice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sz="2400" b="1" dirty="0">
                    <a:solidFill>
                      <a:schemeClr val="tx1"/>
                    </a:solidFill>
                  </a:rPr>
                  <a:t>Poly-time</a:t>
                </a:r>
                <a:r>
                  <a:rPr lang="fr-FR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doesn’t make sense for fixed sec. param.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34BE96F-C72A-2435-6C42-E34813948F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35" y="3786189"/>
                <a:ext cx="7649051" cy="2744449"/>
              </a:xfrm>
              <a:prstGeom prst="rect">
                <a:avLst/>
              </a:prstGeom>
              <a:blipFill>
                <a:blip r:embed="rId2"/>
                <a:stretch>
                  <a:fillRect l="-1192" r="-477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C7FC547E-26FF-3BAF-FD01-1D332B9B953D}"/>
                  </a:ext>
                </a:extLst>
              </p:cNvPr>
              <p:cNvSpPr/>
              <p:nvPr/>
            </p:nvSpPr>
            <p:spPr>
              <a:xfrm>
                <a:off x="9053266" y="1497686"/>
                <a:ext cx="2558661" cy="405679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NIZK</a:t>
                </a:r>
              </a:p>
            </p:txBody>
          </p:sp>
        </mc:Choice>
        <mc:Fallback xmlns="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C7FC547E-26FF-3BAF-FD01-1D332B9B95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266" y="1497686"/>
                <a:ext cx="2558661" cy="405679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 b="-7246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BDEE92B9-654E-1207-01D3-E645C25647AD}"/>
                  </a:ext>
                </a:extLst>
              </p:cNvPr>
              <p:cNvSpPr/>
              <p:nvPr/>
            </p:nvSpPr>
            <p:spPr>
              <a:xfrm>
                <a:off x="9045902" y="2478257"/>
                <a:ext cx="2566025" cy="40394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DDH 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broken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BDEE92B9-654E-1207-01D3-E645C25647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902" y="2478257"/>
                <a:ext cx="2566025" cy="403947"/>
              </a:xfrm>
              <a:prstGeom prst="roundRect">
                <a:avLst>
                  <a:gd name="adj" fmla="val 0"/>
                </a:avLst>
              </a:prstGeom>
              <a:blipFill>
                <a:blip r:embed="rId4"/>
                <a:stretch>
                  <a:fillRect b="-7246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255F3FAB-D53D-23D5-27EA-D49C19B9EF7B}"/>
              </a:ext>
            </a:extLst>
          </p:cNvPr>
          <p:cNvSpPr/>
          <p:nvPr/>
        </p:nvSpPr>
        <p:spPr>
          <a:xfrm>
            <a:off x="8811577" y="1321222"/>
            <a:ext cx="2924175" cy="1766635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28975"/>
                      <a:gd name="connsiteY0" fmla="*/ 0 h 2379107"/>
                      <a:gd name="connsiteX1" fmla="*/ 505873 w 3228975"/>
                      <a:gd name="connsiteY1" fmla="*/ 0 h 2379107"/>
                      <a:gd name="connsiteX2" fmla="*/ 947166 w 3228975"/>
                      <a:gd name="connsiteY2" fmla="*/ 0 h 2379107"/>
                      <a:gd name="connsiteX3" fmla="*/ 1549908 w 3228975"/>
                      <a:gd name="connsiteY3" fmla="*/ 0 h 2379107"/>
                      <a:gd name="connsiteX4" fmla="*/ 2055781 w 3228975"/>
                      <a:gd name="connsiteY4" fmla="*/ 0 h 2379107"/>
                      <a:gd name="connsiteX5" fmla="*/ 2561653 w 3228975"/>
                      <a:gd name="connsiteY5" fmla="*/ 0 h 2379107"/>
                      <a:gd name="connsiteX6" fmla="*/ 3228975 w 3228975"/>
                      <a:gd name="connsiteY6" fmla="*/ 0 h 2379107"/>
                      <a:gd name="connsiteX7" fmla="*/ 3228975 w 3228975"/>
                      <a:gd name="connsiteY7" fmla="*/ 547195 h 2379107"/>
                      <a:gd name="connsiteX8" fmla="*/ 3228975 w 3228975"/>
                      <a:gd name="connsiteY8" fmla="*/ 1141971 h 2379107"/>
                      <a:gd name="connsiteX9" fmla="*/ 3228975 w 3228975"/>
                      <a:gd name="connsiteY9" fmla="*/ 1689166 h 2379107"/>
                      <a:gd name="connsiteX10" fmla="*/ 3228975 w 3228975"/>
                      <a:gd name="connsiteY10" fmla="*/ 2379107 h 2379107"/>
                      <a:gd name="connsiteX11" fmla="*/ 2690813 w 3228975"/>
                      <a:gd name="connsiteY11" fmla="*/ 2379107 h 2379107"/>
                      <a:gd name="connsiteX12" fmla="*/ 2184940 w 3228975"/>
                      <a:gd name="connsiteY12" fmla="*/ 2379107 h 2379107"/>
                      <a:gd name="connsiteX13" fmla="*/ 1582198 w 3228975"/>
                      <a:gd name="connsiteY13" fmla="*/ 2379107 h 2379107"/>
                      <a:gd name="connsiteX14" fmla="*/ 979456 w 3228975"/>
                      <a:gd name="connsiteY14" fmla="*/ 2379107 h 2379107"/>
                      <a:gd name="connsiteX15" fmla="*/ 505873 w 3228975"/>
                      <a:gd name="connsiteY15" fmla="*/ 2379107 h 2379107"/>
                      <a:gd name="connsiteX16" fmla="*/ 0 w 3228975"/>
                      <a:gd name="connsiteY16" fmla="*/ 2379107 h 2379107"/>
                      <a:gd name="connsiteX17" fmla="*/ 0 w 3228975"/>
                      <a:gd name="connsiteY17" fmla="*/ 1736748 h 2379107"/>
                      <a:gd name="connsiteX18" fmla="*/ 0 w 3228975"/>
                      <a:gd name="connsiteY18" fmla="*/ 1213345 h 2379107"/>
                      <a:gd name="connsiteX19" fmla="*/ 0 w 3228975"/>
                      <a:gd name="connsiteY19" fmla="*/ 666150 h 2379107"/>
                      <a:gd name="connsiteX20" fmla="*/ 0 w 3228975"/>
                      <a:gd name="connsiteY20" fmla="*/ 0 h 2379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228975" h="2379107" extrusionOk="0">
                        <a:moveTo>
                          <a:pt x="0" y="0"/>
                        </a:moveTo>
                        <a:cubicBezTo>
                          <a:pt x="207019" y="-20176"/>
                          <a:pt x="351146" y="52695"/>
                          <a:pt x="505873" y="0"/>
                        </a:cubicBezTo>
                        <a:cubicBezTo>
                          <a:pt x="660600" y="-52695"/>
                          <a:pt x="823627" y="44734"/>
                          <a:pt x="947166" y="0"/>
                        </a:cubicBezTo>
                        <a:cubicBezTo>
                          <a:pt x="1070705" y="-44734"/>
                          <a:pt x="1292163" y="52271"/>
                          <a:pt x="1549908" y="0"/>
                        </a:cubicBezTo>
                        <a:cubicBezTo>
                          <a:pt x="1807653" y="-52271"/>
                          <a:pt x="1808812" y="5775"/>
                          <a:pt x="2055781" y="0"/>
                        </a:cubicBezTo>
                        <a:cubicBezTo>
                          <a:pt x="2302750" y="-5775"/>
                          <a:pt x="2323939" y="34525"/>
                          <a:pt x="2561653" y="0"/>
                        </a:cubicBezTo>
                        <a:cubicBezTo>
                          <a:pt x="2799367" y="-34525"/>
                          <a:pt x="3067691" y="40270"/>
                          <a:pt x="3228975" y="0"/>
                        </a:cubicBezTo>
                        <a:cubicBezTo>
                          <a:pt x="3264302" y="123681"/>
                          <a:pt x="3214067" y="374393"/>
                          <a:pt x="3228975" y="547195"/>
                        </a:cubicBezTo>
                        <a:cubicBezTo>
                          <a:pt x="3243883" y="719997"/>
                          <a:pt x="3161405" y="913300"/>
                          <a:pt x="3228975" y="1141971"/>
                        </a:cubicBezTo>
                        <a:cubicBezTo>
                          <a:pt x="3296545" y="1370642"/>
                          <a:pt x="3195307" y="1538291"/>
                          <a:pt x="3228975" y="1689166"/>
                        </a:cubicBezTo>
                        <a:cubicBezTo>
                          <a:pt x="3262643" y="1840042"/>
                          <a:pt x="3180343" y="2078052"/>
                          <a:pt x="3228975" y="2379107"/>
                        </a:cubicBezTo>
                        <a:cubicBezTo>
                          <a:pt x="3051773" y="2394189"/>
                          <a:pt x="2899494" y="2336127"/>
                          <a:pt x="2690813" y="2379107"/>
                        </a:cubicBezTo>
                        <a:cubicBezTo>
                          <a:pt x="2482132" y="2422087"/>
                          <a:pt x="2337816" y="2372137"/>
                          <a:pt x="2184940" y="2379107"/>
                        </a:cubicBezTo>
                        <a:cubicBezTo>
                          <a:pt x="2032064" y="2386077"/>
                          <a:pt x="1850087" y="2314022"/>
                          <a:pt x="1582198" y="2379107"/>
                        </a:cubicBezTo>
                        <a:cubicBezTo>
                          <a:pt x="1314309" y="2444192"/>
                          <a:pt x="1165178" y="2312242"/>
                          <a:pt x="979456" y="2379107"/>
                        </a:cubicBezTo>
                        <a:cubicBezTo>
                          <a:pt x="793734" y="2445972"/>
                          <a:pt x="718542" y="2354305"/>
                          <a:pt x="505873" y="2379107"/>
                        </a:cubicBezTo>
                        <a:cubicBezTo>
                          <a:pt x="293204" y="2403909"/>
                          <a:pt x="240454" y="2323820"/>
                          <a:pt x="0" y="2379107"/>
                        </a:cubicBezTo>
                        <a:cubicBezTo>
                          <a:pt x="-20098" y="2126521"/>
                          <a:pt x="36884" y="1957333"/>
                          <a:pt x="0" y="1736748"/>
                        </a:cubicBezTo>
                        <a:cubicBezTo>
                          <a:pt x="-36884" y="1516163"/>
                          <a:pt x="50929" y="1396706"/>
                          <a:pt x="0" y="1213345"/>
                        </a:cubicBezTo>
                        <a:cubicBezTo>
                          <a:pt x="-50929" y="1029984"/>
                          <a:pt x="18450" y="831762"/>
                          <a:pt x="0" y="666150"/>
                        </a:cubicBezTo>
                        <a:cubicBezTo>
                          <a:pt x="-18450" y="500539"/>
                          <a:pt x="2404" y="1856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FF5034D-965A-E152-490E-402789823A1B}"/>
              </a:ext>
            </a:extLst>
          </p:cNvPr>
          <p:cNvGrpSpPr/>
          <p:nvPr/>
        </p:nvGrpSpPr>
        <p:grpSpPr>
          <a:xfrm>
            <a:off x="10097921" y="1938639"/>
            <a:ext cx="461986" cy="485777"/>
            <a:chOff x="9848850" y="2181223"/>
            <a:chExt cx="461986" cy="48577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5541815-90EF-4F66-6DE9-708B57419B0C}"/>
                </a:ext>
              </a:extLst>
            </p:cNvPr>
            <p:cNvSpPr/>
            <p:nvPr/>
          </p:nvSpPr>
          <p:spPr>
            <a:xfrm>
              <a:off x="9852114" y="2181223"/>
              <a:ext cx="444412" cy="485777"/>
            </a:xfrm>
            <a:prstGeom prst="ellipse">
              <a:avLst/>
            </a:prstGeom>
            <a:solidFill>
              <a:schemeClr val="bg1"/>
            </a:solidFill>
            <a:ln w="508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B94CE5D-3C6F-B547-E9F5-89FB69AC8310}"/>
                </a:ext>
              </a:extLst>
            </p:cNvPr>
            <p:cNvSpPr txBox="1"/>
            <p:nvPr/>
          </p:nvSpPr>
          <p:spPr>
            <a:xfrm>
              <a:off x="9848850" y="225742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006903-5BFE-5FAD-AEF4-654037384307}"/>
              </a:ext>
            </a:extLst>
          </p:cNvPr>
          <p:cNvSpPr/>
          <p:nvPr/>
        </p:nvSpPr>
        <p:spPr>
          <a:xfrm>
            <a:off x="1631332" y="2475238"/>
            <a:ext cx="6219825" cy="108309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35FBF4-09E5-50BF-8613-389F580ED52B}"/>
              </a:ext>
            </a:extLst>
          </p:cNvPr>
          <p:cNvSpPr/>
          <p:nvPr/>
        </p:nvSpPr>
        <p:spPr>
          <a:xfrm>
            <a:off x="1336235" y="1498221"/>
            <a:ext cx="6683147" cy="810287"/>
          </a:xfrm>
          <a:prstGeom prst="roundRect">
            <a:avLst>
              <a:gd name="adj" fmla="val 0"/>
            </a:avLst>
          </a:prstGeom>
          <a:solidFill>
            <a:srgbClr val="EFBFBF"/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New goal: </a:t>
            </a:r>
            <a:r>
              <a:rPr lang="en-US" sz="2400" dirty="0">
                <a:solidFill>
                  <a:schemeClr val="tx1"/>
                </a:solidFill>
              </a:rPr>
              <a:t>build an </a:t>
            </a:r>
            <a:r>
              <a:rPr lang="en-US" sz="2400" b="1" dirty="0">
                <a:solidFill>
                  <a:schemeClr val="tx1"/>
                </a:solidFill>
              </a:rPr>
              <a:t>explicit “universal DDH breaker”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F0272F-DE51-471D-051D-25AE9BE4DED3}"/>
              </a:ext>
            </a:extLst>
          </p:cNvPr>
          <p:cNvSpPr txBox="1"/>
          <p:nvPr/>
        </p:nvSpPr>
        <p:spPr>
          <a:xfrm>
            <a:off x="1752648" y="2475238"/>
            <a:ext cx="60636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/>
              <a:t>Specifications</a:t>
            </a:r>
            <a:r>
              <a:rPr lang="fr-FR" sz="2000" b="1" dirty="0"/>
              <a:t> (</a:t>
            </a:r>
            <a:r>
              <a:rPr lang="fr-FR" sz="2000" b="1" dirty="0" err="1"/>
              <a:t>informal</a:t>
            </a:r>
            <a:r>
              <a:rPr lang="fr-FR" sz="2000" b="1" dirty="0"/>
              <a:t>): </a:t>
            </a:r>
            <a:r>
              <a:rPr lang="fr-FR" sz="2000" dirty="0"/>
              <a:t>on input a </a:t>
            </a:r>
            <a:r>
              <a:rPr lang="fr-FR" sz="2000" dirty="0" err="1"/>
              <a:t>security</a:t>
            </a:r>
            <a:r>
              <a:rPr lang="fr-FR" sz="2000" dirty="0"/>
              <a:t> </a:t>
            </a:r>
            <a:r>
              <a:rPr lang="fr-FR" sz="2000" dirty="0" err="1"/>
              <a:t>parameter</a:t>
            </a:r>
            <a:r>
              <a:rPr lang="fr-FR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Find</a:t>
            </a:r>
            <a:r>
              <a:rPr lang="fr-FR" sz="2000" dirty="0"/>
              <a:t> an efficient break if one </a:t>
            </a:r>
            <a:r>
              <a:rPr lang="fr-FR" sz="2000" dirty="0" err="1"/>
              <a:t>exists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Ensure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no break </a:t>
            </a:r>
            <a:r>
              <a:rPr lang="fr-FR" sz="2000" dirty="0" err="1"/>
              <a:t>exist</a:t>
            </a:r>
            <a:r>
              <a:rPr lang="fr-FR" sz="2000" dirty="0"/>
              <a:t> if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doesn’t</a:t>
            </a:r>
            <a:r>
              <a:rPr lang="fr-FR" sz="2000" dirty="0"/>
              <a:t> </a:t>
            </a:r>
            <a:r>
              <a:rPr lang="fr-FR" sz="2000" dirty="0" err="1"/>
              <a:t>find</a:t>
            </a:r>
            <a:r>
              <a:rPr lang="fr-FR" sz="2000" dirty="0"/>
              <a:t> </a:t>
            </a:r>
            <a:r>
              <a:rPr lang="fr-FR" sz="2000" dirty="0" err="1"/>
              <a:t>any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FA3AC5-C846-F041-DD72-7F4EBF1F2E1C}"/>
              </a:ext>
            </a:extLst>
          </p:cNvPr>
          <p:cNvSpPr txBox="1"/>
          <p:nvPr/>
        </p:nvSpPr>
        <p:spPr>
          <a:xfrm>
            <a:off x="9085171" y="4565538"/>
            <a:ext cx="2713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// Replace by </a:t>
            </a:r>
            <a:r>
              <a:rPr lang="en-US" b="1" dirty="0"/>
              <a:t>uniform DDH</a:t>
            </a:r>
          </a:p>
          <a:p>
            <a:pPr algn="ctr"/>
            <a:r>
              <a:rPr lang="en-US" b="1" dirty="0"/>
              <a:t>Cost: uniform soundness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A20D5B-B3F9-E2C6-E77A-3E2AD41E7EE4}"/>
              </a:ext>
            </a:extLst>
          </p:cNvPr>
          <p:cNvSpPr txBox="1"/>
          <p:nvPr/>
        </p:nvSpPr>
        <p:spPr>
          <a:xfrm>
            <a:off x="9026004" y="5230157"/>
            <a:ext cx="316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// Bound size of Turing machine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5D2236-656D-B009-A962-D103AF8836F3}"/>
                  </a:ext>
                </a:extLst>
              </p:cNvPr>
              <p:cNvSpPr txBox="1"/>
              <p:nvPr/>
            </p:nvSpPr>
            <p:spPr>
              <a:xfrm>
                <a:off x="9085171" y="5923389"/>
                <a:ext cx="212122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// Use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-security</a:t>
                </a:r>
              </a:p>
              <a:p>
                <a:pPr algn="ctr"/>
                <a:r>
                  <a:rPr lang="en-US" dirty="0"/>
                  <a:t>for sub-exp.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</a:p>
              <a:p>
                <a:pPr algn="ctr"/>
                <a:r>
                  <a:rPr lang="en-US" dirty="0"/>
                  <a:t>inverse sub-exp.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5D2236-656D-B009-A962-D103AF883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171" y="5923389"/>
                <a:ext cx="2121222" cy="923330"/>
              </a:xfrm>
              <a:prstGeom prst="rect">
                <a:avLst/>
              </a:prstGeom>
              <a:blipFill>
                <a:blip r:embed="rId5"/>
                <a:stretch>
                  <a:fillRect l="-2299" t="-3974" r="-2299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A44E197-03D8-2A6C-91B5-35C31D0F6FD6}"/>
              </a:ext>
            </a:extLst>
          </p:cNvPr>
          <p:cNvSpPr txBox="1"/>
          <p:nvPr/>
        </p:nvSpPr>
        <p:spPr>
          <a:xfrm>
            <a:off x="9519487" y="3990285"/>
            <a:ext cx="1943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u="sng" dirty="0"/>
              <a:t>Fixes:</a:t>
            </a:r>
          </a:p>
        </p:txBody>
      </p:sp>
    </p:spTree>
    <p:extLst>
      <p:ext uri="{BB962C8B-B14F-4D97-AF65-F5344CB8AC3E}">
        <p14:creationId xmlns:p14="http://schemas.microsoft.com/office/powerpoint/2010/main" val="3981655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/>
      <p:bldP spid="13" grpId="0"/>
      <p:bldP spid="14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5920C4-DB06-16C5-F824-05C2EC53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en-US" dirty="0"/>
              <a:t> Universal Breaker for DDH (2)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006903-5BFE-5FAD-AEF4-654037384307}"/>
              </a:ext>
            </a:extLst>
          </p:cNvPr>
          <p:cNvSpPr/>
          <p:nvPr/>
        </p:nvSpPr>
        <p:spPr>
          <a:xfrm>
            <a:off x="1631332" y="2475238"/>
            <a:ext cx="6219825" cy="108309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35FBF4-09E5-50BF-8613-389F580ED52B}"/>
              </a:ext>
            </a:extLst>
          </p:cNvPr>
          <p:cNvSpPr/>
          <p:nvPr/>
        </p:nvSpPr>
        <p:spPr>
          <a:xfrm>
            <a:off x="1336235" y="1498221"/>
            <a:ext cx="6683147" cy="810287"/>
          </a:xfrm>
          <a:prstGeom prst="roundRect">
            <a:avLst>
              <a:gd name="adj" fmla="val 0"/>
            </a:avLst>
          </a:prstGeom>
          <a:solidFill>
            <a:srgbClr val="EFBFBF"/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New goal: </a:t>
            </a:r>
            <a:r>
              <a:rPr lang="en-US" sz="2400" dirty="0">
                <a:solidFill>
                  <a:schemeClr val="tx1"/>
                </a:solidFill>
              </a:rPr>
              <a:t>build an </a:t>
            </a:r>
            <a:r>
              <a:rPr lang="en-US" sz="2400" b="1" dirty="0">
                <a:solidFill>
                  <a:schemeClr val="tx1"/>
                </a:solidFill>
              </a:rPr>
              <a:t>explicit “universal DDH breaker”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F0272F-DE51-471D-051D-25AE9BE4DED3}"/>
              </a:ext>
            </a:extLst>
          </p:cNvPr>
          <p:cNvSpPr txBox="1"/>
          <p:nvPr/>
        </p:nvSpPr>
        <p:spPr>
          <a:xfrm>
            <a:off x="1752648" y="2475238"/>
            <a:ext cx="60636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/>
              <a:t>Specifications</a:t>
            </a:r>
            <a:r>
              <a:rPr lang="fr-FR" sz="2000" b="1" dirty="0"/>
              <a:t> (</a:t>
            </a:r>
            <a:r>
              <a:rPr lang="fr-FR" sz="2000" b="1" dirty="0" err="1"/>
              <a:t>informal</a:t>
            </a:r>
            <a:r>
              <a:rPr lang="fr-FR" sz="2000" b="1" dirty="0"/>
              <a:t>): </a:t>
            </a:r>
            <a:r>
              <a:rPr lang="fr-FR" sz="2000" dirty="0"/>
              <a:t>on input a </a:t>
            </a:r>
            <a:r>
              <a:rPr lang="fr-FR" sz="2000" dirty="0" err="1"/>
              <a:t>security</a:t>
            </a:r>
            <a:r>
              <a:rPr lang="fr-FR" sz="2000" dirty="0"/>
              <a:t> </a:t>
            </a:r>
            <a:r>
              <a:rPr lang="fr-FR" sz="2000" dirty="0" err="1"/>
              <a:t>parameter</a:t>
            </a:r>
            <a:r>
              <a:rPr lang="fr-FR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Finds</a:t>
            </a:r>
            <a:r>
              <a:rPr lang="fr-FR" sz="2000" dirty="0"/>
              <a:t> an efficient break if one </a:t>
            </a:r>
            <a:r>
              <a:rPr lang="fr-FR" sz="2000" dirty="0" err="1"/>
              <a:t>exists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Ensures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no break </a:t>
            </a:r>
            <a:r>
              <a:rPr lang="fr-FR" sz="2000" dirty="0" err="1"/>
              <a:t>exist</a:t>
            </a:r>
            <a:r>
              <a:rPr lang="fr-FR" sz="2000" dirty="0"/>
              <a:t> if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doesn’t</a:t>
            </a:r>
            <a:r>
              <a:rPr lang="fr-FR" sz="2000" dirty="0"/>
              <a:t> </a:t>
            </a:r>
            <a:r>
              <a:rPr lang="fr-FR" sz="2000" dirty="0" err="1"/>
              <a:t>find</a:t>
            </a:r>
            <a:r>
              <a:rPr lang="fr-FR" sz="2000" dirty="0"/>
              <a:t> </a:t>
            </a:r>
            <a:r>
              <a:rPr lang="fr-FR" sz="2000" dirty="0" err="1"/>
              <a:t>any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057D5D35-B028-27D1-EFA5-FF645A1B3169}"/>
                  </a:ext>
                </a:extLst>
              </p:cNvPr>
              <p:cNvSpPr/>
              <p:nvPr/>
            </p:nvSpPr>
            <p:spPr>
              <a:xfrm>
                <a:off x="9053266" y="1497686"/>
                <a:ext cx="2558661" cy="405679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NIZK</a:t>
                </a:r>
              </a:p>
            </p:txBody>
          </p:sp>
        </mc:Choice>
        <mc:Fallback xmlns="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057D5D35-B028-27D1-EFA5-FF645A1B31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266" y="1497686"/>
                <a:ext cx="2558661" cy="405679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 b="-7246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2B00C121-6405-472E-EF33-42596D0BF03E}"/>
                  </a:ext>
                </a:extLst>
              </p:cNvPr>
              <p:cNvSpPr/>
              <p:nvPr/>
            </p:nvSpPr>
            <p:spPr>
              <a:xfrm>
                <a:off x="9045902" y="2478257"/>
                <a:ext cx="2566025" cy="403947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DDH 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broken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2B00C121-6405-472E-EF33-42596D0BF0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902" y="2478257"/>
                <a:ext cx="2566025" cy="403947"/>
              </a:xfrm>
              <a:prstGeom prst="roundRect">
                <a:avLst>
                  <a:gd name="adj" fmla="val 0"/>
                </a:avLst>
              </a:prstGeom>
              <a:blipFill>
                <a:blip r:embed="rId4"/>
                <a:stretch>
                  <a:fillRect b="-7246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D9340EE6-2CA3-DF0B-5FFF-675CCE70F797}"/>
              </a:ext>
            </a:extLst>
          </p:cNvPr>
          <p:cNvSpPr/>
          <p:nvPr/>
        </p:nvSpPr>
        <p:spPr>
          <a:xfrm>
            <a:off x="8811577" y="1321222"/>
            <a:ext cx="2924175" cy="1766635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28975"/>
                      <a:gd name="connsiteY0" fmla="*/ 0 h 2379107"/>
                      <a:gd name="connsiteX1" fmla="*/ 505873 w 3228975"/>
                      <a:gd name="connsiteY1" fmla="*/ 0 h 2379107"/>
                      <a:gd name="connsiteX2" fmla="*/ 947166 w 3228975"/>
                      <a:gd name="connsiteY2" fmla="*/ 0 h 2379107"/>
                      <a:gd name="connsiteX3" fmla="*/ 1549908 w 3228975"/>
                      <a:gd name="connsiteY3" fmla="*/ 0 h 2379107"/>
                      <a:gd name="connsiteX4" fmla="*/ 2055781 w 3228975"/>
                      <a:gd name="connsiteY4" fmla="*/ 0 h 2379107"/>
                      <a:gd name="connsiteX5" fmla="*/ 2561653 w 3228975"/>
                      <a:gd name="connsiteY5" fmla="*/ 0 h 2379107"/>
                      <a:gd name="connsiteX6" fmla="*/ 3228975 w 3228975"/>
                      <a:gd name="connsiteY6" fmla="*/ 0 h 2379107"/>
                      <a:gd name="connsiteX7" fmla="*/ 3228975 w 3228975"/>
                      <a:gd name="connsiteY7" fmla="*/ 547195 h 2379107"/>
                      <a:gd name="connsiteX8" fmla="*/ 3228975 w 3228975"/>
                      <a:gd name="connsiteY8" fmla="*/ 1141971 h 2379107"/>
                      <a:gd name="connsiteX9" fmla="*/ 3228975 w 3228975"/>
                      <a:gd name="connsiteY9" fmla="*/ 1689166 h 2379107"/>
                      <a:gd name="connsiteX10" fmla="*/ 3228975 w 3228975"/>
                      <a:gd name="connsiteY10" fmla="*/ 2379107 h 2379107"/>
                      <a:gd name="connsiteX11" fmla="*/ 2690813 w 3228975"/>
                      <a:gd name="connsiteY11" fmla="*/ 2379107 h 2379107"/>
                      <a:gd name="connsiteX12" fmla="*/ 2184940 w 3228975"/>
                      <a:gd name="connsiteY12" fmla="*/ 2379107 h 2379107"/>
                      <a:gd name="connsiteX13" fmla="*/ 1582198 w 3228975"/>
                      <a:gd name="connsiteY13" fmla="*/ 2379107 h 2379107"/>
                      <a:gd name="connsiteX14" fmla="*/ 979456 w 3228975"/>
                      <a:gd name="connsiteY14" fmla="*/ 2379107 h 2379107"/>
                      <a:gd name="connsiteX15" fmla="*/ 505873 w 3228975"/>
                      <a:gd name="connsiteY15" fmla="*/ 2379107 h 2379107"/>
                      <a:gd name="connsiteX16" fmla="*/ 0 w 3228975"/>
                      <a:gd name="connsiteY16" fmla="*/ 2379107 h 2379107"/>
                      <a:gd name="connsiteX17" fmla="*/ 0 w 3228975"/>
                      <a:gd name="connsiteY17" fmla="*/ 1736748 h 2379107"/>
                      <a:gd name="connsiteX18" fmla="*/ 0 w 3228975"/>
                      <a:gd name="connsiteY18" fmla="*/ 1213345 h 2379107"/>
                      <a:gd name="connsiteX19" fmla="*/ 0 w 3228975"/>
                      <a:gd name="connsiteY19" fmla="*/ 666150 h 2379107"/>
                      <a:gd name="connsiteX20" fmla="*/ 0 w 3228975"/>
                      <a:gd name="connsiteY20" fmla="*/ 0 h 2379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228975" h="2379107" extrusionOk="0">
                        <a:moveTo>
                          <a:pt x="0" y="0"/>
                        </a:moveTo>
                        <a:cubicBezTo>
                          <a:pt x="207019" y="-20176"/>
                          <a:pt x="351146" y="52695"/>
                          <a:pt x="505873" y="0"/>
                        </a:cubicBezTo>
                        <a:cubicBezTo>
                          <a:pt x="660600" y="-52695"/>
                          <a:pt x="823627" y="44734"/>
                          <a:pt x="947166" y="0"/>
                        </a:cubicBezTo>
                        <a:cubicBezTo>
                          <a:pt x="1070705" y="-44734"/>
                          <a:pt x="1292163" y="52271"/>
                          <a:pt x="1549908" y="0"/>
                        </a:cubicBezTo>
                        <a:cubicBezTo>
                          <a:pt x="1807653" y="-52271"/>
                          <a:pt x="1808812" y="5775"/>
                          <a:pt x="2055781" y="0"/>
                        </a:cubicBezTo>
                        <a:cubicBezTo>
                          <a:pt x="2302750" y="-5775"/>
                          <a:pt x="2323939" y="34525"/>
                          <a:pt x="2561653" y="0"/>
                        </a:cubicBezTo>
                        <a:cubicBezTo>
                          <a:pt x="2799367" y="-34525"/>
                          <a:pt x="3067691" y="40270"/>
                          <a:pt x="3228975" y="0"/>
                        </a:cubicBezTo>
                        <a:cubicBezTo>
                          <a:pt x="3264302" y="123681"/>
                          <a:pt x="3214067" y="374393"/>
                          <a:pt x="3228975" y="547195"/>
                        </a:cubicBezTo>
                        <a:cubicBezTo>
                          <a:pt x="3243883" y="719997"/>
                          <a:pt x="3161405" y="913300"/>
                          <a:pt x="3228975" y="1141971"/>
                        </a:cubicBezTo>
                        <a:cubicBezTo>
                          <a:pt x="3296545" y="1370642"/>
                          <a:pt x="3195307" y="1538291"/>
                          <a:pt x="3228975" y="1689166"/>
                        </a:cubicBezTo>
                        <a:cubicBezTo>
                          <a:pt x="3262643" y="1840042"/>
                          <a:pt x="3180343" y="2078052"/>
                          <a:pt x="3228975" y="2379107"/>
                        </a:cubicBezTo>
                        <a:cubicBezTo>
                          <a:pt x="3051773" y="2394189"/>
                          <a:pt x="2899494" y="2336127"/>
                          <a:pt x="2690813" y="2379107"/>
                        </a:cubicBezTo>
                        <a:cubicBezTo>
                          <a:pt x="2482132" y="2422087"/>
                          <a:pt x="2337816" y="2372137"/>
                          <a:pt x="2184940" y="2379107"/>
                        </a:cubicBezTo>
                        <a:cubicBezTo>
                          <a:pt x="2032064" y="2386077"/>
                          <a:pt x="1850087" y="2314022"/>
                          <a:pt x="1582198" y="2379107"/>
                        </a:cubicBezTo>
                        <a:cubicBezTo>
                          <a:pt x="1314309" y="2444192"/>
                          <a:pt x="1165178" y="2312242"/>
                          <a:pt x="979456" y="2379107"/>
                        </a:cubicBezTo>
                        <a:cubicBezTo>
                          <a:pt x="793734" y="2445972"/>
                          <a:pt x="718542" y="2354305"/>
                          <a:pt x="505873" y="2379107"/>
                        </a:cubicBezTo>
                        <a:cubicBezTo>
                          <a:pt x="293204" y="2403909"/>
                          <a:pt x="240454" y="2323820"/>
                          <a:pt x="0" y="2379107"/>
                        </a:cubicBezTo>
                        <a:cubicBezTo>
                          <a:pt x="-20098" y="2126521"/>
                          <a:pt x="36884" y="1957333"/>
                          <a:pt x="0" y="1736748"/>
                        </a:cubicBezTo>
                        <a:cubicBezTo>
                          <a:pt x="-36884" y="1516163"/>
                          <a:pt x="50929" y="1396706"/>
                          <a:pt x="0" y="1213345"/>
                        </a:cubicBezTo>
                        <a:cubicBezTo>
                          <a:pt x="-50929" y="1029984"/>
                          <a:pt x="18450" y="831762"/>
                          <a:pt x="0" y="666150"/>
                        </a:cubicBezTo>
                        <a:cubicBezTo>
                          <a:pt x="-18450" y="500539"/>
                          <a:pt x="2404" y="1856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F780F60-21FA-71B2-0678-B6B48B5FC961}"/>
              </a:ext>
            </a:extLst>
          </p:cNvPr>
          <p:cNvGrpSpPr/>
          <p:nvPr/>
        </p:nvGrpSpPr>
        <p:grpSpPr>
          <a:xfrm>
            <a:off x="10097921" y="1938639"/>
            <a:ext cx="461986" cy="485777"/>
            <a:chOff x="9848850" y="2181223"/>
            <a:chExt cx="461986" cy="48577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988ED46-A72E-B845-E388-F6E67B0210C8}"/>
                </a:ext>
              </a:extLst>
            </p:cNvPr>
            <p:cNvSpPr/>
            <p:nvPr/>
          </p:nvSpPr>
          <p:spPr>
            <a:xfrm>
              <a:off x="9852114" y="2181223"/>
              <a:ext cx="444412" cy="485777"/>
            </a:xfrm>
            <a:prstGeom prst="ellipse">
              <a:avLst/>
            </a:prstGeom>
            <a:solidFill>
              <a:schemeClr val="bg1"/>
            </a:solidFill>
            <a:ln w="508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94567A-48FD-1DE2-DD4C-A73A7E09F8BF}"/>
                </a:ext>
              </a:extLst>
            </p:cNvPr>
            <p:cNvSpPr txBox="1"/>
            <p:nvPr/>
          </p:nvSpPr>
          <p:spPr>
            <a:xfrm>
              <a:off x="9848850" y="225742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EF1A269F-5315-2F7A-54D5-2DFECDC07185}"/>
                  </a:ext>
                </a:extLst>
              </p:cNvPr>
              <p:cNvSpPr/>
              <p:nvPr/>
            </p:nvSpPr>
            <p:spPr>
              <a:xfrm>
                <a:off x="1336235" y="3824193"/>
                <a:ext cx="8540683" cy="1393450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Our notion of security</a:t>
                </a:r>
                <a:r>
                  <a:rPr lang="en-US" sz="2400" dirty="0">
                    <a:solidFill>
                      <a:schemeClr val="tx1"/>
                    </a:solidFill>
                  </a:rPr>
                  <a:t> (for DDH)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: </a:t>
                </a:r>
                <a:r>
                  <a:rPr lang="en-US" sz="2400" dirty="0">
                    <a:solidFill>
                      <a:schemeClr val="tx1"/>
                    </a:solidFill>
                  </a:rPr>
                  <a:t>given sec. par.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no attacks with: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Attack is a (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uniform</a:t>
                </a:r>
                <a:r>
                  <a:rPr lang="en-US" sz="2400" dirty="0">
                    <a:solidFill>
                      <a:schemeClr val="tx1"/>
                    </a:solidFill>
                  </a:rPr>
                  <a:t>) Turing machine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≤⌊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⌋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Running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advantage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EF1A269F-5315-2F7A-54D5-2DFECDC07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35" y="3824193"/>
                <a:ext cx="8540683" cy="1393450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l="-855" r="-214" b="-1724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A61962-4AC9-24BC-058E-7A119A907FA0}"/>
                  </a:ext>
                </a:extLst>
              </p:cNvPr>
              <p:cNvSpPr txBox="1"/>
              <p:nvPr/>
            </p:nvSpPr>
            <p:spPr>
              <a:xfrm>
                <a:off x="9973653" y="4601884"/>
                <a:ext cx="19289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: sub-exp.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inverse sub-exp.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A61962-4AC9-24BC-058E-7A119A907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653" y="4601884"/>
                <a:ext cx="1928926" cy="646331"/>
              </a:xfrm>
              <a:prstGeom prst="rect">
                <a:avLst/>
              </a:prstGeom>
              <a:blipFill>
                <a:blip r:embed="rId6"/>
                <a:stretch>
                  <a:fillRect t="-5660" r="-220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534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5920C4-DB06-16C5-F824-05C2EC53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en-US" dirty="0"/>
              <a:t> Universal Breaker for DDH (2)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006903-5BFE-5FAD-AEF4-654037384307}"/>
              </a:ext>
            </a:extLst>
          </p:cNvPr>
          <p:cNvSpPr/>
          <p:nvPr/>
        </p:nvSpPr>
        <p:spPr>
          <a:xfrm>
            <a:off x="1631332" y="2475238"/>
            <a:ext cx="6219825" cy="108309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35FBF4-09E5-50BF-8613-389F580ED52B}"/>
              </a:ext>
            </a:extLst>
          </p:cNvPr>
          <p:cNvSpPr/>
          <p:nvPr/>
        </p:nvSpPr>
        <p:spPr>
          <a:xfrm>
            <a:off x="1336235" y="1498221"/>
            <a:ext cx="6683147" cy="810287"/>
          </a:xfrm>
          <a:prstGeom prst="roundRect">
            <a:avLst>
              <a:gd name="adj" fmla="val 0"/>
            </a:avLst>
          </a:prstGeom>
          <a:solidFill>
            <a:srgbClr val="EFBFBF"/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New goal: </a:t>
            </a:r>
            <a:r>
              <a:rPr lang="en-US" sz="2400" dirty="0">
                <a:solidFill>
                  <a:schemeClr val="tx1"/>
                </a:solidFill>
              </a:rPr>
              <a:t>build an </a:t>
            </a:r>
            <a:r>
              <a:rPr lang="en-US" sz="2400" b="1" dirty="0">
                <a:solidFill>
                  <a:schemeClr val="tx1"/>
                </a:solidFill>
              </a:rPr>
              <a:t>explicit “universal DDH breaker”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F0272F-DE51-471D-051D-25AE9BE4DED3}"/>
              </a:ext>
            </a:extLst>
          </p:cNvPr>
          <p:cNvSpPr txBox="1"/>
          <p:nvPr/>
        </p:nvSpPr>
        <p:spPr>
          <a:xfrm>
            <a:off x="1752648" y="2475238"/>
            <a:ext cx="60636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/>
              <a:t>Specifications</a:t>
            </a:r>
            <a:r>
              <a:rPr lang="fr-FR" sz="2000" b="1" dirty="0"/>
              <a:t> (</a:t>
            </a:r>
            <a:r>
              <a:rPr lang="fr-FR" sz="2000" b="1" dirty="0" err="1"/>
              <a:t>informal</a:t>
            </a:r>
            <a:r>
              <a:rPr lang="fr-FR" sz="2000" b="1" dirty="0"/>
              <a:t>): </a:t>
            </a:r>
            <a:r>
              <a:rPr lang="fr-FR" sz="2000" dirty="0"/>
              <a:t>on input a </a:t>
            </a:r>
            <a:r>
              <a:rPr lang="fr-FR" sz="2000" dirty="0" err="1"/>
              <a:t>security</a:t>
            </a:r>
            <a:r>
              <a:rPr lang="fr-FR" sz="2000" dirty="0"/>
              <a:t> </a:t>
            </a:r>
            <a:r>
              <a:rPr lang="fr-FR" sz="2000" dirty="0" err="1"/>
              <a:t>parameter</a:t>
            </a:r>
            <a:r>
              <a:rPr lang="fr-FR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Finds</a:t>
            </a:r>
            <a:r>
              <a:rPr lang="fr-FR" sz="2000" dirty="0"/>
              <a:t> an efficient break if one </a:t>
            </a:r>
            <a:r>
              <a:rPr lang="fr-FR" sz="2000" dirty="0" err="1"/>
              <a:t>exists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 err="1"/>
              <a:t>Ensures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no break </a:t>
            </a:r>
            <a:r>
              <a:rPr lang="fr-FR" sz="2000" dirty="0" err="1"/>
              <a:t>exist</a:t>
            </a:r>
            <a:r>
              <a:rPr lang="fr-FR" sz="2000" dirty="0"/>
              <a:t> if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doesn’t</a:t>
            </a:r>
            <a:r>
              <a:rPr lang="fr-FR" sz="2000" dirty="0"/>
              <a:t> </a:t>
            </a:r>
            <a:r>
              <a:rPr lang="fr-FR" sz="2000" dirty="0" err="1"/>
              <a:t>find</a:t>
            </a:r>
            <a:r>
              <a:rPr lang="fr-FR" sz="2000" dirty="0"/>
              <a:t> </a:t>
            </a:r>
            <a:r>
              <a:rPr lang="fr-FR" sz="2000" dirty="0" err="1"/>
              <a:t>any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E1393C71-B012-75E7-BF9F-57278AA3D2FA}"/>
                  </a:ext>
                </a:extLst>
              </p:cNvPr>
              <p:cNvSpPr/>
              <p:nvPr/>
            </p:nvSpPr>
            <p:spPr>
              <a:xfrm>
                <a:off x="1336235" y="3824193"/>
                <a:ext cx="8540683" cy="1393450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Our notion of security</a:t>
                </a:r>
                <a:r>
                  <a:rPr lang="en-US" sz="2400" dirty="0">
                    <a:solidFill>
                      <a:schemeClr val="tx1"/>
                    </a:solidFill>
                  </a:rPr>
                  <a:t> (for DDH)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: </a:t>
                </a:r>
                <a:r>
                  <a:rPr lang="en-US" sz="2400" dirty="0">
                    <a:solidFill>
                      <a:schemeClr val="tx1"/>
                    </a:solidFill>
                  </a:rPr>
                  <a:t>given sec. par.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no attacks with: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Attack is a (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uniform</a:t>
                </a:r>
                <a:r>
                  <a:rPr lang="en-US" sz="2400" dirty="0">
                    <a:solidFill>
                      <a:schemeClr val="tx1"/>
                    </a:solidFill>
                  </a:rPr>
                  <a:t>) Turing machine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≤⌊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⌋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Running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advantage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E1393C71-B012-75E7-BF9F-57278AA3D2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35" y="3824193"/>
                <a:ext cx="8540683" cy="1393450"/>
              </a:xfrm>
              <a:prstGeom prst="roundRect">
                <a:avLst>
                  <a:gd name="adj" fmla="val 0"/>
                </a:avLst>
              </a:prstGeom>
              <a:blipFill>
                <a:blip r:embed="rId2"/>
                <a:stretch>
                  <a:fillRect l="-855" r="-214" b="-1724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19E5BA-66E7-83CA-96C5-7A9C75B4E800}"/>
                  </a:ext>
                </a:extLst>
              </p:cNvPr>
              <p:cNvSpPr/>
              <p:nvPr/>
            </p:nvSpPr>
            <p:spPr>
              <a:xfrm>
                <a:off x="1336235" y="5438317"/>
                <a:ext cx="5978965" cy="1054558"/>
              </a:xfrm>
              <a:prstGeom prst="rect">
                <a:avLst/>
              </a:prstGeom>
              <a:solidFill>
                <a:srgbClr val="EFBFB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Our construction: </a:t>
                </a:r>
                <a:r>
                  <a:rPr lang="en-US" sz="2400" dirty="0">
                    <a:solidFill>
                      <a:schemeClr val="tx1"/>
                    </a:solidFill>
                  </a:rPr>
                  <a:t>test all TMs of size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⌊"/>
                        <m:endChr m:val="⌋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sufficiently many times (given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19E5BA-66E7-83CA-96C5-7A9C75B4E8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35" y="5438317"/>
                <a:ext cx="5978965" cy="1054558"/>
              </a:xfrm>
              <a:prstGeom prst="rect">
                <a:avLst/>
              </a:prstGeom>
              <a:blipFill>
                <a:blip r:embed="rId3"/>
                <a:stretch>
                  <a:fillRect l="-1220" b="-113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78057C-9582-AF49-520E-EAA807759638}"/>
                  </a:ext>
                </a:extLst>
              </p:cNvPr>
              <p:cNvSpPr txBox="1"/>
              <p:nvPr/>
            </p:nvSpPr>
            <p:spPr>
              <a:xfrm>
                <a:off x="7597119" y="5642430"/>
                <a:ext cx="37225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// </a:t>
                </a:r>
                <a:r>
                  <a:rPr lang="fr-FR" dirty="0" err="1"/>
                  <a:t>run-time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dirty="0"/>
                  <a:t> = sub-exponential</a:t>
                </a:r>
              </a:p>
              <a:p>
                <a:r>
                  <a:rPr lang="en-US" dirty="0"/>
                  <a:t>// correctness by Chernoff bounds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78057C-9582-AF49-520E-EAA807759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119" y="5642430"/>
                <a:ext cx="3722558" cy="646331"/>
              </a:xfrm>
              <a:prstGeom prst="rect">
                <a:avLst/>
              </a:prstGeom>
              <a:blipFill>
                <a:blip r:embed="rId4"/>
                <a:stretch>
                  <a:fillRect l="-130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FC86452F-6133-8095-9D96-168EF34A97EE}"/>
                  </a:ext>
                </a:extLst>
              </p:cNvPr>
              <p:cNvSpPr/>
              <p:nvPr/>
            </p:nvSpPr>
            <p:spPr>
              <a:xfrm>
                <a:off x="8787775" y="1405189"/>
                <a:ext cx="2747000" cy="706213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NIZK 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(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uniform soundness</a:t>
                </a:r>
                <a:r>
                  <a:rPr lang="en-US" sz="160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FC86452F-6133-8095-9D96-168EF34A97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775" y="1405189"/>
                <a:ext cx="2747000" cy="706213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b="-847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35B99179-DD68-88D5-B5F9-F3BFE56CCA5E}"/>
                  </a:ext>
                </a:extLst>
              </p:cNvPr>
              <p:cNvSpPr/>
              <p:nvPr/>
            </p:nvSpPr>
            <p:spPr>
              <a:xfrm>
                <a:off x="8795139" y="2719639"/>
                <a:ext cx="2747000" cy="706213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DDH 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broken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35B99179-DD68-88D5-B5F9-F3BFE56CCA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139" y="2719639"/>
                <a:ext cx="2747000" cy="706213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1EE99031-6816-EE60-43F4-324378B002CF}"/>
              </a:ext>
            </a:extLst>
          </p:cNvPr>
          <p:cNvSpPr/>
          <p:nvPr/>
        </p:nvSpPr>
        <p:spPr>
          <a:xfrm>
            <a:off x="8553450" y="1228725"/>
            <a:ext cx="3228975" cy="2379107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28975"/>
                      <a:gd name="connsiteY0" fmla="*/ 0 h 2379107"/>
                      <a:gd name="connsiteX1" fmla="*/ 505873 w 3228975"/>
                      <a:gd name="connsiteY1" fmla="*/ 0 h 2379107"/>
                      <a:gd name="connsiteX2" fmla="*/ 947166 w 3228975"/>
                      <a:gd name="connsiteY2" fmla="*/ 0 h 2379107"/>
                      <a:gd name="connsiteX3" fmla="*/ 1549908 w 3228975"/>
                      <a:gd name="connsiteY3" fmla="*/ 0 h 2379107"/>
                      <a:gd name="connsiteX4" fmla="*/ 2055781 w 3228975"/>
                      <a:gd name="connsiteY4" fmla="*/ 0 h 2379107"/>
                      <a:gd name="connsiteX5" fmla="*/ 2561653 w 3228975"/>
                      <a:gd name="connsiteY5" fmla="*/ 0 h 2379107"/>
                      <a:gd name="connsiteX6" fmla="*/ 3228975 w 3228975"/>
                      <a:gd name="connsiteY6" fmla="*/ 0 h 2379107"/>
                      <a:gd name="connsiteX7" fmla="*/ 3228975 w 3228975"/>
                      <a:gd name="connsiteY7" fmla="*/ 547195 h 2379107"/>
                      <a:gd name="connsiteX8" fmla="*/ 3228975 w 3228975"/>
                      <a:gd name="connsiteY8" fmla="*/ 1141971 h 2379107"/>
                      <a:gd name="connsiteX9" fmla="*/ 3228975 w 3228975"/>
                      <a:gd name="connsiteY9" fmla="*/ 1689166 h 2379107"/>
                      <a:gd name="connsiteX10" fmla="*/ 3228975 w 3228975"/>
                      <a:gd name="connsiteY10" fmla="*/ 2379107 h 2379107"/>
                      <a:gd name="connsiteX11" fmla="*/ 2690813 w 3228975"/>
                      <a:gd name="connsiteY11" fmla="*/ 2379107 h 2379107"/>
                      <a:gd name="connsiteX12" fmla="*/ 2184940 w 3228975"/>
                      <a:gd name="connsiteY12" fmla="*/ 2379107 h 2379107"/>
                      <a:gd name="connsiteX13" fmla="*/ 1582198 w 3228975"/>
                      <a:gd name="connsiteY13" fmla="*/ 2379107 h 2379107"/>
                      <a:gd name="connsiteX14" fmla="*/ 979456 w 3228975"/>
                      <a:gd name="connsiteY14" fmla="*/ 2379107 h 2379107"/>
                      <a:gd name="connsiteX15" fmla="*/ 505873 w 3228975"/>
                      <a:gd name="connsiteY15" fmla="*/ 2379107 h 2379107"/>
                      <a:gd name="connsiteX16" fmla="*/ 0 w 3228975"/>
                      <a:gd name="connsiteY16" fmla="*/ 2379107 h 2379107"/>
                      <a:gd name="connsiteX17" fmla="*/ 0 w 3228975"/>
                      <a:gd name="connsiteY17" fmla="*/ 1736748 h 2379107"/>
                      <a:gd name="connsiteX18" fmla="*/ 0 w 3228975"/>
                      <a:gd name="connsiteY18" fmla="*/ 1213345 h 2379107"/>
                      <a:gd name="connsiteX19" fmla="*/ 0 w 3228975"/>
                      <a:gd name="connsiteY19" fmla="*/ 666150 h 2379107"/>
                      <a:gd name="connsiteX20" fmla="*/ 0 w 3228975"/>
                      <a:gd name="connsiteY20" fmla="*/ 0 h 2379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228975" h="2379107" extrusionOk="0">
                        <a:moveTo>
                          <a:pt x="0" y="0"/>
                        </a:moveTo>
                        <a:cubicBezTo>
                          <a:pt x="207019" y="-20176"/>
                          <a:pt x="351146" y="52695"/>
                          <a:pt x="505873" y="0"/>
                        </a:cubicBezTo>
                        <a:cubicBezTo>
                          <a:pt x="660600" y="-52695"/>
                          <a:pt x="823627" y="44734"/>
                          <a:pt x="947166" y="0"/>
                        </a:cubicBezTo>
                        <a:cubicBezTo>
                          <a:pt x="1070705" y="-44734"/>
                          <a:pt x="1292163" y="52271"/>
                          <a:pt x="1549908" y="0"/>
                        </a:cubicBezTo>
                        <a:cubicBezTo>
                          <a:pt x="1807653" y="-52271"/>
                          <a:pt x="1808812" y="5775"/>
                          <a:pt x="2055781" y="0"/>
                        </a:cubicBezTo>
                        <a:cubicBezTo>
                          <a:pt x="2302750" y="-5775"/>
                          <a:pt x="2323939" y="34525"/>
                          <a:pt x="2561653" y="0"/>
                        </a:cubicBezTo>
                        <a:cubicBezTo>
                          <a:pt x="2799367" y="-34525"/>
                          <a:pt x="3067691" y="40270"/>
                          <a:pt x="3228975" y="0"/>
                        </a:cubicBezTo>
                        <a:cubicBezTo>
                          <a:pt x="3264302" y="123681"/>
                          <a:pt x="3214067" y="374393"/>
                          <a:pt x="3228975" y="547195"/>
                        </a:cubicBezTo>
                        <a:cubicBezTo>
                          <a:pt x="3243883" y="719997"/>
                          <a:pt x="3161405" y="913300"/>
                          <a:pt x="3228975" y="1141971"/>
                        </a:cubicBezTo>
                        <a:cubicBezTo>
                          <a:pt x="3296545" y="1370642"/>
                          <a:pt x="3195307" y="1538291"/>
                          <a:pt x="3228975" y="1689166"/>
                        </a:cubicBezTo>
                        <a:cubicBezTo>
                          <a:pt x="3262643" y="1840042"/>
                          <a:pt x="3180343" y="2078052"/>
                          <a:pt x="3228975" y="2379107"/>
                        </a:cubicBezTo>
                        <a:cubicBezTo>
                          <a:pt x="3051773" y="2394189"/>
                          <a:pt x="2899494" y="2336127"/>
                          <a:pt x="2690813" y="2379107"/>
                        </a:cubicBezTo>
                        <a:cubicBezTo>
                          <a:pt x="2482132" y="2422087"/>
                          <a:pt x="2337816" y="2372137"/>
                          <a:pt x="2184940" y="2379107"/>
                        </a:cubicBezTo>
                        <a:cubicBezTo>
                          <a:pt x="2032064" y="2386077"/>
                          <a:pt x="1850087" y="2314022"/>
                          <a:pt x="1582198" y="2379107"/>
                        </a:cubicBezTo>
                        <a:cubicBezTo>
                          <a:pt x="1314309" y="2444192"/>
                          <a:pt x="1165178" y="2312242"/>
                          <a:pt x="979456" y="2379107"/>
                        </a:cubicBezTo>
                        <a:cubicBezTo>
                          <a:pt x="793734" y="2445972"/>
                          <a:pt x="718542" y="2354305"/>
                          <a:pt x="505873" y="2379107"/>
                        </a:cubicBezTo>
                        <a:cubicBezTo>
                          <a:pt x="293204" y="2403909"/>
                          <a:pt x="240454" y="2323820"/>
                          <a:pt x="0" y="2379107"/>
                        </a:cubicBezTo>
                        <a:cubicBezTo>
                          <a:pt x="-20098" y="2126521"/>
                          <a:pt x="36884" y="1957333"/>
                          <a:pt x="0" y="1736748"/>
                        </a:cubicBezTo>
                        <a:cubicBezTo>
                          <a:pt x="-36884" y="1516163"/>
                          <a:pt x="50929" y="1396706"/>
                          <a:pt x="0" y="1213345"/>
                        </a:cubicBezTo>
                        <a:cubicBezTo>
                          <a:pt x="-50929" y="1029984"/>
                          <a:pt x="18450" y="831762"/>
                          <a:pt x="0" y="666150"/>
                        </a:cubicBezTo>
                        <a:cubicBezTo>
                          <a:pt x="-18450" y="500539"/>
                          <a:pt x="2404" y="1856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6F04D7E-3912-3F13-D518-0B8A74249A76}"/>
              </a:ext>
            </a:extLst>
          </p:cNvPr>
          <p:cNvGrpSpPr/>
          <p:nvPr/>
        </p:nvGrpSpPr>
        <p:grpSpPr>
          <a:xfrm>
            <a:off x="9980244" y="2171530"/>
            <a:ext cx="526039" cy="485777"/>
            <a:chOff x="9852114" y="2181223"/>
            <a:chExt cx="475595" cy="48577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808E908-9852-E0CF-C7ED-B8BE2E761F42}"/>
                </a:ext>
              </a:extLst>
            </p:cNvPr>
            <p:cNvSpPr/>
            <p:nvPr/>
          </p:nvSpPr>
          <p:spPr>
            <a:xfrm>
              <a:off x="9852114" y="2181223"/>
              <a:ext cx="444412" cy="485777"/>
            </a:xfrm>
            <a:prstGeom prst="ellipse">
              <a:avLst/>
            </a:prstGeom>
            <a:solidFill>
              <a:schemeClr val="bg1"/>
            </a:solidFill>
            <a:ln w="508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D5035A-D6B5-A861-80D7-EF3528E38822}"/>
                </a:ext>
              </a:extLst>
            </p:cNvPr>
            <p:cNvSpPr txBox="1"/>
            <p:nvPr/>
          </p:nvSpPr>
          <p:spPr>
            <a:xfrm>
              <a:off x="9865723" y="225742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2FD9107-5CCB-EE46-DEE4-D38E8D8A14FD}"/>
                  </a:ext>
                </a:extLst>
              </p:cNvPr>
              <p:cNvSpPr txBox="1"/>
              <p:nvPr/>
            </p:nvSpPr>
            <p:spPr>
              <a:xfrm>
                <a:off x="9973653" y="4601884"/>
                <a:ext cx="19289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: sub-exp.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inverse sub-exp.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2FD9107-5CCB-EE46-DEE4-D38E8D8A1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653" y="4601884"/>
                <a:ext cx="1928926" cy="646331"/>
              </a:xfrm>
              <a:prstGeom prst="rect">
                <a:avLst/>
              </a:prstGeom>
              <a:blipFill>
                <a:blip r:embed="rId7"/>
                <a:stretch>
                  <a:fillRect t="-5660" r="-220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1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FB4ED86-F3AF-7DE8-BE28-6FD4528FF3CD}"/>
              </a:ext>
            </a:extLst>
          </p:cNvPr>
          <p:cNvSpPr/>
          <p:nvPr/>
        </p:nvSpPr>
        <p:spPr>
          <a:xfrm>
            <a:off x="1118150" y="1626152"/>
            <a:ext cx="5805166" cy="108309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679E730-9EDD-7F37-9FB9-F180BCACF20E}"/>
                  </a:ext>
                </a:extLst>
              </p:cNvPr>
              <p:cNvSpPr/>
              <p:nvPr/>
            </p:nvSpPr>
            <p:spPr>
              <a:xfrm>
                <a:off x="8787775" y="1405189"/>
                <a:ext cx="2747000" cy="706213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NIZK 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(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uniform soundness</a:t>
                </a:r>
                <a:r>
                  <a:rPr lang="en-US" sz="1600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679E730-9EDD-7F37-9FB9-F180BCACF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775" y="1405189"/>
                <a:ext cx="2747000" cy="706213"/>
              </a:xfrm>
              <a:prstGeom prst="roundRect">
                <a:avLst>
                  <a:gd name="adj" fmla="val 0"/>
                </a:avLst>
              </a:prstGeom>
              <a:blipFill>
                <a:blip r:embed="rId2"/>
                <a:stretch>
                  <a:fillRect b="-847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583EE88-DFB0-1170-F47E-582E5BAD360F}"/>
              </a:ext>
            </a:extLst>
          </p:cNvPr>
          <p:cNvSpPr/>
          <p:nvPr/>
        </p:nvSpPr>
        <p:spPr>
          <a:xfrm>
            <a:off x="7794184" y="4710664"/>
            <a:ext cx="1788355" cy="285153"/>
          </a:xfrm>
          <a:prstGeom prst="roundRect">
            <a:avLst>
              <a:gd name="adj" fmla="val 0"/>
            </a:avLst>
          </a:prstGeom>
          <a:solidFill>
            <a:srgbClr val="EFE3BF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05920C4-DB06-16C5-F824-05C2EC53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NIZKs from Universal Breakers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7364AD89-27C9-DEB1-EFED-B877FB92A5AD}"/>
                  </a:ext>
                </a:extLst>
              </p:cNvPr>
              <p:cNvSpPr/>
              <p:nvPr/>
            </p:nvSpPr>
            <p:spPr>
              <a:xfrm>
                <a:off x="8795139" y="2719639"/>
                <a:ext cx="2747000" cy="706213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DDH 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broken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7364AD89-27C9-DEB1-EFED-B877FB92A5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139" y="2719639"/>
                <a:ext cx="2747000" cy="706213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724D28E-C9C1-4F03-E8C3-9A40687F3293}"/>
              </a:ext>
            </a:extLst>
          </p:cNvPr>
          <p:cNvSpPr/>
          <p:nvPr/>
        </p:nvSpPr>
        <p:spPr>
          <a:xfrm>
            <a:off x="8553450" y="1228725"/>
            <a:ext cx="3228975" cy="2379107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28975"/>
                      <a:gd name="connsiteY0" fmla="*/ 0 h 2379107"/>
                      <a:gd name="connsiteX1" fmla="*/ 505873 w 3228975"/>
                      <a:gd name="connsiteY1" fmla="*/ 0 h 2379107"/>
                      <a:gd name="connsiteX2" fmla="*/ 947166 w 3228975"/>
                      <a:gd name="connsiteY2" fmla="*/ 0 h 2379107"/>
                      <a:gd name="connsiteX3" fmla="*/ 1549908 w 3228975"/>
                      <a:gd name="connsiteY3" fmla="*/ 0 h 2379107"/>
                      <a:gd name="connsiteX4" fmla="*/ 2055781 w 3228975"/>
                      <a:gd name="connsiteY4" fmla="*/ 0 h 2379107"/>
                      <a:gd name="connsiteX5" fmla="*/ 2561653 w 3228975"/>
                      <a:gd name="connsiteY5" fmla="*/ 0 h 2379107"/>
                      <a:gd name="connsiteX6" fmla="*/ 3228975 w 3228975"/>
                      <a:gd name="connsiteY6" fmla="*/ 0 h 2379107"/>
                      <a:gd name="connsiteX7" fmla="*/ 3228975 w 3228975"/>
                      <a:gd name="connsiteY7" fmla="*/ 547195 h 2379107"/>
                      <a:gd name="connsiteX8" fmla="*/ 3228975 w 3228975"/>
                      <a:gd name="connsiteY8" fmla="*/ 1141971 h 2379107"/>
                      <a:gd name="connsiteX9" fmla="*/ 3228975 w 3228975"/>
                      <a:gd name="connsiteY9" fmla="*/ 1689166 h 2379107"/>
                      <a:gd name="connsiteX10" fmla="*/ 3228975 w 3228975"/>
                      <a:gd name="connsiteY10" fmla="*/ 2379107 h 2379107"/>
                      <a:gd name="connsiteX11" fmla="*/ 2690813 w 3228975"/>
                      <a:gd name="connsiteY11" fmla="*/ 2379107 h 2379107"/>
                      <a:gd name="connsiteX12" fmla="*/ 2184940 w 3228975"/>
                      <a:gd name="connsiteY12" fmla="*/ 2379107 h 2379107"/>
                      <a:gd name="connsiteX13" fmla="*/ 1582198 w 3228975"/>
                      <a:gd name="connsiteY13" fmla="*/ 2379107 h 2379107"/>
                      <a:gd name="connsiteX14" fmla="*/ 979456 w 3228975"/>
                      <a:gd name="connsiteY14" fmla="*/ 2379107 h 2379107"/>
                      <a:gd name="connsiteX15" fmla="*/ 505873 w 3228975"/>
                      <a:gd name="connsiteY15" fmla="*/ 2379107 h 2379107"/>
                      <a:gd name="connsiteX16" fmla="*/ 0 w 3228975"/>
                      <a:gd name="connsiteY16" fmla="*/ 2379107 h 2379107"/>
                      <a:gd name="connsiteX17" fmla="*/ 0 w 3228975"/>
                      <a:gd name="connsiteY17" fmla="*/ 1736748 h 2379107"/>
                      <a:gd name="connsiteX18" fmla="*/ 0 w 3228975"/>
                      <a:gd name="connsiteY18" fmla="*/ 1213345 h 2379107"/>
                      <a:gd name="connsiteX19" fmla="*/ 0 w 3228975"/>
                      <a:gd name="connsiteY19" fmla="*/ 666150 h 2379107"/>
                      <a:gd name="connsiteX20" fmla="*/ 0 w 3228975"/>
                      <a:gd name="connsiteY20" fmla="*/ 0 h 2379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228975" h="2379107" extrusionOk="0">
                        <a:moveTo>
                          <a:pt x="0" y="0"/>
                        </a:moveTo>
                        <a:cubicBezTo>
                          <a:pt x="207019" y="-20176"/>
                          <a:pt x="351146" y="52695"/>
                          <a:pt x="505873" y="0"/>
                        </a:cubicBezTo>
                        <a:cubicBezTo>
                          <a:pt x="660600" y="-52695"/>
                          <a:pt x="823627" y="44734"/>
                          <a:pt x="947166" y="0"/>
                        </a:cubicBezTo>
                        <a:cubicBezTo>
                          <a:pt x="1070705" y="-44734"/>
                          <a:pt x="1292163" y="52271"/>
                          <a:pt x="1549908" y="0"/>
                        </a:cubicBezTo>
                        <a:cubicBezTo>
                          <a:pt x="1807653" y="-52271"/>
                          <a:pt x="1808812" y="5775"/>
                          <a:pt x="2055781" y="0"/>
                        </a:cubicBezTo>
                        <a:cubicBezTo>
                          <a:pt x="2302750" y="-5775"/>
                          <a:pt x="2323939" y="34525"/>
                          <a:pt x="2561653" y="0"/>
                        </a:cubicBezTo>
                        <a:cubicBezTo>
                          <a:pt x="2799367" y="-34525"/>
                          <a:pt x="3067691" y="40270"/>
                          <a:pt x="3228975" y="0"/>
                        </a:cubicBezTo>
                        <a:cubicBezTo>
                          <a:pt x="3264302" y="123681"/>
                          <a:pt x="3214067" y="374393"/>
                          <a:pt x="3228975" y="547195"/>
                        </a:cubicBezTo>
                        <a:cubicBezTo>
                          <a:pt x="3243883" y="719997"/>
                          <a:pt x="3161405" y="913300"/>
                          <a:pt x="3228975" y="1141971"/>
                        </a:cubicBezTo>
                        <a:cubicBezTo>
                          <a:pt x="3296545" y="1370642"/>
                          <a:pt x="3195307" y="1538291"/>
                          <a:pt x="3228975" y="1689166"/>
                        </a:cubicBezTo>
                        <a:cubicBezTo>
                          <a:pt x="3262643" y="1840042"/>
                          <a:pt x="3180343" y="2078052"/>
                          <a:pt x="3228975" y="2379107"/>
                        </a:cubicBezTo>
                        <a:cubicBezTo>
                          <a:pt x="3051773" y="2394189"/>
                          <a:pt x="2899494" y="2336127"/>
                          <a:pt x="2690813" y="2379107"/>
                        </a:cubicBezTo>
                        <a:cubicBezTo>
                          <a:pt x="2482132" y="2422087"/>
                          <a:pt x="2337816" y="2372137"/>
                          <a:pt x="2184940" y="2379107"/>
                        </a:cubicBezTo>
                        <a:cubicBezTo>
                          <a:pt x="2032064" y="2386077"/>
                          <a:pt x="1850087" y="2314022"/>
                          <a:pt x="1582198" y="2379107"/>
                        </a:cubicBezTo>
                        <a:cubicBezTo>
                          <a:pt x="1314309" y="2444192"/>
                          <a:pt x="1165178" y="2312242"/>
                          <a:pt x="979456" y="2379107"/>
                        </a:cubicBezTo>
                        <a:cubicBezTo>
                          <a:pt x="793734" y="2445972"/>
                          <a:pt x="718542" y="2354305"/>
                          <a:pt x="505873" y="2379107"/>
                        </a:cubicBezTo>
                        <a:cubicBezTo>
                          <a:pt x="293204" y="2403909"/>
                          <a:pt x="240454" y="2323820"/>
                          <a:pt x="0" y="2379107"/>
                        </a:cubicBezTo>
                        <a:cubicBezTo>
                          <a:pt x="-20098" y="2126521"/>
                          <a:pt x="36884" y="1957333"/>
                          <a:pt x="0" y="1736748"/>
                        </a:cubicBezTo>
                        <a:cubicBezTo>
                          <a:pt x="-36884" y="1516163"/>
                          <a:pt x="50929" y="1396706"/>
                          <a:pt x="0" y="1213345"/>
                        </a:cubicBezTo>
                        <a:cubicBezTo>
                          <a:pt x="-50929" y="1029984"/>
                          <a:pt x="18450" y="831762"/>
                          <a:pt x="0" y="666150"/>
                        </a:cubicBezTo>
                        <a:cubicBezTo>
                          <a:pt x="-18450" y="500539"/>
                          <a:pt x="2404" y="1856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FF1C2E-796B-2698-C2CB-68223B686D60}"/>
              </a:ext>
            </a:extLst>
          </p:cNvPr>
          <p:cNvCxnSpPr>
            <a:cxnSpLocks/>
          </p:cNvCxnSpPr>
          <p:nvPr/>
        </p:nvCxnSpPr>
        <p:spPr>
          <a:xfrm flipV="1">
            <a:off x="5812971" y="1904214"/>
            <a:ext cx="3378163" cy="23249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650EA81-AC06-7D03-3AA6-22EFB91322A1}"/>
              </a:ext>
            </a:extLst>
          </p:cNvPr>
          <p:cNvGrpSpPr/>
          <p:nvPr/>
        </p:nvGrpSpPr>
        <p:grpSpPr>
          <a:xfrm>
            <a:off x="876355" y="2727112"/>
            <a:ext cx="5230873" cy="2271379"/>
            <a:chOff x="5570904" y="1348514"/>
            <a:chExt cx="6407854" cy="2867886"/>
          </a:xfrm>
        </p:grpSpPr>
        <p:sp>
          <p:nvSpPr>
            <p:cNvPr id="46" name="Thought Bubble: Cloud 45">
              <a:extLst>
                <a:ext uri="{FF2B5EF4-FFF2-40B4-BE49-F238E27FC236}">
                  <a16:creationId xmlns:a16="http://schemas.microsoft.com/office/drawing/2014/main" id="{E1C3E3D6-F555-AE30-F783-8A8BDA4D7EBA}"/>
                </a:ext>
              </a:extLst>
            </p:cNvPr>
            <p:cNvSpPr/>
            <p:nvPr/>
          </p:nvSpPr>
          <p:spPr>
            <a:xfrm>
              <a:off x="10899742" y="1921736"/>
              <a:ext cx="895928" cy="765408"/>
            </a:xfrm>
            <a:prstGeom prst="cloudCallout">
              <a:avLst>
                <a:gd name="adj1" fmla="val -19637"/>
                <a:gd name="adj2" fmla="val 116361"/>
              </a:avLst>
            </a:prstGeom>
            <a:solidFill>
              <a:schemeClr val="bg1">
                <a:alpha val="15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Content Placeholder 4" descr="A black and white drawing of a smiling face&#10;&#10;Description automatically generated with low confidence">
              <a:extLst>
                <a:ext uri="{FF2B5EF4-FFF2-40B4-BE49-F238E27FC236}">
                  <a16:creationId xmlns:a16="http://schemas.microsoft.com/office/drawing/2014/main" id="{34067E7F-C2DE-1F0F-2DE0-10B62EA56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6063" y="3022600"/>
              <a:ext cx="1193800" cy="1193800"/>
            </a:xfrm>
            <a:prstGeom prst="rect">
              <a:avLst/>
            </a:prstGeom>
          </p:spPr>
        </p:pic>
        <p:pic>
          <p:nvPicPr>
            <p:cNvPr id="48" name="Picture 4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5A756835-6555-2B6F-ABC4-616BE28CF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3940" y="3022600"/>
              <a:ext cx="1193800" cy="1193800"/>
            </a:xfrm>
            <a:prstGeom prst="rect">
              <a:avLst/>
            </a:prstGeom>
          </p:spPr>
        </p:pic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AC119BF7-3CD7-B7B9-592D-0485FA12C4C2}"/>
                </a:ext>
              </a:extLst>
            </p:cNvPr>
            <p:cNvCxnSpPr>
              <a:cxnSpLocks/>
            </p:cNvCxnSpPr>
            <p:nvPr/>
          </p:nvCxnSpPr>
          <p:spPr>
            <a:xfrm>
              <a:off x="7593388" y="3619500"/>
              <a:ext cx="2276475" cy="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DA8E42A-DD10-294A-60FA-98150AAE44E9}"/>
                </a:ext>
              </a:extLst>
            </p:cNvPr>
            <p:cNvSpPr txBox="1"/>
            <p:nvPr/>
          </p:nvSpPr>
          <p:spPr>
            <a:xfrm>
              <a:off x="10205589" y="2705937"/>
              <a:ext cx="882954" cy="388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err="1"/>
                <a:t>Verifier</a:t>
              </a:r>
              <a:endParaRPr lang="en-US" sz="14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D0B3E92-FCA4-A3C2-69B0-06B1A8BA5431}"/>
                </a:ext>
              </a:extLst>
            </p:cNvPr>
            <p:cNvSpPr txBox="1"/>
            <p:nvPr/>
          </p:nvSpPr>
          <p:spPr>
            <a:xfrm>
              <a:off x="6328125" y="2687144"/>
              <a:ext cx="886287" cy="388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/>
                <a:t>Prover</a:t>
              </a:r>
              <a:endParaRPr lang="en-US" sz="1400" dirty="0"/>
            </a:p>
          </p:txBody>
        </p:sp>
        <p:sp>
          <p:nvSpPr>
            <p:cNvPr id="53" name="Thought Bubble: Cloud 52">
              <a:extLst>
                <a:ext uri="{FF2B5EF4-FFF2-40B4-BE49-F238E27FC236}">
                  <a16:creationId xmlns:a16="http://schemas.microsoft.com/office/drawing/2014/main" id="{4D54E0B7-EB79-F849-14F2-41941C3D9868}"/>
                </a:ext>
              </a:extLst>
            </p:cNvPr>
            <p:cNvSpPr/>
            <p:nvPr/>
          </p:nvSpPr>
          <p:spPr>
            <a:xfrm>
              <a:off x="5570904" y="1892815"/>
              <a:ext cx="1246909" cy="794329"/>
            </a:xfrm>
            <a:prstGeom prst="cloudCallout">
              <a:avLst>
                <a:gd name="adj1" fmla="val 11692"/>
                <a:gd name="adj2" fmla="val 109673"/>
              </a:avLst>
            </a:prstGeom>
            <a:solidFill>
              <a:schemeClr val="bg1">
                <a:alpha val="15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1F0B57B4-61D8-AF38-2852-AF2023230FCD}"/>
                    </a:ext>
                  </a:extLst>
                </p:cNvPr>
                <p:cNvSpPr txBox="1"/>
                <p:nvPr/>
              </p:nvSpPr>
              <p:spPr>
                <a:xfrm>
                  <a:off x="7736262" y="1348514"/>
                  <a:ext cx="1881136" cy="4663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/>
                    <a:t>NP </a:t>
                  </a:r>
                  <a:r>
                    <a:rPr lang="en-US" dirty="0"/>
                    <a:t>language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0D21F097-5A17-777D-342D-2CFF10EE3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6262" y="1348514"/>
                  <a:ext cx="1881136" cy="466326"/>
                </a:xfrm>
                <a:prstGeom prst="rect">
                  <a:avLst/>
                </a:prstGeom>
                <a:blipFill>
                  <a:blip r:embed="rId6"/>
                  <a:stretch>
                    <a:fillRect l="-3586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0DCE6B1-73D5-68F5-F550-3F35338BC736}"/>
                </a:ext>
              </a:extLst>
            </p:cNvPr>
            <p:cNvSpPr txBox="1"/>
            <p:nvPr/>
          </p:nvSpPr>
          <p:spPr>
            <a:xfrm>
              <a:off x="10821045" y="1442981"/>
              <a:ext cx="1157713" cy="388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Statement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62B93C41-5EF0-7C6B-A55A-4B7346CA3F02}"/>
                    </a:ext>
                  </a:extLst>
                </p:cNvPr>
                <p:cNvSpPr txBox="1"/>
                <p:nvPr/>
              </p:nvSpPr>
              <p:spPr>
                <a:xfrm flipH="1">
                  <a:off x="5811047" y="1967432"/>
                  <a:ext cx="840509" cy="582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AA48A8FE-DE8C-29C8-CA1A-CB5493C491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811047" y="1967432"/>
                  <a:ext cx="840509" cy="582907"/>
                </a:xfrm>
                <a:prstGeom prst="rect">
                  <a:avLst/>
                </a:prstGeom>
                <a:blipFill>
                  <a:blip r:embed="rId7"/>
                  <a:stretch>
                    <a:fillRect l="-44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1D439A57-131C-AF0F-8F73-C05BD288642A}"/>
                    </a:ext>
                  </a:extLst>
                </p:cNvPr>
                <p:cNvSpPr txBox="1"/>
                <p:nvPr/>
              </p:nvSpPr>
              <p:spPr>
                <a:xfrm>
                  <a:off x="10907754" y="1984685"/>
                  <a:ext cx="905164" cy="582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99B7386-3954-6D07-560D-1AEBC7F06F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7754" y="1984685"/>
                  <a:ext cx="905164" cy="58290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2F95233E-8823-E821-6250-16E083D9D0B5}"/>
                </a:ext>
              </a:extLst>
            </p:cNvPr>
            <p:cNvCxnSpPr>
              <a:cxnSpLocks/>
            </p:cNvCxnSpPr>
            <p:nvPr/>
          </p:nvCxnSpPr>
          <p:spPr>
            <a:xfrm>
              <a:off x="11366155" y="1777846"/>
              <a:ext cx="0" cy="34174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49DA1EB-B3C3-C879-8F1C-EDBBB8725481}"/>
                </a:ext>
              </a:extLst>
            </p:cNvPr>
            <p:cNvSpPr txBox="1"/>
            <p:nvPr/>
          </p:nvSpPr>
          <p:spPr>
            <a:xfrm>
              <a:off x="5904552" y="1418166"/>
              <a:ext cx="946892" cy="388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Witness</a:t>
              </a:r>
              <a:endParaRPr lang="en-US" dirty="0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C1ABD8C-602B-3086-175C-C0D92905741B}"/>
                </a:ext>
              </a:extLst>
            </p:cNvPr>
            <p:cNvCxnSpPr>
              <a:cxnSpLocks/>
            </p:cNvCxnSpPr>
            <p:nvPr/>
          </p:nvCxnSpPr>
          <p:spPr>
            <a:xfrm>
              <a:off x="6372790" y="1766943"/>
              <a:ext cx="0" cy="34174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9">
              <a:extLst>
                <a:ext uri="{FF2B5EF4-FFF2-40B4-BE49-F238E27FC236}">
                  <a16:creationId xmlns:a16="http://schemas.microsoft.com/office/drawing/2014/main" id="{409DAFFE-D117-3F4B-F9AF-D5C3D8724C3E}"/>
                </a:ext>
              </a:extLst>
            </p:cNvPr>
            <p:cNvGrpSpPr/>
            <p:nvPr/>
          </p:nvGrpSpPr>
          <p:grpSpPr>
            <a:xfrm>
              <a:off x="8181285" y="1783197"/>
              <a:ext cx="1078978" cy="753930"/>
              <a:chOff x="7459532" y="1352646"/>
              <a:chExt cx="1047564" cy="847867"/>
            </a:xfrm>
          </p:grpSpPr>
          <p:sp>
            <p:nvSpPr>
              <p:cNvPr id="63" name="Scroll: Vertical 8">
                <a:extLst>
                  <a:ext uri="{FF2B5EF4-FFF2-40B4-BE49-F238E27FC236}">
                    <a16:creationId xmlns:a16="http://schemas.microsoft.com/office/drawing/2014/main" id="{CD9F0C25-504B-0473-2EE0-171877AEFB9A}"/>
                  </a:ext>
                </a:extLst>
              </p:cNvPr>
              <p:cNvSpPr/>
              <p:nvPr/>
            </p:nvSpPr>
            <p:spPr>
              <a:xfrm>
                <a:off x="7459532" y="1352646"/>
                <a:ext cx="1047564" cy="847867"/>
              </a:xfrm>
              <a:prstGeom prst="verticalScroll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14">
                    <a:extLst>
                      <a:ext uri="{FF2B5EF4-FFF2-40B4-BE49-F238E27FC236}">
                        <a16:creationId xmlns:a16="http://schemas.microsoft.com/office/drawing/2014/main" id="{24ED2442-1125-D200-D765-A166F1E8E91A}"/>
                      </a:ext>
                    </a:extLst>
                  </p:cNvPr>
                  <p:cNvSpPr txBox="1"/>
                  <p:nvPr/>
                </p:nvSpPr>
                <p:spPr>
                  <a:xfrm>
                    <a:off x="7645689" y="1522661"/>
                    <a:ext cx="702742" cy="6118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𝑐𝑟𝑠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46" name="TextBox 14">
                    <a:extLst>
                      <a:ext uri="{FF2B5EF4-FFF2-40B4-BE49-F238E27FC236}">
                        <a16:creationId xmlns:a16="http://schemas.microsoft.com/office/drawing/2014/main" id="{00CA284A-B610-244C-0BC6-1A5F091967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45689" y="1522661"/>
                    <a:ext cx="702742" cy="6118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9D3A3FB1-CF5D-5179-AB88-03A98226A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3219" y="1590740"/>
              <a:ext cx="786154" cy="810292"/>
            </a:xfrm>
            <a:prstGeom prst="rect">
              <a:avLst/>
            </a:prstGeom>
          </p:spPr>
        </p:pic>
      </p:grp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71929E5-C58B-2FBF-9864-EAFD6E6979ED}"/>
              </a:ext>
            </a:extLst>
          </p:cNvPr>
          <p:cNvSpPr/>
          <p:nvPr/>
        </p:nvSpPr>
        <p:spPr>
          <a:xfrm>
            <a:off x="8671358" y="4423724"/>
            <a:ext cx="1741605" cy="285154"/>
          </a:xfrm>
          <a:prstGeom prst="roundRect">
            <a:avLst>
              <a:gd name="adj" fmla="val 0"/>
            </a:avLst>
          </a:prstGeom>
          <a:solidFill>
            <a:srgbClr val="CDD5C8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6E21D570-FD2F-E061-8B17-0A4E748EEF7D}"/>
                  </a:ext>
                </a:extLst>
              </p:cNvPr>
              <p:cNvSpPr txBox="1"/>
              <p:nvPr/>
            </p:nvSpPr>
            <p:spPr>
              <a:xfrm>
                <a:off x="2658015" y="4076851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6E21D570-FD2F-E061-8B17-0A4E748EE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015" y="4076851"/>
                <a:ext cx="442942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072D6FA-185F-A29F-D2C1-55BC7520A244}"/>
                  </a:ext>
                </a:extLst>
              </p:cNvPr>
              <p:cNvSpPr txBox="1"/>
              <p:nvPr/>
            </p:nvSpPr>
            <p:spPr>
              <a:xfrm>
                <a:off x="2659587" y="4794859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072D6FA-185F-A29F-D2C1-55BC7520A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587" y="4794859"/>
                <a:ext cx="44294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DE0DD458-A992-9CD1-09FD-515074A22B5B}"/>
                  </a:ext>
                </a:extLst>
              </p:cNvPr>
              <p:cNvSpPr txBox="1"/>
              <p:nvPr/>
            </p:nvSpPr>
            <p:spPr>
              <a:xfrm>
                <a:off x="5788058" y="4110087"/>
                <a:ext cx="580989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Run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𝐔𝐧𝐢𝐯𝐁𝐫𝐞𝐚𝐤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is “secure” then verify the DDH-secure proof</a:t>
                </a:r>
              </a:p>
              <a:p>
                <a:r>
                  <a:rPr lang="en-US" dirty="0"/>
                  <a:t>Otherwise verify the DDH-broken proof  using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𝐔𝐧𝐢𝐯𝐁𝐫𝐞𝐚𝐤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DE0DD458-A992-9CD1-09FD-515074A22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058" y="4110087"/>
                <a:ext cx="5809894" cy="923330"/>
              </a:xfrm>
              <a:prstGeom prst="rect">
                <a:avLst/>
              </a:prstGeom>
              <a:blipFill>
                <a:blip r:embed="rId13"/>
                <a:stretch>
                  <a:fillRect l="-839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1E92118B-FE5B-F104-B2F0-3E667F055479}"/>
              </a:ext>
            </a:extLst>
          </p:cNvPr>
          <p:cNvSpPr/>
          <p:nvPr/>
        </p:nvSpPr>
        <p:spPr>
          <a:xfrm>
            <a:off x="5703216" y="4062953"/>
            <a:ext cx="5754776" cy="103694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1E0870-D864-754A-D41B-CA39DA2CA0CB}"/>
              </a:ext>
            </a:extLst>
          </p:cNvPr>
          <p:cNvGrpSpPr/>
          <p:nvPr/>
        </p:nvGrpSpPr>
        <p:grpSpPr>
          <a:xfrm>
            <a:off x="9980244" y="2171530"/>
            <a:ext cx="526039" cy="485777"/>
            <a:chOff x="9852114" y="2181223"/>
            <a:chExt cx="475595" cy="48577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4A273F1-8426-086B-B63B-FA6932FC9ED6}"/>
                </a:ext>
              </a:extLst>
            </p:cNvPr>
            <p:cNvSpPr/>
            <p:nvPr/>
          </p:nvSpPr>
          <p:spPr>
            <a:xfrm>
              <a:off x="9852114" y="2181223"/>
              <a:ext cx="444412" cy="485777"/>
            </a:xfrm>
            <a:prstGeom prst="ellipse">
              <a:avLst/>
            </a:prstGeom>
            <a:solidFill>
              <a:schemeClr val="bg1"/>
            </a:solidFill>
            <a:ln w="508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322B257-EE4A-32BB-8A48-F63C508AD85C}"/>
                </a:ext>
              </a:extLst>
            </p:cNvPr>
            <p:cNvSpPr txBox="1"/>
            <p:nvPr/>
          </p:nvSpPr>
          <p:spPr>
            <a:xfrm>
              <a:off x="9865723" y="225742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94BF1F0-3A9D-B6F3-56FF-DD82F0AAD641}"/>
              </a:ext>
            </a:extLst>
          </p:cNvPr>
          <p:cNvCxnSpPr>
            <a:cxnSpLocks/>
          </p:cNvCxnSpPr>
          <p:nvPr/>
        </p:nvCxnSpPr>
        <p:spPr>
          <a:xfrm>
            <a:off x="6783355" y="2463282"/>
            <a:ext cx="2150333" cy="64567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7B1C3E-1644-03DA-CFCF-541FBD224D6C}"/>
                  </a:ext>
                </a:extLst>
              </p:cNvPr>
              <p:cNvSpPr txBox="1"/>
              <p:nvPr/>
            </p:nvSpPr>
            <p:spPr>
              <a:xfrm>
                <a:off x="1239465" y="1626152"/>
                <a:ext cx="5586914" cy="1030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𝐔𝐧𝐢𝐯𝐁𝐫𝐞𝐚𝐤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000" dirty="0"/>
                  <a:t>: on input a </a:t>
                </a:r>
                <a:r>
                  <a:rPr lang="fr-FR" sz="2000" dirty="0" err="1"/>
                  <a:t>security</a:t>
                </a:r>
                <a:r>
                  <a:rPr lang="fr-FR" sz="2000" dirty="0"/>
                  <a:t> </a:t>
                </a:r>
                <a:r>
                  <a:rPr lang="fr-FR" sz="2000" dirty="0" err="1"/>
                  <a:t>parameter</a:t>
                </a:r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fr-FR" sz="2000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sz="2000" dirty="0" err="1"/>
                  <a:t>Finds</a:t>
                </a:r>
                <a:r>
                  <a:rPr lang="fr-FR" sz="2000" dirty="0"/>
                  <a:t> an efficient break if one </a:t>
                </a:r>
                <a:r>
                  <a:rPr lang="fr-FR" sz="2000" dirty="0" err="1"/>
                  <a:t>exists</a:t>
                </a:r>
                <a:endParaRPr lang="fr-FR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sz="2000" dirty="0" err="1"/>
                  <a:t>Ensures</a:t>
                </a:r>
                <a:r>
                  <a:rPr lang="fr-FR" sz="2000" dirty="0"/>
                  <a:t> </a:t>
                </a:r>
                <a:r>
                  <a:rPr lang="fr-FR" sz="2000" dirty="0" err="1"/>
                  <a:t>that</a:t>
                </a:r>
                <a:r>
                  <a:rPr lang="fr-FR" sz="2000" dirty="0"/>
                  <a:t> no break </a:t>
                </a:r>
                <a:r>
                  <a:rPr lang="fr-FR" sz="2000" dirty="0" err="1"/>
                  <a:t>exist</a:t>
                </a:r>
                <a:r>
                  <a:rPr lang="fr-FR" sz="2000" dirty="0"/>
                  <a:t> if </a:t>
                </a:r>
                <a:r>
                  <a:rPr lang="fr-FR" sz="2000" dirty="0" err="1"/>
                  <a:t>it</a:t>
                </a:r>
                <a:r>
                  <a:rPr lang="fr-FR" sz="2000" dirty="0"/>
                  <a:t> </a:t>
                </a:r>
                <a:r>
                  <a:rPr lang="fr-FR" sz="2000" dirty="0" err="1"/>
                  <a:t>doesn’t</a:t>
                </a:r>
                <a:r>
                  <a:rPr lang="fr-FR" sz="2000" dirty="0"/>
                  <a:t> </a:t>
                </a:r>
                <a:r>
                  <a:rPr lang="fr-FR" sz="2000" dirty="0" err="1"/>
                  <a:t>find</a:t>
                </a:r>
                <a:r>
                  <a:rPr lang="fr-FR" sz="2000" dirty="0"/>
                  <a:t> </a:t>
                </a:r>
                <a:r>
                  <a:rPr lang="fr-FR" sz="2000" dirty="0" err="1"/>
                  <a:t>any</a:t>
                </a:r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7B1C3E-1644-03DA-CFCF-541FBD224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465" y="1626152"/>
                <a:ext cx="5586914" cy="1030154"/>
              </a:xfrm>
              <a:prstGeom prst="rect">
                <a:avLst/>
              </a:prstGeom>
              <a:blipFill>
                <a:blip r:embed="rId14"/>
                <a:stretch>
                  <a:fillRect l="-1200" t="-1775" r="-218" b="-9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E6DA3982-1FD9-0FBF-C7AA-C1ACDDD649F8}"/>
              </a:ext>
            </a:extLst>
          </p:cNvPr>
          <p:cNvGrpSpPr/>
          <p:nvPr/>
        </p:nvGrpSpPr>
        <p:grpSpPr>
          <a:xfrm>
            <a:off x="2968264" y="3985185"/>
            <a:ext cx="1429430" cy="324855"/>
            <a:chOff x="2496924" y="3806079"/>
            <a:chExt cx="1869730" cy="450036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40C70A8-DE8B-66AA-AEA2-1AEC69D54297}"/>
                </a:ext>
              </a:extLst>
            </p:cNvPr>
            <p:cNvSpPr/>
            <p:nvPr/>
          </p:nvSpPr>
          <p:spPr>
            <a:xfrm>
              <a:off x="2548477" y="3806079"/>
              <a:ext cx="1695450" cy="395036"/>
            </a:xfrm>
            <a:prstGeom prst="roundRect">
              <a:avLst>
                <a:gd name="adj" fmla="val 0"/>
              </a:avLst>
            </a:prstGeom>
            <a:solidFill>
              <a:srgbClr val="CDD5C8"/>
            </a:solidFill>
            <a:ln w="12700" cap="flat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94C1F9-D8ED-DF1D-D0ED-B5DF33DBB79F}"/>
                </a:ext>
              </a:extLst>
            </p:cNvPr>
            <p:cNvSpPr txBox="1"/>
            <p:nvPr/>
          </p:nvSpPr>
          <p:spPr>
            <a:xfrm>
              <a:off x="2496924" y="3829737"/>
              <a:ext cx="1869730" cy="426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DDH-secure NIZK</a:t>
              </a: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371154-9158-550F-07D4-05AF6B8D9453}"/>
              </a:ext>
            </a:extLst>
          </p:cNvPr>
          <p:cNvSpPr/>
          <p:nvPr/>
        </p:nvSpPr>
        <p:spPr>
          <a:xfrm>
            <a:off x="2998250" y="4673340"/>
            <a:ext cx="1296191" cy="285153"/>
          </a:xfrm>
          <a:prstGeom prst="roundRect">
            <a:avLst>
              <a:gd name="adj" fmla="val 0"/>
            </a:avLst>
          </a:prstGeom>
          <a:solidFill>
            <a:srgbClr val="EFE3BF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E05373-0B67-EBBB-59B7-5A028B2E18C5}"/>
              </a:ext>
            </a:extLst>
          </p:cNvPr>
          <p:cNvSpPr txBox="1"/>
          <p:nvPr/>
        </p:nvSpPr>
        <p:spPr>
          <a:xfrm>
            <a:off x="2930557" y="4690417"/>
            <a:ext cx="1458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DDH-broken NIZK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280509-E4C2-7ABB-7C84-D38FBFA90DF4}"/>
              </a:ext>
            </a:extLst>
          </p:cNvPr>
          <p:cNvSpPr/>
          <p:nvPr/>
        </p:nvSpPr>
        <p:spPr>
          <a:xfrm>
            <a:off x="1120697" y="5265407"/>
            <a:ext cx="3637916" cy="514857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Verifier is uniform and explicit</a:t>
            </a:r>
            <a:endParaRPr lang="en-US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58A25478-6BAA-037D-DAE7-2BB15811C8B8}"/>
                  </a:ext>
                </a:extLst>
              </p:cNvPr>
              <p:cNvSpPr/>
              <p:nvPr/>
            </p:nvSpPr>
            <p:spPr>
              <a:xfrm>
                <a:off x="1122218" y="5887617"/>
                <a:ext cx="5063977" cy="793102"/>
              </a:xfrm>
              <a:prstGeom prst="roundRect">
                <a:avLst>
                  <a:gd name="adj" fmla="val 0"/>
                </a:avLst>
              </a:prstGeom>
              <a:solidFill>
                <a:srgbClr val="002060">
                  <a:alpha val="25000"/>
                </a:srgb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𝐔𝐧𝐢𝐯𝐁𝐫𝐞𝐚𝐤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runs in sub-exp. time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1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Need complexity leveraging</a:t>
                </a:r>
              </a:p>
            </p:txBody>
          </p:sp>
        </mc:Choice>
        <mc:Fallback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58A25478-6BAA-037D-DAE7-2BB15811C8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18" y="5887617"/>
                <a:ext cx="5063977" cy="793102"/>
              </a:xfrm>
              <a:prstGeom prst="roundRect">
                <a:avLst>
                  <a:gd name="adj" fmla="val 0"/>
                </a:avLst>
              </a:prstGeom>
              <a:blipFill>
                <a:blip r:embed="rId15"/>
                <a:stretch>
                  <a:fillRect l="-360" b="-6818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84A4827-13E8-A1CD-74C0-2CF35692EDD7}"/>
                  </a:ext>
                </a:extLst>
              </p:cNvPr>
              <p:cNvSpPr/>
              <p:nvPr/>
            </p:nvSpPr>
            <p:spPr>
              <a:xfrm>
                <a:off x="7319335" y="5875009"/>
                <a:ext cx="3933386" cy="796380"/>
              </a:xfrm>
              <a:prstGeom prst="rect">
                <a:avLst/>
              </a:prstGeom>
              <a:solidFill>
                <a:srgbClr val="C00000">
                  <a:alpha val="2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NIZK is “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sub-exp. often sound</a:t>
                </a:r>
                <a:r>
                  <a:rPr lang="en-US" sz="2000" dirty="0">
                    <a:solidFill>
                      <a:schemeClr val="tx1"/>
                    </a:solidFill>
                  </a:rPr>
                  <a:t>”: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sound parameter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p>
                        </m:sSup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84A4827-13E8-A1CD-74C0-2CF35692ED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335" y="5875009"/>
                <a:ext cx="3933386" cy="796380"/>
              </a:xfrm>
              <a:prstGeom prst="rect">
                <a:avLst/>
              </a:prstGeom>
              <a:blipFill>
                <a:blip r:embed="rId16"/>
                <a:stretch>
                  <a:fillRect t="-758" b="-1060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AD7D8918-EEFA-280B-B97B-A1F744BDEDC2}"/>
              </a:ext>
            </a:extLst>
          </p:cNvPr>
          <p:cNvSpPr txBox="1"/>
          <p:nvPr/>
        </p:nvSpPr>
        <p:spPr>
          <a:xfrm>
            <a:off x="4802933" y="5259746"/>
            <a:ext cx="5155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03BCAC7C-A68F-F083-E8FB-5CCE9978612F}"/>
              </a:ext>
            </a:extLst>
          </p:cNvPr>
          <p:cNvSpPr/>
          <p:nvPr/>
        </p:nvSpPr>
        <p:spPr>
          <a:xfrm>
            <a:off x="6282611" y="6064898"/>
            <a:ext cx="939283" cy="427458"/>
          </a:xfrm>
          <a:prstGeom prst="rightArrow">
            <a:avLst>
              <a:gd name="adj1" fmla="val 50000"/>
              <a:gd name="adj2" fmla="val 82308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1163F9-9DD0-0801-E3FD-3396851DC3AD}"/>
              </a:ext>
            </a:extLst>
          </p:cNvPr>
          <p:cNvSpPr txBox="1"/>
          <p:nvPr/>
        </p:nvSpPr>
        <p:spPr>
          <a:xfrm>
            <a:off x="11300149" y="6018636"/>
            <a:ext cx="5155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234E6D-E362-49DD-ECA2-EC3BB0788F8B}"/>
              </a:ext>
            </a:extLst>
          </p:cNvPr>
          <p:cNvSpPr txBox="1"/>
          <p:nvPr/>
        </p:nvSpPr>
        <p:spPr>
          <a:xfrm>
            <a:off x="7259216" y="5523722"/>
            <a:ext cx="442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always sound, but not arbitrarily sparse: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BDEA65-AA9C-157B-79F6-E978C364E9F4}"/>
              </a:ext>
            </a:extLst>
          </p:cNvPr>
          <p:cNvSpPr txBox="1"/>
          <p:nvPr/>
        </p:nvSpPr>
        <p:spPr>
          <a:xfrm>
            <a:off x="10799064" y="2048256"/>
            <a:ext cx="87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stat. ZK</a:t>
            </a:r>
          </a:p>
        </p:txBody>
      </p:sp>
    </p:spTree>
    <p:extLst>
      <p:ext uri="{BB962C8B-B14F-4D97-AF65-F5344CB8AC3E}">
        <p14:creationId xmlns:p14="http://schemas.microsoft.com/office/powerpoint/2010/main" val="15698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9" grpId="0" animBg="1"/>
      <p:bldP spid="91" grpId="0"/>
      <p:bldP spid="92" grpId="0"/>
      <p:bldP spid="94" grpId="0"/>
      <p:bldP spid="95" grpId="0" animBg="1"/>
      <p:bldP spid="25" grpId="0" animBg="1"/>
      <p:bldP spid="26" grpId="0"/>
      <p:bldP spid="27" grpId="0" animBg="1"/>
      <p:bldP spid="28" grpId="0" animBg="1"/>
      <p:bldP spid="29" grpId="0" animBg="1"/>
      <p:bldP spid="32" grpId="0"/>
      <p:bldP spid="33" grpId="0" animBg="1"/>
      <p:bldP spid="34" grpId="0"/>
      <p:bldP spid="35" grpId="0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8689AD6-CF35-8CBA-BACF-9059C6B80F45}"/>
              </a:ext>
            </a:extLst>
          </p:cNvPr>
          <p:cNvSpPr/>
          <p:nvPr/>
        </p:nvSpPr>
        <p:spPr>
          <a:xfrm>
            <a:off x="1455575" y="2960359"/>
            <a:ext cx="8397551" cy="998377"/>
          </a:xfrm>
          <a:prstGeom prst="roundRect">
            <a:avLst>
              <a:gd name="adj" fmla="val 0"/>
            </a:avLst>
          </a:prstGeom>
          <a:solidFill>
            <a:srgbClr val="002060">
              <a:alpha val="25000"/>
            </a:srgbClr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B94CDE-E2CC-69BC-ACCB-6CA5B91E12F7}"/>
              </a:ext>
            </a:extLst>
          </p:cNvPr>
          <p:cNvCxnSpPr>
            <a:cxnSpLocks/>
          </p:cNvCxnSpPr>
          <p:nvPr/>
        </p:nvCxnSpPr>
        <p:spPr>
          <a:xfrm>
            <a:off x="5488674" y="3168961"/>
            <a:ext cx="0" cy="6397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56C1D3B-98CC-CA3C-2ED8-5F6417B32EC1}"/>
              </a:ext>
            </a:extLst>
          </p:cNvPr>
          <p:cNvSpPr txBox="1"/>
          <p:nvPr/>
        </p:nvSpPr>
        <p:spPr>
          <a:xfrm>
            <a:off x="5526079" y="3431881"/>
            <a:ext cx="43923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 err="1"/>
              <a:t>against</a:t>
            </a:r>
            <a:r>
              <a:rPr lang="fr-FR" sz="2400" dirty="0"/>
              <a:t> </a:t>
            </a:r>
            <a:r>
              <a:rPr lang="fr-FR" sz="2400" b="1" dirty="0" err="1"/>
              <a:t>uniform</a:t>
            </a:r>
            <a:r>
              <a:rPr lang="fr-FR" sz="2400" b="1" dirty="0"/>
              <a:t> </a:t>
            </a:r>
            <a:r>
              <a:rPr lang="fr-FR" sz="2400" b="1" dirty="0" err="1"/>
              <a:t>cheating</a:t>
            </a:r>
            <a:r>
              <a:rPr lang="fr-FR" sz="2400" b="1" dirty="0"/>
              <a:t> </a:t>
            </a:r>
            <a:r>
              <a:rPr lang="fr-FR" sz="2400" b="1" dirty="0" err="1"/>
              <a:t>provers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E04A49-F72B-CD30-37F4-A3B81A13780F}"/>
              </a:ext>
            </a:extLst>
          </p:cNvPr>
          <p:cNvSpPr txBox="1"/>
          <p:nvPr/>
        </p:nvSpPr>
        <p:spPr>
          <a:xfrm>
            <a:off x="5582816" y="3034285"/>
            <a:ext cx="3514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“sub-exponentially often”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D32704-C836-E3E7-3A5D-F6DE64F53B16}"/>
              </a:ext>
            </a:extLst>
          </p:cNvPr>
          <p:cNvSpPr txBox="1"/>
          <p:nvPr/>
        </p:nvSpPr>
        <p:spPr>
          <a:xfrm>
            <a:off x="1463221" y="3231529"/>
            <a:ext cx="40045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tx1"/>
                </a:solidFill>
              </a:rPr>
              <a:t>Caveats</a:t>
            </a:r>
            <a:r>
              <a:rPr lang="fr-FR" sz="2400" b="1" dirty="0">
                <a:solidFill>
                  <a:schemeClr val="tx1"/>
                </a:solidFill>
              </a:rPr>
              <a:t>: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soundness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only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holds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900A9-11B3-B45B-0BF6-320E3FA7788D}"/>
              </a:ext>
            </a:extLst>
          </p:cNvPr>
          <p:cNvSpPr/>
          <p:nvPr/>
        </p:nvSpPr>
        <p:spPr>
          <a:xfrm>
            <a:off x="2194560" y="1324947"/>
            <a:ext cx="8123722" cy="1408628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D2F6F6-7B9E-3773-6A9A-3E9037689950}"/>
              </a:ext>
            </a:extLst>
          </p:cNvPr>
          <p:cNvSpPr txBox="1"/>
          <p:nvPr/>
        </p:nvSpPr>
        <p:spPr>
          <a:xfrm>
            <a:off x="2992580" y="43146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Our Main </a:t>
            </a:r>
            <a:r>
              <a:rPr lang="fr-FR" sz="4000" dirty="0" err="1">
                <a:solidFill>
                  <a:schemeClr val="tx1"/>
                </a:solidFill>
              </a:rPr>
              <a:t>Result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F79D18-C93E-655D-860C-7463AF90F6FF}"/>
              </a:ext>
            </a:extLst>
          </p:cNvPr>
          <p:cNvCxnSpPr>
            <a:cxnSpLocks/>
          </p:cNvCxnSpPr>
          <p:nvPr/>
        </p:nvCxnSpPr>
        <p:spPr>
          <a:xfrm>
            <a:off x="4529600" y="1982804"/>
            <a:ext cx="0" cy="587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26ECC37-C898-E463-B46F-57E28AD5D390}"/>
              </a:ext>
            </a:extLst>
          </p:cNvPr>
          <p:cNvSpPr txBox="1"/>
          <p:nvPr/>
        </p:nvSpPr>
        <p:spPr>
          <a:xfrm>
            <a:off x="4557675" y="2191085"/>
            <a:ext cx="2112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ZAP arguments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0F11D7-93B7-CF94-3E74-8155CD72AE2C}"/>
              </a:ext>
            </a:extLst>
          </p:cNvPr>
          <p:cNvSpPr txBox="1"/>
          <p:nvPr/>
        </p:nvSpPr>
        <p:spPr>
          <a:xfrm>
            <a:off x="1612673" y="1418403"/>
            <a:ext cx="93730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Theorem (informal): </a:t>
            </a:r>
            <a:r>
              <a:rPr lang="en-US" sz="2400" dirty="0">
                <a:solidFill>
                  <a:schemeClr val="tx1"/>
                </a:solidFill>
              </a:rPr>
              <a:t>Assuming the sub-exp. hardness of </a:t>
            </a:r>
            <a:r>
              <a:rPr lang="en-US" sz="2400" b="1" dirty="0">
                <a:solidFill>
                  <a:schemeClr val="tx1"/>
                </a:solidFill>
              </a:rPr>
              <a:t>CDH*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695786-7CDA-2299-87BF-8377667A511B}"/>
                  </a:ext>
                </a:extLst>
              </p:cNvPr>
              <p:cNvSpPr txBox="1"/>
              <p:nvPr/>
            </p:nvSpPr>
            <p:spPr>
              <a:xfrm>
                <a:off x="4552749" y="1813562"/>
                <a:ext cx="22138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NIZKs for all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𝐍𝐏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695786-7CDA-2299-87BF-8377667A5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749" y="1813562"/>
                <a:ext cx="2213811" cy="461665"/>
              </a:xfrm>
              <a:prstGeom prst="rect">
                <a:avLst/>
              </a:prstGeom>
              <a:blipFill>
                <a:blip r:embed="rId2"/>
                <a:stretch>
                  <a:fillRect l="-4408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A4D2821-A985-64FE-7EEC-1A095AB8CF72}"/>
              </a:ext>
            </a:extLst>
          </p:cNvPr>
          <p:cNvSpPr txBox="1"/>
          <p:nvPr/>
        </p:nvSpPr>
        <p:spPr>
          <a:xfrm>
            <a:off x="2929267" y="1989051"/>
            <a:ext cx="1488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there exist </a:t>
            </a:r>
            <a:endParaRPr lang="en-US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732993-DF0A-FC62-C651-99791C821326}"/>
              </a:ext>
            </a:extLst>
          </p:cNvPr>
          <p:cNvSpPr txBox="1"/>
          <p:nvPr/>
        </p:nvSpPr>
        <p:spPr>
          <a:xfrm>
            <a:off x="6634632" y="1966143"/>
            <a:ext cx="29040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with </a:t>
            </a:r>
            <a:r>
              <a:rPr lang="en-US" sz="2400" i="1" u="sng" dirty="0"/>
              <a:t>weak soundness</a:t>
            </a:r>
            <a:endParaRPr lang="en-US" sz="24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F46D22-8E85-425A-E12C-A1F5654BD213}"/>
                  </a:ext>
                </a:extLst>
              </p:cNvPr>
              <p:cNvSpPr txBox="1"/>
              <p:nvPr/>
            </p:nvSpPr>
            <p:spPr>
              <a:xfrm>
                <a:off x="10267755" y="2193547"/>
                <a:ext cx="1924245" cy="539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/>
                  <a:t>*With restrictions 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400" dirty="0"/>
                  <a:t> </a:t>
                </a:r>
              </a:p>
              <a:p>
                <a:pPr algn="ctr"/>
                <a:r>
                  <a:rPr lang="en-US" sz="1400" dirty="0"/>
                  <a:t>(e.g.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F46D22-8E85-425A-E12C-A1F5654BD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7755" y="2193547"/>
                <a:ext cx="1924245" cy="539828"/>
              </a:xfrm>
              <a:prstGeom prst="rect">
                <a:avLst/>
              </a:prstGeom>
              <a:blipFill>
                <a:blip r:embed="rId3"/>
                <a:stretch>
                  <a:fillRect l="-633" t="-2273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91ADC88-719C-93D4-1658-D29553CCB6DB}"/>
                  </a:ext>
                </a:extLst>
              </p:cNvPr>
              <p:cNvSpPr/>
              <p:nvPr/>
            </p:nvSpPr>
            <p:spPr>
              <a:xfrm>
                <a:off x="9959898" y="2978541"/>
                <a:ext cx="2113914" cy="656422"/>
              </a:xfrm>
              <a:prstGeom prst="rect">
                <a:avLst/>
              </a:prstGeom>
              <a:solidFill>
                <a:schemeClr val="bg1">
                  <a:alpha val="2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sound parameter in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p>
                        </m:sSup>
                      </m:sup>
                    </m:s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91ADC88-719C-93D4-1658-D29553CCB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9898" y="2978541"/>
                <a:ext cx="2113914" cy="656422"/>
              </a:xfrm>
              <a:prstGeom prst="rect">
                <a:avLst/>
              </a:prstGeom>
              <a:blipFill>
                <a:blip r:embed="rId4"/>
                <a:stretch>
                  <a:fillRect r="-2571" b="-818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3D8DD7-9CE8-CD7A-3530-C7735C9A7143}"/>
              </a:ext>
            </a:extLst>
          </p:cNvPr>
          <p:cNvCxnSpPr>
            <a:cxnSpLocks/>
          </p:cNvCxnSpPr>
          <p:nvPr/>
        </p:nvCxnSpPr>
        <p:spPr>
          <a:xfrm>
            <a:off x="6305550" y="3956050"/>
            <a:ext cx="0" cy="2901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14CD80D-D505-7F0B-5B6A-6F168CAE8435}"/>
              </a:ext>
            </a:extLst>
          </p:cNvPr>
          <p:cNvSpPr txBox="1"/>
          <p:nvPr/>
        </p:nvSpPr>
        <p:spPr>
          <a:xfrm>
            <a:off x="1499061" y="4145206"/>
            <a:ext cx="29478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Main Techniques: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ABBE52-B29C-2322-C8CC-2E385E7A4294}"/>
              </a:ext>
            </a:extLst>
          </p:cNvPr>
          <p:cNvSpPr txBox="1"/>
          <p:nvPr/>
        </p:nvSpPr>
        <p:spPr>
          <a:xfrm>
            <a:off x="96252" y="5034013"/>
            <a:ext cx="2609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Disjunction argument: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908CE416-8AC6-E65A-5A4F-6E6FBAF510EF}"/>
                  </a:ext>
                </a:extLst>
              </p:cNvPr>
              <p:cNvSpPr/>
              <p:nvPr/>
            </p:nvSpPr>
            <p:spPr>
              <a:xfrm>
                <a:off x="2620434" y="5281303"/>
                <a:ext cx="3424231" cy="513106"/>
              </a:xfrm>
              <a:prstGeom prst="roundRect">
                <a:avLst>
                  <a:gd name="adj" fmla="val 0"/>
                </a:avLst>
              </a:prstGeom>
              <a:solidFill>
                <a:srgbClr val="EFE3BF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DDH broken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NIZK from CDH!</a:t>
                </a:r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908CE416-8AC6-E65A-5A4F-6E6FBAF51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434" y="5281303"/>
                <a:ext cx="3424231" cy="513106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l="-1770" r="-1416" b="-6818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4910FB1E-D78F-0F0A-0700-6CD43FDB1DCF}"/>
                  </a:ext>
                </a:extLst>
              </p:cNvPr>
              <p:cNvSpPr/>
              <p:nvPr/>
            </p:nvSpPr>
            <p:spPr>
              <a:xfrm>
                <a:off x="2624328" y="4771164"/>
                <a:ext cx="3420338" cy="503481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905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DDH secure*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NIZK (from DDH!)</a:t>
                </a: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4910FB1E-D78F-0F0A-0700-6CD43FDB1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4771164"/>
                <a:ext cx="3420338" cy="503481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 l="-177" b="-3529"/>
                </a:stretch>
              </a:blipFill>
              <a:ln w="1905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0283EDF4-3F97-D8A0-0A26-578CB1E28AD8}"/>
              </a:ext>
            </a:extLst>
          </p:cNvPr>
          <p:cNvSpPr txBox="1"/>
          <p:nvPr/>
        </p:nvSpPr>
        <p:spPr>
          <a:xfrm>
            <a:off x="113898" y="5927558"/>
            <a:ext cx="5988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Universal breaker:</a:t>
            </a:r>
            <a:r>
              <a:rPr lang="en-US" sz="2000" dirty="0"/>
              <a:t> uniform, explicit </a:t>
            </a:r>
            <a:r>
              <a:rPr lang="en-US" sz="2000" dirty="0" err="1"/>
              <a:t>algs</a:t>
            </a:r>
            <a:r>
              <a:rPr lang="en-US" sz="2000" dirty="0"/>
              <a:t>, dense params.</a:t>
            </a:r>
            <a:endParaRPr lang="en-US" sz="20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4AD8A2-84C4-5F9A-3637-09499E80E055}"/>
              </a:ext>
            </a:extLst>
          </p:cNvPr>
          <p:cNvSpPr txBox="1"/>
          <p:nvPr/>
        </p:nvSpPr>
        <p:spPr>
          <a:xfrm>
            <a:off x="940068" y="6339840"/>
            <a:ext cx="4344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General tool for disjunction arguments!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45A31B-0D9C-16B5-CD37-7B6FD9AA6A90}"/>
              </a:ext>
            </a:extLst>
          </p:cNvPr>
          <p:cNvSpPr txBox="1"/>
          <p:nvPr/>
        </p:nvSpPr>
        <p:spPr>
          <a:xfrm>
            <a:off x="7859755" y="4182102"/>
            <a:ext cx="29478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Open Questions: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971E4C-73A3-E59F-9F7D-FD88F825EDCF}"/>
              </a:ext>
            </a:extLst>
          </p:cNvPr>
          <p:cNvSpPr txBox="1"/>
          <p:nvPr/>
        </p:nvSpPr>
        <p:spPr>
          <a:xfrm>
            <a:off x="6496210" y="4793381"/>
            <a:ext cx="5219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Standard NIZKs from CDH?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NIZKs from public-key encryption? (Hard)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 disjunction arguments?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More crypto from CDH over pairings?</a:t>
            </a:r>
          </a:p>
        </p:txBody>
      </p:sp>
      <p:pic>
        <p:nvPicPr>
          <p:cNvPr id="40" name="Picture 39" descr="A drawing of a person with glasses&#10;&#10;Description automatically generated">
            <a:extLst>
              <a:ext uri="{FF2B5EF4-FFF2-40B4-BE49-F238E27FC236}">
                <a16:creationId xmlns:a16="http://schemas.microsoft.com/office/drawing/2014/main" id="{D6086F1F-765C-C04F-5050-57BABDFA7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45" y="6112764"/>
            <a:ext cx="745236" cy="74523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BC824F31-25D8-8DD9-6EE9-5AF64FC0C245}"/>
              </a:ext>
            </a:extLst>
          </p:cNvPr>
          <p:cNvSpPr txBox="1"/>
          <p:nvPr/>
        </p:nvSpPr>
        <p:spPr>
          <a:xfrm>
            <a:off x="8982425" y="6263640"/>
            <a:ext cx="116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Thanks!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6BEFC-790F-2AC3-8E9E-C3ACEBF5C233}"/>
              </a:ext>
            </a:extLst>
          </p:cNvPr>
          <p:cNvSpPr txBox="1"/>
          <p:nvPr/>
        </p:nvSpPr>
        <p:spPr>
          <a:xfrm>
            <a:off x="10600520" y="6259398"/>
            <a:ext cx="1424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Thanks </a:t>
            </a:r>
            <a:r>
              <a:rPr lang="en-US" sz="1400" dirty="0" err="1"/>
              <a:t>Eysa</a:t>
            </a:r>
            <a:endParaRPr lang="en-US" sz="1400" dirty="0"/>
          </a:p>
          <a:p>
            <a:pPr algn="ctr"/>
            <a:r>
              <a:rPr lang="en-US" sz="1400" dirty="0"/>
              <a:t>for the drawings!</a:t>
            </a:r>
          </a:p>
        </p:txBody>
      </p:sp>
    </p:spTree>
    <p:extLst>
      <p:ext uri="{BB962C8B-B14F-4D97-AF65-F5344CB8AC3E}">
        <p14:creationId xmlns:p14="http://schemas.microsoft.com/office/powerpoint/2010/main" val="3336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9" grpId="0"/>
      <p:bldP spid="16" grpId="0" animBg="1"/>
      <p:bldP spid="24" grpId="0"/>
      <p:bldP spid="25" grpId="0"/>
      <p:bldP spid="27" grpId="0" animBg="1"/>
      <p:bldP spid="28" grpId="0" animBg="1"/>
      <p:bldP spid="32" grpId="0"/>
      <p:bldP spid="34" grpId="0"/>
      <p:bldP spid="37" grpId="0"/>
      <p:bldP spid="4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50D0467C-82BC-16E4-AF70-B3B4BC9C40F4}"/>
              </a:ext>
            </a:extLst>
          </p:cNvPr>
          <p:cNvSpPr/>
          <p:nvPr/>
        </p:nvSpPr>
        <p:spPr>
          <a:xfrm>
            <a:off x="5497453" y="2458110"/>
            <a:ext cx="895928" cy="765408"/>
          </a:xfrm>
          <a:prstGeom prst="cloudCallout">
            <a:avLst>
              <a:gd name="adj1" fmla="val -19637"/>
              <a:gd name="adj2" fmla="val 116361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Non-Interactive </a:t>
            </a:r>
            <a:r>
              <a:rPr lang="fr-FR" dirty="0" err="1"/>
              <a:t>Zero-Knowledge</a:t>
            </a:r>
            <a:r>
              <a:rPr lang="fr-FR" dirty="0"/>
              <a:t> (NIZK)</a:t>
            </a:r>
            <a:endParaRPr lang="en-US" dirty="0"/>
          </a:p>
        </p:txBody>
      </p:sp>
      <p:pic>
        <p:nvPicPr>
          <p:cNvPr id="5" name="Content Placeholder 4" descr="A black and white drawing of a smiling face&#10;&#10;Description automatically generated with low confidence">
            <a:extLst>
              <a:ext uri="{FF2B5EF4-FFF2-40B4-BE49-F238E27FC236}">
                <a16:creationId xmlns:a16="http://schemas.microsoft.com/office/drawing/2014/main" id="{FF93EF16-69EC-D78C-DF33-83B90CDBA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16488"/>
            <a:ext cx="1193800" cy="1193800"/>
          </a:xfr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C199251-05FF-9DD6-6E5A-9C6CE7292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7" y="3616488"/>
            <a:ext cx="1193800" cy="11938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8DC03E-6AF4-493D-7307-52AB3494587B}"/>
              </a:ext>
            </a:extLst>
          </p:cNvPr>
          <p:cNvCxnSpPr>
            <a:cxnSpLocks/>
          </p:cNvCxnSpPr>
          <p:nvPr/>
        </p:nvCxnSpPr>
        <p:spPr>
          <a:xfrm>
            <a:off x="2295525" y="4213388"/>
            <a:ext cx="227647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D103F1-D87F-DCDE-3726-9897B270CF3A}"/>
              </a:ext>
            </a:extLst>
          </p:cNvPr>
          <p:cNvSpPr txBox="1"/>
          <p:nvPr/>
        </p:nvSpPr>
        <p:spPr>
          <a:xfrm>
            <a:off x="4861534" y="3299824"/>
            <a:ext cx="950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Verifier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B99285-38CA-E9BF-8A93-CE6FFF64B6DF}"/>
              </a:ext>
            </a:extLst>
          </p:cNvPr>
          <p:cNvSpPr txBox="1"/>
          <p:nvPr/>
        </p:nvSpPr>
        <p:spPr>
          <a:xfrm>
            <a:off x="1007166" y="3281032"/>
            <a:ext cx="886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Prover</a:t>
            </a:r>
            <a:endParaRPr lang="en-US" sz="2000" dirty="0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B93478EE-99A9-26C0-F5B1-4A4DD1341587}"/>
              </a:ext>
            </a:extLst>
          </p:cNvPr>
          <p:cNvSpPr/>
          <p:nvPr/>
        </p:nvSpPr>
        <p:spPr>
          <a:xfrm>
            <a:off x="273041" y="2486703"/>
            <a:ext cx="1246909" cy="794329"/>
          </a:xfrm>
          <a:prstGeom prst="cloudCallout">
            <a:avLst>
              <a:gd name="adj1" fmla="val 11692"/>
              <a:gd name="adj2" fmla="val 109673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6A6222-4892-76AD-05E8-9133CFE8E0AF}"/>
              </a:ext>
            </a:extLst>
          </p:cNvPr>
          <p:cNvSpPr txBox="1"/>
          <p:nvPr/>
        </p:nvSpPr>
        <p:spPr>
          <a:xfrm>
            <a:off x="5425984" y="2027568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/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/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9E88FA-CE29-8EBD-1347-0322071BA849}"/>
              </a:ext>
            </a:extLst>
          </p:cNvPr>
          <p:cNvCxnSpPr>
            <a:cxnSpLocks/>
          </p:cNvCxnSpPr>
          <p:nvPr/>
        </p:nvCxnSpPr>
        <p:spPr>
          <a:xfrm>
            <a:off x="5971094" y="2362433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3DE8D0-C097-1239-686F-6BCD05F02457}"/>
              </a:ext>
            </a:extLst>
          </p:cNvPr>
          <p:cNvSpPr txBox="1"/>
          <p:nvPr/>
        </p:nvSpPr>
        <p:spPr>
          <a:xfrm>
            <a:off x="606689" y="201205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Witness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2C69922-83ED-5CCF-C09C-5408564484E5}"/>
              </a:ext>
            </a:extLst>
          </p:cNvPr>
          <p:cNvCxnSpPr>
            <a:cxnSpLocks/>
          </p:cNvCxnSpPr>
          <p:nvPr/>
        </p:nvCxnSpPr>
        <p:spPr>
          <a:xfrm>
            <a:off x="1074927" y="2360831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/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NP </a:t>
                </a:r>
                <a:r>
                  <a:rPr lang="en-US" sz="2400" dirty="0"/>
                  <a:t>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blipFill>
                <a:blip r:embed="rId6"/>
                <a:stretch>
                  <a:fillRect l="-4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6762F3-6CA1-3984-BCD5-3603A5E3B9F7}"/>
                  </a:ext>
                </a:extLst>
              </p:cNvPr>
              <p:cNvSpPr txBox="1"/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6762F3-6CA1-3984-BCD5-3603A5E3B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71DB567-3AF5-DEE1-511E-CB0783F36291}"/>
              </a:ext>
            </a:extLst>
          </p:cNvPr>
          <p:cNvSpPr txBox="1"/>
          <p:nvPr/>
        </p:nvSpPr>
        <p:spPr>
          <a:xfrm>
            <a:off x="4537631" y="5216350"/>
            <a:ext cx="1573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accept</a:t>
            </a:r>
            <a:r>
              <a:rPr lang="fr-FR" sz="2000" dirty="0"/>
              <a:t>/</a:t>
            </a:r>
            <a:r>
              <a:rPr lang="fr-FR" sz="2000" dirty="0" err="1"/>
              <a:t>reject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A47718-B4BD-9F65-8C86-19C571255E86}"/>
              </a:ext>
            </a:extLst>
          </p:cNvPr>
          <p:cNvCxnSpPr>
            <a:cxnSpLocks/>
          </p:cNvCxnSpPr>
          <p:nvPr/>
        </p:nvCxnSpPr>
        <p:spPr>
          <a:xfrm flipH="1">
            <a:off x="5333383" y="4727455"/>
            <a:ext cx="3633" cy="5586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3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50D0467C-82BC-16E4-AF70-B3B4BC9C40F4}"/>
              </a:ext>
            </a:extLst>
          </p:cNvPr>
          <p:cNvSpPr/>
          <p:nvPr/>
        </p:nvSpPr>
        <p:spPr>
          <a:xfrm>
            <a:off x="5497453" y="2458110"/>
            <a:ext cx="895928" cy="765408"/>
          </a:xfrm>
          <a:prstGeom prst="cloudCallout">
            <a:avLst>
              <a:gd name="adj1" fmla="val -19637"/>
              <a:gd name="adj2" fmla="val 116361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Non-Interactive </a:t>
            </a:r>
            <a:r>
              <a:rPr lang="fr-FR" dirty="0" err="1"/>
              <a:t>Zero-Knowledge</a:t>
            </a:r>
            <a:r>
              <a:rPr lang="fr-FR" dirty="0"/>
              <a:t> (NIZK)</a:t>
            </a:r>
            <a:endParaRPr lang="en-US" dirty="0"/>
          </a:p>
        </p:txBody>
      </p:sp>
      <p:pic>
        <p:nvPicPr>
          <p:cNvPr id="5" name="Content Placeholder 4" descr="A black and white drawing of a smiling face&#10;&#10;Description automatically generated with low confidence">
            <a:extLst>
              <a:ext uri="{FF2B5EF4-FFF2-40B4-BE49-F238E27FC236}">
                <a16:creationId xmlns:a16="http://schemas.microsoft.com/office/drawing/2014/main" id="{FF93EF16-69EC-D78C-DF33-83B90CDBA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16488"/>
            <a:ext cx="1193800" cy="1193800"/>
          </a:xfr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C199251-05FF-9DD6-6E5A-9C6CE7292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7" y="3616488"/>
            <a:ext cx="1193800" cy="11938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8DC03E-6AF4-493D-7307-52AB3494587B}"/>
              </a:ext>
            </a:extLst>
          </p:cNvPr>
          <p:cNvCxnSpPr>
            <a:cxnSpLocks/>
          </p:cNvCxnSpPr>
          <p:nvPr/>
        </p:nvCxnSpPr>
        <p:spPr>
          <a:xfrm>
            <a:off x="2295525" y="4213388"/>
            <a:ext cx="227647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D103F1-D87F-DCDE-3726-9897B270CF3A}"/>
              </a:ext>
            </a:extLst>
          </p:cNvPr>
          <p:cNvSpPr txBox="1"/>
          <p:nvPr/>
        </p:nvSpPr>
        <p:spPr>
          <a:xfrm>
            <a:off x="4861534" y="3299824"/>
            <a:ext cx="950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Verifier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B99285-38CA-E9BF-8A93-CE6FFF64B6DF}"/>
              </a:ext>
            </a:extLst>
          </p:cNvPr>
          <p:cNvSpPr txBox="1"/>
          <p:nvPr/>
        </p:nvSpPr>
        <p:spPr>
          <a:xfrm>
            <a:off x="1007166" y="3281032"/>
            <a:ext cx="886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Prover</a:t>
            </a:r>
            <a:endParaRPr lang="en-US" sz="2000" dirty="0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B93478EE-99A9-26C0-F5B1-4A4DD1341587}"/>
              </a:ext>
            </a:extLst>
          </p:cNvPr>
          <p:cNvSpPr/>
          <p:nvPr/>
        </p:nvSpPr>
        <p:spPr>
          <a:xfrm>
            <a:off x="273041" y="2486703"/>
            <a:ext cx="1246909" cy="794329"/>
          </a:xfrm>
          <a:prstGeom prst="cloudCallout">
            <a:avLst>
              <a:gd name="adj1" fmla="val 11692"/>
              <a:gd name="adj2" fmla="val 109673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6A6222-4892-76AD-05E8-9133CFE8E0AF}"/>
              </a:ext>
            </a:extLst>
          </p:cNvPr>
          <p:cNvSpPr txBox="1"/>
          <p:nvPr/>
        </p:nvSpPr>
        <p:spPr>
          <a:xfrm>
            <a:off x="5425984" y="2027568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/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/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/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Completeness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verifier accepts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 l="-1078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9E88FA-CE29-8EBD-1347-0322071BA849}"/>
              </a:ext>
            </a:extLst>
          </p:cNvPr>
          <p:cNvCxnSpPr>
            <a:cxnSpLocks/>
          </p:cNvCxnSpPr>
          <p:nvPr/>
        </p:nvCxnSpPr>
        <p:spPr>
          <a:xfrm>
            <a:off x="5971094" y="2362433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3DE8D0-C097-1239-686F-6BCD05F02457}"/>
              </a:ext>
            </a:extLst>
          </p:cNvPr>
          <p:cNvSpPr txBox="1"/>
          <p:nvPr/>
        </p:nvSpPr>
        <p:spPr>
          <a:xfrm>
            <a:off x="606689" y="201205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Witness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2C69922-83ED-5CCF-C09C-5408564484E5}"/>
              </a:ext>
            </a:extLst>
          </p:cNvPr>
          <p:cNvCxnSpPr>
            <a:cxnSpLocks/>
          </p:cNvCxnSpPr>
          <p:nvPr/>
        </p:nvCxnSpPr>
        <p:spPr>
          <a:xfrm>
            <a:off x="1074927" y="2360831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/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NP </a:t>
                </a:r>
                <a:r>
                  <a:rPr lang="en-US" sz="2400" dirty="0"/>
                  <a:t>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blipFill>
                <a:blip r:embed="rId7"/>
                <a:stretch>
                  <a:fillRect l="-4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6762F3-6CA1-3984-BCD5-3603A5E3B9F7}"/>
                  </a:ext>
                </a:extLst>
              </p:cNvPr>
              <p:cNvSpPr txBox="1"/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6762F3-6CA1-3984-BCD5-3603A5E3B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71DB567-3AF5-DEE1-511E-CB0783F36291}"/>
              </a:ext>
            </a:extLst>
          </p:cNvPr>
          <p:cNvSpPr txBox="1"/>
          <p:nvPr/>
        </p:nvSpPr>
        <p:spPr>
          <a:xfrm>
            <a:off x="4899813" y="5203258"/>
            <a:ext cx="874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/>
              <a:t>accept</a:t>
            </a:r>
            <a:endParaRPr lang="en-US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5D57BB-2A01-8BA9-70B1-B68368E8DDE1}"/>
              </a:ext>
            </a:extLst>
          </p:cNvPr>
          <p:cNvCxnSpPr>
            <a:cxnSpLocks/>
          </p:cNvCxnSpPr>
          <p:nvPr/>
        </p:nvCxnSpPr>
        <p:spPr>
          <a:xfrm flipH="1">
            <a:off x="5333383" y="4727455"/>
            <a:ext cx="3633" cy="5586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2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0382E898-4AD8-AE07-FC28-6D67F4412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613662"/>
            <a:ext cx="1193800" cy="119380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50D0467C-82BC-16E4-AF70-B3B4BC9C40F4}"/>
              </a:ext>
            </a:extLst>
          </p:cNvPr>
          <p:cNvSpPr/>
          <p:nvPr/>
        </p:nvSpPr>
        <p:spPr>
          <a:xfrm>
            <a:off x="5497453" y="2458110"/>
            <a:ext cx="895928" cy="765408"/>
          </a:xfrm>
          <a:prstGeom prst="cloudCallout">
            <a:avLst>
              <a:gd name="adj1" fmla="val -19637"/>
              <a:gd name="adj2" fmla="val 116361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Non-Interactive </a:t>
            </a:r>
            <a:r>
              <a:rPr lang="fr-FR" dirty="0" err="1"/>
              <a:t>Zero-Knowledge</a:t>
            </a:r>
            <a:r>
              <a:rPr lang="fr-FR" dirty="0"/>
              <a:t> (NIZK)</a:t>
            </a:r>
            <a:endParaRPr lang="en-US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C199251-05FF-9DD6-6E5A-9C6CE7292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7" y="3616488"/>
            <a:ext cx="1193800" cy="11938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8DC03E-6AF4-493D-7307-52AB3494587B}"/>
              </a:ext>
            </a:extLst>
          </p:cNvPr>
          <p:cNvCxnSpPr>
            <a:cxnSpLocks/>
          </p:cNvCxnSpPr>
          <p:nvPr/>
        </p:nvCxnSpPr>
        <p:spPr>
          <a:xfrm>
            <a:off x="2295525" y="4213388"/>
            <a:ext cx="227647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D103F1-D87F-DCDE-3726-9897B270CF3A}"/>
              </a:ext>
            </a:extLst>
          </p:cNvPr>
          <p:cNvSpPr txBox="1"/>
          <p:nvPr/>
        </p:nvSpPr>
        <p:spPr>
          <a:xfrm>
            <a:off x="4861534" y="3299824"/>
            <a:ext cx="950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Verifier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B99285-38CA-E9BF-8A93-CE6FFF64B6DF}"/>
              </a:ext>
            </a:extLst>
          </p:cNvPr>
          <p:cNvSpPr txBox="1"/>
          <p:nvPr/>
        </p:nvSpPr>
        <p:spPr>
          <a:xfrm>
            <a:off x="1007166" y="3281032"/>
            <a:ext cx="886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Prover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CA7151E-4221-CA4F-5612-780901C9FB21}"/>
                  </a:ext>
                </a:extLst>
              </p:cNvPr>
              <p:cNvSpPr/>
              <p:nvPr/>
            </p:nvSpPr>
            <p:spPr>
              <a:xfrm>
                <a:off x="6497808" y="2884703"/>
                <a:ext cx="5587626" cy="1193801"/>
              </a:xfrm>
              <a:prstGeom prst="roundRect">
                <a:avLst>
                  <a:gd name="adj" fmla="val 0"/>
                </a:avLst>
              </a:prstGeom>
              <a:solidFill>
                <a:srgbClr val="002060">
                  <a:alpha val="25000"/>
                </a:srgb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Computational Soundness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if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No efficient prover can make verifier accept</a:t>
                </a: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CA7151E-4221-CA4F-5612-780901C9F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808" y="2884703"/>
                <a:ext cx="5587626" cy="1193801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l="-1632" r="-1415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B93478EE-99A9-26C0-F5B1-4A4DD1341587}"/>
              </a:ext>
            </a:extLst>
          </p:cNvPr>
          <p:cNvSpPr/>
          <p:nvPr/>
        </p:nvSpPr>
        <p:spPr>
          <a:xfrm>
            <a:off x="273041" y="2486703"/>
            <a:ext cx="1246909" cy="794329"/>
          </a:xfrm>
          <a:prstGeom prst="cloudCallout">
            <a:avLst>
              <a:gd name="adj1" fmla="val 11692"/>
              <a:gd name="adj2" fmla="val 109673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6A6222-4892-76AD-05E8-9133CFE8E0AF}"/>
              </a:ext>
            </a:extLst>
          </p:cNvPr>
          <p:cNvSpPr txBox="1"/>
          <p:nvPr/>
        </p:nvSpPr>
        <p:spPr>
          <a:xfrm>
            <a:off x="5425984" y="2027568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/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0FA795-D4D5-7047-AD5F-1E6024AA0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/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1F1876-C66E-0E38-A800-49847CDB0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/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solidFill>
                <a:srgbClr val="CDD5C8"/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Completeness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verifier accepts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blipFill>
                <a:blip r:embed="rId8"/>
                <a:stretch>
                  <a:fillRect l="-1078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9E88FA-CE29-8EBD-1347-0322071BA849}"/>
              </a:ext>
            </a:extLst>
          </p:cNvPr>
          <p:cNvCxnSpPr>
            <a:cxnSpLocks/>
          </p:cNvCxnSpPr>
          <p:nvPr/>
        </p:nvCxnSpPr>
        <p:spPr>
          <a:xfrm>
            <a:off x="5971094" y="2362433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/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NP </a:t>
                </a:r>
                <a:r>
                  <a:rPr lang="en-US" sz="2400" dirty="0"/>
                  <a:t>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5CB9C3-0705-83F6-0403-AB66A86D4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blipFill>
                <a:blip r:embed="rId9"/>
                <a:stretch>
                  <a:fillRect l="-4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4E70D3-3F21-73E5-700D-9A175C37FFF6}"/>
                  </a:ext>
                </a:extLst>
              </p:cNvPr>
              <p:cNvSpPr txBox="1"/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4E70D3-3F21-73E5-700D-9A175C37F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83406302-23FA-F088-A845-94018F5F9F80}"/>
              </a:ext>
            </a:extLst>
          </p:cNvPr>
          <p:cNvSpPr txBox="1"/>
          <p:nvPr/>
        </p:nvSpPr>
        <p:spPr>
          <a:xfrm>
            <a:off x="4950978" y="5203258"/>
            <a:ext cx="79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/>
              <a:t>reject</a:t>
            </a:r>
            <a:endParaRPr lang="en-US" b="1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B7F4030-BC1A-EFB8-1AE6-C33EE1FB6647}"/>
              </a:ext>
            </a:extLst>
          </p:cNvPr>
          <p:cNvCxnSpPr>
            <a:cxnSpLocks/>
          </p:cNvCxnSpPr>
          <p:nvPr/>
        </p:nvCxnSpPr>
        <p:spPr>
          <a:xfrm flipH="1">
            <a:off x="5333383" y="4727455"/>
            <a:ext cx="3633" cy="5586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black background with red ears&#10;&#10;Description automatically generated">
            <a:extLst>
              <a:ext uri="{FF2B5EF4-FFF2-40B4-BE49-F238E27FC236}">
                <a16:creationId xmlns:a16="http://schemas.microsoft.com/office/drawing/2014/main" id="{070E2DAB-C445-9F78-539D-83EF9EE9CA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1" y="3561269"/>
            <a:ext cx="11938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9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4C7E439C-854B-DEE3-25A1-46A7A0A39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40426" y="3618669"/>
            <a:ext cx="1193800" cy="1193800"/>
          </a:xfrm>
          <a:prstGeom prst="rect">
            <a:avLst/>
          </a:prstGeom>
        </p:spPr>
      </p:pic>
      <p:pic>
        <p:nvPicPr>
          <p:cNvPr id="44" name="Picture 43" descr="A black background with red ears&#10;&#10;Description automatically generated">
            <a:extLst>
              <a:ext uri="{FF2B5EF4-FFF2-40B4-BE49-F238E27FC236}">
                <a16:creationId xmlns:a16="http://schemas.microsoft.com/office/drawing/2014/main" id="{F9A8B533-8A86-B8D6-989B-838C8BCEB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61" y="3622838"/>
            <a:ext cx="1193800" cy="119380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Non-Interactive </a:t>
            </a:r>
            <a:r>
              <a:rPr lang="fr-FR" dirty="0" err="1"/>
              <a:t>Zero-Knowledge</a:t>
            </a:r>
            <a:r>
              <a:rPr lang="fr-FR" dirty="0"/>
              <a:t> (NIZK)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CA7151E-4221-CA4F-5612-780901C9FB21}"/>
                  </a:ext>
                </a:extLst>
              </p:cNvPr>
              <p:cNvSpPr/>
              <p:nvPr/>
            </p:nvSpPr>
            <p:spPr>
              <a:xfrm>
                <a:off x="6497808" y="2884703"/>
                <a:ext cx="5587626" cy="1193801"/>
              </a:xfrm>
              <a:prstGeom prst="roundRect">
                <a:avLst>
                  <a:gd name="adj" fmla="val 0"/>
                </a:avLst>
              </a:prstGeom>
              <a:solidFill>
                <a:srgbClr val="002060">
                  <a:alpha val="25000"/>
                </a:srgb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Computational Soundness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if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No efficient prover can make verifier accept</a:t>
                </a: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CA7151E-4221-CA4F-5612-780901C9F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808" y="2884703"/>
                <a:ext cx="5587626" cy="1193801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l="-1632" r="-1415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/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solidFill>
                <a:schemeClr val="accent6">
                  <a:lumMod val="50000"/>
                  <a:alpha val="25000"/>
                </a:scheme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Completeness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verifier accepts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 l="-1078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15EF354-3C24-5AF3-2468-8C9C15EFF400}"/>
                  </a:ext>
                </a:extLst>
              </p:cNvPr>
              <p:cNvSpPr/>
              <p:nvPr/>
            </p:nvSpPr>
            <p:spPr>
              <a:xfrm>
                <a:off x="6585340" y="4276063"/>
                <a:ext cx="5467927" cy="1193801"/>
              </a:xfrm>
              <a:prstGeom prst="roundRect">
                <a:avLst>
                  <a:gd name="adj" fmla="val 0"/>
                </a:avLst>
              </a:prstGeom>
              <a:solidFill>
                <a:schemeClr val="accent4">
                  <a:lumMod val="75000"/>
                  <a:alpha val="25000"/>
                </a:scheme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Computational Zero-Knowledge</a:t>
                </a:r>
                <a:r>
                  <a:rPr lang="en-US" sz="2400" dirty="0">
                    <a:solidFill>
                      <a:schemeClr val="tx1"/>
                    </a:solidFill>
                  </a:rPr>
                  <a:t>: if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Efficient verifiers don’t learn anything else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15EF354-3C24-5AF3-2468-8C9C15EFF4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340" y="4276063"/>
                <a:ext cx="5467927" cy="1193801"/>
              </a:xfrm>
              <a:prstGeom prst="roundRect">
                <a:avLst>
                  <a:gd name="adj" fmla="val 0"/>
                </a:avLst>
              </a:prstGeom>
              <a:blipFill>
                <a:blip r:embed="rId9"/>
                <a:stretch>
                  <a:fillRect l="-890" r="-890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DAADF4FB-913B-4D9A-0DB4-607F446813A6}"/>
              </a:ext>
            </a:extLst>
          </p:cNvPr>
          <p:cNvSpPr/>
          <p:nvPr/>
        </p:nvSpPr>
        <p:spPr>
          <a:xfrm>
            <a:off x="5497453" y="2458110"/>
            <a:ext cx="895928" cy="765408"/>
          </a:xfrm>
          <a:prstGeom prst="cloudCallout">
            <a:avLst>
              <a:gd name="adj1" fmla="val -19637"/>
              <a:gd name="adj2" fmla="val 116361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4" descr="A black and white drawing of a smiling face&#10;&#10;Description automatically generated with low confidence">
            <a:extLst>
              <a:ext uri="{FF2B5EF4-FFF2-40B4-BE49-F238E27FC236}">
                <a16:creationId xmlns:a16="http://schemas.microsoft.com/office/drawing/2014/main" id="{E3EAE383-B65C-271C-24BA-6805C7E832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16488"/>
            <a:ext cx="1193800" cy="1193800"/>
          </a:xfr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8714837-E7A8-6532-C58D-D0AB4411C90E}"/>
              </a:ext>
            </a:extLst>
          </p:cNvPr>
          <p:cNvCxnSpPr>
            <a:cxnSpLocks/>
          </p:cNvCxnSpPr>
          <p:nvPr/>
        </p:nvCxnSpPr>
        <p:spPr>
          <a:xfrm>
            <a:off x="2295525" y="4213388"/>
            <a:ext cx="227647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6A87ACE-41FE-E5BC-FE6C-296327F0C2AE}"/>
              </a:ext>
            </a:extLst>
          </p:cNvPr>
          <p:cNvSpPr txBox="1"/>
          <p:nvPr/>
        </p:nvSpPr>
        <p:spPr>
          <a:xfrm>
            <a:off x="4861534" y="3299824"/>
            <a:ext cx="950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Verifier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73D1A0-C403-DCDE-B161-62D3D7B7D9DE}"/>
              </a:ext>
            </a:extLst>
          </p:cNvPr>
          <p:cNvSpPr txBox="1"/>
          <p:nvPr/>
        </p:nvSpPr>
        <p:spPr>
          <a:xfrm>
            <a:off x="1007166" y="3281032"/>
            <a:ext cx="886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Prover</a:t>
            </a:r>
            <a:endParaRPr lang="en-US" sz="2000" dirty="0"/>
          </a:p>
        </p:txBody>
      </p:sp>
      <p:sp>
        <p:nvSpPr>
          <p:cNvPr id="31" name="Thought Bubble: Cloud 30">
            <a:extLst>
              <a:ext uri="{FF2B5EF4-FFF2-40B4-BE49-F238E27FC236}">
                <a16:creationId xmlns:a16="http://schemas.microsoft.com/office/drawing/2014/main" id="{D46A0238-E82D-9815-7A85-6B4116FC038F}"/>
              </a:ext>
            </a:extLst>
          </p:cNvPr>
          <p:cNvSpPr/>
          <p:nvPr/>
        </p:nvSpPr>
        <p:spPr>
          <a:xfrm>
            <a:off x="273041" y="2486703"/>
            <a:ext cx="1246909" cy="794329"/>
          </a:xfrm>
          <a:prstGeom prst="cloudCallout">
            <a:avLst>
              <a:gd name="adj1" fmla="val 11692"/>
              <a:gd name="adj2" fmla="val 109673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6AA469-DA50-1CC1-C3D0-8E5D4BE64AD7}"/>
              </a:ext>
            </a:extLst>
          </p:cNvPr>
          <p:cNvSpPr txBox="1"/>
          <p:nvPr/>
        </p:nvSpPr>
        <p:spPr>
          <a:xfrm>
            <a:off x="5425984" y="2027568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ABF4B60-85F6-6D27-86F7-E3DE4DCC4956}"/>
                  </a:ext>
                </a:extLst>
              </p:cNvPr>
              <p:cNvSpPr txBox="1"/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ABF4B60-85F6-6D27-86F7-E3DE4DCC4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A87EC39-F647-62BD-E8A1-791B1DABC349}"/>
                  </a:ext>
                </a:extLst>
              </p:cNvPr>
              <p:cNvSpPr txBox="1"/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A87EC39-F647-62BD-E8A1-791B1DABC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F696423-2DAE-A06B-3BFA-036B615F363C}"/>
              </a:ext>
            </a:extLst>
          </p:cNvPr>
          <p:cNvCxnSpPr>
            <a:cxnSpLocks/>
          </p:cNvCxnSpPr>
          <p:nvPr/>
        </p:nvCxnSpPr>
        <p:spPr>
          <a:xfrm>
            <a:off x="5971094" y="2362433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44A869D-F4CA-9F06-F444-89BFD302FBF1}"/>
              </a:ext>
            </a:extLst>
          </p:cNvPr>
          <p:cNvSpPr txBox="1"/>
          <p:nvPr/>
        </p:nvSpPr>
        <p:spPr>
          <a:xfrm>
            <a:off x="606689" y="201205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Witness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2AB10DA-30DD-2EBC-4288-B6AB0BE8D924}"/>
              </a:ext>
            </a:extLst>
          </p:cNvPr>
          <p:cNvCxnSpPr>
            <a:cxnSpLocks/>
          </p:cNvCxnSpPr>
          <p:nvPr/>
        </p:nvCxnSpPr>
        <p:spPr>
          <a:xfrm>
            <a:off x="1074927" y="2360831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F296D7-9948-EA82-3048-27458CDDC2AA}"/>
                  </a:ext>
                </a:extLst>
              </p:cNvPr>
              <p:cNvSpPr txBox="1"/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NP </a:t>
                </a:r>
                <a:r>
                  <a:rPr lang="en-US" sz="2400" dirty="0"/>
                  <a:t>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F296D7-9948-EA82-3048-27458CDDC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blipFill>
                <a:blip r:embed="rId13"/>
                <a:stretch>
                  <a:fillRect l="-4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129BC52-C1A5-73A5-6B35-43FD57D280DB}"/>
                  </a:ext>
                </a:extLst>
              </p:cNvPr>
              <p:cNvSpPr txBox="1"/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129BC52-C1A5-73A5-6B35-43FD57D28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9">
            <a:extLst>
              <a:ext uri="{FF2B5EF4-FFF2-40B4-BE49-F238E27FC236}">
                <a16:creationId xmlns:a16="http://schemas.microsoft.com/office/drawing/2014/main" id="{256BAFB0-18A0-CB1B-8335-68368B5CC692}"/>
              </a:ext>
            </a:extLst>
          </p:cNvPr>
          <p:cNvGrpSpPr/>
          <p:nvPr/>
        </p:nvGrpSpPr>
        <p:grpSpPr>
          <a:xfrm>
            <a:off x="2836703" y="2245421"/>
            <a:ext cx="1078978" cy="753930"/>
            <a:chOff x="7459532" y="1352646"/>
            <a:chExt cx="1047564" cy="847867"/>
          </a:xfrm>
        </p:grpSpPr>
        <p:sp>
          <p:nvSpPr>
            <p:cNvPr id="54" name="Scroll: Vertical 8">
              <a:extLst>
                <a:ext uri="{FF2B5EF4-FFF2-40B4-BE49-F238E27FC236}">
                  <a16:creationId xmlns:a16="http://schemas.microsoft.com/office/drawing/2014/main" id="{F12D02AA-56C8-4D5F-7F78-D16487FF2CCF}"/>
                </a:ext>
              </a:extLst>
            </p:cNvPr>
            <p:cNvSpPr/>
            <p:nvPr/>
          </p:nvSpPr>
          <p:spPr>
            <a:xfrm>
              <a:off x="7459532" y="1352646"/>
              <a:ext cx="1047564" cy="847867"/>
            </a:xfrm>
            <a:prstGeom prst="verticalScroll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4E3D5454-AD36-C206-5212-6520024EFE3F}"/>
                    </a:ext>
                  </a:extLst>
                </p:cNvPr>
                <p:cNvSpPr txBox="1"/>
                <p:nvPr/>
              </p:nvSpPr>
              <p:spPr>
                <a:xfrm>
                  <a:off x="7645689" y="1522661"/>
                  <a:ext cx="675249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2" name="TextBox 14">
                  <a:extLst>
                    <a:ext uri="{FF2B5EF4-FFF2-40B4-BE49-F238E27FC236}">
                      <a16:creationId xmlns:a16="http://schemas.microsoft.com/office/drawing/2014/main" id="{40998E35-7596-27FF-3CF5-4D088F8754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5689" y="1522661"/>
                  <a:ext cx="675249" cy="492443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20B58106-D4F6-0BC4-8684-C1B1684BBA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69" y="2052964"/>
            <a:ext cx="810292" cy="81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7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Non-Interactive </a:t>
            </a:r>
            <a:r>
              <a:rPr lang="fr-FR" dirty="0" err="1"/>
              <a:t>Zero-Knowledge</a:t>
            </a:r>
            <a:r>
              <a:rPr lang="fr-FR" dirty="0"/>
              <a:t> (NIZK)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CA7151E-4221-CA4F-5612-780901C9FB21}"/>
                  </a:ext>
                </a:extLst>
              </p:cNvPr>
              <p:cNvSpPr/>
              <p:nvPr/>
            </p:nvSpPr>
            <p:spPr>
              <a:xfrm>
                <a:off x="6497808" y="2884703"/>
                <a:ext cx="5587626" cy="1193801"/>
              </a:xfrm>
              <a:prstGeom prst="roundRect">
                <a:avLst>
                  <a:gd name="adj" fmla="val 0"/>
                </a:avLst>
              </a:prstGeom>
              <a:solidFill>
                <a:srgbClr val="002060">
                  <a:alpha val="25000"/>
                </a:srgb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Computational Soundness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if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No efficient prover can make verifier accept</a:t>
                </a: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CA7151E-4221-CA4F-5612-780901C9FB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808" y="2884703"/>
                <a:ext cx="5587626" cy="1193801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 l="-1632" r="-1415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C5AE4FBA-DC28-E587-9A65-46AE91E4297C}"/>
              </a:ext>
            </a:extLst>
          </p:cNvPr>
          <p:cNvSpPr/>
          <p:nvPr/>
        </p:nvSpPr>
        <p:spPr>
          <a:xfrm>
            <a:off x="2163551" y="5667423"/>
            <a:ext cx="7878618" cy="932871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Main question: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How to </a:t>
            </a:r>
            <a:r>
              <a:rPr lang="fr-FR" sz="2800" dirty="0" err="1">
                <a:solidFill>
                  <a:schemeClr val="tx1"/>
                </a:solidFill>
              </a:rPr>
              <a:t>build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NIZKs</a:t>
            </a:r>
            <a:r>
              <a:rPr lang="fr-FR" sz="2800" dirty="0">
                <a:solidFill>
                  <a:schemeClr val="tx1"/>
                </a:solidFill>
              </a:rPr>
              <a:t>, and </a:t>
            </a:r>
            <a:r>
              <a:rPr lang="fr-FR" sz="2800" dirty="0" err="1">
                <a:solidFill>
                  <a:schemeClr val="tx1"/>
                </a:solidFill>
              </a:rPr>
              <a:t>under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what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assumptions</a:t>
            </a:r>
            <a:r>
              <a:rPr lang="fr-FR" sz="2800" dirty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/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solidFill>
                <a:schemeClr val="accent6">
                  <a:lumMod val="50000"/>
                  <a:alpha val="25000"/>
                </a:scheme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Completeness</a:t>
                </a:r>
                <a:r>
                  <a:rPr lang="en-US" sz="2400" dirty="0">
                    <a:solidFill>
                      <a:schemeClr val="tx1"/>
                    </a:solidFill>
                  </a:rPr>
                  <a:t>: verifier accepts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28DAB246-8357-B400-E5CA-A63E757CAA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342" y="1892814"/>
                <a:ext cx="5082784" cy="794330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 l="-1078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15EF354-3C24-5AF3-2468-8C9C15EFF400}"/>
                  </a:ext>
                </a:extLst>
              </p:cNvPr>
              <p:cNvSpPr/>
              <p:nvPr/>
            </p:nvSpPr>
            <p:spPr>
              <a:xfrm>
                <a:off x="6585340" y="4276063"/>
                <a:ext cx="5467927" cy="1193801"/>
              </a:xfrm>
              <a:prstGeom prst="roundRect">
                <a:avLst>
                  <a:gd name="adj" fmla="val 0"/>
                </a:avLst>
              </a:prstGeom>
              <a:solidFill>
                <a:schemeClr val="accent4">
                  <a:lumMod val="75000"/>
                  <a:alpha val="25000"/>
                </a:schemeClr>
              </a:solidFill>
              <a:ln w="12700" cap="flat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Computational Zero-Knowledge</a:t>
                </a:r>
                <a:r>
                  <a:rPr lang="en-US" sz="2400" dirty="0">
                    <a:solidFill>
                      <a:schemeClr val="tx1"/>
                    </a:solidFill>
                  </a:rPr>
                  <a:t>: if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Efficient verifiers don’t learn anything else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15EF354-3C24-5AF3-2468-8C9C15EFF4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340" y="4276063"/>
                <a:ext cx="5467927" cy="1193801"/>
              </a:xfrm>
              <a:prstGeom prst="roundRect">
                <a:avLst>
                  <a:gd name="adj" fmla="val 0"/>
                </a:avLst>
              </a:prstGeom>
              <a:blipFill>
                <a:blip r:embed="rId9"/>
                <a:stretch>
                  <a:fillRect l="-890" r="-890"/>
                </a:stretch>
              </a:blipFill>
              <a:ln w="12700" cap="flat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DBB4CF3D-A355-686F-0D1E-40279DA71041}"/>
              </a:ext>
            </a:extLst>
          </p:cNvPr>
          <p:cNvSpPr/>
          <p:nvPr/>
        </p:nvSpPr>
        <p:spPr>
          <a:xfrm>
            <a:off x="5497453" y="2458110"/>
            <a:ext cx="895928" cy="765408"/>
          </a:xfrm>
          <a:prstGeom prst="cloudCallout">
            <a:avLst>
              <a:gd name="adj1" fmla="val -19637"/>
              <a:gd name="adj2" fmla="val 116361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4" descr="A black and white drawing of a smiling face&#10;&#10;Description automatically generated with low confidence">
            <a:extLst>
              <a:ext uri="{FF2B5EF4-FFF2-40B4-BE49-F238E27FC236}">
                <a16:creationId xmlns:a16="http://schemas.microsoft.com/office/drawing/2014/main" id="{34A48835-E39C-57FE-281D-2F0231D585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16488"/>
            <a:ext cx="1193800" cy="1193800"/>
          </a:xfrm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BDEC2C2E-17BA-9376-4C81-E35BBD41D6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7" y="3616488"/>
            <a:ext cx="1193800" cy="11938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E6662C3-C409-8925-A48D-341F1DB7A283}"/>
              </a:ext>
            </a:extLst>
          </p:cNvPr>
          <p:cNvCxnSpPr>
            <a:cxnSpLocks/>
          </p:cNvCxnSpPr>
          <p:nvPr/>
        </p:nvCxnSpPr>
        <p:spPr>
          <a:xfrm>
            <a:off x="2295525" y="4213388"/>
            <a:ext cx="227647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03CDDB2-5E5B-3A8D-5C98-2C22AD7F6FCF}"/>
              </a:ext>
            </a:extLst>
          </p:cNvPr>
          <p:cNvSpPr txBox="1"/>
          <p:nvPr/>
        </p:nvSpPr>
        <p:spPr>
          <a:xfrm>
            <a:off x="4861534" y="3299824"/>
            <a:ext cx="950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Verifier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106267-936E-8118-A8A9-E2A08097D2F6}"/>
              </a:ext>
            </a:extLst>
          </p:cNvPr>
          <p:cNvSpPr txBox="1"/>
          <p:nvPr/>
        </p:nvSpPr>
        <p:spPr>
          <a:xfrm>
            <a:off x="1007166" y="3281032"/>
            <a:ext cx="886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Prover</a:t>
            </a:r>
            <a:endParaRPr lang="en-US" sz="2000" dirty="0"/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68F509BE-7BB5-F261-4599-18D10C3FFDAF}"/>
              </a:ext>
            </a:extLst>
          </p:cNvPr>
          <p:cNvSpPr/>
          <p:nvPr/>
        </p:nvSpPr>
        <p:spPr>
          <a:xfrm>
            <a:off x="273041" y="2486703"/>
            <a:ext cx="1246909" cy="794329"/>
          </a:xfrm>
          <a:prstGeom prst="cloudCallout">
            <a:avLst>
              <a:gd name="adj1" fmla="val 11692"/>
              <a:gd name="adj2" fmla="val 109673"/>
            </a:avLst>
          </a:prstGeom>
          <a:solidFill>
            <a:schemeClr val="bg1">
              <a:alpha val="1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7AF6BE-4052-9983-AA3A-18F6F830C704}"/>
              </a:ext>
            </a:extLst>
          </p:cNvPr>
          <p:cNvSpPr txBox="1"/>
          <p:nvPr/>
        </p:nvSpPr>
        <p:spPr>
          <a:xfrm>
            <a:off x="5425984" y="2027568"/>
            <a:ext cx="11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8D44C7-CA11-1BAE-9535-7FE81C9A2758}"/>
                  </a:ext>
                </a:extLst>
              </p:cNvPr>
              <p:cNvSpPr txBox="1"/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8D44C7-CA11-1BAE-9535-7FE81C9A2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3184" y="2561320"/>
                <a:ext cx="840509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0AB4ED-37F0-D0CC-EEE9-57F40C783226}"/>
                  </a:ext>
                </a:extLst>
              </p:cNvPr>
              <p:cNvSpPr txBox="1"/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80AB4ED-37F0-D0CC-EEE9-57F40C783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65" y="2521058"/>
                <a:ext cx="905164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505EA1F-90E5-7E53-ECF8-59C76A2C8130}"/>
              </a:ext>
            </a:extLst>
          </p:cNvPr>
          <p:cNvCxnSpPr>
            <a:cxnSpLocks/>
          </p:cNvCxnSpPr>
          <p:nvPr/>
        </p:nvCxnSpPr>
        <p:spPr>
          <a:xfrm>
            <a:off x="5971094" y="2362433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435A6CF-971C-765F-6786-9F1B40900E1E}"/>
              </a:ext>
            </a:extLst>
          </p:cNvPr>
          <p:cNvSpPr txBox="1"/>
          <p:nvPr/>
        </p:nvSpPr>
        <p:spPr>
          <a:xfrm>
            <a:off x="606689" y="201205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Witness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D16AFF-4A7E-53E2-050A-457652AC43C2}"/>
              </a:ext>
            </a:extLst>
          </p:cNvPr>
          <p:cNvCxnSpPr>
            <a:cxnSpLocks/>
          </p:cNvCxnSpPr>
          <p:nvPr/>
        </p:nvCxnSpPr>
        <p:spPr>
          <a:xfrm>
            <a:off x="1074927" y="2360831"/>
            <a:ext cx="0" cy="34174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7995A88-C990-8256-8CFB-EDF19F0CF362}"/>
                  </a:ext>
                </a:extLst>
              </p:cNvPr>
              <p:cNvSpPr txBox="1"/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NP </a:t>
                </a:r>
                <a:r>
                  <a:rPr lang="en-US" sz="2400" dirty="0"/>
                  <a:t>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7995A88-C990-8256-8CFB-EDF19F0CF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2" y="1641206"/>
                <a:ext cx="1978940" cy="461665"/>
              </a:xfrm>
              <a:prstGeom prst="rect">
                <a:avLst/>
              </a:prstGeom>
              <a:blipFill>
                <a:blip r:embed="rId14"/>
                <a:stretch>
                  <a:fillRect l="-49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AFA2902-D01B-0DD4-052D-719A1E175F76}"/>
                  </a:ext>
                </a:extLst>
              </p:cNvPr>
              <p:cNvSpPr txBox="1"/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AFA2902-D01B-0DD4-052D-719A1E175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531" y="3556905"/>
                <a:ext cx="431015" cy="61555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9E75E611-C01D-D981-6F49-BEE7E3F04F67}"/>
              </a:ext>
            </a:extLst>
          </p:cNvPr>
          <p:cNvGrpSpPr/>
          <p:nvPr/>
        </p:nvGrpSpPr>
        <p:grpSpPr>
          <a:xfrm>
            <a:off x="2836703" y="2245421"/>
            <a:ext cx="1078978" cy="753930"/>
            <a:chOff x="7459532" y="1352646"/>
            <a:chExt cx="1047564" cy="847867"/>
          </a:xfrm>
        </p:grpSpPr>
        <p:sp>
          <p:nvSpPr>
            <p:cNvPr id="33" name="Scroll: Vertical 8">
              <a:extLst>
                <a:ext uri="{FF2B5EF4-FFF2-40B4-BE49-F238E27FC236}">
                  <a16:creationId xmlns:a16="http://schemas.microsoft.com/office/drawing/2014/main" id="{81C9892F-9D44-C5A6-B772-73A23901E182}"/>
                </a:ext>
              </a:extLst>
            </p:cNvPr>
            <p:cNvSpPr/>
            <p:nvPr/>
          </p:nvSpPr>
          <p:spPr>
            <a:xfrm>
              <a:off x="7459532" y="1352646"/>
              <a:ext cx="1047564" cy="847867"/>
            </a:xfrm>
            <a:prstGeom prst="verticalScroll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678C451-7602-CE8C-A4A0-B7C043E1A6B7}"/>
                    </a:ext>
                  </a:extLst>
                </p:cNvPr>
                <p:cNvSpPr txBox="1"/>
                <p:nvPr/>
              </p:nvSpPr>
              <p:spPr>
                <a:xfrm>
                  <a:off x="7645689" y="1522661"/>
                  <a:ext cx="675249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𝑐𝑟𝑠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2" name="TextBox 14">
                  <a:extLst>
                    <a:ext uri="{FF2B5EF4-FFF2-40B4-BE49-F238E27FC236}">
                      <a16:creationId xmlns:a16="http://schemas.microsoft.com/office/drawing/2014/main" id="{40998E35-7596-27FF-3CF5-4D088F8754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5689" y="1522661"/>
                  <a:ext cx="675249" cy="492443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2D3AA335-94FB-8DAE-E313-BE0255172F7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69" y="2052964"/>
            <a:ext cx="810292" cy="81029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D1FA9D4-9C1D-4A09-258F-7209EF67EA17}"/>
              </a:ext>
            </a:extLst>
          </p:cNvPr>
          <p:cNvSpPr txBox="1"/>
          <p:nvPr/>
        </p:nvSpPr>
        <p:spPr>
          <a:xfrm>
            <a:off x="4537631" y="5216350"/>
            <a:ext cx="1573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accept</a:t>
            </a:r>
            <a:r>
              <a:rPr lang="fr-FR" sz="2000" dirty="0"/>
              <a:t>/</a:t>
            </a:r>
            <a:r>
              <a:rPr lang="fr-FR" sz="2000" dirty="0" err="1"/>
              <a:t>reject</a:t>
            </a:r>
            <a:endParaRPr lang="en-US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38182D8-D374-5BA1-B649-50762710DFA1}"/>
              </a:ext>
            </a:extLst>
          </p:cNvPr>
          <p:cNvCxnSpPr>
            <a:cxnSpLocks/>
          </p:cNvCxnSpPr>
          <p:nvPr/>
        </p:nvCxnSpPr>
        <p:spPr>
          <a:xfrm flipH="1">
            <a:off x="5333383" y="4727455"/>
            <a:ext cx="3633" cy="5586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9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41D6DF6-A042-1EA4-1822-1D3C10A53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C81E-17EA-B728-1182-6091354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Prior Work on Building </a:t>
            </a:r>
            <a:r>
              <a:rPr lang="fr-FR" dirty="0" err="1"/>
              <a:t>NIZKs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AE4FBA-DC28-E587-9A65-46AE91E4297C}"/>
              </a:ext>
            </a:extLst>
          </p:cNvPr>
          <p:cNvSpPr/>
          <p:nvPr/>
        </p:nvSpPr>
        <p:spPr>
          <a:xfrm>
            <a:off x="1481785" y="1733608"/>
            <a:ext cx="4416192" cy="1391339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Main question: 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How to </a:t>
            </a:r>
            <a:r>
              <a:rPr lang="fr-FR" sz="2400" dirty="0" err="1">
                <a:solidFill>
                  <a:schemeClr val="tx1"/>
                </a:solidFill>
              </a:rPr>
              <a:t>build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NIZKs</a:t>
            </a:r>
            <a:r>
              <a:rPr lang="fr-FR" sz="2400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and </a:t>
            </a:r>
            <a:r>
              <a:rPr lang="fr-FR" sz="2400" dirty="0" err="1">
                <a:solidFill>
                  <a:schemeClr val="tx1"/>
                </a:solidFill>
              </a:rPr>
              <a:t>under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what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assumptions</a:t>
            </a:r>
            <a:r>
              <a:rPr lang="fr-FR" sz="2400" dirty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AAF8BC-9D59-C755-A4F2-EAF03013A503}"/>
              </a:ext>
            </a:extLst>
          </p:cNvPr>
          <p:cNvGrpSpPr/>
          <p:nvPr/>
        </p:nvGrpSpPr>
        <p:grpSpPr>
          <a:xfrm>
            <a:off x="6636134" y="1190542"/>
            <a:ext cx="5230873" cy="2271379"/>
            <a:chOff x="5570904" y="1348514"/>
            <a:chExt cx="6407854" cy="2867886"/>
          </a:xfrm>
        </p:grpSpPr>
        <p:sp>
          <p:nvSpPr>
            <p:cNvPr id="15" name="Thought Bubble: Cloud 14">
              <a:extLst>
                <a:ext uri="{FF2B5EF4-FFF2-40B4-BE49-F238E27FC236}">
                  <a16:creationId xmlns:a16="http://schemas.microsoft.com/office/drawing/2014/main" id="{B3880144-A987-EFF7-762A-33773E3A10DC}"/>
                </a:ext>
              </a:extLst>
            </p:cNvPr>
            <p:cNvSpPr/>
            <p:nvPr/>
          </p:nvSpPr>
          <p:spPr>
            <a:xfrm>
              <a:off x="10899742" y="1921736"/>
              <a:ext cx="895928" cy="765408"/>
            </a:xfrm>
            <a:prstGeom prst="cloudCallout">
              <a:avLst>
                <a:gd name="adj1" fmla="val -19637"/>
                <a:gd name="adj2" fmla="val 116361"/>
              </a:avLst>
            </a:prstGeom>
            <a:solidFill>
              <a:schemeClr val="bg1">
                <a:alpha val="15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Content Placeholder 4" descr="A black and white drawing of a smiling face&#10;&#10;Description automatically generated with low confidence">
              <a:extLst>
                <a:ext uri="{FF2B5EF4-FFF2-40B4-BE49-F238E27FC236}">
                  <a16:creationId xmlns:a16="http://schemas.microsoft.com/office/drawing/2014/main" id="{38E381CD-1023-6E1E-B7FA-DCC74225E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6063" y="3022600"/>
              <a:ext cx="1193800" cy="1193800"/>
            </a:xfrm>
            <a:prstGeom prst="rect">
              <a:avLst/>
            </a:prstGeom>
          </p:spPr>
        </p:pic>
        <p:pic>
          <p:nvPicPr>
            <p:cNvPr id="18" name="Picture 1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287DB78C-A901-7341-9171-BAD9920CD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3940" y="3022600"/>
              <a:ext cx="1193800" cy="1193800"/>
            </a:xfrm>
            <a:prstGeom prst="rect">
              <a:avLst/>
            </a:prstGeom>
          </p:spPr>
        </p:pic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26426A2-86F7-5E0A-96FA-E0E16C8FA630}"/>
                </a:ext>
              </a:extLst>
            </p:cNvPr>
            <p:cNvCxnSpPr>
              <a:cxnSpLocks/>
            </p:cNvCxnSpPr>
            <p:nvPr/>
          </p:nvCxnSpPr>
          <p:spPr>
            <a:xfrm>
              <a:off x="7593388" y="3619500"/>
              <a:ext cx="2276475" cy="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BCAC3994-549F-1843-D5A3-F8E7806E919C}"/>
                    </a:ext>
                  </a:extLst>
                </p:cNvPr>
                <p:cNvSpPr txBox="1"/>
                <p:nvPr/>
              </p:nvSpPr>
              <p:spPr>
                <a:xfrm>
                  <a:off x="7938215" y="2933697"/>
                  <a:ext cx="1405138" cy="5829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“</a:t>
                  </a:r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2400" dirty="0"/>
                    <a:t>”</a:t>
                  </a: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BCAC3994-549F-1843-D5A3-F8E7806E91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8215" y="2933697"/>
                  <a:ext cx="1405138" cy="582907"/>
                </a:xfrm>
                <a:prstGeom prst="rect">
                  <a:avLst/>
                </a:prstGeom>
                <a:blipFill>
                  <a:blip r:embed="rId5"/>
                  <a:stretch>
                    <a:fillRect l="-8511" t="-10526" r="-7447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C7E0A5F-D9CE-A979-A052-5D9582B441EA}"/>
                </a:ext>
              </a:extLst>
            </p:cNvPr>
            <p:cNvSpPr txBox="1"/>
            <p:nvPr/>
          </p:nvSpPr>
          <p:spPr>
            <a:xfrm>
              <a:off x="10205589" y="2705937"/>
              <a:ext cx="882954" cy="388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err="1"/>
                <a:t>Verifier</a:t>
              </a:r>
              <a:endParaRPr lang="en-US" sz="1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F74E54-F02B-D8E7-60D9-0CB80B1552F6}"/>
                </a:ext>
              </a:extLst>
            </p:cNvPr>
            <p:cNvSpPr txBox="1"/>
            <p:nvPr/>
          </p:nvSpPr>
          <p:spPr>
            <a:xfrm>
              <a:off x="6328125" y="2687144"/>
              <a:ext cx="886287" cy="388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/>
                <a:t>Prover</a:t>
              </a:r>
              <a:endParaRPr lang="en-US" sz="1400" dirty="0"/>
            </a:p>
          </p:txBody>
        </p:sp>
        <p:sp>
          <p:nvSpPr>
            <p:cNvPr id="36" name="Thought Bubble: Cloud 35">
              <a:extLst>
                <a:ext uri="{FF2B5EF4-FFF2-40B4-BE49-F238E27FC236}">
                  <a16:creationId xmlns:a16="http://schemas.microsoft.com/office/drawing/2014/main" id="{4982301F-2B47-6580-81D6-8D98F59FBE28}"/>
                </a:ext>
              </a:extLst>
            </p:cNvPr>
            <p:cNvSpPr/>
            <p:nvPr/>
          </p:nvSpPr>
          <p:spPr>
            <a:xfrm>
              <a:off x="5570904" y="1892815"/>
              <a:ext cx="1246909" cy="794329"/>
            </a:xfrm>
            <a:prstGeom prst="cloudCallout">
              <a:avLst>
                <a:gd name="adj1" fmla="val 11692"/>
                <a:gd name="adj2" fmla="val 109673"/>
              </a:avLst>
            </a:prstGeom>
            <a:solidFill>
              <a:schemeClr val="bg1">
                <a:alpha val="15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0D21F097-5A17-777D-342D-2CFF10EE3712}"/>
                    </a:ext>
                  </a:extLst>
                </p:cNvPr>
                <p:cNvSpPr txBox="1"/>
                <p:nvPr/>
              </p:nvSpPr>
              <p:spPr>
                <a:xfrm>
                  <a:off x="7736262" y="1348514"/>
                  <a:ext cx="1881136" cy="4663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/>
                    <a:t>NP </a:t>
                  </a:r>
                  <a:r>
                    <a:rPr lang="en-US" dirty="0"/>
                    <a:t>language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0D21F097-5A17-777D-342D-2CFF10EE3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6262" y="1348514"/>
                  <a:ext cx="1881136" cy="466326"/>
                </a:xfrm>
                <a:prstGeom prst="rect">
                  <a:avLst/>
                </a:prstGeom>
                <a:blipFill>
                  <a:blip r:embed="rId6"/>
                  <a:stretch>
                    <a:fillRect l="-3586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9779AB8-9043-AB28-C63D-FD9F6A5AE94B}"/>
                </a:ext>
              </a:extLst>
            </p:cNvPr>
            <p:cNvSpPr txBox="1"/>
            <p:nvPr/>
          </p:nvSpPr>
          <p:spPr>
            <a:xfrm>
              <a:off x="10821045" y="1442981"/>
              <a:ext cx="1157713" cy="388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Statement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AA48A8FE-DE8C-29C8-CA1A-CB5493C49165}"/>
                    </a:ext>
                  </a:extLst>
                </p:cNvPr>
                <p:cNvSpPr txBox="1"/>
                <p:nvPr/>
              </p:nvSpPr>
              <p:spPr>
                <a:xfrm flipH="1">
                  <a:off x="5811047" y="1967432"/>
                  <a:ext cx="840509" cy="582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AA48A8FE-DE8C-29C8-CA1A-CB5493C491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811047" y="1967432"/>
                  <a:ext cx="840509" cy="582907"/>
                </a:xfrm>
                <a:prstGeom prst="rect">
                  <a:avLst/>
                </a:prstGeom>
                <a:blipFill>
                  <a:blip r:embed="rId7"/>
                  <a:stretch>
                    <a:fillRect l="-44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99B7386-3954-6D07-560D-1AEBC7F06FC1}"/>
                    </a:ext>
                  </a:extLst>
                </p:cNvPr>
                <p:cNvSpPr txBox="1"/>
                <p:nvPr/>
              </p:nvSpPr>
              <p:spPr>
                <a:xfrm>
                  <a:off x="10907754" y="1984685"/>
                  <a:ext cx="905164" cy="582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99B7386-3954-6D07-560D-1AEBC7F06F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7754" y="1984685"/>
                  <a:ext cx="905164" cy="58290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F4829DE-650D-49E5-4756-8D8922648DAD}"/>
                </a:ext>
              </a:extLst>
            </p:cNvPr>
            <p:cNvCxnSpPr>
              <a:cxnSpLocks/>
            </p:cNvCxnSpPr>
            <p:nvPr/>
          </p:nvCxnSpPr>
          <p:spPr>
            <a:xfrm>
              <a:off x="11366155" y="1777846"/>
              <a:ext cx="0" cy="34174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F679EEA-CEBE-1EC3-90A5-7FD25EE5FEEF}"/>
                </a:ext>
              </a:extLst>
            </p:cNvPr>
            <p:cNvSpPr txBox="1"/>
            <p:nvPr/>
          </p:nvSpPr>
          <p:spPr>
            <a:xfrm>
              <a:off x="5904552" y="1418166"/>
              <a:ext cx="946892" cy="388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Witness</a:t>
              </a:r>
              <a:endParaRPr lang="en-US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767D759-0163-C8D7-22C9-82A823EB3F46}"/>
                </a:ext>
              </a:extLst>
            </p:cNvPr>
            <p:cNvCxnSpPr>
              <a:cxnSpLocks/>
            </p:cNvCxnSpPr>
            <p:nvPr/>
          </p:nvCxnSpPr>
          <p:spPr>
            <a:xfrm>
              <a:off x="6372790" y="1766943"/>
              <a:ext cx="0" cy="34174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9">
              <a:extLst>
                <a:ext uri="{FF2B5EF4-FFF2-40B4-BE49-F238E27FC236}">
                  <a16:creationId xmlns:a16="http://schemas.microsoft.com/office/drawing/2014/main" id="{4BE6DA23-FBB2-D5A7-A647-86B1BD461658}"/>
                </a:ext>
              </a:extLst>
            </p:cNvPr>
            <p:cNvGrpSpPr/>
            <p:nvPr/>
          </p:nvGrpSpPr>
          <p:grpSpPr>
            <a:xfrm>
              <a:off x="8181285" y="1783197"/>
              <a:ext cx="1078978" cy="753930"/>
              <a:chOff x="7459532" y="1352646"/>
              <a:chExt cx="1047564" cy="847867"/>
            </a:xfrm>
          </p:grpSpPr>
          <p:sp>
            <p:nvSpPr>
              <p:cNvPr id="45" name="Scroll: Vertical 8">
                <a:extLst>
                  <a:ext uri="{FF2B5EF4-FFF2-40B4-BE49-F238E27FC236}">
                    <a16:creationId xmlns:a16="http://schemas.microsoft.com/office/drawing/2014/main" id="{2F0C03DF-5C2D-16C8-FAEC-B17F371B1E47}"/>
                  </a:ext>
                </a:extLst>
              </p:cNvPr>
              <p:cNvSpPr/>
              <p:nvPr/>
            </p:nvSpPr>
            <p:spPr>
              <a:xfrm>
                <a:off x="7459532" y="1352646"/>
                <a:ext cx="1047564" cy="847867"/>
              </a:xfrm>
              <a:prstGeom prst="verticalScroll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14">
                    <a:extLst>
                      <a:ext uri="{FF2B5EF4-FFF2-40B4-BE49-F238E27FC236}">
                        <a16:creationId xmlns:a16="http://schemas.microsoft.com/office/drawing/2014/main" id="{00CA284A-B610-244C-0BC6-1A5F0919679D}"/>
                      </a:ext>
                    </a:extLst>
                  </p:cNvPr>
                  <p:cNvSpPr txBox="1"/>
                  <p:nvPr/>
                </p:nvSpPr>
                <p:spPr>
                  <a:xfrm>
                    <a:off x="7645689" y="1522661"/>
                    <a:ext cx="702742" cy="6118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𝑐𝑟𝑠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46" name="TextBox 14">
                    <a:extLst>
                      <a:ext uri="{FF2B5EF4-FFF2-40B4-BE49-F238E27FC236}">
                        <a16:creationId xmlns:a16="http://schemas.microsoft.com/office/drawing/2014/main" id="{00CA284A-B610-244C-0BC6-1A5F091967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45689" y="1522661"/>
                    <a:ext cx="702742" cy="6118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5F8B11AC-26EC-4417-60DF-9BA2794A29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823219" y="1590740"/>
              <a:ext cx="786154" cy="810292"/>
            </a:xfrm>
            <a:prstGeom prst="rect">
              <a:avLst/>
            </a:prstGeom>
          </p:spPr>
        </p:pic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7865D7-204D-8494-CC13-D52EF21E3D10}"/>
              </a:ext>
            </a:extLst>
          </p:cNvPr>
          <p:cNvCxnSpPr>
            <a:cxnSpLocks/>
          </p:cNvCxnSpPr>
          <p:nvPr/>
        </p:nvCxnSpPr>
        <p:spPr>
          <a:xfrm>
            <a:off x="3234781" y="3507465"/>
            <a:ext cx="0" cy="3350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F4526F-8E62-CEA5-B810-EA9682603B32}"/>
              </a:ext>
            </a:extLst>
          </p:cNvPr>
          <p:cNvCxnSpPr>
            <a:cxnSpLocks/>
          </p:cNvCxnSpPr>
          <p:nvPr/>
        </p:nvCxnSpPr>
        <p:spPr>
          <a:xfrm>
            <a:off x="8758773" y="3507465"/>
            <a:ext cx="0" cy="3350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87E236-C6E1-E287-7BC8-3A348623B9F6}"/>
              </a:ext>
            </a:extLst>
          </p:cNvPr>
          <p:cNvSpPr txBox="1"/>
          <p:nvPr/>
        </p:nvSpPr>
        <p:spPr>
          <a:xfrm>
            <a:off x="438080" y="3948722"/>
            <a:ext cx="2567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Random</a:t>
            </a:r>
            <a:r>
              <a:rPr lang="fr-FR" sz="2800" dirty="0"/>
              <a:t> Oracles</a:t>
            </a:r>
          </a:p>
          <a:p>
            <a:pPr algn="ctr"/>
            <a:r>
              <a:rPr lang="fr-FR" sz="2800" dirty="0"/>
              <a:t>(</a:t>
            </a:r>
            <a:r>
              <a:rPr lang="fr-FR" sz="2800" dirty="0" err="1"/>
              <a:t>heuristic</a:t>
            </a:r>
            <a:r>
              <a:rPr lang="fr-FR" sz="2800" dirty="0"/>
              <a:t>)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5C4E9F-2407-0E97-4F20-D298551F609B}"/>
              </a:ext>
            </a:extLst>
          </p:cNvPr>
          <p:cNvSpPr txBox="1"/>
          <p:nvPr/>
        </p:nvSpPr>
        <p:spPr>
          <a:xfrm>
            <a:off x="4156645" y="3542169"/>
            <a:ext cx="3649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Public-Key Assumptions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E8DF2-A0FD-3091-D475-2AE50253DCA4}"/>
              </a:ext>
            </a:extLst>
          </p:cNvPr>
          <p:cNvSpPr txBox="1"/>
          <p:nvPr/>
        </p:nvSpPr>
        <p:spPr>
          <a:xfrm>
            <a:off x="8989896" y="3971994"/>
            <a:ext cx="2920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/>
              <a:t>Indistinguishability</a:t>
            </a:r>
            <a:endParaRPr lang="fr-FR" sz="2800" dirty="0"/>
          </a:p>
          <a:p>
            <a:pPr algn="ctr"/>
            <a:r>
              <a:rPr lang="fr-FR" sz="2800" dirty="0"/>
              <a:t>Obfuscation</a:t>
            </a:r>
          </a:p>
          <a:p>
            <a:pPr algn="ctr"/>
            <a:r>
              <a:rPr lang="fr-FR" sz="2800" dirty="0"/>
              <a:t>(+ one-</a:t>
            </a:r>
            <a:r>
              <a:rPr lang="fr-FR" sz="2800" dirty="0" err="1"/>
              <a:t>way</a:t>
            </a:r>
            <a:r>
              <a:rPr lang="fr-FR" sz="2800" dirty="0"/>
              <a:t> </a:t>
            </a:r>
            <a:r>
              <a:rPr lang="fr-FR" sz="2800" dirty="0" err="1"/>
              <a:t>funct</a:t>
            </a:r>
            <a:r>
              <a:rPr lang="fr-FR" sz="2800" dirty="0"/>
              <a:t>.)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011D6E-38CB-8EF6-A6F0-0BA8F57AFEBA}"/>
              </a:ext>
            </a:extLst>
          </p:cNvPr>
          <p:cNvSpPr txBox="1"/>
          <p:nvPr/>
        </p:nvSpPr>
        <p:spPr>
          <a:xfrm>
            <a:off x="3997009" y="4073882"/>
            <a:ext cx="4530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Factoring and </a:t>
            </a:r>
            <a:r>
              <a:rPr lang="fr-FR" dirty="0" err="1"/>
              <a:t>friends</a:t>
            </a:r>
            <a:r>
              <a:rPr lang="fr-FR" dirty="0"/>
              <a:t> </a:t>
            </a:r>
            <a:r>
              <a:rPr lang="fr-FR" sz="1100" dirty="0"/>
              <a:t>[Blum-Feldman-Micali88…]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Pairings</a:t>
            </a:r>
            <a:r>
              <a:rPr lang="fr-FR" dirty="0"/>
              <a:t> </a:t>
            </a:r>
            <a:r>
              <a:rPr lang="fr-FR" sz="1100" dirty="0"/>
              <a:t>[Canetti-Halevi-Katz03,Groth-Ostrovsky-Sahai06…]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Learning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Errors</a:t>
            </a:r>
            <a:r>
              <a:rPr lang="fr-FR" dirty="0"/>
              <a:t> (LWE</a:t>
            </a:r>
            <a:r>
              <a:rPr lang="fr-FR" sz="1600" dirty="0"/>
              <a:t>) </a:t>
            </a:r>
            <a:r>
              <a:rPr lang="fr-FR" sz="1100" dirty="0"/>
              <a:t>[…Peikert-Shiehian19]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Decisional</a:t>
            </a:r>
            <a:r>
              <a:rPr lang="fr-FR" dirty="0"/>
              <a:t> </a:t>
            </a:r>
            <a:r>
              <a:rPr lang="fr-FR" dirty="0" err="1"/>
              <a:t>Diffie</a:t>
            </a:r>
            <a:r>
              <a:rPr lang="fr-FR" dirty="0"/>
              <a:t>-Hellman (DDH) </a:t>
            </a:r>
            <a:r>
              <a:rPr lang="fr-FR" sz="1100" dirty="0"/>
              <a:t>[Jain-Jin21]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2EB138-8114-C1DE-181F-AAC8496FC993}"/>
              </a:ext>
            </a:extLst>
          </p:cNvPr>
          <p:cNvSpPr txBox="1"/>
          <p:nvPr/>
        </p:nvSpPr>
        <p:spPr>
          <a:xfrm>
            <a:off x="3999399" y="5471226"/>
            <a:ext cx="3908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Generic</a:t>
            </a:r>
            <a:r>
              <a:rPr lang="fr-FR" dirty="0"/>
              <a:t> Public-Key </a:t>
            </a:r>
            <a:r>
              <a:rPr lang="fr-FR" dirty="0" err="1"/>
              <a:t>Encryption</a:t>
            </a:r>
            <a:r>
              <a:rPr lang="fr-FR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Computational</a:t>
            </a:r>
            <a:r>
              <a:rPr lang="fr-FR" dirty="0"/>
              <a:t> </a:t>
            </a:r>
            <a:r>
              <a:rPr lang="fr-FR" dirty="0" err="1"/>
              <a:t>Diffie</a:t>
            </a:r>
            <a:r>
              <a:rPr lang="fr-FR" dirty="0"/>
              <a:t>-Hellman (CDH)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Learning </a:t>
            </a:r>
            <a:r>
              <a:rPr lang="fr-FR" dirty="0" err="1"/>
              <a:t>Parity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Noise (LPN)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EA1E02-9945-174A-D24E-3B03CC29A382}"/>
              </a:ext>
            </a:extLst>
          </p:cNvPr>
          <p:cNvSpPr txBox="1"/>
          <p:nvPr/>
        </p:nvSpPr>
        <p:spPr>
          <a:xfrm>
            <a:off x="577757" y="5380114"/>
            <a:ext cx="247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[Fiat-Shamir86]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02B595-A82A-2FC5-5373-AA01E136C6B6}"/>
              </a:ext>
            </a:extLst>
          </p:cNvPr>
          <p:cNvSpPr/>
          <p:nvPr/>
        </p:nvSpPr>
        <p:spPr>
          <a:xfrm>
            <a:off x="6524625" y="1265360"/>
            <a:ext cx="5342382" cy="21856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DD34AE-4B04-7FF0-B937-02684825C2FF}"/>
              </a:ext>
            </a:extLst>
          </p:cNvPr>
          <p:cNvSpPr txBox="1"/>
          <p:nvPr/>
        </p:nvSpPr>
        <p:spPr>
          <a:xfrm>
            <a:off x="9341606" y="5380114"/>
            <a:ext cx="221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[Sahai-Waters13]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BD2651-8FF8-7BFD-F489-DD525AF0BC66}"/>
              </a:ext>
            </a:extLst>
          </p:cNvPr>
          <p:cNvSpPr txBox="1"/>
          <p:nvPr/>
        </p:nvSpPr>
        <p:spPr>
          <a:xfrm>
            <a:off x="3997009" y="5443765"/>
            <a:ext cx="23569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/>
              <a:t>Open questions: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802C22-4957-1B75-0D62-D611C7F43ACB}"/>
              </a:ext>
            </a:extLst>
          </p:cNvPr>
          <p:cNvCxnSpPr>
            <a:cxnSpLocks/>
          </p:cNvCxnSpPr>
          <p:nvPr/>
        </p:nvCxnSpPr>
        <p:spPr>
          <a:xfrm>
            <a:off x="3234781" y="5380114"/>
            <a:ext cx="552399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7" grpId="0"/>
      <p:bldP spid="20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A900A9-11B3-B45B-0BF6-320E3FA7788D}"/>
              </a:ext>
            </a:extLst>
          </p:cNvPr>
          <p:cNvSpPr/>
          <p:nvPr/>
        </p:nvSpPr>
        <p:spPr>
          <a:xfrm>
            <a:off x="1460446" y="1502479"/>
            <a:ext cx="9602889" cy="2059710"/>
          </a:xfrm>
          <a:prstGeom prst="rect">
            <a:avLst/>
          </a:prstGeom>
          <a:solidFill>
            <a:srgbClr val="C0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D2F6F6-7B9E-3773-6A9A-3E9037689950}"/>
              </a:ext>
            </a:extLst>
          </p:cNvPr>
          <p:cNvSpPr txBox="1"/>
          <p:nvPr/>
        </p:nvSpPr>
        <p:spPr>
          <a:xfrm>
            <a:off x="2992580" y="43146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Our Main </a:t>
            </a:r>
            <a:r>
              <a:rPr lang="fr-FR" sz="4000" dirty="0" err="1">
                <a:solidFill>
                  <a:schemeClr val="tx1"/>
                </a:solidFill>
              </a:rPr>
              <a:t>Result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F79D18-C93E-655D-860C-7463AF90F6FF}"/>
              </a:ext>
            </a:extLst>
          </p:cNvPr>
          <p:cNvCxnSpPr>
            <a:cxnSpLocks/>
          </p:cNvCxnSpPr>
          <p:nvPr/>
        </p:nvCxnSpPr>
        <p:spPr>
          <a:xfrm>
            <a:off x="4636656" y="2444590"/>
            <a:ext cx="0" cy="79432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26ECC37-C898-E463-B46F-57E28AD5D390}"/>
              </a:ext>
            </a:extLst>
          </p:cNvPr>
          <p:cNvSpPr txBox="1"/>
          <p:nvPr/>
        </p:nvSpPr>
        <p:spPr>
          <a:xfrm>
            <a:off x="4664731" y="2744832"/>
            <a:ext cx="2697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ZAP arguments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0F11D7-93B7-CF94-3E74-8155CD72AE2C}"/>
              </a:ext>
            </a:extLst>
          </p:cNvPr>
          <p:cNvSpPr txBox="1"/>
          <p:nvPr/>
        </p:nvSpPr>
        <p:spPr>
          <a:xfrm>
            <a:off x="1575350" y="1866272"/>
            <a:ext cx="93730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Theorem (informal): </a:t>
            </a:r>
            <a:r>
              <a:rPr lang="en-US" sz="2800" dirty="0">
                <a:solidFill>
                  <a:schemeClr val="tx1"/>
                </a:solidFill>
              </a:rPr>
              <a:t>Assuming the sub-exp. hardness of </a:t>
            </a:r>
            <a:r>
              <a:rPr lang="en-US" sz="2800" b="1" dirty="0">
                <a:solidFill>
                  <a:schemeClr val="tx1"/>
                </a:solidFill>
              </a:rPr>
              <a:t>CDH*</a:t>
            </a:r>
            <a:r>
              <a:rPr lang="en-US" sz="2800" dirty="0">
                <a:solidFill>
                  <a:schemeClr val="tx1"/>
                </a:solidFill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695786-7CDA-2299-87BF-8377667A511B}"/>
                  </a:ext>
                </a:extLst>
              </p:cNvPr>
              <p:cNvSpPr txBox="1"/>
              <p:nvPr/>
            </p:nvSpPr>
            <p:spPr>
              <a:xfrm>
                <a:off x="2844800" y="2338433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NIZKs for all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𝐍𝐏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695786-7CDA-2299-87BF-8377667A5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0" y="2338433"/>
                <a:ext cx="6096000" cy="523220"/>
              </a:xfrm>
              <a:prstGeom prst="rect">
                <a:avLst/>
              </a:prstGeom>
              <a:blipFill>
                <a:blip r:embed="rId2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A4D2821-A985-64FE-7EEC-1A095AB8CF72}"/>
              </a:ext>
            </a:extLst>
          </p:cNvPr>
          <p:cNvSpPr txBox="1"/>
          <p:nvPr/>
        </p:nvSpPr>
        <p:spPr>
          <a:xfrm>
            <a:off x="2872693" y="2513923"/>
            <a:ext cx="1708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there exist </a:t>
            </a:r>
            <a:endParaRPr lang="en-US" sz="2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732993-DF0A-FC62-C651-99791C821326}"/>
              </a:ext>
            </a:extLst>
          </p:cNvPr>
          <p:cNvSpPr txBox="1"/>
          <p:nvPr/>
        </p:nvSpPr>
        <p:spPr>
          <a:xfrm>
            <a:off x="7078572" y="2491015"/>
            <a:ext cx="3652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with </a:t>
            </a:r>
            <a:r>
              <a:rPr lang="en-US" sz="2800" i="1" u="sng" dirty="0"/>
              <a:t>weak soundness</a:t>
            </a:r>
            <a:endParaRPr lang="en-US" sz="28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9AB9CF-014B-7B25-3881-22EBDB0082EA}"/>
              </a:ext>
            </a:extLst>
          </p:cNvPr>
          <p:cNvSpPr txBox="1"/>
          <p:nvPr/>
        </p:nvSpPr>
        <p:spPr>
          <a:xfrm>
            <a:off x="8287131" y="5807206"/>
            <a:ext cx="382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ZAP: </a:t>
            </a:r>
            <a:r>
              <a:rPr lang="fr-FR" dirty="0" err="1"/>
              <a:t>two</a:t>
            </a:r>
            <a:r>
              <a:rPr lang="fr-FR" dirty="0"/>
              <a:t>-message, public-coin-</a:t>
            </a:r>
            <a:r>
              <a:rPr lang="fr-FR" dirty="0" err="1"/>
              <a:t>verifier</a:t>
            </a:r>
            <a:r>
              <a:rPr lang="fr-FR" dirty="0"/>
              <a:t>,</a:t>
            </a:r>
          </a:p>
          <a:p>
            <a:pPr algn="ctr"/>
            <a:r>
              <a:rPr lang="fr-FR" dirty="0" err="1"/>
              <a:t>witness-indistinguishable</a:t>
            </a:r>
            <a:r>
              <a:rPr lang="fr-FR" dirty="0"/>
              <a:t> argument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C1FF39-C112-D8CF-C84F-D36392D58109}"/>
              </a:ext>
            </a:extLst>
          </p:cNvPr>
          <p:cNvSpPr/>
          <p:nvPr/>
        </p:nvSpPr>
        <p:spPr>
          <a:xfrm>
            <a:off x="8287131" y="5807206"/>
            <a:ext cx="3823098" cy="6829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A4B692-513D-09B6-A9CD-C413C40E73EE}"/>
                  </a:ext>
                </a:extLst>
              </p:cNvPr>
              <p:cNvSpPr txBox="1"/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*With restrictions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A4B692-513D-09B6-A9CD-C413C40E7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90" y="6495827"/>
                <a:ext cx="3500510" cy="390748"/>
              </a:xfrm>
              <a:prstGeom prst="rect">
                <a:avLst/>
              </a:prstGeom>
              <a:blipFill>
                <a:blip r:embed="rId3"/>
                <a:stretch>
                  <a:fillRect l="-1568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70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/>
      <p:bldP spid="31" grpId="0"/>
      <p:bldP spid="33" grpId="0"/>
      <p:bldP spid="35" grpId="0"/>
      <p:bldP spid="36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2454</Words>
  <Application>Microsoft Office PowerPoint</Application>
  <PresentationFormat>Widescreen</PresentationFormat>
  <Paragraphs>484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Wingdings</vt:lpstr>
      <vt:lpstr>Office Theme</vt:lpstr>
      <vt:lpstr>A Note on Non-Interactive Zero-Knowledge from CDH </vt:lpstr>
      <vt:lpstr>Non-Interactive Zero-Knowledge (NIZK)</vt:lpstr>
      <vt:lpstr>Non-Interactive Zero-Knowledge (NIZK)</vt:lpstr>
      <vt:lpstr>Non-Interactive Zero-Knowledge (NIZK)</vt:lpstr>
      <vt:lpstr>Non-Interactive Zero-Knowledge (NIZK)</vt:lpstr>
      <vt:lpstr>Non-Interactive Zero-Knowledge (NIZK)</vt:lpstr>
      <vt:lpstr>Non-Interactive Zero-Knowledge (NIZK)</vt:lpstr>
      <vt:lpstr>Prior Work on Building NIZKs</vt:lpstr>
      <vt:lpstr>PowerPoint Presentation</vt:lpstr>
      <vt:lpstr>PowerPoint Presentation</vt:lpstr>
      <vt:lpstr>Diffie-Hellman Assumptions</vt:lpstr>
      <vt:lpstr>Prior Work on NIZKs + DH assumptions</vt:lpstr>
      <vt:lpstr>Prior Work on NIZKs + DH assumptions</vt:lpstr>
      <vt:lpstr>Prior Work on NIZKs + DH assumptions</vt:lpstr>
      <vt:lpstr>A Disjunction Argument</vt:lpstr>
      <vt:lpstr>Mismatches Broken ↔ Not Secure</vt:lpstr>
      <vt:lpstr>Mismatches Broken ↔ Not Secure</vt:lpstr>
      <vt:lpstr>Mismatches Broken ↔ Not Secure</vt:lpstr>
      <vt:lpstr>Mismatches Broken ↔ Not Secure</vt:lpstr>
      <vt:lpstr>Mismatches Broken ↔ Not Secure</vt:lpstr>
      <vt:lpstr>A Disjunction Argument</vt:lpstr>
      <vt:lpstr>Variants of the Disjunction Argument (1)</vt:lpstr>
      <vt:lpstr>Variants of the Disjunction Argument (2)</vt:lpstr>
      <vt:lpstr>A Better Disjunction Argument</vt:lpstr>
      <vt:lpstr>A Universal Breaker for DDH (1)</vt:lpstr>
      <vt:lpstr>A Universal Breaker for DDH (2)</vt:lpstr>
      <vt:lpstr>A Universal Breaker for DDH (2)</vt:lpstr>
      <vt:lpstr>NIZKs from Universal Breakers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Non-Interactive Zero-Knowledge from CDH </dc:title>
  <dc:creator>Willy Quach</dc:creator>
  <cp:lastModifiedBy>Willy Quach</cp:lastModifiedBy>
  <cp:revision>1</cp:revision>
  <dcterms:created xsi:type="dcterms:W3CDTF">2023-08-14T16:05:14Z</dcterms:created>
  <dcterms:modified xsi:type="dcterms:W3CDTF">2023-08-18T07:16:45Z</dcterms:modified>
</cp:coreProperties>
</file>